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sldIdLst>
    <p:sldId id="312" r:id="rId2"/>
    <p:sldId id="313" r:id="rId3"/>
    <p:sldId id="429" r:id="rId4"/>
    <p:sldId id="445" r:id="rId5"/>
    <p:sldId id="453" r:id="rId6"/>
    <p:sldId id="393" r:id="rId7"/>
    <p:sldId id="510" r:id="rId8"/>
    <p:sldId id="491" r:id="rId9"/>
    <p:sldId id="507" r:id="rId10"/>
    <p:sldId id="492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8" r:id="rId20"/>
    <p:sldId id="509" r:id="rId21"/>
    <p:sldId id="498" r:id="rId22"/>
    <p:sldId id="511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28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385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95" userDrawn="1">
          <p15:clr>
            <a:srgbClr val="A4A3A4"/>
          </p15:clr>
        </p15:guide>
        <p15:guide id="2" pos="1164" userDrawn="1">
          <p15:clr>
            <a:srgbClr val="A4A3A4"/>
          </p15:clr>
        </p15:guide>
        <p15:guide id="3" pos="1232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orient="horz" pos="2115" userDrawn="1">
          <p15:clr>
            <a:srgbClr val="A4A3A4"/>
          </p15:clr>
        </p15:guide>
        <p15:guide id="6" orient="horz" pos="1729" userDrawn="1">
          <p15:clr>
            <a:srgbClr val="A4A3A4"/>
          </p15:clr>
        </p15:guide>
        <p15:guide id="7" pos="5564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4CC"/>
    <a:srgbClr val="0D0D0D"/>
    <a:srgbClr val="257DD2"/>
    <a:srgbClr val="BB002D"/>
    <a:srgbClr val="B23885"/>
    <a:srgbClr val="E00887"/>
    <a:srgbClr val="E70012"/>
    <a:srgbClr val="C11D7B"/>
    <a:srgbClr val="110914"/>
    <a:srgbClr val="5CB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5" autoAdjust="0"/>
    <p:restoredTop sz="93943" autoAdjust="0"/>
  </p:normalViewPr>
  <p:slideViewPr>
    <p:cSldViewPr snapToGrid="0">
      <p:cViewPr varScale="1">
        <p:scale>
          <a:sx n="66" d="100"/>
          <a:sy n="66" d="100"/>
        </p:scale>
        <p:origin x="-600" y="-114"/>
      </p:cViewPr>
      <p:guideLst>
        <p:guide orient="horz" pos="595"/>
        <p:guide orient="horz" pos="1253"/>
        <p:guide orient="horz" pos="2115"/>
        <p:guide orient="horz" pos="1729"/>
        <p:guide orient="horz" pos="4065"/>
        <p:guide pos="1164"/>
        <p:guide pos="1232"/>
        <p:guide pos="55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49.wmf"/><Relationship Id="rId1" Type="http://schemas.openxmlformats.org/officeDocument/2006/relationships/image" Target="../media/image54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3.wmf"/><Relationship Id="rId2" Type="http://schemas.openxmlformats.org/officeDocument/2006/relationships/image" Target="../media/image49.wmf"/><Relationship Id="rId1" Type="http://schemas.openxmlformats.org/officeDocument/2006/relationships/image" Target="../media/image59.wmf"/><Relationship Id="rId6" Type="http://schemas.openxmlformats.org/officeDocument/2006/relationships/image" Target="../media/image62.wmf"/><Relationship Id="rId5" Type="http://schemas.openxmlformats.org/officeDocument/2006/relationships/image" Target="../media/image57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79.wmf"/><Relationship Id="rId1" Type="http://schemas.openxmlformats.org/officeDocument/2006/relationships/image" Target="../media/image85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10" Type="http://schemas.openxmlformats.org/officeDocument/2006/relationships/image" Target="../media/image109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11" Type="http://schemas.openxmlformats.org/officeDocument/2006/relationships/image" Target="../media/image122.wmf"/><Relationship Id="rId5" Type="http://schemas.openxmlformats.org/officeDocument/2006/relationships/image" Target="../media/image117.wmf"/><Relationship Id="rId10" Type="http://schemas.openxmlformats.org/officeDocument/2006/relationships/image" Target="../media/image121.wmf"/><Relationship Id="rId4" Type="http://schemas.openxmlformats.org/officeDocument/2006/relationships/image" Target="../media/image116.wmf"/><Relationship Id="rId9" Type="http://schemas.openxmlformats.org/officeDocument/2006/relationships/image" Target="../media/image12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7.wmf"/><Relationship Id="rId5" Type="http://schemas.openxmlformats.org/officeDocument/2006/relationships/image" Target="../media/image27.wmf"/><Relationship Id="rId4" Type="http://schemas.openxmlformats.org/officeDocument/2006/relationships/image" Target="../media/image12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7" Type="http://schemas.openxmlformats.org/officeDocument/2006/relationships/image" Target="../media/image133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27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27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10" Type="http://schemas.openxmlformats.org/officeDocument/2006/relationships/image" Target="../media/image153.wmf"/><Relationship Id="rId4" Type="http://schemas.openxmlformats.org/officeDocument/2006/relationships/image" Target="../media/image148.wmf"/><Relationship Id="rId9" Type="http://schemas.openxmlformats.org/officeDocument/2006/relationships/image" Target="../media/image2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4" Type="http://schemas.openxmlformats.org/officeDocument/2006/relationships/image" Target="../media/image15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4" Type="http://schemas.openxmlformats.org/officeDocument/2006/relationships/image" Target="../media/image16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7.wmf"/><Relationship Id="rId7" Type="http://schemas.openxmlformats.org/officeDocument/2006/relationships/image" Target="../media/image170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69.wmf"/><Relationship Id="rId5" Type="http://schemas.openxmlformats.org/officeDocument/2006/relationships/image" Target="../media/image104.wmf"/><Relationship Id="rId4" Type="http://schemas.openxmlformats.org/officeDocument/2006/relationships/image" Target="../media/image16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72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72.wmf"/><Relationship Id="rId1" Type="http://schemas.openxmlformats.org/officeDocument/2006/relationships/image" Target="../media/image184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4" Type="http://schemas.openxmlformats.org/officeDocument/2006/relationships/image" Target="../media/image19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6" Type="http://schemas.openxmlformats.org/officeDocument/2006/relationships/image" Target="../media/image197.wmf"/><Relationship Id="rId5" Type="http://schemas.openxmlformats.org/officeDocument/2006/relationships/image" Target="../media/image196.wmf"/><Relationship Id="rId4" Type="http://schemas.openxmlformats.org/officeDocument/2006/relationships/image" Target="../media/image19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4.wmf"/><Relationship Id="rId5" Type="http://schemas.openxmlformats.org/officeDocument/2006/relationships/image" Target="../media/image201.wmf"/><Relationship Id="rId4" Type="http://schemas.openxmlformats.org/officeDocument/2006/relationships/image" Target="../media/image20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4" Type="http://schemas.openxmlformats.org/officeDocument/2006/relationships/image" Target="../media/image20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27.wmf"/><Relationship Id="rId1" Type="http://schemas.openxmlformats.org/officeDocument/2006/relationships/image" Target="../media/image36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27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F65C-48F0-4C6E-BEFD-9AF31B03EEBF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B059-7000-42F8-A5D1-A225E1ED9C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3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39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8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8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8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8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93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10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08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/>
          <p:cNvSpPr/>
          <p:nvPr userDrawn="1"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平行四边形 6"/>
          <p:cNvSpPr/>
          <p:nvPr userDrawn="1"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平行四边形 7"/>
          <p:cNvSpPr/>
          <p:nvPr userDrawn="1"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引题  有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31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326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117778" y="24023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07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117778" y="24023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定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 userDrawn="1"/>
        </p:nvSpPr>
        <p:spPr>
          <a:xfrm rot="5400000">
            <a:off x="-673660" y="673660"/>
            <a:ext cx="2418739" cy="1071419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22123" y="2305882"/>
            <a:ext cx="870151" cy="328958"/>
          </a:xfrm>
          <a:prstGeom prst="triangle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5400000">
            <a:off x="-376086" y="2898067"/>
            <a:ext cx="1209372" cy="457200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 userDrawn="1"/>
        </p:nvSpPr>
        <p:spPr>
          <a:xfrm>
            <a:off x="8170923" y="6283444"/>
            <a:ext cx="4155954" cy="704236"/>
          </a:xfrm>
          <a:custGeom>
            <a:avLst/>
            <a:gdLst>
              <a:gd name="connsiteX0" fmla="*/ 0 w 8686800"/>
              <a:gd name="connsiteY0" fmla="*/ 1239875 h 1471999"/>
              <a:gd name="connsiteX1" fmla="*/ 1447800 w 8686800"/>
              <a:gd name="connsiteY1" fmla="*/ 1625 h 1471999"/>
              <a:gd name="connsiteX2" fmla="*/ 4152900 w 8686800"/>
              <a:gd name="connsiteY2" fmla="*/ 1468475 h 1471999"/>
              <a:gd name="connsiteX3" fmla="*/ 5981700 w 8686800"/>
              <a:gd name="connsiteY3" fmla="*/ 439775 h 1471999"/>
              <a:gd name="connsiteX4" fmla="*/ 8686800 w 8686800"/>
              <a:gd name="connsiteY4" fmla="*/ 1373225 h 14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1471999">
                <a:moveTo>
                  <a:pt x="0" y="1239875"/>
                </a:moveTo>
                <a:cubicBezTo>
                  <a:pt x="377825" y="601700"/>
                  <a:pt x="755650" y="-36475"/>
                  <a:pt x="1447800" y="1625"/>
                </a:cubicBezTo>
                <a:cubicBezTo>
                  <a:pt x="2139950" y="39725"/>
                  <a:pt x="3397250" y="1395450"/>
                  <a:pt x="4152900" y="1468475"/>
                </a:cubicBezTo>
                <a:cubicBezTo>
                  <a:pt x="4908550" y="1541500"/>
                  <a:pt x="5226050" y="455650"/>
                  <a:pt x="5981700" y="439775"/>
                </a:cubicBezTo>
                <a:cubicBezTo>
                  <a:pt x="6737350" y="423900"/>
                  <a:pt x="7712075" y="898562"/>
                  <a:pt x="8686800" y="1373225"/>
                </a:cubicBezTo>
              </a:path>
            </a:pathLst>
          </a:cu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35599" y="97853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10879666" y="6324600"/>
            <a:ext cx="1312334" cy="533400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0" y="0"/>
            <a:ext cx="2209800" cy="1215614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89603" y="2470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6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6324600"/>
            <a:ext cx="1312334" cy="533400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9982200" y="0"/>
            <a:ext cx="2209800" cy="1215614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087100" y="14614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63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8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7.wmf"/><Relationship Id="rId12" Type="http://schemas.openxmlformats.org/officeDocument/2006/relationships/image" Target="../media/image29.wmf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26.wmf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4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wmf"/><Relationship Id="rId5" Type="http://schemas.openxmlformats.org/officeDocument/2006/relationships/image" Target="../media/image31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9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1.wmf"/><Relationship Id="rId2" Type="http://schemas.openxmlformats.org/officeDocument/2006/relationships/tags" Target="../tags/tag11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8.wmf"/><Relationship Id="rId5" Type="http://schemas.openxmlformats.org/officeDocument/2006/relationships/image" Target="../media/image36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5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7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2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3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7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9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6.wmf"/><Relationship Id="rId5" Type="http://schemas.openxmlformats.org/officeDocument/2006/relationships/image" Target="../media/image54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57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63.wmf"/><Relationship Id="rId2" Type="http://schemas.openxmlformats.org/officeDocument/2006/relationships/tags" Target="../tags/tag15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1.wmf"/><Relationship Id="rId5" Type="http://schemas.openxmlformats.org/officeDocument/2006/relationships/image" Target="../media/image59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75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0.wmf"/><Relationship Id="rId2" Type="http://schemas.openxmlformats.org/officeDocument/2006/relationships/tags" Target="../tags/tag16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7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6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80.bin"/><Relationship Id="rId2" Type="http://schemas.openxmlformats.org/officeDocument/2006/relationships/tags" Target="../tags/tag17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oleObject" Target="../embeddings/oleObject82.bin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8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2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84.wmf"/><Relationship Id="rId2" Type="http://schemas.openxmlformats.org/officeDocument/2006/relationships/tags" Target="../tags/tag18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8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88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90.wmf"/><Relationship Id="rId2" Type="http://schemas.openxmlformats.org/officeDocument/2006/relationships/tags" Target="../tags/tag19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87.wmf"/><Relationship Id="rId5" Type="http://schemas.openxmlformats.org/officeDocument/2006/relationships/image" Target="../media/image85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9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2.wmf"/><Relationship Id="rId12" Type="http://schemas.openxmlformats.org/officeDocument/2006/relationships/image" Target="../media/image9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9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96.wmf"/><Relationship Id="rId10" Type="http://schemas.openxmlformats.org/officeDocument/2006/relationships/image" Target="../media/image99.png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9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111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08.wmf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23" Type="http://schemas.openxmlformats.org/officeDocument/2006/relationships/image" Target="../media/image109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109.bin"/><Relationship Id="rId22" Type="http://schemas.openxmlformats.org/officeDocument/2006/relationships/oleObject" Target="../embeddings/oleObject11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27.wmf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12.w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11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125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120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122.bin"/><Relationship Id="rId17" Type="http://schemas.openxmlformats.org/officeDocument/2006/relationships/image" Target="../media/image119.wmf"/><Relationship Id="rId25" Type="http://schemas.openxmlformats.org/officeDocument/2006/relationships/image" Target="../media/image122.wmf"/><Relationship Id="rId2" Type="http://schemas.openxmlformats.org/officeDocument/2006/relationships/tags" Target="../tags/tag23.xml"/><Relationship Id="rId16" Type="http://schemas.openxmlformats.org/officeDocument/2006/relationships/oleObject" Target="../embeddings/oleObject124.bin"/><Relationship Id="rId20" Type="http://schemas.openxmlformats.org/officeDocument/2006/relationships/oleObject" Target="../embeddings/oleObject12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16.wmf"/><Relationship Id="rId24" Type="http://schemas.openxmlformats.org/officeDocument/2006/relationships/oleObject" Target="../embeddings/oleObject128.bin"/><Relationship Id="rId5" Type="http://schemas.openxmlformats.org/officeDocument/2006/relationships/image" Target="../media/image113.wmf"/><Relationship Id="rId15" Type="http://schemas.openxmlformats.org/officeDocument/2006/relationships/image" Target="../media/image118.wmf"/><Relationship Id="rId23" Type="http://schemas.openxmlformats.org/officeDocument/2006/relationships/image" Target="../media/image121.wmf"/><Relationship Id="rId10" Type="http://schemas.openxmlformats.org/officeDocument/2006/relationships/oleObject" Target="../embeddings/oleObject121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123.bin"/><Relationship Id="rId22" Type="http://schemas.openxmlformats.org/officeDocument/2006/relationships/oleObject" Target="../embeddings/oleObject12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33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5" Type="http://schemas.openxmlformats.org/officeDocument/2006/relationships/image" Target="../media/image127.wmf"/><Relationship Id="rId10" Type="http://schemas.openxmlformats.org/officeDocument/2006/relationships/oleObject" Target="../embeddings/oleObject132.bin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3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132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133.wmf"/><Relationship Id="rId2" Type="http://schemas.openxmlformats.org/officeDocument/2006/relationships/tags" Target="../tags/tag25.xml"/><Relationship Id="rId16" Type="http://schemas.openxmlformats.org/officeDocument/2006/relationships/oleObject" Target="../embeddings/oleObject14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4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138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146.bin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37.wmf"/><Relationship Id="rId5" Type="http://schemas.openxmlformats.org/officeDocument/2006/relationships/image" Target="../media/image134.wmf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4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144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52.bin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143.wmf"/><Relationship Id="rId5" Type="http://schemas.openxmlformats.org/officeDocument/2006/relationships/image" Target="../media/image140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5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149.wmf"/><Relationship Id="rId18" Type="http://schemas.openxmlformats.org/officeDocument/2006/relationships/oleObject" Target="../embeddings/oleObject161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27.wmf"/><Relationship Id="rId7" Type="http://schemas.openxmlformats.org/officeDocument/2006/relationships/image" Target="../media/image146.wmf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151.wmf"/><Relationship Id="rId2" Type="http://schemas.openxmlformats.org/officeDocument/2006/relationships/tags" Target="../tags/tag28.xml"/><Relationship Id="rId16" Type="http://schemas.openxmlformats.org/officeDocument/2006/relationships/oleObject" Target="../embeddings/oleObject160.bin"/><Relationship Id="rId20" Type="http://schemas.openxmlformats.org/officeDocument/2006/relationships/oleObject" Target="../embeddings/oleObject162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148.wmf"/><Relationship Id="rId5" Type="http://schemas.openxmlformats.org/officeDocument/2006/relationships/image" Target="../media/image145.wmf"/><Relationship Id="rId15" Type="http://schemas.openxmlformats.org/officeDocument/2006/relationships/image" Target="../media/image150.wmf"/><Relationship Id="rId23" Type="http://schemas.openxmlformats.org/officeDocument/2006/relationships/image" Target="../media/image153.wmf"/><Relationship Id="rId10" Type="http://schemas.openxmlformats.org/officeDocument/2006/relationships/oleObject" Target="../embeddings/oleObject157.bin"/><Relationship Id="rId19" Type="http://schemas.openxmlformats.org/officeDocument/2006/relationships/image" Target="../media/image152.wmf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47.wmf"/><Relationship Id="rId14" Type="http://schemas.openxmlformats.org/officeDocument/2006/relationships/oleObject" Target="../embeddings/oleObject159.bin"/><Relationship Id="rId22" Type="http://schemas.openxmlformats.org/officeDocument/2006/relationships/oleObject" Target="../embeddings/oleObject16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5.wmf"/><Relationship Id="rId12" Type="http://schemas.openxmlformats.org/officeDocument/2006/relationships/image" Target="../media/image95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5.bin"/><Relationship Id="rId11" Type="http://schemas.openxmlformats.org/officeDocument/2006/relationships/image" Target="../media/image157.wmf"/><Relationship Id="rId5" Type="http://schemas.openxmlformats.org/officeDocument/2006/relationships/image" Target="../media/image154.wmf"/><Relationship Id="rId10" Type="http://schemas.openxmlformats.org/officeDocument/2006/relationships/oleObject" Target="../embeddings/oleObject167.bin"/><Relationship Id="rId4" Type="http://schemas.openxmlformats.org/officeDocument/2006/relationships/oleObject" Target="../embeddings/oleObject164.bin"/><Relationship Id="rId9" Type="http://schemas.openxmlformats.org/officeDocument/2006/relationships/image" Target="../media/image15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9.wmf"/><Relationship Id="rId12" Type="http://schemas.openxmlformats.org/officeDocument/2006/relationships/image" Target="../media/image95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69.bin"/><Relationship Id="rId11" Type="http://schemas.openxmlformats.org/officeDocument/2006/relationships/image" Target="../media/image161.wmf"/><Relationship Id="rId5" Type="http://schemas.openxmlformats.org/officeDocument/2006/relationships/image" Target="../media/image158.wmf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16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4.png"/><Relationship Id="rId5" Type="http://schemas.openxmlformats.org/officeDocument/2006/relationships/image" Target="../media/image162.wmf"/><Relationship Id="rId4" Type="http://schemas.openxmlformats.org/officeDocument/2006/relationships/oleObject" Target="../embeddings/oleObject17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181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183.bin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178.bin"/><Relationship Id="rId17" Type="http://schemas.openxmlformats.org/officeDocument/2006/relationships/image" Target="../media/image170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80.bin"/><Relationship Id="rId20" Type="http://schemas.openxmlformats.org/officeDocument/2006/relationships/image" Target="../media/image171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75.bin"/><Relationship Id="rId11" Type="http://schemas.openxmlformats.org/officeDocument/2006/relationships/image" Target="../media/image168.wmf"/><Relationship Id="rId5" Type="http://schemas.openxmlformats.org/officeDocument/2006/relationships/image" Target="../media/image165.wmf"/><Relationship Id="rId15" Type="http://schemas.openxmlformats.org/officeDocument/2006/relationships/image" Target="../media/image169.wmf"/><Relationship Id="rId23" Type="http://schemas.openxmlformats.org/officeDocument/2006/relationships/oleObject" Target="../embeddings/oleObject185.bin"/><Relationship Id="rId10" Type="http://schemas.openxmlformats.org/officeDocument/2006/relationships/oleObject" Target="../embeddings/oleObject177.bin"/><Relationship Id="rId19" Type="http://schemas.openxmlformats.org/officeDocument/2006/relationships/oleObject" Target="../embeddings/oleObject182.bin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179.bin"/><Relationship Id="rId22" Type="http://schemas.openxmlformats.org/officeDocument/2006/relationships/oleObject" Target="../embeddings/oleObject18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17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90.bin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173.wmf"/><Relationship Id="rId5" Type="http://schemas.openxmlformats.org/officeDocument/2006/relationships/image" Target="../media/image172.wmf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1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6.wmf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178.png"/><Relationship Id="rId5" Type="http://schemas.openxmlformats.org/officeDocument/2006/relationships/image" Target="../media/image175.wmf"/><Relationship Id="rId10" Type="http://schemas.openxmlformats.org/officeDocument/2006/relationships/image" Target="../media/image177.wmf"/><Relationship Id="rId4" Type="http://schemas.openxmlformats.org/officeDocument/2006/relationships/oleObject" Target="../embeddings/oleObject191.bin"/><Relationship Id="rId9" Type="http://schemas.openxmlformats.org/officeDocument/2006/relationships/oleObject" Target="../embeddings/oleObject19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image" Target="../media/image183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0.wmf"/><Relationship Id="rId12" Type="http://schemas.openxmlformats.org/officeDocument/2006/relationships/oleObject" Target="../embeddings/oleObject199.bin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182.wmf"/><Relationship Id="rId5" Type="http://schemas.openxmlformats.org/officeDocument/2006/relationships/image" Target="../media/image179.wmf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81.wmf"/><Relationship Id="rId14" Type="http://schemas.openxmlformats.org/officeDocument/2006/relationships/image" Target="../media/image1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13" Type="http://schemas.openxmlformats.org/officeDocument/2006/relationships/image" Target="../media/image187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72.wmf"/><Relationship Id="rId12" Type="http://schemas.openxmlformats.org/officeDocument/2006/relationships/oleObject" Target="../embeddings/oleObject204.bin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01.bin"/><Relationship Id="rId11" Type="http://schemas.openxmlformats.org/officeDocument/2006/relationships/image" Target="../media/image186.wmf"/><Relationship Id="rId5" Type="http://schemas.openxmlformats.org/officeDocument/2006/relationships/image" Target="../media/image184.wmf"/><Relationship Id="rId10" Type="http://schemas.openxmlformats.org/officeDocument/2006/relationships/oleObject" Target="../embeddings/oleObject203.bin"/><Relationship Id="rId4" Type="http://schemas.openxmlformats.org/officeDocument/2006/relationships/oleObject" Target="../embeddings/oleObject200.bin"/><Relationship Id="rId9" Type="http://schemas.openxmlformats.org/officeDocument/2006/relationships/image" Target="../media/image18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13" Type="http://schemas.openxmlformats.org/officeDocument/2006/relationships/image" Target="../media/image17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9.wmf"/><Relationship Id="rId12" Type="http://schemas.openxmlformats.org/officeDocument/2006/relationships/image" Target="../media/image191.wmf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06.bin"/><Relationship Id="rId11" Type="http://schemas.openxmlformats.org/officeDocument/2006/relationships/oleObject" Target="../embeddings/oleObject209.bin"/><Relationship Id="rId5" Type="http://schemas.openxmlformats.org/officeDocument/2006/relationships/image" Target="../media/image188.wmf"/><Relationship Id="rId10" Type="http://schemas.openxmlformats.org/officeDocument/2006/relationships/oleObject" Target="../embeddings/oleObject208.bin"/><Relationship Id="rId4" Type="http://schemas.openxmlformats.org/officeDocument/2006/relationships/oleObject" Target="../embeddings/oleObject205.bin"/><Relationship Id="rId9" Type="http://schemas.openxmlformats.org/officeDocument/2006/relationships/image" Target="../media/image19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13" Type="http://schemas.openxmlformats.org/officeDocument/2006/relationships/image" Target="../media/image196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3.wmf"/><Relationship Id="rId12" Type="http://schemas.openxmlformats.org/officeDocument/2006/relationships/oleObject" Target="../embeddings/oleObject214.bin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195.wmf"/><Relationship Id="rId5" Type="http://schemas.openxmlformats.org/officeDocument/2006/relationships/image" Target="../media/image192.wmf"/><Relationship Id="rId15" Type="http://schemas.openxmlformats.org/officeDocument/2006/relationships/image" Target="../media/image197.wmf"/><Relationship Id="rId10" Type="http://schemas.openxmlformats.org/officeDocument/2006/relationships/oleObject" Target="../embeddings/oleObject213.bin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194.wmf"/><Relationship Id="rId14" Type="http://schemas.openxmlformats.org/officeDocument/2006/relationships/oleObject" Target="../embeddings/oleObject21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8.bin"/><Relationship Id="rId13" Type="http://schemas.openxmlformats.org/officeDocument/2006/relationships/image" Target="../media/image201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8.wmf"/><Relationship Id="rId12" Type="http://schemas.openxmlformats.org/officeDocument/2006/relationships/oleObject" Target="../embeddings/oleObject220.bin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17.bin"/><Relationship Id="rId11" Type="http://schemas.openxmlformats.org/officeDocument/2006/relationships/image" Target="../media/image200.wmf"/><Relationship Id="rId5" Type="http://schemas.openxmlformats.org/officeDocument/2006/relationships/image" Target="../media/image194.wmf"/><Relationship Id="rId10" Type="http://schemas.openxmlformats.org/officeDocument/2006/relationships/oleObject" Target="../embeddings/oleObject219.bin"/><Relationship Id="rId4" Type="http://schemas.openxmlformats.org/officeDocument/2006/relationships/oleObject" Target="../embeddings/oleObject216.bin"/><Relationship Id="rId9" Type="http://schemas.openxmlformats.org/officeDocument/2006/relationships/image" Target="../media/image19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3.wmf"/><Relationship Id="rId12" Type="http://schemas.openxmlformats.org/officeDocument/2006/relationships/image" Target="../media/image206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22.bin"/><Relationship Id="rId11" Type="http://schemas.openxmlformats.org/officeDocument/2006/relationships/image" Target="../media/image205.wmf"/><Relationship Id="rId5" Type="http://schemas.openxmlformats.org/officeDocument/2006/relationships/image" Target="../media/image202.wmf"/><Relationship Id="rId10" Type="http://schemas.openxmlformats.org/officeDocument/2006/relationships/oleObject" Target="../embeddings/oleObject224.bin"/><Relationship Id="rId4" Type="http://schemas.openxmlformats.org/officeDocument/2006/relationships/oleObject" Target="../embeddings/oleObject221.bin"/><Relationship Id="rId9" Type="http://schemas.openxmlformats.org/officeDocument/2006/relationships/image" Target="../media/image20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3.wmf"/><Relationship Id="rId2" Type="http://schemas.openxmlformats.org/officeDocument/2006/relationships/tags" Target="../tags/tag4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5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>
            <a:spLocks noChangeAspect="1"/>
          </p:cNvSpPr>
          <p:nvPr/>
        </p:nvSpPr>
        <p:spPr>
          <a:xfrm>
            <a:off x="665333" y="346245"/>
            <a:ext cx="1744103" cy="1744103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528837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 hidden="1"/>
          <p:cNvSpPr txBox="1"/>
          <p:nvPr/>
        </p:nvSpPr>
        <p:spPr>
          <a:xfrm>
            <a:off x="961544" y="102869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LOGO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94755" y="224657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32" name="矩形 31" hidden="1"/>
          <p:cNvSpPr/>
          <p:nvPr/>
        </p:nvSpPr>
        <p:spPr>
          <a:xfrm>
            <a:off x="6429963" y="2675874"/>
            <a:ext cx="2423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96003" y="2700873"/>
            <a:ext cx="5646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极限的运算</a:t>
            </a:r>
          </a:p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两个重要极限</a:t>
            </a:r>
            <a:endParaRPr lang="en-US" altLang="zh-CN" sz="54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611256" y="4458528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3" hidden="1"/>
          <p:cNvGrpSpPr>
            <a:grpSpLocks noChangeAspect="1"/>
          </p:cNvGrpSpPr>
          <p:nvPr/>
        </p:nvGrpSpPr>
        <p:grpSpPr bwMode="auto">
          <a:xfrm>
            <a:off x="871737" y="2888009"/>
            <a:ext cx="466326" cy="593152"/>
            <a:chOff x="3723" y="2008"/>
            <a:chExt cx="239" cy="304"/>
          </a:xfrm>
          <a:solidFill>
            <a:schemeClr val="bg1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723" y="2155"/>
              <a:ext cx="239" cy="157"/>
            </a:xfrm>
            <a:custGeom>
              <a:avLst/>
              <a:gdLst>
                <a:gd name="T0" fmla="*/ 90 w 98"/>
                <a:gd name="T1" fmla="*/ 16 h 65"/>
                <a:gd name="T2" fmla="*/ 71 w 98"/>
                <a:gd name="T3" fmla="*/ 5 h 65"/>
                <a:gd name="T4" fmla="*/ 63 w 98"/>
                <a:gd name="T5" fmla="*/ 0 h 65"/>
                <a:gd name="T6" fmla="*/ 34 w 98"/>
                <a:gd name="T7" fmla="*/ 0 h 65"/>
                <a:gd name="T8" fmla="*/ 16 w 98"/>
                <a:gd name="T9" fmla="*/ 9 h 65"/>
                <a:gd name="T10" fmla="*/ 9 w 98"/>
                <a:gd name="T11" fmla="*/ 14 h 65"/>
                <a:gd name="T12" fmla="*/ 0 w 98"/>
                <a:gd name="T13" fmla="*/ 49 h 65"/>
                <a:gd name="T14" fmla="*/ 3 w 98"/>
                <a:gd name="T15" fmla="*/ 55 h 65"/>
                <a:gd name="T16" fmla="*/ 46 w 98"/>
                <a:gd name="T17" fmla="*/ 64 h 65"/>
                <a:gd name="T18" fmla="*/ 93 w 98"/>
                <a:gd name="T19" fmla="*/ 56 h 65"/>
                <a:gd name="T20" fmla="*/ 96 w 98"/>
                <a:gd name="T21" fmla="*/ 53 h 65"/>
                <a:gd name="T22" fmla="*/ 90 w 98"/>
                <a:gd name="T2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65">
                  <a:moveTo>
                    <a:pt x="90" y="16"/>
                  </a:moveTo>
                  <a:cubicBezTo>
                    <a:pt x="87" y="10"/>
                    <a:pt x="71" y="5"/>
                    <a:pt x="71" y="5"/>
                  </a:cubicBezTo>
                  <a:cubicBezTo>
                    <a:pt x="63" y="2"/>
                    <a:pt x="63" y="0"/>
                    <a:pt x="63" y="0"/>
                  </a:cubicBezTo>
                  <a:cubicBezTo>
                    <a:pt x="46" y="32"/>
                    <a:pt x="34" y="0"/>
                    <a:pt x="34" y="0"/>
                  </a:cubicBezTo>
                  <a:cubicBezTo>
                    <a:pt x="33" y="4"/>
                    <a:pt x="16" y="9"/>
                    <a:pt x="16" y="9"/>
                  </a:cubicBezTo>
                  <a:cubicBezTo>
                    <a:pt x="11" y="11"/>
                    <a:pt x="9" y="14"/>
                    <a:pt x="9" y="14"/>
                  </a:cubicBezTo>
                  <a:cubicBezTo>
                    <a:pt x="1" y="25"/>
                    <a:pt x="0" y="49"/>
                    <a:pt x="0" y="49"/>
                  </a:cubicBezTo>
                  <a:cubicBezTo>
                    <a:pt x="1" y="55"/>
                    <a:pt x="3" y="55"/>
                    <a:pt x="3" y="55"/>
                  </a:cubicBezTo>
                  <a:cubicBezTo>
                    <a:pt x="20" y="63"/>
                    <a:pt x="46" y="64"/>
                    <a:pt x="46" y="64"/>
                  </a:cubicBezTo>
                  <a:cubicBezTo>
                    <a:pt x="73" y="65"/>
                    <a:pt x="93" y="56"/>
                    <a:pt x="93" y="56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8" y="36"/>
                    <a:pt x="90" y="16"/>
                    <a:pt x="9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3786" y="2008"/>
              <a:ext cx="115" cy="157"/>
            </a:xfrm>
            <a:custGeom>
              <a:avLst/>
              <a:gdLst>
                <a:gd name="T0" fmla="*/ 43 w 47"/>
                <a:gd name="T1" fmla="*/ 34 h 65"/>
                <a:gd name="T2" fmla="*/ 41 w 47"/>
                <a:gd name="T3" fmla="*/ 13 h 65"/>
                <a:gd name="T4" fmla="*/ 31 w 47"/>
                <a:gd name="T5" fmla="*/ 8 h 65"/>
                <a:gd name="T6" fmla="*/ 28 w 47"/>
                <a:gd name="T7" fmla="*/ 7 h 65"/>
                <a:gd name="T8" fmla="*/ 24 w 47"/>
                <a:gd name="T9" fmla="*/ 1 h 65"/>
                <a:gd name="T10" fmla="*/ 22 w 47"/>
                <a:gd name="T11" fmla="*/ 3 h 65"/>
                <a:gd name="T12" fmla="*/ 24 w 47"/>
                <a:gd name="T13" fmla="*/ 0 h 65"/>
                <a:gd name="T14" fmla="*/ 22 w 47"/>
                <a:gd name="T15" fmla="*/ 2 h 65"/>
                <a:gd name="T16" fmla="*/ 19 w 47"/>
                <a:gd name="T17" fmla="*/ 6 h 65"/>
                <a:gd name="T18" fmla="*/ 19 w 47"/>
                <a:gd name="T19" fmla="*/ 5 h 65"/>
                <a:gd name="T20" fmla="*/ 18 w 47"/>
                <a:gd name="T21" fmla="*/ 5 h 65"/>
                <a:gd name="T22" fmla="*/ 15 w 47"/>
                <a:gd name="T23" fmla="*/ 5 h 65"/>
                <a:gd name="T24" fmla="*/ 2 w 47"/>
                <a:gd name="T25" fmla="*/ 18 h 65"/>
                <a:gd name="T26" fmla="*/ 3 w 47"/>
                <a:gd name="T27" fmla="*/ 34 h 65"/>
                <a:gd name="T28" fmla="*/ 2 w 47"/>
                <a:gd name="T29" fmla="*/ 40 h 65"/>
                <a:gd name="T30" fmla="*/ 4 w 47"/>
                <a:gd name="T31" fmla="*/ 43 h 65"/>
                <a:gd name="T32" fmla="*/ 22 w 47"/>
                <a:gd name="T33" fmla="*/ 65 h 65"/>
                <a:gd name="T34" fmla="*/ 42 w 47"/>
                <a:gd name="T35" fmla="*/ 43 h 65"/>
                <a:gd name="T36" fmla="*/ 43 w 47"/>
                <a:gd name="T37" fmla="*/ 40 h 65"/>
                <a:gd name="T38" fmla="*/ 43 w 47"/>
                <a:gd name="T39" fmla="*/ 34 h 65"/>
                <a:gd name="T40" fmla="*/ 20 w 47"/>
                <a:gd name="T41" fmla="*/ 5 h 65"/>
                <a:gd name="T42" fmla="*/ 20 w 47"/>
                <a:gd name="T43" fmla="*/ 5 h 65"/>
                <a:gd name="T44" fmla="*/ 22 w 47"/>
                <a:gd name="T45" fmla="*/ 2 h 65"/>
                <a:gd name="T46" fmla="*/ 20 w 47"/>
                <a:gd name="T4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65">
                  <a:moveTo>
                    <a:pt x="43" y="34"/>
                  </a:moveTo>
                  <a:cubicBezTo>
                    <a:pt x="44" y="31"/>
                    <a:pt x="47" y="20"/>
                    <a:pt x="41" y="13"/>
                  </a:cubicBezTo>
                  <a:cubicBezTo>
                    <a:pt x="41" y="13"/>
                    <a:pt x="38" y="10"/>
                    <a:pt x="31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4" y="3"/>
                    <a:pt x="24" y="1"/>
                  </a:cubicBezTo>
                  <a:cubicBezTo>
                    <a:pt x="24" y="1"/>
                    <a:pt x="23" y="2"/>
                    <a:pt x="22" y="3"/>
                  </a:cubicBezTo>
                  <a:cubicBezTo>
                    <a:pt x="22" y="2"/>
                    <a:pt x="23" y="1"/>
                    <a:pt x="24" y="0"/>
                  </a:cubicBezTo>
                  <a:cubicBezTo>
                    <a:pt x="24" y="0"/>
                    <a:pt x="23" y="1"/>
                    <a:pt x="22" y="2"/>
                  </a:cubicBezTo>
                  <a:cubicBezTo>
                    <a:pt x="21" y="2"/>
                    <a:pt x="19" y="3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5" y="5"/>
                    <a:pt x="15" y="5"/>
                  </a:cubicBezTo>
                  <a:cubicBezTo>
                    <a:pt x="15" y="5"/>
                    <a:pt x="5" y="9"/>
                    <a:pt x="2" y="18"/>
                  </a:cubicBezTo>
                  <a:cubicBezTo>
                    <a:pt x="2" y="18"/>
                    <a:pt x="1" y="22"/>
                    <a:pt x="3" y="34"/>
                  </a:cubicBezTo>
                  <a:cubicBezTo>
                    <a:pt x="0" y="32"/>
                    <a:pt x="2" y="40"/>
                    <a:pt x="2" y="40"/>
                  </a:cubicBezTo>
                  <a:cubicBezTo>
                    <a:pt x="2" y="42"/>
                    <a:pt x="3" y="43"/>
                    <a:pt x="4" y="43"/>
                  </a:cubicBezTo>
                  <a:cubicBezTo>
                    <a:pt x="5" y="54"/>
                    <a:pt x="14" y="65"/>
                    <a:pt x="22" y="65"/>
                  </a:cubicBezTo>
                  <a:cubicBezTo>
                    <a:pt x="31" y="65"/>
                    <a:pt x="40" y="53"/>
                    <a:pt x="42" y="43"/>
                  </a:cubicBezTo>
                  <a:cubicBezTo>
                    <a:pt x="42" y="43"/>
                    <a:pt x="43" y="42"/>
                    <a:pt x="43" y="40"/>
                  </a:cubicBezTo>
                  <a:cubicBezTo>
                    <a:pt x="43" y="40"/>
                    <a:pt x="45" y="33"/>
                    <a:pt x="43" y="34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1" y="3"/>
                    <a:pt x="21" y="4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同心圆 33" hidden="1"/>
          <p:cNvSpPr/>
          <p:nvPr/>
        </p:nvSpPr>
        <p:spPr>
          <a:xfrm>
            <a:off x="603494" y="2710114"/>
            <a:ext cx="1002811" cy="1002811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4191453" y="1963172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0" name="同心圆 39"/>
          <p:cNvSpPr/>
          <p:nvPr/>
        </p:nvSpPr>
        <p:spPr>
          <a:xfrm>
            <a:off x="2144009" y="3889360"/>
            <a:ext cx="768810" cy="76881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39" name="同心圆 38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8557158" y="4732394"/>
            <a:ext cx="2749471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授课教师：陈笑缘教授</a:t>
            </a:r>
          </a:p>
        </p:txBody>
      </p:sp>
    </p:spTree>
    <p:extLst>
      <p:ext uri="{BB962C8B-B14F-4D97-AF65-F5344CB8AC3E}">
        <p14:creationId xmlns:p14="http://schemas.microsoft.com/office/powerpoint/2010/main" val="20674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9"/>
    </mc:Choice>
    <mc:Fallback xmlns="">
      <p:transition spd="slow" advTm="7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5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80"/>
                            </p:stCondLst>
                            <p:childTnLst>
                              <p:par>
                                <p:cTn id="5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5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55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55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55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5" grpId="0" animBg="1"/>
      <p:bldP spid="27" grpId="0" animBg="1"/>
      <p:bldP spid="29" grpId="0"/>
      <p:bldP spid="30" grpId="0" animBg="1"/>
      <p:bldP spid="31" grpId="0"/>
      <p:bldP spid="32" grpId="0"/>
      <p:bldP spid="33" grpId="0"/>
      <p:bldP spid="34" grpId="0" animBg="1"/>
      <p:bldP spid="38" grpId="0" animBg="1"/>
      <p:bldP spid="40" grpId="0" animBg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43464" y="1524380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1325569"/>
            <a:ext cx="4034106" cy="881062"/>
            <a:chOff x="928661" y="942742"/>
            <a:chExt cx="4034106" cy="881062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4034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9524480"/>
                </p:ext>
              </p:extLst>
            </p:nvPr>
          </p:nvGraphicFramePr>
          <p:xfrm>
            <a:off x="2043803" y="942742"/>
            <a:ext cx="1860550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30" name="公式" r:id="rId4" imgW="927000" imgH="419040" progId="Equation.3">
                    <p:embed/>
                  </p:oleObj>
                </mc:Choice>
                <mc:Fallback>
                  <p:oleObj name="公式" r:id="rId4" imgW="927000" imgH="419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3803" y="942742"/>
                          <a:ext cx="1860550" cy="881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108">
            <a:extLst>
              <a:ext uri="{FF2B5EF4-FFF2-40B4-BE49-F238E27FC236}">
                <a16:creationId xmlns="" xmlns:a16="http://schemas.microsoft.com/office/drawing/2014/main" id="{50B77493-D6A6-445A-999C-AA684DE48FA1}"/>
              </a:ext>
            </a:extLst>
          </p:cNvPr>
          <p:cNvGrpSpPr/>
          <p:nvPr/>
        </p:nvGrpSpPr>
        <p:grpSpPr>
          <a:xfrm>
            <a:off x="8521095" y="1468435"/>
            <a:ext cx="2965702" cy="714380"/>
            <a:chOff x="3571868" y="1047249"/>
            <a:chExt cx="2965702" cy="714380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B2D10E08-AE0B-493E-A0AF-747EA8155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079971"/>
              <a:ext cx="2951280" cy="668663"/>
              <a:chOff x="232" y="142"/>
              <a:chExt cx="1929" cy="568"/>
            </a:xfrm>
          </p:grpSpPr>
          <p:sp>
            <p:nvSpPr>
              <p:cNvPr id="112" name="Text Box 20">
                <a:extLst>
                  <a:ext uri="{FF2B5EF4-FFF2-40B4-BE49-F238E27FC236}">
                    <a16:creationId xmlns="" xmlns:a16="http://schemas.microsoft.com/office/drawing/2014/main" id="{6A19DA41-62C1-4975-9F6B-000B26537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192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13" name="Object 21">
                <a:extLst>
                  <a:ext uri="{FF2B5EF4-FFF2-40B4-BE49-F238E27FC236}">
                    <a16:creationId xmlns="" xmlns:a16="http://schemas.microsoft.com/office/drawing/2014/main" id="{D6F55244-7515-4BFC-A04B-B69A4771A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2902578"/>
                  </p:ext>
                </p:extLst>
              </p:nvPr>
            </p:nvGraphicFramePr>
            <p:xfrm>
              <a:off x="1103" y="142"/>
              <a:ext cx="227" cy="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431" r:id="rId6" imgW="153533" imgH="396626" progId="">
                      <p:embed/>
                    </p:oleObj>
                  </mc:Choice>
                  <mc:Fallback>
                    <p:oleObj r:id="rId6" imgW="153533" imgH="396626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3" y="142"/>
                            <a:ext cx="227" cy="5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3571868" y="1047249"/>
              <a:ext cx="245497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43464" y="2495099"/>
            <a:ext cx="9748386" cy="1481821"/>
            <a:chOff x="1243464" y="2495099"/>
            <a:chExt cx="9748386" cy="1481821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495099"/>
              <a:ext cx="9748386" cy="1481821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677825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26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76722"/>
              </p:ext>
            </p:extLst>
          </p:nvPr>
        </p:nvGraphicFramePr>
        <p:xfrm>
          <a:off x="2182807" y="2752017"/>
          <a:ext cx="18605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2" name="公式" r:id="rId8" imgW="927000" imgH="419040" progId="Equation.3">
                  <p:embed/>
                </p:oleObj>
              </mc:Choice>
              <mc:Fallback>
                <p:oleObj name="公式" r:id="rId8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07" y="2752017"/>
                        <a:ext cx="1860550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778212"/>
              </p:ext>
            </p:extLst>
          </p:nvPr>
        </p:nvGraphicFramePr>
        <p:xfrm>
          <a:off x="4170138" y="2788566"/>
          <a:ext cx="23447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3" name="公式" r:id="rId9" imgW="1168200" imgH="393480" progId="Equation.3">
                  <p:embed/>
                </p:oleObj>
              </mc:Choice>
              <mc:Fallback>
                <p:oleObj name="公式" r:id="rId9" imgW="11682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138" y="2788566"/>
                        <a:ext cx="234473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18431"/>
              </p:ext>
            </p:extLst>
          </p:nvPr>
        </p:nvGraphicFramePr>
        <p:xfrm>
          <a:off x="6614443" y="2941870"/>
          <a:ext cx="14779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4" name="公式" r:id="rId11" imgW="736560" imgH="279360" progId="Equation.3">
                  <p:embed/>
                </p:oleObj>
              </mc:Choice>
              <mc:Fallback>
                <p:oleObj name="公式" r:id="rId11" imgW="736560" imgH="279360" progId="Equation.3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443" y="2941870"/>
                        <a:ext cx="14779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49328"/>
              </p:ext>
            </p:extLst>
          </p:nvPr>
        </p:nvGraphicFramePr>
        <p:xfrm>
          <a:off x="8211007" y="2991313"/>
          <a:ext cx="12477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35" name="公式" r:id="rId13" imgW="622080" imgH="164880" progId="Equation.3">
                  <p:embed/>
                </p:oleObj>
              </mc:Choice>
              <mc:Fallback>
                <p:oleObj name="公式" r:id="rId13" imgW="622080" imgH="164880" progId="Equation.3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1007" y="2991313"/>
                        <a:ext cx="12477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5791199" y="2837479"/>
            <a:ext cx="595086" cy="302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377541" y="3291890"/>
            <a:ext cx="595086" cy="302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1234590" y="4473473"/>
            <a:ext cx="3607116" cy="714380"/>
            <a:chOff x="8245323" y="801353"/>
            <a:chExt cx="2746525" cy="714380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746525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60228" y="963560"/>
              <a:ext cx="2510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利用因式分解消去“零因子”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186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43464" y="1698548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1499737"/>
            <a:ext cx="4034106" cy="881062"/>
            <a:chOff x="928661" y="942742"/>
            <a:chExt cx="4034106" cy="881062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4034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282072"/>
                </p:ext>
              </p:extLst>
            </p:nvPr>
          </p:nvGraphicFramePr>
          <p:xfrm>
            <a:off x="2018409" y="942742"/>
            <a:ext cx="1911350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586" name="公式" r:id="rId4" imgW="952200" imgH="419040" progId="Equation.3">
                    <p:embed/>
                  </p:oleObj>
                </mc:Choice>
                <mc:Fallback>
                  <p:oleObj name="公式" r:id="rId4" imgW="9522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409" y="942742"/>
                          <a:ext cx="1911350" cy="881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108">
            <a:extLst>
              <a:ext uri="{FF2B5EF4-FFF2-40B4-BE49-F238E27FC236}">
                <a16:creationId xmlns="" xmlns:a16="http://schemas.microsoft.com/office/drawing/2014/main" id="{50B77493-D6A6-445A-999C-AA684DE48FA1}"/>
              </a:ext>
            </a:extLst>
          </p:cNvPr>
          <p:cNvGrpSpPr/>
          <p:nvPr/>
        </p:nvGrpSpPr>
        <p:grpSpPr>
          <a:xfrm>
            <a:off x="8521095" y="1642603"/>
            <a:ext cx="2965702" cy="714380"/>
            <a:chOff x="3571868" y="1047249"/>
            <a:chExt cx="2965702" cy="714380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B2D10E08-AE0B-493E-A0AF-747EA8155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079971"/>
              <a:ext cx="2951280" cy="668663"/>
              <a:chOff x="232" y="142"/>
              <a:chExt cx="1929" cy="568"/>
            </a:xfrm>
          </p:grpSpPr>
          <p:sp>
            <p:nvSpPr>
              <p:cNvPr id="112" name="Text Box 20">
                <a:extLst>
                  <a:ext uri="{FF2B5EF4-FFF2-40B4-BE49-F238E27FC236}">
                    <a16:creationId xmlns="" xmlns:a16="http://schemas.microsoft.com/office/drawing/2014/main" id="{6A19DA41-62C1-4975-9F6B-000B26537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192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13" name="Object 21">
                <a:extLst>
                  <a:ext uri="{FF2B5EF4-FFF2-40B4-BE49-F238E27FC236}">
                    <a16:creationId xmlns="" xmlns:a16="http://schemas.microsoft.com/office/drawing/2014/main" id="{D6F55244-7515-4BFC-A04B-B69A4771A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9997180"/>
                  </p:ext>
                </p:extLst>
              </p:nvPr>
            </p:nvGraphicFramePr>
            <p:xfrm>
              <a:off x="1103" y="142"/>
              <a:ext cx="227" cy="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1587" r:id="rId6" imgW="153533" imgH="396626" progId="">
                      <p:embed/>
                    </p:oleObj>
                  </mc:Choice>
                  <mc:Fallback>
                    <p:oleObj r:id="rId6" imgW="153533" imgH="3966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3" y="142"/>
                            <a:ext cx="227" cy="5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3571868" y="1047249"/>
              <a:ext cx="245497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43464" y="2669267"/>
            <a:ext cx="9748386" cy="1481821"/>
            <a:chOff x="1243464" y="2669267"/>
            <a:chExt cx="9748386" cy="1481821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669267"/>
              <a:ext cx="9748386" cy="1481821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851993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26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33959"/>
              </p:ext>
            </p:extLst>
          </p:nvPr>
        </p:nvGraphicFramePr>
        <p:xfrm>
          <a:off x="2157413" y="2926899"/>
          <a:ext cx="19113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88" name="公式" r:id="rId8" imgW="952200" imgH="419040" progId="Equation.3">
                  <p:embed/>
                </p:oleObj>
              </mc:Choice>
              <mc:Fallback>
                <p:oleObj name="公式" r:id="rId8" imgW="952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926899"/>
                        <a:ext cx="1911350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606947"/>
              </p:ext>
            </p:extLst>
          </p:nvPr>
        </p:nvGraphicFramePr>
        <p:xfrm>
          <a:off x="4144963" y="2938012"/>
          <a:ext cx="23955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89" name="公式" r:id="rId10" imgW="1193760" imgH="419040" progId="Equation.3">
                  <p:embed/>
                </p:oleObj>
              </mc:Choice>
              <mc:Fallback>
                <p:oleObj name="公式" r:id="rId10" imgW="1193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938012"/>
                        <a:ext cx="2395537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28968"/>
              </p:ext>
            </p:extLst>
          </p:nvPr>
        </p:nvGraphicFramePr>
        <p:xfrm>
          <a:off x="6627813" y="2996749"/>
          <a:ext cx="14525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0" name="公式" r:id="rId12" imgW="723600" imgH="393480" progId="Equation.3">
                  <p:embed/>
                </p:oleObj>
              </mc:Choice>
              <mc:Fallback>
                <p:oleObj name="公式" r:id="rId12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2996749"/>
                        <a:ext cx="14525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934430"/>
              </p:ext>
            </p:extLst>
          </p:nvPr>
        </p:nvGraphicFramePr>
        <p:xfrm>
          <a:off x="8087178" y="2981780"/>
          <a:ext cx="15525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1" name="公式" r:id="rId14" imgW="774360" imgH="393480" progId="Equation.3">
                  <p:embed/>
                </p:oleObj>
              </mc:Choice>
              <mc:Fallback>
                <p:oleObj name="公式" r:id="rId14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178" y="2981780"/>
                        <a:ext cx="15525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5791199" y="3011647"/>
            <a:ext cx="595086" cy="302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841989" y="3466058"/>
            <a:ext cx="595086" cy="302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1234590" y="4647641"/>
            <a:ext cx="3607116" cy="714380"/>
            <a:chOff x="8245323" y="801353"/>
            <a:chExt cx="2746525" cy="714380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746525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60228" y="963560"/>
              <a:ext cx="2510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利用因式分解消去“零因子”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934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43464" y="1263128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1051617"/>
            <a:ext cx="4034106" cy="908050"/>
            <a:chOff x="928661" y="930042"/>
            <a:chExt cx="4034106" cy="908050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4034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369628"/>
                </p:ext>
              </p:extLst>
            </p:nvPr>
          </p:nvGraphicFramePr>
          <p:xfrm>
            <a:off x="2069209" y="930042"/>
            <a:ext cx="1809750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19" name="公式" r:id="rId4" imgW="901440" imgH="431640" progId="Equation.3">
                    <p:embed/>
                  </p:oleObj>
                </mc:Choice>
                <mc:Fallback>
                  <p:oleObj name="公式" r:id="rId4" imgW="9014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9209" y="930042"/>
                          <a:ext cx="1809750" cy="908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108">
            <a:extLst>
              <a:ext uri="{FF2B5EF4-FFF2-40B4-BE49-F238E27FC236}">
                <a16:creationId xmlns="" xmlns:a16="http://schemas.microsoft.com/office/drawing/2014/main" id="{50B77493-D6A6-445A-999C-AA684DE48FA1}"/>
              </a:ext>
            </a:extLst>
          </p:cNvPr>
          <p:cNvGrpSpPr/>
          <p:nvPr/>
        </p:nvGrpSpPr>
        <p:grpSpPr>
          <a:xfrm>
            <a:off x="8521095" y="1207183"/>
            <a:ext cx="2965702" cy="714380"/>
            <a:chOff x="3571868" y="1047249"/>
            <a:chExt cx="2965702" cy="714380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B2D10E08-AE0B-493E-A0AF-747EA8155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079971"/>
              <a:ext cx="2951280" cy="668663"/>
              <a:chOff x="232" y="142"/>
              <a:chExt cx="1929" cy="568"/>
            </a:xfrm>
          </p:grpSpPr>
          <p:sp>
            <p:nvSpPr>
              <p:cNvPr id="112" name="Text Box 20">
                <a:extLst>
                  <a:ext uri="{FF2B5EF4-FFF2-40B4-BE49-F238E27FC236}">
                    <a16:creationId xmlns="" xmlns:a16="http://schemas.microsoft.com/office/drawing/2014/main" id="{6A19DA41-62C1-4975-9F6B-000B26537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192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13" name="Object 21">
                <a:extLst>
                  <a:ext uri="{FF2B5EF4-FFF2-40B4-BE49-F238E27FC236}">
                    <a16:creationId xmlns="" xmlns:a16="http://schemas.microsoft.com/office/drawing/2014/main" id="{D6F55244-7515-4BFC-A04B-B69A4771A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31245666"/>
                  </p:ext>
                </p:extLst>
              </p:nvPr>
            </p:nvGraphicFramePr>
            <p:xfrm>
              <a:off x="1103" y="142"/>
              <a:ext cx="227" cy="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2620" r:id="rId6" imgW="153533" imgH="396626" progId="">
                      <p:embed/>
                    </p:oleObj>
                  </mc:Choice>
                  <mc:Fallback>
                    <p:oleObj r:id="rId6" imgW="153533" imgH="3966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3" y="142"/>
                            <a:ext cx="227" cy="5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3571868" y="1047249"/>
              <a:ext cx="245497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43464" y="2233847"/>
            <a:ext cx="9748386" cy="2570393"/>
            <a:chOff x="1243464" y="2233847"/>
            <a:chExt cx="9748386" cy="2570393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233847"/>
              <a:ext cx="9748386" cy="2570393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416573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26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247742"/>
              </p:ext>
            </p:extLst>
          </p:nvPr>
        </p:nvGraphicFramePr>
        <p:xfrm>
          <a:off x="2208213" y="2478779"/>
          <a:ext cx="18081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21" name="公式" r:id="rId8" imgW="901440" imgH="431640" progId="Equation.3">
                  <p:embed/>
                </p:oleObj>
              </mc:Choice>
              <mc:Fallback>
                <p:oleObj name="公式" r:id="rId8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478779"/>
                        <a:ext cx="1808162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40900"/>
              </p:ext>
            </p:extLst>
          </p:nvPr>
        </p:nvGraphicFramePr>
        <p:xfrm>
          <a:off x="4037013" y="2448617"/>
          <a:ext cx="374491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22" name="公式" r:id="rId10" imgW="1866600" imgH="469800" progId="Equation.3">
                  <p:embed/>
                </p:oleObj>
              </mc:Choice>
              <mc:Fallback>
                <p:oleObj name="公式" r:id="rId10" imgW="1866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2448617"/>
                        <a:ext cx="3744912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784988"/>
              </p:ext>
            </p:extLst>
          </p:nvPr>
        </p:nvGraphicFramePr>
        <p:xfrm>
          <a:off x="7142159" y="3782343"/>
          <a:ext cx="20383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23" name="公式" r:id="rId12" imgW="1015920" imgH="419040" progId="Equation.3">
                  <p:embed/>
                </p:oleObj>
              </mc:Choice>
              <mc:Fallback>
                <p:oleObj name="公式" r:id="rId12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59" y="3782343"/>
                        <a:ext cx="20383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26230"/>
              </p:ext>
            </p:extLst>
          </p:nvPr>
        </p:nvGraphicFramePr>
        <p:xfrm>
          <a:off x="9337683" y="3785292"/>
          <a:ext cx="5334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24" name="公式" r:id="rId14" imgW="266400" imgH="393480" progId="Equation.3">
                  <p:embed/>
                </p:oleObj>
              </mc:Choice>
              <mc:Fallback>
                <p:oleObj name="公式" r:id="rId14" imgW="266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7683" y="3785292"/>
                        <a:ext cx="5334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5718617" y="3794805"/>
            <a:ext cx="595086" cy="302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952066" y="4371093"/>
            <a:ext cx="595086" cy="302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1243464" y="5141136"/>
            <a:ext cx="3607116" cy="714380"/>
            <a:chOff x="8245323" y="801353"/>
            <a:chExt cx="2746525" cy="714380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746525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60228" y="963560"/>
              <a:ext cx="2510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利用根式有理化消去“零因子”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0364"/>
              </p:ext>
            </p:extLst>
          </p:nvPr>
        </p:nvGraphicFramePr>
        <p:xfrm>
          <a:off x="4121150" y="3719513"/>
          <a:ext cx="29797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25" name="公式" r:id="rId16" imgW="1485720" imgH="469800" progId="Equation.3">
                  <p:embed/>
                </p:oleObj>
              </mc:Choice>
              <mc:Fallback>
                <p:oleObj name="公式" r:id="rId16" imgW="1485720" imgH="469800" progId="Equation.3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3719513"/>
                        <a:ext cx="29797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725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43464" y="1234100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995363"/>
            <a:ext cx="4034106" cy="962025"/>
            <a:chOff x="928661" y="902816"/>
            <a:chExt cx="4034106" cy="962025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4034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862606"/>
                </p:ext>
              </p:extLst>
            </p:nvPr>
          </p:nvGraphicFramePr>
          <p:xfrm>
            <a:off x="2081909" y="902816"/>
            <a:ext cx="1782762" cy="96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635" name="公式" r:id="rId4" imgW="888840" imgH="457200" progId="Equation.3">
                    <p:embed/>
                  </p:oleObj>
                </mc:Choice>
                <mc:Fallback>
                  <p:oleObj name="公式" r:id="rId4" imgW="8888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1909" y="902816"/>
                          <a:ext cx="1782762" cy="962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108">
            <a:extLst>
              <a:ext uri="{FF2B5EF4-FFF2-40B4-BE49-F238E27FC236}">
                <a16:creationId xmlns="" xmlns:a16="http://schemas.microsoft.com/office/drawing/2014/main" id="{50B77493-D6A6-445A-999C-AA684DE48FA1}"/>
              </a:ext>
            </a:extLst>
          </p:cNvPr>
          <p:cNvGrpSpPr/>
          <p:nvPr/>
        </p:nvGrpSpPr>
        <p:grpSpPr>
          <a:xfrm>
            <a:off x="8521095" y="1178155"/>
            <a:ext cx="2965702" cy="714380"/>
            <a:chOff x="3571868" y="1047249"/>
            <a:chExt cx="2965702" cy="714380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B2D10E08-AE0B-493E-A0AF-747EA8155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079971"/>
              <a:ext cx="2951280" cy="668663"/>
              <a:chOff x="232" y="142"/>
              <a:chExt cx="1929" cy="568"/>
            </a:xfrm>
          </p:grpSpPr>
          <p:sp>
            <p:nvSpPr>
              <p:cNvPr id="112" name="Text Box 20">
                <a:extLst>
                  <a:ext uri="{FF2B5EF4-FFF2-40B4-BE49-F238E27FC236}">
                    <a16:creationId xmlns="" xmlns:a16="http://schemas.microsoft.com/office/drawing/2014/main" id="{6A19DA41-62C1-4975-9F6B-000B26537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192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13" name="Object 21">
                <a:extLst>
                  <a:ext uri="{FF2B5EF4-FFF2-40B4-BE49-F238E27FC236}">
                    <a16:creationId xmlns="" xmlns:a16="http://schemas.microsoft.com/office/drawing/2014/main" id="{D6F55244-7515-4BFC-A04B-B69A4771A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897499"/>
                  </p:ext>
                </p:extLst>
              </p:nvPr>
            </p:nvGraphicFramePr>
            <p:xfrm>
              <a:off x="1103" y="142"/>
              <a:ext cx="227" cy="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636" r:id="rId6" imgW="153533" imgH="396626" progId="">
                      <p:embed/>
                    </p:oleObj>
                  </mc:Choice>
                  <mc:Fallback>
                    <p:oleObj r:id="rId6" imgW="153533" imgH="3966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3" y="142"/>
                            <a:ext cx="227" cy="5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3571868" y="1047249"/>
              <a:ext cx="245497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43464" y="2204819"/>
            <a:ext cx="9748386" cy="2570393"/>
            <a:chOff x="1243464" y="2204819"/>
            <a:chExt cx="9748386" cy="2570393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204819"/>
              <a:ext cx="9748386" cy="2570393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387545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26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486269"/>
              </p:ext>
            </p:extLst>
          </p:nvPr>
        </p:nvGraphicFramePr>
        <p:xfrm>
          <a:off x="2177371" y="2424113"/>
          <a:ext cx="178276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37" name="公式" r:id="rId8" imgW="888840" imgH="457200" progId="Equation.3">
                  <p:embed/>
                </p:oleObj>
              </mc:Choice>
              <mc:Fallback>
                <p:oleObj name="公式" r:id="rId8" imgW="888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371" y="2424113"/>
                        <a:ext cx="1782762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154075"/>
              </p:ext>
            </p:extLst>
          </p:nvPr>
        </p:nvGraphicFramePr>
        <p:xfrm>
          <a:off x="4000945" y="2419350"/>
          <a:ext cx="4687888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38" name="公式" r:id="rId10" imgW="2336760" imgH="469800" progId="Equation.3">
                  <p:embed/>
                </p:oleObj>
              </mc:Choice>
              <mc:Fallback>
                <p:oleObj name="公式" r:id="rId10" imgW="2336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945" y="2419350"/>
                        <a:ext cx="4687888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17370"/>
              </p:ext>
            </p:extLst>
          </p:nvPr>
        </p:nvGraphicFramePr>
        <p:xfrm>
          <a:off x="7157132" y="3655107"/>
          <a:ext cx="20383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39" name="公式" r:id="rId12" imgW="1015920" imgH="457200" progId="Equation.3">
                  <p:embed/>
                </p:oleObj>
              </mc:Choice>
              <mc:Fallback>
                <p:oleObj name="公式" r:id="rId12" imgW="1015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132" y="3655107"/>
                        <a:ext cx="203835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321802"/>
              </p:ext>
            </p:extLst>
          </p:nvPr>
        </p:nvGraphicFramePr>
        <p:xfrm>
          <a:off x="9274622" y="3726997"/>
          <a:ext cx="1473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40" name="公式" r:id="rId14" imgW="736560" imgH="393480" progId="Equation.3">
                  <p:embed/>
                </p:oleObj>
              </mc:Choice>
              <mc:Fallback>
                <p:oleObj name="公式" r:id="rId14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4622" y="3726997"/>
                        <a:ext cx="14732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5210627" y="3765777"/>
            <a:ext cx="595086" cy="302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864982" y="4284009"/>
            <a:ext cx="595086" cy="302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1243464" y="5112108"/>
            <a:ext cx="3607116" cy="714380"/>
            <a:chOff x="8245323" y="801353"/>
            <a:chExt cx="2746525" cy="714380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746525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60228" y="963560"/>
              <a:ext cx="2510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利用根式有理化消去“零因子”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439952"/>
              </p:ext>
            </p:extLst>
          </p:nvPr>
        </p:nvGraphicFramePr>
        <p:xfrm>
          <a:off x="3979636" y="3632882"/>
          <a:ext cx="32337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41" name="公式" r:id="rId16" imgW="1612800" imgH="469800" progId="Equation.3">
                  <p:embed/>
                </p:oleObj>
              </mc:Choice>
              <mc:Fallback>
                <p:oleObj name="公式" r:id="rId16" imgW="1612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636" y="3632882"/>
                        <a:ext cx="32337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112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43464" y="1088960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890588"/>
            <a:ext cx="4034106" cy="881062"/>
            <a:chOff x="928661" y="943181"/>
            <a:chExt cx="4034106" cy="881062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4034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1474719"/>
                </p:ext>
              </p:extLst>
            </p:nvPr>
          </p:nvGraphicFramePr>
          <p:xfrm>
            <a:off x="2069209" y="943181"/>
            <a:ext cx="1809750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676" name="公式" r:id="rId4" imgW="901440" imgH="419040" progId="Equation.3">
                    <p:embed/>
                  </p:oleObj>
                </mc:Choice>
                <mc:Fallback>
                  <p:oleObj name="公式" r:id="rId4" imgW="9014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9209" y="943181"/>
                          <a:ext cx="1809750" cy="881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108">
            <a:extLst>
              <a:ext uri="{FF2B5EF4-FFF2-40B4-BE49-F238E27FC236}">
                <a16:creationId xmlns="" xmlns:a16="http://schemas.microsoft.com/office/drawing/2014/main" id="{50B77493-D6A6-445A-999C-AA684DE48FA1}"/>
              </a:ext>
            </a:extLst>
          </p:cNvPr>
          <p:cNvGrpSpPr/>
          <p:nvPr/>
        </p:nvGrpSpPr>
        <p:grpSpPr>
          <a:xfrm>
            <a:off x="8521095" y="1033015"/>
            <a:ext cx="2965702" cy="714380"/>
            <a:chOff x="3571868" y="1047249"/>
            <a:chExt cx="2965702" cy="714380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B2D10E08-AE0B-493E-A0AF-747EA8155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082325"/>
              <a:ext cx="2951280" cy="663954"/>
              <a:chOff x="232" y="144"/>
              <a:chExt cx="1929" cy="564"/>
            </a:xfrm>
          </p:grpSpPr>
          <p:sp>
            <p:nvSpPr>
              <p:cNvPr id="112" name="Text Box 20">
                <a:extLst>
                  <a:ext uri="{FF2B5EF4-FFF2-40B4-BE49-F238E27FC236}">
                    <a16:creationId xmlns="" xmlns:a16="http://schemas.microsoft.com/office/drawing/2014/main" id="{6A19DA41-62C1-4975-9F6B-000B26537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192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13" name="Object 21">
                <a:extLst>
                  <a:ext uri="{FF2B5EF4-FFF2-40B4-BE49-F238E27FC236}">
                    <a16:creationId xmlns="" xmlns:a16="http://schemas.microsoft.com/office/drawing/2014/main" id="{D6F55244-7515-4BFC-A04B-B69A4771A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9872860"/>
                  </p:ext>
                </p:extLst>
              </p:nvPr>
            </p:nvGraphicFramePr>
            <p:xfrm>
              <a:off x="1085" y="144"/>
              <a:ext cx="263" cy="5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677" name="公式" r:id="rId6" imgW="177480" imgH="393480" progId="Equation.3">
                      <p:embed/>
                    </p:oleObj>
                  </mc:Choice>
                  <mc:Fallback>
                    <p:oleObj name="公式" r:id="rId6" imgW="1774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5" y="144"/>
                            <a:ext cx="263" cy="5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3571868" y="1047249"/>
              <a:ext cx="245497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43464" y="2059679"/>
            <a:ext cx="9748386" cy="1978374"/>
            <a:chOff x="1243464" y="2059679"/>
            <a:chExt cx="9748386" cy="1978374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059679"/>
              <a:ext cx="9748386" cy="1978374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242405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26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729167"/>
              </p:ext>
            </p:extLst>
          </p:nvPr>
        </p:nvGraphicFramePr>
        <p:xfrm>
          <a:off x="2208213" y="2591929"/>
          <a:ext cx="18097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8" name="公式" r:id="rId8" imgW="901440" imgH="419040" progId="Equation.3">
                  <p:embed/>
                </p:oleObj>
              </mc:Choice>
              <mc:Fallback>
                <p:oleObj name="公式" r:id="rId8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591929"/>
                        <a:ext cx="1809750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05987"/>
              </p:ext>
            </p:extLst>
          </p:nvPr>
        </p:nvGraphicFramePr>
        <p:xfrm>
          <a:off x="4259263" y="2241091"/>
          <a:ext cx="2166937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9" name="公式" r:id="rId10" imgW="1079280" imgH="761760" progId="Equation.3">
                  <p:embed/>
                </p:oleObj>
              </mc:Choice>
              <mc:Fallback>
                <p:oleObj name="公式" r:id="rId10" imgW="10792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2241091"/>
                        <a:ext cx="2166937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423061"/>
              </p:ext>
            </p:extLst>
          </p:nvPr>
        </p:nvGraphicFramePr>
        <p:xfrm>
          <a:off x="6546173" y="2633210"/>
          <a:ext cx="13255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80" name="公式" r:id="rId12" imgW="660240" imgH="393480" progId="Equation.3">
                  <p:embed/>
                </p:oleObj>
              </mc:Choice>
              <mc:Fallback>
                <p:oleObj name="公式" r:id="rId12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173" y="2633210"/>
                        <a:ext cx="132556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9116"/>
              </p:ext>
            </p:extLst>
          </p:nvPr>
        </p:nvGraphicFramePr>
        <p:xfrm>
          <a:off x="7978334" y="2832100"/>
          <a:ext cx="4333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81" name="公式" r:id="rId14" imgW="215640" imgH="164880" progId="Equation.3">
                  <p:embed/>
                </p:oleObj>
              </mc:Choice>
              <mc:Fallback>
                <p:oleObj name="公式" r:id="rId14" imgW="2156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334" y="2832100"/>
                        <a:ext cx="4333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234590" y="4473473"/>
            <a:ext cx="7300927" cy="808538"/>
            <a:chOff x="8245323" y="801353"/>
            <a:chExt cx="2964836" cy="808538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96483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05651" y="963560"/>
              <a:ext cx="2813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利用无穷大量与无穷小量之间的关系，将无穷大量转化为无穷小量。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666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43464" y="1088960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890588"/>
            <a:ext cx="4034106" cy="881062"/>
            <a:chOff x="928661" y="943181"/>
            <a:chExt cx="4034106" cy="881062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4034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2087432"/>
                </p:ext>
              </p:extLst>
            </p:nvPr>
          </p:nvGraphicFramePr>
          <p:xfrm>
            <a:off x="1891409" y="943181"/>
            <a:ext cx="2166937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676" name="公式" r:id="rId4" imgW="1079280" imgH="419040" progId="Equation.3">
                    <p:embed/>
                  </p:oleObj>
                </mc:Choice>
                <mc:Fallback>
                  <p:oleObj name="公式" r:id="rId4" imgW="10792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1409" y="943181"/>
                          <a:ext cx="2166937" cy="881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108">
            <a:extLst>
              <a:ext uri="{FF2B5EF4-FFF2-40B4-BE49-F238E27FC236}">
                <a16:creationId xmlns="" xmlns:a16="http://schemas.microsoft.com/office/drawing/2014/main" id="{50B77493-D6A6-445A-999C-AA684DE48FA1}"/>
              </a:ext>
            </a:extLst>
          </p:cNvPr>
          <p:cNvGrpSpPr/>
          <p:nvPr/>
        </p:nvGrpSpPr>
        <p:grpSpPr>
          <a:xfrm>
            <a:off x="8521095" y="1033015"/>
            <a:ext cx="2965702" cy="714380"/>
            <a:chOff x="3571868" y="1047249"/>
            <a:chExt cx="2965702" cy="714380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B2D10E08-AE0B-493E-A0AF-747EA8155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082325"/>
              <a:ext cx="2951280" cy="663954"/>
              <a:chOff x="232" y="144"/>
              <a:chExt cx="1929" cy="564"/>
            </a:xfrm>
          </p:grpSpPr>
          <p:sp>
            <p:nvSpPr>
              <p:cNvPr id="112" name="Text Box 20">
                <a:extLst>
                  <a:ext uri="{FF2B5EF4-FFF2-40B4-BE49-F238E27FC236}">
                    <a16:creationId xmlns="" xmlns:a16="http://schemas.microsoft.com/office/drawing/2014/main" id="{6A19DA41-62C1-4975-9F6B-000B26537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192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13" name="Object 21">
                <a:extLst>
                  <a:ext uri="{FF2B5EF4-FFF2-40B4-BE49-F238E27FC236}">
                    <a16:creationId xmlns="" xmlns:a16="http://schemas.microsoft.com/office/drawing/2014/main" id="{D6F55244-7515-4BFC-A04B-B69A4771A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863110"/>
                  </p:ext>
                </p:extLst>
              </p:nvPr>
            </p:nvGraphicFramePr>
            <p:xfrm>
              <a:off x="1085" y="144"/>
              <a:ext cx="263" cy="5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5677" name="公式" r:id="rId6" imgW="177480" imgH="393480" progId="Equation.3">
                      <p:embed/>
                    </p:oleObj>
                  </mc:Choice>
                  <mc:Fallback>
                    <p:oleObj name="公式" r:id="rId6" imgW="1774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5" y="144"/>
                            <a:ext cx="263" cy="5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3571868" y="1047249"/>
              <a:ext cx="245497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43464" y="2059679"/>
            <a:ext cx="9748386" cy="1978374"/>
            <a:chOff x="1243464" y="2059679"/>
            <a:chExt cx="9748386" cy="1978374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059679"/>
              <a:ext cx="9748386" cy="1978374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242405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10937"/>
              </p:ext>
            </p:extLst>
          </p:nvPr>
        </p:nvGraphicFramePr>
        <p:xfrm>
          <a:off x="4208463" y="2241550"/>
          <a:ext cx="2268537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8" name="公式" r:id="rId8" imgW="1130040" imgH="761760" progId="Equation.3">
                  <p:embed/>
                </p:oleObj>
              </mc:Choice>
              <mc:Fallback>
                <p:oleObj name="公式" r:id="rId8" imgW="11300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2241550"/>
                        <a:ext cx="2268537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019882"/>
              </p:ext>
            </p:extLst>
          </p:nvPr>
        </p:nvGraphicFramePr>
        <p:xfrm>
          <a:off x="6593579" y="2633663"/>
          <a:ext cx="13763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79" name="公式" r:id="rId10" imgW="685800" imgH="393480" progId="Equation.3">
                  <p:embed/>
                </p:oleObj>
              </mc:Choice>
              <mc:Fallback>
                <p:oleObj name="公式" r:id="rId10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579" y="2633663"/>
                        <a:ext cx="13763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015738"/>
              </p:ext>
            </p:extLst>
          </p:nvPr>
        </p:nvGraphicFramePr>
        <p:xfrm>
          <a:off x="8054532" y="2833914"/>
          <a:ext cx="4841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0" name="公式" r:id="rId12" imgW="241200" imgH="177480" progId="Equation.3">
                  <p:embed/>
                </p:oleObj>
              </mc:Choice>
              <mc:Fallback>
                <p:oleObj name="公式" r:id="rId12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532" y="2833914"/>
                        <a:ext cx="4841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234590" y="4473473"/>
            <a:ext cx="7300927" cy="808538"/>
            <a:chOff x="8245323" y="801353"/>
            <a:chExt cx="2964836" cy="808538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96483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05651" y="963560"/>
              <a:ext cx="2813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利用无穷大量与无穷小量之间的关系，将无穷大量转化为无穷小量。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20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37954"/>
              </p:ext>
            </p:extLst>
          </p:nvPr>
        </p:nvGraphicFramePr>
        <p:xfrm>
          <a:off x="2089150" y="2546350"/>
          <a:ext cx="21669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1" name="公式" r:id="rId14" imgW="1079280" imgH="419040" progId="Equation.3">
                  <p:embed/>
                </p:oleObj>
              </mc:Choice>
              <mc:Fallback>
                <p:oleObj name="公式" r:id="rId1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2546350"/>
                        <a:ext cx="2166938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0581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43464" y="1088960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890588"/>
            <a:ext cx="4034106" cy="881062"/>
            <a:chOff x="928661" y="943181"/>
            <a:chExt cx="4034106" cy="881062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4034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2492540"/>
                </p:ext>
              </p:extLst>
            </p:nvPr>
          </p:nvGraphicFramePr>
          <p:xfrm>
            <a:off x="1891409" y="943181"/>
            <a:ext cx="2166937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721" name="公式" r:id="rId4" imgW="1079280" imgH="419040" progId="Equation.3">
                    <p:embed/>
                  </p:oleObj>
                </mc:Choice>
                <mc:Fallback>
                  <p:oleObj name="公式" r:id="rId4" imgW="10792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1409" y="943181"/>
                          <a:ext cx="2166937" cy="881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108">
            <a:extLst>
              <a:ext uri="{FF2B5EF4-FFF2-40B4-BE49-F238E27FC236}">
                <a16:creationId xmlns="" xmlns:a16="http://schemas.microsoft.com/office/drawing/2014/main" id="{50B77493-D6A6-445A-999C-AA684DE48FA1}"/>
              </a:ext>
            </a:extLst>
          </p:cNvPr>
          <p:cNvGrpSpPr/>
          <p:nvPr/>
        </p:nvGrpSpPr>
        <p:grpSpPr>
          <a:xfrm>
            <a:off x="8521095" y="1033015"/>
            <a:ext cx="2965702" cy="714380"/>
            <a:chOff x="3571868" y="1047249"/>
            <a:chExt cx="2965702" cy="714380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B2D10E08-AE0B-493E-A0AF-747EA8155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082325"/>
              <a:ext cx="2951280" cy="663954"/>
              <a:chOff x="232" y="144"/>
              <a:chExt cx="1929" cy="564"/>
            </a:xfrm>
          </p:grpSpPr>
          <p:sp>
            <p:nvSpPr>
              <p:cNvPr id="112" name="Text Box 20">
                <a:extLst>
                  <a:ext uri="{FF2B5EF4-FFF2-40B4-BE49-F238E27FC236}">
                    <a16:creationId xmlns="" xmlns:a16="http://schemas.microsoft.com/office/drawing/2014/main" id="{6A19DA41-62C1-4975-9F6B-000B26537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192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13" name="Object 21">
                <a:extLst>
                  <a:ext uri="{FF2B5EF4-FFF2-40B4-BE49-F238E27FC236}">
                    <a16:creationId xmlns="" xmlns:a16="http://schemas.microsoft.com/office/drawing/2014/main" id="{D6F55244-7515-4BFC-A04B-B69A4771A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730133"/>
                  </p:ext>
                </p:extLst>
              </p:nvPr>
            </p:nvGraphicFramePr>
            <p:xfrm>
              <a:off x="1085" y="144"/>
              <a:ext cx="263" cy="5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6722" name="公式" r:id="rId6" imgW="177480" imgH="393480" progId="Equation.3">
                      <p:embed/>
                    </p:oleObj>
                  </mc:Choice>
                  <mc:Fallback>
                    <p:oleObj name="公式" r:id="rId6" imgW="17748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5" y="144"/>
                            <a:ext cx="263" cy="5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3571868" y="1047249"/>
              <a:ext cx="245497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43464" y="2059679"/>
            <a:ext cx="9748386" cy="2889692"/>
            <a:chOff x="1243464" y="2059679"/>
            <a:chExt cx="9748386" cy="2889692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059679"/>
              <a:ext cx="9748386" cy="2889692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242405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49383"/>
              </p:ext>
            </p:extLst>
          </p:nvPr>
        </p:nvGraphicFramePr>
        <p:xfrm>
          <a:off x="4195763" y="2241550"/>
          <a:ext cx="2293937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3" name="公式" r:id="rId8" imgW="1143000" imgH="761760" progId="Equation.3">
                  <p:embed/>
                </p:oleObj>
              </mc:Choice>
              <mc:Fallback>
                <p:oleObj name="公式" r:id="rId8" imgW="11430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2241550"/>
                        <a:ext cx="2293937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486466"/>
              </p:ext>
            </p:extLst>
          </p:nvPr>
        </p:nvGraphicFramePr>
        <p:xfrm>
          <a:off x="6593579" y="2633663"/>
          <a:ext cx="13763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4" name="公式" r:id="rId10" imgW="685800" imgH="393480" progId="Equation.3">
                  <p:embed/>
                </p:oleObj>
              </mc:Choice>
              <mc:Fallback>
                <p:oleObj name="公式" r:id="rId10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579" y="2633663"/>
                        <a:ext cx="13763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380620"/>
              </p:ext>
            </p:extLst>
          </p:nvPr>
        </p:nvGraphicFramePr>
        <p:xfrm>
          <a:off x="8054532" y="2862942"/>
          <a:ext cx="4841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5" name="公式" r:id="rId12" imgW="241200" imgH="177480" progId="Equation.3">
                  <p:embed/>
                </p:oleObj>
              </mc:Choice>
              <mc:Fallback>
                <p:oleObj name="公式" r:id="rId12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532" y="2862942"/>
                        <a:ext cx="4841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234590" y="5503967"/>
            <a:ext cx="7300927" cy="808538"/>
            <a:chOff x="8245323" y="801353"/>
            <a:chExt cx="2964836" cy="808538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96483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05651" y="963560"/>
              <a:ext cx="2813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利用无穷大量与无穷小量之间的关系，将无穷大量转化为无穷小量。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20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064277"/>
              </p:ext>
            </p:extLst>
          </p:nvPr>
        </p:nvGraphicFramePr>
        <p:xfrm>
          <a:off x="2089150" y="2546350"/>
          <a:ext cx="21669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6" name="公式" r:id="rId14" imgW="1079280" imgH="419040" progId="Equation.3">
                  <p:embed/>
                </p:oleObj>
              </mc:Choice>
              <mc:Fallback>
                <p:oleObj name="公式" r:id="rId14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2546350"/>
                        <a:ext cx="2166938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2090057" y="3887788"/>
            <a:ext cx="3493177" cy="881062"/>
            <a:chOff x="2090057" y="3887788"/>
            <a:chExt cx="3493177" cy="881062"/>
          </a:xfrm>
        </p:grpSpPr>
        <p:graphicFrame>
          <p:nvGraphicFramePr>
            <p:cNvPr id="21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7686012"/>
                </p:ext>
              </p:extLst>
            </p:nvPr>
          </p:nvGraphicFramePr>
          <p:xfrm>
            <a:off x="2879721" y="3887788"/>
            <a:ext cx="2703513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727" name="公式" r:id="rId16" imgW="1346040" imgH="419040" progId="Equation.3">
                    <p:embed/>
                  </p:oleObj>
                </mc:Choice>
                <mc:Fallback>
                  <p:oleObj name="公式" r:id="rId16" imgW="13460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9721" y="3887788"/>
                          <a:ext cx="2703513" cy="881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2090057" y="4165595"/>
              <a:ext cx="986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所以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775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3464" y="1611077"/>
            <a:ext cx="9748386" cy="3396343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057150"/>
              </p:ext>
            </p:extLst>
          </p:nvPr>
        </p:nvGraphicFramePr>
        <p:xfrm>
          <a:off x="1959428" y="2695340"/>
          <a:ext cx="440848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1" name="公式" r:id="rId4" imgW="2197080" imgH="457200" progId="Equation.3">
                  <p:embed/>
                </p:oleObj>
              </mc:Choice>
              <mc:Fallback>
                <p:oleObj name="公式" r:id="rId4" imgW="2197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428" y="2695340"/>
                        <a:ext cx="4408488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14264"/>
              </p:ext>
            </p:extLst>
          </p:nvPr>
        </p:nvGraphicFramePr>
        <p:xfrm>
          <a:off x="6507163" y="2237233"/>
          <a:ext cx="6127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2" name="公式" r:id="rId6" imgW="304560" imgH="914400" progId="Equation.3">
                  <p:embed/>
                </p:oleObj>
              </mc:Choice>
              <mc:Fallback>
                <p:oleObj name="公式" r:id="rId6" imgW="304560" imgH="914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2237233"/>
                        <a:ext cx="6127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24280"/>
              </p:ext>
            </p:extLst>
          </p:nvPr>
        </p:nvGraphicFramePr>
        <p:xfrm>
          <a:off x="8109631" y="2229748"/>
          <a:ext cx="79216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3" name="公式" r:id="rId8" imgW="393480" imgH="139680" progId="Equation.3">
                  <p:embed/>
                </p:oleObj>
              </mc:Choice>
              <mc:Fallback>
                <p:oleObj name="公式" r:id="rId8" imgW="393480" imgH="139680" progId="Equation.3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9631" y="2229748"/>
                        <a:ext cx="79216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51815"/>
              </p:ext>
            </p:extLst>
          </p:nvPr>
        </p:nvGraphicFramePr>
        <p:xfrm>
          <a:off x="7086600" y="2172145"/>
          <a:ext cx="3841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4" name="公式" r:id="rId10" imgW="190440" imgH="203040" progId="Equation.3">
                  <p:embed/>
                </p:oleObj>
              </mc:Choice>
              <mc:Fallback>
                <p:oleObj name="公式" r:id="rId10" imgW="190440" imgH="203040" progId="Equation.3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172145"/>
                        <a:ext cx="3841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22269"/>
              </p:ext>
            </p:extLst>
          </p:nvPr>
        </p:nvGraphicFramePr>
        <p:xfrm>
          <a:off x="8072668" y="3034825"/>
          <a:ext cx="79216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5" name="公式" r:id="rId12" imgW="393480" imgH="139680" progId="Equation.3">
                  <p:embed/>
                </p:oleObj>
              </mc:Choice>
              <mc:Fallback>
                <p:oleObj name="公式" r:id="rId12" imgW="393480" imgH="139680" progId="Equation.3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668" y="3034825"/>
                        <a:ext cx="79216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629085"/>
              </p:ext>
            </p:extLst>
          </p:nvPr>
        </p:nvGraphicFramePr>
        <p:xfrm>
          <a:off x="6961188" y="2737295"/>
          <a:ext cx="5635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6" name="公式" r:id="rId14" imgW="279360" imgH="431640" progId="Equation.3">
                  <p:embed/>
                </p:oleObj>
              </mc:Choice>
              <mc:Fallback>
                <p:oleObj name="公式" r:id="rId14" imgW="279360" imgH="431640" progId="Equation.3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2737295"/>
                        <a:ext cx="56356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821271"/>
              </p:ext>
            </p:extLst>
          </p:nvPr>
        </p:nvGraphicFramePr>
        <p:xfrm>
          <a:off x="8123240" y="3854202"/>
          <a:ext cx="79216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7" name="公式" r:id="rId16" imgW="393480" imgH="139680" progId="Equation.3">
                  <p:embed/>
                </p:oleObj>
              </mc:Choice>
              <mc:Fallback>
                <p:oleObj name="公式" r:id="rId16" imgW="393480" imgH="139680" progId="Equation.3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40" y="3854202"/>
                        <a:ext cx="792162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49262"/>
              </p:ext>
            </p:extLst>
          </p:nvPr>
        </p:nvGraphicFramePr>
        <p:xfrm>
          <a:off x="7062788" y="3837433"/>
          <a:ext cx="4603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8" name="公式" r:id="rId18" imgW="228600" imgH="164880" progId="Equation.3">
                  <p:embed/>
                </p:oleObj>
              </mc:Choice>
              <mc:Fallback>
                <p:oleObj name="公式" r:id="rId18" imgW="228600" imgH="164880" progId="Equation.3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8" y="3837433"/>
                        <a:ext cx="4603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086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098324" y="1088960"/>
            <a:ext cx="630317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878114"/>
            <a:ext cx="5427478" cy="935038"/>
            <a:chOff x="928661" y="930707"/>
            <a:chExt cx="5427478" cy="935038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54274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（</a:t>
              </a:r>
              <a:r>
                <a:rPr kumimoji="0" lang="en-US" altLang="zh-CN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1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）                                  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004359"/>
                </p:ext>
              </p:extLst>
            </p:nvPr>
          </p:nvGraphicFramePr>
          <p:xfrm>
            <a:off x="2831187" y="930707"/>
            <a:ext cx="2524125" cy="935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51" name="公式" r:id="rId4" imgW="1257120" imgH="444240" progId="Equation.3">
                    <p:embed/>
                  </p:oleObj>
                </mc:Choice>
                <mc:Fallback>
                  <p:oleObj name="公式" r:id="rId4" imgW="125712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1187" y="930707"/>
                          <a:ext cx="2524125" cy="935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1243464" y="2059679"/>
            <a:ext cx="9748386" cy="2889692"/>
            <a:chOff x="1243464" y="2059679"/>
            <a:chExt cx="9748386" cy="2889692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059679"/>
              <a:ext cx="9748386" cy="2889692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242405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10631"/>
              </p:ext>
            </p:extLst>
          </p:nvPr>
        </p:nvGraphicFramePr>
        <p:xfrm>
          <a:off x="5596156" y="2502353"/>
          <a:ext cx="5095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2" name="公式" r:id="rId6" imgW="253800" imgH="393480" progId="Equation.3">
                  <p:embed/>
                </p:oleObj>
              </mc:Choice>
              <mc:Fallback>
                <p:oleObj name="公式" r:id="rId6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156" y="2502353"/>
                        <a:ext cx="50958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43379"/>
              </p:ext>
            </p:extLst>
          </p:nvPr>
        </p:nvGraphicFramePr>
        <p:xfrm>
          <a:off x="6297613" y="2717800"/>
          <a:ext cx="4587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3" name="公式" r:id="rId8" imgW="228600" imgH="177480" progId="Equation.3">
                  <p:embed/>
                </p:oleObj>
              </mc:Choice>
              <mc:Fallback>
                <p:oleObj name="公式" r:id="rId8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2717800"/>
                        <a:ext cx="4587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234590" y="5503967"/>
            <a:ext cx="7300927" cy="808538"/>
            <a:chOff x="8245323" y="801353"/>
            <a:chExt cx="2964836" cy="808538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96483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05651" y="963560"/>
              <a:ext cx="2813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利用无穷大量与无穷小量之间的关系，将无穷大量转化为无穷小量。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23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651026"/>
              </p:ext>
            </p:extLst>
          </p:nvPr>
        </p:nvGraphicFramePr>
        <p:xfrm>
          <a:off x="2931869" y="2440712"/>
          <a:ext cx="25241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4" name="公式" r:id="rId10" imgW="1257120" imgH="444240" progId="Equation.3">
                  <p:embed/>
                </p:oleObj>
              </mc:Choice>
              <mc:Fallback>
                <p:oleObj name="公式" r:id="rId10" imgW="1257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869" y="2440712"/>
                        <a:ext cx="25241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2090057" y="2688717"/>
            <a:ext cx="98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743823" y="882650"/>
            <a:ext cx="3390777" cy="935038"/>
            <a:chOff x="6743823" y="882650"/>
            <a:chExt cx="3390777" cy="935038"/>
          </a:xfrm>
        </p:grpSpPr>
        <p:sp>
          <p:nvSpPr>
            <p:cNvPr id="13" name="矩形 12"/>
            <p:cNvSpPr/>
            <p:nvPr/>
          </p:nvSpPr>
          <p:spPr>
            <a:xfrm>
              <a:off x="6743823" y="1118975"/>
              <a:ext cx="9813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2400" kern="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533527"/>
                </p:ext>
              </p:extLst>
            </p:nvPr>
          </p:nvGraphicFramePr>
          <p:xfrm>
            <a:off x="7585075" y="882650"/>
            <a:ext cx="2549525" cy="935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55" name="公式" r:id="rId12" imgW="1269720" imgH="444240" progId="Equation.3">
                    <p:embed/>
                  </p:oleObj>
                </mc:Choice>
                <mc:Fallback>
                  <p:oleObj name="公式" r:id="rId12" imgW="1269720" imgH="4442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5075" y="882650"/>
                          <a:ext cx="2549525" cy="935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组合 27"/>
          <p:cNvGrpSpPr/>
          <p:nvPr/>
        </p:nvGrpSpPr>
        <p:grpSpPr>
          <a:xfrm>
            <a:off x="2146753" y="3821793"/>
            <a:ext cx="3390777" cy="935038"/>
            <a:chOff x="6743823" y="882650"/>
            <a:chExt cx="3390777" cy="935038"/>
          </a:xfrm>
        </p:grpSpPr>
        <p:sp>
          <p:nvSpPr>
            <p:cNvPr id="29" name="矩形 28"/>
            <p:cNvSpPr/>
            <p:nvPr/>
          </p:nvSpPr>
          <p:spPr>
            <a:xfrm>
              <a:off x="6743823" y="1118975"/>
              <a:ext cx="9813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2400" kern="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30" name="对象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4924888"/>
                </p:ext>
              </p:extLst>
            </p:nvPr>
          </p:nvGraphicFramePr>
          <p:xfrm>
            <a:off x="7585075" y="882650"/>
            <a:ext cx="2549525" cy="935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756" name="公式" r:id="rId14" imgW="1269720" imgH="444240" progId="Equation.3">
                    <p:embed/>
                  </p:oleObj>
                </mc:Choice>
                <mc:Fallback>
                  <p:oleObj name="公式" r:id="rId14" imgW="126972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5075" y="882650"/>
                          <a:ext cx="2549525" cy="935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800192"/>
              </p:ext>
            </p:extLst>
          </p:nvPr>
        </p:nvGraphicFramePr>
        <p:xfrm>
          <a:off x="5621338" y="4154488"/>
          <a:ext cx="5619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7" name="公式" r:id="rId15" imgW="279360" imgH="126720" progId="Equation.3">
                  <p:embed/>
                </p:oleObj>
              </mc:Choice>
              <mc:Fallback>
                <p:oleObj name="公式" r:id="rId15" imgW="279360" imgH="126720" progId="Equation.3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4154488"/>
                        <a:ext cx="56197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516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098324" y="1088960"/>
            <a:ext cx="630317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11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1038452"/>
            <a:ext cx="5427478" cy="641350"/>
            <a:chOff x="928661" y="1091045"/>
            <a:chExt cx="5427478" cy="641350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54274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378922"/>
                </p:ext>
              </p:extLst>
            </p:nvPr>
          </p:nvGraphicFramePr>
          <p:xfrm>
            <a:off x="1956739" y="1091045"/>
            <a:ext cx="2676525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800" name="公式" r:id="rId4" imgW="1333440" imgH="304560" progId="Equation.3">
                    <p:embed/>
                  </p:oleObj>
                </mc:Choice>
                <mc:Fallback>
                  <p:oleObj name="公式" r:id="rId4" imgW="133344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739" y="1091045"/>
                          <a:ext cx="2676525" cy="641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/>
          <p:cNvGrpSpPr/>
          <p:nvPr/>
        </p:nvGrpSpPr>
        <p:grpSpPr>
          <a:xfrm>
            <a:off x="1243464" y="2059679"/>
            <a:ext cx="9748386" cy="2889692"/>
            <a:chOff x="1243464" y="2059679"/>
            <a:chExt cx="9748386" cy="2889692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059679"/>
              <a:ext cx="9748386" cy="2889692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242405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723647"/>
              </p:ext>
            </p:extLst>
          </p:nvPr>
        </p:nvGraphicFramePr>
        <p:xfrm>
          <a:off x="8707894" y="3668260"/>
          <a:ext cx="4841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1" name="公式" r:id="rId6" imgW="241200" imgH="177480" progId="Equation.3">
                  <p:embed/>
                </p:oleObj>
              </mc:Choice>
              <mc:Fallback>
                <p:oleObj name="公式" r:id="rId6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894" y="3668260"/>
                        <a:ext cx="4841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249104" y="5344313"/>
            <a:ext cx="2190781" cy="714380"/>
            <a:chOff x="8245323" y="801353"/>
            <a:chExt cx="2964836" cy="714380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96483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05651" y="963560"/>
              <a:ext cx="2813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利用有理化求解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22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9506"/>
              </p:ext>
            </p:extLst>
          </p:nvPr>
        </p:nvGraphicFramePr>
        <p:xfrm>
          <a:off x="2400543" y="2473237"/>
          <a:ext cx="26765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2" name="公式" r:id="rId8" imgW="1333440" imgH="304560" progId="Equation.3">
                  <p:embed/>
                </p:oleObj>
              </mc:Choice>
              <mc:Fallback>
                <p:oleObj name="公式" r:id="rId8" imgW="1333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543" y="2473237"/>
                        <a:ext cx="26765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52038"/>
              </p:ext>
            </p:extLst>
          </p:nvPr>
        </p:nvGraphicFramePr>
        <p:xfrm>
          <a:off x="5206837" y="2242405"/>
          <a:ext cx="504825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3" name="公式" r:id="rId10" imgW="2514600" imgH="469800" progId="Equation.3">
                  <p:embed/>
                </p:oleObj>
              </mc:Choice>
              <mc:Fallback>
                <p:oleObj name="公式" r:id="rId10" imgW="2514600" imgH="469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837" y="2242405"/>
                        <a:ext cx="5048250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44690"/>
              </p:ext>
            </p:extLst>
          </p:nvPr>
        </p:nvGraphicFramePr>
        <p:xfrm>
          <a:off x="2883354" y="3418121"/>
          <a:ext cx="27781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4" name="公式" r:id="rId12" imgW="1384200" imgH="419040" progId="Equation.3">
                  <p:embed/>
                </p:oleObj>
              </mc:Choice>
              <mc:Fallback>
                <p:oleObj name="公式" r:id="rId12" imgW="1384200" imgH="419040" progId="Equation.3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354" y="3418121"/>
                        <a:ext cx="27781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28181"/>
              </p:ext>
            </p:extLst>
          </p:nvPr>
        </p:nvGraphicFramePr>
        <p:xfrm>
          <a:off x="5793016" y="3411318"/>
          <a:ext cx="27781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05" name="公式" r:id="rId14" imgW="1384200" imgH="419040" progId="Equation.3">
                  <p:embed/>
                </p:oleObj>
              </mc:Choice>
              <mc:Fallback>
                <p:oleObj name="公式" r:id="rId14" imgW="1384200" imgH="419040" progId="Equation.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016" y="3411318"/>
                        <a:ext cx="27781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组合 108">
            <a:extLst>
              <a:ext uri="{FF2B5EF4-FFF2-40B4-BE49-F238E27FC236}">
                <a16:creationId xmlns="" xmlns:a16="http://schemas.microsoft.com/office/drawing/2014/main" id="{50B77493-D6A6-445A-999C-AA684DE48FA1}"/>
              </a:ext>
            </a:extLst>
          </p:cNvPr>
          <p:cNvGrpSpPr/>
          <p:nvPr/>
        </p:nvGrpSpPr>
        <p:grpSpPr>
          <a:xfrm>
            <a:off x="7664768" y="1033015"/>
            <a:ext cx="3250274" cy="714380"/>
            <a:chOff x="3571867" y="1047249"/>
            <a:chExt cx="3250274" cy="714380"/>
          </a:xfrm>
        </p:grpSpPr>
        <p:grpSp>
          <p:nvGrpSpPr>
            <p:cNvPr id="31" name="Group 19">
              <a:extLst>
                <a:ext uri="{FF2B5EF4-FFF2-40B4-BE49-F238E27FC236}">
                  <a16:creationId xmlns="" xmlns:a16="http://schemas.microsoft.com/office/drawing/2014/main" id="{B2D10E08-AE0B-493E-A0AF-747EA8155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202402"/>
              <a:ext cx="3235851" cy="461472"/>
              <a:chOff x="232" y="246"/>
              <a:chExt cx="2115" cy="392"/>
            </a:xfrm>
          </p:grpSpPr>
          <p:sp>
            <p:nvSpPr>
              <p:cNvPr id="33" name="Text Box 20">
                <a:extLst>
                  <a:ext uri="{FF2B5EF4-FFF2-40B4-BE49-F238E27FC236}">
                    <a16:creationId xmlns="" xmlns:a16="http://schemas.microsoft.com/office/drawing/2014/main" id="{6A19DA41-62C1-4975-9F6B-000B26537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2115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</a:t>
                </a: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为“        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34" name="Object 21">
                <a:extLst>
                  <a:ext uri="{FF2B5EF4-FFF2-40B4-BE49-F238E27FC236}">
                    <a16:creationId xmlns="" xmlns:a16="http://schemas.microsoft.com/office/drawing/2014/main" id="{D6F55244-7515-4BFC-A04B-B69A4771A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7389466"/>
                  </p:ext>
                </p:extLst>
              </p:nvPr>
            </p:nvGraphicFramePr>
            <p:xfrm>
              <a:off x="1105" y="334"/>
              <a:ext cx="582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806" name="公式" r:id="rId16" imgW="393480" imgH="126720" progId="Equation.3">
                      <p:embed/>
                    </p:oleObj>
                  </mc:Choice>
                  <mc:Fallback>
                    <p:oleObj name="公式" r:id="rId16" imgW="393480" imgH="126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5" y="334"/>
                            <a:ext cx="582" cy="1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3571867" y="1047249"/>
              <a:ext cx="3250273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306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4" name="组合 38"/>
          <p:cNvGrpSpPr/>
          <p:nvPr/>
        </p:nvGrpSpPr>
        <p:grpSpPr>
          <a:xfrm>
            <a:off x="4802746" y="2538013"/>
            <a:ext cx="1591589" cy="1956773"/>
            <a:chOff x="1574715" y="2418656"/>
            <a:chExt cx="1307003" cy="160689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876207" y="3545334"/>
              <a:ext cx="825631" cy="480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复习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4377022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3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098324" y="1088960"/>
            <a:ext cx="630317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12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944563"/>
            <a:ext cx="5427478" cy="828675"/>
            <a:chOff x="928661" y="997156"/>
            <a:chExt cx="5427478" cy="828675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54274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3308833"/>
                </p:ext>
              </p:extLst>
            </p:nvPr>
          </p:nvGraphicFramePr>
          <p:xfrm>
            <a:off x="1997785" y="997156"/>
            <a:ext cx="1171575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18" name="公式" r:id="rId4" imgW="583920" imgH="393480" progId="Equation.3">
                    <p:embed/>
                  </p:oleObj>
                </mc:Choice>
                <mc:Fallback>
                  <p:oleObj name="公式" r:id="rId4" imgW="583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7785" y="997156"/>
                          <a:ext cx="1171575" cy="828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1243464" y="2059679"/>
            <a:ext cx="9748386" cy="2889692"/>
            <a:chOff x="1243464" y="2059679"/>
            <a:chExt cx="9748386" cy="2889692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059679"/>
              <a:ext cx="9748386" cy="2889692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242405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16370"/>
              </p:ext>
            </p:extLst>
          </p:nvPr>
        </p:nvGraphicFramePr>
        <p:xfrm>
          <a:off x="7285522" y="3668260"/>
          <a:ext cx="4841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9" name="公式" r:id="rId6" imgW="241200" imgH="177480" progId="Equation.3">
                  <p:embed/>
                </p:oleObj>
              </mc:Choice>
              <mc:Fallback>
                <p:oleObj name="公式" r:id="rId6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522" y="3668260"/>
                        <a:ext cx="4841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249105" y="5344313"/>
            <a:ext cx="2798880" cy="808538"/>
            <a:chOff x="8245323" y="801353"/>
            <a:chExt cx="2964836" cy="808538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96483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05651" y="963560"/>
              <a:ext cx="2813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利用无穷小量的性质求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20469" y="2717116"/>
            <a:ext cx="2575417" cy="461665"/>
            <a:chOff x="4420469" y="2717116"/>
            <a:chExt cx="2575417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4420469" y="2717116"/>
              <a:ext cx="2575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所以当           时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  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1178873"/>
                </p:ext>
              </p:extLst>
            </p:nvPr>
          </p:nvGraphicFramePr>
          <p:xfrm>
            <a:off x="5428678" y="2801104"/>
            <a:ext cx="892175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20" name="公式" r:id="rId8" imgW="444240" imgH="139680" progId="Equation.3">
                    <p:embed/>
                  </p:oleObj>
                </mc:Choice>
                <mc:Fallback>
                  <p:oleObj name="公式" r:id="rId8" imgW="44424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8678" y="2801104"/>
                          <a:ext cx="892175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/>
          <p:cNvGrpSpPr/>
          <p:nvPr/>
        </p:nvGrpSpPr>
        <p:grpSpPr>
          <a:xfrm>
            <a:off x="2075543" y="2492375"/>
            <a:ext cx="2162628" cy="828675"/>
            <a:chOff x="2075543" y="2492375"/>
            <a:chExt cx="2162628" cy="828675"/>
          </a:xfrm>
        </p:grpSpPr>
        <p:graphicFrame>
          <p:nvGraphicFramePr>
            <p:cNvPr id="22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2900157"/>
                </p:ext>
              </p:extLst>
            </p:nvPr>
          </p:nvGraphicFramePr>
          <p:xfrm>
            <a:off x="2827338" y="2492375"/>
            <a:ext cx="1223962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21" name="公式" r:id="rId10" imgW="609480" imgH="393480" progId="Equation.3">
                    <p:embed/>
                  </p:oleObj>
                </mc:Choice>
                <mc:Fallback>
                  <p:oleObj name="公式" r:id="rId10" imgW="609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7338" y="2492375"/>
                          <a:ext cx="1223962" cy="828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2075543" y="2676433"/>
              <a:ext cx="2162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因为              ，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06564" y="2492375"/>
            <a:ext cx="2864751" cy="828675"/>
            <a:chOff x="7106564" y="2492375"/>
            <a:chExt cx="2864751" cy="828675"/>
          </a:xfrm>
        </p:grpSpPr>
        <p:graphicFrame>
          <p:nvGraphicFramePr>
            <p:cNvPr id="20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518876"/>
                </p:ext>
              </p:extLst>
            </p:nvPr>
          </p:nvGraphicFramePr>
          <p:xfrm>
            <a:off x="7106564" y="2492375"/>
            <a:ext cx="306388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22" name="公式" r:id="rId12" imgW="152280" imgH="393480" progId="Equation.3">
                    <p:embed/>
                  </p:oleObj>
                </mc:Choice>
                <mc:Fallback>
                  <p:oleObj name="公式" r:id="rId12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6564" y="2492375"/>
                          <a:ext cx="306388" cy="828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7503886" y="2731630"/>
              <a:ext cx="2467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是无穷小量，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26345" y="3598075"/>
            <a:ext cx="3389084" cy="461665"/>
            <a:chOff x="2075543" y="2676433"/>
            <a:chExt cx="3389084" cy="461665"/>
          </a:xfrm>
        </p:grpSpPr>
        <p:graphicFrame>
          <p:nvGraphicFramePr>
            <p:cNvPr id="24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90901"/>
                </p:ext>
              </p:extLst>
            </p:nvPr>
          </p:nvGraphicFramePr>
          <p:xfrm>
            <a:off x="2511662" y="2720083"/>
            <a:ext cx="66357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23" name="公式" r:id="rId14" imgW="330120" imgH="177480" progId="Equation.3">
                    <p:embed/>
                  </p:oleObj>
                </mc:Choice>
                <mc:Fallback>
                  <p:oleObj name="公式" r:id="rId14" imgW="330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1662" y="2720083"/>
                          <a:ext cx="663575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2075543" y="2676433"/>
              <a:ext cx="3389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又        是有界变量，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32341" y="3398838"/>
            <a:ext cx="2162628" cy="828675"/>
            <a:chOff x="2075543" y="2491710"/>
            <a:chExt cx="2162628" cy="828675"/>
          </a:xfrm>
        </p:grpSpPr>
        <p:graphicFrame>
          <p:nvGraphicFramePr>
            <p:cNvPr id="30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4049507"/>
                </p:ext>
              </p:extLst>
            </p:nvPr>
          </p:nvGraphicFramePr>
          <p:xfrm>
            <a:off x="2853477" y="2491710"/>
            <a:ext cx="1173163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24" name="公式" r:id="rId16" imgW="583920" imgH="393480" progId="Equation.3">
                    <p:embed/>
                  </p:oleObj>
                </mc:Choice>
                <mc:Fallback>
                  <p:oleObj name="公式" r:id="rId16" imgW="583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3477" y="2491710"/>
                          <a:ext cx="1173163" cy="828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2075543" y="2676433"/>
              <a:ext cx="2162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所以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              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364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235075" y="692150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62563" y="2111687"/>
            <a:ext cx="9729287" cy="350534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9" name="Object 2">
            <a:extLst>
              <a:ext uri="{FF2B5EF4-FFF2-40B4-BE49-F238E27FC236}">
                <a16:creationId xmlns="" xmlns:a16="http://schemas.microsoft.com/office/drawing/2014/main" id="{5CB2C540-78BB-473E-B4AA-E856FBCE1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56706"/>
              </p:ext>
            </p:extLst>
          </p:nvPr>
        </p:nvGraphicFramePr>
        <p:xfrm>
          <a:off x="1719263" y="3235325"/>
          <a:ext cx="31051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8" name="公式" r:id="rId4" imgW="1498320" imgH="393480" progId="Equation.3">
                  <p:embed/>
                </p:oleObj>
              </mc:Choice>
              <mc:Fallback>
                <p:oleObj name="公式" r:id="rId4" imgW="14983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3235325"/>
                        <a:ext cx="31051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5">
            <a:extLst>
              <a:ext uri="{FF2B5EF4-FFF2-40B4-BE49-F238E27FC236}">
                <a16:creationId xmlns="" xmlns:a16="http://schemas.microsoft.com/office/drawing/2014/main" id="{49896992-968F-4E95-AFA6-E9C0E12F9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517055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填空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: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aphicFrame>
        <p:nvGraphicFramePr>
          <p:cNvPr id="31" name="Object 27">
            <a:extLst>
              <a:ext uri="{FF2B5EF4-FFF2-40B4-BE49-F238E27FC236}">
                <a16:creationId xmlns="" xmlns:a16="http://schemas.microsoft.com/office/drawing/2014/main" id="{7E7CD15B-F0FE-49B2-BAD0-66929C8EC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37505"/>
              </p:ext>
            </p:extLst>
          </p:nvPr>
        </p:nvGraphicFramePr>
        <p:xfrm>
          <a:off x="5295900" y="3209925"/>
          <a:ext cx="299243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9" name="公式" r:id="rId6" imgW="1485720" imgH="419040" progId="Equation.3">
                  <p:embed/>
                </p:oleObj>
              </mc:Choice>
              <mc:Fallback>
                <p:oleObj name="公式" r:id="rId6" imgW="14857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209925"/>
                        <a:ext cx="2992438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8">
            <a:extLst>
              <a:ext uri="{FF2B5EF4-FFF2-40B4-BE49-F238E27FC236}">
                <a16:creationId xmlns="" xmlns:a16="http://schemas.microsoft.com/office/drawing/2014/main" id="{8C4C2D73-B14A-46E6-9698-170E7A610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1664"/>
              </p:ext>
            </p:extLst>
          </p:nvPr>
        </p:nvGraphicFramePr>
        <p:xfrm>
          <a:off x="1649190" y="4281488"/>
          <a:ext cx="3124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40" name="公式" r:id="rId8" imgW="1523880" imgH="419040" progId="Equation.3">
                  <p:embed/>
                </p:oleObj>
              </mc:Choice>
              <mc:Fallback>
                <p:oleObj name="公式" r:id="rId8" imgW="15238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190" y="4281488"/>
                        <a:ext cx="31242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>
            <a:extLst>
              <a:ext uri="{FF2B5EF4-FFF2-40B4-BE49-F238E27FC236}">
                <a16:creationId xmlns="" xmlns:a16="http://schemas.microsoft.com/office/drawing/2014/main" id="{FB2074F5-6FBE-4C85-9163-485900A2D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933989"/>
              </p:ext>
            </p:extLst>
          </p:nvPr>
        </p:nvGraphicFramePr>
        <p:xfrm>
          <a:off x="5424488" y="4324350"/>
          <a:ext cx="263048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41" name="公式" r:id="rId10" imgW="1307880" imgH="393480" progId="Equation.3">
                  <p:embed/>
                </p:oleObj>
              </mc:Choice>
              <mc:Fallback>
                <p:oleObj name="公式" r:id="rId10" imgW="13078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4324350"/>
                        <a:ext cx="2630487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33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22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5217964" y="2563233"/>
            <a:ext cx="2353829" cy="1978716"/>
            <a:chOff x="4010206" y="2733648"/>
            <a:chExt cx="1561498" cy="1312654"/>
          </a:xfrm>
        </p:grpSpPr>
        <p:sp>
          <p:nvSpPr>
            <p:cNvPr id="13" name="文本框 12"/>
            <p:cNvSpPr txBox="1"/>
            <p:nvPr/>
          </p:nvSpPr>
          <p:spPr>
            <a:xfrm>
              <a:off x="4019976" y="3699205"/>
              <a:ext cx="1551728" cy="3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重要极限之一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组合 38"/>
          <p:cNvGrpSpPr/>
          <p:nvPr/>
        </p:nvGrpSpPr>
        <p:grpSpPr>
          <a:xfrm>
            <a:off x="2117883" y="2538014"/>
            <a:ext cx="1980029" cy="2004945"/>
            <a:chOff x="1402353" y="2418656"/>
            <a:chExt cx="1625989" cy="1646450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02353" y="3635441"/>
              <a:ext cx="1625989" cy="42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极限的运算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902046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7994698" y="2355047"/>
            <a:ext cx="2339102" cy="2236678"/>
            <a:chOff x="6586520" y="2510238"/>
            <a:chExt cx="1666871" cy="1593885"/>
          </a:xfrm>
        </p:grpSpPr>
        <p:sp>
          <p:nvSpPr>
            <p:cNvPr id="32" name="文本框 31"/>
            <p:cNvSpPr txBox="1"/>
            <p:nvPr/>
          </p:nvSpPr>
          <p:spPr>
            <a:xfrm>
              <a:off x="6586520" y="3731270"/>
              <a:ext cx="1666871" cy="372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重要极限之二</a:t>
              </a:r>
            </a:p>
          </p:txBody>
        </p:sp>
        <p:grpSp>
          <p:nvGrpSpPr>
            <p:cNvPr id="17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58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388">
        <p14:flythrough/>
      </p:transition>
    </mc:Choice>
    <mc:Fallback xmlns="">
      <p:transition spd="slow" advTm="5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26589 -1.4814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  <p:bldP spid="4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250E01B-A8D5-49C7-9AAF-D30E6BE52C71}"/>
              </a:ext>
            </a:extLst>
          </p:cNvPr>
          <p:cNvSpPr/>
          <p:nvPr/>
        </p:nvSpPr>
        <p:spPr>
          <a:xfrm>
            <a:off x="1235076" y="2640568"/>
            <a:ext cx="9756774" cy="27805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="" xmlns:a16="http://schemas.microsoft.com/office/drawing/2014/main" id="{5BE26AFE-B605-47FF-A25D-24FFF1E3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171" y="4291463"/>
            <a:ext cx="5280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与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根式有理化消去零因子的方法求解。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DDAB214E-C9B2-4EAF-B3F0-B79D25BA7A68}"/>
              </a:ext>
            </a:extLst>
          </p:cNvPr>
          <p:cNvSpPr/>
          <p:nvPr/>
        </p:nvSpPr>
        <p:spPr>
          <a:xfrm>
            <a:off x="2138559" y="3149198"/>
            <a:ext cx="444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分子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、分母的极限均为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零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="" xmlns:a16="http://schemas.microsoft.com/office/drawing/2014/main" id="{7A194041-E4C8-46C0-BE88-4277E2A3D36E}"/>
              </a:ext>
            </a:extLst>
          </p:cNvPr>
          <p:cNvGrpSpPr>
            <a:grpSpLocks/>
          </p:cNvGrpSpPr>
          <p:nvPr/>
        </p:nvGrpSpPr>
        <p:grpSpPr bwMode="auto">
          <a:xfrm>
            <a:off x="5840217" y="3029979"/>
            <a:ext cx="2373313" cy="646356"/>
            <a:chOff x="2105" y="90"/>
            <a:chExt cx="1495" cy="543"/>
          </a:xfrm>
        </p:grpSpPr>
        <p:sp>
          <p:nvSpPr>
            <p:cNvPr id="33" name="Text Box 13">
              <a:extLst>
                <a:ext uri="{FF2B5EF4-FFF2-40B4-BE49-F238E27FC236}">
                  <a16:creationId xmlns="" xmlns:a16="http://schemas.microsoft.com/office/drawing/2014/main" id="{AFEBB810-917D-4593-A081-14581E3F4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" y="90"/>
              <a:ext cx="149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属于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型，</a:t>
              </a:r>
            </a:p>
          </p:txBody>
        </p:sp>
        <p:graphicFrame>
          <p:nvGraphicFramePr>
            <p:cNvPr id="34" name="Object 14">
              <a:extLst>
                <a:ext uri="{FF2B5EF4-FFF2-40B4-BE49-F238E27FC236}">
                  <a16:creationId xmlns="" xmlns:a16="http://schemas.microsoft.com/office/drawing/2014/main" id="{3296159D-CE1C-41C7-8FF5-BCCB2721AFD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8953400"/>
                </p:ext>
              </p:extLst>
            </p:nvPr>
          </p:nvGraphicFramePr>
          <p:xfrm>
            <a:off x="2664" y="110"/>
            <a:ext cx="150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28" r:id="rId4" imgW="153533" imgH="396626" progId="">
                    <p:embed/>
                  </p:oleObj>
                </mc:Choice>
                <mc:Fallback>
                  <p:oleObj r:id="rId4" imgW="153533" imgH="396626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" y="110"/>
                          <a:ext cx="150" cy="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1E1B6A77-D6D1-4E5A-8F05-371BC2FF0355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1485140"/>
            <a:ext cx="3570532" cy="2177697"/>
            <a:chOff x="-304" y="-790"/>
            <a:chExt cx="2309" cy="1828"/>
          </a:xfrm>
        </p:grpSpPr>
        <p:sp>
          <p:nvSpPr>
            <p:cNvPr id="40" name="Text Box 6">
              <a:extLst>
                <a:ext uri="{FF2B5EF4-FFF2-40B4-BE49-F238E27FC236}">
                  <a16:creationId xmlns="" xmlns:a16="http://schemas.microsoft.com/office/drawing/2014/main" id="{C772B436-BC8D-4634-BB83-00BFC39AA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04" y="-582"/>
              <a:ext cx="23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怎么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 ？</a:t>
              </a:r>
            </a:p>
          </p:txBody>
        </p:sp>
        <p:graphicFrame>
          <p:nvGraphicFramePr>
            <p:cNvPr id="41" name="Object 7">
              <a:extLst>
                <a:ext uri="{FF2B5EF4-FFF2-40B4-BE49-F238E27FC236}">
                  <a16:creationId xmlns="" xmlns:a16="http://schemas.microsoft.com/office/drawing/2014/main" id="{CB5AC5D5-EB2D-4D8F-80C4-A7D872D234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2460713"/>
                </p:ext>
              </p:extLst>
            </p:nvPr>
          </p:nvGraphicFramePr>
          <p:xfrm>
            <a:off x="167" y="-790"/>
            <a:ext cx="840" cy="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29" r:id="rId6" imgW="573991" imgH="369905" progId="">
                    <p:embed/>
                  </p:oleObj>
                </mc:Choice>
                <mc:Fallback>
                  <p:oleObj r:id="rId6" imgW="573991" imgH="369905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" y="-790"/>
                          <a:ext cx="840" cy="7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8">
              <a:extLst>
                <a:ext uri="{FF2B5EF4-FFF2-40B4-BE49-F238E27FC236}">
                  <a16:creationId xmlns="" xmlns:a16="http://schemas.microsoft.com/office/drawing/2014/main" id="{0DA3E376-0564-4AAB-A134-CA634A8EE3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4" y="904"/>
            <a:ext cx="72" cy="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30" r:id="rId8" imgW="115453" imgH="218077" progId="">
                    <p:embed/>
                  </p:oleObj>
                </mc:Choice>
                <mc:Fallback>
                  <p:oleObj r:id="rId8" imgW="115453" imgH="218077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" y="904"/>
                          <a:ext cx="72" cy="1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椭圆 42">
            <a:extLst>
              <a:ext uri="{FF2B5EF4-FFF2-40B4-BE49-F238E27FC236}">
                <a16:creationId xmlns="" xmlns:a16="http://schemas.microsoft.com/office/drawing/2014/main" id="{1D49F0A7-CB28-4AC9-8A4E-E56A14B8C3C4}"/>
              </a:ext>
            </a:extLst>
          </p:cNvPr>
          <p:cNvSpPr/>
          <p:nvPr/>
        </p:nvSpPr>
        <p:spPr bwMode="auto">
          <a:xfrm>
            <a:off x="2420511" y="1507058"/>
            <a:ext cx="841834" cy="4209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="" xmlns:a16="http://schemas.microsoft.com/office/drawing/2014/main" id="{3DBD70F8-C4A0-4F5F-B3C5-8D50D3822457}"/>
              </a:ext>
            </a:extLst>
          </p:cNvPr>
          <p:cNvSpPr/>
          <p:nvPr/>
        </p:nvSpPr>
        <p:spPr bwMode="auto">
          <a:xfrm>
            <a:off x="2589753" y="2010378"/>
            <a:ext cx="499133" cy="3327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7628D201-D339-419B-85C8-5D90573D8ADE}"/>
              </a:ext>
            </a:extLst>
          </p:cNvPr>
          <p:cNvSpPr/>
          <p:nvPr/>
        </p:nvSpPr>
        <p:spPr bwMode="auto">
          <a:xfrm>
            <a:off x="6701677" y="3079834"/>
            <a:ext cx="285752" cy="5715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67" y="-46085"/>
            <a:ext cx="3657600" cy="6858000"/>
          </a:xfrm>
          <a:prstGeom prst="rect">
            <a:avLst/>
          </a:prstGeom>
        </p:spPr>
      </p:pic>
      <p:sp>
        <p:nvSpPr>
          <p:cNvPr id="16" name="Text Box 13">
            <a:extLst>
              <a:ext uri="{FF2B5EF4-FFF2-40B4-BE49-F238E27FC236}">
                <a16:creationId xmlns="" xmlns:a16="http://schemas.microsoft.com/office/drawing/2014/main" id="{5BE26AFE-B605-47FF-A25D-24FFF1E3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924" y="3029979"/>
            <a:ext cx="835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lvl="0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b="0" kern="0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但</a:t>
            </a:r>
            <a:r>
              <a:rPr lang="zh-CN" altLang="en-US" b="0" kern="0" dirty="0">
                <a:solidFill>
                  <a:srgbClr val="000000"/>
                </a:solidFill>
                <a:ea typeface="微软雅黑" panose="020B0503020204020204" pitchFamily="34" charset="-122"/>
              </a:rPr>
              <a:t>由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="" xmlns:a16="http://schemas.microsoft.com/office/drawing/2014/main" id="{5BE26AFE-B605-47FF-A25D-24FFF1E3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171" y="3651338"/>
            <a:ext cx="4195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于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不是有理分式与无理根式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="" xmlns:a16="http://schemas.microsoft.com/office/drawing/2014/main" id="{5BE26AFE-B605-47FF-A25D-24FFF1E3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124" y="3660721"/>
            <a:ext cx="29357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lvl="0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所以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不能用</a:t>
            </a:r>
            <a:r>
              <a:rPr lang="zh-CN" altLang="en-US" b="0" kern="0" dirty="0">
                <a:solidFill>
                  <a:srgbClr val="000000"/>
                </a:solidFill>
                <a:ea typeface="微软雅黑" panose="020B0503020204020204" pitchFamily="34" charset="-122"/>
              </a:rPr>
              <a:t>因式分解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14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31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2">
            <a:extLst>
              <a:ext uri="{FF2B5EF4-FFF2-40B4-BE49-F238E27FC236}">
                <a16:creationId xmlns="" xmlns:a16="http://schemas.microsoft.com/office/drawing/2014/main" id="{A99AA241-D7BC-425E-B201-2E4B5705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607" y="3499629"/>
            <a:ext cx="1133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71" name="Rectangle 3">
            <a:extLst>
              <a:ext uri="{FF2B5EF4-FFF2-40B4-BE49-F238E27FC236}">
                <a16:creationId xmlns="" xmlns:a16="http://schemas.microsoft.com/office/drawing/2014/main" id="{F3CADFC2-70BA-4C69-A622-5CB3C0A6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881" y="3580477"/>
            <a:ext cx="15255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0.99999</a:t>
            </a:r>
          </a:p>
        </p:txBody>
      </p:sp>
      <p:sp>
        <p:nvSpPr>
          <p:cNvPr id="72" name="Rectangle 4">
            <a:extLst>
              <a:ext uri="{FF2B5EF4-FFF2-40B4-BE49-F238E27FC236}">
                <a16:creationId xmlns="" xmlns:a16="http://schemas.microsoft.com/office/drawing/2014/main" id="{3BB57B67-1A2F-4A85-A039-E549CB1AF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701" y="3588604"/>
            <a:ext cx="1449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0.99998</a:t>
            </a:r>
          </a:p>
        </p:txBody>
      </p:sp>
      <p:sp>
        <p:nvSpPr>
          <p:cNvPr id="73" name="Rectangle 5">
            <a:extLst>
              <a:ext uri="{FF2B5EF4-FFF2-40B4-BE49-F238E27FC236}">
                <a16:creationId xmlns="" xmlns:a16="http://schemas.microsoft.com/office/drawing/2014/main" id="{253A6088-2DED-42AD-9F4C-280EFB658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08" y="3570389"/>
            <a:ext cx="1235075" cy="5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0.99833</a:t>
            </a:r>
          </a:p>
        </p:txBody>
      </p:sp>
      <p:sp>
        <p:nvSpPr>
          <p:cNvPr id="74" name="Rectangle 6">
            <a:extLst>
              <a:ext uri="{FF2B5EF4-FFF2-40B4-BE49-F238E27FC236}">
                <a16:creationId xmlns="" xmlns:a16="http://schemas.microsoft.com/office/drawing/2014/main" id="{61FE876A-94E8-4CC8-8B51-3E02E22F0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7" y="3253867"/>
            <a:ext cx="14509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AAFA7C05-9396-4BEF-B36B-BB64A1C9AAAC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2620951"/>
            <a:ext cx="9756775" cy="1637351"/>
            <a:chOff x="0" y="45"/>
            <a:chExt cx="5329" cy="816"/>
          </a:xfrm>
        </p:grpSpPr>
        <p:grpSp>
          <p:nvGrpSpPr>
            <p:cNvPr id="3" name="Group 9">
              <a:extLst>
                <a:ext uri="{FF2B5EF4-FFF2-40B4-BE49-F238E27FC236}">
                  <a16:creationId xmlns="" xmlns:a16="http://schemas.microsoft.com/office/drawing/2014/main" id="{5B8F61B2-7117-495E-941F-F2471B758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5"/>
              <a:ext cx="5329" cy="816"/>
              <a:chOff x="0" y="45"/>
              <a:chExt cx="5329" cy="816"/>
            </a:xfrm>
          </p:grpSpPr>
          <p:grpSp>
            <p:nvGrpSpPr>
              <p:cNvPr id="4" name="Group 10">
                <a:extLst>
                  <a:ext uri="{FF2B5EF4-FFF2-40B4-BE49-F238E27FC236}">
                    <a16:creationId xmlns="" xmlns:a16="http://schemas.microsoft.com/office/drawing/2014/main" id="{87EF80D2-25C6-484E-9813-566C8D6E9C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5"/>
                <a:ext cx="5329" cy="816"/>
                <a:chOff x="0" y="0"/>
                <a:chExt cx="5329" cy="816"/>
              </a:xfrm>
            </p:grpSpPr>
            <p:sp>
              <p:nvSpPr>
                <p:cNvPr id="89" name="Line 11">
                  <a:extLst>
                    <a:ext uri="{FF2B5EF4-FFF2-40B4-BE49-F238E27FC236}">
                      <a16:creationId xmlns="" xmlns:a16="http://schemas.microsoft.com/office/drawing/2014/main" id="{05475BE5-56AE-4204-9D63-BD9659732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816"/>
                  <a:ext cx="5329" cy="0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" name="Group 12">
                  <a:extLst>
                    <a:ext uri="{FF2B5EF4-FFF2-40B4-BE49-F238E27FC236}">
                      <a16:creationId xmlns="" xmlns:a16="http://schemas.microsoft.com/office/drawing/2014/main" id="{881A1E0B-79E9-44DE-80B0-40EBC0132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329" cy="816"/>
                  <a:chOff x="0" y="0"/>
                  <a:chExt cx="5329" cy="816"/>
                </a:xfrm>
              </p:grpSpPr>
              <p:grpSp>
                <p:nvGrpSpPr>
                  <p:cNvPr id="6" name="Group 13">
                    <a:extLst>
                      <a:ext uri="{FF2B5EF4-FFF2-40B4-BE49-F238E27FC236}">
                        <a16:creationId xmlns="" xmlns:a16="http://schemas.microsoft.com/office/drawing/2014/main" id="{7AE5735F-2C3E-4D72-B96B-420A84B09A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5329" cy="816"/>
                    <a:chOff x="0" y="0"/>
                    <a:chExt cx="5329" cy="816"/>
                  </a:xfrm>
                </p:grpSpPr>
                <p:sp>
                  <p:nvSpPr>
                    <p:cNvPr id="96" name="Line 14">
                      <a:extLst>
                        <a:ext uri="{FF2B5EF4-FFF2-40B4-BE49-F238E27FC236}">
                          <a16:creationId xmlns="" xmlns:a16="http://schemas.microsoft.com/office/drawing/2014/main" id="{25CE5F15-DA3C-4634-AECC-1B8BA9F57B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5329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zh-CN" altLang="en-US" sz="240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97" name="Line 15">
                      <a:extLst>
                        <a:ext uri="{FF2B5EF4-FFF2-40B4-BE49-F238E27FC236}">
                          <a16:creationId xmlns="" xmlns:a16="http://schemas.microsoft.com/office/drawing/2014/main" id="{E3B80F53-659D-45A2-AFA7-9D51DA2BCA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397"/>
                      <a:ext cx="532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zh-CN" altLang="en-US" sz="240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98" name="Line 16">
                      <a:extLst>
                        <a:ext uri="{FF2B5EF4-FFF2-40B4-BE49-F238E27FC236}">
                          <a16:creationId xmlns="" xmlns:a16="http://schemas.microsoft.com/office/drawing/2014/main" id="{F00D4E00-3777-4059-828F-66ECD133FE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0" cy="816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zh-CN" altLang="en-US" sz="240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92" name="Line 17">
                    <a:extLst>
                      <a:ext uri="{FF2B5EF4-FFF2-40B4-BE49-F238E27FC236}">
                        <a16:creationId xmlns="" xmlns:a16="http://schemas.microsoft.com/office/drawing/2014/main" id="{54A1A453-B3D6-4AC5-90EC-D7387578BB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4" y="0"/>
                    <a:ext cx="0" cy="8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3" name="Line 18">
                    <a:extLst>
                      <a:ext uri="{FF2B5EF4-FFF2-40B4-BE49-F238E27FC236}">
                        <a16:creationId xmlns="" xmlns:a16="http://schemas.microsoft.com/office/drawing/2014/main" id="{0B66647D-11A7-4170-910A-9C531A39A1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27" y="0"/>
                    <a:ext cx="0" cy="8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4" name="Line 19">
                    <a:extLst>
                      <a:ext uri="{FF2B5EF4-FFF2-40B4-BE49-F238E27FC236}">
                        <a16:creationId xmlns="" xmlns:a16="http://schemas.microsoft.com/office/drawing/2014/main" id="{5C9AFCD9-CF76-424F-8BA0-784D89556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21" y="0"/>
                    <a:ext cx="0" cy="8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5" name="Line 20">
                    <a:extLst>
                      <a:ext uri="{FF2B5EF4-FFF2-40B4-BE49-F238E27FC236}">
                        <a16:creationId xmlns="" xmlns:a16="http://schemas.microsoft.com/office/drawing/2014/main" id="{B8BAC107-A964-40B7-927B-F1416E6B66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4" y="0"/>
                    <a:ext cx="0" cy="8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7" name="Group 21">
                <a:extLst>
                  <a:ext uri="{FF2B5EF4-FFF2-40B4-BE49-F238E27FC236}">
                    <a16:creationId xmlns="" xmlns:a16="http://schemas.microsoft.com/office/drawing/2014/main" id="{AB66D05E-2030-4F78-BEB8-2BF004CA36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" y="45"/>
                <a:ext cx="4957" cy="816"/>
                <a:chOff x="67" y="45"/>
                <a:chExt cx="4957" cy="816"/>
              </a:xfrm>
            </p:grpSpPr>
            <p:sp>
              <p:nvSpPr>
                <p:cNvPr id="81" name="Rectangle 22">
                  <a:extLst>
                    <a:ext uri="{FF2B5EF4-FFF2-40B4-BE49-F238E27FC236}">
                      <a16:creationId xmlns="" xmlns:a16="http://schemas.microsoft.com/office/drawing/2014/main" id="{11ECE8FD-0A42-423A-BFA0-8BD5447540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1" y="117"/>
                  <a:ext cx="556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……</a:t>
                  </a:r>
                </a:p>
              </p:txBody>
            </p:sp>
            <p:sp>
              <p:nvSpPr>
                <p:cNvPr id="82" name="Line 23">
                  <a:extLst>
                    <a:ext uri="{FF2B5EF4-FFF2-40B4-BE49-F238E27FC236}">
                      <a16:creationId xmlns="" xmlns:a16="http://schemas.microsoft.com/office/drawing/2014/main" id="{A7C259F5-18CC-426D-81A5-2E32DC9495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24" y="45"/>
                  <a:ext cx="0" cy="816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8" name="Group 24">
                  <a:extLst>
                    <a:ext uri="{FF2B5EF4-FFF2-40B4-BE49-F238E27FC236}">
                      <a16:creationId xmlns="" xmlns:a16="http://schemas.microsoft.com/office/drawing/2014/main" id="{D4CACBB4-C28E-4256-9CFB-3998FA8380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7" y="164"/>
                  <a:ext cx="4019" cy="206"/>
                  <a:chOff x="67" y="119"/>
                  <a:chExt cx="4019" cy="206"/>
                </a:xfrm>
              </p:grpSpPr>
              <p:graphicFrame>
                <p:nvGraphicFramePr>
                  <p:cNvPr id="84" name="Object 25">
                    <a:extLst>
                      <a:ext uri="{FF2B5EF4-FFF2-40B4-BE49-F238E27FC236}">
                        <a16:creationId xmlns="" xmlns:a16="http://schemas.microsoft.com/office/drawing/2014/main" id="{8C2A0436-127F-426A-9087-28BF98E85556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94203098"/>
                      </p:ext>
                    </p:extLst>
                  </p:nvPr>
                </p:nvGraphicFramePr>
                <p:xfrm>
                  <a:off x="3573" y="124"/>
                  <a:ext cx="513" cy="18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00094" r:id="rId4" imgW="485127" imgH="178731" progId="">
                          <p:embed/>
                        </p:oleObj>
                      </mc:Choice>
                      <mc:Fallback>
                        <p:oleObj r:id="rId4" imgW="485127" imgH="178731" progId="">
                          <p:embed/>
                          <p:pic>
                            <p:nvPicPr>
                              <p:cNvPr id="0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73" y="124"/>
                                <a:ext cx="513" cy="18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5" name="Object 26">
                    <a:extLst>
                      <a:ext uri="{FF2B5EF4-FFF2-40B4-BE49-F238E27FC236}">
                        <a16:creationId xmlns="" xmlns:a16="http://schemas.microsoft.com/office/drawing/2014/main" id="{95F33924-1457-4877-ADB0-2CC29FF193DC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88619907"/>
                      </p:ext>
                    </p:extLst>
                  </p:nvPr>
                </p:nvGraphicFramePr>
                <p:xfrm>
                  <a:off x="2666" y="126"/>
                  <a:ext cx="432" cy="18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00095" r:id="rId6" imgW="408528" imgH="178731" progId="">
                          <p:embed/>
                        </p:oleObj>
                      </mc:Choice>
                      <mc:Fallback>
                        <p:oleObj r:id="rId6" imgW="408528" imgH="178731" progId="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666" y="126"/>
                                <a:ext cx="432" cy="18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6" name="Object 27">
                    <a:extLst>
                      <a:ext uri="{FF2B5EF4-FFF2-40B4-BE49-F238E27FC236}">
                        <a16:creationId xmlns="" xmlns:a16="http://schemas.microsoft.com/office/drawing/2014/main" id="{B5E6DF28-EFFE-43FF-8697-5188EE5329E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6646178"/>
                      </p:ext>
                    </p:extLst>
                  </p:nvPr>
                </p:nvGraphicFramePr>
                <p:xfrm>
                  <a:off x="1811" y="128"/>
                  <a:ext cx="351" cy="18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00096" r:id="rId8" imgW="332364" imgH="178965" progId="">
                          <p:embed/>
                        </p:oleObj>
                      </mc:Choice>
                      <mc:Fallback>
                        <p:oleObj r:id="rId8" imgW="332364" imgH="178965" progId="">
                          <p:embed/>
                          <p:pic>
                            <p:nvPicPr>
                              <p:cNvPr id="0" name="Picture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11" y="128"/>
                                <a:ext cx="351" cy="18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7" name="Object 28">
                    <a:extLst>
                      <a:ext uri="{FF2B5EF4-FFF2-40B4-BE49-F238E27FC236}">
                        <a16:creationId xmlns="" xmlns:a16="http://schemas.microsoft.com/office/drawing/2014/main" id="{E6F8CA5C-1B0F-45A1-932D-DD0DC592FC6E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25057328"/>
                      </p:ext>
                    </p:extLst>
                  </p:nvPr>
                </p:nvGraphicFramePr>
                <p:xfrm>
                  <a:off x="921" y="119"/>
                  <a:ext cx="216" cy="17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00097" r:id="rId10" imgW="205790" imgH="167205" progId="">
                          <p:embed/>
                        </p:oleObj>
                      </mc:Choice>
                      <mc:Fallback>
                        <p:oleObj r:id="rId10" imgW="205790" imgH="167205" progId="">
                          <p:embed/>
                          <p:pic>
                            <p:nvPicPr>
                              <p:cNvPr id="0" name="Picture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21" y="119"/>
                                <a:ext cx="216" cy="176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8" name="Object 29">
                    <a:extLst>
                      <a:ext uri="{FF2B5EF4-FFF2-40B4-BE49-F238E27FC236}">
                        <a16:creationId xmlns="" xmlns:a16="http://schemas.microsoft.com/office/drawing/2014/main" id="{A6D50C0C-3C9A-4C88-8DF3-2D29438649C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7" y="139"/>
                  <a:ext cx="170" cy="18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00098" r:id="rId12" imgW="128959" imgH="141855" progId="">
                          <p:embed/>
                        </p:oleObj>
                      </mc:Choice>
                      <mc:Fallback>
                        <p:oleObj r:id="rId12" imgW="128959" imgH="141855" progId="">
                          <p:embed/>
                          <p:pic>
                            <p:nvPicPr>
                              <p:cNvPr id="0" name="Picture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7" y="139"/>
                                <a:ext cx="170" cy="186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sp>
          <p:nvSpPr>
            <p:cNvPr id="78" name="Line 30">
              <a:extLst>
                <a:ext uri="{FF2B5EF4-FFF2-40B4-BE49-F238E27FC236}">
                  <a16:creationId xmlns="" xmlns:a16="http://schemas.microsoft.com/office/drawing/2014/main" id="{2A579F17-31E8-4218-806E-9EE7777FC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5" y="45"/>
              <a:ext cx="0" cy="8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2"/>
          <p:cNvGrpSpPr/>
          <p:nvPr/>
        </p:nvGrpSpPr>
        <p:grpSpPr>
          <a:xfrm>
            <a:off x="1199245" y="1752901"/>
            <a:ext cx="2103792" cy="461677"/>
            <a:chOff x="1199245" y="1752901"/>
            <a:chExt cx="2103792" cy="461677"/>
          </a:xfrm>
        </p:grpSpPr>
        <p:sp>
          <p:nvSpPr>
            <p:cNvPr id="100" name="Text Box 33">
              <a:extLst>
                <a:ext uri="{FF2B5EF4-FFF2-40B4-BE49-F238E27FC236}">
                  <a16:creationId xmlns="" xmlns:a16="http://schemas.microsoft.com/office/drawing/2014/main" id="{45ABA473-E92D-483F-BA86-543A43B1D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245" y="1752901"/>
              <a:ext cx="2103792" cy="46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当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时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2" name="Object 34">
              <a:extLst>
                <a:ext uri="{FF2B5EF4-FFF2-40B4-BE49-F238E27FC236}">
                  <a16:creationId xmlns="" xmlns:a16="http://schemas.microsoft.com/office/drawing/2014/main" id="{42F2CD9B-31C9-4D4A-BE9E-A58F257A2E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3503891"/>
                </p:ext>
              </p:extLst>
            </p:nvPr>
          </p:nvGraphicFramePr>
          <p:xfrm>
            <a:off x="1640774" y="1755281"/>
            <a:ext cx="866706" cy="439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99" r:id="rId14" imgW="421294" imgH="178731" progId="">
                    <p:embed/>
                  </p:oleObj>
                </mc:Choice>
                <mc:Fallback>
                  <p:oleObj r:id="rId14" imgW="421294" imgH="178731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0774" y="1755281"/>
                          <a:ext cx="866706" cy="4390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3" name="Object 35">
            <a:extLst>
              <a:ext uri="{FF2B5EF4-FFF2-40B4-BE49-F238E27FC236}">
                <a16:creationId xmlns="" xmlns:a16="http://schemas.microsoft.com/office/drawing/2014/main" id="{CEB6C1ED-518D-4F11-9881-8946657F9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372915"/>
              </p:ext>
            </p:extLst>
          </p:nvPr>
        </p:nvGraphicFramePr>
        <p:xfrm>
          <a:off x="1469153" y="3461699"/>
          <a:ext cx="1253810" cy="71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00" r:id="rId16" imgW="802538" imgH="394900" progId="">
                  <p:embed/>
                </p:oleObj>
              </mc:Choice>
              <mc:Fallback>
                <p:oleObj r:id="rId16" imgW="802538" imgH="3949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153" y="3461699"/>
                        <a:ext cx="1253810" cy="7145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39">
            <a:extLst>
              <a:ext uri="{FF2B5EF4-FFF2-40B4-BE49-F238E27FC236}">
                <a16:creationId xmlns="" xmlns:a16="http://schemas.microsoft.com/office/drawing/2014/main" id="{BFF30884-C053-464E-8F8E-A1CC7D6BA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514" y="3579273"/>
            <a:ext cx="1449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0.84147</a:t>
            </a:r>
          </a:p>
        </p:txBody>
      </p:sp>
      <p:grpSp>
        <p:nvGrpSpPr>
          <p:cNvPr id="10" name="Group 40">
            <a:extLst>
              <a:ext uri="{FF2B5EF4-FFF2-40B4-BE49-F238E27FC236}">
                <a16:creationId xmlns="" xmlns:a16="http://schemas.microsoft.com/office/drawing/2014/main" id="{7D1686AC-BD80-4F8E-9083-A3C4D8B3ACF0}"/>
              </a:ext>
            </a:extLst>
          </p:cNvPr>
          <p:cNvGrpSpPr>
            <a:grpSpLocks/>
          </p:cNvGrpSpPr>
          <p:nvPr/>
        </p:nvGrpSpPr>
        <p:grpSpPr bwMode="auto">
          <a:xfrm>
            <a:off x="1199245" y="4687113"/>
            <a:ext cx="3798991" cy="465937"/>
            <a:chOff x="605" y="162"/>
            <a:chExt cx="1755" cy="392"/>
          </a:xfrm>
        </p:grpSpPr>
        <p:sp>
          <p:nvSpPr>
            <p:cNvPr id="106" name="Rectangle 43">
              <a:extLst>
                <a:ext uri="{FF2B5EF4-FFF2-40B4-BE49-F238E27FC236}">
                  <a16:creationId xmlns="" xmlns:a16="http://schemas.microsoft.com/office/drawing/2014/main" id="{82DFD03E-C7E1-45B8-99A0-A78B96A9F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166"/>
              <a:ext cx="175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显然，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时，</a:t>
              </a:r>
            </a:p>
          </p:txBody>
        </p:sp>
        <p:graphicFrame>
          <p:nvGraphicFramePr>
            <p:cNvPr id="107" name="Object 41">
              <a:extLst>
                <a:ext uri="{FF2B5EF4-FFF2-40B4-BE49-F238E27FC236}">
                  <a16:creationId xmlns="" xmlns:a16="http://schemas.microsoft.com/office/drawing/2014/main" id="{7E3B8C5F-966C-404D-8EB1-37D1B8C1A1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5703688"/>
                </p:ext>
              </p:extLst>
            </p:nvPr>
          </p:nvGraphicFramePr>
          <p:xfrm>
            <a:off x="1229" y="162"/>
            <a:ext cx="631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01" r:id="rId18" imgW="421294" imgH="178731" progId="">
                    <p:embed/>
                  </p:oleObj>
                </mc:Choice>
                <mc:Fallback>
                  <p:oleObj r:id="rId18" imgW="421294" imgH="178731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9" y="162"/>
                          <a:ext cx="631" cy="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7">
            <a:extLst>
              <a:ext uri="{FF2B5EF4-FFF2-40B4-BE49-F238E27FC236}">
                <a16:creationId xmlns="" xmlns:a16="http://schemas.microsoft.com/office/drawing/2014/main" id="{A645E8CE-A57F-4C6A-9251-489E59AD441C}"/>
              </a:ext>
            </a:extLst>
          </p:cNvPr>
          <p:cNvGrpSpPr/>
          <p:nvPr/>
        </p:nvGrpSpPr>
        <p:grpSpPr>
          <a:xfrm>
            <a:off x="4517749" y="4527541"/>
            <a:ext cx="6613461" cy="779390"/>
            <a:chOff x="2857487" y="3237375"/>
            <a:chExt cx="6613461" cy="779390"/>
          </a:xfrm>
        </p:grpSpPr>
        <p:sp>
          <p:nvSpPr>
            <p:cNvPr id="109" name="矩形 108">
              <a:extLst>
                <a:ext uri="{FF2B5EF4-FFF2-40B4-BE49-F238E27FC236}">
                  <a16:creationId xmlns="" xmlns:a16="http://schemas.microsoft.com/office/drawing/2014/main" id="{F6D51D6F-AA55-4F7A-B1DA-D8450BA524BD}"/>
                </a:ext>
              </a:extLst>
            </p:cNvPr>
            <p:cNvSpPr/>
            <p:nvPr/>
          </p:nvSpPr>
          <p:spPr>
            <a:xfrm>
              <a:off x="2857487" y="3416864"/>
              <a:ext cx="66134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的值越来越趋向于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1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110" name="Object 42">
              <a:extLst>
                <a:ext uri="{FF2B5EF4-FFF2-40B4-BE49-F238E27FC236}">
                  <a16:creationId xmlns="" xmlns:a16="http://schemas.microsoft.com/office/drawing/2014/main" id="{7CC604DC-CF4C-4DFE-9D34-BBB81F2452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4176685"/>
                </p:ext>
              </p:extLst>
            </p:nvPr>
          </p:nvGraphicFramePr>
          <p:xfrm>
            <a:off x="3665302" y="3237375"/>
            <a:ext cx="1365904" cy="779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02" r:id="rId20" imgW="802538" imgH="394900" progId="">
                    <p:embed/>
                  </p:oleObj>
                </mc:Choice>
                <mc:Fallback>
                  <p:oleObj r:id="rId20" imgW="802538" imgH="3949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5302" y="3237375"/>
                          <a:ext cx="1365904" cy="7793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"/>
          <p:cNvGrpSpPr/>
          <p:nvPr/>
        </p:nvGrpSpPr>
        <p:grpSpPr>
          <a:xfrm>
            <a:off x="3079212" y="1600595"/>
            <a:ext cx="5114669" cy="769858"/>
            <a:chOff x="3079212" y="1600595"/>
            <a:chExt cx="5114669" cy="769858"/>
          </a:xfrm>
        </p:grpSpPr>
        <p:graphicFrame>
          <p:nvGraphicFramePr>
            <p:cNvPr id="101" name="Object 32">
              <a:extLst>
                <a:ext uri="{FF2B5EF4-FFF2-40B4-BE49-F238E27FC236}">
                  <a16:creationId xmlns="" xmlns:a16="http://schemas.microsoft.com/office/drawing/2014/main" id="{62FF2FA6-82E1-4AA1-BD3F-6F0E1214D0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7386407"/>
                </p:ext>
              </p:extLst>
            </p:nvPr>
          </p:nvGraphicFramePr>
          <p:xfrm>
            <a:off x="4489158" y="1600595"/>
            <a:ext cx="1437572" cy="769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03" r:id="rId22" imgW="802538" imgH="394900" progId="">
                    <p:embed/>
                  </p:oleObj>
                </mc:Choice>
                <mc:Fallback>
                  <p:oleObj r:id="rId22" imgW="802538" imgH="39490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9158" y="1600595"/>
                          <a:ext cx="1437572" cy="7698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33">
              <a:extLst>
                <a:ext uri="{FF2B5EF4-FFF2-40B4-BE49-F238E27FC236}">
                  <a16:creationId xmlns="" xmlns:a16="http://schemas.microsoft.com/office/drawing/2014/main" id="{45ABA473-E92D-483F-BA86-543A43B1D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212" y="1786974"/>
              <a:ext cx="5114669" cy="46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观察函数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值的变化趋势。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8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utoUpdateAnimBg="0"/>
      <p:bldP spid="71" grpId="0" autoUpdateAnimBg="0"/>
      <p:bldP spid="72" grpId="0" autoUpdateAnimBg="0"/>
      <p:bldP spid="73" grpId="0" autoUpdateAnimBg="0"/>
      <p:bldP spid="10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866900"/>
            <a:ext cx="9756775" cy="3902075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1097646"/>
            <a:ext cx="2404183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重要极限之一</a:t>
            </a:r>
          </a:p>
        </p:txBody>
      </p:sp>
      <p:graphicFrame>
        <p:nvGraphicFramePr>
          <p:cNvPr id="88" name="Object 6">
            <a:extLst>
              <a:ext uri="{FF2B5EF4-FFF2-40B4-BE49-F238E27FC236}">
                <a16:creationId xmlns="" xmlns:a16="http://schemas.microsoft.com/office/drawing/2014/main" id="{48C9F19E-816C-4449-A693-66F8DE5D9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99537"/>
              </p:ext>
            </p:extLst>
          </p:nvPr>
        </p:nvGraphicFramePr>
        <p:xfrm>
          <a:off x="1821663" y="2016036"/>
          <a:ext cx="1817595" cy="96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82" r:id="rId5" imgW="777061" imgH="394900" progId="">
                  <p:embed/>
                </p:oleObj>
              </mc:Choice>
              <mc:Fallback>
                <p:oleObj r:id="rId5" imgW="777061" imgH="3949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663" y="2016036"/>
                        <a:ext cx="1817595" cy="965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01A76A3-399B-41DB-BB15-283D0016233E}"/>
              </a:ext>
            </a:extLst>
          </p:cNvPr>
          <p:cNvGrpSpPr/>
          <p:nvPr/>
        </p:nvGrpSpPr>
        <p:grpSpPr>
          <a:xfrm>
            <a:off x="1821663" y="4273400"/>
            <a:ext cx="8817762" cy="683264"/>
            <a:chOff x="2232747" y="4635350"/>
            <a:chExt cx="8817762" cy="683264"/>
          </a:xfrm>
        </p:grpSpPr>
        <p:sp>
          <p:nvSpPr>
            <p:cNvPr id="91" name="Rectangle 16">
              <a:extLst>
                <a:ext uri="{FF2B5EF4-FFF2-40B4-BE49-F238E27FC236}">
                  <a16:creationId xmlns="" xmlns:a16="http://schemas.microsoft.com/office/drawing/2014/main" id="{34844B04-F808-44B7-B34B-0EBE70A9C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747" y="4635350"/>
              <a:ext cx="8817762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．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公式中出现的变量（可以是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字母      或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或其它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的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代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数式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）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92" name="Object 17">
              <a:extLst>
                <a:ext uri="{FF2B5EF4-FFF2-40B4-BE49-F238E27FC236}">
                  <a16:creationId xmlns="" xmlns:a16="http://schemas.microsoft.com/office/drawing/2014/main" id="{0637C0AF-5B3E-46B8-8980-9C67558951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7037782"/>
                </p:ext>
              </p:extLst>
            </p:nvPr>
          </p:nvGraphicFramePr>
          <p:xfrm>
            <a:off x="7875390" y="4817663"/>
            <a:ext cx="329492" cy="455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083" r:id="rId7" imgW="90232" imgH="154683" progId="">
                    <p:embed/>
                  </p:oleObj>
                </mc:Choice>
                <mc:Fallback>
                  <p:oleObj r:id="rId7" imgW="90232" imgH="154683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5390" y="4817663"/>
                          <a:ext cx="329492" cy="455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18">
              <a:extLst>
                <a:ext uri="{FF2B5EF4-FFF2-40B4-BE49-F238E27FC236}">
                  <a16:creationId xmlns="" xmlns:a16="http://schemas.microsoft.com/office/drawing/2014/main" id="{5CD25F56-7578-47F9-ABEB-7F6B0BEDC8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1154831"/>
                </p:ext>
              </p:extLst>
            </p:nvPr>
          </p:nvGraphicFramePr>
          <p:xfrm>
            <a:off x="7094253" y="4843878"/>
            <a:ext cx="485252" cy="414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084" r:id="rId9" imgW="128959" imgH="141855" progId="">
                    <p:embed/>
                  </p:oleObj>
                </mc:Choice>
                <mc:Fallback>
                  <p:oleObj r:id="rId9" imgW="128959" imgH="141855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4253" y="4843878"/>
                          <a:ext cx="485252" cy="4146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6">
            <a:extLst>
              <a:ext uri="{FF2B5EF4-FFF2-40B4-BE49-F238E27FC236}">
                <a16:creationId xmlns="" xmlns:a16="http://schemas.microsoft.com/office/drawing/2014/main" id="{D05FC52F-9B47-4405-B24C-6B46BC41F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230" y="4864359"/>
            <a:ext cx="346182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相同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且该变量趋向于零。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="" xmlns:a16="http://schemas.microsoft.com/office/drawing/2014/main" id="{911DC5A4-8D11-4160-A544-DAA150FC74BF}"/>
              </a:ext>
            </a:extLst>
          </p:cNvPr>
          <p:cNvGrpSpPr>
            <a:grpSpLocks/>
          </p:cNvGrpSpPr>
          <p:nvPr/>
        </p:nvGrpSpPr>
        <p:grpSpPr bwMode="auto">
          <a:xfrm>
            <a:off x="1821663" y="2885315"/>
            <a:ext cx="4623518" cy="933539"/>
            <a:chOff x="232" y="-89"/>
            <a:chExt cx="3022" cy="793"/>
          </a:xfrm>
        </p:grpSpPr>
        <p:sp>
          <p:nvSpPr>
            <p:cNvPr id="95" name="Text Box 20">
              <a:extLst>
                <a:ext uri="{FF2B5EF4-FFF2-40B4-BE49-F238E27FC236}">
                  <a16:creationId xmlns="" xmlns:a16="http://schemas.microsoft.com/office/drawing/2014/main" id="{73C27AE4-BE6F-4532-AF3D-7CE399FE5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" y="-89"/>
              <a:ext cx="3022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1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．函数极限为“　  ”型，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96" name="Object 21">
              <a:extLst>
                <a:ext uri="{FF2B5EF4-FFF2-40B4-BE49-F238E27FC236}">
                  <a16:creationId xmlns="" xmlns:a16="http://schemas.microsoft.com/office/drawing/2014/main" id="{9E986697-B688-4547-A836-28298D9F8B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4858201"/>
                </p:ext>
              </p:extLst>
            </p:nvPr>
          </p:nvGraphicFramePr>
          <p:xfrm>
            <a:off x="1881" y="136"/>
            <a:ext cx="227" cy="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085" r:id="rId11" imgW="153533" imgH="396626" progId="">
                    <p:embed/>
                  </p:oleObj>
                </mc:Choice>
                <mc:Fallback>
                  <p:oleObj r:id="rId11" imgW="153533" imgH="396626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1" y="136"/>
                          <a:ext cx="227" cy="5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矩形 96">
            <a:extLst>
              <a:ext uri="{FF2B5EF4-FFF2-40B4-BE49-F238E27FC236}">
                <a16:creationId xmlns="" xmlns:a16="http://schemas.microsoft.com/office/drawing/2014/main" id="{EB1C6D7A-80F2-480B-85BE-18B41E63EC84}"/>
              </a:ext>
            </a:extLst>
          </p:cNvPr>
          <p:cNvSpPr/>
          <p:nvPr/>
        </p:nvSpPr>
        <p:spPr bwMode="auto">
          <a:xfrm>
            <a:off x="4344556" y="3118614"/>
            <a:ext cx="285752" cy="7143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="" xmlns:a16="http://schemas.microsoft.com/office/drawing/2014/main" id="{A785C9F2-BCE1-414D-84A8-19CA4858EBAA}"/>
              </a:ext>
            </a:extLst>
          </p:cNvPr>
          <p:cNvSpPr/>
          <p:nvPr/>
        </p:nvSpPr>
        <p:spPr bwMode="auto">
          <a:xfrm>
            <a:off x="2853243" y="2159383"/>
            <a:ext cx="285752" cy="2857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="" xmlns:a16="http://schemas.microsoft.com/office/drawing/2014/main" id="{A135E420-DB18-431C-84CF-F95AA197D22F}"/>
              </a:ext>
            </a:extLst>
          </p:cNvPr>
          <p:cNvSpPr/>
          <p:nvPr/>
        </p:nvSpPr>
        <p:spPr bwMode="auto">
          <a:xfrm>
            <a:off x="2629502" y="2674640"/>
            <a:ext cx="285752" cy="2857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="" xmlns:a16="http://schemas.microsoft.com/office/drawing/2014/main" id="{7FBBDD2C-534E-42DF-9994-8C0265254627}"/>
              </a:ext>
            </a:extLst>
          </p:cNvPr>
          <p:cNvSpPr/>
          <p:nvPr/>
        </p:nvSpPr>
        <p:spPr>
          <a:xfrm>
            <a:off x="7655487" y="3244971"/>
            <a:ext cx="2841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且分子是分母的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正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1" name="椭圆 100">
            <a:extLst>
              <a:ext uri="{FF2B5EF4-FFF2-40B4-BE49-F238E27FC236}">
                <a16:creationId xmlns="" xmlns:a16="http://schemas.microsoft.com/office/drawing/2014/main" id="{B6479A06-6D30-4B26-9945-0AF4F120CB44}"/>
              </a:ext>
            </a:extLst>
          </p:cNvPr>
          <p:cNvSpPr/>
          <p:nvPr/>
        </p:nvSpPr>
        <p:spPr bwMode="auto">
          <a:xfrm>
            <a:off x="2348548" y="2105012"/>
            <a:ext cx="857256" cy="3429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="" xmlns:a16="http://schemas.microsoft.com/office/drawing/2014/main" id="{03A35816-21EF-4EE3-8AB7-1CD5AD8D3971}"/>
              </a:ext>
            </a:extLst>
          </p:cNvPr>
          <p:cNvSpPr/>
          <p:nvPr/>
        </p:nvSpPr>
        <p:spPr bwMode="auto">
          <a:xfrm>
            <a:off x="2558064" y="2667992"/>
            <a:ext cx="428628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="" xmlns:a16="http://schemas.microsoft.com/office/drawing/2014/main" id="{58CE10E1-CDCF-4EDE-AF4A-392A7FD758CE}"/>
              </a:ext>
            </a:extLst>
          </p:cNvPr>
          <p:cNvSpPr/>
          <p:nvPr/>
        </p:nvSpPr>
        <p:spPr>
          <a:xfrm>
            <a:off x="5530822" y="325368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含有三角函数，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7B7D146C-76F9-4FE5-821A-E479571E8A50}"/>
              </a:ext>
            </a:extLst>
          </p:cNvPr>
          <p:cNvSpPr/>
          <p:nvPr/>
        </p:nvSpPr>
        <p:spPr>
          <a:xfrm>
            <a:off x="2306490" y="38050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弦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；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4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0" grpId="0"/>
      <p:bldP spid="97" grpId="0" animBg="1"/>
      <p:bldP spid="98" grpId="0" animBg="1"/>
      <p:bldP spid="98" grpId="1" animBg="1"/>
      <p:bldP spid="99" grpId="0" animBg="1"/>
      <p:bldP spid="99" grpId="1" animBg="1"/>
      <p:bldP spid="100" grpId="0"/>
      <p:bldP spid="101" grpId="0" animBg="1"/>
      <p:bldP spid="101" grpId="1" animBg="1"/>
      <p:bldP spid="102" grpId="0" animBg="1"/>
      <p:bldP spid="102" grpId="1" animBg="1"/>
      <p:bldP spid="103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46188" y="916243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033F1D76-F560-43A0-A09F-ABF09254FE8E}"/>
              </a:ext>
            </a:extLst>
          </p:cNvPr>
          <p:cNvGrpSpPr>
            <a:grpSpLocks/>
          </p:cNvGrpSpPr>
          <p:nvPr/>
        </p:nvGrpSpPr>
        <p:grpSpPr bwMode="auto">
          <a:xfrm>
            <a:off x="1716216" y="1937921"/>
            <a:ext cx="1997129" cy="898708"/>
            <a:chOff x="62" y="-78"/>
            <a:chExt cx="1129" cy="608"/>
          </a:xfrm>
        </p:grpSpPr>
        <p:sp>
          <p:nvSpPr>
            <p:cNvPr id="50" name="Rectangle 5">
              <a:extLst>
                <a:ext uri="{FF2B5EF4-FFF2-40B4-BE49-F238E27FC236}">
                  <a16:creationId xmlns="" xmlns:a16="http://schemas.microsoft.com/office/drawing/2014/main" id="{9B022CF8-6421-42DA-A409-D84A8546D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290"/>
              <a:ext cx="240" cy="240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6">
              <a:extLst>
                <a:ext uri="{FF2B5EF4-FFF2-40B4-BE49-F238E27FC236}">
                  <a16:creationId xmlns="" xmlns:a16="http://schemas.microsoft.com/office/drawing/2014/main" id="{8EA778E7-500E-44AF-976A-1A9D3291D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" y="-50"/>
              <a:ext cx="240" cy="240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1" name="Object 7">
              <a:extLst>
                <a:ext uri="{FF2B5EF4-FFF2-40B4-BE49-F238E27FC236}">
                  <a16:creationId xmlns="" xmlns:a16="http://schemas.microsoft.com/office/drawing/2014/main" id="{0C852941-0E3B-420F-92E7-78C8DC743F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405190"/>
                </p:ext>
              </p:extLst>
            </p:nvPr>
          </p:nvGraphicFramePr>
          <p:xfrm>
            <a:off x="62" y="-78"/>
            <a:ext cx="1129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159" r:id="rId4" imgW="840754" imgH="394900" progId="">
                    <p:embed/>
                  </p:oleObj>
                </mc:Choice>
                <mc:Fallback>
                  <p:oleObj r:id="rId4" imgW="840754" imgH="3949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" y="-78"/>
                          <a:ext cx="1129" cy="5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>
            <a:extLst>
              <a:ext uri="{FF2B5EF4-FFF2-40B4-BE49-F238E27FC236}">
                <a16:creationId xmlns="" xmlns:a16="http://schemas.microsoft.com/office/drawing/2014/main" id="{7DBA1D2D-0B4E-48C2-B197-F3AC0374B139}"/>
              </a:ext>
            </a:extLst>
          </p:cNvPr>
          <p:cNvGrpSpPr>
            <a:grpSpLocks/>
          </p:cNvGrpSpPr>
          <p:nvPr/>
        </p:nvGrpSpPr>
        <p:grpSpPr bwMode="auto">
          <a:xfrm>
            <a:off x="3722976" y="1926464"/>
            <a:ext cx="1997130" cy="848163"/>
            <a:chOff x="128" y="-24"/>
            <a:chExt cx="1165" cy="573"/>
          </a:xfrm>
        </p:grpSpPr>
        <p:sp>
          <p:nvSpPr>
            <p:cNvPr id="53" name="Rectangle 9">
              <a:extLst>
                <a:ext uri="{FF2B5EF4-FFF2-40B4-BE49-F238E27FC236}">
                  <a16:creationId xmlns="" xmlns:a16="http://schemas.microsoft.com/office/drawing/2014/main" id="{316E7331-3F30-43E6-8EC6-D8B7FE8DB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0"/>
              <a:ext cx="96" cy="240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" name="Group 10">
              <a:extLst>
                <a:ext uri="{FF2B5EF4-FFF2-40B4-BE49-F238E27FC236}">
                  <a16:creationId xmlns="" xmlns:a16="http://schemas.microsoft.com/office/drawing/2014/main" id="{0D3BF826-B1E7-4F33-BEF6-2AC66E1675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" y="-24"/>
              <a:ext cx="1165" cy="573"/>
              <a:chOff x="128" y="-24"/>
              <a:chExt cx="1165" cy="573"/>
            </a:xfrm>
          </p:grpSpPr>
          <p:sp>
            <p:nvSpPr>
              <p:cNvPr id="56" name="Rectangle 12">
                <a:extLst>
                  <a:ext uri="{FF2B5EF4-FFF2-40B4-BE49-F238E27FC236}">
                    <a16:creationId xmlns="" xmlns:a16="http://schemas.microsoft.com/office/drawing/2014/main" id="{705FD194-A778-4D92-A1D9-8BF0DF706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" y="0"/>
                <a:ext cx="240" cy="240"/>
              </a:xfrm>
              <a:prstGeom prst="rect">
                <a:avLst/>
              </a:prstGeom>
              <a:solidFill>
                <a:srgbClr val="CC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Rectangle 11">
                <a:extLst>
                  <a:ext uri="{FF2B5EF4-FFF2-40B4-BE49-F238E27FC236}">
                    <a16:creationId xmlns="" xmlns:a16="http://schemas.microsoft.com/office/drawing/2014/main" id="{5558C439-C61F-46A5-9C5A-D0B538892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" y="309"/>
                <a:ext cx="240" cy="240"/>
              </a:xfrm>
              <a:prstGeom prst="rect">
                <a:avLst/>
              </a:prstGeom>
              <a:solidFill>
                <a:srgbClr val="CC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57" name="Object 13">
                <a:extLst>
                  <a:ext uri="{FF2B5EF4-FFF2-40B4-BE49-F238E27FC236}">
                    <a16:creationId xmlns="" xmlns:a16="http://schemas.microsoft.com/office/drawing/2014/main" id="{100DDBFF-8FCF-48E2-ACBF-66828468ACA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7972365"/>
                  </p:ext>
                </p:extLst>
              </p:nvPr>
            </p:nvGraphicFramePr>
            <p:xfrm>
              <a:off x="128" y="-24"/>
              <a:ext cx="1165" cy="5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2160" r:id="rId6" imgW="866232" imgH="369422" progId="">
                      <p:embed/>
                    </p:oleObj>
                  </mc:Choice>
                  <mc:Fallback>
                    <p:oleObj r:id="rId6" imgW="866232" imgH="369422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" y="-24"/>
                            <a:ext cx="1165" cy="5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14">
            <a:extLst>
              <a:ext uri="{FF2B5EF4-FFF2-40B4-BE49-F238E27FC236}">
                <a16:creationId xmlns="" xmlns:a16="http://schemas.microsoft.com/office/drawing/2014/main" id="{BD588D53-6D53-406F-8A3B-9D7C82C78AF7}"/>
              </a:ext>
            </a:extLst>
          </p:cNvPr>
          <p:cNvGrpSpPr>
            <a:grpSpLocks/>
          </p:cNvGrpSpPr>
          <p:nvPr/>
        </p:nvGrpSpPr>
        <p:grpSpPr bwMode="auto">
          <a:xfrm>
            <a:off x="5688052" y="1918469"/>
            <a:ext cx="2096985" cy="857162"/>
            <a:chOff x="249" y="-17"/>
            <a:chExt cx="1164" cy="583"/>
          </a:xfrm>
        </p:grpSpPr>
        <p:sp>
          <p:nvSpPr>
            <p:cNvPr id="60" name="Rectangle 16">
              <a:extLst>
                <a:ext uri="{FF2B5EF4-FFF2-40B4-BE49-F238E27FC236}">
                  <a16:creationId xmlns="" xmlns:a16="http://schemas.microsoft.com/office/drawing/2014/main" id="{EFEBD19D-A168-4822-A1F7-D9E27EDF5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" y="12"/>
              <a:ext cx="240" cy="240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15">
              <a:extLst>
                <a:ext uri="{FF2B5EF4-FFF2-40B4-BE49-F238E27FC236}">
                  <a16:creationId xmlns="" xmlns:a16="http://schemas.microsoft.com/office/drawing/2014/main" id="{71C88DDE-3F03-4E6C-9B21-224E3E1A5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326"/>
              <a:ext cx="240" cy="240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1" name="Object 17">
              <a:extLst>
                <a:ext uri="{FF2B5EF4-FFF2-40B4-BE49-F238E27FC236}">
                  <a16:creationId xmlns="" xmlns:a16="http://schemas.microsoft.com/office/drawing/2014/main" id="{563A3D81-3A97-4B18-98D3-7BE1FB1ACE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6574897"/>
                </p:ext>
              </p:extLst>
            </p:nvPr>
          </p:nvGraphicFramePr>
          <p:xfrm>
            <a:off x="249" y="-17"/>
            <a:ext cx="1164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161" r:id="rId8" imgW="866232" imgH="369422" progId="">
                    <p:embed/>
                  </p:oleObj>
                </mc:Choice>
                <mc:Fallback>
                  <p:oleObj r:id="rId8" imgW="866232" imgH="369422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-17"/>
                          <a:ext cx="1164" cy="5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1"/>
          <p:cNvGrpSpPr/>
          <p:nvPr/>
        </p:nvGrpSpPr>
        <p:grpSpPr>
          <a:xfrm>
            <a:off x="2182527" y="3058845"/>
            <a:ext cx="1572225" cy="461665"/>
            <a:chOff x="3456975" y="3096711"/>
            <a:chExt cx="1572225" cy="461665"/>
          </a:xfrm>
        </p:grpSpPr>
        <p:sp>
          <p:nvSpPr>
            <p:cNvPr id="38" name="Text Box 20">
              <a:extLst>
                <a:ext uri="{FF2B5EF4-FFF2-40B4-BE49-F238E27FC236}">
                  <a16:creationId xmlns="" xmlns:a16="http://schemas.microsoft.com/office/drawing/2014/main" id="{595E4E98-18C4-4A6E-8308-3EAC68D84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975" y="3096711"/>
              <a:ext cx="15722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b="0" dirty="0" smtClean="0">
                  <a:solidFill>
                    <a:srgbClr val="000000"/>
                  </a:solidFill>
                  <a:ea typeface="微软雅黑" panose="020B0503020204020204" pitchFamily="34" charset="-122"/>
                </a:rPr>
                <a:t>令            ，</a:t>
              </a:r>
              <a:endPara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2" name="Object 18">
              <a:extLst>
                <a:ext uri="{FF2B5EF4-FFF2-40B4-BE49-F238E27FC236}">
                  <a16:creationId xmlns="" xmlns:a16="http://schemas.microsoft.com/office/drawing/2014/main" id="{0F499A7C-A0F2-4EDE-8E17-6F6A98F146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679377"/>
                </p:ext>
              </p:extLst>
            </p:nvPr>
          </p:nvGraphicFramePr>
          <p:xfrm>
            <a:off x="3907345" y="3137987"/>
            <a:ext cx="9382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162" name="Equation" r:id="rId10" imgW="393480" imgH="177480" progId="">
                    <p:embed/>
                  </p:oleObj>
                </mc:Choice>
                <mc:Fallback>
                  <p:oleObj name="Equation" r:id="rId10" imgW="393480" imgH="17748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7345" y="3137987"/>
                          <a:ext cx="938212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Text Box 20">
            <a:extLst>
              <a:ext uri="{FF2B5EF4-FFF2-40B4-BE49-F238E27FC236}">
                <a16:creationId xmlns="" xmlns:a16="http://schemas.microsoft.com/office/drawing/2014/main" id="{251B11B1-044B-4A77-A2C9-5059A5057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935" y="4477889"/>
            <a:ext cx="83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rPr>
              <a:t>注：</a:t>
            </a:r>
          </a:p>
        </p:txBody>
      </p:sp>
      <p:graphicFrame>
        <p:nvGraphicFramePr>
          <p:cNvPr id="66" name="Object 22">
            <a:extLst>
              <a:ext uri="{FF2B5EF4-FFF2-40B4-BE49-F238E27FC236}">
                <a16:creationId xmlns="" xmlns:a16="http://schemas.microsoft.com/office/drawing/2014/main" id="{73DE225A-B864-4165-BBE1-A4ACD4CF3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673107"/>
              </p:ext>
            </p:extLst>
          </p:nvPr>
        </p:nvGraphicFramePr>
        <p:xfrm>
          <a:off x="3102431" y="5069471"/>
          <a:ext cx="1301368" cy="74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63" r:id="rId12" imgW="649957" imgH="369583" progId="">
                  <p:embed/>
                </p:oleObj>
              </mc:Choice>
              <mc:Fallback>
                <p:oleObj r:id="rId12" imgW="649957" imgH="369583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431" y="5069471"/>
                        <a:ext cx="1301368" cy="746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3">
            <a:extLst>
              <a:ext uri="{FF2B5EF4-FFF2-40B4-BE49-F238E27FC236}">
                <a16:creationId xmlns="" xmlns:a16="http://schemas.microsoft.com/office/drawing/2014/main" id="{C1911C37-D3A8-4794-90FB-42A72045A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21145"/>
              </p:ext>
            </p:extLst>
          </p:nvPr>
        </p:nvGraphicFramePr>
        <p:xfrm>
          <a:off x="4480277" y="5052650"/>
          <a:ext cx="2195769" cy="74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64" r:id="rId14" imgW="1095528" imgH="369422" progId="">
                  <p:embed/>
                </p:oleObj>
              </mc:Choice>
              <mc:Fallback>
                <p:oleObj r:id="rId14" imgW="1095528" imgH="369422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277" y="5052650"/>
                        <a:ext cx="2195769" cy="746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67">
            <a:extLst>
              <a:ext uri="{FF2B5EF4-FFF2-40B4-BE49-F238E27FC236}">
                <a16:creationId xmlns="" xmlns:a16="http://schemas.microsoft.com/office/drawing/2014/main" id="{DEB7C903-1AA3-4542-97B9-B39BA07CE5BB}"/>
              </a:ext>
            </a:extLst>
          </p:cNvPr>
          <p:cNvGrpSpPr/>
          <p:nvPr/>
        </p:nvGrpSpPr>
        <p:grpSpPr>
          <a:xfrm>
            <a:off x="1730039" y="794648"/>
            <a:ext cx="3027740" cy="755144"/>
            <a:chOff x="2051720" y="314606"/>
            <a:chExt cx="3027740" cy="755144"/>
          </a:xfrm>
        </p:grpSpPr>
        <p:sp>
          <p:nvSpPr>
            <p:cNvPr id="70" name="Text Box 29">
              <a:extLst>
                <a:ext uri="{FF2B5EF4-FFF2-40B4-BE49-F238E27FC236}">
                  <a16:creationId xmlns="" xmlns:a16="http://schemas.microsoft.com/office/drawing/2014/main" id="{A509E8D8-092F-4878-9DAA-70F3123C6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720" y="483518"/>
              <a:ext cx="30277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9" name="Object 3">
              <a:extLst>
                <a:ext uri="{FF2B5EF4-FFF2-40B4-BE49-F238E27FC236}">
                  <a16:creationId xmlns="" xmlns:a16="http://schemas.microsoft.com/office/drawing/2014/main" id="{C97EE1CA-2CA3-472C-94B1-4603D9CB76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2836621"/>
                </p:ext>
              </p:extLst>
            </p:nvPr>
          </p:nvGraphicFramePr>
          <p:xfrm>
            <a:off x="3106314" y="314606"/>
            <a:ext cx="1222441" cy="755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165" name="公式" r:id="rId16" imgW="647419" imgH="393529" progId="">
                    <p:embed/>
                  </p:oleObj>
                </mc:Choice>
                <mc:Fallback>
                  <p:oleObj name="公式" r:id="rId16" imgW="647419" imgH="393529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314" y="314606"/>
                          <a:ext cx="1222441" cy="755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组合 70">
            <a:extLst>
              <a:ext uri="{FF2B5EF4-FFF2-40B4-BE49-F238E27FC236}">
                <a16:creationId xmlns="" xmlns:a16="http://schemas.microsoft.com/office/drawing/2014/main" id="{97178B83-2ECA-4BAF-85E4-D9D5F42B5979}"/>
              </a:ext>
            </a:extLst>
          </p:cNvPr>
          <p:cNvGrpSpPr/>
          <p:nvPr/>
        </p:nvGrpSpPr>
        <p:grpSpPr>
          <a:xfrm>
            <a:off x="8243690" y="750266"/>
            <a:ext cx="2798285" cy="714237"/>
            <a:chOff x="2487783" y="894812"/>
            <a:chExt cx="2798285" cy="714237"/>
          </a:xfrm>
        </p:grpSpPr>
        <p:grpSp>
          <p:nvGrpSpPr>
            <p:cNvPr id="11" name="Group 19">
              <a:extLst>
                <a:ext uri="{FF2B5EF4-FFF2-40B4-BE49-F238E27FC236}">
                  <a16:creationId xmlns="" xmlns:a16="http://schemas.microsoft.com/office/drawing/2014/main" id="{9925A24A-9D6A-48CF-BF7D-D02F43C48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7783" y="901032"/>
              <a:ext cx="2798285" cy="668663"/>
              <a:chOff x="-486" y="-10"/>
              <a:chExt cx="1829" cy="568"/>
            </a:xfrm>
          </p:grpSpPr>
          <p:sp>
            <p:nvSpPr>
              <p:cNvPr id="74" name="Text Box 20">
                <a:extLst>
                  <a:ext uri="{FF2B5EF4-FFF2-40B4-BE49-F238E27FC236}">
                    <a16:creationId xmlns="" xmlns:a16="http://schemas.microsoft.com/office/drawing/2014/main" id="{05A43C91-51FC-4F10-B096-BF6AABD769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86" y="140"/>
                <a:ext cx="182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　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75" name="Object 21">
                <a:extLst>
                  <a:ext uri="{FF2B5EF4-FFF2-40B4-BE49-F238E27FC236}">
                    <a16:creationId xmlns="" xmlns:a16="http://schemas.microsoft.com/office/drawing/2014/main" id="{4C19AB5A-5DDA-4D43-906B-D809E43F43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0779784"/>
                  </p:ext>
                </p:extLst>
              </p:nvPr>
            </p:nvGraphicFramePr>
            <p:xfrm>
              <a:off x="456" y="-10"/>
              <a:ext cx="227" cy="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2166" r:id="rId18" imgW="153533" imgH="396626" progId="">
                      <p:embed/>
                    </p:oleObj>
                  </mc:Choice>
                  <mc:Fallback>
                    <p:oleObj r:id="rId18" imgW="153533" imgH="396626" progId="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6" y="-10"/>
                            <a:ext cx="227" cy="5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3" name="矩形 72">
              <a:extLst>
                <a:ext uri="{FF2B5EF4-FFF2-40B4-BE49-F238E27FC236}">
                  <a16:creationId xmlns="" xmlns:a16="http://schemas.microsoft.com/office/drawing/2014/main" id="{71A34D47-5984-4A8D-B679-DF529CA89698}"/>
                </a:ext>
              </a:extLst>
            </p:cNvPr>
            <p:cNvSpPr/>
            <p:nvPr/>
          </p:nvSpPr>
          <p:spPr bwMode="auto">
            <a:xfrm>
              <a:off x="2500214" y="894812"/>
              <a:ext cx="2663039" cy="714237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椭圆 75">
            <a:extLst>
              <a:ext uri="{FF2B5EF4-FFF2-40B4-BE49-F238E27FC236}">
                <a16:creationId xmlns="" xmlns:a16="http://schemas.microsoft.com/office/drawing/2014/main" id="{A13C50BD-E4E5-40B4-B45F-97D437509AD8}"/>
              </a:ext>
            </a:extLst>
          </p:cNvPr>
          <p:cNvSpPr/>
          <p:nvPr/>
        </p:nvSpPr>
        <p:spPr bwMode="auto">
          <a:xfrm>
            <a:off x="3118325" y="773358"/>
            <a:ext cx="938560" cy="3754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="" xmlns:a16="http://schemas.microsoft.com/office/drawing/2014/main" id="{93F4A046-C3E0-44E3-B2DE-B78BC12D9C34}"/>
              </a:ext>
            </a:extLst>
          </p:cNvPr>
          <p:cNvSpPr/>
          <p:nvPr/>
        </p:nvSpPr>
        <p:spPr bwMode="auto">
          <a:xfrm>
            <a:off x="3389038" y="1244294"/>
            <a:ext cx="428628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8" name="Text Box 20">
            <a:extLst>
              <a:ext uri="{FF2B5EF4-FFF2-40B4-BE49-F238E27FC236}">
                <a16:creationId xmlns="" xmlns:a16="http://schemas.microsoft.com/office/drawing/2014/main" id="{595E4E98-18C4-4A6E-8308-3EAC68D84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363" y="4475404"/>
            <a:ext cx="6300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rPr>
              <a:t>在运算熟练后可不必代换，直接计算：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235074" y="1739995"/>
            <a:ext cx="9756775" cy="4281394"/>
            <a:chOff x="1235074" y="1739995"/>
            <a:chExt cx="9756775" cy="4281394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35074" y="1739995"/>
              <a:ext cx="9756775" cy="4281394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0" name="Text Box 20">
              <a:extLst>
                <a:ext uri="{FF2B5EF4-FFF2-40B4-BE49-F238E27FC236}">
                  <a16:creationId xmlns="" xmlns:a16="http://schemas.microsoft.com/office/drawing/2014/main" id="{7F9C4E64-79B0-4710-B65B-6D7262CAA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488" y="1957710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sp>
        <p:nvSpPr>
          <p:cNvPr id="36" name="Text Box 20">
            <a:extLst>
              <a:ext uri="{FF2B5EF4-FFF2-40B4-BE49-F238E27FC236}">
                <a16:creationId xmlns="" xmlns:a16="http://schemas.microsoft.com/office/drawing/2014/main" id="{595E4E98-18C4-4A6E-8308-3EAC68D84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094" y="3753686"/>
            <a:ext cx="104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所以，</a:t>
            </a:r>
            <a:endParaRPr lang="zh-CN" altLang="en-US" b="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2" name="组合 4"/>
          <p:cNvGrpSpPr/>
          <p:nvPr/>
        </p:nvGrpSpPr>
        <p:grpSpPr>
          <a:xfrm>
            <a:off x="3229073" y="3592894"/>
            <a:ext cx="2740215" cy="782637"/>
            <a:chOff x="4159304" y="3612426"/>
            <a:chExt cx="2740215" cy="782637"/>
          </a:xfrm>
        </p:grpSpPr>
        <p:graphicFrame>
          <p:nvGraphicFramePr>
            <p:cNvPr id="63" name="Object 19">
              <a:extLst>
                <a:ext uri="{FF2B5EF4-FFF2-40B4-BE49-F238E27FC236}">
                  <a16:creationId xmlns="" xmlns:a16="http://schemas.microsoft.com/office/drawing/2014/main" id="{56F4B032-48CF-493F-BE1A-37B3C9C2DC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8727164"/>
                </p:ext>
              </p:extLst>
            </p:nvPr>
          </p:nvGraphicFramePr>
          <p:xfrm>
            <a:off x="4907206" y="3612426"/>
            <a:ext cx="1992313" cy="78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167" name="Equation" r:id="rId20" imgW="965160" imgH="393480" progId="">
                    <p:embed/>
                  </p:oleObj>
                </mc:Choice>
                <mc:Fallback>
                  <p:oleObj name="Equation" r:id="rId20" imgW="965160" imgH="39348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7206" y="3612426"/>
                          <a:ext cx="1992313" cy="782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 Box 20">
              <a:extLst>
                <a:ext uri="{FF2B5EF4-FFF2-40B4-BE49-F238E27FC236}">
                  <a16:creationId xmlns="" xmlns:a16="http://schemas.microsoft.com/office/drawing/2014/main" id="{595E4E98-18C4-4A6E-8308-3EAC68D84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304" y="3757779"/>
              <a:ext cx="1044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b="0" dirty="0" smtClean="0">
                  <a:solidFill>
                    <a:srgbClr val="000000"/>
                  </a:solidFill>
                  <a:ea typeface="微软雅黑" panose="020B0503020204020204" pitchFamily="34" charset="-122"/>
                </a:rPr>
                <a:t>原式</a:t>
              </a:r>
              <a:endPara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3"/>
          <p:cNvGrpSpPr/>
          <p:nvPr/>
        </p:nvGrpSpPr>
        <p:grpSpPr>
          <a:xfrm>
            <a:off x="5863360" y="3058845"/>
            <a:ext cx="1687929" cy="461665"/>
            <a:chOff x="7922796" y="3423826"/>
            <a:chExt cx="1687929" cy="461665"/>
          </a:xfrm>
        </p:grpSpPr>
        <p:sp>
          <p:nvSpPr>
            <p:cNvPr id="40" name="Text Box 20">
              <a:extLst>
                <a:ext uri="{FF2B5EF4-FFF2-40B4-BE49-F238E27FC236}">
                  <a16:creationId xmlns="" xmlns:a16="http://schemas.microsoft.com/office/drawing/2014/main" id="{595E4E98-18C4-4A6E-8308-3EAC68D84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2796" y="3423826"/>
              <a:ext cx="16879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b="0" dirty="0" smtClean="0">
                  <a:solidFill>
                    <a:srgbClr val="000000"/>
                  </a:solidFill>
                  <a:ea typeface="微软雅黑" panose="020B0503020204020204" pitchFamily="34" charset="-122"/>
                </a:rPr>
                <a:t>有            ，</a:t>
              </a:r>
              <a:endPara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1" name="Object 18">
              <a:extLst>
                <a:ext uri="{FF2B5EF4-FFF2-40B4-BE49-F238E27FC236}">
                  <a16:creationId xmlns="" xmlns:a16="http://schemas.microsoft.com/office/drawing/2014/main" id="{0F499A7C-A0F2-4EDE-8E17-6F6A98F146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714272"/>
                </p:ext>
              </p:extLst>
            </p:nvPr>
          </p:nvGraphicFramePr>
          <p:xfrm>
            <a:off x="8355828" y="3487584"/>
            <a:ext cx="90963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168" name="Equation" r:id="rId22" imgW="380880" imgH="177480" progId="">
                    <p:embed/>
                  </p:oleObj>
                </mc:Choice>
                <mc:Fallback>
                  <p:oleObj name="Equation" r:id="rId22" imgW="380880" imgH="17748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55828" y="3487584"/>
                          <a:ext cx="909637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2"/>
          <p:cNvGrpSpPr/>
          <p:nvPr/>
        </p:nvGrpSpPr>
        <p:grpSpPr>
          <a:xfrm>
            <a:off x="3754752" y="3058845"/>
            <a:ext cx="2511293" cy="461665"/>
            <a:chOff x="5029200" y="3094335"/>
            <a:chExt cx="2511293" cy="461665"/>
          </a:xfrm>
        </p:grpSpPr>
        <p:sp>
          <p:nvSpPr>
            <p:cNvPr id="39" name="Text Box 20">
              <a:extLst>
                <a:ext uri="{FF2B5EF4-FFF2-40B4-BE49-F238E27FC236}">
                  <a16:creationId xmlns="" xmlns:a16="http://schemas.microsoft.com/office/drawing/2014/main" id="{595E4E98-18C4-4A6E-8308-3EAC68D84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3094335"/>
              <a:ext cx="25112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b="0" dirty="0" smtClean="0">
                  <a:solidFill>
                    <a:srgbClr val="000000"/>
                  </a:solidFill>
                  <a:ea typeface="微软雅黑" panose="020B0503020204020204" pitchFamily="34" charset="-122"/>
                </a:rPr>
                <a:t>当               时，</a:t>
              </a:r>
              <a:endPara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3" name="Object 18">
              <a:extLst>
                <a:ext uri="{FF2B5EF4-FFF2-40B4-BE49-F238E27FC236}">
                  <a16:creationId xmlns="" xmlns:a16="http://schemas.microsoft.com/office/drawing/2014/main" id="{0F499A7C-A0F2-4EDE-8E17-6F6A98F146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2870799"/>
                </p:ext>
              </p:extLst>
            </p:nvPr>
          </p:nvGraphicFramePr>
          <p:xfrm>
            <a:off x="5498620" y="3137188"/>
            <a:ext cx="1000125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169" name="Equation" r:id="rId24" imgW="419040" imgH="177480" progId="">
                    <p:embed/>
                  </p:oleObj>
                </mc:Choice>
                <mc:Fallback>
                  <p:oleObj name="Equation" r:id="rId24" imgW="419040" imgH="17748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8620" y="3137188"/>
                          <a:ext cx="1000125" cy="379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42777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6" grpId="0" animBg="1"/>
      <p:bldP spid="77" grpId="0" animBg="1"/>
      <p:bldP spid="78" grpId="0"/>
      <p:bldP spid="36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3464" y="2799893"/>
            <a:ext cx="9748386" cy="227596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3464" y="1829174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94" name="Object 4">
            <a:extLst>
              <a:ext uri="{FF2B5EF4-FFF2-40B4-BE49-F238E27FC236}">
                <a16:creationId xmlns="" xmlns:a16="http://schemas.microsoft.com/office/drawing/2014/main" id="{584EC986-E64D-4BA2-AD50-4F836255F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38076"/>
              </p:ext>
            </p:extLst>
          </p:nvPr>
        </p:nvGraphicFramePr>
        <p:xfrm>
          <a:off x="2679812" y="3468169"/>
          <a:ext cx="1271105" cy="86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48" name="公式" r:id="rId4" imgW="647419" imgH="393529" progId="">
                  <p:embed/>
                </p:oleObj>
              </mc:Choice>
              <mc:Fallback>
                <p:oleObj name="公式" r:id="rId4" imgW="647419" imgH="3935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812" y="3468169"/>
                        <a:ext cx="1271105" cy="869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6">
            <a:extLst>
              <a:ext uri="{FF2B5EF4-FFF2-40B4-BE49-F238E27FC236}">
                <a16:creationId xmlns="" xmlns:a16="http://schemas.microsoft.com/office/drawing/2014/main" id="{6352CE3A-442A-49D3-94CF-994E4786F9FE}"/>
              </a:ext>
            </a:extLst>
          </p:cNvPr>
          <p:cNvGrpSpPr>
            <a:grpSpLocks/>
          </p:cNvGrpSpPr>
          <p:nvPr/>
        </p:nvGrpSpPr>
        <p:grpSpPr bwMode="auto">
          <a:xfrm>
            <a:off x="6732894" y="3266041"/>
            <a:ext cx="471885" cy="1344566"/>
            <a:chOff x="4142" y="1298"/>
            <a:chExt cx="334" cy="953"/>
          </a:xfrm>
        </p:grpSpPr>
        <p:sp>
          <p:nvSpPr>
            <p:cNvPr id="96" name="Rectangle 7">
              <a:extLst>
                <a:ext uri="{FF2B5EF4-FFF2-40B4-BE49-F238E27FC236}">
                  <a16:creationId xmlns="" xmlns:a16="http://schemas.microsoft.com/office/drawing/2014/main" id="{6F5A52CE-C2F8-44E4-9580-9CADBE050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797"/>
              <a:ext cx="227" cy="17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" name="Rectangle 9">
              <a:extLst>
                <a:ext uri="{FF2B5EF4-FFF2-40B4-BE49-F238E27FC236}">
                  <a16:creationId xmlns="" xmlns:a16="http://schemas.microsoft.com/office/drawing/2014/main" id="{2BF924B5-AC04-4A6B-A99A-C889CE387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570"/>
              <a:ext cx="233" cy="190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8" name="Rectangle 10">
              <a:extLst>
                <a:ext uri="{FF2B5EF4-FFF2-40B4-BE49-F238E27FC236}">
                  <a16:creationId xmlns="" xmlns:a16="http://schemas.microsoft.com/office/drawing/2014/main" id="{2099F5DC-E17E-492C-BA94-FA3AFEF75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1298"/>
              <a:ext cx="233" cy="18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" name="Rectangle 11">
              <a:extLst>
                <a:ext uri="{FF2B5EF4-FFF2-40B4-BE49-F238E27FC236}">
                  <a16:creationId xmlns="" xmlns:a16="http://schemas.microsoft.com/office/drawing/2014/main" id="{B7ECFA44-C44C-4E05-B42E-652CF37DB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069"/>
              <a:ext cx="190" cy="182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00" name="Object 12">
            <a:extLst>
              <a:ext uri="{FF2B5EF4-FFF2-40B4-BE49-F238E27FC236}">
                <a16:creationId xmlns="" xmlns:a16="http://schemas.microsoft.com/office/drawing/2014/main" id="{47DC04EB-364F-4382-A169-80E18BD14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354452"/>
              </p:ext>
            </p:extLst>
          </p:nvPr>
        </p:nvGraphicFramePr>
        <p:xfrm>
          <a:off x="4002377" y="3161003"/>
          <a:ext cx="1491635" cy="152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49" name="公式" r:id="rId6" imgW="799753" imgH="761669" progId="">
                  <p:embed/>
                </p:oleObj>
              </mc:Choice>
              <mc:Fallback>
                <p:oleObj name="公式" r:id="rId6" imgW="799753" imgH="76166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377" y="3161003"/>
                        <a:ext cx="1491635" cy="1525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4">
            <a:extLst>
              <a:ext uri="{FF2B5EF4-FFF2-40B4-BE49-F238E27FC236}">
                <a16:creationId xmlns="" xmlns:a16="http://schemas.microsoft.com/office/drawing/2014/main" id="{99B1197C-981F-4716-848D-69F4AB9B7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001845"/>
              </p:ext>
            </p:extLst>
          </p:nvPr>
        </p:nvGraphicFramePr>
        <p:xfrm>
          <a:off x="7412230" y="3501848"/>
          <a:ext cx="1272830" cy="801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50" r:id="rId8" imgW="649674" imgH="394900" progId="">
                  <p:embed/>
                </p:oleObj>
              </mc:Choice>
              <mc:Fallback>
                <p:oleObj r:id="rId8" imgW="649674" imgH="3949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230" y="3501848"/>
                        <a:ext cx="1272830" cy="801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1657952"/>
            <a:ext cx="3087683" cy="827043"/>
            <a:chOff x="928661" y="970331"/>
            <a:chExt cx="3087683" cy="827043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30876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6971637"/>
                </p:ext>
              </p:extLst>
            </p:nvPr>
          </p:nvGraphicFramePr>
          <p:xfrm>
            <a:off x="2018294" y="970331"/>
            <a:ext cx="1300465" cy="827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51" name="公式" r:id="rId10" imgW="647419" imgH="393529" progId="">
                    <p:embed/>
                  </p:oleObj>
                </mc:Choice>
                <mc:Fallback>
                  <p:oleObj name="公式" r:id="rId10" imgW="647419" imgH="393529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294" y="970331"/>
                          <a:ext cx="1300465" cy="8270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108">
            <a:extLst>
              <a:ext uri="{FF2B5EF4-FFF2-40B4-BE49-F238E27FC236}">
                <a16:creationId xmlns="" xmlns:a16="http://schemas.microsoft.com/office/drawing/2014/main" id="{50B77493-D6A6-445A-999C-AA684DE48FA1}"/>
              </a:ext>
            </a:extLst>
          </p:cNvPr>
          <p:cNvGrpSpPr/>
          <p:nvPr/>
        </p:nvGrpSpPr>
        <p:grpSpPr>
          <a:xfrm>
            <a:off x="8521095" y="1773229"/>
            <a:ext cx="2965702" cy="714380"/>
            <a:chOff x="3571868" y="1047249"/>
            <a:chExt cx="2965702" cy="714380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B2D10E08-AE0B-493E-A0AF-747EA8155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079971"/>
              <a:ext cx="2951280" cy="668663"/>
              <a:chOff x="232" y="142"/>
              <a:chExt cx="1929" cy="568"/>
            </a:xfrm>
          </p:grpSpPr>
          <p:sp>
            <p:nvSpPr>
              <p:cNvPr id="112" name="Text Box 20">
                <a:extLst>
                  <a:ext uri="{FF2B5EF4-FFF2-40B4-BE49-F238E27FC236}">
                    <a16:creationId xmlns="" xmlns:a16="http://schemas.microsoft.com/office/drawing/2014/main" id="{6A19DA41-62C1-4975-9F6B-000B26537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192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13" name="Object 21">
                <a:extLst>
                  <a:ext uri="{FF2B5EF4-FFF2-40B4-BE49-F238E27FC236}">
                    <a16:creationId xmlns="" xmlns:a16="http://schemas.microsoft.com/office/drawing/2014/main" id="{D6F55244-7515-4BFC-A04B-B69A4771A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2902578"/>
                  </p:ext>
                </p:extLst>
              </p:nvPr>
            </p:nvGraphicFramePr>
            <p:xfrm>
              <a:off x="1103" y="142"/>
              <a:ext cx="227" cy="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152" r:id="rId12" imgW="153533" imgH="396626" progId="">
                      <p:embed/>
                    </p:oleObj>
                  </mc:Choice>
                  <mc:Fallback>
                    <p:oleObj r:id="rId12" imgW="153533" imgH="396626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3" y="142"/>
                            <a:ext cx="227" cy="5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3571868" y="1047249"/>
              <a:ext cx="245497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14" name="椭圆 113">
            <a:extLst>
              <a:ext uri="{FF2B5EF4-FFF2-40B4-BE49-F238E27FC236}">
                <a16:creationId xmlns="" xmlns:a16="http://schemas.microsoft.com/office/drawing/2014/main" id="{26183C3F-A55F-4C1E-9C6C-58333C7397C1}"/>
              </a:ext>
            </a:extLst>
          </p:cNvPr>
          <p:cNvSpPr/>
          <p:nvPr/>
        </p:nvSpPr>
        <p:spPr bwMode="auto">
          <a:xfrm>
            <a:off x="3228263" y="1671549"/>
            <a:ext cx="909174" cy="3809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" name="椭圆 114">
            <a:extLst>
              <a:ext uri="{FF2B5EF4-FFF2-40B4-BE49-F238E27FC236}">
                <a16:creationId xmlns="" xmlns:a16="http://schemas.microsoft.com/office/drawing/2014/main" id="{35C718F2-1AD2-4FA8-9AD6-63072D408768}"/>
              </a:ext>
            </a:extLst>
          </p:cNvPr>
          <p:cNvSpPr/>
          <p:nvPr/>
        </p:nvSpPr>
        <p:spPr bwMode="auto">
          <a:xfrm>
            <a:off x="3228263" y="2130419"/>
            <a:ext cx="889900" cy="39228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" name="椭圆 115">
            <a:extLst>
              <a:ext uri="{FF2B5EF4-FFF2-40B4-BE49-F238E27FC236}">
                <a16:creationId xmlns="" xmlns:a16="http://schemas.microsoft.com/office/drawing/2014/main" id="{FE5C399E-92D1-4D6A-A6F3-A5A6B0299DC4}"/>
              </a:ext>
            </a:extLst>
          </p:cNvPr>
          <p:cNvSpPr/>
          <p:nvPr/>
        </p:nvSpPr>
        <p:spPr bwMode="auto">
          <a:xfrm>
            <a:off x="6066594" y="3173331"/>
            <a:ext cx="1272830" cy="7649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" name="椭圆 116">
            <a:extLst>
              <a:ext uri="{FF2B5EF4-FFF2-40B4-BE49-F238E27FC236}">
                <a16:creationId xmlns="" xmlns:a16="http://schemas.microsoft.com/office/drawing/2014/main" id="{495935B9-085D-4261-A88D-81264C3E768C}"/>
              </a:ext>
            </a:extLst>
          </p:cNvPr>
          <p:cNvSpPr/>
          <p:nvPr/>
        </p:nvSpPr>
        <p:spPr bwMode="auto">
          <a:xfrm>
            <a:off x="6066595" y="3917867"/>
            <a:ext cx="1272829" cy="75360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" name="Text Box 20">
            <a:extLst>
              <a:ext uri="{FF2B5EF4-FFF2-40B4-BE49-F238E27FC236}">
                <a16:creationId xmlns="" xmlns:a16="http://schemas.microsoft.com/office/drawing/2014/main" id="{5FE24A7F-C95C-44F0-A9DD-C4E26411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922" y="2982619"/>
            <a:ext cx="83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latinLnBrk="1">
              <a:spcBef>
                <a:spcPts val="1200"/>
              </a:spcBef>
            </a:pPr>
            <a:r>
              <a:rPr lang="zh-CN" altLang="en-US" b="0" dirty="0">
                <a:ea typeface="微软雅黑" panose="020B0503020204020204" pitchFamily="34" charset="-122"/>
              </a:rPr>
              <a:t>解</a:t>
            </a:r>
            <a:r>
              <a:rPr lang="zh-CN" altLang="en-US" b="0" dirty="0">
                <a:sym typeface="Wingdings" pitchFamily="2" charset="2"/>
              </a:rPr>
              <a:t>：</a:t>
            </a:r>
            <a:endParaRPr lang="zh-CN" altLang="en-US" b="0" dirty="0"/>
          </a:p>
        </p:txBody>
      </p:sp>
      <p:graphicFrame>
        <p:nvGraphicFramePr>
          <p:cNvPr id="101" name="Object 13">
            <a:extLst>
              <a:ext uri="{FF2B5EF4-FFF2-40B4-BE49-F238E27FC236}">
                <a16:creationId xmlns="" xmlns:a16="http://schemas.microsoft.com/office/drawing/2014/main" id="{5630BD1F-334F-4472-8B19-FCF627856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619300"/>
              </p:ext>
            </p:extLst>
          </p:nvPr>
        </p:nvGraphicFramePr>
        <p:xfrm>
          <a:off x="5643773" y="3213452"/>
          <a:ext cx="1628701" cy="141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53" name="公式" r:id="rId14" imgW="942664" imgH="764322" progId="Equation.3">
                  <p:embed/>
                </p:oleObj>
              </mc:Choice>
              <mc:Fallback>
                <p:oleObj name="公式" r:id="rId14" imgW="942664" imgH="76432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773" y="3213452"/>
                        <a:ext cx="1628701" cy="1418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186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4" grpId="0" animBg="1"/>
      <p:bldP spid="115" grpId="0" animBg="1"/>
      <p:bldP spid="116" grpId="1" animBg="1"/>
      <p:bldP spid="117" grpId="0" animBg="1"/>
      <p:bldP spid="118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3463" y="2433418"/>
            <a:ext cx="9748387" cy="3108966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3464" y="151734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92" name="Object 15">
            <a:extLst>
              <a:ext uri="{FF2B5EF4-FFF2-40B4-BE49-F238E27FC236}">
                <a16:creationId xmlns="" xmlns:a16="http://schemas.microsoft.com/office/drawing/2014/main" id="{5BDFE7E5-C86A-455E-BEAF-F98FD4643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00338"/>
              </p:ext>
            </p:extLst>
          </p:nvPr>
        </p:nvGraphicFramePr>
        <p:xfrm>
          <a:off x="2452462" y="3063270"/>
          <a:ext cx="1257340" cy="83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79" name="公式" r:id="rId4" imgW="634725" imgH="393529" progId="">
                  <p:embed/>
                </p:oleObj>
              </mc:Choice>
              <mc:Fallback>
                <p:oleObj name="公式" r:id="rId4" imgW="634725" imgH="3935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462" y="3063270"/>
                        <a:ext cx="1257340" cy="83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>
            <a:extLst>
              <a:ext uri="{FF2B5EF4-FFF2-40B4-BE49-F238E27FC236}">
                <a16:creationId xmlns="" xmlns:a16="http://schemas.microsoft.com/office/drawing/2014/main" id="{C9ED7C98-3E86-41AC-A75B-E7A1ED755B89}"/>
              </a:ext>
            </a:extLst>
          </p:cNvPr>
          <p:cNvGrpSpPr>
            <a:grpSpLocks/>
          </p:cNvGrpSpPr>
          <p:nvPr/>
        </p:nvGrpSpPr>
        <p:grpSpPr bwMode="auto">
          <a:xfrm>
            <a:off x="6190607" y="3133126"/>
            <a:ext cx="800321" cy="691499"/>
            <a:chOff x="496" y="48"/>
            <a:chExt cx="480" cy="432"/>
          </a:xfrm>
        </p:grpSpPr>
        <p:sp>
          <p:nvSpPr>
            <p:cNvPr id="94" name="Rectangle 17">
              <a:extLst>
                <a:ext uri="{FF2B5EF4-FFF2-40B4-BE49-F238E27FC236}">
                  <a16:creationId xmlns="" xmlns:a16="http://schemas.microsoft.com/office/drawing/2014/main" id="{4DEC84F9-32A3-44AD-8823-C3B97EAE4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288"/>
              <a:ext cx="96" cy="1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5" name="Rectangle 18">
              <a:extLst>
                <a:ext uri="{FF2B5EF4-FFF2-40B4-BE49-F238E27FC236}">
                  <a16:creationId xmlns="" xmlns:a16="http://schemas.microsoft.com/office/drawing/2014/main" id="{288CE0ED-3BE8-49D6-889B-90AED31DE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48"/>
              <a:ext cx="432" cy="19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96" name="Object 20">
            <a:extLst>
              <a:ext uri="{FF2B5EF4-FFF2-40B4-BE49-F238E27FC236}">
                <a16:creationId xmlns="" xmlns:a16="http://schemas.microsoft.com/office/drawing/2014/main" id="{A5B3E0B6-30AC-46C5-A2C5-3D3E84FA2F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967110"/>
              </p:ext>
            </p:extLst>
          </p:nvPr>
        </p:nvGraphicFramePr>
        <p:xfrm>
          <a:off x="3779097" y="4270561"/>
          <a:ext cx="2715565" cy="879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80" r:id="rId6" imgW="1312086" imgH="394900" progId="">
                  <p:embed/>
                </p:oleObj>
              </mc:Choice>
              <mc:Fallback>
                <p:oleObj r:id="rId6" imgW="1312086" imgH="394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097" y="4270561"/>
                        <a:ext cx="2715565" cy="8796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21">
            <a:extLst>
              <a:ext uri="{FF2B5EF4-FFF2-40B4-BE49-F238E27FC236}">
                <a16:creationId xmlns="" xmlns:a16="http://schemas.microsoft.com/office/drawing/2014/main" id="{459F9402-8EE1-403F-A0C3-18A8080EF3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464105"/>
              </p:ext>
            </p:extLst>
          </p:nvPr>
        </p:nvGraphicFramePr>
        <p:xfrm>
          <a:off x="6630783" y="4488698"/>
          <a:ext cx="1387945" cy="35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81" r:id="rId8" imgW="535259" imgH="165675" progId="">
                  <p:embed/>
                </p:oleObj>
              </mc:Choice>
              <mc:Fallback>
                <p:oleObj r:id="rId8" imgW="535259" imgH="16567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783" y="4488698"/>
                        <a:ext cx="1387945" cy="358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97">
            <a:extLst>
              <a:ext uri="{FF2B5EF4-FFF2-40B4-BE49-F238E27FC236}">
                <a16:creationId xmlns="" xmlns:a16="http://schemas.microsoft.com/office/drawing/2014/main" id="{A74F1BFD-8D38-4106-9AF4-A9A8F05CBE57}"/>
              </a:ext>
            </a:extLst>
          </p:cNvPr>
          <p:cNvGrpSpPr/>
          <p:nvPr/>
        </p:nvGrpSpPr>
        <p:grpSpPr>
          <a:xfrm>
            <a:off x="1734245" y="1351298"/>
            <a:ext cx="3155208" cy="829014"/>
            <a:chOff x="928662" y="954063"/>
            <a:chExt cx="3155208" cy="829014"/>
          </a:xfrm>
        </p:grpSpPr>
        <p:sp>
          <p:nvSpPr>
            <p:cNvPr id="102" name="Text Box 29">
              <a:extLst>
                <a:ext uri="{FF2B5EF4-FFF2-40B4-BE49-F238E27FC236}">
                  <a16:creationId xmlns="" xmlns:a16="http://schemas.microsoft.com/office/drawing/2014/main" id="{07849B6D-A8D7-4B89-8A3E-E7A788F81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2" y="1171568"/>
              <a:ext cx="31552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0" name="Object 26">
              <a:extLst>
                <a:ext uri="{FF2B5EF4-FFF2-40B4-BE49-F238E27FC236}">
                  <a16:creationId xmlns="" xmlns:a16="http://schemas.microsoft.com/office/drawing/2014/main" id="{79779EC6-0EA6-4472-B2C3-FF68735BEE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7035859"/>
                </p:ext>
              </p:extLst>
            </p:nvPr>
          </p:nvGraphicFramePr>
          <p:xfrm>
            <a:off x="1990341" y="954063"/>
            <a:ext cx="1173138" cy="829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82" name="公式" r:id="rId10" imgW="583947" imgH="393529" progId="">
                    <p:embed/>
                  </p:oleObj>
                </mc:Choice>
                <mc:Fallback>
                  <p:oleObj name="公式" r:id="rId10" imgW="583947" imgH="393529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341" y="954063"/>
                          <a:ext cx="1173138" cy="8290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4" name="Object 411">
            <a:extLst>
              <a:ext uri="{FF2B5EF4-FFF2-40B4-BE49-F238E27FC236}">
                <a16:creationId xmlns="" xmlns:a16="http://schemas.microsoft.com/office/drawing/2014/main" id="{9AA5F02F-7A63-4AF0-8982-C605D121B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83428"/>
              </p:ext>
            </p:extLst>
          </p:nvPr>
        </p:nvGraphicFramePr>
        <p:xfrm>
          <a:off x="3779097" y="2665383"/>
          <a:ext cx="1513438" cy="122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83" name="公式" r:id="rId12" imgW="736600" imgH="571500" progId="">
                  <p:embed/>
                </p:oleObj>
              </mc:Choice>
              <mc:Fallback>
                <p:oleObj name="公式" r:id="rId12" imgW="736600" imgH="5715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097" y="2665383"/>
                        <a:ext cx="1513438" cy="1226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105">
            <a:extLst>
              <a:ext uri="{FF2B5EF4-FFF2-40B4-BE49-F238E27FC236}">
                <a16:creationId xmlns="" xmlns:a16="http://schemas.microsoft.com/office/drawing/2014/main" id="{ECA3C862-37B5-4D33-B79E-80F13F3C8838}"/>
              </a:ext>
            </a:extLst>
          </p:cNvPr>
          <p:cNvGrpSpPr/>
          <p:nvPr/>
        </p:nvGrpSpPr>
        <p:grpSpPr>
          <a:xfrm>
            <a:off x="8555599" y="1407676"/>
            <a:ext cx="2918190" cy="728759"/>
            <a:chOff x="2780005" y="185734"/>
            <a:chExt cx="2955870" cy="714380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BAAB87C1-786B-46D3-8BF6-B2DDD65E81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0005" y="215888"/>
              <a:ext cx="2955870" cy="668663"/>
              <a:chOff x="-295" y="-592"/>
              <a:chExt cx="1932" cy="568"/>
            </a:xfrm>
          </p:grpSpPr>
          <p:sp>
            <p:nvSpPr>
              <p:cNvPr id="109" name="Text Box 20">
                <a:extLst>
                  <a:ext uri="{FF2B5EF4-FFF2-40B4-BE49-F238E27FC236}">
                    <a16:creationId xmlns="" xmlns:a16="http://schemas.microsoft.com/office/drawing/2014/main" id="{217E1A47-B1BB-401D-9D4C-E963E9309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95" y="-504"/>
                <a:ext cx="1932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10" name="Object 21">
                <a:extLst>
                  <a:ext uri="{FF2B5EF4-FFF2-40B4-BE49-F238E27FC236}">
                    <a16:creationId xmlns="" xmlns:a16="http://schemas.microsoft.com/office/drawing/2014/main" id="{98A1F0C5-A64F-4209-84E2-DB548ED866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9977541"/>
                  </p:ext>
                </p:extLst>
              </p:nvPr>
            </p:nvGraphicFramePr>
            <p:xfrm>
              <a:off x="603" y="-592"/>
              <a:ext cx="227" cy="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4184" r:id="rId14" imgW="153533" imgH="396626" progId="">
                      <p:embed/>
                    </p:oleObj>
                  </mc:Choice>
                  <mc:Fallback>
                    <p:oleObj r:id="rId14" imgW="153533" imgH="396626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3" y="-592"/>
                            <a:ext cx="227" cy="5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8" name="矩形 107">
              <a:extLst>
                <a:ext uri="{FF2B5EF4-FFF2-40B4-BE49-F238E27FC236}">
                  <a16:creationId xmlns="" xmlns:a16="http://schemas.microsoft.com/office/drawing/2014/main" id="{6AAD9CB0-4157-492E-B439-1A0E31DFFEFE}"/>
                </a:ext>
              </a:extLst>
            </p:cNvPr>
            <p:cNvSpPr/>
            <p:nvPr/>
          </p:nvSpPr>
          <p:spPr bwMode="auto">
            <a:xfrm>
              <a:off x="2780005" y="185734"/>
              <a:ext cx="2463520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11" name="椭圆 110">
            <a:extLst>
              <a:ext uri="{FF2B5EF4-FFF2-40B4-BE49-F238E27FC236}">
                <a16:creationId xmlns="" xmlns:a16="http://schemas.microsoft.com/office/drawing/2014/main" id="{20D8651A-44C9-4A46-9479-9931B4E4F521}"/>
              </a:ext>
            </a:extLst>
          </p:cNvPr>
          <p:cNvSpPr/>
          <p:nvPr/>
        </p:nvSpPr>
        <p:spPr bwMode="auto">
          <a:xfrm>
            <a:off x="3194338" y="1351298"/>
            <a:ext cx="848412" cy="4127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" name="椭圆 111">
            <a:extLst>
              <a:ext uri="{FF2B5EF4-FFF2-40B4-BE49-F238E27FC236}">
                <a16:creationId xmlns="" xmlns:a16="http://schemas.microsoft.com/office/drawing/2014/main" id="{685B2747-D63A-49AB-94C9-53D04BF79BB7}"/>
              </a:ext>
            </a:extLst>
          </p:cNvPr>
          <p:cNvSpPr/>
          <p:nvPr/>
        </p:nvSpPr>
        <p:spPr bwMode="auto">
          <a:xfrm>
            <a:off x="3289937" y="1844752"/>
            <a:ext cx="657213" cy="34858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="" xmlns:a16="http://schemas.microsoft.com/office/drawing/2014/main" id="{44F2C7B5-C817-49A2-9C6E-53A7018B6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091" y="2671461"/>
            <a:ext cx="83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latinLnBrk="1">
              <a:spcBef>
                <a:spcPts val="1200"/>
              </a:spcBef>
            </a:pPr>
            <a:r>
              <a:rPr lang="zh-CN" altLang="en-US" b="0" dirty="0">
                <a:ea typeface="微软雅黑" panose="020B0503020204020204" pitchFamily="34" charset="-122"/>
              </a:rPr>
              <a:t>解</a:t>
            </a:r>
            <a:r>
              <a:rPr lang="zh-CN" altLang="en-US" b="0" dirty="0">
                <a:sym typeface="Wingdings" pitchFamily="2" charset="2"/>
              </a:rPr>
              <a:t>：</a:t>
            </a:r>
            <a:endParaRPr lang="zh-CN" altLang="en-US" b="0" dirty="0"/>
          </a:p>
        </p:txBody>
      </p:sp>
      <p:graphicFrame>
        <p:nvGraphicFramePr>
          <p:cNvPr id="113" name="Object 19">
            <a:extLst>
              <a:ext uri="{FF2B5EF4-FFF2-40B4-BE49-F238E27FC236}">
                <a16:creationId xmlns="" xmlns:a16="http://schemas.microsoft.com/office/drawing/2014/main" id="{7A695533-2825-4D08-8295-E06A8EDD2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491921"/>
              </p:ext>
            </p:extLst>
          </p:nvPr>
        </p:nvGraphicFramePr>
        <p:xfrm>
          <a:off x="5353097" y="3071356"/>
          <a:ext cx="1766105" cy="757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85" name="公式" r:id="rId16" imgW="828376" imgH="369583" progId="Equation.3">
                  <p:embed/>
                </p:oleObj>
              </mc:Choice>
              <mc:Fallback>
                <p:oleObj name="公式" r:id="rId16" imgW="828376" imgH="36958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97" y="3071356"/>
                        <a:ext cx="1766105" cy="757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81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1" grpId="0" animBg="1"/>
      <p:bldP spid="112" grpId="0" animBg="1"/>
      <p:bldP spid="114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3460" y="2547984"/>
            <a:ext cx="9748389" cy="2471886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3461" y="1594591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50" name="Object 14">
            <a:extLst>
              <a:ext uri="{FF2B5EF4-FFF2-40B4-BE49-F238E27FC236}">
                <a16:creationId xmlns="" xmlns:a16="http://schemas.microsoft.com/office/drawing/2014/main" id="{045C4666-BEA3-425B-BA50-1D88398D8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575778"/>
              </p:ext>
            </p:extLst>
          </p:nvPr>
        </p:nvGraphicFramePr>
        <p:xfrm>
          <a:off x="2733697" y="3337068"/>
          <a:ext cx="1459172" cy="78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6" name="公式" r:id="rId4" imgW="672808" imgH="393529" progId="">
                  <p:embed/>
                </p:oleObj>
              </mc:Choice>
              <mc:Fallback>
                <p:oleObj name="公式" r:id="rId4" imgW="672808" imgH="3935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97" y="3337068"/>
                        <a:ext cx="1459172" cy="789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50">
            <a:extLst>
              <a:ext uri="{FF2B5EF4-FFF2-40B4-BE49-F238E27FC236}">
                <a16:creationId xmlns="" xmlns:a16="http://schemas.microsoft.com/office/drawing/2014/main" id="{5D04823C-6BDA-489B-87E9-0C1FD54E7ED8}"/>
              </a:ext>
            </a:extLst>
          </p:cNvPr>
          <p:cNvGrpSpPr/>
          <p:nvPr/>
        </p:nvGrpSpPr>
        <p:grpSpPr>
          <a:xfrm>
            <a:off x="5788602" y="2994537"/>
            <a:ext cx="562944" cy="1541262"/>
            <a:chOff x="4031532" y="2993824"/>
            <a:chExt cx="476017" cy="1303268"/>
          </a:xfrm>
        </p:grpSpPr>
        <p:sp>
          <p:nvSpPr>
            <p:cNvPr id="52" name="Rectangle 17">
              <a:extLst>
                <a:ext uri="{FF2B5EF4-FFF2-40B4-BE49-F238E27FC236}">
                  <a16:creationId xmlns="" xmlns:a16="http://schemas.microsoft.com/office/drawing/2014/main" id="{2AB3F8F7-54C8-44D2-A68F-C2E8139B7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0" y="2993824"/>
              <a:ext cx="292739" cy="649496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18">
              <a:extLst>
                <a:ext uri="{FF2B5EF4-FFF2-40B4-BE49-F238E27FC236}">
                  <a16:creationId xmlns="" xmlns:a16="http://schemas.microsoft.com/office/drawing/2014/main" id="{6D042F2D-6BA9-440C-B827-26FBE5324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532" y="3647596"/>
              <a:ext cx="292739" cy="649496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55" name="Object 20">
            <a:extLst>
              <a:ext uri="{FF2B5EF4-FFF2-40B4-BE49-F238E27FC236}">
                <a16:creationId xmlns="" xmlns:a16="http://schemas.microsoft.com/office/drawing/2014/main" id="{CD19398B-0A51-4751-8CC2-24330382B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41317"/>
              </p:ext>
            </p:extLst>
          </p:nvPr>
        </p:nvGraphicFramePr>
        <p:xfrm>
          <a:off x="8595691" y="3546447"/>
          <a:ext cx="600341" cy="42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7" r:id="rId6" imgW="230905" imgH="179593" progId="">
                  <p:embed/>
                </p:oleObj>
              </mc:Choice>
              <mc:Fallback>
                <p:oleObj r:id="rId6" imgW="230905" imgH="17959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5691" y="3546447"/>
                        <a:ext cx="600341" cy="424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55">
            <a:extLst>
              <a:ext uri="{FF2B5EF4-FFF2-40B4-BE49-F238E27FC236}">
                <a16:creationId xmlns="" xmlns:a16="http://schemas.microsoft.com/office/drawing/2014/main" id="{69FAB9C0-723C-4C15-90EB-FD4C4FD8E059}"/>
              </a:ext>
            </a:extLst>
          </p:cNvPr>
          <p:cNvGrpSpPr/>
          <p:nvPr/>
        </p:nvGrpSpPr>
        <p:grpSpPr>
          <a:xfrm>
            <a:off x="1728062" y="1499794"/>
            <a:ext cx="3332254" cy="741684"/>
            <a:chOff x="928662" y="1237656"/>
            <a:chExt cx="3332254" cy="741684"/>
          </a:xfrm>
        </p:grpSpPr>
        <p:sp>
          <p:nvSpPr>
            <p:cNvPr id="60" name="Text Box 29">
              <a:extLst>
                <a:ext uri="{FF2B5EF4-FFF2-40B4-BE49-F238E27FC236}">
                  <a16:creationId xmlns="" xmlns:a16="http://schemas.microsoft.com/office/drawing/2014/main" id="{868A90E0-B4AA-491A-9AE0-6B1832E20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2" y="1385882"/>
              <a:ext cx="33322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8" name="Object 5">
              <a:extLst>
                <a:ext uri="{FF2B5EF4-FFF2-40B4-BE49-F238E27FC236}">
                  <a16:creationId xmlns="" xmlns:a16="http://schemas.microsoft.com/office/drawing/2014/main" id="{5F8D3B7A-6C12-4D1D-A28C-085A826962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7758166"/>
                </p:ext>
              </p:extLst>
            </p:nvPr>
          </p:nvGraphicFramePr>
          <p:xfrm>
            <a:off x="1990497" y="1237656"/>
            <a:ext cx="1350786" cy="741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98" r:id="rId8" imgW="688190" imgH="369583" progId="">
                    <p:embed/>
                  </p:oleObj>
                </mc:Choice>
                <mc:Fallback>
                  <p:oleObj r:id="rId8" imgW="688190" imgH="369583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497" y="1237656"/>
                          <a:ext cx="1350786" cy="7416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62">
            <a:extLst>
              <a:ext uri="{FF2B5EF4-FFF2-40B4-BE49-F238E27FC236}">
                <a16:creationId xmlns="" xmlns:a16="http://schemas.microsoft.com/office/drawing/2014/main" id="{ADAFA4D3-242F-47A3-9C08-875BF63ED8CB}"/>
              </a:ext>
            </a:extLst>
          </p:cNvPr>
          <p:cNvGrpSpPr/>
          <p:nvPr/>
        </p:nvGrpSpPr>
        <p:grpSpPr>
          <a:xfrm>
            <a:off x="6551226" y="2994536"/>
            <a:ext cx="1835585" cy="1528825"/>
            <a:chOff x="4371022" y="2208968"/>
            <a:chExt cx="1571636" cy="1308987"/>
          </a:xfrm>
        </p:grpSpPr>
        <p:grpSp>
          <p:nvGrpSpPr>
            <p:cNvPr id="5" name="组合 63">
              <a:extLst>
                <a:ext uri="{FF2B5EF4-FFF2-40B4-BE49-F238E27FC236}">
                  <a16:creationId xmlns="" xmlns:a16="http://schemas.microsoft.com/office/drawing/2014/main" id="{BD61902E-3E45-4F9A-A399-118367A908C1}"/>
                </a:ext>
              </a:extLst>
            </p:cNvPr>
            <p:cNvGrpSpPr/>
            <p:nvPr/>
          </p:nvGrpSpPr>
          <p:grpSpPr>
            <a:xfrm>
              <a:off x="5447282" y="2217126"/>
              <a:ext cx="471583" cy="1295668"/>
              <a:chOff x="3882633" y="2370832"/>
              <a:chExt cx="471583" cy="1295668"/>
            </a:xfrm>
          </p:grpSpPr>
          <p:sp>
            <p:nvSpPr>
              <p:cNvPr id="66" name="Rectangle 17">
                <a:extLst>
                  <a:ext uri="{FF2B5EF4-FFF2-40B4-BE49-F238E27FC236}">
                    <a16:creationId xmlns="" xmlns:a16="http://schemas.microsoft.com/office/drawing/2014/main" id="{5BC13ECA-5791-467B-9B46-6E0498C38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477" y="2370832"/>
                <a:ext cx="292739" cy="649496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Rectangle 18">
                <a:extLst>
                  <a:ext uri="{FF2B5EF4-FFF2-40B4-BE49-F238E27FC236}">
                    <a16:creationId xmlns="" xmlns:a16="http://schemas.microsoft.com/office/drawing/2014/main" id="{CD8EB045-669C-4FE4-BF42-0E4CED33A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633" y="3017004"/>
                <a:ext cx="292739" cy="649496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65" name="Object 15">
              <a:extLst>
                <a:ext uri="{FF2B5EF4-FFF2-40B4-BE49-F238E27FC236}">
                  <a16:creationId xmlns="" xmlns:a16="http://schemas.microsoft.com/office/drawing/2014/main" id="{E90036A0-6803-45C0-8547-00F672C024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3749618"/>
                </p:ext>
              </p:extLst>
            </p:nvPr>
          </p:nvGraphicFramePr>
          <p:xfrm>
            <a:off x="4371022" y="2208968"/>
            <a:ext cx="1571636" cy="1308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199" name="公式" r:id="rId10" imgW="828376" imgH="739167" progId="Equation.3">
                    <p:embed/>
                  </p:oleObj>
                </mc:Choice>
                <mc:Fallback>
                  <p:oleObj name="公式" r:id="rId10" imgW="828376" imgH="739167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1022" y="2208968"/>
                          <a:ext cx="1571636" cy="1308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67">
            <a:extLst>
              <a:ext uri="{FF2B5EF4-FFF2-40B4-BE49-F238E27FC236}">
                <a16:creationId xmlns="" xmlns:a16="http://schemas.microsoft.com/office/drawing/2014/main" id="{D2B5F31C-0E9A-4F40-AAB1-72A2FAD0AE87}"/>
              </a:ext>
            </a:extLst>
          </p:cNvPr>
          <p:cNvGrpSpPr/>
          <p:nvPr/>
        </p:nvGrpSpPr>
        <p:grpSpPr>
          <a:xfrm>
            <a:off x="8010826" y="1630870"/>
            <a:ext cx="3368080" cy="614646"/>
            <a:chOff x="3571867" y="1099848"/>
            <a:chExt cx="3368080" cy="614646"/>
          </a:xfrm>
        </p:grpSpPr>
        <p:grpSp>
          <p:nvGrpSpPr>
            <p:cNvPr id="8" name="Group 19">
              <a:extLst>
                <a:ext uri="{FF2B5EF4-FFF2-40B4-BE49-F238E27FC236}">
                  <a16:creationId xmlns="" xmlns:a16="http://schemas.microsoft.com/office/drawing/2014/main" id="{30A5A37C-91E9-4115-BFDD-BE77C980B1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202402"/>
              <a:ext cx="3353657" cy="461471"/>
              <a:chOff x="232" y="246"/>
              <a:chExt cx="2192" cy="392"/>
            </a:xfrm>
          </p:grpSpPr>
          <p:sp>
            <p:nvSpPr>
              <p:cNvPr id="71" name="Text Box 20">
                <a:extLst>
                  <a:ext uri="{FF2B5EF4-FFF2-40B4-BE49-F238E27FC236}">
                    <a16:creationId xmlns="" xmlns:a16="http://schemas.microsoft.com/office/drawing/2014/main" id="{29B6008D-B37C-4E91-8AA7-A1ED6E97C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2192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   　　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72" name="Object 21">
                <a:extLst>
                  <a:ext uri="{FF2B5EF4-FFF2-40B4-BE49-F238E27FC236}">
                    <a16:creationId xmlns="" xmlns:a16="http://schemas.microsoft.com/office/drawing/2014/main" id="{8CBCB8D2-15E2-4616-9F9C-499628AAC0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0006816"/>
                  </p:ext>
                </p:extLst>
              </p:nvPr>
            </p:nvGraphicFramePr>
            <p:xfrm>
              <a:off x="1127" y="275"/>
              <a:ext cx="589" cy="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5200" name="公式" r:id="rId12" imgW="304404" imgH="177569" progId="">
                      <p:embed/>
                    </p:oleObj>
                  </mc:Choice>
                  <mc:Fallback>
                    <p:oleObj name="公式" r:id="rId12" imgW="304404" imgH="177569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7" y="275"/>
                            <a:ext cx="589" cy="3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0" name="矩形 69">
              <a:extLst>
                <a:ext uri="{FF2B5EF4-FFF2-40B4-BE49-F238E27FC236}">
                  <a16:creationId xmlns="" xmlns:a16="http://schemas.microsoft.com/office/drawing/2014/main" id="{5809AF96-CC8B-4D34-9C21-5A7A28BD4CDA}"/>
                </a:ext>
              </a:extLst>
            </p:cNvPr>
            <p:cNvSpPr/>
            <p:nvPr/>
          </p:nvSpPr>
          <p:spPr bwMode="auto">
            <a:xfrm>
              <a:off x="3571867" y="1099848"/>
              <a:ext cx="2963103" cy="614646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73" name="椭圆 72">
            <a:extLst>
              <a:ext uri="{FF2B5EF4-FFF2-40B4-BE49-F238E27FC236}">
                <a16:creationId xmlns="" xmlns:a16="http://schemas.microsoft.com/office/drawing/2014/main" id="{5737FA78-DC4D-4D0F-AA75-7C22E9BDF453}"/>
              </a:ext>
            </a:extLst>
          </p:cNvPr>
          <p:cNvSpPr/>
          <p:nvPr/>
        </p:nvSpPr>
        <p:spPr bwMode="auto">
          <a:xfrm>
            <a:off x="3463701" y="1526633"/>
            <a:ext cx="842995" cy="7609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="" xmlns:a16="http://schemas.microsoft.com/office/drawing/2014/main" id="{A962E2F7-F7E7-4A4F-AFF9-F6EFF1BB94CB}"/>
              </a:ext>
            </a:extLst>
          </p:cNvPr>
          <p:cNvSpPr/>
          <p:nvPr/>
        </p:nvSpPr>
        <p:spPr bwMode="auto">
          <a:xfrm>
            <a:off x="3236879" y="1743059"/>
            <a:ext cx="252100" cy="3361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Text Box 20">
            <a:extLst>
              <a:ext uri="{FF2B5EF4-FFF2-40B4-BE49-F238E27FC236}">
                <a16:creationId xmlns="" xmlns:a16="http://schemas.microsoft.com/office/drawing/2014/main" id="{13FD0893-764E-4816-837F-A50F6227C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400" y="2750884"/>
            <a:ext cx="83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latinLnBrk="1">
              <a:spcBef>
                <a:spcPts val="1200"/>
              </a:spcBef>
            </a:pPr>
            <a:r>
              <a:rPr lang="zh-CN" altLang="en-US" b="0" dirty="0">
                <a:ea typeface="微软雅黑" panose="020B0503020204020204" pitchFamily="34" charset="-122"/>
              </a:rPr>
              <a:t>解</a:t>
            </a:r>
            <a:r>
              <a:rPr lang="zh-CN" altLang="en-US" b="0" dirty="0">
                <a:sym typeface="Wingdings" pitchFamily="2" charset="2"/>
              </a:rPr>
              <a:t>：</a:t>
            </a:r>
            <a:endParaRPr lang="zh-CN" altLang="en-US" b="0" dirty="0"/>
          </a:p>
        </p:txBody>
      </p:sp>
      <p:graphicFrame>
        <p:nvGraphicFramePr>
          <p:cNvPr id="54" name="Object 19">
            <a:extLst>
              <a:ext uri="{FF2B5EF4-FFF2-40B4-BE49-F238E27FC236}">
                <a16:creationId xmlns="" xmlns:a16="http://schemas.microsoft.com/office/drawing/2014/main" id="{7250A482-E4BA-4969-9170-B94A5585C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536223"/>
              </p:ext>
            </p:extLst>
          </p:nvPr>
        </p:nvGraphicFramePr>
        <p:xfrm>
          <a:off x="4275593" y="2981717"/>
          <a:ext cx="2275634" cy="155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01" name="公式" r:id="rId14" imgW="993619" imgH="789800" progId="Equation.3">
                  <p:embed/>
                </p:oleObj>
              </mc:Choice>
              <mc:Fallback>
                <p:oleObj name="公式" r:id="rId14" imgW="993619" imgH="78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593" y="2981717"/>
                        <a:ext cx="2275634" cy="1554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745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3" grpId="0" animBg="1"/>
      <p:bldP spid="74" grpId="0" animBg="1"/>
      <p:bldP spid="75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44405" y="1242601"/>
            <a:ext cx="9712519" cy="211343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44406" y="530686"/>
            <a:ext cx="16430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无穷小量</a:t>
            </a:r>
          </a:p>
        </p:txBody>
      </p:sp>
      <p:sp>
        <p:nvSpPr>
          <p:cNvPr id="67" name="Text Box 15">
            <a:extLst>
              <a:ext uri="{FF2B5EF4-FFF2-40B4-BE49-F238E27FC236}">
                <a16:creationId xmlns:a16="http://schemas.microsoft.com/office/drawing/2014/main" xmlns="" id="{5D5AF65C-8BF8-4AC6-8591-A42F5608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13" y="1175421"/>
            <a:ext cx="12813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2.8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:a16="http://schemas.microsoft.com/office/drawing/2014/main" xmlns="" id="{5ACDD3B2-2ADC-4EB0-B2C5-3D6DDA0B69F6}"/>
              </a:ext>
            </a:extLst>
          </p:cNvPr>
          <p:cNvGrpSpPr/>
          <p:nvPr/>
        </p:nvGrpSpPr>
        <p:grpSpPr>
          <a:xfrm>
            <a:off x="1717313" y="2657717"/>
            <a:ext cx="8769008" cy="461665"/>
            <a:chOff x="1875934" y="2796977"/>
            <a:chExt cx="8769008" cy="461665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2EA627E7-D2D0-4D0D-945B-B6598C9B9391}"/>
                </a:ext>
              </a:extLst>
            </p:cNvPr>
            <p:cNvSpPr/>
            <p:nvPr/>
          </p:nvSpPr>
          <p:spPr>
            <a:xfrm>
              <a:off x="1875934" y="2796977"/>
              <a:ext cx="87690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一般用下列希腊字母                          表示。</a:t>
              </a:r>
            </a:p>
          </p:txBody>
        </p:sp>
        <p:graphicFrame>
          <p:nvGraphicFramePr>
            <p:cNvPr id="71" name="Object 16">
              <a:extLst>
                <a:ext uri="{FF2B5EF4-FFF2-40B4-BE49-F238E27FC236}">
                  <a16:creationId xmlns:a16="http://schemas.microsoft.com/office/drawing/2014/main" xmlns="" id="{F10F2199-AA64-46A7-B841-E74F301952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8236665"/>
                </p:ext>
              </p:extLst>
            </p:nvPr>
          </p:nvGraphicFramePr>
          <p:xfrm>
            <a:off x="4764834" y="2796977"/>
            <a:ext cx="2412696" cy="46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415" r:id="rId4" imgW="802538" imgH="203819" progId="">
                    <p:embed/>
                  </p:oleObj>
                </mc:Choice>
                <mc:Fallback>
                  <p:oleObj r:id="rId4" imgW="802538" imgH="203819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4834" y="2796977"/>
                          <a:ext cx="2412696" cy="4616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 Box 15">
            <a:extLst>
              <a:ext uri="{FF2B5EF4-FFF2-40B4-BE49-F238E27FC236}">
                <a16:creationId xmlns:a16="http://schemas.microsoft.com/office/drawing/2014/main" xmlns="" id="{5D5AF65C-8BF8-4AC6-8591-A42F5608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313" y="1803640"/>
            <a:ext cx="8769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某一变化过程中以零为极限的变量为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无穷小量，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简称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无穷小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xmlns="" id="{EC2ABDF0-E832-4A2D-9671-06D9CF87E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39" y="3908423"/>
            <a:ext cx="8130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在自变量的同一变化过程中，无穷小量具有以下的性质： 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xmlns="" id="{7E0BD76C-F170-4894-9CE8-7188BC14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889" y="4698735"/>
            <a:ext cx="7586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defTabSz="91440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性质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有限个无穷小量的和、差、积仍为无穷小量；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xmlns="" id="{3CD9054F-D35B-428A-864B-B23C464F7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889" y="5457605"/>
            <a:ext cx="7586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性质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有界函数与无穷小量的乘积仍为无穷小量。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EE8DEEC3-C5A2-4366-A88B-F3CEF0548130}"/>
              </a:ext>
            </a:extLst>
          </p:cNvPr>
          <p:cNvSpPr/>
          <p:nvPr/>
        </p:nvSpPr>
        <p:spPr>
          <a:xfrm>
            <a:off x="1235075" y="3561866"/>
            <a:ext cx="9721850" cy="2762251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8" name="矩形 55"/>
          <p:cNvSpPr>
            <a:spLocks noChangeArrowheads="1"/>
          </p:cNvSpPr>
          <p:nvPr/>
        </p:nvSpPr>
        <p:spPr bwMode="auto">
          <a:xfrm>
            <a:off x="443743" y="4208080"/>
            <a:ext cx="453722" cy="95410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性</a:t>
            </a:r>
            <a:endParaRPr lang="en-US" altLang="zh-CN" sz="2800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方正粗宋简体"/>
            </a:endParaRPr>
          </a:p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质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方正粗宋简体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4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9" grpId="0"/>
      <p:bldP spid="31" grpId="0"/>
      <p:bldP spid="33" grpId="0"/>
      <p:bldP spid="37" grpId="0" animBg="1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B209CAE5-9B08-4751-9D9C-F6F9D92D87ED}"/>
              </a:ext>
            </a:extLst>
          </p:cNvPr>
          <p:cNvGrpSpPr>
            <a:grpSpLocks/>
          </p:cNvGrpSpPr>
          <p:nvPr/>
        </p:nvGrpSpPr>
        <p:grpSpPr bwMode="auto">
          <a:xfrm>
            <a:off x="7791308" y="3369379"/>
            <a:ext cx="423100" cy="1569399"/>
            <a:chOff x="0" y="172"/>
            <a:chExt cx="182" cy="1007"/>
          </a:xfrm>
        </p:grpSpPr>
        <p:sp>
          <p:nvSpPr>
            <p:cNvPr id="48" name="Rectangle 7">
              <a:extLst>
                <a:ext uri="{FF2B5EF4-FFF2-40B4-BE49-F238E27FC236}">
                  <a16:creationId xmlns="" xmlns:a16="http://schemas.microsoft.com/office/drawing/2014/main" id="{E45E5338-CC18-4403-89CA-DEC829605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2"/>
              <a:ext cx="182" cy="451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="" xmlns:a16="http://schemas.microsoft.com/office/drawing/2014/main" id="{323DE88F-A759-48CC-A9B3-740DC89E4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5"/>
              <a:ext cx="136" cy="45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57" name="Object 20">
            <a:extLst>
              <a:ext uri="{FF2B5EF4-FFF2-40B4-BE49-F238E27FC236}">
                <a16:creationId xmlns="" xmlns:a16="http://schemas.microsoft.com/office/drawing/2014/main" id="{DA1FF959-E851-453B-AF82-2AF1F25C6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12902"/>
              </p:ext>
            </p:extLst>
          </p:nvPr>
        </p:nvGraphicFramePr>
        <p:xfrm>
          <a:off x="6119140" y="3195603"/>
          <a:ext cx="2442237" cy="17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20" name="公式" r:id="rId4" imgW="990170" imgH="812447" progId="">
                  <p:embed/>
                </p:oleObj>
              </mc:Choice>
              <mc:Fallback>
                <p:oleObj name="公式" r:id="rId4" imgW="990170" imgH="81244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140" y="3195603"/>
                        <a:ext cx="2442237" cy="178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3462" y="2791785"/>
            <a:ext cx="9718610" cy="259197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3462" y="1824422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59" name="Object 9">
            <a:extLst>
              <a:ext uri="{FF2B5EF4-FFF2-40B4-BE49-F238E27FC236}">
                <a16:creationId xmlns="" xmlns:a16="http://schemas.microsoft.com/office/drawing/2014/main" id="{CD9BA81A-B02F-4BA9-917D-CDA7736E5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713541"/>
              </p:ext>
            </p:extLst>
          </p:nvPr>
        </p:nvGraphicFramePr>
        <p:xfrm>
          <a:off x="4078131" y="3276694"/>
          <a:ext cx="1953175" cy="1269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21" name="公式" r:id="rId6" imgW="876300" imgH="571500" progId="">
                  <p:embed/>
                </p:oleObj>
              </mc:Choice>
              <mc:Fallback>
                <p:oleObj name="公式" r:id="rId6" imgW="876300" imgH="5715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131" y="3276694"/>
                        <a:ext cx="1953175" cy="1269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0">
            <a:extLst>
              <a:ext uri="{FF2B5EF4-FFF2-40B4-BE49-F238E27FC236}">
                <a16:creationId xmlns="" xmlns:a16="http://schemas.microsoft.com/office/drawing/2014/main" id="{3F80D6D3-5293-4E90-9D54-A7795AEE0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774090"/>
              </p:ext>
            </p:extLst>
          </p:nvPr>
        </p:nvGraphicFramePr>
        <p:xfrm>
          <a:off x="8453099" y="3675199"/>
          <a:ext cx="1289475" cy="85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22" r:id="rId8" imgW="675151" imgH="394900" progId="">
                  <p:embed/>
                </p:oleObj>
              </mc:Choice>
              <mc:Fallback>
                <p:oleObj r:id="rId8" imgW="675151" imgH="3949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099" y="3675199"/>
                        <a:ext cx="1289475" cy="85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9">
            <a:extLst>
              <a:ext uri="{FF2B5EF4-FFF2-40B4-BE49-F238E27FC236}">
                <a16:creationId xmlns="" xmlns:a16="http://schemas.microsoft.com/office/drawing/2014/main" id="{B1EAC5AA-EB0F-4615-BECE-756552D946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3313"/>
              </p:ext>
            </p:extLst>
          </p:nvPr>
        </p:nvGraphicFramePr>
        <p:xfrm>
          <a:off x="2480015" y="3694554"/>
          <a:ext cx="1602014" cy="85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23" r:id="rId10" imgW="777061" imgH="394900" progId="">
                  <p:embed/>
                </p:oleObj>
              </mc:Choice>
              <mc:Fallback>
                <p:oleObj r:id="rId10" imgW="777061" imgH="3949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015" y="3694554"/>
                        <a:ext cx="1602014" cy="856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74">
            <a:extLst>
              <a:ext uri="{FF2B5EF4-FFF2-40B4-BE49-F238E27FC236}">
                <a16:creationId xmlns="" xmlns:a16="http://schemas.microsoft.com/office/drawing/2014/main" id="{F606FD0E-1371-45C3-B594-28E3D5CF86BC}"/>
              </a:ext>
            </a:extLst>
          </p:cNvPr>
          <p:cNvGrpSpPr/>
          <p:nvPr/>
        </p:nvGrpSpPr>
        <p:grpSpPr>
          <a:xfrm>
            <a:off x="1728063" y="1726414"/>
            <a:ext cx="3200637" cy="773610"/>
            <a:chOff x="928661" y="1659801"/>
            <a:chExt cx="3200637" cy="773610"/>
          </a:xfrm>
        </p:grpSpPr>
        <p:sp>
          <p:nvSpPr>
            <p:cNvPr id="79" name="Text Box 29">
              <a:extLst>
                <a:ext uri="{FF2B5EF4-FFF2-40B4-BE49-F238E27FC236}">
                  <a16:creationId xmlns="" xmlns:a16="http://schemas.microsoft.com/office/drawing/2014/main" id="{80ED1BBB-DC00-4EE9-A6A7-73FD4841E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814510"/>
              <a:ext cx="32006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求极限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7" name="Object 13">
              <a:extLst>
                <a:ext uri="{FF2B5EF4-FFF2-40B4-BE49-F238E27FC236}">
                  <a16:creationId xmlns="" xmlns:a16="http://schemas.microsoft.com/office/drawing/2014/main" id="{A1F21EBD-B15C-4EBC-8CEC-72DFB6793D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8296936"/>
                </p:ext>
              </p:extLst>
            </p:nvPr>
          </p:nvGraphicFramePr>
          <p:xfrm>
            <a:off x="2028002" y="1659801"/>
            <a:ext cx="1509254" cy="773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224" r:id="rId12" imgW="777061" imgH="394900" progId="">
                    <p:embed/>
                  </p:oleObj>
                </mc:Choice>
                <mc:Fallback>
                  <p:oleObj r:id="rId12" imgW="777061" imgH="39490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8002" y="1659801"/>
                          <a:ext cx="1509254" cy="7736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椭圆 80">
            <a:extLst>
              <a:ext uri="{FF2B5EF4-FFF2-40B4-BE49-F238E27FC236}">
                <a16:creationId xmlns="" xmlns:a16="http://schemas.microsoft.com/office/drawing/2014/main" id="{440DA572-CFDC-45E5-9696-6CDDD9A4331F}"/>
              </a:ext>
            </a:extLst>
          </p:cNvPr>
          <p:cNvSpPr/>
          <p:nvPr/>
        </p:nvSpPr>
        <p:spPr bwMode="auto">
          <a:xfrm>
            <a:off x="3249368" y="1640773"/>
            <a:ext cx="1087290" cy="4885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="" xmlns:a16="http://schemas.microsoft.com/office/drawing/2014/main" id="{65260AB2-63E9-4A42-8011-AF1AA5D29F57}"/>
              </a:ext>
            </a:extLst>
          </p:cNvPr>
          <p:cNvSpPr/>
          <p:nvPr/>
        </p:nvSpPr>
        <p:spPr bwMode="auto">
          <a:xfrm>
            <a:off x="3529535" y="2117763"/>
            <a:ext cx="519018" cy="43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组合 82">
            <a:extLst>
              <a:ext uri="{FF2B5EF4-FFF2-40B4-BE49-F238E27FC236}">
                <a16:creationId xmlns="" xmlns:a16="http://schemas.microsoft.com/office/drawing/2014/main" id="{BB45ECC3-2ECB-42A3-BB79-CBEDBEEF33A4}"/>
              </a:ext>
            </a:extLst>
          </p:cNvPr>
          <p:cNvGrpSpPr/>
          <p:nvPr/>
        </p:nvGrpSpPr>
        <p:grpSpPr>
          <a:xfrm>
            <a:off x="8484961" y="1699101"/>
            <a:ext cx="3183235" cy="765196"/>
            <a:chOff x="2958077" y="949298"/>
            <a:chExt cx="3183235" cy="765196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7A3AB8D3-D5C5-45FE-A9B5-F1C518241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9608" y="949298"/>
              <a:ext cx="3151704" cy="755778"/>
              <a:chOff x="-158" y="31"/>
              <a:chExt cx="2060" cy="642"/>
            </a:xfrm>
          </p:grpSpPr>
          <p:sp>
            <p:nvSpPr>
              <p:cNvPr id="86" name="Text Box 20">
                <a:extLst>
                  <a:ext uri="{FF2B5EF4-FFF2-40B4-BE49-F238E27FC236}">
                    <a16:creationId xmlns="" xmlns:a16="http://schemas.microsoft.com/office/drawing/2014/main" id="{D233C200-4CE6-463E-9579-54AAA3ED88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58" y="157"/>
                <a:ext cx="2060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 　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87" name="Object 21">
                <a:extLst>
                  <a:ext uri="{FF2B5EF4-FFF2-40B4-BE49-F238E27FC236}">
                    <a16:creationId xmlns="" xmlns:a16="http://schemas.microsoft.com/office/drawing/2014/main" id="{B6A25B0F-6209-4637-81A1-6D94B28EBC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9483329"/>
                  </p:ext>
                </p:extLst>
              </p:nvPr>
            </p:nvGraphicFramePr>
            <p:xfrm>
              <a:off x="720" y="31"/>
              <a:ext cx="257" cy="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6225" r:id="rId14" imgW="153533" imgH="396626" progId="">
                      <p:embed/>
                    </p:oleObj>
                  </mc:Choice>
                  <mc:Fallback>
                    <p:oleObj r:id="rId14" imgW="153533" imgH="396626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0" y="31"/>
                            <a:ext cx="257" cy="64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5" name="矩形 84">
              <a:extLst>
                <a:ext uri="{FF2B5EF4-FFF2-40B4-BE49-F238E27FC236}">
                  <a16:creationId xmlns="" xmlns:a16="http://schemas.microsoft.com/office/drawing/2014/main" id="{49147346-8964-40FE-883A-932B76A6319D}"/>
                </a:ext>
              </a:extLst>
            </p:cNvPr>
            <p:cNvSpPr/>
            <p:nvPr/>
          </p:nvSpPr>
          <p:spPr bwMode="auto">
            <a:xfrm>
              <a:off x="2958077" y="1000114"/>
              <a:ext cx="2477111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88" name="Text Box 20">
            <a:extLst>
              <a:ext uri="{FF2B5EF4-FFF2-40B4-BE49-F238E27FC236}">
                <a16:creationId xmlns="" xmlns:a16="http://schemas.microsoft.com/office/drawing/2014/main" id="{F0B34D7D-A775-4002-9068-BA8B1EFFD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02" y="3023959"/>
            <a:ext cx="83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latinLnBrk="1">
              <a:spcBef>
                <a:spcPts val="1200"/>
              </a:spcBef>
            </a:pPr>
            <a:r>
              <a:rPr lang="zh-CN" altLang="en-US" b="0" dirty="0">
                <a:ea typeface="微软雅黑" panose="020B0503020204020204" pitchFamily="34" charset="-122"/>
              </a:rPr>
              <a:t>解</a:t>
            </a:r>
            <a:r>
              <a:rPr lang="zh-CN" altLang="en-US" b="0" dirty="0">
                <a:sym typeface="Wingdings" pitchFamily="2" charset="2"/>
              </a:rPr>
              <a:t>：</a:t>
            </a:r>
            <a:endParaRPr lang="zh-CN" altLang="en-US" b="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1" grpId="0" animBg="1"/>
      <p:bldP spid="82" grpId="0" animBg="1"/>
      <p:bldP spid="88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52795" y="2060893"/>
            <a:ext cx="9739055" cy="396049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52795" y="103615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55">
            <a:extLst>
              <a:ext uri="{FF2B5EF4-FFF2-40B4-BE49-F238E27FC236}">
                <a16:creationId xmlns="" xmlns:a16="http://schemas.microsoft.com/office/drawing/2014/main" id="{D7F56924-3BE1-4D99-881F-35025BAF1447}"/>
              </a:ext>
            </a:extLst>
          </p:cNvPr>
          <p:cNvGrpSpPr/>
          <p:nvPr/>
        </p:nvGrpSpPr>
        <p:grpSpPr>
          <a:xfrm>
            <a:off x="1737396" y="845882"/>
            <a:ext cx="3559255" cy="978527"/>
            <a:chOff x="928661" y="1578026"/>
            <a:chExt cx="3559255" cy="978527"/>
          </a:xfrm>
        </p:grpSpPr>
        <p:sp>
          <p:nvSpPr>
            <p:cNvPr id="64" name="Text Box 29">
              <a:extLst>
                <a:ext uri="{FF2B5EF4-FFF2-40B4-BE49-F238E27FC236}">
                  <a16:creationId xmlns="" xmlns:a16="http://schemas.microsoft.com/office/drawing/2014/main" id="{CE4020CD-D826-40F2-AB84-F6652E234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814510"/>
              <a:ext cx="3559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0" name="Object 13">
              <a:extLst>
                <a:ext uri="{FF2B5EF4-FFF2-40B4-BE49-F238E27FC236}">
                  <a16:creationId xmlns="" xmlns:a16="http://schemas.microsoft.com/office/drawing/2014/main" id="{9DA7B257-33C0-489D-932F-3941644EFA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818293"/>
                </p:ext>
              </p:extLst>
            </p:nvPr>
          </p:nvGraphicFramePr>
          <p:xfrm>
            <a:off x="1927641" y="1578026"/>
            <a:ext cx="1789338" cy="978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2" name="公式" r:id="rId4" imgW="761669" imgH="393529" progId="">
                    <p:embed/>
                  </p:oleObj>
                </mc:Choice>
                <mc:Fallback>
                  <p:oleObj name="公式" r:id="rId4" imgW="761669" imgH="393529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641" y="1578026"/>
                          <a:ext cx="1789338" cy="9785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7" name="Object 14">
            <a:extLst>
              <a:ext uri="{FF2B5EF4-FFF2-40B4-BE49-F238E27FC236}">
                <a16:creationId xmlns="" xmlns:a16="http://schemas.microsoft.com/office/drawing/2014/main" id="{DAE40591-E2D0-46CA-A19D-B9DA3A5F5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093602"/>
              </p:ext>
            </p:extLst>
          </p:nvPr>
        </p:nvGraphicFramePr>
        <p:xfrm>
          <a:off x="4914159" y="4223704"/>
          <a:ext cx="1653755" cy="98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3" r:id="rId6" imgW="662413" imgH="394900" progId="">
                  <p:embed/>
                </p:oleObj>
              </mc:Choice>
              <mc:Fallback>
                <p:oleObj r:id="rId6" imgW="662413" imgH="394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159" y="4223704"/>
                        <a:ext cx="1653755" cy="9887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5">
            <a:extLst>
              <a:ext uri="{FF2B5EF4-FFF2-40B4-BE49-F238E27FC236}">
                <a16:creationId xmlns="" xmlns:a16="http://schemas.microsoft.com/office/drawing/2014/main" id="{DA42BB11-435F-4034-8B61-7BA4E7861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326"/>
              </p:ext>
            </p:extLst>
          </p:nvPr>
        </p:nvGraphicFramePr>
        <p:xfrm>
          <a:off x="8618433" y="4471761"/>
          <a:ext cx="724306" cy="412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4" r:id="rId8" imgW="218173" imgH="166838" progId="">
                  <p:embed/>
                </p:oleObj>
              </mc:Choice>
              <mc:Fallback>
                <p:oleObj r:id="rId8" imgW="218173" imgH="16683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8433" y="4471761"/>
                        <a:ext cx="724306" cy="412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6">
            <a:extLst>
              <a:ext uri="{FF2B5EF4-FFF2-40B4-BE49-F238E27FC236}">
                <a16:creationId xmlns="" xmlns:a16="http://schemas.microsoft.com/office/drawing/2014/main" id="{B0BF1D6E-B73E-4CB0-8EAB-8F19A7092F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305795"/>
              </p:ext>
            </p:extLst>
          </p:nvPr>
        </p:nvGraphicFramePr>
        <p:xfrm>
          <a:off x="2956039" y="4212720"/>
          <a:ext cx="1811323" cy="100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5" r:id="rId10" imgW="764322" imgH="394900" progId="">
                  <p:embed/>
                </p:oleObj>
              </mc:Choice>
              <mc:Fallback>
                <p:oleObj r:id="rId10" imgW="764322" imgH="3949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6039" y="4212720"/>
                        <a:ext cx="1811323" cy="1005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69">
            <a:extLst>
              <a:ext uri="{FF2B5EF4-FFF2-40B4-BE49-F238E27FC236}">
                <a16:creationId xmlns="" xmlns:a16="http://schemas.microsoft.com/office/drawing/2014/main" id="{DEC6BAA0-CB44-4883-9696-32ECA881AA23}"/>
              </a:ext>
            </a:extLst>
          </p:cNvPr>
          <p:cNvGrpSpPr/>
          <p:nvPr/>
        </p:nvGrpSpPr>
        <p:grpSpPr>
          <a:xfrm>
            <a:off x="2868562" y="2550628"/>
            <a:ext cx="3226162" cy="521379"/>
            <a:chOff x="1285852" y="2676443"/>
            <a:chExt cx="2143140" cy="346352"/>
          </a:xfrm>
        </p:grpSpPr>
        <p:sp>
          <p:nvSpPr>
            <p:cNvPr id="71" name="Text Box 29">
              <a:extLst>
                <a:ext uri="{FF2B5EF4-FFF2-40B4-BE49-F238E27FC236}">
                  <a16:creationId xmlns="" xmlns:a16="http://schemas.microsoft.com/office/drawing/2014/main" id="{58A42FE0-9BAD-431B-8CCA-15C0498B0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52" y="2714626"/>
              <a:ext cx="2143140" cy="30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令  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，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2" name="Object 18">
              <a:extLst>
                <a:ext uri="{FF2B5EF4-FFF2-40B4-BE49-F238E27FC236}">
                  <a16:creationId xmlns="" xmlns:a16="http://schemas.microsoft.com/office/drawing/2014/main" id="{DC456043-D171-4BA2-AE2F-7189D99520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0162489"/>
                </p:ext>
              </p:extLst>
            </p:nvPr>
          </p:nvGraphicFramePr>
          <p:xfrm>
            <a:off x="1574292" y="2676443"/>
            <a:ext cx="1380771" cy="346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6" name="Equation" r:id="rId12" imgW="710891" imgH="177723" progId="">
                    <p:embed/>
                  </p:oleObj>
                </mc:Choice>
                <mc:Fallback>
                  <p:oleObj name="Equation" r:id="rId12" imgW="710891" imgH="177723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4292" y="2676443"/>
                          <a:ext cx="1380771" cy="346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72">
            <a:extLst>
              <a:ext uri="{FF2B5EF4-FFF2-40B4-BE49-F238E27FC236}">
                <a16:creationId xmlns="" xmlns:a16="http://schemas.microsoft.com/office/drawing/2014/main" id="{F8742158-43FF-4FCA-9F04-ED8570B42E2B}"/>
              </a:ext>
            </a:extLst>
          </p:cNvPr>
          <p:cNvGrpSpPr/>
          <p:nvPr/>
        </p:nvGrpSpPr>
        <p:grpSpPr>
          <a:xfrm>
            <a:off x="5738019" y="2534466"/>
            <a:ext cx="2580930" cy="537546"/>
            <a:chOff x="3357554" y="2735656"/>
            <a:chExt cx="1714512" cy="357092"/>
          </a:xfrm>
        </p:grpSpPr>
        <p:sp>
          <p:nvSpPr>
            <p:cNvPr id="74" name="Text Box 29">
              <a:extLst>
                <a:ext uri="{FF2B5EF4-FFF2-40B4-BE49-F238E27FC236}">
                  <a16:creationId xmlns="" xmlns:a16="http://schemas.microsoft.com/office/drawing/2014/main" id="{474243FF-8268-4638-B9D7-29507CFA3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554" y="2786064"/>
              <a:ext cx="1714512" cy="30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则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；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6" name="Object 19">
              <a:extLst>
                <a:ext uri="{FF2B5EF4-FFF2-40B4-BE49-F238E27FC236}">
                  <a16:creationId xmlns="" xmlns:a16="http://schemas.microsoft.com/office/drawing/2014/main" id="{34792C46-9763-4AA2-91A3-F11F564A06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4781915"/>
                </p:ext>
              </p:extLst>
            </p:nvPr>
          </p:nvGraphicFramePr>
          <p:xfrm>
            <a:off x="3622364" y="2735656"/>
            <a:ext cx="11430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7" name="公式" r:id="rId14" imgW="520248" imgH="177646" progId="">
                    <p:embed/>
                  </p:oleObj>
                </mc:Choice>
                <mc:Fallback>
                  <p:oleObj name="公式" r:id="rId14" imgW="520248" imgH="177646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2364" y="2735656"/>
                          <a:ext cx="11430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77">
            <a:extLst>
              <a:ext uri="{FF2B5EF4-FFF2-40B4-BE49-F238E27FC236}">
                <a16:creationId xmlns="" xmlns:a16="http://schemas.microsoft.com/office/drawing/2014/main" id="{C38AF118-0835-4735-A9D8-388877F756C1}"/>
              </a:ext>
            </a:extLst>
          </p:cNvPr>
          <p:cNvGrpSpPr/>
          <p:nvPr/>
        </p:nvGrpSpPr>
        <p:grpSpPr>
          <a:xfrm>
            <a:off x="2868562" y="3402621"/>
            <a:ext cx="2688468" cy="493519"/>
            <a:chOff x="5000628" y="2786062"/>
            <a:chExt cx="1785950" cy="327845"/>
          </a:xfrm>
        </p:grpSpPr>
        <p:sp>
          <p:nvSpPr>
            <p:cNvPr id="88" name="Text Box 29">
              <a:extLst>
                <a:ext uri="{FF2B5EF4-FFF2-40B4-BE49-F238E27FC236}">
                  <a16:creationId xmlns="" xmlns:a16="http://schemas.microsoft.com/office/drawing/2014/main" id="{38695FD6-F2A9-4E37-9709-60EFC6DFF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0628" y="2786062"/>
              <a:ext cx="1785950" cy="30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当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时，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0" name="Object 20">
              <a:extLst>
                <a:ext uri="{FF2B5EF4-FFF2-40B4-BE49-F238E27FC236}">
                  <a16:creationId xmlns="" xmlns:a16="http://schemas.microsoft.com/office/drawing/2014/main" id="{97731D0B-9A1E-4FD0-8E4F-3D0274106C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4043336"/>
                </p:ext>
              </p:extLst>
            </p:nvPr>
          </p:nvGraphicFramePr>
          <p:xfrm>
            <a:off x="5303338" y="2791414"/>
            <a:ext cx="835025" cy="322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8" name="公式" r:id="rId16" imgW="418918" imgH="177723" progId="">
                    <p:embed/>
                  </p:oleObj>
                </mc:Choice>
                <mc:Fallback>
                  <p:oleObj name="公式" r:id="rId16" imgW="418918" imgH="177723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3338" y="2791414"/>
                          <a:ext cx="835025" cy="3224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88">
            <a:extLst>
              <a:ext uri="{FF2B5EF4-FFF2-40B4-BE49-F238E27FC236}">
                <a16:creationId xmlns="" xmlns:a16="http://schemas.microsoft.com/office/drawing/2014/main" id="{F9F89910-AD5F-41CA-B67A-962CCC873CC2}"/>
              </a:ext>
            </a:extLst>
          </p:cNvPr>
          <p:cNvGrpSpPr/>
          <p:nvPr/>
        </p:nvGrpSpPr>
        <p:grpSpPr>
          <a:xfrm>
            <a:off x="4988454" y="3413984"/>
            <a:ext cx="1935697" cy="493756"/>
            <a:chOff x="6583664" y="2813662"/>
            <a:chExt cx="1285884" cy="328002"/>
          </a:xfrm>
        </p:grpSpPr>
        <p:sp>
          <p:nvSpPr>
            <p:cNvPr id="91" name="Text Box 29">
              <a:extLst>
                <a:ext uri="{FF2B5EF4-FFF2-40B4-BE49-F238E27FC236}">
                  <a16:creationId xmlns="" xmlns:a16="http://schemas.microsoft.com/office/drawing/2014/main" id="{CC322320-A504-4F3C-85A4-DBD1E30FE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3664" y="2827451"/>
              <a:ext cx="1285884" cy="30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 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90" name="Object 23">
              <a:extLst>
                <a:ext uri="{FF2B5EF4-FFF2-40B4-BE49-F238E27FC236}">
                  <a16:creationId xmlns="" xmlns:a16="http://schemas.microsoft.com/office/drawing/2014/main" id="{8C206179-16CB-48AC-9E9A-60992E9AB9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4566854"/>
                </p:ext>
              </p:extLst>
            </p:nvPr>
          </p:nvGraphicFramePr>
          <p:xfrm>
            <a:off x="6786578" y="2813662"/>
            <a:ext cx="770218" cy="328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9" name="公式" r:id="rId18" imgW="380670" imgH="177646" progId="">
                    <p:embed/>
                  </p:oleObj>
                </mc:Choice>
                <mc:Fallback>
                  <p:oleObj name="公式" r:id="rId18" imgW="380670" imgH="177646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578" y="2813662"/>
                          <a:ext cx="770218" cy="3280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91">
            <a:extLst>
              <a:ext uri="{FF2B5EF4-FFF2-40B4-BE49-F238E27FC236}">
                <a16:creationId xmlns="" xmlns:a16="http://schemas.microsoft.com/office/drawing/2014/main" id="{D2373936-F481-4003-8C40-4E7073819421}"/>
              </a:ext>
            </a:extLst>
          </p:cNvPr>
          <p:cNvGrpSpPr/>
          <p:nvPr/>
        </p:nvGrpSpPr>
        <p:grpSpPr>
          <a:xfrm>
            <a:off x="8513383" y="942358"/>
            <a:ext cx="3104929" cy="746750"/>
            <a:chOff x="3571867" y="1041314"/>
            <a:chExt cx="3104929" cy="746750"/>
          </a:xfrm>
        </p:grpSpPr>
        <p:grpSp>
          <p:nvGrpSpPr>
            <p:cNvPr id="9" name="Group 19">
              <a:extLst>
                <a:ext uri="{FF2B5EF4-FFF2-40B4-BE49-F238E27FC236}">
                  <a16:creationId xmlns="" xmlns:a16="http://schemas.microsoft.com/office/drawing/2014/main" id="{C2D23AA7-E924-4493-86B8-9FD1A25D4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290" y="1079970"/>
              <a:ext cx="3090506" cy="668663"/>
              <a:chOff x="232" y="142"/>
              <a:chExt cx="2020" cy="568"/>
            </a:xfrm>
          </p:grpSpPr>
          <p:sp>
            <p:nvSpPr>
              <p:cNvPr id="95" name="Text Box 20">
                <a:extLst>
                  <a:ext uri="{FF2B5EF4-FFF2-40B4-BE49-F238E27FC236}">
                    <a16:creationId xmlns="" xmlns:a16="http://schemas.microsoft.com/office/drawing/2014/main" id="{CEAF9176-0D01-430D-95E4-CD3A24E5C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" y="246"/>
                <a:ext cx="2020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极限为“　 ”型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96" name="Object 21">
                <a:extLst>
                  <a:ext uri="{FF2B5EF4-FFF2-40B4-BE49-F238E27FC236}">
                    <a16:creationId xmlns="" xmlns:a16="http://schemas.microsoft.com/office/drawing/2014/main" id="{CC037DEA-D8BF-479E-9637-865A448B19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8725196"/>
                  </p:ext>
                </p:extLst>
              </p:nvPr>
            </p:nvGraphicFramePr>
            <p:xfrm>
              <a:off x="1128" y="142"/>
              <a:ext cx="227" cy="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270" r:id="rId20" imgW="153533" imgH="396626" progId="">
                      <p:embed/>
                    </p:oleObj>
                  </mc:Choice>
                  <mc:Fallback>
                    <p:oleObj r:id="rId20" imgW="153533" imgH="396626" progId="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8" y="142"/>
                            <a:ext cx="227" cy="5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4" name="矩形 93">
              <a:extLst>
                <a:ext uri="{FF2B5EF4-FFF2-40B4-BE49-F238E27FC236}">
                  <a16:creationId xmlns="" xmlns:a16="http://schemas.microsoft.com/office/drawing/2014/main" id="{EE21ECE3-792F-4C66-B2FE-94C7996811D9}"/>
                </a:ext>
              </a:extLst>
            </p:cNvPr>
            <p:cNvSpPr/>
            <p:nvPr/>
          </p:nvSpPr>
          <p:spPr bwMode="auto">
            <a:xfrm>
              <a:off x="3571867" y="1041314"/>
              <a:ext cx="2432541" cy="74675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97" name="椭圆 96">
            <a:extLst>
              <a:ext uri="{FF2B5EF4-FFF2-40B4-BE49-F238E27FC236}">
                <a16:creationId xmlns="" xmlns:a16="http://schemas.microsoft.com/office/drawing/2014/main" id="{8745AF39-66DD-47B7-BE5A-A7C28C14EA9D}"/>
              </a:ext>
            </a:extLst>
          </p:cNvPr>
          <p:cNvSpPr/>
          <p:nvPr/>
        </p:nvSpPr>
        <p:spPr bwMode="auto">
          <a:xfrm>
            <a:off x="3198467" y="873480"/>
            <a:ext cx="1327247" cy="4616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="" xmlns:a16="http://schemas.microsoft.com/office/drawing/2014/main" id="{3E07F374-6388-4FC7-A078-50E722882A02}"/>
              </a:ext>
            </a:extLst>
          </p:cNvPr>
          <p:cNvSpPr/>
          <p:nvPr/>
        </p:nvSpPr>
        <p:spPr bwMode="auto">
          <a:xfrm>
            <a:off x="3570562" y="1415084"/>
            <a:ext cx="664581" cy="4430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="" xmlns:a16="http://schemas.microsoft.com/office/drawing/2014/main" id="{6DC8B944-BFA7-448C-B40C-1A7994204B2E}"/>
              </a:ext>
            </a:extLst>
          </p:cNvPr>
          <p:cNvSpPr/>
          <p:nvPr/>
        </p:nvSpPr>
        <p:spPr bwMode="auto">
          <a:xfrm>
            <a:off x="5824954" y="4235134"/>
            <a:ext cx="725954" cy="100586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100" name="Object 22">
            <a:extLst>
              <a:ext uri="{FF2B5EF4-FFF2-40B4-BE49-F238E27FC236}">
                <a16:creationId xmlns="" xmlns:a16="http://schemas.microsoft.com/office/drawing/2014/main" id="{39B2DA17-BC63-44E8-883C-0F704E2BF7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157814"/>
              </p:ext>
            </p:extLst>
          </p:nvPr>
        </p:nvGraphicFramePr>
        <p:xfrm>
          <a:off x="6801047" y="4244018"/>
          <a:ext cx="1712336" cy="146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1" name="公式" r:id="rId22" imgW="685502" imgH="583947" progId="">
                  <p:embed/>
                </p:oleObj>
              </mc:Choice>
              <mc:Fallback>
                <p:oleObj name="公式" r:id="rId22" imgW="685502" imgH="583947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047" y="4244018"/>
                        <a:ext cx="1712336" cy="14610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矩形 100">
            <a:extLst>
              <a:ext uri="{FF2B5EF4-FFF2-40B4-BE49-F238E27FC236}">
                <a16:creationId xmlns="" xmlns:a16="http://schemas.microsoft.com/office/drawing/2014/main" id="{3E74A64C-C478-45B3-A9E1-B2AB6094B27B}"/>
              </a:ext>
            </a:extLst>
          </p:cNvPr>
          <p:cNvSpPr/>
          <p:nvPr/>
        </p:nvSpPr>
        <p:spPr bwMode="auto">
          <a:xfrm>
            <a:off x="7725105" y="4771697"/>
            <a:ext cx="719392" cy="933344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" name="Text Box 20">
            <a:extLst>
              <a:ext uri="{FF2B5EF4-FFF2-40B4-BE49-F238E27FC236}">
                <a16:creationId xmlns="" xmlns:a16="http://schemas.microsoft.com/office/drawing/2014/main" id="{E25DAD89-A6E4-4747-B77A-EFFB7491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396" y="2278077"/>
            <a:ext cx="83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latinLnBrk="1">
              <a:spcBef>
                <a:spcPts val="1200"/>
              </a:spcBef>
            </a:pPr>
            <a:r>
              <a:rPr lang="zh-CN" altLang="en-US" b="0" dirty="0">
                <a:ea typeface="微软雅黑" panose="020B0503020204020204" pitchFamily="34" charset="-122"/>
              </a:rPr>
              <a:t>解</a:t>
            </a:r>
            <a:r>
              <a:rPr lang="zh-CN" altLang="en-US" b="0" dirty="0">
                <a:sym typeface="Wingdings" pitchFamily="2" charset="2"/>
              </a:rPr>
              <a:t>：</a:t>
            </a:r>
            <a:endParaRPr lang="zh-CN" altLang="en-US" b="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568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7" grpId="0" animBg="1"/>
      <p:bldP spid="98" grpId="0" animBg="1"/>
      <p:bldP spid="99" grpId="0" animBg="1"/>
      <p:bldP spid="101" grpId="0" animBg="1"/>
      <p:bldP spid="102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6">
            <a:extLst>
              <a:ext uri="{FF2B5EF4-FFF2-40B4-BE49-F238E27FC236}">
                <a16:creationId xmlns="" xmlns:a16="http://schemas.microsoft.com/office/drawing/2014/main" id="{330294F0-323C-4B6F-B1BB-3E008FA2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884" y="1855648"/>
            <a:ext cx="137601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重要推论</a:t>
            </a:r>
          </a:p>
        </p:txBody>
      </p:sp>
      <p:sp>
        <p:nvSpPr>
          <p:cNvPr id="41" name="AutoShape 2">
            <a:extLst>
              <a:ext uri="{FF2B5EF4-FFF2-40B4-BE49-F238E27FC236}">
                <a16:creationId xmlns="" xmlns:a16="http://schemas.microsoft.com/office/drawing/2014/main" id="{5EF2B130-BDEA-48DE-B6AF-1E7C8DD0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2" y="1483567"/>
            <a:ext cx="9752498" cy="379756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6" name="Object 16">
            <a:extLst>
              <a:ext uri="{FF2B5EF4-FFF2-40B4-BE49-F238E27FC236}">
                <a16:creationId xmlns="" xmlns:a16="http://schemas.microsoft.com/office/drawing/2014/main" id="{5094B824-0A19-40FC-8DB1-57A502F54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021919"/>
              </p:ext>
            </p:extLst>
          </p:nvPr>
        </p:nvGraphicFramePr>
        <p:xfrm>
          <a:off x="5812730" y="3774902"/>
          <a:ext cx="2435338" cy="97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0" r:id="rId4" imgW="968141" imgH="394900" progId="">
                  <p:embed/>
                </p:oleObj>
              </mc:Choice>
              <mc:Fallback>
                <p:oleObj r:id="rId4" imgW="968141" imgH="3949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730" y="3774902"/>
                        <a:ext cx="2435338" cy="978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">
            <a:extLst>
              <a:ext uri="{FF2B5EF4-FFF2-40B4-BE49-F238E27FC236}">
                <a16:creationId xmlns="" xmlns:a16="http://schemas.microsoft.com/office/drawing/2014/main" id="{262186CB-8EE7-4161-B4D2-F02322277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66704"/>
              </p:ext>
            </p:extLst>
          </p:nvPr>
        </p:nvGraphicFramePr>
        <p:xfrm>
          <a:off x="2665329" y="3770544"/>
          <a:ext cx="2373259" cy="97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1" r:id="rId6" imgW="955403" imgH="394900" progId="">
                  <p:embed/>
                </p:oleObj>
              </mc:Choice>
              <mc:Fallback>
                <p:oleObj r:id="rId6" imgW="955403" imgH="394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329" y="3770544"/>
                        <a:ext cx="2373259" cy="978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4">
            <a:extLst>
              <a:ext uri="{FF2B5EF4-FFF2-40B4-BE49-F238E27FC236}">
                <a16:creationId xmlns="" xmlns:a16="http://schemas.microsoft.com/office/drawing/2014/main" id="{AFA15D96-13B2-4F17-A534-3FD076496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715028"/>
              </p:ext>
            </p:extLst>
          </p:nvPr>
        </p:nvGraphicFramePr>
        <p:xfrm>
          <a:off x="5812730" y="2608829"/>
          <a:ext cx="1909195" cy="97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2" r:id="rId8" imgW="789800" imgH="394900" progId="">
                  <p:embed/>
                </p:oleObj>
              </mc:Choice>
              <mc:Fallback>
                <p:oleObj r:id="rId8" imgW="789800" imgH="3949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730" y="2608829"/>
                        <a:ext cx="1909195" cy="978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9">
            <a:extLst>
              <a:ext uri="{FF2B5EF4-FFF2-40B4-BE49-F238E27FC236}">
                <a16:creationId xmlns="" xmlns:a16="http://schemas.microsoft.com/office/drawing/2014/main" id="{8FC502D3-9902-4BE6-951E-7F0F47277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7713"/>
              </p:ext>
            </p:extLst>
          </p:nvPr>
        </p:nvGraphicFramePr>
        <p:xfrm>
          <a:off x="2665329" y="2596333"/>
          <a:ext cx="2401058" cy="97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3" name="公式" r:id="rId10" imgW="977476" imgH="393529" progId="">
                  <p:embed/>
                </p:oleObj>
              </mc:Choice>
              <mc:Fallback>
                <p:oleObj name="公式" r:id="rId10" imgW="977476" imgH="39352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329" y="2596333"/>
                        <a:ext cx="2401058" cy="978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33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669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animBg="1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235075" y="692150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62563" y="2111687"/>
            <a:ext cx="9729287" cy="350534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9" name="Object 2">
            <a:extLst>
              <a:ext uri="{FF2B5EF4-FFF2-40B4-BE49-F238E27FC236}">
                <a16:creationId xmlns="" xmlns:a16="http://schemas.microsoft.com/office/drawing/2014/main" id="{5CB2C540-78BB-473E-B4AA-E856FBCE1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66484"/>
              </p:ext>
            </p:extLst>
          </p:nvPr>
        </p:nvGraphicFramePr>
        <p:xfrm>
          <a:off x="2022563" y="3235199"/>
          <a:ext cx="2498868" cy="802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4" name="公式" r:id="rId4" imgW="1205977" imgH="393529" progId="">
                  <p:embed/>
                </p:oleObj>
              </mc:Choice>
              <mc:Fallback>
                <p:oleObj name="公式" r:id="rId4" imgW="1205977" imgH="3935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563" y="3235199"/>
                        <a:ext cx="2498868" cy="802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5">
            <a:extLst>
              <a:ext uri="{FF2B5EF4-FFF2-40B4-BE49-F238E27FC236}">
                <a16:creationId xmlns="" xmlns:a16="http://schemas.microsoft.com/office/drawing/2014/main" id="{49896992-968F-4E95-AFA6-E9C0E12F9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517055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填空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: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aphicFrame>
        <p:nvGraphicFramePr>
          <p:cNvPr id="31" name="Object 27">
            <a:extLst>
              <a:ext uri="{FF2B5EF4-FFF2-40B4-BE49-F238E27FC236}">
                <a16:creationId xmlns="" xmlns:a16="http://schemas.microsoft.com/office/drawing/2014/main" id="{7E7CD15B-F0FE-49B2-BAD0-66929C8EC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502799"/>
              </p:ext>
            </p:extLst>
          </p:nvPr>
        </p:nvGraphicFramePr>
        <p:xfrm>
          <a:off x="5552032" y="3235199"/>
          <a:ext cx="2480277" cy="779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5" name="公式" r:id="rId6" imgW="1231366" imgH="393529" progId="">
                  <p:embed/>
                </p:oleObj>
              </mc:Choice>
              <mc:Fallback>
                <p:oleObj name="公式" r:id="rId6" imgW="1231366" imgH="39352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032" y="3235199"/>
                        <a:ext cx="2480277" cy="779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8">
            <a:extLst>
              <a:ext uri="{FF2B5EF4-FFF2-40B4-BE49-F238E27FC236}">
                <a16:creationId xmlns="" xmlns:a16="http://schemas.microsoft.com/office/drawing/2014/main" id="{8C4C2D73-B14A-46E6-9698-170E7A610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471026"/>
              </p:ext>
            </p:extLst>
          </p:nvPr>
        </p:nvGraphicFramePr>
        <p:xfrm>
          <a:off x="2022563" y="4307417"/>
          <a:ext cx="2813707" cy="79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6" name="公式" r:id="rId8" imgW="1371600" imgH="393700" progId="">
                  <p:embed/>
                </p:oleObj>
              </mc:Choice>
              <mc:Fallback>
                <p:oleObj name="公式" r:id="rId8" imgW="1371600" imgH="3937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563" y="4307417"/>
                        <a:ext cx="2813707" cy="7961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9">
            <a:extLst>
              <a:ext uri="{FF2B5EF4-FFF2-40B4-BE49-F238E27FC236}">
                <a16:creationId xmlns="" xmlns:a16="http://schemas.microsoft.com/office/drawing/2014/main" id="{FB2074F5-6FBE-4C85-9163-485900A2D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285437"/>
              </p:ext>
            </p:extLst>
          </p:nvPr>
        </p:nvGraphicFramePr>
        <p:xfrm>
          <a:off x="5552032" y="4323698"/>
          <a:ext cx="2783958" cy="779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7" name="公式" r:id="rId10" imgW="1384300" imgH="393700" progId="">
                  <p:embed/>
                </p:oleObj>
              </mc:Choice>
              <mc:Fallback>
                <p:oleObj name="公式" r:id="rId10" imgW="1384300" imgH="3937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032" y="4323698"/>
                        <a:ext cx="2783958" cy="779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33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22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5208313" y="2563233"/>
            <a:ext cx="2339103" cy="1917756"/>
            <a:chOff x="4003803" y="2733648"/>
            <a:chExt cx="1551729" cy="1272214"/>
          </a:xfrm>
        </p:grpSpPr>
        <p:sp>
          <p:nvSpPr>
            <p:cNvPr id="13" name="文本框 12"/>
            <p:cNvSpPr txBox="1"/>
            <p:nvPr/>
          </p:nvSpPr>
          <p:spPr>
            <a:xfrm>
              <a:off x="4003803" y="3658765"/>
              <a:ext cx="1551729" cy="3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重要极限之一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68021" y="3365364"/>
              <a:ext cx="175436" cy="17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7970315" y="2355047"/>
            <a:ext cx="2339102" cy="2187910"/>
            <a:chOff x="6569144" y="2510238"/>
            <a:chExt cx="1666871" cy="1559133"/>
          </a:xfrm>
        </p:grpSpPr>
        <p:sp>
          <p:nvSpPr>
            <p:cNvPr id="14" name="文本框 13"/>
            <p:cNvSpPr txBox="1"/>
            <p:nvPr/>
          </p:nvSpPr>
          <p:spPr>
            <a:xfrm>
              <a:off x="6569144" y="3696518"/>
              <a:ext cx="1666871" cy="372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重要极限之二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组合 38"/>
          <p:cNvGrpSpPr/>
          <p:nvPr/>
        </p:nvGrpSpPr>
        <p:grpSpPr>
          <a:xfrm>
            <a:off x="2166651" y="2538014"/>
            <a:ext cx="1980029" cy="1956177"/>
            <a:chOff x="1442400" y="2418656"/>
            <a:chExt cx="1625989" cy="160640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42400" y="3595393"/>
              <a:ext cx="1625989" cy="42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极限的运算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5157748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7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05">
        <p14:flythrough/>
      </p:transition>
    </mc:Choice>
    <mc:Fallback xmlns="">
      <p:transition spd="slow" advTm="4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22838 -1.4814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  <p:bldP spid="4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/>
          <p:cNvSpPr/>
          <p:nvPr/>
        </p:nvSpPr>
        <p:spPr>
          <a:xfrm flipH="1">
            <a:off x="1348174" y="1618168"/>
            <a:ext cx="91198" cy="365083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2C3C824-2124-4FF5-8346-88EA96F18A0D}"/>
              </a:ext>
            </a:extLst>
          </p:cNvPr>
          <p:cNvGrpSpPr/>
          <p:nvPr/>
        </p:nvGrpSpPr>
        <p:grpSpPr>
          <a:xfrm>
            <a:off x="1459991" y="1331625"/>
            <a:ext cx="6728454" cy="972000"/>
            <a:chOff x="2038489" y="2107862"/>
            <a:chExt cx="6728454" cy="972000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0C24981F-0682-4691-A50C-C5FA8A223F5E}"/>
                </a:ext>
              </a:extLst>
            </p:cNvPr>
            <p:cNvSpPr/>
            <p:nvPr/>
          </p:nvSpPr>
          <p:spPr>
            <a:xfrm>
              <a:off x="2038489" y="2344959"/>
              <a:ext cx="672845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极限                          </a:t>
              </a: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怎么求 ？</a:t>
              </a:r>
            </a:p>
          </p:txBody>
        </p:sp>
        <p:graphicFrame>
          <p:nvGraphicFramePr>
            <p:cNvPr id="16" name="Object 12">
              <a:extLst>
                <a:ext uri="{FF2B5EF4-FFF2-40B4-BE49-F238E27FC236}">
                  <a16:creationId xmlns="" xmlns:a16="http://schemas.microsoft.com/office/drawing/2014/main" id="{A414BE0B-C38B-4833-9B18-7062DFECED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5198779"/>
                </p:ext>
              </p:extLst>
            </p:nvPr>
          </p:nvGraphicFramePr>
          <p:xfrm>
            <a:off x="2881225" y="2107862"/>
            <a:ext cx="1691858" cy="97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782" r:id="rId4" imgW="700629" imgH="394900" progId="">
                    <p:embed/>
                  </p:oleObj>
                </mc:Choice>
                <mc:Fallback>
                  <p:oleObj r:id="rId4" imgW="700629" imgH="3949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1225" y="2107862"/>
                          <a:ext cx="1691858" cy="97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43181886-20AD-409B-B9E6-49802AAC6FDB}"/>
              </a:ext>
            </a:extLst>
          </p:cNvPr>
          <p:cNvSpPr/>
          <p:nvPr/>
        </p:nvSpPr>
        <p:spPr bwMode="auto">
          <a:xfrm>
            <a:off x="2917774" y="1388188"/>
            <a:ext cx="785499" cy="8898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92679928-9FBD-4E52-82A0-9C3FEEE4362A}"/>
              </a:ext>
            </a:extLst>
          </p:cNvPr>
          <p:cNvSpPr/>
          <p:nvPr/>
        </p:nvSpPr>
        <p:spPr bwMode="auto">
          <a:xfrm>
            <a:off x="3733228" y="1547890"/>
            <a:ext cx="281976" cy="2819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2DC23A1C-606D-4684-9DB4-014B6AA5D479}"/>
              </a:ext>
            </a:extLst>
          </p:cNvPr>
          <p:cNvSpPr/>
          <p:nvPr/>
        </p:nvSpPr>
        <p:spPr>
          <a:xfrm>
            <a:off x="1878106" y="2921100"/>
            <a:ext cx="3296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这是幂指函数的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极限，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="" xmlns:a16="http://schemas.microsoft.com/office/drawing/2014/main" id="{BB00E77A-343F-4F7B-887A-EBF2DBA6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174" y="2484159"/>
            <a:ext cx="9559312" cy="2946261"/>
          </a:xfrm>
          <a:prstGeom prst="rect">
            <a:avLst/>
          </a:prstGeom>
          <a:noFill/>
          <a:ln w="28575">
            <a:solidFill>
              <a:srgbClr val="1A74CC"/>
            </a:solidFill>
            <a:rou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9157C026-6D7E-4F96-82EE-1009A44DFCE5}"/>
              </a:ext>
            </a:extLst>
          </p:cNvPr>
          <p:cNvSpPr/>
          <p:nvPr/>
        </p:nvSpPr>
        <p:spPr>
          <a:xfrm>
            <a:off x="1894832" y="4492520"/>
            <a:ext cx="354491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面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学过的方法难以求解。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33" y="0"/>
            <a:ext cx="365760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2DC23A1C-606D-4684-9DB4-014B6AA5D479}"/>
              </a:ext>
            </a:extLst>
          </p:cNvPr>
          <p:cNvSpPr/>
          <p:nvPr/>
        </p:nvSpPr>
        <p:spPr>
          <a:xfrm>
            <a:off x="4921993" y="2921100"/>
            <a:ext cx="2509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底部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的极限是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1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，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2DC23A1C-606D-4684-9DB4-014B6AA5D479}"/>
              </a:ext>
            </a:extLst>
          </p:cNvPr>
          <p:cNvSpPr/>
          <p:nvPr/>
        </p:nvSpPr>
        <p:spPr>
          <a:xfrm>
            <a:off x="1864204" y="3669486"/>
            <a:ext cx="3310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指数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部分是无穷大量，</a:t>
            </a:r>
          </a:p>
        </p:txBody>
      </p:sp>
      <p:grpSp>
        <p:nvGrpSpPr>
          <p:cNvPr id="3" name="组合 22">
            <a:extLst>
              <a:ext uri="{FF2B5EF4-FFF2-40B4-BE49-F238E27FC236}">
                <a16:creationId xmlns="" xmlns:a16="http://schemas.microsoft.com/office/drawing/2014/main" id="{BFD75771-42DF-4C9A-8DB3-A488D8F10BB6}"/>
              </a:ext>
            </a:extLst>
          </p:cNvPr>
          <p:cNvGrpSpPr/>
          <p:nvPr/>
        </p:nvGrpSpPr>
        <p:grpSpPr>
          <a:xfrm>
            <a:off x="4921994" y="3758936"/>
            <a:ext cx="2554940" cy="538805"/>
            <a:chOff x="2664928" y="3962236"/>
            <a:chExt cx="2554940" cy="538805"/>
          </a:xfrm>
        </p:grpSpPr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9157C026-6D7E-4F96-82EE-1009A44DFCE5}"/>
                </a:ext>
              </a:extLst>
            </p:cNvPr>
            <p:cNvSpPr/>
            <p:nvPr/>
          </p:nvSpPr>
          <p:spPr>
            <a:xfrm>
              <a:off x="2664928" y="3965510"/>
              <a:ext cx="2554940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属于       </a:t>
              </a: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型，用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前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graphicFrame>
          <p:nvGraphicFramePr>
            <p:cNvPr id="26" name="Object 6">
              <a:extLst>
                <a:ext uri="{FF2B5EF4-FFF2-40B4-BE49-F238E27FC236}">
                  <a16:creationId xmlns="" xmlns:a16="http://schemas.microsoft.com/office/drawing/2014/main" id="{2FA873E5-0D2E-4337-9B14-943CBC799A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0092383"/>
                </p:ext>
              </p:extLst>
            </p:nvPr>
          </p:nvGraphicFramePr>
          <p:xfrm>
            <a:off x="3396099" y="3962236"/>
            <a:ext cx="544305" cy="468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783" r:id="rId7" imgW="167205" imgH="192928" progId="">
                    <p:embed/>
                  </p:oleObj>
                </mc:Choice>
                <mc:Fallback>
                  <p:oleObj r:id="rId7" imgW="167205" imgH="192928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099" y="3962236"/>
                          <a:ext cx="544305" cy="468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614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7" grpId="0" animBg="1"/>
      <p:bldP spid="17" grpId="1" animBg="1"/>
      <p:bldP spid="18" grpId="0" animBg="1"/>
      <p:bldP spid="18" grpId="1" animBg="1"/>
      <p:bldP spid="19" grpId="0"/>
      <p:bldP spid="20" grpId="0" animBg="1"/>
      <p:bldP spid="24" grpId="0"/>
      <p:bldP spid="14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4CC28BD4-A6C2-4483-BE5E-E07A2558772A}"/>
              </a:ext>
            </a:extLst>
          </p:cNvPr>
          <p:cNvGrpSpPr/>
          <p:nvPr/>
        </p:nvGrpSpPr>
        <p:grpSpPr>
          <a:xfrm>
            <a:off x="1343026" y="2139999"/>
            <a:ext cx="9648824" cy="1733357"/>
            <a:chOff x="0" y="0"/>
            <a:chExt cx="5329" cy="816"/>
          </a:xfrm>
        </p:grpSpPr>
        <p:grpSp>
          <p:nvGrpSpPr>
            <p:cNvPr id="3" name="Group 9">
              <a:extLst>
                <a:ext uri="{FF2B5EF4-FFF2-40B4-BE49-F238E27FC236}">
                  <a16:creationId xmlns="" xmlns:a16="http://schemas.microsoft.com/office/drawing/2014/main" id="{6AB693A5-28DE-4F97-9528-F0E63A5F3137}"/>
                </a:ext>
              </a:extLst>
            </p:cNvPr>
            <p:cNvGrpSpPr/>
            <p:nvPr/>
          </p:nvGrpSpPr>
          <p:grpSpPr>
            <a:xfrm>
              <a:off x="0" y="0"/>
              <a:ext cx="5329" cy="816"/>
              <a:chOff x="0" y="0"/>
              <a:chExt cx="5329" cy="816"/>
            </a:xfrm>
          </p:grpSpPr>
          <p:sp>
            <p:nvSpPr>
              <p:cNvPr id="73" name="Line 10">
                <a:extLst>
                  <a:ext uri="{FF2B5EF4-FFF2-40B4-BE49-F238E27FC236}">
                    <a16:creationId xmlns="" xmlns:a16="http://schemas.microsoft.com/office/drawing/2014/main" id="{B3512B18-0462-4FA1-BC66-9DC42CE5512B}"/>
                  </a:ext>
                </a:extLst>
              </p:cNvPr>
              <p:cNvSpPr/>
              <p:nvPr/>
            </p:nvSpPr>
            <p:spPr>
              <a:xfrm>
                <a:off x="0" y="816"/>
                <a:ext cx="5329" cy="0"/>
              </a:xfrm>
              <a:prstGeom prst="line">
                <a:avLst/>
              </a:prstGeom>
              <a:ln w="28575" cap="sq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pSp>
            <p:nvGrpSpPr>
              <p:cNvPr id="4" name="Group 11">
                <a:extLst>
                  <a:ext uri="{FF2B5EF4-FFF2-40B4-BE49-F238E27FC236}">
                    <a16:creationId xmlns="" xmlns:a16="http://schemas.microsoft.com/office/drawing/2014/main" id="{47DEA023-6D49-4D0A-A19B-43E2C5D86B0F}"/>
                  </a:ext>
                </a:extLst>
              </p:cNvPr>
              <p:cNvGrpSpPr/>
              <p:nvPr/>
            </p:nvGrpSpPr>
            <p:grpSpPr>
              <a:xfrm>
                <a:off x="0" y="0"/>
                <a:ext cx="5329" cy="816"/>
                <a:chOff x="0" y="0"/>
                <a:chExt cx="5329" cy="816"/>
              </a:xfrm>
            </p:grpSpPr>
            <p:grpSp>
              <p:nvGrpSpPr>
                <p:cNvPr id="5" name="Group 12">
                  <a:extLst>
                    <a:ext uri="{FF2B5EF4-FFF2-40B4-BE49-F238E27FC236}">
                      <a16:creationId xmlns="" xmlns:a16="http://schemas.microsoft.com/office/drawing/2014/main" id="{18F64DF1-2B4D-4C2E-9855-BE4021D37BE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329" cy="816"/>
                  <a:chOff x="0" y="0"/>
                  <a:chExt cx="5329" cy="816"/>
                </a:xfrm>
              </p:grpSpPr>
              <p:sp>
                <p:nvSpPr>
                  <p:cNvPr id="80" name="Line 13">
                    <a:extLst>
                      <a:ext uri="{FF2B5EF4-FFF2-40B4-BE49-F238E27FC236}">
                        <a16:creationId xmlns="" xmlns:a16="http://schemas.microsoft.com/office/drawing/2014/main" id="{9ECFF461-969A-4898-B0F3-D8247A84CF5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329" cy="0"/>
                  </a:xfrm>
                  <a:prstGeom prst="line">
                    <a:avLst/>
                  </a:prstGeom>
                  <a:ln w="28575" cap="sq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charset="0"/>
                      <a:buNone/>
                      <a:tabLst/>
                      <a:defRPr/>
                    </a:pPr>
                    <a:endParaRPr kumimoji="0" lang="zh-CN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1" name="Line 14">
                    <a:extLst>
                      <a:ext uri="{FF2B5EF4-FFF2-40B4-BE49-F238E27FC236}">
                        <a16:creationId xmlns="" xmlns:a16="http://schemas.microsoft.com/office/drawing/2014/main" id="{4AFA8690-3693-4109-A6C8-9C3B812F09EE}"/>
                      </a:ext>
                    </a:extLst>
                  </p:cNvPr>
                  <p:cNvSpPr/>
                  <p:nvPr/>
                </p:nvSpPr>
                <p:spPr>
                  <a:xfrm>
                    <a:off x="0" y="361"/>
                    <a:ext cx="5329" cy="0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charset="0"/>
                      <a:buNone/>
                      <a:tabLst/>
                      <a:defRPr/>
                    </a:pPr>
                    <a:endParaRPr kumimoji="0" lang="zh-CN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" name="Line 15">
                    <a:extLst>
                      <a:ext uri="{FF2B5EF4-FFF2-40B4-BE49-F238E27FC236}">
                        <a16:creationId xmlns="" xmlns:a16="http://schemas.microsoft.com/office/drawing/2014/main" id="{F811E789-8F37-40D7-8891-F005E80E738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0" cy="816"/>
                  </a:xfrm>
                  <a:prstGeom prst="line">
                    <a:avLst/>
                  </a:prstGeom>
                  <a:ln w="28575" cap="sq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charset="0"/>
                      <a:buNone/>
                      <a:tabLst/>
                      <a:defRPr/>
                    </a:pPr>
                    <a:endParaRPr kumimoji="0" lang="zh-CN" alt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76" name="Line 16">
                  <a:extLst>
                    <a:ext uri="{FF2B5EF4-FFF2-40B4-BE49-F238E27FC236}">
                      <a16:creationId xmlns="" xmlns:a16="http://schemas.microsoft.com/office/drawing/2014/main" id="{F120314E-811A-4175-BF24-8E564C99483D}"/>
                    </a:ext>
                  </a:extLst>
                </p:cNvPr>
                <p:cNvSpPr/>
                <p:nvPr/>
              </p:nvSpPr>
              <p:spPr>
                <a:xfrm>
                  <a:off x="914" y="0"/>
                  <a:ext cx="0" cy="816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7" name="Line 17">
                  <a:extLst>
                    <a:ext uri="{FF2B5EF4-FFF2-40B4-BE49-F238E27FC236}">
                      <a16:creationId xmlns="" xmlns:a16="http://schemas.microsoft.com/office/drawing/2014/main" id="{CE558D37-03A5-43C2-8C63-49629D9A4FC9}"/>
                    </a:ext>
                  </a:extLst>
                </p:cNvPr>
                <p:cNvSpPr/>
                <p:nvPr/>
              </p:nvSpPr>
              <p:spPr>
                <a:xfrm>
                  <a:off x="1827" y="0"/>
                  <a:ext cx="0" cy="816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8" name="Line 18">
                  <a:extLst>
                    <a:ext uri="{FF2B5EF4-FFF2-40B4-BE49-F238E27FC236}">
                      <a16:creationId xmlns="" xmlns:a16="http://schemas.microsoft.com/office/drawing/2014/main" id="{A4B8A0AC-B8BE-4251-961B-ABC8EA5586F7}"/>
                    </a:ext>
                  </a:extLst>
                </p:cNvPr>
                <p:cNvSpPr/>
                <p:nvPr/>
              </p:nvSpPr>
              <p:spPr>
                <a:xfrm>
                  <a:off x="2721" y="0"/>
                  <a:ext cx="0" cy="816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9" name="Line 19">
                  <a:extLst>
                    <a:ext uri="{FF2B5EF4-FFF2-40B4-BE49-F238E27FC236}">
                      <a16:creationId xmlns="" xmlns:a16="http://schemas.microsoft.com/office/drawing/2014/main" id="{71BAAC8E-D02D-48D5-B900-455000E3CF9A}"/>
                    </a:ext>
                  </a:extLst>
                </p:cNvPr>
                <p:cNvSpPr/>
                <p:nvPr/>
              </p:nvSpPr>
              <p:spPr>
                <a:xfrm>
                  <a:off x="3654" y="0"/>
                  <a:ext cx="0" cy="816"/>
                </a:xfrm>
                <a:prstGeom prst="line">
                  <a:avLst/>
                </a:prstGeom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71" name="Line 20">
              <a:extLst>
                <a:ext uri="{FF2B5EF4-FFF2-40B4-BE49-F238E27FC236}">
                  <a16:creationId xmlns="" xmlns:a16="http://schemas.microsoft.com/office/drawing/2014/main" id="{7C1E7F27-8944-452F-AF83-E1BD10BD1555}"/>
                </a:ext>
              </a:extLst>
            </p:cNvPr>
            <p:cNvSpPr/>
            <p:nvPr/>
          </p:nvSpPr>
          <p:spPr>
            <a:xfrm>
              <a:off x="4615" y="0"/>
              <a:ext cx="0" cy="816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2" name="Line 21">
              <a:extLst>
                <a:ext uri="{FF2B5EF4-FFF2-40B4-BE49-F238E27FC236}">
                  <a16:creationId xmlns="" xmlns:a16="http://schemas.microsoft.com/office/drawing/2014/main" id="{CF50A19A-9D51-4952-B5FD-5801A448E6EC}"/>
                </a:ext>
              </a:extLst>
            </p:cNvPr>
            <p:cNvSpPr/>
            <p:nvPr/>
          </p:nvSpPr>
          <p:spPr>
            <a:xfrm>
              <a:off x="5329" y="0"/>
              <a:ext cx="0" cy="816"/>
            </a:xfrm>
            <a:prstGeom prst="line">
              <a:avLst/>
            </a:prstGeom>
            <a:ln w="28575" cap="sq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3" name="Rectangle 2">
            <a:extLst>
              <a:ext uri="{FF2B5EF4-FFF2-40B4-BE49-F238E27FC236}">
                <a16:creationId xmlns="" xmlns:a16="http://schemas.microsoft.com/office/drawing/2014/main" id="{895A8236-1063-449B-BCEC-F7F8C99D12B4}"/>
              </a:ext>
            </a:extLst>
          </p:cNvPr>
          <p:cNvSpPr/>
          <p:nvPr/>
        </p:nvSpPr>
        <p:spPr>
          <a:xfrm>
            <a:off x="10060393" y="3106515"/>
            <a:ext cx="1237062" cy="54403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84" name="Rectangle 3">
            <a:extLst>
              <a:ext uri="{FF2B5EF4-FFF2-40B4-BE49-F238E27FC236}">
                <a16:creationId xmlns="" xmlns:a16="http://schemas.microsoft.com/office/drawing/2014/main" id="{C6ECE53B-62D2-44B5-A15B-03EF1295569D}"/>
              </a:ext>
            </a:extLst>
          </p:cNvPr>
          <p:cNvSpPr/>
          <p:nvPr/>
        </p:nvSpPr>
        <p:spPr>
          <a:xfrm>
            <a:off x="8199624" y="3145719"/>
            <a:ext cx="1665008" cy="54403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2.71827</a:t>
            </a:r>
          </a:p>
        </p:txBody>
      </p:sp>
      <p:sp>
        <p:nvSpPr>
          <p:cNvPr id="85" name="Rectangle 4">
            <a:extLst>
              <a:ext uri="{FF2B5EF4-FFF2-40B4-BE49-F238E27FC236}">
                <a16:creationId xmlns="" xmlns:a16="http://schemas.microsoft.com/office/drawing/2014/main" id="{5CC70CF5-201F-46FB-BD3F-CD75BDF9F41F}"/>
              </a:ext>
            </a:extLst>
          </p:cNvPr>
          <p:cNvSpPr/>
          <p:nvPr/>
        </p:nvSpPr>
        <p:spPr>
          <a:xfrm>
            <a:off x="6518827" y="3129651"/>
            <a:ext cx="1581845" cy="54403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2.71815</a:t>
            </a:r>
          </a:p>
        </p:txBody>
      </p:sp>
      <p:sp>
        <p:nvSpPr>
          <p:cNvPr id="86" name="Rectangle 5">
            <a:extLst>
              <a:ext uri="{FF2B5EF4-FFF2-40B4-BE49-F238E27FC236}">
                <a16:creationId xmlns="" xmlns:a16="http://schemas.microsoft.com/office/drawing/2014/main" id="{8FBFC15B-AAEB-4726-898C-F10B3D825065}"/>
              </a:ext>
            </a:extLst>
          </p:cNvPr>
          <p:cNvSpPr/>
          <p:nvPr/>
        </p:nvSpPr>
        <p:spPr>
          <a:xfrm>
            <a:off x="4860791" y="3129651"/>
            <a:ext cx="1583578" cy="54403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2.71692</a:t>
            </a:r>
          </a:p>
        </p:txBody>
      </p:sp>
      <p:sp>
        <p:nvSpPr>
          <p:cNvPr id="87" name="Rectangle 7">
            <a:extLst>
              <a:ext uri="{FF2B5EF4-FFF2-40B4-BE49-F238E27FC236}">
                <a16:creationId xmlns="" xmlns:a16="http://schemas.microsoft.com/office/drawing/2014/main" id="{988D3FBF-3034-48AA-989C-FD8109321EB2}"/>
              </a:ext>
            </a:extLst>
          </p:cNvPr>
          <p:cNvSpPr/>
          <p:nvPr/>
        </p:nvSpPr>
        <p:spPr>
          <a:xfrm>
            <a:off x="2073052" y="2813571"/>
            <a:ext cx="1583579" cy="516309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6" name="Group 22">
            <a:extLst>
              <a:ext uri="{FF2B5EF4-FFF2-40B4-BE49-F238E27FC236}">
                <a16:creationId xmlns="" xmlns:a16="http://schemas.microsoft.com/office/drawing/2014/main" id="{7ED1228A-2DED-46FB-AD4F-63DBB2D1A6C2}"/>
              </a:ext>
            </a:extLst>
          </p:cNvPr>
          <p:cNvGrpSpPr/>
          <p:nvPr/>
        </p:nvGrpSpPr>
        <p:grpSpPr>
          <a:xfrm>
            <a:off x="2045693" y="2302677"/>
            <a:ext cx="8880441" cy="516309"/>
            <a:chOff x="-190" y="99"/>
            <a:chExt cx="5059" cy="397"/>
          </a:xfrm>
        </p:grpSpPr>
        <p:sp>
          <p:nvSpPr>
            <p:cNvPr id="89" name="Rectangle 23">
              <a:extLst>
                <a:ext uri="{FF2B5EF4-FFF2-40B4-BE49-F238E27FC236}">
                  <a16:creationId xmlns="" xmlns:a16="http://schemas.microsoft.com/office/drawing/2014/main" id="{768C98EF-3147-4A08-ACAA-72303EBD59CD}"/>
                </a:ext>
              </a:extLst>
            </p:cNvPr>
            <p:cNvSpPr/>
            <p:nvPr/>
          </p:nvSpPr>
          <p:spPr>
            <a:xfrm>
              <a:off x="4376" y="99"/>
              <a:ext cx="493" cy="39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……</a:t>
              </a:r>
            </a:p>
          </p:txBody>
        </p:sp>
        <p:grpSp>
          <p:nvGrpSpPr>
            <p:cNvPr id="7" name="Group 24">
              <a:extLst>
                <a:ext uri="{FF2B5EF4-FFF2-40B4-BE49-F238E27FC236}">
                  <a16:creationId xmlns="" xmlns:a16="http://schemas.microsoft.com/office/drawing/2014/main" id="{D8C4C737-68F8-4A6B-A5FD-8FA49C845E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90" y="158"/>
              <a:ext cx="4181" cy="274"/>
              <a:chOff x="-190" y="80"/>
              <a:chExt cx="4181" cy="274"/>
            </a:xfrm>
          </p:grpSpPr>
          <p:graphicFrame>
            <p:nvGraphicFramePr>
              <p:cNvPr id="91" name="Object 25">
                <a:extLst>
                  <a:ext uri="{FF2B5EF4-FFF2-40B4-BE49-F238E27FC236}">
                    <a16:creationId xmlns="" xmlns:a16="http://schemas.microsoft.com/office/drawing/2014/main" id="{6F31C1E1-46F3-451E-841E-3A586C0246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5078852"/>
                  </p:ext>
                </p:extLst>
              </p:nvPr>
            </p:nvGraphicFramePr>
            <p:xfrm>
              <a:off x="3399" y="80"/>
              <a:ext cx="592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9866" r:id="rId4" imgW="485127" imgH="178731" progId="">
                      <p:embed/>
                    </p:oleObj>
                  </mc:Choice>
                  <mc:Fallback>
                    <p:oleObj r:id="rId4" imgW="485127" imgH="178731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9" y="80"/>
                            <a:ext cx="592" cy="2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" name="Object 26">
                <a:extLst>
                  <a:ext uri="{FF2B5EF4-FFF2-40B4-BE49-F238E27FC236}">
                    <a16:creationId xmlns="" xmlns:a16="http://schemas.microsoft.com/office/drawing/2014/main" id="{E1FA5C79-F29D-4C1A-8C66-DCA8BBB467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1429944"/>
                  </p:ext>
                </p:extLst>
              </p:nvPr>
            </p:nvGraphicFramePr>
            <p:xfrm>
              <a:off x="2471" y="86"/>
              <a:ext cx="500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9867" r:id="rId6" imgW="408528" imgH="178731" progId="">
                      <p:embed/>
                    </p:oleObj>
                  </mc:Choice>
                  <mc:Fallback>
                    <p:oleObj r:id="rId6" imgW="408528" imgH="178731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1" y="86"/>
                            <a:ext cx="500" cy="2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" name="Object 27">
                <a:extLst>
                  <a:ext uri="{FF2B5EF4-FFF2-40B4-BE49-F238E27FC236}">
                    <a16:creationId xmlns="" xmlns:a16="http://schemas.microsoft.com/office/drawing/2014/main" id="{BCFFCDAA-102C-4B80-8EB2-29D1A2307D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0809313"/>
                  </p:ext>
                </p:extLst>
              </p:nvPr>
            </p:nvGraphicFramePr>
            <p:xfrm>
              <a:off x="1585" y="80"/>
              <a:ext cx="424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9868" r:id="rId8" imgW="332364" imgH="178965" progId="">
                      <p:embed/>
                    </p:oleObj>
                  </mc:Choice>
                  <mc:Fallback>
                    <p:oleObj r:id="rId8" imgW="332364" imgH="178965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5" y="80"/>
                            <a:ext cx="424" cy="2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4" name="Object 28">
                <a:extLst>
                  <a:ext uri="{FF2B5EF4-FFF2-40B4-BE49-F238E27FC236}">
                    <a16:creationId xmlns="" xmlns:a16="http://schemas.microsoft.com/office/drawing/2014/main" id="{9D088601-7D93-40FA-A3A9-68F8B19182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1339133"/>
                  </p:ext>
                </p:extLst>
              </p:nvPr>
            </p:nvGraphicFramePr>
            <p:xfrm>
              <a:off x="666" y="86"/>
              <a:ext cx="310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9869" r:id="rId10" imgW="256224" imgH="179357" progId="">
                      <p:embed/>
                    </p:oleObj>
                  </mc:Choice>
                  <mc:Fallback>
                    <p:oleObj r:id="rId10" imgW="256224" imgH="179357" progId="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" y="86"/>
                            <a:ext cx="310" cy="2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" name="Object 29">
                <a:extLst>
                  <a:ext uri="{FF2B5EF4-FFF2-40B4-BE49-F238E27FC236}">
                    <a16:creationId xmlns="" xmlns:a16="http://schemas.microsoft.com/office/drawing/2014/main" id="{3566A528-1432-4729-BCAE-08C6B8C5BA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3191979"/>
                  </p:ext>
                </p:extLst>
              </p:nvPr>
            </p:nvGraphicFramePr>
            <p:xfrm>
              <a:off x="-190" y="100"/>
              <a:ext cx="192" cy="2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9870" r:id="rId12" imgW="128959" imgH="141855" progId="">
                      <p:embed/>
                    </p:oleObj>
                  </mc:Choice>
                  <mc:Fallback>
                    <p:oleObj r:id="rId12" imgW="128959" imgH="141855" progId="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90" y="100"/>
                            <a:ext cx="192" cy="2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6" name="Rectangle 30">
            <a:extLst>
              <a:ext uri="{FF2B5EF4-FFF2-40B4-BE49-F238E27FC236}">
                <a16:creationId xmlns="" xmlns:a16="http://schemas.microsoft.com/office/drawing/2014/main" id="{CBFD90B3-96E1-4686-B4D0-0B793E951F90}"/>
              </a:ext>
            </a:extLst>
          </p:cNvPr>
          <p:cNvSpPr/>
          <p:nvPr/>
        </p:nvSpPr>
        <p:spPr>
          <a:xfrm>
            <a:off x="3234329" y="3145719"/>
            <a:ext cx="1581845" cy="54403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2.70481</a:t>
            </a:r>
          </a:p>
        </p:txBody>
      </p:sp>
      <p:grpSp>
        <p:nvGrpSpPr>
          <p:cNvPr id="8" name="组合 2"/>
          <p:cNvGrpSpPr/>
          <p:nvPr/>
        </p:nvGrpSpPr>
        <p:grpSpPr>
          <a:xfrm>
            <a:off x="1418442" y="1285105"/>
            <a:ext cx="2238190" cy="461962"/>
            <a:chOff x="1418442" y="1285105"/>
            <a:chExt cx="2238190" cy="461962"/>
          </a:xfrm>
        </p:grpSpPr>
        <p:sp>
          <p:nvSpPr>
            <p:cNvPr id="98" name="Text Box 35">
              <a:extLst>
                <a:ext uri="{FF2B5EF4-FFF2-40B4-BE49-F238E27FC236}">
                  <a16:creationId xmlns="" xmlns:a16="http://schemas.microsoft.com/office/drawing/2014/main" id="{E81E74B9-6A3C-45D6-9266-1238001AA359}"/>
                </a:ext>
              </a:extLst>
            </p:cNvPr>
            <p:cNvSpPr txBox="1"/>
            <p:nvPr/>
          </p:nvSpPr>
          <p:spPr>
            <a:xfrm>
              <a:off x="1418442" y="1285105"/>
              <a:ext cx="2238190" cy="46196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dobe Naskh Medium" panose="01010101010101010101" pitchFamily="50" charset="-78"/>
                </a:rPr>
                <a:t>当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dobe Naskh Medium" panose="01010101010101010101" pitchFamily="50" charset="-78"/>
                </a:rPr>
                <a:t>时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dobe Naskh Medium" panose="01010101010101010101" pitchFamily="50" charset="-78"/>
                </a:rPr>
                <a:t>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Adobe Naskh Medium" panose="01010101010101010101" pitchFamily="50" charset="-78"/>
              </a:endParaRPr>
            </a:p>
          </p:txBody>
        </p:sp>
        <p:graphicFrame>
          <p:nvGraphicFramePr>
            <p:cNvPr id="99" name="Object 36">
              <a:extLst>
                <a:ext uri="{FF2B5EF4-FFF2-40B4-BE49-F238E27FC236}">
                  <a16:creationId xmlns="" xmlns:a16="http://schemas.microsoft.com/office/drawing/2014/main" id="{2959B1EE-4BB4-421D-B381-0CD4F2C7D48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5868924"/>
                </p:ext>
              </p:extLst>
            </p:nvPr>
          </p:nvGraphicFramePr>
          <p:xfrm>
            <a:off x="1871849" y="1356543"/>
            <a:ext cx="1014089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71" r:id="rId14" imgW="535492" imgH="152998" progId="">
                    <p:embed/>
                  </p:oleObj>
                </mc:Choice>
                <mc:Fallback>
                  <p:oleObj r:id="rId14" imgW="535492" imgH="152998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1849" y="1356543"/>
                          <a:ext cx="1014089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1" name="Object 38">
            <a:extLst>
              <a:ext uri="{FF2B5EF4-FFF2-40B4-BE49-F238E27FC236}">
                <a16:creationId xmlns="" xmlns:a16="http://schemas.microsoft.com/office/drawing/2014/main" id="{CD30389F-1EED-4961-B2F2-B79EB865F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37298"/>
              </p:ext>
            </p:extLst>
          </p:nvPr>
        </p:nvGraphicFramePr>
        <p:xfrm>
          <a:off x="1495823" y="3021189"/>
          <a:ext cx="1357635" cy="73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72" r:id="rId16" imgW="942664" imgH="394900" progId="">
                  <p:embed/>
                </p:oleObj>
              </mc:Choice>
              <mc:Fallback>
                <p:oleObj r:id="rId16" imgW="942664" imgH="3949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823" y="3021189"/>
                        <a:ext cx="1357635" cy="736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40">
            <a:extLst>
              <a:ext uri="{FF2B5EF4-FFF2-40B4-BE49-F238E27FC236}">
                <a16:creationId xmlns="" xmlns:a16="http://schemas.microsoft.com/office/drawing/2014/main" id="{6F8F29E8-4D50-44DB-A554-C9E2831E6510}"/>
              </a:ext>
            </a:extLst>
          </p:cNvPr>
          <p:cNvSpPr/>
          <p:nvPr/>
        </p:nvSpPr>
        <p:spPr>
          <a:xfrm>
            <a:off x="1549910" y="4240068"/>
            <a:ext cx="953194" cy="46196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显然，</a:t>
            </a:r>
          </a:p>
        </p:txBody>
      </p:sp>
      <p:grpSp>
        <p:nvGrpSpPr>
          <p:cNvPr id="9" name="Group 41">
            <a:extLst>
              <a:ext uri="{FF2B5EF4-FFF2-40B4-BE49-F238E27FC236}">
                <a16:creationId xmlns="" xmlns:a16="http://schemas.microsoft.com/office/drawing/2014/main" id="{C84C4A97-1C77-4109-B354-9B0ADB37A015}"/>
              </a:ext>
            </a:extLst>
          </p:cNvPr>
          <p:cNvGrpSpPr/>
          <p:nvPr/>
        </p:nvGrpSpPr>
        <p:grpSpPr>
          <a:xfrm>
            <a:off x="2545100" y="4244831"/>
            <a:ext cx="2271630" cy="461963"/>
            <a:chOff x="50" y="109"/>
            <a:chExt cx="1785" cy="388"/>
          </a:xfrm>
        </p:grpSpPr>
        <p:sp>
          <p:nvSpPr>
            <p:cNvPr id="105" name="Text Box 42">
              <a:extLst>
                <a:ext uri="{FF2B5EF4-FFF2-40B4-BE49-F238E27FC236}">
                  <a16:creationId xmlns="" xmlns:a16="http://schemas.microsoft.com/office/drawing/2014/main" id="{425DFBD8-0A7B-4AA6-A352-A40EB5DB9AA8}"/>
                </a:ext>
              </a:extLst>
            </p:cNvPr>
            <p:cNvSpPr txBox="1"/>
            <p:nvPr/>
          </p:nvSpPr>
          <p:spPr>
            <a:xfrm>
              <a:off x="50" y="109"/>
              <a:ext cx="1785" cy="38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6" name="Object 43">
              <a:extLst>
                <a:ext uri="{FF2B5EF4-FFF2-40B4-BE49-F238E27FC236}">
                  <a16:creationId xmlns="" xmlns:a16="http://schemas.microsoft.com/office/drawing/2014/main" id="{FFF360B8-DB0C-4B5B-8FA8-1B0E9D2D91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5846521"/>
                </p:ext>
              </p:extLst>
            </p:nvPr>
          </p:nvGraphicFramePr>
          <p:xfrm>
            <a:off x="413" y="157"/>
            <a:ext cx="82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73" r:id="rId18" imgW="535492" imgH="152998" progId="">
                    <p:embed/>
                  </p:oleObj>
                </mc:Choice>
                <mc:Fallback>
                  <p:oleObj r:id="rId18" imgW="535492" imgH="152998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" y="157"/>
                          <a:ext cx="820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Rectangle 47">
            <a:extLst>
              <a:ext uri="{FF2B5EF4-FFF2-40B4-BE49-F238E27FC236}">
                <a16:creationId xmlns="" xmlns:a16="http://schemas.microsoft.com/office/drawing/2014/main" id="{7321DF8A-D558-45B2-8347-9C5B897A73E9}"/>
              </a:ext>
            </a:extLst>
          </p:cNvPr>
          <p:cNvSpPr/>
          <p:nvPr/>
        </p:nvSpPr>
        <p:spPr>
          <a:xfrm>
            <a:off x="1549910" y="5002867"/>
            <a:ext cx="1010222" cy="4619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同理，</a:t>
            </a:r>
          </a:p>
        </p:txBody>
      </p:sp>
      <p:grpSp>
        <p:nvGrpSpPr>
          <p:cNvPr id="10" name="Group 48">
            <a:extLst>
              <a:ext uri="{FF2B5EF4-FFF2-40B4-BE49-F238E27FC236}">
                <a16:creationId xmlns="" xmlns:a16="http://schemas.microsoft.com/office/drawing/2014/main" id="{209E5444-DBD2-4CBD-8FEB-A3D12E5D0CA9}"/>
              </a:ext>
            </a:extLst>
          </p:cNvPr>
          <p:cNvGrpSpPr/>
          <p:nvPr/>
        </p:nvGrpSpPr>
        <p:grpSpPr>
          <a:xfrm>
            <a:off x="2496741" y="4981435"/>
            <a:ext cx="2364379" cy="461963"/>
            <a:chOff x="22" y="73"/>
            <a:chExt cx="1753" cy="388"/>
          </a:xfrm>
        </p:grpSpPr>
        <p:sp>
          <p:nvSpPr>
            <p:cNvPr id="111" name="Text Box 49">
              <a:extLst>
                <a:ext uri="{FF2B5EF4-FFF2-40B4-BE49-F238E27FC236}">
                  <a16:creationId xmlns="" xmlns:a16="http://schemas.microsoft.com/office/drawing/2014/main" id="{778418F2-9D23-4029-9875-73929CC57984}"/>
                </a:ext>
              </a:extLst>
            </p:cNvPr>
            <p:cNvSpPr txBox="1"/>
            <p:nvPr/>
          </p:nvSpPr>
          <p:spPr>
            <a:xfrm>
              <a:off x="22" y="73"/>
              <a:ext cx="1753" cy="38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时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12" name="Object 50">
              <a:extLst>
                <a:ext uri="{FF2B5EF4-FFF2-40B4-BE49-F238E27FC236}">
                  <a16:creationId xmlns="" xmlns:a16="http://schemas.microsoft.com/office/drawing/2014/main" id="{74BDC2B5-E9D1-4A6F-A2B4-5A3732819D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992650"/>
                </p:ext>
              </p:extLst>
            </p:nvPr>
          </p:nvGraphicFramePr>
          <p:xfrm>
            <a:off x="386" y="169"/>
            <a:ext cx="80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74" r:id="rId19" imgW="535725" imgH="140309" progId="">
                    <p:embed/>
                  </p:oleObj>
                </mc:Choice>
                <mc:Fallback>
                  <p:oleObj r:id="rId19" imgW="535725" imgH="140309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" y="169"/>
                          <a:ext cx="803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" name="圆角矩形 36">
            <a:extLst>
              <a:ext uri="{FF2B5EF4-FFF2-40B4-BE49-F238E27FC236}">
                <a16:creationId xmlns="" xmlns:a16="http://schemas.microsoft.com/office/drawing/2014/main" id="{4DB804C3-4026-4172-B558-33367D0379D4}"/>
              </a:ext>
            </a:extLst>
          </p:cNvPr>
          <p:cNvSpPr/>
          <p:nvPr/>
        </p:nvSpPr>
        <p:spPr>
          <a:xfrm flipH="1">
            <a:off x="1343025" y="1332060"/>
            <a:ext cx="91198" cy="365083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"/>
          <p:cNvGrpSpPr/>
          <p:nvPr/>
        </p:nvGrpSpPr>
        <p:grpSpPr>
          <a:xfrm>
            <a:off x="3589669" y="1108893"/>
            <a:ext cx="5190437" cy="754856"/>
            <a:chOff x="3589669" y="1108893"/>
            <a:chExt cx="5190437" cy="754856"/>
          </a:xfrm>
        </p:grpSpPr>
        <p:graphicFrame>
          <p:nvGraphicFramePr>
            <p:cNvPr id="100" name="Object 37">
              <a:extLst>
                <a:ext uri="{FF2B5EF4-FFF2-40B4-BE49-F238E27FC236}">
                  <a16:creationId xmlns="" xmlns:a16="http://schemas.microsoft.com/office/drawing/2014/main" id="{61306A0A-9795-4D95-9B77-76E7C25B77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1334039"/>
                </p:ext>
              </p:extLst>
            </p:nvPr>
          </p:nvGraphicFramePr>
          <p:xfrm>
            <a:off x="4958455" y="1108893"/>
            <a:ext cx="1607667" cy="754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75" r:id="rId21" imgW="942664" imgH="394900" progId="">
                    <p:embed/>
                  </p:oleObj>
                </mc:Choice>
                <mc:Fallback>
                  <p:oleObj r:id="rId21" imgW="942664" imgH="39490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8455" y="1108893"/>
                          <a:ext cx="1607667" cy="7548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 Box 35">
              <a:extLst>
                <a:ext uri="{FF2B5EF4-FFF2-40B4-BE49-F238E27FC236}">
                  <a16:creationId xmlns="" xmlns:a16="http://schemas.microsoft.com/office/drawing/2014/main" id="{E81E74B9-6A3C-45D6-9266-1238001AA359}"/>
                </a:ext>
              </a:extLst>
            </p:cNvPr>
            <p:cNvSpPr txBox="1"/>
            <p:nvPr/>
          </p:nvSpPr>
          <p:spPr>
            <a:xfrm>
              <a:off x="3589669" y="1290245"/>
              <a:ext cx="5190437" cy="46196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dobe Naskh Medium" panose="01010101010101010101" pitchFamily="50" charset="-78"/>
                </a:rPr>
                <a:t>观察函数    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dobe Naskh Medium" panose="01010101010101010101" pitchFamily="50" charset="-78"/>
                </a:rPr>
                <a:t>值的变化趋势。</a:t>
              </a:r>
            </a:p>
          </p:txBody>
        </p:sp>
      </p:grpSp>
      <p:grpSp>
        <p:nvGrpSpPr>
          <p:cNvPr id="12" name="Group 41">
            <a:extLst>
              <a:ext uri="{FF2B5EF4-FFF2-40B4-BE49-F238E27FC236}">
                <a16:creationId xmlns="" xmlns:a16="http://schemas.microsoft.com/office/drawing/2014/main" id="{C84C4A97-1C77-4109-B354-9B0ADB37A015}"/>
              </a:ext>
            </a:extLst>
          </p:cNvPr>
          <p:cNvGrpSpPr/>
          <p:nvPr/>
        </p:nvGrpSpPr>
        <p:grpSpPr>
          <a:xfrm>
            <a:off x="4691577" y="4122994"/>
            <a:ext cx="5191024" cy="713184"/>
            <a:chOff x="1756" y="-33"/>
            <a:chExt cx="4079" cy="599"/>
          </a:xfrm>
        </p:grpSpPr>
        <p:sp>
          <p:nvSpPr>
            <p:cNvPr id="51" name="Text Box 42">
              <a:extLst>
                <a:ext uri="{FF2B5EF4-FFF2-40B4-BE49-F238E27FC236}">
                  <a16:creationId xmlns="" xmlns:a16="http://schemas.microsoft.com/office/drawing/2014/main" id="{425DFBD8-0A7B-4AA6-A352-A40EB5DB9AA8}"/>
                </a:ext>
              </a:extLst>
            </p:cNvPr>
            <p:cNvSpPr txBox="1"/>
            <p:nvPr/>
          </p:nvSpPr>
          <p:spPr>
            <a:xfrm>
              <a:off x="1756" y="-5"/>
              <a:ext cx="4079" cy="49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的值越来越接近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e</a:t>
              </a: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53" name="Object 44">
              <a:extLst>
                <a:ext uri="{FF2B5EF4-FFF2-40B4-BE49-F238E27FC236}">
                  <a16:creationId xmlns="" xmlns:a16="http://schemas.microsoft.com/office/drawing/2014/main" id="{AF9A6D94-01F2-46D5-B42F-5AB053D5C6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3858489"/>
                </p:ext>
              </p:extLst>
            </p:nvPr>
          </p:nvGraphicFramePr>
          <p:xfrm>
            <a:off x="2373" y="-33"/>
            <a:ext cx="1235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76" r:id="rId22" imgW="942664" imgH="394900" progId="">
                    <p:embed/>
                  </p:oleObj>
                </mc:Choice>
                <mc:Fallback>
                  <p:oleObj r:id="rId22" imgW="942664" imgH="39490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3" y="-33"/>
                          <a:ext cx="1235" cy="5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48">
            <a:extLst>
              <a:ext uri="{FF2B5EF4-FFF2-40B4-BE49-F238E27FC236}">
                <a16:creationId xmlns="" xmlns:a16="http://schemas.microsoft.com/office/drawing/2014/main" id="{209E5444-DBD2-4CBD-8FEB-A3D12E5D0CA9}"/>
              </a:ext>
            </a:extLst>
          </p:cNvPr>
          <p:cNvGrpSpPr/>
          <p:nvPr/>
        </p:nvGrpSpPr>
        <p:grpSpPr>
          <a:xfrm>
            <a:off x="4697161" y="4869515"/>
            <a:ext cx="5006603" cy="719138"/>
            <a:chOff x="1664" y="-17"/>
            <a:chExt cx="3712" cy="604"/>
          </a:xfrm>
        </p:grpSpPr>
        <p:sp>
          <p:nvSpPr>
            <p:cNvPr id="55" name="Text Box 49">
              <a:extLst>
                <a:ext uri="{FF2B5EF4-FFF2-40B4-BE49-F238E27FC236}">
                  <a16:creationId xmlns="" xmlns:a16="http://schemas.microsoft.com/office/drawing/2014/main" id="{778418F2-9D23-4029-9875-73929CC57984}"/>
                </a:ext>
              </a:extLst>
            </p:cNvPr>
            <p:cNvSpPr txBox="1"/>
            <p:nvPr/>
          </p:nvSpPr>
          <p:spPr>
            <a:xfrm>
              <a:off x="1664" y="105"/>
              <a:ext cx="3712" cy="38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的值越来越接近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e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57" name="Object 51">
              <a:extLst>
                <a:ext uri="{FF2B5EF4-FFF2-40B4-BE49-F238E27FC236}">
                  <a16:creationId xmlns="" xmlns:a16="http://schemas.microsoft.com/office/drawing/2014/main" id="{A1519DF5-63F8-4050-B3B5-E84693AB85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3212186"/>
                </p:ext>
              </p:extLst>
            </p:nvPr>
          </p:nvGraphicFramePr>
          <p:xfrm>
            <a:off x="2234" y="-17"/>
            <a:ext cx="1165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77" r:id="rId23" imgW="942664" imgH="394900" progId="">
                    <p:embed/>
                  </p:oleObj>
                </mc:Choice>
                <mc:Fallback>
                  <p:oleObj r:id="rId23" imgW="942664" imgH="39490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4" y="-17"/>
                          <a:ext cx="1165" cy="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279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96" grpId="0"/>
      <p:bldP spid="103" grpId="0"/>
      <p:bldP spid="109" grpId="0"/>
      <p:bldP spid="1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358670" y="2896510"/>
            <a:ext cx="9633180" cy="2869025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358670" y="971256"/>
            <a:ext cx="2404183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重要极限之二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23508" y="3027237"/>
            <a:ext cx="6702345" cy="646331"/>
            <a:chOff x="1623508" y="3027237"/>
            <a:chExt cx="6702345" cy="646331"/>
          </a:xfrm>
        </p:grpSpPr>
        <p:sp>
          <p:nvSpPr>
            <p:cNvPr id="88" name="Text Box 5">
              <a:extLst>
                <a:ext uri="{FF2B5EF4-FFF2-40B4-BE49-F238E27FC236}">
                  <a16:creationId xmlns="" xmlns:a16="http://schemas.microsoft.com/office/drawing/2014/main" id="{9B42FE98-6BFC-40D0-955C-56CFADC8A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3508" y="3027237"/>
              <a:ext cx="67023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lv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1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．函数极限为“　　”型且为幂指函数的极限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，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9" name="Object 6">
              <a:extLst>
                <a:ext uri="{FF2B5EF4-FFF2-40B4-BE49-F238E27FC236}">
                  <a16:creationId xmlns="" xmlns:a16="http://schemas.microsoft.com/office/drawing/2014/main" id="{5D5FE4D8-1BE1-44FC-8D38-7BB8843AED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633047"/>
                </p:ext>
              </p:extLst>
            </p:nvPr>
          </p:nvGraphicFramePr>
          <p:xfrm>
            <a:off x="4080663" y="3153500"/>
            <a:ext cx="500617" cy="435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48" r:id="rId4" imgW="167205" imgH="192928" progId="">
                    <p:embed/>
                  </p:oleObj>
                </mc:Choice>
                <mc:Fallback>
                  <p:oleObj r:id="rId4" imgW="167205" imgH="192928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663" y="3153500"/>
                          <a:ext cx="500617" cy="435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Text Box 5">
            <a:extLst>
              <a:ext uri="{FF2B5EF4-FFF2-40B4-BE49-F238E27FC236}">
                <a16:creationId xmlns="" xmlns:a16="http://schemas.microsoft.com/office/drawing/2014/main" id="{A0EC4C3F-4AC1-4B62-8219-B432C4F19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568" y="3624677"/>
            <a:ext cx="3572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与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指数部分是倒数关系；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pSp>
        <p:nvGrpSpPr>
          <p:cNvPr id="3" name="组合 3">
            <a:extLst>
              <a:ext uri="{FF2B5EF4-FFF2-40B4-BE49-F238E27FC236}">
                <a16:creationId xmlns="" xmlns:a16="http://schemas.microsoft.com/office/drawing/2014/main" id="{0E2588A2-0A85-4583-9102-1D7CFBA53321}"/>
              </a:ext>
            </a:extLst>
          </p:cNvPr>
          <p:cNvGrpSpPr/>
          <p:nvPr/>
        </p:nvGrpSpPr>
        <p:grpSpPr>
          <a:xfrm>
            <a:off x="1623508" y="4251048"/>
            <a:ext cx="9224164" cy="683264"/>
            <a:chOff x="2172148" y="4713057"/>
            <a:chExt cx="9224164" cy="683264"/>
          </a:xfrm>
        </p:grpSpPr>
        <p:sp>
          <p:nvSpPr>
            <p:cNvPr id="93" name="Rectangle 14">
              <a:extLst>
                <a:ext uri="{FF2B5EF4-FFF2-40B4-BE49-F238E27FC236}">
                  <a16:creationId xmlns="" xmlns:a16="http://schemas.microsoft.com/office/drawing/2014/main" id="{AA05763B-2242-478C-A61B-C251E35D4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148" y="4713057"/>
              <a:ext cx="9224164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．公式中出现的变量（可以是字母     或     或其它的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itchFamily="18" charset="0"/>
                  <a:ea typeface="微软雅黑" panose="020B0503020204020204" pitchFamily="34" charset="-122"/>
                </a:rPr>
                <a:t>代数式）相同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94" name="Object 15">
              <a:extLst>
                <a:ext uri="{FF2B5EF4-FFF2-40B4-BE49-F238E27FC236}">
                  <a16:creationId xmlns="" xmlns:a16="http://schemas.microsoft.com/office/drawing/2014/main" id="{5B8569E5-C6A2-49FF-AEE7-320BE38383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8565200"/>
                </p:ext>
              </p:extLst>
            </p:nvPr>
          </p:nvGraphicFramePr>
          <p:xfrm>
            <a:off x="7751201" y="4890604"/>
            <a:ext cx="305283" cy="412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49" r:id="rId6" imgW="90232" imgH="154683" progId="">
                    <p:embed/>
                  </p:oleObj>
                </mc:Choice>
                <mc:Fallback>
                  <p:oleObj r:id="rId6" imgW="90232" imgH="154683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1201" y="4890604"/>
                          <a:ext cx="305283" cy="4122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16">
              <a:extLst>
                <a:ext uri="{FF2B5EF4-FFF2-40B4-BE49-F238E27FC236}">
                  <a16:creationId xmlns="" xmlns:a16="http://schemas.microsoft.com/office/drawing/2014/main" id="{D813372B-B527-4CE7-B34B-3B303CB41E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2095180"/>
                </p:ext>
              </p:extLst>
            </p:nvPr>
          </p:nvGraphicFramePr>
          <p:xfrm>
            <a:off x="7012416" y="4928735"/>
            <a:ext cx="419765" cy="350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50" r:id="rId8" imgW="128959" imgH="141855" progId="">
                    <p:embed/>
                  </p:oleObj>
                </mc:Choice>
                <mc:Fallback>
                  <p:oleObj r:id="rId8" imgW="128959" imgH="141855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2416" y="4928735"/>
                          <a:ext cx="419765" cy="350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B3345098-CBDF-45DE-97F7-300777160D4A}"/>
              </a:ext>
            </a:extLst>
          </p:cNvPr>
          <p:cNvGrpSpPr/>
          <p:nvPr/>
        </p:nvGrpSpPr>
        <p:grpSpPr>
          <a:xfrm>
            <a:off x="2124173" y="4844284"/>
            <a:ext cx="3314101" cy="683264"/>
            <a:chOff x="2672813" y="5200418"/>
            <a:chExt cx="3314101" cy="683264"/>
          </a:xfrm>
        </p:grpSpPr>
        <p:sp>
          <p:nvSpPr>
            <p:cNvPr id="102" name="Rectangle 14">
              <a:extLst>
                <a:ext uri="{FF2B5EF4-FFF2-40B4-BE49-F238E27FC236}">
                  <a16:creationId xmlns="" xmlns:a16="http://schemas.microsoft.com/office/drawing/2014/main" id="{244B287D-232A-4FB8-BA7B-767F7741E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813" y="5200418"/>
              <a:ext cx="3314101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且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该变量趋向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于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92" name="Object 17">
              <a:extLst>
                <a:ext uri="{FF2B5EF4-FFF2-40B4-BE49-F238E27FC236}">
                  <a16:creationId xmlns="" xmlns:a16="http://schemas.microsoft.com/office/drawing/2014/main" id="{BD062D8F-4526-49FC-947B-296F5E48DA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9138350"/>
                </p:ext>
              </p:extLst>
            </p:nvPr>
          </p:nvGraphicFramePr>
          <p:xfrm>
            <a:off x="4885439" y="5400121"/>
            <a:ext cx="604461" cy="39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51" r:id="rId10" imgW="154751" imgH="128959" progId="">
                    <p:embed/>
                  </p:oleObj>
                </mc:Choice>
                <mc:Fallback>
                  <p:oleObj r:id="rId10" imgW="154751" imgH="128959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5439" y="5400121"/>
                          <a:ext cx="604461" cy="39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6" name="Object 11">
            <a:extLst>
              <a:ext uri="{FF2B5EF4-FFF2-40B4-BE49-F238E27FC236}">
                <a16:creationId xmlns="" xmlns:a16="http://schemas.microsoft.com/office/drawing/2014/main" id="{57C194D8-C443-4346-9014-B529055E4F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35035"/>
              </p:ext>
            </p:extLst>
          </p:nvPr>
        </p:nvGraphicFramePr>
        <p:xfrm>
          <a:off x="1698574" y="1747245"/>
          <a:ext cx="2391237" cy="94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52" name="公式" r:id="rId12" imgW="939392" imgH="393529" progId="">
                  <p:embed/>
                </p:oleObj>
              </mc:Choice>
              <mc:Fallback>
                <p:oleObj name="公式" r:id="rId12" imgW="939392" imgH="39352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574" y="1747245"/>
                        <a:ext cx="2391237" cy="941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矩形 96">
            <a:extLst>
              <a:ext uri="{FF2B5EF4-FFF2-40B4-BE49-F238E27FC236}">
                <a16:creationId xmlns="" xmlns:a16="http://schemas.microsoft.com/office/drawing/2014/main" id="{7B1611B9-67B7-4994-BB55-BF52CE79CA3C}"/>
              </a:ext>
            </a:extLst>
          </p:cNvPr>
          <p:cNvSpPr/>
          <p:nvPr/>
        </p:nvSpPr>
        <p:spPr bwMode="auto">
          <a:xfrm>
            <a:off x="2859438" y="1797899"/>
            <a:ext cx="329826" cy="89611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8" name="椭圆 97">
            <a:extLst>
              <a:ext uri="{FF2B5EF4-FFF2-40B4-BE49-F238E27FC236}">
                <a16:creationId xmlns="" xmlns:a16="http://schemas.microsoft.com/office/drawing/2014/main" id="{011EA151-7C3E-4414-A647-EA113C769B54}"/>
              </a:ext>
            </a:extLst>
          </p:cNvPr>
          <p:cNvSpPr/>
          <p:nvPr/>
        </p:nvSpPr>
        <p:spPr bwMode="auto">
          <a:xfrm>
            <a:off x="3262375" y="1954682"/>
            <a:ext cx="218375" cy="28344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99" name="直接连接符 98">
            <a:extLst>
              <a:ext uri="{FF2B5EF4-FFF2-40B4-BE49-F238E27FC236}">
                <a16:creationId xmlns="" xmlns:a16="http://schemas.microsoft.com/office/drawing/2014/main" id="{E8AAAF67-D371-43C4-8714-D55B5FADD304}"/>
              </a:ext>
            </a:extLst>
          </p:cNvPr>
          <p:cNvCxnSpPr>
            <a:cxnSpLocks/>
          </p:cNvCxnSpPr>
          <p:nvPr/>
        </p:nvCxnSpPr>
        <p:spPr bwMode="auto">
          <a:xfrm>
            <a:off x="4033337" y="4171674"/>
            <a:ext cx="605693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sp>
        <p:nvSpPr>
          <p:cNvPr id="100" name="矩形 99">
            <a:extLst>
              <a:ext uri="{FF2B5EF4-FFF2-40B4-BE49-F238E27FC236}">
                <a16:creationId xmlns="" xmlns:a16="http://schemas.microsoft.com/office/drawing/2014/main" id="{AF5462CD-4C49-4737-BCBB-C374129B586B}"/>
              </a:ext>
            </a:extLst>
          </p:cNvPr>
          <p:cNvSpPr/>
          <p:nvPr/>
        </p:nvSpPr>
        <p:spPr>
          <a:xfrm>
            <a:off x="1358670" y="1615780"/>
            <a:ext cx="963318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="" xmlns:a16="http://schemas.microsoft.com/office/drawing/2014/main" id="{9B42FE98-6BFC-40D0-955C-56CFADC8A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435" y="3027236"/>
            <a:ext cx="2577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底部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1</a:t>
            </a:r>
            <a:r>
              <a:rPr lang="zh-CN" altLang="en-US" b="0" kern="0" dirty="0">
                <a:solidFill>
                  <a:srgbClr val="000000"/>
                </a:solidFill>
                <a:ea typeface="微软雅黑" panose="020B0503020204020204" pitchFamily="34" charset="-122"/>
              </a:rPr>
              <a:t>加上的部分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4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01" grpId="0"/>
      <p:bldP spid="97" grpId="0" animBg="1"/>
      <p:bldP spid="97" grpId="1" animBg="1"/>
      <p:bldP spid="98" grpId="0" animBg="1"/>
      <p:bldP spid="98" grpId="1" animBg="1"/>
      <p:bldP spid="100" grpId="0" animBg="1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="" xmlns:a16="http://schemas.microsoft.com/office/drawing/2014/main" id="{CD745307-3AC3-4F1E-AA97-A76A11C52929}"/>
              </a:ext>
            </a:extLst>
          </p:cNvPr>
          <p:cNvGrpSpPr/>
          <p:nvPr/>
        </p:nvGrpSpPr>
        <p:grpSpPr>
          <a:xfrm>
            <a:off x="5999990" y="3265913"/>
            <a:ext cx="711659" cy="915166"/>
            <a:chOff x="0" y="0"/>
            <a:chExt cx="388" cy="498"/>
          </a:xfrm>
        </p:grpSpPr>
        <p:sp>
          <p:nvSpPr>
            <p:cNvPr id="16" name="Rectangle 7">
              <a:extLst>
                <a:ext uri="{FF2B5EF4-FFF2-40B4-BE49-F238E27FC236}">
                  <a16:creationId xmlns="" xmlns:a16="http://schemas.microsoft.com/office/drawing/2014/main" id="{9CC786E9-EF65-4191-BEB2-49C7A9E4C553}"/>
                </a:ext>
              </a:extLst>
            </p:cNvPr>
            <p:cNvSpPr/>
            <p:nvPr/>
          </p:nvSpPr>
          <p:spPr>
            <a:xfrm>
              <a:off x="252" y="0"/>
              <a:ext cx="136" cy="316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="" xmlns:a16="http://schemas.microsoft.com/office/drawing/2014/main" id="{91228C55-34E2-4602-AA76-453CF7C50B53}"/>
                </a:ext>
              </a:extLst>
            </p:cNvPr>
            <p:cNvSpPr/>
            <p:nvPr/>
          </p:nvSpPr>
          <p:spPr>
            <a:xfrm>
              <a:off x="0" y="45"/>
              <a:ext cx="181" cy="453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8" name="Object 11">
            <a:extLst>
              <a:ext uri="{FF2B5EF4-FFF2-40B4-BE49-F238E27FC236}">
                <a16:creationId xmlns="" xmlns:a16="http://schemas.microsoft.com/office/drawing/2014/main" id="{E9D20A21-A7B2-47AB-9132-78994E445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3074"/>
              </p:ext>
            </p:extLst>
          </p:nvPr>
        </p:nvGraphicFramePr>
        <p:xfrm>
          <a:off x="3729314" y="3236169"/>
          <a:ext cx="3388713" cy="99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6" r:id="rId4" imgW="1159727" imgH="420560" progId="">
                  <p:embed/>
                </p:oleObj>
              </mc:Choice>
              <mc:Fallback>
                <p:oleObj r:id="rId4" imgW="1159727" imgH="4205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314" y="3236169"/>
                        <a:ext cx="3388713" cy="998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7364" y="2369739"/>
            <a:ext cx="9634486" cy="279902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357364" y="1532328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18">
            <a:extLst>
              <a:ext uri="{FF2B5EF4-FFF2-40B4-BE49-F238E27FC236}">
                <a16:creationId xmlns="" xmlns:a16="http://schemas.microsoft.com/office/drawing/2014/main" id="{3DC6775D-4496-4F2D-83CB-867301F77D6C}"/>
              </a:ext>
            </a:extLst>
          </p:cNvPr>
          <p:cNvGrpSpPr/>
          <p:nvPr/>
        </p:nvGrpSpPr>
        <p:grpSpPr>
          <a:xfrm>
            <a:off x="1841964" y="1366607"/>
            <a:ext cx="3568728" cy="816042"/>
            <a:chOff x="1071538" y="1484545"/>
            <a:chExt cx="3568728" cy="816042"/>
          </a:xfrm>
        </p:grpSpPr>
        <p:sp>
          <p:nvSpPr>
            <p:cNvPr id="22" name="Text Box 23">
              <a:extLst>
                <a:ext uri="{FF2B5EF4-FFF2-40B4-BE49-F238E27FC236}">
                  <a16:creationId xmlns="" xmlns:a16="http://schemas.microsoft.com/office/drawing/2014/main" id="{B3BD146D-8F01-4D8A-8249-E56FB42CDE51}"/>
                </a:ext>
              </a:extLst>
            </p:cNvPr>
            <p:cNvSpPr txBox="1"/>
            <p:nvPr/>
          </p:nvSpPr>
          <p:spPr>
            <a:xfrm>
              <a:off x="1071538" y="1671634"/>
              <a:ext cx="3568728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l" eaLnBrk="1" hangingPunct="1">
                <a:spcBef>
                  <a:spcPct val="50000"/>
                </a:spcBef>
              </a:pPr>
              <a:r>
                <a:rPr lang="en-US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求</a:t>
              </a:r>
              <a:r>
                <a:rPr lang="zh-CN" altLang="en-US" sz="240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极限                    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  <a:endParaRPr lang="en-US" altLang="x-none" sz="24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3" name="Object 82">
              <a:extLst>
                <a:ext uri="{FF2B5EF4-FFF2-40B4-BE49-F238E27FC236}">
                  <a16:creationId xmlns="" xmlns:a16="http://schemas.microsoft.com/office/drawing/2014/main" id="{90E538DC-4C5E-4112-A8BD-496A7309A1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0995870"/>
                </p:ext>
              </p:extLst>
            </p:nvPr>
          </p:nvGraphicFramePr>
          <p:xfrm>
            <a:off x="2229663" y="1484545"/>
            <a:ext cx="1500198" cy="816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867" name="公式" r:id="rId6" imgW="698197" imgH="393529" progId="">
                    <p:embed/>
                  </p:oleObj>
                </mc:Choice>
                <mc:Fallback>
                  <p:oleObj name="公式" r:id="rId6" imgW="698197" imgH="393529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9663" y="1484545"/>
                          <a:ext cx="1500198" cy="8160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83">
            <a:extLst>
              <a:ext uri="{FF2B5EF4-FFF2-40B4-BE49-F238E27FC236}">
                <a16:creationId xmlns="" xmlns:a16="http://schemas.microsoft.com/office/drawing/2014/main" id="{779E214F-810F-4AB4-91FA-FAA4EEA41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599037"/>
              </p:ext>
            </p:extLst>
          </p:nvPr>
        </p:nvGraphicFramePr>
        <p:xfrm>
          <a:off x="2288564" y="3288334"/>
          <a:ext cx="1733295" cy="942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8" name="公式" r:id="rId8" imgW="698197" imgH="393529" progId="">
                  <p:embed/>
                </p:oleObj>
              </mc:Choice>
              <mc:Fallback>
                <p:oleObj name="公式" r:id="rId8" imgW="698197" imgH="39352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564" y="3288334"/>
                        <a:ext cx="1733295" cy="9427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="" xmlns:a16="http://schemas.microsoft.com/office/drawing/2014/main" id="{C1322281-8CB6-4FAE-B217-C48C298C8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626517"/>
              </p:ext>
            </p:extLst>
          </p:nvPr>
        </p:nvGraphicFramePr>
        <p:xfrm>
          <a:off x="7140342" y="3471449"/>
          <a:ext cx="663971" cy="48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9" name="公式" r:id="rId9" imgW="279279" imgH="203112" progId="">
                  <p:embed/>
                </p:oleObj>
              </mc:Choice>
              <mc:Fallback>
                <p:oleObj name="公式" r:id="rId9" imgW="279279" imgH="20311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342" y="3471449"/>
                        <a:ext cx="663971" cy="48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1966AF27-040B-439D-9BF0-4901473AAFB9}"/>
              </a:ext>
            </a:extLst>
          </p:cNvPr>
          <p:cNvSpPr/>
          <p:nvPr/>
        </p:nvSpPr>
        <p:spPr bwMode="auto">
          <a:xfrm>
            <a:off x="2940751" y="3316614"/>
            <a:ext cx="798403" cy="9194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5391D64F-1BD7-45AA-83CE-8B1A5D773478}"/>
              </a:ext>
            </a:extLst>
          </p:cNvPr>
          <p:cNvSpPr/>
          <p:nvPr/>
        </p:nvSpPr>
        <p:spPr bwMode="auto">
          <a:xfrm>
            <a:off x="3770896" y="3494533"/>
            <a:ext cx="275128" cy="2723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="" xmlns:a16="http://schemas.microsoft.com/office/drawing/2014/main" id="{7ADD81A5-4C31-4861-809E-EC0F7E55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524" y="2398312"/>
            <a:ext cx="805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latinLnBrk="1">
              <a:spcBef>
                <a:spcPts val="1200"/>
              </a:spcBef>
            </a:pPr>
            <a:r>
              <a:rPr lang="zh-CN" altLang="en-US" b="0" dirty="0">
                <a:ea typeface="微软雅黑" panose="020B0503020204020204" pitchFamily="34" charset="-122"/>
              </a:rPr>
              <a:t>解</a:t>
            </a:r>
            <a:r>
              <a:rPr lang="zh-CN" altLang="en-US" b="0" dirty="0">
                <a:ea typeface="微软雅黑" panose="020B0503020204020204" pitchFamily="34" charset="-122"/>
                <a:sym typeface="Wingdings" pitchFamily="2" charset="2"/>
              </a:rPr>
              <a:t>：</a:t>
            </a:r>
            <a:endParaRPr lang="zh-CN" altLang="en-US" b="0" dirty="0"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78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777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5">
            <a:extLst>
              <a:ext uri="{FF2B5EF4-FFF2-40B4-BE49-F238E27FC236}">
                <a16:creationId xmlns="" xmlns:a16="http://schemas.microsoft.com/office/drawing/2014/main" id="{B5D0D743-394A-487C-A4B7-4C625BB0DAF7}"/>
              </a:ext>
            </a:extLst>
          </p:cNvPr>
          <p:cNvGrpSpPr/>
          <p:nvPr/>
        </p:nvGrpSpPr>
        <p:grpSpPr>
          <a:xfrm>
            <a:off x="5771217" y="3832067"/>
            <a:ext cx="1044366" cy="745721"/>
            <a:chOff x="4500562" y="3507749"/>
            <a:chExt cx="907757" cy="648177"/>
          </a:xfrm>
        </p:grpSpPr>
        <p:sp>
          <p:nvSpPr>
            <p:cNvPr id="47" name="Rectangle 5">
              <a:extLst>
                <a:ext uri="{FF2B5EF4-FFF2-40B4-BE49-F238E27FC236}">
                  <a16:creationId xmlns="" xmlns:a16="http://schemas.microsoft.com/office/drawing/2014/main" id="{43E2055C-25AE-4877-B55C-B243BA19E07B}"/>
                </a:ext>
              </a:extLst>
            </p:cNvPr>
            <p:cNvSpPr/>
            <p:nvPr/>
          </p:nvSpPr>
          <p:spPr>
            <a:xfrm>
              <a:off x="4500562" y="3507749"/>
              <a:ext cx="576126" cy="648177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48" name="Rectangle 4">
              <a:extLst>
                <a:ext uri="{FF2B5EF4-FFF2-40B4-BE49-F238E27FC236}">
                  <a16:creationId xmlns="" xmlns:a16="http://schemas.microsoft.com/office/drawing/2014/main" id="{71B85075-0715-4825-920F-AB9AA6C0D5EA}"/>
                </a:ext>
              </a:extLst>
            </p:cNvPr>
            <p:cNvSpPr/>
            <p:nvPr/>
          </p:nvSpPr>
          <p:spPr>
            <a:xfrm>
              <a:off x="5091014" y="3507749"/>
              <a:ext cx="317305" cy="258385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9" name="Object 22">
            <a:extLst>
              <a:ext uri="{FF2B5EF4-FFF2-40B4-BE49-F238E27FC236}">
                <a16:creationId xmlns="" xmlns:a16="http://schemas.microsoft.com/office/drawing/2014/main" id="{912D31D8-0E6F-493B-9690-EC4AA9ADF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401296"/>
              </p:ext>
            </p:extLst>
          </p:nvPr>
        </p:nvGraphicFramePr>
        <p:xfrm>
          <a:off x="4354251" y="3686366"/>
          <a:ext cx="3902388" cy="98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6" r:id="rId4" imgW="1818468" imgH="470513" progId="">
                  <p:embed/>
                </p:oleObj>
              </mc:Choice>
              <mc:Fallback>
                <p:oleObj r:id="rId4" imgW="1818468" imgH="47051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251" y="3686366"/>
                        <a:ext cx="3902388" cy="984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3468" y="2402105"/>
            <a:ext cx="9638381" cy="3209422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353468" y="147020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50" name="Object 14">
            <a:extLst>
              <a:ext uri="{FF2B5EF4-FFF2-40B4-BE49-F238E27FC236}">
                <a16:creationId xmlns="" xmlns:a16="http://schemas.microsoft.com/office/drawing/2014/main" id="{8E670A67-42BD-4954-A831-718BCF394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958034"/>
              </p:ext>
            </p:extLst>
          </p:nvPr>
        </p:nvGraphicFramePr>
        <p:xfrm>
          <a:off x="4330457" y="2609063"/>
          <a:ext cx="3330854" cy="955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7" r:id="rId6" imgW="1401868" imgH="471537" progId="">
                  <p:embed/>
                </p:oleObj>
              </mc:Choice>
              <mc:Fallback>
                <p:oleObj r:id="rId6" imgW="1401868" imgH="47153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457" y="2609063"/>
                        <a:ext cx="3330854" cy="9557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53">
            <a:extLst>
              <a:ext uri="{FF2B5EF4-FFF2-40B4-BE49-F238E27FC236}">
                <a16:creationId xmlns="" xmlns:a16="http://schemas.microsoft.com/office/drawing/2014/main" id="{E7C55D33-3DB2-47D5-BAF1-68170FBEAA2E}"/>
              </a:ext>
            </a:extLst>
          </p:cNvPr>
          <p:cNvGrpSpPr/>
          <p:nvPr/>
        </p:nvGrpSpPr>
        <p:grpSpPr>
          <a:xfrm>
            <a:off x="1838069" y="1290838"/>
            <a:ext cx="3491036" cy="815975"/>
            <a:chOff x="569918" y="1556540"/>
            <a:chExt cx="3491036" cy="815975"/>
          </a:xfrm>
        </p:grpSpPr>
        <p:sp>
          <p:nvSpPr>
            <p:cNvPr id="55" name="Text Box 23">
              <a:extLst>
                <a:ext uri="{FF2B5EF4-FFF2-40B4-BE49-F238E27FC236}">
                  <a16:creationId xmlns="" xmlns:a16="http://schemas.microsoft.com/office/drawing/2014/main" id="{31262929-B242-4B9A-AE5A-EE59FE17AF32}"/>
                </a:ext>
              </a:extLst>
            </p:cNvPr>
            <p:cNvSpPr txBox="1"/>
            <p:nvPr/>
          </p:nvSpPr>
          <p:spPr>
            <a:xfrm>
              <a:off x="569918" y="1745573"/>
              <a:ext cx="3491036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求极限                        。</a:t>
              </a:r>
              <a:endParaRPr kumimoji="0" lang="en-US" altLang="x-none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6" name="Object 82">
              <a:extLst>
                <a:ext uri="{FF2B5EF4-FFF2-40B4-BE49-F238E27FC236}">
                  <a16:creationId xmlns="" xmlns:a16="http://schemas.microsoft.com/office/drawing/2014/main" id="{2B72F4B0-3CCF-4185-8CE3-A16C3CF253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3563205"/>
                </p:ext>
              </p:extLst>
            </p:nvPr>
          </p:nvGraphicFramePr>
          <p:xfrm>
            <a:off x="1633537" y="1556540"/>
            <a:ext cx="1828800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898" name="公式" r:id="rId8" imgW="850531" imgH="393529" progId="">
                    <p:embed/>
                  </p:oleObj>
                </mc:Choice>
                <mc:Fallback>
                  <p:oleObj name="公式" r:id="rId8" imgW="850531" imgH="393529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3537" y="1556540"/>
                          <a:ext cx="1828800" cy="815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7" name="Object 12">
            <a:extLst>
              <a:ext uri="{FF2B5EF4-FFF2-40B4-BE49-F238E27FC236}">
                <a16:creationId xmlns="" xmlns:a16="http://schemas.microsoft.com/office/drawing/2014/main" id="{CBE9AF8C-3137-4576-B393-6986DC849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66848"/>
              </p:ext>
            </p:extLst>
          </p:nvPr>
        </p:nvGraphicFramePr>
        <p:xfrm>
          <a:off x="2216008" y="2661813"/>
          <a:ext cx="1952723" cy="871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9" name="公式" r:id="rId10" imgW="850531" imgH="393529" progId="">
                  <p:embed/>
                </p:oleObj>
              </mc:Choice>
              <mc:Fallback>
                <p:oleObj name="公式" r:id="rId10" imgW="850531" imgH="39352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008" y="2661813"/>
                        <a:ext cx="1952723" cy="8712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3">
            <a:extLst>
              <a:ext uri="{FF2B5EF4-FFF2-40B4-BE49-F238E27FC236}">
                <a16:creationId xmlns="" xmlns:a16="http://schemas.microsoft.com/office/drawing/2014/main" id="{9A79642A-1002-48D3-900C-7CEC8B878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0147"/>
              </p:ext>
            </p:extLst>
          </p:nvPr>
        </p:nvGraphicFramePr>
        <p:xfrm>
          <a:off x="4354251" y="4909253"/>
          <a:ext cx="725491" cy="44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00" name="公式" r:id="rId12" imgW="330057" imgH="203112" progId="">
                  <p:embed/>
                </p:oleObj>
              </mc:Choice>
              <mc:Fallback>
                <p:oleObj name="公式" r:id="rId12" imgW="330057" imgH="20311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251" y="4909253"/>
                        <a:ext cx="725491" cy="4458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2FC8AAC1-07A0-4AE8-99B2-D366163BA3AE}"/>
              </a:ext>
            </a:extLst>
          </p:cNvPr>
          <p:cNvSpPr/>
          <p:nvPr/>
        </p:nvSpPr>
        <p:spPr bwMode="auto">
          <a:xfrm>
            <a:off x="3458898" y="1353513"/>
            <a:ext cx="714380" cy="7143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="" xmlns:a16="http://schemas.microsoft.com/office/drawing/2014/main" id="{C914D278-ABE0-4FB5-93ED-C9BB27A4E86E}"/>
              </a:ext>
            </a:extLst>
          </p:cNvPr>
          <p:cNvSpPr/>
          <p:nvPr/>
        </p:nvSpPr>
        <p:spPr bwMode="auto">
          <a:xfrm>
            <a:off x="4173278" y="1443805"/>
            <a:ext cx="557210" cy="2857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="" xmlns:a16="http://schemas.microsoft.com/office/drawing/2014/main" id="{4905DDD1-D157-4E5E-A0F2-B9C6BC4ECBF7}"/>
              </a:ext>
            </a:extLst>
          </p:cNvPr>
          <p:cNvSpPr/>
          <p:nvPr/>
        </p:nvSpPr>
        <p:spPr bwMode="auto">
          <a:xfrm>
            <a:off x="3254183" y="2661813"/>
            <a:ext cx="305115" cy="9153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="" xmlns:a16="http://schemas.microsoft.com/office/drawing/2014/main" id="{3F960474-FE0C-470B-A6B9-93A64A1809EE}"/>
              </a:ext>
            </a:extLst>
          </p:cNvPr>
          <p:cNvSpPr/>
          <p:nvPr/>
        </p:nvSpPr>
        <p:spPr bwMode="auto">
          <a:xfrm>
            <a:off x="3575842" y="2831181"/>
            <a:ext cx="610230" cy="3051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4" name="Text Box 5">
            <a:extLst>
              <a:ext uri="{FF2B5EF4-FFF2-40B4-BE49-F238E27FC236}">
                <a16:creationId xmlns="" xmlns:a16="http://schemas.microsoft.com/office/drawing/2014/main" id="{8449590F-5947-42D8-BBCF-8004A654E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046" y="2402105"/>
            <a:ext cx="805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latinLnBrk="1">
              <a:spcBef>
                <a:spcPts val="1200"/>
              </a:spcBef>
            </a:pPr>
            <a:r>
              <a:rPr lang="zh-CN" altLang="en-US" b="0" dirty="0">
                <a:ea typeface="微软雅黑" panose="020B0503020204020204" pitchFamily="34" charset="-122"/>
              </a:rPr>
              <a:t>解</a:t>
            </a:r>
            <a:r>
              <a:rPr lang="zh-CN" altLang="en-US" b="0" dirty="0">
                <a:ea typeface="微软雅黑" panose="020B0503020204020204" pitchFamily="34" charset="-122"/>
                <a:sym typeface="Wingdings" pitchFamily="2" charset="2"/>
              </a:rPr>
              <a:t>：</a:t>
            </a:r>
            <a:endParaRPr lang="zh-CN" altLang="en-US" b="0" dirty="0"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78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18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9" grpId="0" animBg="1"/>
      <p:bldP spid="60" grpId="0" animBg="1"/>
      <p:bldP spid="61" grpId="0" animBg="1"/>
      <p:bldP spid="62" grpId="0" animBg="1"/>
      <p:bldP spid="64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6" y="1866448"/>
            <a:ext cx="9756774" cy="1473518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40264" y="1095843"/>
            <a:ext cx="1652161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无穷大量</a:t>
            </a:r>
          </a:p>
        </p:txBody>
      </p:sp>
      <p:sp>
        <p:nvSpPr>
          <p:cNvPr id="67" name="Text Box 15">
            <a:extLst>
              <a:ext uri="{FF2B5EF4-FFF2-40B4-BE49-F238E27FC236}">
                <a16:creationId xmlns:a16="http://schemas.microsoft.com/office/drawing/2014/main" xmlns="" id="{684E0E0F-1CC5-42C6-826C-FA5BCDE4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499" y="1843436"/>
            <a:ext cx="911991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fontAlgn="t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定义 </a:t>
            </a:r>
            <a:r>
              <a:rPr lang="en-US" altLang="zh-CN" sz="28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2.9</a:t>
            </a:r>
            <a:r>
              <a:rPr lang="en-US" altLang="zh-CN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   </a:t>
            </a:r>
            <a:r>
              <a:rPr lang="zh-CN" altLang="en-US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在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某一变化过程中，绝对值越来越大的变量为</a:t>
            </a: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无穷大量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，简称</a:t>
            </a:r>
            <a:r>
              <a:rPr lang="zh-CN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无穷大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4CE59F6-9DF0-4BFC-B22E-9C8BD7859234}"/>
              </a:ext>
            </a:extLst>
          </p:cNvPr>
          <p:cNvGrpSpPr/>
          <p:nvPr/>
        </p:nvGrpSpPr>
        <p:grpSpPr>
          <a:xfrm>
            <a:off x="3241449" y="2489767"/>
            <a:ext cx="2373983" cy="646331"/>
            <a:chOff x="4366183" y="2588353"/>
            <a:chExt cx="2373983" cy="646331"/>
          </a:xfrm>
        </p:grpSpPr>
        <p:sp>
          <p:nvSpPr>
            <p:cNvPr id="69" name="Text Box 15">
              <a:extLst>
                <a:ext uri="{FF2B5EF4-FFF2-40B4-BE49-F238E27FC236}">
                  <a16:creationId xmlns:a16="http://schemas.microsoft.com/office/drawing/2014/main" xmlns="" id="{3EEC826D-E936-4687-89EC-BC8F6A06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6183" y="2588353"/>
              <a:ext cx="23739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fontAlgn="t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b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一般用     表示。</a:t>
              </a:r>
            </a:p>
          </p:txBody>
        </p:sp>
        <p:graphicFrame>
          <p:nvGraphicFramePr>
            <p:cNvPr id="68" name="Object 16">
              <a:extLst>
                <a:ext uri="{FF2B5EF4-FFF2-40B4-BE49-F238E27FC236}">
                  <a16:creationId xmlns:a16="http://schemas.microsoft.com/office/drawing/2014/main" xmlns="" id="{251CEFA3-5E34-4B7B-A86D-DBB6F52D75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4385278"/>
                </p:ext>
              </p:extLst>
            </p:nvPr>
          </p:nvGraphicFramePr>
          <p:xfrm>
            <a:off x="5371276" y="2867774"/>
            <a:ext cx="538786" cy="338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29" name="Microsoft Equation 3.1" r:id="rId4" imgW="152202" imgH="126835" progId="">
                    <p:embed/>
                  </p:oleObj>
                </mc:Choice>
                <mc:Fallback>
                  <p:oleObj name="Microsoft Equation 3.1" r:id="rId4" imgW="152202" imgH="126835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1276" y="2867774"/>
                          <a:ext cx="538786" cy="3386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" name="TextBox 20">
            <a:extLst>
              <a:ext uri="{FF2B5EF4-FFF2-40B4-BE49-F238E27FC236}">
                <a16:creationId xmlns:a16="http://schemas.microsoft.com/office/drawing/2014/main" xmlns="" id="{11864E57-34B0-4242-AAA5-A80192875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496" y="3620860"/>
            <a:ext cx="7627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为方便起见，我们也称“函数的极限是</a:t>
            </a:r>
            <a:r>
              <a:rPr lang="zh-CN" altLang="en-US" b="0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无穷大</a:t>
            </a:r>
            <a:r>
              <a:rPr lang="zh-CN" altLang="en-US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”，</a:t>
            </a: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xmlns="" id="{B72F05A1-D8BA-4448-A357-E2746BFF0161}"/>
              </a:ext>
            </a:extLst>
          </p:cNvPr>
          <p:cNvGrpSpPr/>
          <p:nvPr/>
        </p:nvGrpSpPr>
        <p:grpSpPr>
          <a:xfrm>
            <a:off x="8212140" y="3620860"/>
            <a:ext cx="2601003" cy="597864"/>
            <a:chOff x="1732655" y="4561953"/>
            <a:chExt cx="2601003" cy="597864"/>
          </a:xfrm>
        </p:grpSpPr>
        <p:sp>
          <p:nvSpPr>
            <p:cNvPr id="88" name="TextBox 21">
              <a:extLst>
                <a:ext uri="{FF2B5EF4-FFF2-40B4-BE49-F238E27FC236}">
                  <a16:creationId xmlns:a16="http://schemas.microsoft.com/office/drawing/2014/main" xmlns="" id="{A26A203E-DCFC-4BC9-A328-75ED220BC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2655" y="4561953"/>
              <a:ext cx="13653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Arial" pitchFamily="34" charset="0"/>
                </a:rPr>
                <a:t>并记为</a:t>
              </a:r>
            </a:p>
          </p:txBody>
        </p:sp>
        <p:graphicFrame>
          <p:nvGraphicFramePr>
            <p:cNvPr id="89" name="Object 2">
              <a:extLst>
                <a:ext uri="{FF2B5EF4-FFF2-40B4-BE49-F238E27FC236}">
                  <a16:creationId xmlns:a16="http://schemas.microsoft.com/office/drawing/2014/main" xmlns="" id="{F3C8699E-166A-4BB8-BF23-D8B64D689D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132482"/>
                </p:ext>
              </p:extLst>
            </p:nvPr>
          </p:nvGraphicFramePr>
          <p:xfrm>
            <a:off x="2811049" y="4604001"/>
            <a:ext cx="1522609" cy="555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30" r:id="rId6" imgW="828016" imgH="292990" progId="">
                    <p:embed/>
                  </p:oleObj>
                </mc:Choice>
                <mc:Fallback>
                  <p:oleObj r:id="rId6" imgW="828016" imgH="29299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1049" y="4604001"/>
                          <a:ext cx="1522609" cy="555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矩形 20"/>
          <p:cNvSpPr/>
          <p:nvPr/>
        </p:nvSpPr>
        <p:spPr bwMode="auto">
          <a:xfrm>
            <a:off x="1235075" y="5095047"/>
            <a:ext cx="9756775" cy="1100655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2" name="矩形 55"/>
          <p:cNvSpPr>
            <a:spLocks noChangeArrowheads="1"/>
          </p:cNvSpPr>
          <p:nvPr/>
        </p:nvSpPr>
        <p:spPr bwMode="auto">
          <a:xfrm>
            <a:off x="1235075" y="4346496"/>
            <a:ext cx="907444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性质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方正粗宋简体"/>
            </a:endParaRP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xmlns="" id="{684E0E0F-1CC5-42C6-826C-FA5BCDE4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025" y="5195247"/>
            <a:ext cx="8867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fontAlgn="t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在自变量的同一变化过程中，有限个无穷大量的积仍是无穷大量。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4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67" grpId="0"/>
      <p:bldP spid="86" grpId="0"/>
      <p:bldP spid="21" grpId="0" animBg="1"/>
      <p:bldP spid="22" grpId="0" animBg="1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A6F97ABF-EAEF-41F4-B863-80459911AB44}"/>
              </a:ext>
            </a:extLst>
          </p:cNvPr>
          <p:cNvSpPr/>
          <p:nvPr/>
        </p:nvSpPr>
        <p:spPr bwMode="auto">
          <a:xfrm>
            <a:off x="1365482" y="4130250"/>
            <a:ext cx="9626368" cy="1635241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" name="矩形 55">
            <a:extLst>
              <a:ext uri="{FF2B5EF4-FFF2-40B4-BE49-F238E27FC236}">
                <a16:creationId xmlns="" xmlns:a16="http://schemas.microsoft.com/office/drawing/2014/main" id="{672D233F-71FE-4102-A288-BD4EB1660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482" y="1089025"/>
            <a:ext cx="4489630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重要极限之二的另一种形式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098E68CA-A3E9-4EA4-8371-D819D24C4121}"/>
              </a:ext>
            </a:extLst>
          </p:cNvPr>
          <p:cNvSpPr/>
          <p:nvPr/>
        </p:nvSpPr>
        <p:spPr>
          <a:xfrm>
            <a:off x="1365482" y="1716646"/>
            <a:ext cx="9626368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40" name="Object 11">
            <a:extLst>
              <a:ext uri="{FF2B5EF4-FFF2-40B4-BE49-F238E27FC236}">
                <a16:creationId xmlns="" xmlns:a16="http://schemas.microsoft.com/office/drawing/2014/main" id="{F7DDD8EC-7B3E-43D6-8CA2-CEF231E92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013879"/>
              </p:ext>
            </p:extLst>
          </p:nvPr>
        </p:nvGraphicFramePr>
        <p:xfrm>
          <a:off x="1719947" y="1972320"/>
          <a:ext cx="2412012" cy="94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0" name="公式" r:id="rId4" imgW="926698" imgH="393529" progId="">
                  <p:embed/>
                </p:oleObj>
              </mc:Choice>
              <mc:Fallback>
                <p:oleObj name="公式" r:id="rId4" imgW="926698" imgH="3935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947" y="1972320"/>
                        <a:ext cx="2412012" cy="948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2D99C3F1-E720-490B-8768-4EDA80FAD5E3}"/>
              </a:ext>
            </a:extLst>
          </p:cNvPr>
          <p:cNvSpPr/>
          <p:nvPr/>
        </p:nvSpPr>
        <p:spPr bwMode="auto">
          <a:xfrm>
            <a:off x="2872489" y="2335172"/>
            <a:ext cx="292231" cy="3571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="" xmlns:a16="http://schemas.microsoft.com/office/drawing/2014/main" id="{A47F6D8C-F0A4-4936-AC54-A0138A5A6AE5}"/>
              </a:ext>
            </a:extLst>
          </p:cNvPr>
          <p:cNvSpPr/>
          <p:nvPr/>
        </p:nvSpPr>
        <p:spPr bwMode="auto">
          <a:xfrm>
            <a:off x="3249561" y="1983431"/>
            <a:ext cx="214613" cy="62806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0" name="Text Box 5">
            <a:extLst>
              <a:ext uri="{FF2B5EF4-FFF2-40B4-BE49-F238E27FC236}">
                <a16:creationId xmlns="" xmlns:a16="http://schemas.microsoft.com/office/drawing/2014/main" id="{1D1F552F-A844-47BE-BA8C-9E5C5941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073" y="4252292"/>
            <a:ext cx="1448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其形式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，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F5610CFA-A595-4918-A45D-B0C56739F04F}"/>
              </a:ext>
            </a:extLst>
          </p:cNvPr>
          <p:cNvGrpSpPr/>
          <p:nvPr/>
        </p:nvGrpSpPr>
        <p:grpSpPr>
          <a:xfrm>
            <a:off x="1691072" y="4870397"/>
            <a:ext cx="5181366" cy="646331"/>
            <a:chOff x="2980857" y="4790303"/>
            <a:chExt cx="5181366" cy="646331"/>
          </a:xfrm>
        </p:grpSpPr>
        <p:sp>
          <p:nvSpPr>
            <p:cNvPr id="76" name="Text Box 5">
              <a:extLst>
                <a:ext uri="{FF2B5EF4-FFF2-40B4-BE49-F238E27FC236}">
                  <a16:creationId xmlns="" xmlns:a16="http://schemas.microsoft.com/office/drawing/2014/main" id="{89CB3515-EE33-4499-8B5E-8E2D63EED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0857" y="4790303"/>
              <a:ext cx="51813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分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是倒数关系，极限为 “　　”型。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1" name="Object 6">
              <a:extLst>
                <a:ext uri="{FF2B5EF4-FFF2-40B4-BE49-F238E27FC236}">
                  <a16:creationId xmlns="" xmlns:a16="http://schemas.microsoft.com/office/drawing/2014/main" id="{A8A2BB88-861A-4B2E-92AF-A2FFB6F107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1530500"/>
                </p:ext>
              </p:extLst>
            </p:nvPr>
          </p:nvGraphicFramePr>
          <p:xfrm>
            <a:off x="6622281" y="4896819"/>
            <a:ext cx="566479" cy="463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21" r:id="rId6" imgW="167205" imgH="192928" progId="">
                    <p:embed/>
                  </p:oleObj>
                </mc:Choice>
                <mc:Fallback>
                  <p:oleObj r:id="rId6" imgW="167205" imgH="192928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2281" y="4896819"/>
                          <a:ext cx="566479" cy="463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Object 2">
            <a:extLst>
              <a:ext uri="{FF2B5EF4-FFF2-40B4-BE49-F238E27FC236}">
                <a16:creationId xmlns="" xmlns:a16="http://schemas.microsoft.com/office/drawing/2014/main" id="{EB90C53E-9FDF-4984-9F2D-320F74B33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61786"/>
              </p:ext>
            </p:extLst>
          </p:nvPr>
        </p:nvGraphicFramePr>
        <p:xfrm>
          <a:off x="4322658" y="2870819"/>
          <a:ext cx="2618741" cy="1001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2" r:id="rId8" imgW="1083261" imgH="509770" progId="">
                  <p:embed/>
                </p:oleObj>
              </mc:Choice>
              <mc:Fallback>
                <p:oleObj r:id="rId8" imgW="1083261" imgH="50977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658" y="2870819"/>
                        <a:ext cx="2618741" cy="1001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4">
            <a:extLst>
              <a:ext uri="{FF2B5EF4-FFF2-40B4-BE49-F238E27FC236}">
                <a16:creationId xmlns="" xmlns:a16="http://schemas.microsoft.com/office/drawing/2014/main" id="{43084A58-52F4-4889-8A65-839703344003}"/>
              </a:ext>
            </a:extLst>
          </p:cNvPr>
          <p:cNvSpPr txBox="1"/>
          <p:nvPr/>
        </p:nvSpPr>
        <p:spPr>
          <a:xfrm>
            <a:off x="1723902" y="3236793"/>
            <a:ext cx="1415772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事实上：</a:t>
            </a:r>
          </a:p>
        </p:txBody>
      </p:sp>
      <p:graphicFrame>
        <p:nvGraphicFramePr>
          <p:cNvPr id="74" name="Object 5">
            <a:extLst>
              <a:ext uri="{FF2B5EF4-FFF2-40B4-BE49-F238E27FC236}">
                <a16:creationId xmlns="" xmlns:a16="http://schemas.microsoft.com/office/drawing/2014/main" id="{B6A4E22C-9D1E-4980-87BF-C9ADE144E7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074969"/>
              </p:ext>
            </p:extLst>
          </p:nvPr>
        </p:nvGraphicFramePr>
        <p:xfrm>
          <a:off x="3075506" y="3018314"/>
          <a:ext cx="1585261" cy="793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3" r:id="rId10" imgW="687890" imgH="394900" progId="">
                  <p:embed/>
                </p:oleObj>
              </mc:Choice>
              <mc:Fallback>
                <p:oleObj r:id="rId10" imgW="687890" imgH="3949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506" y="3018314"/>
                        <a:ext cx="1585261" cy="793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对象 74">
            <a:extLst>
              <a:ext uri="{FF2B5EF4-FFF2-40B4-BE49-F238E27FC236}">
                <a16:creationId xmlns="" xmlns:a16="http://schemas.microsoft.com/office/drawing/2014/main" id="{48C96B34-4844-493B-8EBB-00C708F79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29813"/>
              </p:ext>
            </p:extLst>
          </p:nvPr>
        </p:nvGraphicFramePr>
        <p:xfrm>
          <a:off x="6941399" y="3396434"/>
          <a:ext cx="462397" cy="28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4" name="公式" r:id="rId12" imgW="228600" imgH="139700" progId="">
                  <p:embed/>
                </p:oleObj>
              </mc:Choice>
              <mc:Fallback>
                <p:oleObj name="公式" r:id="rId12" imgW="228600" imgH="1397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1399" y="3396434"/>
                        <a:ext cx="462397" cy="282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>
            <a:extLst>
              <a:ext uri="{FF2B5EF4-FFF2-40B4-BE49-F238E27FC236}">
                <a16:creationId xmlns="" xmlns:a16="http://schemas.microsoft.com/office/drawing/2014/main" id="{1D1F552F-A844-47BE-BA8C-9E5C5941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59" y="4252292"/>
            <a:ext cx="3834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底部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1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加上的部分</a:t>
            </a:r>
            <a:r>
              <a:rPr lang="zh-CN" altLang="en-US" b="0" kern="0" dirty="0">
                <a:solidFill>
                  <a:srgbClr val="000000"/>
                </a:solidFill>
                <a:ea typeface="微软雅黑" panose="020B0503020204020204" pitchFamily="34" charset="-122"/>
              </a:rPr>
              <a:t>与指数</a:t>
            </a:r>
            <a:r>
              <a:rPr lang="zh-CN" altLang="en-US" b="0" kern="0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部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="" xmlns:a16="http://schemas.microsoft.com/office/drawing/2014/main" id="{1D1F552F-A844-47BE-BA8C-9E5C5941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175" y="4252292"/>
            <a:ext cx="4080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被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求极限函数也为幂指函数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，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71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6" grpId="0" animBg="1"/>
      <p:bldP spid="41" grpId="0" animBg="1"/>
      <p:bldP spid="41" grpId="1" animBg="1"/>
      <p:bldP spid="42" grpId="0" animBg="1"/>
      <p:bldP spid="42" grpId="1" animBg="1"/>
      <p:bldP spid="70" grpId="0"/>
      <p:bldP spid="73" grpId="0"/>
      <p:bldP spid="16" grpId="0"/>
      <p:bldP spid="17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68B3D76D-2A9E-458A-AA8B-0DFE02F75524}"/>
              </a:ext>
            </a:extLst>
          </p:cNvPr>
          <p:cNvGrpSpPr/>
          <p:nvPr/>
        </p:nvGrpSpPr>
        <p:grpSpPr>
          <a:xfrm>
            <a:off x="5958756" y="3776706"/>
            <a:ext cx="934872" cy="769515"/>
            <a:chOff x="11" y="-63"/>
            <a:chExt cx="492" cy="404"/>
          </a:xfrm>
        </p:grpSpPr>
        <p:sp>
          <p:nvSpPr>
            <p:cNvPr id="36" name="Rectangle 20">
              <a:extLst>
                <a:ext uri="{FF2B5EF4-FFF2-40B4-BE49-F238E27FC236}">
                  <a16:creationId xmlns="" xmlns:a16="http://schemas.microsoft.com/office/drawing/2014/main" id="{D357A60F-47C4-4194-9D2E-B779DFF44AC0}"/>
                </a:ext>
              </a:extLst>
            </p:cNvPr>
            <p:cNvSpPr/>
            <p:nvPr/>
          </p:nvSpPr>
          <p:spPr>
            <a:xfrm>
              <a:off x="317" y="-63"/>
              <a:ext cx="186" cy="325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21">
              <a:extLst>
                <a:ext uri="{FF2B5EF4-FFF2-40B4-BE49-F238E27FC236}">
                  <a16:creationId xmlns="" xmlns:a16="http://schemas.microsoft.com/office/drawing/2014/main" id="{D1C8C1F9-1790-4DDD-8CFB-AFD3754E7DB7}"/>
                </a:ext>
              </a:extLst>
            </p:cNvPr>
            <p:cNvSpPr/>
            <p:nvPr/>
          </p:nvSpPr>
          <p:spPr>
            <a:xfrm>
              <a:off x="11" y="120"/>
              <a:ext cx="269" cy="221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38" name="Object 23">
            <a:extLst>
              <a:ext uri="{FF2B5EF4-FFF2-40B4-BE49-F238E27FC236}">
                <a16:creationId xmlns="" xmlns:a16="http://schemas.microsoft.com/office/drawing/2014/main" id="{09889BEE-15F4-4B67-BD12-263567693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50744"/>
              </p:ext>
            </p:extLst>
          </p:nvPr>
        </p:nvGraphicFramePr>
        <p:xfrm>
          <a:off x="4355976" y="3713428"/>
          <a:ext cx="2885800" cy="1248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4" r:id="rId4" imgW="1121006" imgH="522287" progId="">
                  <p:embed/>
                </p:oleObj>
              </mc:Choice>
              <mc:Fallback>
                <p:oleObj r:id="rId4" imgW="1121006" imgH="52228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713428"/>
                        <a:ext cx="2885800" cy="1248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2650" y="2429772"/>
            <a:ext cx="9639199" cy="2825622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352650" y="1473260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39" name="Object 22">
            <a:extLst>
              <a:ext uri="{FF2B5EF4-FFF2-40B4-BE49-F238E27FC236}">
                <a16:creationId xmlns="" xmlns:a16="http://schemas.microsoft.com/office/drawing/2014/main" id="{83771960-4BAD-449B-BEBB-AC90688DF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40286"/>
              </p:ext>
            </p:extLst>
          </p:nvPr>
        </p:nvGraphicFramePr>
        <p:xfrm>
          <a:off x="4473567" y="2729855"/>
          <a:ext cx="2900712" cy="94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5" r:id="rId6" imgW="993619" imgH="394900" progId="">
                  <p:embed/>
                </p:oleObj>
              </mc:Choice>
              <mc:Fallback>
                <p:oleObj r:id="rId6" imgW="993619" imgH="394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67" y="2729855"/>
                        <a:ext cx="2900712" cy="94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42">
            <a:extLst>
              <a:ext uri="{FF2B5EF4-FFF2-40B4-BE49-F238E27FC236}">
                <a16:creationId xmlns="" xmlns:a16="http://schemas.microsoft.com/office/drawing/2014/main" id="{A7045067-94D0-4B64-A9B3-13650EA4C491}"/>
              </a:ext>
            </a:extLst>
          </p:cNvPr>
          <p:cNvGrpSpPr/>
          <p:nvPr/>
        </p:nvGrpSpPr>
        <p:grpSpPr>
          <a:xfrm>
            <a:off x="1837251" y="1178112"/>
            <a:ext cx="3427264" cy="917783"/>
            <a:chOff x="1000100" y="1055013"/>
            <a:chExt cx="3427264" cy="917783"/>
          </a:xfrm>
        </p:grpSpPr>
        <p:sp>
          <p:nvSpPr>
            <p:cNvPr id="44" name="Text Box 18">
              <a:extLst>
                <a:ext uri="{FF2B5EF4-FFF2-40B4-BE49-F238E27FC236}">
                  <a16:creationId xmlns="" xmlns:a16="http://schemas.microsoft.com/office/drawing/2014/main" id="{86F8D8AB-525B-4005-A0D1-C4F4E6A1DC61}"/>
                </a:ext>
              </a:extLst>
            </p:cNvPr>
            <p:cNvSpPr txBox="1"/>
            <p:nvPr/>
          </p:nvSpPr>
          <p:spPr>
            <a:xfrm>
              <a:off x="1000100" y="1357304"/>
              <a:ext cx="3427264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求极限                       。</a:t>
              </a:r>
              <a:endParaRPr kumimoji="0" lang="en-US" altLang="x-none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5" name="对象 44">
              <a:extLst>
                <a:ext uri="{FF2B5EF4-FFF2-40B4-BE49-F238E27FC236}">
                  <a16:creationId xmlns="" xmlns:a16="http://schemas.microsoft.com/office/drawing/2014/main" id="{420092F6-8103-4778-8F79-41515817E6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9007915"/>
                </p:ext>
              </p:extLst>
            </p:nvPr>
          </p:nvGraphicFramePr>
          <p:xfrm>
            <a:off x="2036736" y="1055013"/>
            <a:ext cx="1776355" cy="917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46" name="公式" r:id="rId8" imgW="761669" imgH="393529" progId="">
                    <p:embed/>
                  </p:oleObj>
                </mc:Choice>
                <mc:Fallback>
                  <p:oleObj name="公式" r:id="rId8" imgW="761669" imgH="393529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6736" y="1055013"/>
                          <a:ext cx="1776355" cy="9177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对象 50">
            <a:extLst>
              <a:ext uri="{FF2B5EF4-FFF2-40B4-BE49-F238E27FC236}">
                <a16:creationId xmlns="" xmlns:a16="http://schemas.microsoft.com/office/drawing/2014/main" id="{5D18DB6A-A772-4681-993B-F02F02D0B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963533"/>
              </p:ext>
            </p:extLst>
          </p:nvPr>
        </p:nvGraphicFramePr>
        <p:xfrm>
          <a:off x="2598184" y="2750692"/>
          <a:ext cx="1757792" cy="90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7" name="公式" r:id="rId10" imgW="761669" imgH="393529" progId="">
                  <p:embed/>
                </p:oleObj>
              </mc:Choice>
              <mc:Fallback>
                <p:oleObj name="公式" r:id="rId10" imgW="761669" imgH="39352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184" y="2750692"/>
                        <a:ext cx="1757792" cy="908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11">
            <a:extLst>
              <a:ext uri="{FF2B5EF4-FFF2-40B4-BE49-F238E27FC236}">
                <a16:creationId xmlns="" xmlns:a16="http://schemas.microsoft.com/office/drawing/2014/main" id="{6A157EB0-1D1D-4530-9AA9-3CCEB51BAF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118838"/>
              </p:ext>
            </p:extLst>
          </p:nvPr>
        </p:nvGraphicFramePr>
        <p:xfrm>
          <a:off x="7132718" y="4101155"/>
          <a:ext cx="711871" cy="515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8" name="公式" r:id="rId11" imgW="279279" imgH="203112" progId="">
                  <p:embed/>
                </p:oleObj>
              </mc:Choice>
              <mc:Fallback>
                <p:oleObj name="公式" r:id="rId11" imgW="279279" imgH="20311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718" y="4101155"/>
                        <a:ext cx="711871" cy="5155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5">
            <a:extLst>
              <a:ext uri="{FF2B5EF4-FFF2-40B4-BE49-F238E27FC236}">
                <a16:creationId xmlns="" xmlns:a16="http://schemas.microsoft.com/office/drawing/2014/main" id="{12A26995-35A7-4E4B-BB1E-E56C5D64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135" y="2447061"/>
            <a:ext cx="805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latinLnBrk="1">
              <a:spcBef>
                <a:spcPts val="1200"/>
              </a:spcBef>
            </a:pPr>
            <a:r>
              <a:rPr lang="zh-CN" altLang="en-US" b="0" dirty="0">
                <a:ea typeface="微软雅黑" panose="020B0503020204020204" pitchFamily="34" charset="-122"/>
              </a:rPr>
              <a:t>解</a:t>
            </a:r>
            <a:r>
              <a:rPr lang="zh-CN" altLang="en-US" b="0" dirty="0">
                <a:ea typeface="微软雅黑" panose="020B0503020204020204" pitchFamily="34" charset="-122"/>
                <a:sym typeface="Wingdings" pitchFamily="2" charset="2"/>
              </a:rPr>
              <a:t>：</a:t>
            </a:r>
            <a:endParaRPr lang="zh-CN" altLang="en-US" b="0" dirty="0"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78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9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3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43025" y="1626670"/>
            <a:ext cx="9648825" cy="427361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368897" y="974461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0" name="Text Box 18">
            <a:extLst>
              <a:ext uri="{FF2B5EF4-FFF2-40B4-BE49-F238E27FC236}">
                <a16:creationId xmlns="" xmlns:a16="http://schemas.microsoft.com/office/drawing/2014/main" id="{C6F49958-6121-43BB-8324-136211AE9151}"/>
              </a:ext>
            </a:extLst>
          </p:cNvPr>
          <p:cNvSpPr txBox="1"/>
          <p:nvPr/>
        </p:nvSpPr>
        <p:spPr>
          <a:xfrm>
            <a:off x="1864647" y="972970"/>
            <a:ext cx="4857784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</a:rPr>
              <a:t>连续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微软雅黑" panose="020B0503020204020204" pitchFamily="34" charset="-122"/>
              </a:rPr>
              <a:t>复利计算公式</a:t>
            </a:r>
            <a:endParaRPr kumimoji="0" lang="en-US" altLang="x-none" sz="2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54" name="TextBox 16">
            <a:extLst>
              <a:ext uri="{FF2B5EF4-FFF2-40B4-BE49-F238E27FC236}">
                <a16:creationId xmlns="" xmlns:a16="http://schemas.microsoft.com/office/drawing/2014/main" id="{BC7CE621-B099-47FE-9DB2-34FBD46733A0}"/>
              </a:ext>
            </a:extLst>
          </p:cNvPr>
          <p:cNvSpPr txBox="1"/>
          <p:nvPr/>
        </p:nvSpPr>
        <p:spPr>
          <a:xfrm>
            <a:off x="1774825" y="1772717"/>
            <a:ext cx="8928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复利计算是指将本期的利息与本金之和作为下一期的本金，进行计算的一种存贷款计算方式。连续复利计算指的是计息期无限缩短的一种复利计算方式。</a:t>
            </a:r>
          </a:p>
        </p:txBody>
      </p:sp>
      <p:grpSp>
        <p:nvGrpSpPr>
          <p:cNvPr id="2" name="组合 54">
            <a:extLst>
              <a:ext uri="{FF2B5EF4-FFF2-40B4-BE49-F238E27FC236}">
                <a16:creationId xmlns="" xmlns:a16="http://schemas.microsoft.com/office/drawing/2014/main" id="{1E8E210D-C327-4C5E-9E9E-F0B8838DD040}"/>
              </a:ext>
            </a:extLst>
          </p:cNvPr>
          <p:cNvGrpSpPr/>
          <p:nvPr/>
        </p:nvGrpSpPr>
        <p:grpSpPr>
          <a:xfrm>
            <a:off x="2355763" y="3527983"/>
            <a:ext cx="1941175" cy="646331"/>
            <a:chOff x="1516873" y="2692998"/>
            <a:chExt cx="1941175" cy="646331"/>
          </a:xfrm>
        </p:grpSpPr>
        <p:sp>
          <p:nvSpPr>
            <p:cNvPr id="56" name="TextBox 6">
              <a:extLst>
                <a:ext uri="{FF2B5EF4-FFF2-40B4-BE49-F238E27FC236}">
                  <a16:creationId xmlns="" xmlns:a16="http://schemas.microsoft.com/office/drawing/2014/main" id="{6EB16558-07C2-4DEA-A7FC-6ABA656281A1}"/>
                </a:ext>
              </a:extLst>
            </p:cNvPr>
            <p:cNvSpPr txBox="1"/>
            <p:nvPr/>
          </p:nvSpPr>
          <p:spPr>
            <a:xfrm>
              <a:off x="1516873" y="2692998"/>
              <a:ext cx="1941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本金为   ，</a:t>
              </a:r>
            </a:p>
          </p:txBody>
        </p:sp>
        <p:graphicFrame>
          <p:nvGraphicFramePr>
            <p:cNvPr id="57" name="对象 56">
              <a:extLst>
                <a:ext uri="{FF2B5EF4-FFF2-40B4-BE49-F238E27FC236}">
                  <a16:creationId xmlns="" xmlns:a16="http://schemas.microsoft.com/office/drawing/2014/main" id="{DF452674-905B-4C11-A85E-DE5EB88541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0089335"/>
                </p:ext>
              </p:extLst>
            </p:nvPr>
          </p:nvGraphicFramePr>
          <p:xfrm>
            <a:off x="2805810" y="2831163"/>
            <a:ext cx="393881" cy="426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74" name="公式" r:id="rId4" imgW="152268" imgH="164957" progId="">
                    <p:embed/>
                  </p:oleObj>
                </mc:Choice>
                <mc:Fallback>
                  <p:oleObj name="公式" r:id="rId4" imgW="152268" imgH="16495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5810" y="2831163"/>
                          <a:ext cx="393881" cy="4267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57">
            <a:extLst>
              <a:ext uri="{FF2B5EF4-FFF2-40B4-BE49-F238E27FC236}">
                <a16:creationId xmlns="" xmlns:a16="http://schemas.microsoft.com/office/drawing/2014/main" id="{939E48D3-60DB-4008-9C26-4764CFC75357}"/>
              </a:ext>
            </a:extLst>
          </p:cNvPr>
          <p:cNvGrpSpPr/>
          <p:nvPr/>
        </p:nvGrpSpPr>
        <p:grpSpPr>
          <a:xfrm>
            <a:off x="4148829" y="3532577"/>
            <a:ext cx="2000264" cy="580865"/>
            <a:chOff x="1285852" y="2791428"/>
            <a:chExt cx="2000264" cy="580865"/>
          </a:xfrm>
        </p:grpSpPr>
        <p:sp>
          <p:nvSpPr>
            <p:cNvPr id="59" name="TextBox 10">
              <a:extLst>
                <a:ext uri="{FF2B5EF4-FFF2-40B4-BE49-F238E27FC236}">
                  <a16:creationId xmlns="" xmlns:a16="http://schemas.microsoft.com/office/drawing/2014/main" id="{BCA45E5C-D933-4D73-B596-1D24AFC93F4B}"/>
                </a:ext>
              </a:extLst>
            </p:cNvPr>
            <p:cNvSpPr txBox="1"/>
            <p:nvPr/>
          </p:nvSpPr>
          <p:spPr>
            <a:xfrm>
              <a:off x="1285852" y="2791428"/>
              <a:ext cx="2000264" cy="58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年利率为   ，</a:t>
              </a:r>
            </a:p>
          </p:txBody>
        </p:sp>
        <p:graphicFrame>
          <p:nvGraphicFramePr>
            <p:cNvPr id="60" name="对象 59">
              <a:extLst>
                <a:ext uri="{FF2B5EF4-FFF2-40B4-BE49-F238E27FC236}">
                  <a16:creationId xmlns="" xmlns:a16="http://schemas.microsoft.com/office/drawing/2014/main" id="{F2E91164-3413-405F-938D-1551EFA852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548786"/>
                </p:ext>
              </p:extLst>
            </p:nvPr>
          </p:nvGraphicFramePr>
          <p:xfrm>
            <a:off x="2609770" y="2934412"/>
            <a:ext cx="376283" cy="417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75" name="公式" r:id="rId6" imgW="114102" imgH="126780" progId="">
                    <p:embed/>
                  </p:oleObj>
                </mc:Choice>
                <mc:Fallback>
                  <p:oleObj name="公式" r:id="rId6" imgW="114102" imgH="1267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9770" y="2934412"/>
                          <a:ext cx="376283" cy="4172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2">
            <a:extLst>
              <a:ext uri="{FF2B5EF4-FFF2-40B4-BE49-F238E27FC236}">
                <a16:creationId xmlns="" xmlns:a16="http://schemas.microsoft.com/office/drawing/2014/main" id="{AE842EE3-CECD-40B2-ACFA-5B1094F29952}"/>
              </a:ext>
            </a:extLst>
          </p:cNvPr>
          <p:cNvGrpSpPr/>
          <p:nvPr/>
        </p:nvGrpSpPr>
        <p:grpSpPr>
          <a:xfrm>
            <a:off x="5959278" y="3532576"/>
            <a:ext cx="4233876" cy="580865"/>
            <a:chOff x="6918095" y="3283342"/>
            <a:chExt cx="4233876" cy="580865"/>
          </a:xfrm>
        </p:grpSpPr>
        <p:sp>
          <p:nvSpPr>
            <p:cNvPr id="62" name="TextBox 13">
              <a:extLst>
                <a:ext uri="{FF2B5EF4-FFF2-40B4-BE49-F238E27FC236}">
                  <a16:creationId xmlns="" xmlns:a16="http://schemas.microsoft.com/office/drawing/2014/main" id="{9814030F-E7E3-4307-A73D-F81F75F5E843}"/>
                </a:ext>
              </a:extLst>
            </p:cNvPr>
            <p:cNvSpPr txBox="1"/>
            <p:nvPr/>
          </p:nvSpPr>
          <p:spPr>
            <a:xfrm>
              <a:off x="6918095" y="3283342"/>
              <a:ext cx="4233876" cy="58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那么第     年末的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本利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和为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：</a:t>
              </a:r>
              <a:endPara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4" name="对象 63">
              <a:extLst>
                <a:ext uri="{FF2B5EF4-FFF2-40B4-BE49-F238E27FC236}">
                  <a16:creationId xmlns="" xmlns:a16="http://schemas.microsoft.com/office/drawing/2014/main" id="{C21F147F-4FB3-435C-A663-A1DEBDA095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2652465"/>
                </p:ext>
              </p:extLst>
            </p:nvPr>
          </p:nvGraphicFramePr>
          <p:xfrm>
            <a:off x="7967148" y="3448444"/>
            <a:ext cx="356111" cy="39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76" name="公式" r:id="rId8" imgW="126835" imgH="139518" progId="">
                    <p:embed/>
                  </p:oleObj>
                </mc:Choice>
                <mc:Fallback>
                  <p:oleObj name="公式" r:id="rId8" imgW="126835" imgH="139518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7148" y="3448444"/>
                          <a:ext cx="356111" cy="391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对象 64">
            <a:extLst>
              <a:ext uri="{FF2B5EF4-FFF2-40B4-BE49-F238E27FC236}">
                <a16:creationId xmlns="" xmlns:a16="http://schemas.microsoft.com/office/drawing/2014/main" id="{8030C814-8DED-488D-AA52-AFA6887B5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294648"/>
              </p:ext>
            </p:extLst>
          </p:nvPr>
        </p:nvGraphicFramePr>
        <p:xfrm>
          <a:off x="4951880" y="4215469"/>
          <a:ext cx="2317330" cy="64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77" name="公式" r:id="rId10" imgW="863225" imgH="241195" progId="">
                  <p:embed/>
                </p:oleObj>
              </mc:Choice>
              <mc:Fallback>
                <p:oleObj name="公式" r:id="rId10" imgW="863225" imgH="24119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880" y="4215469"/>
                        <a:ext cx="2317330" cy="646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8">
            <a:extLst>
              <a:ext uri="{FF2B5EF4-FFF2-40B4-BE49-F238E27FC236}">
                <a16:creationId xmlns="" xmlns:a16="http://schemas.microsoft.com/office/drawing/2014/main" id="{2D9C61FC-F09E-48DF-AD48-04ADD7AFD59A}"/>
              </a:ext>
            </a:extLst>
          </p:cNvPr>
          <p:cNvGrpSpPr/>
          <p:nvPr/>
        </p:nvGrpSpPr>
        <p:grpSpPr>
          <a:xfrm>
            <a:off x="2413865" y="4877498"/>
            <a:ext cx="4477777" cy="596877"/>
            <a:chOff x="1385768" y="2919601"/>
            <a:chExt cx="4477777" cy="596877"/>
          </a:xfrm>
        </p:grpSpPr>
        <p:sp>
          <p:nvSpPr>
            <p:cNvPr id="67" name="TextBox 20">
              <a:extLst>
                <a:ext uri="{FF2B5EF4-FFF2-40B4-BE49-F238E27FC236}">
                  <a16:creationId xmlns="" xmlns:a16="http://schemas.microsoft.com/office/drawing/2014/main" id="{02CCAC52-A9F7-478B-9619-390F672F0ABA}"/>
                </a:ext>
              </a:extLst>
            </p:cNvPr>
            <p:cNvSpPr txBox="1"/>
            <p:nvPr/>
          </p:nvSpPr>
          <p:spPr>
            <a:xfrm>
              <a:off x="1385768" y="2919601"/>
              <a:ext cx="4477777" cy="58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如果把一年均分为     期计息 ，</a:t>
              </a:r>
            </a:p>
          </p:txBody>
        </p:sp>
        <p:graphicFrame>
          <p:nvGraphicFramePr>
            <p:cNvPr id="68" name="对象 67">
              <a:extLst>
                <a:ext uri="{FF2B5EF4-FFF2-40B4-BE49-F238E27FC236}">
                  <a16:creationId xmlns="" xmlns:a16="http://schemas.microsoft.com/office/drawing/2014/main" id="{79615446-6FA1-437A-BB98-3CC6C8059E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3673915"/>
                </p:ext>
              </p:extLst>
            </p:nvPr>
          </p:nvGraphicFramePr>
          <p:xfrm>
            <a:off x="3931211" y="3050040"/>
            <a:ext cx="271341" cy="46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78" name="公式" r:id="rId12" imgW="88746" imgH="152136" progId="">
                    <p:embed/>
                  </p:oleObj>
                </mc:Choice>
                <mc:Fallback>
                  <p:oleObj name="公式" r:id="rId12" imgW="88746" imgH="152136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1211" y="3050040"/>
                          <a:ext cx="271341" cy="466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3"/>
          <p:cNvGrpSpPr/>
          <p:nvPr/>
        </p:nvGrpSpPr>
        <p:grpSpPr>
          <a:xfrm>
            <a:off x="6556919" y="4790037"/>
            <a:ext cx="3126095" cy="850900"/>
            <a:chOff x="6556919" y="4337653"/>
            <a:chExt cx="3126095" cy="850900"/>
          </a:xfrm>
        </p:grpSpPr>
        <p:sp>
          <p:nvSpPr>
            <p:cNvPr id="70" name="TextBox 25">
              <a:extLst>
                <a:ext uri="{FF2B5EF4-FFF2-40B4-BE49-F238E27FC236}">
                  <a16:creationId xmlns="" xmlns:a16="http://schemas.microsoft.com/office/drawing/2014/main" id="{D561E17E-0F3E-4F56-92D2-89B12462372D}"/>
                </a:ext>
              </a:extLst>
            </p:cNvPr>
            <p:cNvSpPr txBox="1"/>
            <p:nvPr/>
          </p:nvSpPr>
          <p:spPr>
            <a:xfrm>
              <a:off x="6556919" y="4439938"/>
              <a:ext cx="3126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则每期的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利率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为       。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1" name="对象 70">
              <a:extLst>
                <a:ext uri="{FF2B5EF4-FFF2-40B4-BE49-F238E27FC236}">
                  <a16:creationId xmlns="" xmlns:a16="http://schemas.microsoft.com/office/drawing/2014/main" id="{1C66E5EA-9443-4C54-9A73-D2A4EA1192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1915084"/>
                </p:ext>
              </p:extLst>
            </p:nvPr>
          </p:nvGraphicFramePr>
          <p:xfrm>
            <a:off x="8904318" y="4337653"/>
            <a:ext cx="303212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79" name="公式" r:id="rId14" imgW="139639" imgH="393529" progId="">
                    <p:embed/>
                  </p:oleObj>
                </mc:Choice>
                <mc:Fallback>
                  <p:oleObj name="公式" r:id="rId14" imgW="139639" imgH="393529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04318" y="4337653"/>
                          <a:ext cx="303212" cy="850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6727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3471" y="2127183"/>
            <a:ext cx="9638379" cy="351322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353471" y="1363691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="" xmlns:a16="http://schemas.microsoft.com/office/drawing/2014/main" id="{804D2140-082F-4166-B591-E7FCD1D1C353}"/>
              </a:ext>
            </a:extLst>
          </p:cNvPr>
          <p:cNvSpPr txBox="1"/>
          <p:nvPr/>
        </p:nvSpPr>
        <p:spPr>
          <a:xfrm>
            <a:off x="1835052" y="1394561"/>
            <a:ext cx="4857784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</a:rPr>
              <a:t>连续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微软雅黑" panose="020B0503020204020204" pitchFamily="34" charset="-122"/>
              </a:rPr>
              <a:t>复利计算公式</a:t>
            </a:r>
            <a:endParaRPr kumimoji="0" lang="en-US" altLang="x-none" sz="2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2">
            <a:extLst>
              <a:ext uri="{FF2B5EF4-FFF2-40B4-BE49-F238E27FC236}">
                <a16:creationId xmlns="" xmlns:a16="http://schemas.microsoft.com/office/drawing/2014/main" id="{4950B430-9695-460E-A82A-24CE47FD90F4}"/>
              </a:ext>
            </a:extLst>
          </p:cNvPr>
          <p:cNvGrpSpPr/>
          <p:nvPr/>
        </p:nvGrpSpPr>
        <p:grpSpPr>
          <a:xfrm>
            <a:off x="2406683" y="2303935"/>
            <a:ext cx="4276241" cy="580865"/>
            <a:chOff x="1285851" y="2791428"/>
            <a:chExt cx="4276241" cy="580865"/>
          </a:xfrm>
        </p:grpSpPr>
        <p:sp>
          <p:nvSpPr>
            <p:cNvPr id="41" name="TextBox 13">
              <a:extLst>
                <a:ext uri="{FF2B5EF4-FFF2-40B4-BE49-F238E27FC236}">
                  <a16:creationId xmlns="" xmlns:a16="http://schemas.microsoft.com/office/drawing/2014/main" id="{2A2FDCB8-748E-4027-8467-ED4E0D207914}"/>
                </a:ext>
              </a:extLst>
            </p:cNvPr>
            <p:cNvSpPr txBox="1"/>
            <p:nvPr/>
          </p:nvSpPr>
          <p:spPr>
            <a:xfrm>
              <a:off x="1285851" y="2791428"/>
              <a:ext cx="4276241" cy="58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那么第      年末的本利和为：</a:t>
              </a:r>
            </a:p>
          </p:txBody>
        </p:sp>
        <p:graphicFrame>
          <p:nvGraphicFramePr>
            <p:cNvPr id="42" name="对象 41">
              <a:extLst>
                <a:ext uri="{FF2B5EF4-FFF2-40B4-BE49-F238E27FC236}">
                  <a16:creationId xmlns="" xmlns:a16="http://schemas.microsoft.com/office/drawing/2014/main" id="{BEC3EFF9-12EE-4A33-A92F-1C341670E3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4198458"/>
                </p:ext>
              </p:extLst>
            </p:nvPr>
          </p:nvGraphicFramePr>
          <p:xfrm>
            <a:off x="2324090" y="2954353"/>
            <a:ext cx="358395" cy="393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2" name="公式" r:id="rId4" imgW="126835" imgH="139518" progId="">
                    <p:embed/>
                  </p:oleObj>
                </mc:Choice>
                <mc:Fallback>
                  <p:oleObj name="公式" r:id="rId4" imgW="126835" imgH="139518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4090" y="2954353"/>
                          <a:ext cx="358395" cy="393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对象 42">
            <a:extLst>
              <a:ext uri="{FF2B5EF4-FFF2-40B4-BE49-F238E27FC236}">
                <a16:creationId xmlns="" xmlns:a16="http://schemas.microsoft.com/office/drawing/2014/main" id="{0EA070BB-A64C-4666-B595-8410FF554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73905"/>
              </p:ext>
            </p:extLst>
          </p:nvPr>
        </p:nvGraphicFramePr>
        <p:xfrm>
          <a:off x="4967114" y="2924847"/>
          <a:ext cx="19780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3" name="公式" r:id="rId6" imgW="914400" imgH="393700" progId="">
                  <p:embed/>
                </p:oleObj>
              </mc:Choice>
              <mc:Fallback>
                <p:oleObj name="公式" r:id="rId6" imgW="914400" imgH="393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114" y="2924847"/>
                        <a:ext cx="1978025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7">
            <a:extLst>
              <a:ext uri="{FF2B5EF4-FFF2-40B4-BE49-F238E27FC236}">
                <a16:creationId xmlns="" xmlns:a16="http://schemas.microsoft.com/office/drawing/2014/main" id="{44553EC1-16A3-485B-92D0-4D848221E98C}"/>
              </a:ext>
            </a:extLst>
          </p:cNvPr>
          <p:cNvSpPr txBox="1"/>
          <p:nvPr/>
        </p:nvSpPr>
        <p:spPr>
          <a:xfrm>
            <a:off x="2392829" y="3782449"/>
            <a:ext cx="3742230" cy="58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假如计息无限缩短，</a:t>
            </a:r>
          </a:p>
        </p:txBody>
      </p:sp>
      <p:graphicFrame>
        <p:nvGraphicFramePr>
          <p:cNvPr id="45" name="Object 6">
            <a:extLst>
              <a:ext uri="{FF2B5EF4-FFF2-40B4-BE49-F238E27FC236}">
                <a16:creationId xmlns="" xmlns:a16="http://schemas.microsoft.com/office/drawing/2014/main" id="{496D42DC-67CB-4D13-8C9F-F0D757C39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010155"/>
              </p:ext>
            </p:extLst>
          </p:nvPr>
        </p:nvGraphicFramePr>
        <p:xfrm>
          <a:off x="3193556" y="4479867"/>
          <a:ext cx="241776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4" name="公式" r:id="rId8" imgW="1117115" imgH="393529" progId="">
                  <p:embed/>
                </p:oleObj>
              </mc:Choice>
              <mc:Fallback>
                <p:oleObj name="公式" r:id="rId8" imgW="1117115" imgH="39352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556" y="4479867"/>
                        <a:ext cx="2417762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>
            <a:extLst>
              <a:ext uri="{FF2B5EF4-FFF2-40B4-BE49-F238E27FC236}">
                <a16:creationId xmlns="" xmlns:a16="http://schemas.microsoft.com/office/drawing/2014/main" id="{75C3E096-7029-4FED-A2A9-9258633D6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477169"/>
              </p:ext>
            </p:extLst>
          </p:nvPr>
        </p:nvGraphicFramePr>
        <p:xfrm>
          <a:off x="5675246" y="4440875"/>
          <a:ext cx="25273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5" name="公式" r:id="rId10" imgW="1168400" imgH="419100" progId="">
                  <p:embed/>
                </p:oleObj>
              </mc:Choice>
              <mc:Fallback>
                <p:oleObj name="公式" r:id="rId10" imgW="1168400" imgH="419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246" y="4440875"/>
                        <a:ext cx="25273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8">
            <a:extLst>
              <a:ext uri="{FF2B5EF4-FFF2-40B4-BE49-F238E27FC236}">
                <a16:creationId xmlns="" xmlns:a16="http://schemas.microsoft.com/office/drawing/2014/main" id="{2B40F0BF-4292-4DCC-8F55-14C0C708C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14760"/>
              </p:ext>
            </p:extLst>
          </p:nvPr>
        </p:nvGraphicFramePr>
        <p:xfrm>
          <a:off x="8189524" y="4662134"/>
          <a:ext cx="9064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6" name="公式" r:id="rId12" imgW="419100" imgH="228600" progId="">
                  <p:embed/>
                </p:oleObj>
              </mc:Choice>
              <mc:Fallback>
                <p:oleObj name="公式" r:id="rId12" imgW="419100" imgH="228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524" y="4662134"/>
                        <a:ext cx="906462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21">
            <a:extLst>
              <a:ext uri="{FF2B5EF4-FFF2-40B4-BE49-F238E27FC236}">
                <a16:creationId xmlns="" xmlns:a16="http://schemas.microsoft.com/office/drawing/2014/main" id="{D2683FF4-EE54-4B79-BE71-198CA02C502F}"/>
              </a:ext>
            </a:extLst>
          </p:cNvPr>
          <p:cNvSpPr txBox="1"/>
          <p:nvPr/>
        </p:nvSpPr>
        <p:spPr>
          <a:xfrm>
            <a:off x="5214285" y="3769943"/>
            <a:ext cx="3417960" cy="58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那么它的本利和是：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98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1343025" y="690266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343025" y="2144911"/>
            <a:ext cx="9648825" cy="330299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7" name="Text Box 25">
            <a:extLst>
              <a:ext uri="{FF2B5EF4-FFF2-40B4-BE49-F238E27FC236}">
                <a16:creationId xmlns="" xmlns:a16="http://schemas.microsoft.com/office/drawing/2014/main" id="{70C259E0-39BD-494B-8A84-343C19444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819" y="2526699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求下列极限。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pSp>
        <p:nvGrpSpPr>
          <p:cNvPr id="5" name="组合 37">
            <a:extLst>
              <a:ext uri="{FF2B5EF4-FFF2-40B4-BE49-F238E27FC236}">
                <a16:creationId xmlns="" xmlns:a16="http://schemas.microsoft.com/office/drawing/2014/main" id="{E692549E-B277-4822-BED7-6E92DF398C2A}"/>
              </a:ext>
            </a:extLst>
          </p:cNvPr>
          <p:cNvGrpSpPr/>
          <p:nvPr/>
        </p:nvGrpSpPr>
        <p:grpSpPr>
          <a:xfrm>
            <a:off x="1930444" y="3188595"/>
            <a:ext cx="2373317" cy="849313"/>
            <a:chOff x="1269989" y="2071684"/>
            <a:chExt cx="2373317" cy="849313"/>
          </a:xfrm>
        </p:grpSpPr>
        <p:graphicFrame>
          <p:nvGraphicFramePr>
            <p:cNvPr id="39" name="Object 20">
              <a:extLst>
                <a:ext uri="{FF2B5EF4-FFF2-40B4-BE49-F238E27FC236}">
                  <a16:creationId xmlns="" xmlns:a16="http://schemas.microsoft.com/office/drawing/2014/main" id="{40426FD2-1D0F-4D29-9ACC-CBFE083448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12931" y="2071684"/>
            <a:ext cx="1730375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10" name="公式" r:id="rId4" imgW="799753" imgH="393529" progId="">
                    <p:embed/>
                  </p:oleObj>
                </mc:Choice>
                <mc:Fallback>
                  <p:oleObj name="公式" r:id="rId4" imgW="799753" imgH="393529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2931" y="2071684"/>
                          <a:ext cx="1730375" cy="849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12">
              <a:extLst>
                <a:ext uri="{FF2B5EF4-FFF2-40B4-BE49-F238E27FC236}">
                  <a16:creationId xmlns="" xmlns:a16="http://schemas.microsoft.com/office/drawing/2014/main" id="{C229F800-7303-4300-A652-E545D7D1423E}"/>
                </a:ext>
              </a:extLst>
            </p:cNvPr>
            <p:cNvSpPr txBox="1"/>
            <p:nvPr/>
          </p:nvSpPr>
          <p:spPr>
            <a:xfrm>
              <a:off x="1269989" y="228599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1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6" name="组合 40">
            <a:extLst>
              <a:ext uri="{FF2B5EF4-FFF2-40B4-BE49-F238E27FC236}">
                <a16:creationId xmlns="" xmlns:a16="http://schemas.microsoft.com/office/drawing/2014/main" id="{79BF20F4-9B2C-43D5-8AAB-A0BBB271D0FA}"/>
              </a:ext>
            </a:extLst>
          </p:cNvPr>
          <p:cNvGrpSpPr/>
          <p:nvPr/>
        </p:nvGrpSpPr>
        <p:grpSpPr>
          <a:xfrm>
            <a:off x="5073716" y="3188595"/>
            <a:ext cx="2587631" cy="849312"/>
            <a:chOff x="1269989" y="2071688"/>
            <a:chExt cx="2587631" cy="849312"/>
          </a:xfrm>
        </p:grpSpPr>
        <p:graphicFrame>
          <p:nvGraphicFramePr>
            <p:cNvPr id="42" name="Object 20">
              <a:extLst>
                <a:ext uri="{FF2B5EF4-FFF2-40B4-BE49-F238E27FC236}">
                  <a16:creationId xmlns="" xmlns:a16="http://schemas.microsoft.com/office/drawing/2014/main" id="{C836B808-B88D-4E4C-815A-744EFBF69B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35158" y="2071688"/>
            <a:ext cx="1922462" cy="849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11" name="公式" r:id="rId6" imgW="888614" imgH="393529" progId="">
                    <p:embed/>
                  </p:oleObj>
                </mc:Choice>
                <mc:Fallback>
                  <p:oleObj name="公式" r:id="rId6" imgW="888614" imgH="393529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5158" y="2071688"/>
                          <a:ext cx="1922462" cy="849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19">
              <a:extLst>
                <a:ext uri="{FF2B5EF4-FFF2-40B4-BE49-F238E27FC236}">
                  <a16:creationId xmlns="" xmlns:a16="http://schemas.microsoft.com/office/drawing/2014/main" id="{FD1C7982-9A2E-4BBB-BA83-F4AC0E0A8DB5}"/>
                </a:ext>
              </a:extLst>
            </p:cNvPr>
            <p:cNvSpPr txBox="1"/>
            <p:nvPr/>
          </p:nvSpPr>
          <p:spPr>
            <a:xfrm>
              <a:off x="1269989" y="228599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2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8" name="组合 43">
            <a:extLst>
              <a:ext uri="{FF2B5EF4-FFF2-40B4-BE49-F238E27FC236}">
                <a16:creationId xmlns="" xmlns:a16="http://schemas.microsoft.com/office/drawing/2014/main" id="{B5BB079A-1887-4F0D-BD69-6EBE3F8BAB86}"/>
              </a:ext>
            </a:extLst>
          </p:cNvPr>
          <p:cNvGrpSpPr/>
          <p:nvPr/>
        </p:nvGrpSpPr>
        <p:grpSpPr>
          <a:xfrm>
            <a:off x="1930444" y="4207570"/>
            <a:ext cx="2659069" cy="849312"/>
            <a:chOff x="1269989" y="1992303"/>
            <a:chExt cx="2659069" cy="849312"/>
          </a:xfrm>
        </p:grpSpPr>
        <p:graphicFrame>
          <p:nvGraphicFramePr>
            <p:cNvPr id="45" name="Object 20">
              <a:extLst>
                <a:ext uri="{FF2B5EF4-FFF2-40B4-BE49-F238E27FC236}">
                  <a16:creationId xmlns="" xmlns:a16="http://schemas.microsoft.com/office/drawing/2014/main" id="{ABE30837-8BCD-4136-A82F-C71A80697E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79608" y="1992303"/>
            <a:ext cx="1949450" cy="849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12" name="公式" r:id="rId8" imgW="901309" imgH="393529" progId="">
                    <p:embed/>
                  </p:oleObj>
                </mc:Choice>
                <mc:Fallback>
                  <p:oleObj name="公式" r:id="rId8" imgW="901309" imgH="393529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608" y="1992303"/>
                          <a:ext cx="1949450" cy="849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22">
              <a:extLst>
                <a:ext uri="{FF2B5EF4-FFF2-40B4-BE49-F238E27FC236}">
                  <a16:creationId xmlns="" xmlns:a16="http://schemas.microsoft.com/office/drawing/2014/main" id="{37B42829-4CBE-4C31-BD3D-9DE3546D1E68}"/>
                </a:ext>
              </a:extLst>
            </p:cNvPr>
            <p:cNvSpPr txBox="1"/>
            <p:nvPr/>
          </p:nvSpPr>
          <p:spPr>
            <a:xfrm>
              <a:off x="1269989" y="228599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3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9" name="组合 46">
            <a:extLst>
              <a:ext uri="{FF2B5EF4-FFF2-40B4-BE49-F238E27FC236}">
                <a16:creationId xmlns="" xmlns:a16="http://schemas.microsoft.com/office/drawing/2014/main" id="{4DC8FB6D-97D7-4057-AC27-5A5B9DA8C83C}"/>
              </a:ext>
            </a:extLst>
          </p:cNvPr>
          <p:cNvGrpSpPr/>
          <p:nvPr/>
        </p:nvGrpSpPr>
        <p:grpSpPr>
          <a:xfrm>
            <a:off x="5073716" y="4153595"/>
            <a:ext cx="2535227" cy="903287"/>
            <a:chOff x="1269989" y="1965313"/>
            <a:chExt cx="2535227" cy="903287"/>
          </a:xfrm>
        </p:grpSpPr>
        <p:graphicFrame>
          <p:nvGraphicFramePr>
            <p:cNvPr id="48" name="Object 20">
              <a:extLst>
                <a:ext uri="{FF2B5EF4-FFF2-40B4-BE49-F238E27FC236}">
                  <a16:creationId xmlns="" xmlns:a16="http://schemas.microsoft.com/office/drawing/2014/main" id="{73B37DBE-10F5-439C-ACA2-82B7B91F2C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03416" y="1965313"/>
            <a:ext cx="1701800" cy="903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13" name="公式" r:id="rId10" imgW="787400" imgH="419100" progId="">
                    <p:embed/>
                  </p:oleObj>
                </mc:Choice>
                <mc:Fallback>
                  <p:oleObj name="公式" r:id="rId10" imgW="787400" imgH="4191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416" y="1965313"/>
                          <a:ext cx="1701800" cy="903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25">
              <a:extLst>
                <a:ext uri="{FF2B5EF4-FFF2-40B4-BE49-F238E27FC236}">
                  <a16:creationId xmlns="" xmlns:a16="http://schemas.microsoft.com/office/drawing/2014/main" id="{B3888CC4-D92E-4525-AA02-BA606726BF42}"/>
                </a:ext>
              </a:extLst>
            </p:cNvPr>
            <p:cNvSpPr txBox="1"/>
            <p:nvPr/>
          </p:nvSpPr>
          <p:spPr>
            <a:xfrm>
              <a:off x="1269989" y="228599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4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</a:rPr>
                <a:t>）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14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22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平行四边形 33"/>
          <p:cNvSpPr/>
          <p:nvPr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933450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2290763" y="4674688"/>
            <a:ext cx="1200150" cy="12001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3228975" y="3429000"/>
            <a:ext cx="523876" cy="523876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40648" y="3310683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65164" y="4288050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52588" y="333500"/>
            <a:ext cx="1816774" cy="181677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同心圆 40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44" name="同心圆 43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394755" y="2868367"/>
            <a:ext cx="2749471" cy="430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46" name="矩形 45"/>
          <p:cNvSpPr/>
          <p:nvPr/>
        </p:nvSpPr>
        <p:spPr>
          <a:xfrm>
            <a:off x="8557158" y="4732394"/>
            <a:ext cx="2749471" cy="453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sym typeface="宋体" pitchFamily="2" charset="-122"/>
              </a:rPr>
              <a:t>授课教师：陈笑缘教授</a:t>
            </a:r>
          </a:p>
        </p:txBody>
      </p:sp>
    </p:spTree>
    <p:extLst>
      <p:ext uri="{BB962C8B-B14F-4D97-AF65-F5344CB8AC3E}">
        <p14:creationId xmlns:p14="http://schemas.microsoft.com/office/powerpoint/2010/main" val="645071546"/>
      </p:ext>
    </p:extLst>
  </p:cSld>
  <p:clrMapOvr>
    <a:masterClrMapping/>
  </p:clrMapOvr>
  <p:transition spd="slow" advTm="3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46504" y="1469869"/>
            <a:ext cx="9710421" cy="336310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46505" y="747455"/>
            <a:ext cx="4719611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定理（极限的四则运算法则）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31FCA997-F27C-439F-8DA4-53A2534F14E9}"/>
              </a:ext>
            </a:extLst>
          </p:cNvPr>
          <p:cNvGrpSpPr>
            <a:grpSpLocks/>
          </p:cNvGrpSpPr>
          <p:nvPr/>
        </p:nvGrpSpPr>
        <p:grpSpPr bwMode="auto">
          <a:xfrm>
            <a:off x="3415036" y="2362478"/>
            <a:ext cx="4609144" cy="466444"/>
            <a:chOff x="-121" y="53"/>
            <a:chExt cx="2529" cy="277"/>
          </a:xfrm>
        </p:grpSpPr>
        <p:graphicFrame>
          <p:nvGraphicFramePr>
            <p:cNvPr id="99" name="Object 9">
              <a:extLst>
                <a:ext uri="{FF2B5EF4-FFF2-40B4-BE49-F238E27FC236}">
                  <a16:creationId xmlns:a16="http://schemas.microsoft.com/office/drawing/2014/main" xmlns="" id="{CFDE6FEE-6A57-466B-A2B1-56184A569F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8070095"/>
                </p:ext>
              </p:extLst>
            </p:nvPr>
          </p:nvGraphicFramePr>
          <p:xfrm>
            <a:off x="470" y="68"/>
            <a:ext cx="1938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900" r:id="rId4" imgW="1512613" imgH="203377" progId="">
                    <p:embed/>
                  </p:oleObj>
                </mc:Choice>
                <mc:Fallback>
                  <p:oleObj r:id="rId4" imgW="1512613" imgH="20337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68"/>
                          <a:ext cx="1938" cy="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 Box 10">
              <a:extLst>
                <a:ext uri="{FF2B5EF4-FFF2-40B4-BE49-F238E27FC236}">
                  <a16:creationId xmlns:a16="http://schemas.microsoft.com/office/drawing/2014/main" xmlns="" id="{6C6D5011-09EC-434D-9B28-A02A73AB3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1" y="53"/>
              <a:ext cx="68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1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58323A33-C62A-4C9D-96A2-7EA1D2B0016D}"/>
              </a:ext>
            </a:extLst>
          </p:cNvPr>
          <p:cNvGrpSpPr>
            <a:grpSpLocks/>
          </p:cNvGrpSpPr>
          <p:nvPr/>
        </p:nvGrpSpPr>
        <p:grpSpPr bwMode="auto">
          <a:xfrm>
            <a:off x="3415036" y="3123433"/>
            <a:ext cx="4593445" cy="501768"/>
            <a:chOff x="-121" y="0"/>
            <a:chExt cx="2044" cy="298"/>
          </a:xfrm>
        </p:grpSpPr>
        <p:graphicFrame>
          <p:nvGraphicFramePr>
            <p:cNvPr id="102" name="Object 12">
              <a:extLst>
                <a:ext uri="{FF2B5EF4-FFF2-40B4-BE49-F238E27FC236}">
                  <a16:creationId xmlns:a16="http://schemas.microsoft.com/office/drawing/2014/main" xmlns="" id="{42C5951E-2FEF-4197-9B0B-BB98B1991F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499574"/>
                </p:ext>
              </p:extLst>
            </p:nvPr>
          </p:nvGraphicFramePr>
          <p:xfrm>
            <a:off x="364" y="23"/>
            <a:ext cx="1559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901" r:id="rId6" imgW="1422310" imgH="206881" progId="">
                    <p:embed/>
                  </p:oleObj>
                </mc:Choice>
                <mc:Fallback>
                  <p:oleObj r:id="rId6" imgW="1422310" imgH="206881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" y="23"/>
                          <a:ext cx="1559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Text Box 13">
              <a:extLst>
                <a:ext uri="{FF2B5EF4-FFF2-40B4-BE49-F238E27FC236}">
                  <a16:creationId xmlns:a16="http://schemas.microsoft.com/office/drawing/2014/main" xmlns="" id="{71078CDD-1479-4F7E-9301-81E7CF11A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1" y="0"/>
              <a:ext cx="54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（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2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xmlns="" id="{E36A7C03-3B17-46DD-B1A0-C7B786AC0366}"/>
              </a:ext>
            </a:extLst>
          </p:cNvPr>
          <p:cNvGrpSpPr>
            <a:grpSpLocks/>
          </p:cNvGrpSpPr>
          <p:nvPr/>
        </p:nvGrpSpPr>
        <p:grpSpPr bwMode="auto">
          <a:xfrm>
            <a:off x="3553297" y="3737951"/>
            <a:ext cx="5096834" cy="894980"/>
            <a:chOff x="-13" y="272"/>
            <a:chExt cx="2268" cy="531"/>
          </a:xfrm>
        </p:grpSpPr>
        <p:graphicFrame>
          <p:nvGraphicFramePr>
            <p:cNvPr id="105" name="Object 15">
              <a:extLst>
                <a:ext uri="{FF2B5EF4-FFF2-40B4-BE49-F238E27FC236}">
                  <a16:creationId xmlns:a16="http://schemas.microsoft.com/office/drawing/2014/main" xmlns="" id="{5A9248D8-B89E-4127-935C-AA443E522B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748319"/>
                </p:ext>
              </p:extLst>
            </p:nvPr>
          </p:nvGraphicFramePr>
          <p:xfrm>
            <a:off x="416" y="272"/>
            <a:ext cx="892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902" r:id="rId8" imgW="866699" imgH="426882" progId="">
                    <p:embed/>
                  </p:oleObj>
                </mc:Choice>
                <mc:Fallback>
                  <p:oleObj r:id="rId8" imgW="866699" imgH="426882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" y="272"/>
                          <a:ext cx="892" cy="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xmlns="" id="{486EE78E-0E14-49C3-8770-26B0A615A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3" y="363"/>
              <a:ext cx="2268" cy="274"/>
              <a:chOff x="-13" y="244"/>
              <a:chExt cx="2268" cy="274"/>
            </a:xfrm>
          </p:grpSpPr>
          <p:sp>
            <p:nvSpPr>
              <p:cNvPr id="107" name="Text Box 18">
                <a:extLst>
                  <a:ext uri="{FF2B5EF4-FFF2-40B4-BE49-F238E27FC236}">
                    <a16:creationId xmlns:a16="http://schemas.microsoft.com/office/drawing/2014/main" xmlns="" id="{87AF970F-B55D-407D-B6FD-5AEE552F79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3" y="244"/>
                <a:ext cx="2268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宋体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（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3</a:t>
                </a: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）                              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rPr>
                  <a:t>（          ）</a:t>
                </a:r>
                <a:endPara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08" name="Object 17">
                <a:extLst>
                  <a:ext uri="{FF2B5EF4-FFF2-40B4-BE49-F238E27FC236}">
                    <a16:creationId xmlns:a16="http://schemas.microsoft.com/office/drawing/2014/main" xmlns="" id="{4F619023-B2AE-48E9-B456-953AFDF7EA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2484029"/>
                  </p:ext>
                </p:extLst>
              </p:nvPr>
            </p:nvGraphicFramePr>
            <p:xfrm>
              <a:off x="1452" y="262"/>
              <a:ext cx="486" cy="2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903" r:id="rId10" imgW="395060" imgH="184361" progId="">
                      <p:embed/>
                    </p:oleObj>
                  </mc:Choice>
                  <mc:Fallback>
                    <p:oleObj r:id="rId10" imgW="395060" imgH="184361" progId="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2" y="262"/>
                            <a:ext cx="486" cy="23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0" name="Text Box 27">
            <a:extLst>
              <a:ext uri="{FF2B5EF4-FFF2-40B4-BE49-F238E27FC236}">
                <a16:creationId xmlns:a16="http://schemas.microsoft.com/office/drawing/2014/main" xmlns="" id="{B2E655A8-79AE-46EB-A326-915363A0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146" y="1688933"/>
            <a:ext cx="2922737" cy="4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在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某一变化过程中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graphicFrame>
        <p:nvGraphicFramePr>
          <p:cNvPr id="111" name="Object 28">
            <a:extLst>
              <a:ext uri="{FF2B5EF4-FFF2-40B4-BE49-F238E27FC236}">
                <a16:creationId xmlns:a16="http://schemas.microsoft.com/office/drawing/2014/main" xmlns="" id="{8E760CD4-A9E9-4BD6-99DC-56A2479BA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716608"/>
              </p:ext>
            </p:extLst>
          </p:nvPr>
        </p:nvGraphicFramePr>
        <p:xfrm>
          <a:off x="5951795" y="1687328"/>
          <a:ext cx="3470380" cy="53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4" r:id="rId12" imgW="1703279" imgH="254221" progId="">
                  <p:embed/>
                </p:oleObj>
              </mc:Choice>
              <mc:Fallback>
                <p:oleObj r:id="rId12" imgW="1703279" imgH="254221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795" y="1687328"/>
                        <a:ext cx="3470380" cy="537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ctangle 4">
            <a:extLst>
              <a:ext uri="{FF2B5EF4-FFF2-40B4-BE49-F238E27FC236}">
                <a16:creationId xmlns:a16="http://schemas.microsoft.com/office/drawing/2014/main" xmlns="" id="{EC11E010-86FA-425E-B7F1-B5A33C38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884" y="5115113"/>
            <a:ext cx="800125" cy="46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注：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A39D8752-AE21-4B4B-9F64-26DFDE7B5B1B}"/>
              </a:ext>
            </a:extLst>
          </p:cNvPr>
          <p:cNvGrpSpPr>
            <a:grpSpLocks/>
          </p:cNvGrpSpPr>
          <p:nvPr/>
        </p:nvGrpSpPr>
        <p:grpSpPr bwMode="auto">
          <a:xfrm>
            <a:off x="2976623" y="5695347"/>
            <a:ext cx="3361150" cy="522530"/>
            <a:chOff x="862" y="134"/>
            <a:chExt cx="1774" cy="368"/>
          </a:xfrm>
        </p:grpSpPr>
        <p:graphicFrame>
          <p:nvGraphicFramePr>
            <p:cNvPr id="116" name="Object 20">
              <a:extLst>
                <a:ext uri="{FF2B5EF4-FFF2-40B4-BE49-F238E27FC236}">
                  <a16:creationId xmlns:a16="http://schemas.microsoft.com/office/drawing/2014/main" xmlns="" id="{DC922ABF-A30A-4A77-81EC-0F8F8CFEDE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9491351"/>
                </p:ext>
              </p:extLst>
            </p:nvPr>
          </p:nvGraphicFramePr>
          <p:xfrm>
            <a:off x="862" y="217"/>
            <a:ext cx="1504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905" name="公式" r:id="rId14" imgW="1524000" imgH="203200" progId="">
                    <p:embed/>
                  </p:oleObj>
                </mc:Choice>
                <mc:Fallback>
                  <p:oleObj name="公式" r:id="rId14" imgW="1524000" imgH="20320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217"/>
                          <a:ext cx="1504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" name="Text Box 22">
              <a:extLst>
                <a:ext uri="{FF2B5EF4-FFF2-40B4-BE49-F238E27FC236}">
                  <a16:creationId xmlns:a16="http://schemas.microsoft.com/office/drawing/2014/main" xmlns="" id="{6CE8A012-B836-49DF-A0F5-B6D20D9F7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2" y="134"/>
              <a:ext cx="45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，</a:t>
              </a:r>
            </a:p>
          </p:txBody>
        </p:sp>
      </p:grpSp>
      <p:sp>
        <p:nvSpPr>
          <p:cNvPr id="118" name="Text Box 5">
            <a:extLst>
              <a:ext uri="{FF2B5EF4-FFF2-40B4-BE49-F238E27FC236}">
                <a16:creationId xmlns:a16="http://schemas.microsoft.com/office/drawing/2014/main" xmlns="" id="{CAE435FC-5060-465E-A2A4-E8ED1CA54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500" y="5115113"/>
            <a:ext cx="644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rPr>
              <a:t>法则（</a:t>
            </a:r>
            <a:r>
              <a:rPr lang="en-US" altLang="zh-CN" b="0" dirty="0">
                <a:solidFill>
                  <a:srgbClr val="000000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rPr>
              <a:t>）、（</a:t>
            </a:r>
            <a:r>
              <a:rPr lang="en-US" altLang="zh-CN" b="0" dirty="0">
                <a:solidFill>
                  <a:srgbClr val="00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b="0" dirty="0">
                <a:solidFill>
                  <a:srgbClr val="000000"/>
                </a:solidFill>
                <a:ea typeface="微软雅黑" panose="020B0503020204020204" pitchFamily="34" charset="-122"/>
              </a:rPr>
              <a:t>）可推广至有限个函数的情形，</a:t>
            </a:r>
            <a:r>
              <a:rPr lang="en-US" altLang="zh-CN" b="0" dirty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xmlns="" id="{1DA7218A-9EBA-4F13-AFCE-4119FD60AC51}"/>
              </a:ext>
            </a:extLst>
          </p:cNvPr>
          <p:cNvSpPr/>
          <p:nvPr/>
        </p:nvSpPr>
        <p:spPr bwMode="auto">
          <a:xfrm>
            <a:off x="5024327" y="3076612"/>
            <a:ext cx="1774032" cy="626129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xmlns="" id="{7E81F8D1-3C5F-4079-BBA6-A237E5609281}"/>
              </a:ext>
            </a:extLst>
          </p:cNvPr>
          <p:cNvSpPr/>
          <p:nvPr/>
        </p:nvSpPr>
        <p:spPr bwMode="auto">
          <a:xfrm>
            <a:off x="6415026" y="1707574"/>
            <a:ext cx="605252" cy="518787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xmlns="" id="{531A757F-969E-4EA8-A4C8-680A6484F0DD}"/>
              </a:ext>
            </a:extLst>
          </p:cNvPr>
          <p:cNvSpPr/>
          <p:nvPr/>
        </p:nvSpPr>
        <p:spPr bwMode="auto">
          <a:xfrm>
            <a:off x="8184501" y="1707574"/>
            <a:ext cx="605252" cy="518787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组合 121">
            <a:extLst>
              <a:ext uri="{FF2B5EF4-FFF2-40B4-BE49-F238E27FC236}">
                <a16:creationId xmlns:a16="http://schemas.microsoft.com/office/drawing/2014/main" xmlns="" id="{C7A57E68-AFAB-4E0D-A5D6-F20FDA52966A}"/>
              </a:ext>
            </a:extLst>
          </p:cNvPr>
          <p:cNvGrpSpPr/>
          <p:nvPr/>
        </p:nvGrpSpPr>
        <p:grpSpPr>
          <a:xfrm>
            <a:off x="6208375" y="5736359"/>
            <a:ext cx="3552868" cy="539972"/>
            <a:chOff x="3901482" y="4185197"/>
            <a:chExt cx="2976862" cy="452430"/>
          </a:xfrm>
        </p:grpSpPr>
        <p:graphicFrame>
          <p:nvGraphicFramePr>
            <p:cNvPr id="123" name="Object 21">
              <a:extLst>
                <a:ext uri="{FF2B5EF4-FFF2-40B4-BE49-F238E27FC236}">
                  <a16:creationId xmlns:a16="http://schemas.microsoft.com/office/drawing/2014/main" xmlns="" id="{F285A3B6-4D09-45DC-81CD-062B7993CB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5508469"/>
                </p:ext>
              </p:extLst>
            </p:nvPr>
          </p:nvGraphicFramePr>
          <p:xfrm>
            <a:off x="3901482" y="4185197"/>
            <a:ext cx="2507800" cy="386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906" r:id="rId16" imgW="1475762" imgH="228998" progId="">
                    <p:embed/>
                  </p:oleObj>
                </mc:Choice>
                <mc:Fallback>
                  <p:oleObj r:id="rId16" imgW="1475762" imgH="228998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1482" y="4185197"/>
                          <a:ext cx="2507800" cy="386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" name="Text Box 22">
              <a:extLst>
                <a:ext uri="{FF2B5EF4-FFF2-40B4-BE49-F238E27FC236}">
                  <a16:creationId xmlns:a16="http://schemas.microsoft.com/office/drawing/2014/main" xmlns="" id="{34C86DC4-F962-44D4-84A4-A17AD4148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618" y="4199234"/>
              <a:ext cx="720726" cy="43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125" name="椭圆 124">
            <a:extLst>
              <a:ext uri="{FF2B5EF4-FFF2-40B4-BE49-F238E27FC236}">
                <a16:creationId xmlns:a16="http://schemas.microsoft.com/office/drawing/2014/main" xmlns="" id="{B74CACC3-BE3F-478D-AB61-642443CC6BDE}"/>
              </a:ext>
            </a:extLst>
          </p:cNvPr>
          <p:cNvSpPr/>
          <p:nvPr/>
        </p:nvSpPr>
        <p:spPr bwMode="auto">
          <a:xfrm>
            <a:off x="6624124" y="3817022"/>
            <a:ext cx="1499463" cy="599785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xmlns="" id="{B2E655A8-79AE-46EB-A326-915363A0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726" y="1698758"/>
            <a:ext cx="1303042" cy="4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</a:rPr>
              <a:t>定理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 panose="020B0503020204020204" pitchFamily="34" charset="-122"/>
              </a:rPr>
              <a:t>2.5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xmlns="" id="{B2E655A8-79AE-46EB-A326-915363A0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429" y="1707574"/>
            <a:ext cx="591977" cy="4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rPr>
              <a:t>则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5708A8DC-D978-41E1-8E36-E655624B920D}"/>
              </a:ext>
            </a:extLst>
          </p:cNvPr>
          <p:cNvSpPr/>
          <p:nvPr/>
        </p:nvSpPr>
        <p:spPr bwMode="auto">
          <a:xfrm>
            <a:off x="3499015" y="1545786"/>
            <a:ext cx="1925619" cy="682678"/>
          </a:xfrm>
          <a:prstGeom prst="ellipse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4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10" grpId="0"/>
      <p:bldP spid="114" grpId="0"/>
      <p:bldP spid="118" grpId="0" autoUpdateAnimBg="0"/>
      <p:bldP spid="119" grpId="0" animBg="1"/>
      <p:bldP spid="119" grpId="1" animBg="1"/>
      <p:bldP spid="119" grpId="2" animBg="1"/>
      <p:bldP spid="120" grpId="0" animBg="1"/>
      <p:bldP spid="120" grpId="1" animBg="1"/>
      <p:bldP spid="121" grpId="0" animBg="1"/>
      <p:bldP spid="121" grpId="1" animBg="1"/>
      <p:bldP spid="125" grpId="0" animBg="1"/>
      <p:bldP spid="125" grpId="1" animBg="1"/>
      <p:bldP spid="125" grpId="2" animBg="1"/>
      <p:bldP spid="30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38"/>
          <p:cNvGrpSpPr/>
          <p:nvPr/>
        </p:nvGrpSpPr>
        <p:grpSpPr>
          <a:xfrm>
            <a:off x="4802746" y="2538013"/>
            <a:ext cx="1591589" cy="1956773"/>
            <a:chOff x="1574715" y="2418656"/>
            <a:chExt cx="1307003" cy="160689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876207" y="3545334"/>
              <a:ext cx="825631" cy="480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新课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4377022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83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5171731" y="2563233"/>
            <a:ext cx="2339102" cy="1966524"/>
            <a:chOff x="3979535" y="2733648"/>
            <a:chExt cx="1551728" cy="1304566"/>
          </a:xfrm>
        </p:grpSpPr>
        <p:sp>
          <p:nvSpPr>
            <p:cNvPr id="13" name="文本框 12"/>
            <p:cNvSpPr txBox="1"/>
            <p:nvPr/>
          </p:nvSpPr>
          <p:spPr>
            <a:xfrm>
              <a:off x="3979535" y="3691117"/>
              <a:ext cx="1551728" cy="3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重要极限之一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组合 38"/>
          <p:cNvGrpSpPr/>
          <p:nvPr/>
        </p:nvGrpSpPr>
        <p:grpSpPr>
          <a:xfrm>
            <a:off x="2154459" y="2538014"/>
            <a:ext cx="1980029" cy="1956177"/>
            <a:chOff x="1432388" y="2418656"/>
            <a:chExt cx="1625989" cy="160640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32388" y="3595393"/>
              <a:ext cx="1625989" cy="42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极限的运算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902046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7970315" y="2355046"/>
            <a:ext cx="2339102" cy="2175719"/>
            <a:chOff x="6569135" y="2510238"/>
            <a:chExt cx="1666867" cy="1550446"/>
          </a:xfrm>
        </p:grpSpPr>
        <p:sp>
          <p:nvSpPr>
            <p:cNvPr id="32" name="文本框 31"/>
            <p:cNvSpPr txBox="1"/>
            <p:nvPr/>
          </p:nvSpPr>
          <p:spPr>
            <a:xfrm>
              <a:off x="6569135" y="3687831"/>
              <a:ext cx="1666867" cy="372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重要极限之二</a:t>
              </a:r>
            </a:p>
          </p:txBody>
        </p:sp>
        <p:grpSp>
          <p:nvGrpSpPr>
            <p:cNvPr id="17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72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4" y="1739995"/>
            <a:ext cx="9756775" cy="4281394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6188" y="916243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67">
            <a:extLst>
              <a:ext uri="{FF2B5EF4-FFF2-40B4-BE49-F238E27FC236}">
                <a16:creationId xmlns="" xmlns:a16="http://schemas.microsoft.com/office/drawing/2014/main" id="{DEB7C903-1AA3-4542-97B9-B39BA07CE5BB}"/>
              </a:ext>
            </a:extLst>
          </p:cNvPr>
          <p:cNvGrpSpPr/>
          <p:nvPr/>
        </p:nvGrpSpPr>
        <p:grpSpPr>
          <a:xfrm>
            <a:off x="1730038" y="795338"/>
            <a:ext cx="3505141" cy="754062"/>
            <a:chOff x="2051719" y="315296"/>
            <a:chExt cx="3505141" cy="754062"/>
          </a:xfrm>
        </p:grpSpPr>
        <p:sp>
          <p:nvSpPr>
            <p:cNvPr id="70" name="Text Box 29">
              <a:extLst>
                <a:ext uri="{FF2B5EF4-FFF2-40B4-BE49-F238E27FC236}">
                  <a16:creationId xmlns="" xmlns:a16="http://schemas.microsoft.com/office/drawing/2014/main" id="{A509E8D8-092F-4878-9DAA-70F3123C6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719" y="483518"/>
              <a:ext cx="35051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9" name="Object 3">
              <a:extLst>
                <a:ext uri="{FF2B5EF4-FFF2-40B4-BE49-F238E27FC236}">
                  <a16:creationId xmlns="" xmlns:a16="http://schemas.microsoft.com/office/drawing/2014/main" id="{C97EE1CA-2CA3-472C-94B1-4603D9CB76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2830789"/>
                </p:ext>
              </p:extLst>
            </p:nvPr>
          </p:nvGraphicFramePr>
          <p:xfrm>
            <a:off x="3131775" y="315296"/>
            <a:ext cx="2012950" cy="754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401" name="公式" r:id="rId4" imgW="1066680" imgH="393480" progId="Equation.3">
                    <p:embed/>
                  </p:oleObj>
                </mc:Choice>
                <mc:Fallback>
                  <p:oleObj name="公式" r:id="rId4" imgW="106668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775" y="315296"/>
                          <a:ext cx="2012950" cy="754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椭圆 75">
            <a:extLst>
              <a:ext uri="{FF2B5EF4-FFF2-40B4-BE49-F238E27FC236}">
                <a16:creationId xmlns="" xmlns:a16="http://schemas.microsoft.com/office/drawing/2014/main" id="{A13C50BD-E4E5-40B4-B45F-97D437509AD8}"/>
              </a:ext>
            </a:extLst>
          </p:cNvPr>
          <p:cNvSpPr/>
          <p:nvPr/>
        </p:nvSpPr>
        <p:spPr bwMode="auto">
          <a:xfrm>
            <a:off x="3013328" y="696685"/>
            <a:ext cx="1893878" cy="4870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="" xmlns:a16="http://schemas.microsoft.com/office/drawing/2014/main" id="{93F4A046-C3E0-44E3-B2DE-B78BC12D9C34}"/>
              </a:ext>
            </a:extLst>
          </p:cNvPr>
          <p:cNvSpPr/>
          <p:nvPr/>
        </p:nvSpPr>
        <p:spPr bwMode="auto">
          <a:xfrm>
            <a:off x="3505551" y="1194392"/>
            <a:ext cx="977110" cy="41669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0" name="Text Box 20">
            <a:extLst>
              <a:ext uri="{FF2B5EF4-FFF2-40B4-BE49-F238E27FC236}">
                <a16:creationId xmlns="" xmlns:a16="http://schemas.microsoft.com/office/drawing/2014/main" id="{7F9C4E64-79B0-4710-B65B-6D7262CAA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677" y="1835264"/>
            <a:ext cx="83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latinLnBrk="1">
              <a:spcBef>
                <a:spcPts val="1200"/>
              </a:spcBef>
            </a:pPr>
            <a:r>
              <a:rPr lang="zh-CN" altLang="en-US" b="0" dirty="0">
                <a:ea typeface="微软雅黑" panose="020B0503020204020204" pitchFamily="34" charset="-122"/>
              </a:rPr>
              <a:t>解</a:t>
            </a:r>
            <a:r>
              <a:rPr lang="zh-CN" altLang="en-US" b="0" dirty="0">
                <a:sym typeface="Wingdings" pitchFamily="2" charset="2"/>
              </a:rPr>
              <a:t>：</a:t>
            </a:r>
            <a:endParaRPr lang="zh-CN" altLang="en-US" b="0" dirty="0"/>
          </a:p>
        </p:txBody>
      </p:sp>
      <p:graphicFrame>
        <p:nvGraphicFramePr>
          <p:cNvPr id="46" name="Object 7">
            <a:extLst>
              <a:ext uri="{FF2B5EF4-FFF2-40B4-BE49-F238E27FC236}">
                <a16:creationId xmlns="" xmlns:a16="http://schemas.microsoft.com/office/drawing/2014/main" id="{0C852941-0E3B-420F-92E7-78C8DC743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634373"/>
              </p:ext>
            </p:extLst>
          </p:nvPr>
        </p:nvGraphicFramePr>
        <p:xfrm>
          <a:off x="1753287" y="2066096"/>
          <a:ext cx="2982426" cy="86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02" name="公式" r:id="rId6" imgW="1257120" imgH="393480" progId="Equation.3">
                  <p:embed/>
                </p:oleObj>
              </mc:Choice>
              <mc:Fallback>
                <p:oleObj name="公式" r:id="rId6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287" y="2066096"/>
                        <a:ext cx="2982426" cy="866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57707"/>
              </p:ext>
            </p:extLst>
          </p:nvPr>
        </p:nvGraphicFramePr>
        <p:xfrm>
          <a:off x="4718050" y="1956253"/>
          <a:ext cx="30130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03" name="公式" r:id="rId8" imgW="1269720" imgH="533160" progId="Equation.3">
                  <p:embed/>
                </p:oleObj>
              </mc:Choice>
              <mc:Fallback>
                <p:oleObj name="公式" r:id="rId8" imgW="1269720" imgH="533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1956253"/>
                        <a:ext cx="301307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26573"/>
              </p:ext>
            </p:extLst>
          </p:nvPr>
        </p:nvGraphicFramePr>
        <p:xfrm>
          <a:off x="4767263" y="3313574"/>
          <a:ext cx="388778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04" name="公式" r:id="rId10" imgW="1638000" imgH="533160" progId="Equation.3">
                  <p:embed/>
                </p:oleObj>
              </mc:Choice>
              <mc:Fallback>
                <p:oleObj name="公式" r:id="rId10" imgW="1638000" imgH="533160" progId="Equation.3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3313574"/>
                        <a:ext cx="388778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32135"/>
              </p:ext>
            </p:extLst>
          </p:nvPr>
        </p:nvGraphicFramePr>
        <p:xfrm>
          <a:off x="4865684" y="4761149"/>
          <a:ext cx="20796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05" name="公式" r:id="rId12" imgW="876240" imgH="393480" progId="Equation.3">
                  <p:embed/>
                </p:oleObj>
              </mc:Choice>
              <mc:Fallback>
                <p:oleObj name="公式" r:id="rId12" imgW="876240" imgH="393480" progId="Equation.3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4" y="4761149"/>
                        <a:ext cx="207962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239782"/>
              </p:ext>
            </p:extLst>
          </p:nvPr>
        </p:nvGraphicFramePr>
        <p:xfrm>
          <a:off x="7033074" y="5021046"/>
          <a:ext cx="5730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06" name="公式" r:id="rId14" imgW="241200" imgH="164880" progId="Equation.3">
                  <p:embed/>
                </p:oleObj>
              </mc:Choice>
              <mc:Fallback>
                <p:oleObj name="公式" r:id="rId14" imgW="241200" imgH="164880" progId="Equation.3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3074" y="5021046"/>
                        <a:ext cx="57308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8245323" y="801353"/>
            <a:ext cx="2746525" cy="714380"/>
            <a:chOff x="8245323" y="801353"/>
            <a:chExt cx="2746525" cy="714380"/>
          </a:xfrm>
        </p:grpSpPr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746525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60228" y="963560"/>
              <a:ext cx="2510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直接用四则运算法则求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2777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243464" y="129215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02">
            <a:extLst>
              <a:ext uri="{FF2B5EF4-FFF2-40B4-BE49-F238E27FC236}">
                <a16:creationId xmlns="" xmlns:a16="http://schemas.microsoft.com/office/drawing/2014/main" id="{396530D8-7ABB-49AF-94A7-326952B803F1}"/>
              </a:ext>
            </a:extLst>
          </p:cNvPr>
          <p:cNvGrpSpPr/>
          <p:nvPr/>
        </p:nvGrpSpPr>
        <p:grpSpPr>
          <a:xfrm>
            <a:off x="1728065" y="1134846"/>
            <a:ext cx="4034106" cy="827088"/>
            <a:chOff x="928661" y="984243"/>
            <a:chExt cx="4034106" cy="827088"/>
          </a:xfrm>
        </p:grpSpPr>
        <p:sp>
          <p:nvSpPr>
            <p:cNvPr id="105" name="Text Box 29">
              <a:extLst>
                <a:ext uri="{FF2B5EF4-FFF2-40B4-BE49-F238E27FC236}">
                  <a16:creationId xmlns="" xmlns:a16="http://schemas.microsoft.com/office/drawing/2014/main" id="{A277DADC-D1CC-4093-BCAF-73007026E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1" y="1171568"/>
              <a:ext cx="40341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求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极限                 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10">
              <a:extLst>
                <a:ext uri="{FF2B5EF4-FFF2-40B4-BE49-F238E27FC236}">
                  <a16:creationId xmlns="" xmlns:a16="http://schemas.microsoft.com/office/drawing/2014/main" id="{CC865770-6CA9-4B22-8467-F050D6DBBE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730429"/>
                </p:ext>
              </p:extLst>
            </p:nvPr>
          </p:nvGraphicFramePr>
          <p:xfrm>
            <a:off x="1996418" y="984243"/>
            <a:ext cx="1171575" cy="82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74" name="公式" r:id="rId4" imgW="583920" imgH="393480" progId="Equation.3">
                    <p:embed/>
                  </p:oleObj>
                </mc:Choice>
                <mc:Fallback>
                  <p:oleObj name="公式" r:id="rId4" imgW="583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418" y="984243"/>
                          <a:ext cx="1171575" cy="827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108">
            <a:extLst>
              <a:ext uri="{FF2B5EF4-FFF2-40B4-BE49-F238E27FC236}">
                <a16:creationId xmlns="" xmlns:a16="http://schemas.microsoft.com/office/drawing/2014/main" id="{50B77493-D6A6-445A-999C-AA684DE48FA1}"/>
              </a:ext>
            </a:extLst>
          </p:cNvPr>
          <p:cNvGrpSpPr/>
          <p:nvPr/>
        </p:nvGrpSpPr>
        <p:grpSpPr>
          <a:xfrm>
            <a:off x="8521095" y="1236211"/>
            <a:ext cx="2965702" cy="714380"/>
            <a:chOff x="3571868" y="1047249"/>
            <a:chExt cx="2965702" cy="714380"/>
          </a:xfrm>
        </p:grpSpPr>
        <p:sp>
          <p:nvSpPr>
            <p:cNvPr id="112" name="Text Box 20">
              <a:extLst>
                <a:ext uri="{FF2B5EF4-FFF2-40B4-BE49-F238E27FC236}">
                  <a16:creationId xmlns="" xmlns:a16="http://schemas.microsoft.com/office/drawing/2014/main" id="{6A19DA41-62C1-4975-9F6B-000B26537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290" y="1202402"/>
              <a:ext cx="2951280" cy="46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分母的极限为 </a:t>
              </a:r>
              <a:r>
                <a:rPr kumimoji="0" lang="en-US" altLang="zh-CN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0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3571868" y="1047249"/>
              <a:ext cx="2454976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43464" y="2262875"/>
            <a:ext cx="9748386" cy="2352678"/>
            <a:chOff x="1243464" y="2262875"/>
            <a:chExt cx="9748386" cy="2352678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243464" y="2262875"/>
              <a:ext cx="9748386" cy="2352678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20">
              <a:extLst>
                <a:ext uri="{FF2B5EF4-FFF2-40B4-BE49-F238E27FC236}">
                  <a16:creationId xmlns="" xmlns:a16="http://schemas.microsoft.com/office/drawing/2014/main" id="{5FE24A7F-C95C-44F0-A9DD-C4E26411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670" y="2445601"/>
              <a:ext cx="83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latinLnBrk="1">
                <a:spcBef>
                  <a:spcPts val="1200"/>
                </a:spcBef>
              </a:pPr>
              <a:r>
                <a:rPr lang="zh-CN" altLang="en-US" b="0" dirty="0">
                  <a:ea typeface="微软雅黑" panose="020B0503020204020204" pitchFamily="34" charset="-122"/>
                </a:rPr>
                <a:t>解</a:t>
              </a:r>
              <a:r>
                <a:rPr lang="zh-CN" altLang="en-US" b="0" dirty="0">
                  <a:sym typeface="Wingdings" pitchFamily="2" charset="2"/>
                </a:rPr>
                <a:t>：</a:t>
              </a:r>
              <a:endParaRPr lang="zh-CN" altLang="en-US" b="0" dirty="0"/>
            </a:p>
          </p:txBody>
        </p:sp>
      </p:grpSp>
      <p:graphicFrame>
        <p:nvGraphicFramePr>
          <p:cNvPr id="26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131405"/>
              </p:ext>
            </p:extLst>
          </p:nvPr>
        </p:nvGraphicFramePr>
        <p:xfrm>
          <a:off x="2946619" y="2516879"/>
          <a:ext cx="11731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5" name="公式" r:id="rId6" imgW="583920" imgH="393480" progId="Equation.3">
                  <p:embed/>
                </p:oleObj>
              </mc:Choice>
              <mc:Fallback>
                <p:oleObj name="公式" r:id="rId6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619" y="2516879"/>
                        <a:ext cx="11731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087948"/>
              </p:ext>
            </p:extLst>
          </p:nvPr>
        </p:nvGraphicFramePr>
        <p:xfrm>
          <a:off x="4195437" y="2521174"/>
          <a:ext cx="9175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6" name="公式" r:id="rId8" imgW="457200" imgH="393480" progId="Equation.3">
                  <p:embed/>
                </p:oleObj>
              </mc:Choice>
              <mc:Fallback>
                <p:oleObj name="公式" r:id="rId8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437" y="2521174"/>
                        <a:ext cx="9175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68193"/>
              </p:ext>
            </p:extLst>
          </p:nvPr>
        </p:nvGraphicFramePr>
        <p:xfrm>
          <a:off x="5132843" y="2763448"/>
          <a:ext cx="4841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7" name="公式" r:id="rId10" imgW="241200" imgH="177480" progId="Equation.3">
                  <p:embed/>
                </p:oleObj>
              </mc:Choice>
              <mc:Fallback>
                <p:oleObj name="公式" r:id="rId10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843" y="2763448"/>
                        <a:ext cx="4841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234590" y="4807295"/>
            <a:ext cx="4051161" cy="808538"/>
            <a:chOff x="8245323" y="801353"/>
            <a:chExt cx="2746525" cy="808538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41CD17DA-C153-417D-9D6A-03A1D12FA64E}"/>
                </a:ext>
              </a:extLst>
            </p:cNvPr>
            <p:cNvSpPr/>
            <p:nvPr/>
          </p:nvSpPr>
          <p:spPr bwMode="auto">
            <a:xfrm>
              <a:off x="8245323" y="801353"/>
              <a:ext cx="2746525" cy="714380"/>
            </a:xfrm>
            <a:prstGeom prst="rect">
              <a:avLst/>
            </a:pr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60228" y="963560"/>
              <a:ext cx="2510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利用无穷小量与无穷大量的关系求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75543" y="2676433"/>
            <a:ext cx="96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因为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3" name="Object 10">
            <a:extLst>
              <a:ext uri="{FF2B5EF4-FFF2-40B4-BE49-F238E27FC236}">
                <a16:creationId xmlns="" xmlns:a16="http://schemas.microsoft.com/office/drawing/2014/main" id="{CC865770-6CA9-4B22-8467-F050D6DBB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994205"/>
              </p:ext>
            </p:extLst>
          </p:nvPr>
        </p:nvGraphicFramePr>
        <p:xfrm>
          <a:off x="2924851" y="3438521"/>
          <a:ext cx="11731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8" name="公式" r:id="rId12" imgW="583920" imgH="393480" progId="Equation.3">
                  <p:embed/>
                </p:oleObj>
              </mc:Choice>
              <mc:Fallback>
                <p:oleObj name="公式" r:id="rId12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851" y="3438521"/>
                        <a:ext cx="11731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53980"/>
              </p:ext>
            </p:extLst>
          </p:nvPr>
        </p:nvGraphicFramePr>
        <p:xfrm>
          <a:off x="4159268" y="3738120"/>
          <a:ext cx="56197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9" name="公式" r:id="rId14" imgW="279360" imgH="126720" progId="Equation.3">
                  <p:embed/>
                </p:oleObj>
              </mc:Choice>
              <mc:Fallback>
                <p:oleObj name="公式" r:id="rId14" imgW="27936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68" y="3738120"/>
                        <a:ext cx="561975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053775" y="3598075"/>
            <a:ext cx="96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所以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46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4CC"/>
        </a:solidFill>
        <a:ln>
          <a:noFill/>
        </a:ln>
        <a:effectLst>
          <a:outerShdw blurRad="114300" dist="38100" dir="5400000" algn="t" rotWithShape="0">
            <a:prstClr val="black">
              <a:alpha val="23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A74C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1052</Words>
  <Application>Microsoft Office PowerPoint</Application>
  <PresentationFormat>自定义</PresentationFormat>
  <Paragraphs>256</Paragraphs>
  <Slides>45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45</vt:i4>
      </vt:variant>
    </vt:vector>
  </HeadingPairs>
  <TitlesOfParts>
    <vt:vector size="50" baseType="lpstr">
      <vt:lpstr>Office 主题</vt:lpstr>
      <vt:lpstr>Microsoft Equation 3.1</vt:lpstr>
      <vt:lpstr>公式</vt:lpstr>
      <vt:lpstr>Microsoft 公式 3.0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2019-10-17T14:00:41Z</dcterms:modified>
</cp:coreProperties>
</file>