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tags/tag35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1"/>
  </p:notesMasterIdLst>
  <p:sldIdLst>
    <p:sldId id="313" r:id="rId2"/>
    <p:sldId id="378" r:id="rId3"/>
    <p:sldId id="342" r:id="rId4"/>
    <p:sldId id="343" r:id="rId5"/>
    <p:sldId id="344" r:id="rId6"/>
    <p:sldId id="332" r:id="rId7"/>
    <p:sldId id="354" r:id="rId8"/>
    <p:sldId id="359" r:id="rId9"/>
    <p:sldId id="360" r:id="rId10"/>
    <p:sldId id="361" r:id="rId11"/>
    <p:sldId id="362" r:id="rId12"/>
    <p:sldId id="363" r:id="rId13"/>
    <p:sldId id="364" r:id="rId14"/>
    <p:sldId id="393" r:id="rId15"/>
    <p:sldId id="434" r:id="rId16"/>
    <p:sldId id="410" r:id="rId17"/>
    <p:sldId id="386" r:id="rId18"/>
    <p:sldId id="388" r:id="rId19"/>
    <p:sldId id="390" r:id="rId20"/>
    <p:sldId id="391" r:id="rId21"/>
    <p:sldId id="392" r:id="rId22"/>
    <p:sldId id="394" r:id="rId23"/>
    <p:sldId id="395" r:id="rId24"/>
    <p:sldId id="397" r:id="rId25"/>
    <p:sldId id="398" r:id="rId26"/>
    <p:sldId id="399" r:id="rId27"/>
    <p:sldId id="429" r:id="rId28"/>
    <p:sldId id="430" r:id="rId29"/>
    <p:sldId id="431" r:id="rId30"/>
    <p:sldId id="432" r:id="rId31"/>
    <p:sldId id="433" r:id="rId32"/>
    <p:sldId id="427" r:id="rId33"/>
    <p:sldId id="400" r:id="rId34"/>
    <p:sldId id="402" r:id="rId35"/>
    <p:sldId id="403" r:id="rId36"/>
    <p:sldId id="404" r:id="rId37"/>
    <p:sldId id="406" r:id="rId38"/>
    <p:sldId id="407" r:id="rId39"/>
    <p:sldId id="408" r:id="rId40"/>
    <p:sldId id="409" r:id="rId41"/>
    <p:sldId id="428" r:id="rId42"/>
    <p:sldId id="418" r:id="rId43"/>
    <p:sldId id="420" r:id="rId44"/>
    <p:sldId id="422" r:id="rId45"/>
    <p:sldId id="423" r:id="rId46"/>
    <p:sldId id="424" r:id="rId47"/>
    <p:sldId id="425" r:id="rId48"/>
    <p:sldId id="426" r:id="rId49"/>
    <p:sldId id="385" r:id="rId5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95" userDrawn="1">
          <p15:clr>
            <a:srgbClr val="A4A3A4"/>
          </p15:clr>
        </p15:guide>
        <p15:guide id="2" pos="1164" userDrawn="1">
          <p15:clr>
            <a:srgbClr val="A4A3A4"/>
          </p15:clr>
        </p15:guide>
        <p15:guide id="3" pos="1232" userDrawn="1">
          <p15:clr>
            <a:srgbClr val="A4A3A4"/>
          </p15:clr>
        </p15:guide>
        <p15:guide id="4" orient="horz" pos="1253" userDrawn="1">
          <p15:clr>
            <a:srgbClr val="A4A3A4"/>
          </p15:clr>
        </p15:guide>
        <p15:guide id="5" orient="horz" pos="2115" userDrawn="1">
          <p15:clr>
            <a:srgbClr val="A4A3A4"/>
          </p15:clr>
        </p15:guide>
        <p15:guide id="6" orient="horz" pos="1729" userDrawn="1">
          <p15:clr>
            <a:srgbClr val="A4A3A4"/>
          </p15:clr>
        </p15:guide>
        <p15:guide id="7" pos="5564" userDrawn="1">
          <p15:clr>
            <a:srgbClr val="A4A3A4"/>
          </p15:clr>
        </p15:guide>
        <p15:guide id="8" orient="horz" pos="40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4CC"/>
    <a:srgbClr val="0D0D0D"/>
    <a:srgbClr val="257DD2"/>
    <a:srgbClr val="BB002D"/>
    <a:srgbClr val="B23885"/>
    <a:srgbClr val="E00887"/>
    <a:srgbClr val="E70012"/>
    <a:srgbClr val="C11D7B"/>
    <a:srgbClr val="110914"/>
    <a:srgbClr val="5CB2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45" autoAdjust="0"/>
    <p:restoredTop sz="93943" autoAdjust="0"/>
  </p:normalViewPr>
  <p:slideViewPr>
    <p:cSldViewPr snapToGrid="0">
      <p:cViewPr varScale="1">
        <p:scale>
          <a:sx n="80" d="100"/>
          <a:sy n="80" d="100"/>
        </p:scale>
        <p:origin x="-216" y="-90"/>
      </p:cViewPr>
      <p:guideLst>
        <p:guide orient="horz" pos="595"/>
        <p:guide orient="horz" pos="1253"/>
        <p:guide orient="horz" pos="2115"/>
        <p:guide orient="horz" pos="1729"/>
        <p:guide orient="horz" pos="4065"/>
        <p:guide pos="1164"/>
        <p:guide pos="1232"/>
        <p:guide pos="55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11" Type="http://schemas.openxmlformats.org/officeDocument/2006/relationships/image" Target="../media/image68.wmf"/><Relationship Id="rId5" Type="http://schemas.openxmlformats.org/officeDocument/2006/relationships/image" Target="../media/image78.wmf"/><Relationship Id="rId10" Type="http://schemas.openxmlformats.org/officeDocument/2006/relationships/image" Target="../media/image82.wmf"/><Relationship Id="rId4" Type="http://schemas.openxmlformats.org/officeDocument/2006/relationships/image" Target="../media/image77.wmf"/><Relationship Id="rId9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74.wmf"/><Relationship Id="rId5" Type="http://schemas.openxmlformats.org/officeDocument/2006/relationships/image" Target="../media/image76.wmf"/><Relationship Id="rId4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10" Type="http://schemas.openxmlformats.org/officeDocument/2006/relationships/image" Target="../media/image115.wmf"/><Relationship Id="rId4" Type="http://schemas.openxmlformats.org/officeDocument/2006/relationships/image" Target="../media/image109.wmf"/><Relationship Id="rId9" Type="http://schemas.openxmlformats.org/officeDocument/2006/relationships/image" Target="../media/image11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19.wmf"/><Relationship Id="rId1" Type="http://schemas.openxmlformats.org/officeDocument/2006/relationships/image" Target="../media/image117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13" Type="http://schemas.openxmlformats.org/officeDocument/2006/relationships/image" Target="../media/image140.wmf"/><Relationship Id="rId18" Type="http://schemas.openxmlformats.org/officeDocument/2006/relationships/image" Target="../media/image145.wmf"/><Relationship Id="rId3" Type="http://schemas.openxmlformats.org/officeDocument/2006/relationships/image" Target="../media/image130.wmf"/><Relationship Id="rId21" Type="http://schemas.openxmlformats.org/officeDocument/2006/relationships/image" Target="../media/image148.wmf"/><Relationship Id="rId7" Type="http://schemas.openxmlformats.org/officeDocument/2006/relationships/image" Target="../media/image134.wmf"/><Relationship Id="rId12" Type="http://schemas.openxmlformats.org/officeDocument/2006/relationships/image" Target="../media/image139.wmf"/><Relationship Id="rId17" Type="http://schemas.openxmlformats.org/officeDocument/2006/relationships/image" Target="../media/image144.wmf"/><Relationship Id="rId2" Type="http://schemas.openxmlformats.org/officeDocument/2006/relationships/image" Target="../media/image129.wmf"/><Relationship Id="rId16" Type="http://schemas.openxmlformats.org/officeDocument/2006/relationships/image" Target="../media/image143.wmf"/><Relationship Id="rId20" Type="http://schemas.openxmlformats.org/officeDocument/2006/relationships/image" Target="../media/image147.wmf"/><Relationship Id="rId1" Type="http://schemas.openxmlformats.org/officeDocument/2006/relationships/image" Target="../media/image128.wmf"/><Relationship Id="rId6" Type="http://schemas.openxmlformats.org/officeDocument/2006/relationships/image" Target="../media/image133.wmf"/><Relationship Id="rId11" Type="http://schemas.openxmlformats.org/officeDocument/2006/relationships/image" Target="../media/image138.wmf"/><Relationship Id="rId5" Type="http://schemas.openxmlformats.org/officeDocument/2006/relationships/image" Target="../media/image132.wmf"/><Relationship Id="rId15" Type="http://schemas.openxmlformats.org/officeDocument/2006/relationships/image" Target="../media/image142.wmf"/><Relationship Id="rId10" Type="http://schemas.openxmlformats.org/officeDocument/2006/relationships/image" Target="../media/image137.wmf"/><Relationship Id="rId19" Type="http://schemas.openxmlformats.org/officeDocument/2006/relationships/image" Target="../media/image146.wmf"/><Relationship Id="rId4" Type="http://schemas.openxmlformats.org/officeDocument/2006/relationships/image" Target="../media/image131.wmf"/><Relationship Id="rId9" Type="http://schemas.openxmlformats.org/officeDocument/2006/relationships/image" Target="../media/image136.wmf"/><Relationship Id="rId14" Type="http://schemas.openxmlformats.org/officeDocument/2006/relationships/image" Target="../media/image14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7" Type="http://schemas.openxmlformats.org/officeDocument/2006/relationships/image" Target="../media/image155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6" Type="http://schemas.openxmlformats.org/officeDocument/2006/relationships/image" Target="../media/image154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4" Type="http://schemas.openxmlformats.org/officeDocument/2006/relationships/image" Target="../media/image15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5" Type="http://schemas.openxmlformats.org/officeDocument/2006/relationships/image" Target="../media/image164.wmf"/><Relationship Id="rId4" Type="http://schemas.openxmlformats.org/officeDocument/2006/relationships/image" Target="../media/image163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3" Type="http://schemas.openxmlformats.org/officeDocument/2006/relationships/image" Target="../media/image109.wmf"/><Relationship Id="rId7" Type="http://schemas.openxmlformats.org/officeDocument/2006/relationships/image" Target="../media/image169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6" Type="http://schemas.openxmlformats.org/officeDocument/2006/relationships/image" Target="../media/image168.wmf"/><Relationship Id="rId5" Type="http://schemas.openxmlformats.org/officeDocument/2006/relationships/image" Target="../media/image107.wmf"/><Relationship Id="rId4" Type="http://schemas.openxmlformats.org/officeDocument/2006/relationships/image" Target="../media/image16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2" Type="http://schemas.openxmlformats.org/officeDocument/2006/relationships/image" Target="../media/image172.wmf"/><Relationship Id="rId1" Type="http://schemas.openxmlformats.org/officeDocument/2006/relationships/image" Target="../media/image171.wmf"/><Relationship Id="rId6" Type="http://schemas.openxmlformats.org/officeDocument/2006/relationships/image" Target="../media/image176.wmf"/><Relationship Id="rId5" Type="http://schemas.openxmlformats.org/officeDocument/2006/relationships/image" Target="../media/image175.wmf"/><Relationship Id="rId4" Type="http://schemas.openxmlformats.org/officeDocument/2006/relationships/image" Target="../media/image17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Relationship Id="rId5" Type="http://schemas.openxmlformats.org/officeDocument/2006/relationships/image" Target="../media/image181.wmf"/><Relationship Id="rId4" Type="http://schemas.openxmlformats.org/officeDocument/2006/relationships/image" Target="../media/image18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Relationship Id="rId5" Type="http://schemas.openxmlformats.org/officeDocument/2006/relationships/image" Target="../media/image186.wmf"/><Relationship Id="rId4" Type="http://schemas.openxmlformats.org/officeDocument/2006/relationships/image" Target="../media/image185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wmf"/><Relationship Id="rId3" Type="http://schemas.openxmlformats.org/officeDocument/2006/relationships/image" Target="../media/image189.wmf"/><Relationship Id="rId7" Type="http://schemas.openxmlformats.org/officeDocument/2006/relationships/image" Target="../media/image193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Relationship Id="rId6" Type="http://schemas.openxmlformats.org/officeDocument/2006/relationships/image" Target="../media/image192.wmf"/><Relationship Id="rId11" Type="http://schemas.openxmlformats.org/officeDocument/2006/relationships/image" Target="../media/image197.wmf"/><Relationship Id="rId5" Type="http://schemas.openxmlformats.org/officeDocument/2006/relationships/image" Target="../media/image191.wmf"/><Relationship Id="rId10" Type="http://schemas.openxmlformats.org/officeDocument/2006/relationships/image" Target="../media/image196.wmf"/><Relationship Id="rId4" Type="http://schemas.openxmlformats.org/officeDocument/2006/relationships/image" Target="../media/image190.wmf"/><Relationship Id="rId9" Type="http://schemas.openxmlformats.org/officeDocument/2006/relationships/image" Target="../media/image19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4.wmf"/><Relationship Id="rId7" Type="http://schemas.openxmlformats.org/officeDocument/2006/relationships/image" Target="../media/image21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wmf"/><Relationship Id="rId3" Type="http://schemas.openxmlformats.org/officeDocument/2006/relationships/image" Target="../media/image200.wmf"/><Relationship Id="rId7" Type="http://schemas.openxmlformats.org/officeDocument/2006/relationships/image" Target="../media/image204.wmf"/><Relationship Id="rId2" Type="http://schemas.openxmlformats.org/officeDocument/2006/relationships/image" Target="../media/image199.wmf"/><Relationship Id="rId1" Type="http://schemas.openxmlformats.org/officeDocument/2006/relationships/image" Target="../media/image198.wmf"/><Relationship Id="rId6" Type="http://schemas.openxmlformats.org/officeDocument/2006/relationships/image" Target="../media/image203.wmf"/><Relationship Id="rId5" Type="http://schemas.openxmlformats.org/officeDocument/2006/relationships/image" Target="../media/image202.wmf"/><Relationship Id="rId4" Type="http://schemas.openxmlformats.org/officeDocument/2006/relationships/image" Target="../media/image201.wmf"/><Relationship Id="rId9" Type="http://schemas.openxmlformats.org/officeDocument/2006/relationships/image" Target="../media/image206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7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wmf"/><Relationship Id="rId2" Type="http://schemas.openxmlformats.org/officeDocument/2006/relationships/image" Target="../media/image210.wmf"/><Relationship Id="rId1" Type="http://schemas.openxmlformats.org/officeDocument/2006/relationships/image" Target="../media/image209.wmf"/><Relationship Id="rId6" Type="http://schemas.openxmlformats.org/officeDocument/2006/relationships/image" Target="../media/image213.wmf"/><Relationship Id="rId5" Type="http://schemas.openxmlformats.org/officeDocument/2006/relationships/image" Target="../media/image212.wmf"/><Relationship Id="rId4" Type="http://schemas.openxmlformats.org/officeDocument/2006/relationships/image" Target="../media/image109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wmf"/><Relationship Id="rId2" Type="http://schemas.openxmlformats.org/officeDocument/2006/relationships/image" Target="../media/image215.wmf"/><Relationship Id="rId1" Type="http://schemas.openxmlformats.org/officeDocument/2006/relationships/image" Target="../media/image214.wmf"/><Relationship Id="rId6" Type="http://schemas.openxmlformats.org/officeDocument/2006/relationships/image" Target="../media/image219.wmf"/><Relationship Id="rId5" Type="http://schemas.openxmlformats.org/officeDocument/2006/relationships/image" Target="../media/image218.wmf"/><Relationship Id="rId4" Type="http://schemas.openxmlformats.org/officeDocument/2006/relationships/image" Target="../media/image217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wmf"/><Relationship Id="rId7" Type="http://schemas.openxmlformats.org/officeDocument/2006/relationships/image" Target="../media/image226.wmf"/><Relationship Id="rId2" Type="http://schemas.openxmlformats.org/officeDocument/2006/relationships/image" Target="../media/image221.wmf"/><Relationship Id="rId1" Type="http://schemas.openxmlformats.org/officeDocument/2006/relationships/image" Target="../media/image220.wmf"/><Relationship Id="rId6" Type="http://schemas.openxmlformats.org/officeDocument/2006/relationships/image" Target="../media/image225.wmf"/><Relationship Id="rId5" Type="http://schemas.openxmlformats.org/officeDocument/2006/relationships/image" Target="../media/image224.wmf"/><Relationship Id="rId4" Type="http://schemas.openxmlformats.org/officeDocument/2006/relationships/image" Target="../media/image223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wmf"/><Relationship Id="rId2" Type="http://schemas.openxmlformats.org/officeDocument/2006/relationships/image" Target="../media/image228.wmf"/><Relationship Id="rId1" Type="http://schemas.openxmlformats.org/officeDocument/2006/relationships/image" Target="../media/image227.wmf"/><Relationship Id="rId4" Type="http://schemas.openxmlformats.org/officeDocument/2006/relationships/image" Target="../media/image230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wmf"/><Relationship Id="rId2" Type="http://schemas.openxmlformats.org/officeDocument/2006/relationships/image" Target="../media/image233.wmf"/><Relationship Id="rId1" Type="http://schemas.openxmlformats.org/officeDocument/2006/relationships/image" Target="../media/image232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wmf"/><Relationship Id="rId2" Type="http://schemas.openxmlformats.org/officeDocument/2006/relationships/image" Target="../media/image236.wmf"/><Relationship Id="rId1" Type="http://schemas.openxmlformats.org/officeDocument/2006/relationships/image" Target="../media/image235.wmf"/><Relationship Id="rId5" Type="http://schemas.openxmlformats.org/officeDocument/2006/relationships/image" Target="../media/image239.wmf"/><Relationship Id="rId4" Type="http://schemas.openxmlformats.org/officeDocument/2006/relationships/image" Target="../media/image238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wmf"/><Relationship Id="rId2" Type="http://schemas.openxmlformats.org/officeDocument/2006/relationships/image" Target="../media/image221.wmf"/><Relationship Id="rId1" Type="http://schemas.openxmlformats.org/officeDocument/2006/relationships/image" Target="../media/image220.wmf"/><Relationship Id="rId5" Type="http://schemas.openxmlformats.org/officeDocument/2006/relationships/image" Target="../media/image224.wmf"/><Relationship Id="rId4" Type="http://schemas.openxmlformats.org/officeDocument/2006/relationships/image" Target="../media/image223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wmf"/><Relationship Id="rId2" Type="http://schemas.openxmlformats.org/officeDocument/2006/relationships/image" Target="../media/image125.wmf"/><Relationship Id="rId1" Type="http://schemas.openxmlformats.org/officeDocument/2006/relationships/image" Target="../media/image24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4.wmf"/><Relationship Id="rId7" Type="http://schemas.openxmlformats.org/officeDocument/2006/relationships/image" Target="../media/image25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12" Type="http://schemas.openxmlformats.org/officeDocument/2006/relationships/image" Target="../media/image46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54.wmf"/><Relationship Id="rId3" Type="http://schemas.openxmlformats.org/officeDocument/2006/relationships/image" Target="../media/image37.wmf"/><Relationship Id="rId7" Type="http://schemas.openxmlformats.org/officeDocument/2006/relationships/image" Target="../media/image6.wmf"/><Relationship Id="rId12" Type="http://schemas.openxmlformats.org/officeDocument/2006/relationships/image" Target="../media/image53.wmf"/><Relationship Id="rId2" Type="http://schemas.openxmlformats.org/officeDocument/2006/relationships/image" Target="../media/image36.wmf"/><Relationship Id="rId1" Type="http://schemas.openxmlformats.org/officeDocument/2006/relationships/image" Target="../media/image47.wmf"/><Relationship Id="rId6" Type="http://schemas.openxmlformats.org/officeDocument/2006/relationships/image" Target="../media/image50.wmf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image" Target="../media/image38.wmf"/><Relationship Id="rId4" Type="http://schemas.openxmlformats.org/officeDocument/2006/relationships/image" Target="../media/image48.wmf"/><Relationship Id="rId9" Type="http://schemas.openxmlformats.org/officeDocument/2006/relationships/image" Target="../media/image51.wmf"/><Relationship Id="rId14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60.wmf"/><Relationship Id="rId3" Type="http://schemas.openxmlformats.org/officeDocument/2006/relationships/image" Target="../media/image56.wmf"/><Relationship Id="rId7" Type="http://schemas.openxmlformats.org/officeDocument/2006/relationships/image" Target="../media/image55.wmf"/><Relationship Id="rId12" Type="http://schemas.openxmlformats.org/officeDocument/2006/relationships/image" Target="../media/image53.wmf"/><Relationship Id="rId2" Type="http://schemas.openxmlformats.org/officeDocument/2006/relationships/image" Target="../media/image40.wmf"/><Relationship Id="rId1" Type="http://schemas.openxmlformats.org/officeDocument/2006/relationships/image" Target="../media/image6.wmf"/><Relationship Id="rId6" Type="http://schemas.openxmlformats.org/officeDocument/2006/relationships/image" Target="../media/image37.wmf"/><Relationship Id="rId11" Type="http://schemas.openxmlformats.org/officeDocument/2006/relationships/image" Target="../media/image52.wmf"/><Relationship Id="rId5" Type="http://schemas.openxmlformats.org/officeDocument/2006/relationships/image" Target="../media/image36.wmf"/><Relationship Id="rId10" Type="http://schemas.openxmlformats.org/officeDocument/2006/relationships/image" Target="../media/image59.wmf"/><Relationship Id="rId4" Type="http://schemas.openxmlformats.org/officeDocument/2006/relationships/image" Target="../media/image47.wmf"/><Relationship Id="rId9" Type="http://schemas.openxmlformats.org/officeDocument/2006/relationships/image" Target="../media/image58.wmf"/><Relationship Id="rId1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62.wmf"/><Relationship Id="rId7" Type="http://schemas.openxmlformats.org/officeDocument/2006/relationships/image" Target="../media/image65.wmf"/><Relationship Id="rId2" Type="http://schemas.openxmlformats.org/officeDocument/2006/relationships/image" Target="../media/image27.wmf"/><Relationship Id="rId1" Type="http://schemas.openxmlformats.org/officeDocument/2006/relationships/image" Target="../media/image61.wmf"/><Relationship Id="rId6" Type="http://schemas.openxmlformats.org/officeDocument/2006/relationships/image" Target="../media/image64.wmf"/><Relationship Id="rId5" Type="http://schemas.openxmlformats.org/officeDocument/2006/relationships/image" Target="../media/image28.wmf"/><Relationship Id="rId4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AF65C-48F0-4C6E-BEFD-9AF31B03EEBF}" type="datetimeFigureOut">
              <a:rPr lang="zh-CN" altLang="en-US" smtClean="0"/>
              <a:pPr/>
              <a:t>2019/10/16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0B059-7000-42F8-A5D1-A225E1ED9C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9961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75082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7626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48897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3082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7626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51082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7626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7626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61642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75082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19738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75082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15630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7626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1563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7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 userDrawn="1"/>
        </p:nvSpPr>
        <p:spPr>
          <a:xfrm>
            <a:off x="2561642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平行四边形 5"/>
          <p:cNvSpPr/>
          <p:nvPr userDrawn="1"/>
        </p:nvSpPr>
        <p:spPr>
          <a:xfrm>
            <a:off x="6340648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平行四边形 6"/>
          <p:cNvSpPr/>
          <p:nvPr userDrawn="1"/>
        </p:nvSpPr>
        <p:spPr>
          <a:xfrm>
            <a:off x="9960527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平行四边形 7"/>
          <p:cNvSpPr/>
          <p:nvPr userDrawn="1"/>
        </p:nvSpPr>
        <p:spPr>
          <a:xfrm>
            <a:off x="-733809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5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引题  有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12076" y="-443763"/>
            <a:ext cx="2342815" cy="1514509"/>
            <a:chOff x="-272337" y="-305365"/>
            <a:chExt cx="3353206" cy="2167675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272337" y="-45167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401971" y="-1680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2076528" y="-30536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>
            <a:off x="10202607" y="6206036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94178" y="29252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1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引题  无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12076" y="-443763"/>
            <a:ext cx="2342815" cy="1514509"/>
            <a:chOff x="-272337" y="-305365"/>
            <a:chExt cx="3353206" cy="2167675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272337" y="-45167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401971" y="-1680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2076528" y="-30536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>
            <a:off x="10202607" y="6206036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94178" y="29252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26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引题  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flipH="1">
            <a:off x="9973424" y="-583810"/>
            <a:ext cx="2292467" cy="1490398"/>
            <a:chOff x="-405181" y="-371464"/>
            <a:chExt cx="3281145" cy="2133166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405181" y="-145775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132969" y="15126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871623" y="-37146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 flipV="1">
            <a:off x="-308375" y="6095200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 hidden="1"/>
          <p:cNvSpPr/>
          <p:nvPr userDrawn="1"/>
        </p:nvSpPr>
        <p:spPr>
          <a:xfrm>
            <a:off x="94178" y="29252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1117778" y="24023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079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.引题  无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flipH="1">
            <a:off x="9973424" y="-583810"/>
            <a:ext cx="2292467" cy="1490398"/>
            <a:chOff x="-405181" y="-371464"/>
            <a:chExt cx="3281145" cy="2133166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405181" y="-145775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132969" y="15126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871623" y="-37146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 flipV="1">
            <a:off x="-308375" y="6095200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 hidden="1"/>
          <p:cNvSpPr/>
          <p:nvPr userDrawn="1"/>
        </p:nvSpPr>
        <p:spPr>
          <a:xfrm>
            <a:off x="94178" y="29252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1117778" y="24023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42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定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等腰三角形 18"/>
          <p:cNvSpPr/>
          <p:nvPr userDrawn="1"/>
        </p:nvSpPr>
        <p:spPr>
          <a:xfrm rot="5400000">
            <a:off x="-673660" y="673660"/>
            <a:ext cx="2418739" cy="1071419"/>
          </a:xfrm>
          <a:prstGeom prst="triangle">
            <a:avLst/>
          </a:prstGeom>
          <a:solidFill>
            <a:srgbClr val="1A74CC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等腰三角形 19"/>
          <p:cNvSpPr/>
          <p:nvPr userDrawn="1"/>
        </p:nvSpPr>
        <p:spPr>
          <a:xfrm rot="5400000">
            <a:off x="22123" y="2305882"/>
            <a:ext cx="870151" cy="328958"/>
          </a:xfrm>
          <a:prstGeom prst="triangle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等腰三角形 20"/>
          <p:cNvSpPr/>
          <p:nvPr userDrawn="1"/>
        </p:nvSpPr>
        <p:spPr>
          <a:xfrm rot="5400000">
            <a:off x="-376086" y="2898067"/>
            <a:ext cx="1209372" cy="457200"/>
          </a:xfrm>
          <a:prstGeom prst="triangle">
            <a:avLst/>
          </a:prstGeom>
          <a:solidFill>
            <a:srgbClr val="1A74CC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任意多边形 21"/>
          <p:cNvSpPr/>
          <p:nvPr userDrawn="1"/>
        </p:nvSpPr>
        <p:spPr>
          <a:xfrm>
            <a:off x="8170923" y="6283444"/>
            <a:ext cx="4155954" cy="704236"/>
          </a:xfrm>
          <a:custGeom>
            <a:avLst/>
            <a:gdLst>
              <a:gd name="connsiteX0" fmla="*/ 0 w 8686800"/>
              <a:gd name="connsiteY0" fmla="*/ 1239875 h 1471999"/>
              <a:gd name="connsiteX1" fmla="*/ 1447800 w 8686800"/>
              <a:gd name="connsiteY1" fmla="*/ 1625 h 1471999"/>
              <a:gd name="connsiteX2" fmla="*/ 4152900 w 8686800"/>
              <a:gd name="connsiteY2" fmla="*/ 1468475 h 1471999"/>
              <a:gd name="connsiteX3" fmla="*/ 5981700 w 8686800"/>
              <a:gd name="connsiteY3" fmla="*/ 439775 h 1471999"/>
              <a:gd name="connsiteX4" fmla="*/ 8686800 w 8686800"/>
              <a:gd name="connsiteY4" fmla="*/ 1373225 h 147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6800" h="1471999">
                <a:moveTo>
                  <a:pt x="0" y="1239875"/>
                </a:moveTo>
                <a:cubicBezTo>
                  <a:pt x="377825" y="601700"/>
                  <a:pt x="755650" y="-36475"/>
                  <a:pt x="1447800" y="1625"/>
                </a:cubicBezTo>
                <a:cubicBezTo>
                  <a:pt x="2139950" y="39725"/>
                  <a:pt x="3397250" y="1395450"/>
                  <a:pt x="4152900" y="1468475"/>
                </a:cubicBezTo>
                <a:cubicBezTo>
                  <a:pt x="4908550" y="1541500"/>
                  <a:pt x="5226050" y="455650"/>
                  <a:pt x="5981700" y="439775"/>
                </a:cubicBezTo>
                <a:cubicBezTo>
                  <a:pt x="6737350" y="423900"/>
                  <a:pt x="7712075" y="898562"/>
                  <a:pt x="8686800" y="1373225"/>
                </a:cubicBezTo>
              </a:path>
            </a:pathLst>
          </a:cu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35599" y="97853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6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>
            <a:off x="10879666" y="6324600"/>
            <a:ext cx="1312334" cy="533400"/>
          </a:xfrm>
          <a:prstGeom prst="triangle">
            <a:avLst>
              <a:gd name="adj" fmla="val 10000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10800000">
            <a:off x="0" y="0"/>
            <a:ext cx="2209800" cy="1215614"/>
          </a:xfrm>
          <a:prstGeom prst="triangle">
            <a:avLst>
              <a:gd name="adj" fmla="val 10000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89603" y="24701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6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例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>
            <a:off x="0" y="6324600"/>
            <a:ext cx="1312334" cy="533400"/>
          </a:xfrm>
          <a:prstGeom prst="triangle">
            <a:avLst>
              <a:gd name="adj" fmla="val 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10800000">
            <a:off x="9982200" y="0"/>
            <a:ext cx="2209800" cy="1215614"/>
          </a:xfrm>
          <a:prstGeom prst="triangle">
            <a:avLst>
              <a:gd name="adj" fmla="val 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1087100" y="14614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63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3" r:id="rId5"/>
    <p:sldLayoutId id="2147483657" r:id="rId6"/>
    <p:sldLayoutId id="2147483654" r:id="rId7"/>
    <p:sldLayoutId id="2147483655" r:id="rId8"/>
    <p:sldLayoutId id="2147483656" r:id="rId9"/>
    <p:sldLayoutId id="2147483651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04.bin"/><Relationship Id="rId12" Type="http://schemas.openxmlformats.org/officeDocument/2006/relationships/oleObject" Target="../embeddings/oleObject109.bin"/><Relationship Id="rId2" Type="http://schemas.openxmlformats.org/officeDocument/2006/relationships/tags" Target="../tags/tag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3.bin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2.bin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1.bin"/><Relationship Id="rId9" Type="http://schemas.openxmlformats.org/officeDocument/2006/relationships/oleObject" Target="../embeddings/oleObject10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113.bin"/><Relationship Id="rId2" Type="http://schemas.openxmlformats.org/officeDocument/2006/relationships/tags" Target="../tags/tag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2.bin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1.bin"/><Relationship Id="rId10" Type="http://schemas.openxmlformats.org/officeDocument/2006/relationships/oleObject" Target="../embeddings/oleObject116.bin"/><Relationship Id="rId4" Type="http://schemas.openxmlformats.org/officeDocument/2006/relationships/oleObject" Target="../embeddings/oleObject110.bin"/><Relationship Id="rId9" Type="http://schemas.openxmlformats.org/officeDocument/2006/relationships/oleObject" Target="../embeddings/oleObject11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oleObject" Target="../embeddings/oleObject127.bin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121.bin"/><Relationship Id="rId12" Type="http://schemas.openxmlformats.org/officeDocument/2006/relationships/oleObject" Target="../embeddings/oleObject126.bin"/><Relationship Id="rId2" Type="http://schemas.openxmlformats.org/officeDocument/2006/relationships/tags" Target="../tags/tag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0.bin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19.bin"/><Relationship Id="rId10" Type="http://schemas.openxmlformats.org/officeDocument/2006/relationships/oleObject" Target="../embeddings/oleObject124.bin"/><Relationship Id="rId4" Type="http://schemas.openxmlformats.org/officeDocument/2006/relationships/oleObject" Target="../embeddings/oleObject118.bin"/><Relationship Id="rId9" Type="http://schemas.openxmlformats.org/officeDocument/2006/relationships/oleObject" Target="../embeddings/oleObject123.bin"/><Relationship Id="rId14" Type="http://schemas.openxmlformats.org/officeDocument/2006/relationships/oleObject" Target="../embeddings/oleObject12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3" Type="http://schemas.openxmlformats.org/officeDocument/2006/relationships/slideLayout" Target="../slideLayouts/slideLayout9.xml"/><Relationship Id="rId7" Type="http://schemas.openxmlformats.org/officeDocument/2006/relationships/oleObject" Target="../embeddings/oleObject132.bin"/><Relationship Id="rId2" Type="http://schemas.openxmlformats.org/officeDocument/2006/relationships/tags" Target="../tags/tag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1.bin"/><Relationship Id="rId5" Type="http://schemas.openxmlformats.org/officeDocument/2006/relationships/oleObject" Target="../embeddings/oleObject130.bin"/><Relationship Id="rId4" Type="http://schemas.openxmlformats.org/officeDocument/2006/relationships/oleObject" Target="../embeddings/oleObject12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36.bin"/><Relationship Id="rId2" Type="http://schemas.openxmlformats.org/officeDocument/2006/relationships/tags" Target="../tags/tag1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5.bin"/><Relationship Id="rId5" Type="http://schemas.openxmlformats.org/officeDocument/2006/relationships/oleObject" Target="../embeddings/oleObject134.bin"/><Relationship Id="rId10" Type="http://schemas.openxmlformats.org/officeDocument/2006/relationships/oleObject" Target="../embeddings/oleObject139.bin"/><Relationship Id="rId4" Type="http://schemas.openxmlformats.org/officeDocument/2006/relationships/notesSlide" Target="../notesSlides/notesSlide7.xml"/><Relationship Id="rId9" Type="http://schemas.openxmlformats.org/officeDocument/2006/relationships/oleObject" Target="../embeddings/oleObject13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43.bin"/><Relationship Id="rId2" Type="http://schemas.openxmlformats.org/officeDocument/2006/relationships/tags" Target="../tags/tag1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2.bin"/><Relationship Id="rId5" Type="http://schemas.openxmlformats.org/officeDocument/2006/relationships/oleObject" Target="../embeddings/oleObject141.bin"/><Relationship Id="rId10" Type="http://schemas.openxmlformats.org/officeDocument/2006/relationships/oleObject" Target="../embeddings/oleObject146.bin"/><Relationship Id="rId4" Type="http://schemas.openxmlformats.org/officeDocument/2006/relationships/oleObject" Target="../embeddings/oleObject140.bin"/><Relationship Id="rId9" Type="http://schemas.openxmlformats.org/officeDocument/2006/relationships/oleObject" Target="../embeddings/oleObject14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150.bin"/><Relationship Id="rId2" Type="http://schemas.openxmlformats.org/officeDocument/2006/relationships/tags" Target="../tags/tag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49.bin"/><Relationship Id="rId5" Type="http://schemas.openxmlformats.org/officeDocument/2006/relationships/oleObject" Target="../embeddings/oleObject148.bin"/><Relationship Id="rId4" Type="http://schemas.openxmlformats.org/officeDocument/2006/relationships/oleObject" Target="../embeddings/oleObject147.bin"/><Relationship Id="rId9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9.gi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13" Type="http://schemas.openxmlformats.org/officeDocument/2006/relationships/oleObject" Target="../embeddings/oleObject161.bin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155.bin"/><Relationship Id="rId12" Type="http://schemas.openxmlformats.org/officeDocument/2006/relationships/oleObject" Target="../embeddings/oleObject160.bin"/><Relationship Id="rId2" Type="http://schemas.openxmlformats.org/officeDocument/2006/relationships/tags" Target="../tags/tag1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54.bin"/><Relationship Id="rId11" Type="http://schemas.openxmlformats.org/officeDocument/2006/relationships/oleObject" Target="../embeddings/oleObject159.bin"/><Relationship Id="rId5" Type="http://schemas.openxmlformats.org/officeDocument/2006/relationships/oleObject" Target="../embeddings/oleObject153.bin"/><Relationship Id="rId10" Type="http://schemas.openxmlformats.org/officeDocument/2006/relationships/oleObject" Target="../embeddings/oleObject158.bin"/><Relationship Id="rId4" Type="http://schemas.openxmlformats.org/officeDocument/2006/relationships/oleObject" Target="../embeddings/oleObject152.bin"/><Relationship Id="rId9" Type="http://schemas.openxmlformats.org/officeDocument/2006/relationships/oleObject" Target="../embeddings/oleObject15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6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166.bin"/><Relationship Id="rId2" Type="http://schemas.openxmlformats.org/officeDocument/2006/relationships/tags" Target="../tags/tag1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65.bin"/><Relationship Id="rId5" Type="http://schemas.openxmlformats.org/officeDocument/2006/relationships/oleObject" Target="../embeddings/oleObject164.bin"/><Relationship Id="rId4" Type="http://schemas.openxmlformats.org/officeDocument/2006/relationships/oleObject" Target="../embeddings/oleObject16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2.bin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171.bin"/><Relationship Id="rId2" Type="http://schemas.openxmlformats.org/officeDocument/2006/relationships/tags" Target="../tags/tag1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70.bin"/><Relationship Id="rId5" Type="http://schemas.openxmlformats.org/officeDocument/2006/relationships/oleObject" Target="../embeddings/oleObject169.bin"/><Relationship Id="rId4" Type="http://schemas.openxmlformats.org/officeDocument/2006/relationships/oleObject" Target="../embeddings/oleObject16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7.png"/><Relationship Id="rId5" Type="http://schemas.openxmlformats.org/officeDocument/2006/relationships/oleObject" Target="../embeddings/oleObject174.bin"/><Relationship Id="rId4" Type="http://schemas.openxmlformats.org/officeDocument/2006/relationships/oleObject" Target="../embeddings/oleObject17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9.bin"/><Relationship Id="rId13" Type="http://schemas.openxmlformats.org/officeDocument/2006/relationships/oleObject" Target="../embeddings/oleObject184.bin"/><Relationship Id="rId18" Type="http://schemas.openxmlformats.org/officeDocument/2006/relationships/oleObject" Target="../embeddings/oleObject189.bin"/><Relationship Id="rId26" Type="http://schemas.openxmlformats.org/officeDocument/2006/relationships/oleObject" Target="../embeddings/oleObject197.bin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192.bin"/><Relationship Id="rId7" Type="http://schemas.openxmlformats.org/officeDocument/2006/relationships/oleObject" Target="../embeddings/oleObject178.bin"/><Relationship Id="rId12" Type="http://schemas.openxmlformats.org/officeDocument/2006/relationships/oleObject" Target="../embeddings/oleObject183.bin"/><Relationship Id="rId17" Type="http://schemas.openxmlformats.org/officeDocument/2006/relationships/oleObject" Target="../embeddings/oleObject188.bin"/><Relationship Id="rId25" Type="http://schemas.openxmlformats.org/officeDocument/2006/relationships/oleObject" Target="../embeddings/oleObject196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87.bin"/><Relationship Id="rId20" Type="http://schemas.openxmlformats.org/officeDocument/2006/relationships/oleObject" Target="../embeddings/oleObject191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77.bin"/><Relationship Id="rId11" Type="http://schemas.openxmlformats.org/officeDocument/2006/relationships/oleObject" Target="../embeddings/oleObject182.bin"/><Relationship Id="rId24" Type="http://schemas.openxmlformats.org/officeDocument/2006/relationships/oleObject" Target="../embeddings/oleObject195.bin"/><Relationship Id="rId5" Type="http://schemas.openxmlformats.org/officeDocument/2006/relationships/oleObject" Target="../embeddings/oleObject176.bin"/><Relationship Id="rId15" Type="http://schemas.openxmlformats.org/officeDocument/2006/relationships/oleObject" Target="../embeddings/oleObject186.bin"/><Relationship Id="rId23" Type="http://schemas.openxmlformats.org/officeDocument/2006/relationships/oleObject" Target="../embeddings/oleObject194.bin"/><Relationship Id="rId28" Type="http://schemas.openxmlformats.org/officeDocument/2006/relationships/oleObject" Target="../embeddings/oleObject199.bin"/><Relationship Id="rId10" Type="http://schemas.openxmlformats.org/officeDocument/2006/relationships/oleObject" Target="../embeddings/oleObject181.bin"/><Relationship Id="rId19" Type="http://schemas.openxmlformats.org/officeDocument/2006/relationships/oleObject" Target="../embeddings/oleObject190.bin"/><Relationship Id="rId4" Type="http://schemas.openxmlformats.org/officeDocument/2006/relationships/oleObject" Target="../embeddings/oleObject175.bin"/><Relationship Id="rId9" Type="http://schemas.openxmlformats.org/officeDocument/2006/relationships/oleObject" Target="../embeddings/oleObject180.bin"/><Relationship Id="rId14" Type="http://schemas.openxmlformats.org/officeDocument/2006/relationships/oleObject" Target="../embeddings/oleObject185.bin"/><Relationship Id="rId22" Type="http://schemas.openxmlformats.org/officeDocument/2006/relationships/oleObject" Target="../embeddings/oleObject193.bin"/><Relationship Id="rId27" Type="http://schemas.openxmlformats.org/officeDocument/2006/relationships/oleObject" Target="../embeddings/oleObject19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3.bin"/><Relationship Id="rId13" Type="http://schemas.openxmlformats.org/officeDocument/2006/relationships/oleObject" Target="../embeddings/oleObject208.bin"/><Relationship Id="rId18" Type="http://schemas.openxmlformats.org/officeDocument/2006/relationships/oleObject" Target="../embeddings/oleObject213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02.bin"/><Relationship Id="rId12" Type="http://schemas.openxmlformats.org/officeDocument/2006/relationships/oleObject" Target="../embeddings/oleObject207.bin"/><Relationship Id="rId17" Type="http://schemas.openxmlformats.org/officeDocument/2006/relationships/oleObject" Target="../embeddings/oleObject212.bin"/><Relationship Id="rId2" Type="http://schemas.openxmlformats.org/officeDocument/2006/relationships/tags" Target="../tags/tag19.xml"/><Relationship Id="rId16" Type="http://schemas.openxmlformats.org/officeDocument/2006/relationships/oleObject" Target="../embeddings/oleObject211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01.bin"/><Relationship Id="rId11" Type="http://schemas.openxmlformats.org/officeDocument/2006/relationships/oleObject" Target="../embeddings/oleObject206.bin"/><Relationship Id="rId5" Type="http://schemas.openxmlformats.org/officeDocument/2006/relationships/oleObject" Target="../embeddings/oleObject200.bin"/><Relationship Id="rId15" Type="http://schemas.openxmlformats.org/officeDocument/2006/relationships/oleObject" Target="../embeddings/oleObject210.bin"/><Relationship Id="rId10" Type="http://schemas.openxmlformats.org/officeDocument/2006/relationships/oleObject" Target="../embeddings/oleObject205.bin"/><Relationship Id="rId19" Type="http://schemas.openxmlformats.org/officeDocument/2006/relationships/oleObject" Target="../embeddings/oleObject214.bin"/><Relationship Id="rId4" Type="http://schemas.openxmlformats.org/officeDocument/2006/relationships/notesSlide" Target="../notesSlides/notesSlide11.xml"/><Relationship Id="rId9" Type="http://schemas.openxmlformats.org/officeDocument/2006/relationships/oleObject" Target="../embeddings/oleObject204.bin"/><Relationship Id="rId14" Type="http://schemas.openxmlformats.org/officeDocument/2006/relationships/oleObject" Target="../embeddings/oleObject20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9.bin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218.bin"/><Relationship Id="rId2" Type="http://schemas.openxmlformats.org/officeDocument/2006/relationships/tags" Target="../tags/tag2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17.bin"/><Relationship Id="rId5" Type="http://schemas.openxmlformats.org/officeDocument/2006/relationships/oleObject" Target="../embeddings/oleObject216.bin"/><Relationship Id="rId10" Type="http://schemas.openxmlformats.org/officeDocument/2006/relationships/oleObject" Target="../embeddings/oleObject221.bin"/><Relationship Id="rId4" Type="http://schemas.openxmlformats.org/officeDocument/2006/relationships/oleObject" Target="../embeddings/oleObject215.bin"/><Relationship Id="rId9" Type="http://schemas.openxmlformats.org/officeDocument/2006/relationships/oleObject" Target="../embeddings/oleObject220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6.bin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225.bin"/><Relationship Id="rId2" Type="http://schemas.openxmlformats.org/officeDocument/2006/relationships/tags" Target="../tags/tag2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24.bin"/><Relationship Id="rId5" Type="http://schemas.openxmlformats.org/officeDocument/2006/relationships/oleObject" Target="../embeddings/oleObject223.bin"/><Relationship Id="rId10" Type="http://schemas.openxmlformats.org/officeDocument/2006/relationships/oleObject" Target="../embeddings/oleObject228.bin"/><Relationship Id="rId4" Type="http://schemas.openxmlformats.org/officeDocument/2006/relationships/oleObject" Target="../embeddings/oleObject222.bin"/><Relationship Id="rId9" Type="http://schemas.openxmlformats.org/officeDocument/2006/relationships/oleObject" Target="../embeddings/oleObject22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3.bin"/><Relationship Id="rId3" Type="http://schemas.openxmlformats.org/officeDocument/2006/relationships/slideLayout" Target="../slideLayouts/slideLayout9.xml"/><Relationship Id="rId7" Type="http://schemas.openxmlformats.org/officeDocument/2006/relationships/oleObject" Target="../embeddings/oleObject232.bin"/><Relationship Id="rId2" Type="http://schemas.openxmlformats.org/officeDocument/2006/relationships/tags" Target="../tags/tag2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31.bin"/><Relationship Id="rId11" Type="http://schemas.openxmlformats.org/officeDocument/2006/relationships/oleObject" Target="../embeddings/oleObject236.bin"/><Relationship Id="rId5" Type="http://schemas.openxmlformats.org/officeDocument/2006/relationships/oleObject" Target="../embeddings/oleObject230.bin"/><Relationship Id="rId10" Type="http://schemas.openxmlformats.org/officeDocument/2006/relationships/oleObject" Target="../embeddings/oleObject235.bin"/><Relationship Id="rId4" Type="http://schemas.openxmlformats.org/officeDocument/2006/relationships/oleObject" Target="../embeddings/oleObject229.bin"/><Relationship Id="rId9" Type="http://schemas.openxmlformats.org/officeDocument/2006/relationships/oleObject" Target="../embeddings/oleObject23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1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4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39.bin"/><Relationship Id="rId5" Type="http://schemas.openxmlformats.org/officeDocument/2006/relationships/oleObject" Target="../embeddings/oleObject238.bin"/><Relationship Id="rId4" Type="http://schemas.openxmlformats.org/officeDocument/2006/relationships/oleObject" Target="../embeddings/oleObject237.bin"/><Relationship Id="rId9" Type="http://schemas.openxmlformats.org/officeDocument/2006/relationships/oleObject" Target="../embeddings/oleObject242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7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46.bin"/><Relationship Id="rId2" Type="http://schemas.openxmlformats.org/officeDocument/2006/relationships/tags" Target="../tags/tag24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45.bin"/><Relationship Id="rId5" Type="http://schemas.openxmlformats.org/officeDocument/2006/relationships/oleObject" Target="../embeddings/oleObject244.bin"/><Relationship Id="rId4" Type="http://schemas.openxmlformats.org/officeDocument/2006/relationships/oleObject" Target="../embeddings/oleObject24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2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51.bin"/><Relationship Id="rId2" Type="http://schemas.openxmlformats.org/officeDocument/2006/relationships/tags" Target="../tags/tag25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50.bin"/><Relationship Id="rId5" Type="http://schemas.openxmlformats.org/officeDocument/2006/relationships/oleObject" Target="../embeddings/oleObject249.bin"/><Relationship Id="rId4" Type="http://schemas.openxmlformats.org/officeDocument/2006/relationships/oleObject" Target="../embeddings/oleObject248.bin"/><Relationship Id="rId9" Type="http://schemas.openxmlformats.org/officeDocument/2006/relationships/oleObject" Target="../embeddings/oleObject253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8.bin"/><Relationship Id="rId13" Type="http://schemas.openxmlformats.org/officeDocument/2006/relationships/oleObject" Target="../embeddings/oleObject263.bin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257.bin"/><Relationship Id="rId12" Type="http://schemas.openxmlformats.org/officeDocument/2006/relationships/oleObject" Target="../embeddings/oleObject262.bin"/><Relationship Id="rId2" Type="http://schemas.openxmlformats.org/officeDocument/2006/relationships/tags" Target="../tags/tag2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56.bin"/><Relationship Id="rId11" Type="http://schemas.openxmlformats.org/officeDocument/2006/relationships/oleObject" Target="../embeddings/oleObject261.bin"/><Relationship Id="rId5" Type="http://schemas.openxmlformats.org/officeDocument/2006/relationships/oleObject" Target="../embeddings/oleObject255.bin"/><Relationship Id="rId10" Type="http://schemas.openxmlformats.org/officeDocument/2006/relationships/oleObject" Target="../embeddings/oleObject260.bin"/><Relationship Id="rId4" Type="http://schemas.openxmlformats.org/officeDocument/2006/relationships/oleObject" Target="../embeddings/oleObject254.bin"/><Relationship Id="rId9" Type="http://schemas.openxmlformats.org/officeDocument/2006/relationships/oleObject" Target="../embeddings/oleObject259.bin"/><Relationship Id="rId14" Type="http://schemas.openxmlformats.org/officeDocument/2006/relationships/oleObject" Target="../embeddings/oleObject264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9.bin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268.bin"/><Relationship Id="rId12" Type="http://schemas.openxmlformats.org/officeDocument/2006/relationships/oleObject" Target="../embeddings/oleObject273.bin"/><Relationship Id="rId2" Type="http://schemas.openxmlformats.org/officeDocument/2006/relationships/tags" Target="../tags/tag28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67.bin"/><Relationship Id="rId11" Type="http://schemas.openxmlformats.org/officeDocument/2006/relationships/oleObject" Target="../embeddings/oleObject272.bin"/><Relationship Id="rId5" Type="http://schemas.openxmlformats.org/officeDocument/2006/relationships/oleObject" Target="../embeddings/oleObject266.bin"/><Relationship Id="rId10" Type="http://schemas.openxmlformats.org/officeDocument/2006/relationships/oleObject" Target="../embeddings/oleObject271.bin"/><Relationship Id="rId4" Type="http://schemas.openxmlformats.org/officeDocument/2006/relationships/oleObject" Target="../embeddings/oleObject265.bin"/><Relationship Id="rId9" Type="http://schemas.openxmlformats.org/officeDocument/2006/relationships/oleObject" Target="../embeddings/oleObject27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9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208.png"/><Relationship Id="rId4" Type="http://schemas.openxmlformats.org/officeDocument/2006/relationships/oleObject" Target="../embeddings/oleObject27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9.bin"/><Relationship Id="rId3" Type="http://schemas.openxmlformats.org/officeDocument/2006/relationships/slideLayout" Target="../slideLayouts/slideLayout9.xml"/><Relationship Id="rId7" Type="http://schemas.openxmlformats.org/officeDocument/2006/relationships/oleObject" Target="../embeddings/oleObject278.bin"/><Relationship Id="rId2" Type="http://schemas.openxmlformats.org/officeDocument/2006/relationships/tags" Target="../tags/tag30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77.bin"/><Relationship Id="rId5" Type="http://schemas.openxmlformats.org/officeDocument/2006/relationships/oleObject" Target="../embeddings/oleObject276.bin"/><Relationship Id="rId10" Type="http://schemas.openxmlformats.org/officeDocument/2006/relationships/image" Target="../media/image208.png"/><Relationship Id="rId4" Type="http://schemas.openxmlformats.org/officeDocument/2006/relationships/oleObject" Target="../embeddings/oleObject275.bin"/><Relationship Id="rId9" Type="http://schemas.openxmlformats.org/officeDocument/2006/relationships/oleObject" Target="../embeddings/oleObject28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5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8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83.bin"/><Relationship Id="rId5" Type="http://schemas.openxmlformats.org/officeDocument/2006/relationships/oleObject" Target="../embeddings/oleObject282.bin"/><Relationship Id="rId4" Type="http://schemas.openxmlformats.org/officeDocument/2006/relationships/oleObject" Target="../embeddings/oleObject281.bin"/><Relationship Id="rId9" Type="http://schemas.openxmlformats.org/officeDocument/2006/relationships/oleObject" Target="../embeddings/oleObject28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1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90.bin"/><Relationship Id="rId2" Type="http://schemas.openxmlformats.org/officeDocument/2006/relationships/tags" Target="../tags/tag3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89.bin"/><Relationship Id="rId5" Type="http://schemas.openxmlformats.org/officeDocument/2006/relationships/oleObject" Target="../embeddings/oleObject288.bin"/><Relationship Id="rId10" Type="http://schemas.openxmlformats.org/officeDocument/2006/relationships/oleObject" Target="../embeddings/oleObject293.bin"/><Relationship Id="rId4" Type="http://schemas.openxmlformats.org/officeDocument/2006/relationships/oleObject" Target="../embeddings/oleObject287.bin"/><Relationship Id="rId9" Type="http://schemas.openxmlformats.org/officeDocument/2006/relationships/oleObject" Target="../embeddings/oleObject292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297.bin"/><Relationship Id="rId2" Type="http://schemas.openxmlformats.org/officeDocument/2006/relationships/tags" Target="../tags/tag33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96.bin"/><Relationship Id="rId5" Type="http://schemas.openxmlformats.org/officeDocument/2006/relationships/oleObject" Target="../embeddings/oleObject295.bin"/><Relationship Id="rId4" Type="http://schemas.openxmlformats.org/officeDocument/2006/relationships/oleObject" Target="../embeddings/oleObject294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301.bin"/><Relationship Id="rId2" Type="http://schemas.openxmlformats.org/officeDocument/2006/relationships/tags" Target="../tags/tag34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00.bin"/><Relationship Id="rId5" Type="http://schemas.openxmlformats.org/officeDocument/2006/relationships/oleObject" Target="../embeddings/oleObject299.bin"/><Relationship Id="rId4" Type="http://schemas.openxmlformats.org/officeDocument/2006/relationships/oleObject" Target="../embeddings/oleObject298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6.bin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305.bin"/><Relationship Id="rId2" Type="http://schemas.openxmlformats.org/officeDocument/2006/relationships/tags" Target="../tags/tag35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304.bin"/><Relationship Id="rId5" Type="http://schemas.openxmlformats.org/officeDocument/2006/relationships/oleObject" Target="../embeddings/oleObject303.bin"/><Relationship Id="rId4" Type="http://schemas.openxmlformats.org/officeDocument/2006/relationships/oleObject" Target="../embeddings/oleObject302.bin"/><Relationship Id="rId9" Type="http://schemas.openxmlformats.org/officeDocument/2006/relationships/image" Target="../media/image23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1.bin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310.bin"/><Relationship Id="rId2" Type="http://schemas.openxmlformats.org/officeDocument/2006/relationships/tags" Target="../tags/tag36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309.bin"/><Relationship Id="rId5" Type="http://schemas.openxmlformats.org/officeDocument/2006/relationships/oleObject" Target="../embeddings/oleObject308.bin"/><Relationship Id="rId4" Type="http://schemas.openxmlformats.org/officeDocument/2006/relationships/oleObject" Target="../embeddings/oleObject307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31.png"/><Relationship Id="rId2" Type="http://schemas.openxmlformats.org/officeDocument/2006/relationships/tags" Target="../tags/tag3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314.bin"/><Relationship Id="rId5" Type="http://schemas.openxmlformats.org/officeDocument/2006/relationships/oleObject" Target="../embeddings/oleObject313.bin"/><Relationship Id="rId4" Type="http://schemas.openxmlformats.org/officeDocument/2006/relationships/oleObject" Target="../embeddings/oleObject31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6.bin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5.bin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4.bin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oleObject" Target="../embeddings/oleObject61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55.bin"/><Relationship Id="rId12" Type="http://schemas.openxmlformats.org/officeDocument/2006/relationships/oleObject" Target="../embeddings/oleObject60.bin"/><Relationship Id="rId2" Type="http://schemas.openxmlformats.org/officeDocument/2006/relationships/tags" Target="../tags/tag3.xml"/><Relationship Id="rId16" Type="http://schemas.openxmlformats.org/officeDocument/2006/relationships/oleObject" Target="../embeddings/oleObject64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4.bin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63.bin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7.bin"/><Relationship Id="rId14" Type="http://schemas.openxmlformats.org/officeDocument/2006/relationships/oleObject" Target="../embeddings/oleObject6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oleObject" Target="../embeddings/oleObject74.bin"/><Relationship Id="rId18" Type="http://schemas.openxmlformats.org/officeDocument/2006/relationships/oleObject" Target="../embeddings/oleObject79.bin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82.bin"/><Relationship Id="rId7" Type="http://schemas.openxmlformats.org/officeDocument/2006/relationships/oleObject" Target="../embeddings/oleObject68.bin"/><Relationship Id="rId12" Type="http://schemas.openxmlformats.org/officeDocument/2006/relationships/oleObject" Target="../embeddings/oleObject73.bin"/><Relationship Id="rId17" Type="http://schemas.openxmlformats.org/officeDocument/2006/relationships/oleObject" Target="../embeddings/oleObject78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77.bin"/><Relationship Id="rId20" Type="http://schemas.openxmlformats.org/officeDocument/2006/relationships/oleObject" Target="../embeddings/oleObject8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6.bin"/><Relationship Id="rId10" Type="http://schemas.openxmlformats.org/officeDocument/2006/relationships/oleObject" Target="../embeddings/oleObject71.bin"/><Relationship Id="rId19" Type="http://schemas.openxmlformats.org/officeDocument/2006/relationships/oleObject" Target="../embeddings/oleObject80.bin"/><Relationship Id="rId4" Type="http://schemas.openxmlformats.org/officeDocument/2006/relationships/oleObject" Target="../embeddings/oleObject65.bin"/><Relationship Id="rId9" Type="http://schemas.openxmlformats.org/officeDocument/2006/relationships/oleObject" Target="../embeddings/oleObject70.bin"/><Relationship Id="rId14" Type="http://schemas.openxmlformats.org/officeDocument/2006/relationships/oleObject" Target="../embeddings/oleObject7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oleObject" Target="../embeddings/oleObject92.bin"/><Relationship Id="rId18" Type="http://schemas.openxmlformats.org/officeDocument/2006/relationships/oleObject" Target="../embeddings/oleObject97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100.bin"/><Relationship Id="rId7" Type="http://schemas.openxmlformats.org/officeDocument/2006/relationships/oleObject" Target="../embeddings/oleObject86.bin"/><Relationship Id="rId12" Type="http://schemas.openxmlformats.org/officeDocument/2006/relationships/oleObject" Target="../embeddings/oleObject91.bin"/><Relationship Id="rId17" Type="http://schemas.openxmlformats.org/officeDocument/2006/relationships/oleObject" Target="../embeddings/oleObject96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95.bin"/><Relationship Id="rId20" Type="http://schemas.openxmlformats.org/officeDocument/2006/relationships/oleObject" Target="../embeddings/oleObject99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5.bin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94.bin"/><Relationship Id="rId10" Type="http://schemas.openxmlformats.org/officeDocument/2006/relationships/oleObject" Target="../embeddings/oleObject89.bin"/><Relationship Id="rId19" Type="http://schemas.openxmlformats.org/officeDocument/2006/relationships/oleObject" Target="../embeddings/oleObject98.bin"/><Relationship Id="rId4" Type="http://schemas.openxmlformats.org/officeDocument/2006/relationships/oleObject" Target="../embeddings/oleObject83.bin"/><Relationship Id="rId9" Type="http://schemas.openxmlformats.org/officeDocument/2006/relationships/oleObject" Target="../embeddings/oleObject88.bin"/><Relationship Id="rId14" Type="http://schemas.openxmlformats.org/officeDocument/2006/relationships/oleObject" Target="../embeddings/oleObject9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-456719" y="-623730"/>
            <a:ext cx="2457450" cy="24574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712" y="35341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目录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同心圆 5"/>
          <p:cNvSpPr/>
          <p:nvPr/>
        </p:nvSpPr>
        <p:spPr>
          <a:xfrm>
            <a:off x="2131414" y="507329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2514119" y="100718"/>
            <a:ext cx="305893" cy="305893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4" name="组合 38"/>
          <p:cNvGrpSpPr/>
          <p:nvPr/>
        </p:nvGrpSpPr>
        <p:grpSpPr>
          <a:xfrm>
            <a:off x="4802746" y="2538013"/>
            <a:ext cx="1591589" cy="1956773"/>
            <a:chOff x="1574715" y="2418656"/>
            <a:chExt cx="1307003" cy="1606892"/>
          </a:xfrm>
        </p:grpSpPr>
        <p:sp>
          <p:nvSpPr>
            <p:cNvPr id="8" name="椭圆 7"/>
            <p:cNvSpPr/>
            <p:nvPr/>
          </p:nvSpPr>
          <p:spPr>
            <a:xfrm>
              <a:off x="1574715" y="2422452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5" name="Group 4"/>
            <p:cNvGrpSpPr>
              <a:grpSpLocks noChangeAspect="1"/>
            </p:cNvGrpSpPr>
            <p:nvPr/>
          </p:nvGrpSpPr>
          <p:grpSpPr bwMode="auto">
            <a:xfrm rot="21066235">
              <a:off x="1768956" y="2418656"/>
              <a:ext cx="1112762" cy="1123567"/>
              <a:chOff x="3739" y="2056"/>
              <a:chExt cx="206" cy="20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739" y="2110"/>
                <a:ext cx="79" cy="154"/>
              </a:xfrm>
              <a:custGeom>
                <a:avLst/>
                <a:gdLst>
                  <a:gd name="T0" fmla="*/ 28 w 32"/>
                  <a:gd name="T1" fmla="*/ 0 h 63"/>
                  <a:gd name="T2" fmla="*/ 9 w 32"/>
                  <a:gd name="T3" fmla="*/ 2 h 63"/>
                  <a:gd name="T4" fmla="*/ 0 w 32"/>
                  <a:gd name="T5" fmla="*/ 11 h 63"/>
                  <a:gd name="T6" fmla="*/ 0 w 32"/>
                  <a:gd name="T7" fmla="*/ 23 h 63"/>
                  <a:gd name="T8" fmla="*/ 9 w 32"/>
                  <a:gd name="T9" fmla="*/ 33 h 63"/>
                  <a:gd name="T10" fmla="*/ 19 w 32"/>
                  <a:gd name="T11" fmla="*/ 36 h 63"/>
                  <a:gd name="T12" fmla="*/ 19 w 32"/>
                  <a:gd name="T13" fmla="*/ 58 h 63"/>
                  <a:gd name="T14" fmla="*/ 22 w 32"/>
                  <a:gd name="T15" fmla="*/ 61 h 63"/>
                  <a:gd name="T16" fmla="*/ 27 w 32"/>
                  <a:gd name="T17" fmla="*/ 52 h 63"/>
                  <a:gd name="T18" fmla="*/ 28 w 32"/>
                  <a:gd name="T19" fmla="*/ 45 h 63"/>
                  <a:gd name="T20" fmla="*/ 28 w 32"/>
                  <a:gd name="T21" fmla="*/ 37 h 63"/>
                  <a:gd name="T22" fmla="*/ 31 w 32"/>
                  <a:gd name="T23" fmla="*/ 31 h 63"/>
                  <a:gd name="T24" fmla="*/ 31 w 32"/>
                  <a:gd name="T25" fmla="*/ 4 h 63"/>
                  <a:gd name="T26" fmla="*/ 28 w 32"/>
                  <a:gd name="T27" fmla="*/ 0 h 63"/>
                  <a:gd name="T28" fmla="*/ 10 w 32"/>
                  <a:gd name="T29" fmla="*/ 23 h 63"/>
                  <a:gd name="T30" fmla="*/ 7 w 32"/>
                  <a:gd name="T31" fmla="*/ 26 h 63"/>
                  <a:gd name="T32" fmla="*/ 5 w 32"/>
                  <a:gd name="T33" fmla="*/ 23 h 63"/>
                  <a:gd name="T34" fmla="*/ 5 w 32"/>
                  <a:gd name="T35" fmla="*/ 11 h 63"/>
                  <a:gd name="T36" fmla="*/ 7 w 32"/>
                  <a:gd name="T37" fmla="*/ 8 h 63"/>
                  <a:gd name="T38" fmla="*/ 10 w 32"/>
                  <a:gd name="T39" fmla="*/ 11 h 63"/>
                  <a:gd name="T40" fmla="*/ 10 w 32"/>
                  <a:gd name="T41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3">
                    <a:moveTo>
                      <a:pt x="2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0" y="3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33"/>
                      <a:pt x="9" y="33"/>
                    </a:cubicBezTo>
                    <a:cubicBezTo>
                      <a:pt x="9" y="33"/>
                      <a:pt x="19" y="33"/>
                      <a:pt x="19" y="3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61"/>
                      <a:pt x="22" y="61"/>
                    </a:cubicBezTo>
                    <a:cubicBezTo>
                      <a:pt x="22" y="61"/>
                      <a:pt x="32" y="63"/>
                      <a:pt x="27" y="52"/>
                    </a:cubicBezTo>
                    <a:cubicBezTo>
                      <a:pt x="31" y="49"/>
                      <a:pt x="28" y="45"/>
                      <a:pt x="28" y="45"/>
                    </a:cubicBezTo>
                    <a:cubicBezTo>
                      <a:pt x="28" y="45"/>
                      <a:pt x="31" y="41"/>
                      <a:pt x="28" y="37"/>
                    </a:cubicBezTo>
                    <a:cubicBezTo>
                      <a:pt x="28" y="37"/>
                      <a:pt x="31" y="33"/>
                      <a:pt x="31" y="3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0"/>
                      <a:pt x="28" y="0"/>
                    </a:cubicBezTo>
                    <a:close/>
                    <a:moveTo>
                      <a:pt x="10" y="23"/>
                    </a:moveTo>
                    <a:cubicBezTo>
                      <a:pt x="10" y="25"/>
                      <a:pt x="9" y="26"/>
                      <a:pt x="7" y="26"/>
                    </a:cubicBezTo>
                    <a:cubicBezTo>
                      <a:pt x="6" y="26"/>
                      <a:pt x="5" y="25"/>
                      <a:pt x="5" y="2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9" y="8"/>
                      <a:pt x="10" y="9"/>
                      <a:pt x="10" y="11"/>
                    </a:cubicBezTo>
                    <a:lnTo>
                      <a:pt x="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820" y="2056"/>
                <a:ext cx="125" cy="178"/>
              </a:xfrm>
              <a:custGeom>
                <a:avLst/>
                <a:gdLst>
                  <a:gd name="T0" fmla="*/ 46 w 51"/>
                  <a:gd name="T1" fmla="*/ 28 h 73"/>
                  <a:gd name="T2" fmla="*/ 46 w 51"/>
                  <a:gd name="T3" fmla="*/ 3 h 73"/>
                  <a:gd name="T4" fmla="*/ 43 w 51"/>
                  <a:gd name="T5" fmla="*/ 3 h 73"/>
                  <a:gd name="T6" fmla="*/ 3 w 51"/>
                  <a:gd name="T7" fmla="*/ 22 h 73"/>
                  <a:gd name="T8" fmla="*/ 1 w 51"/>
                  <a:gd name="T9" fmla="*/ 25 h 73"/>
                  <a:gd name="T10" fmla="*/ 1 w 51"/>
                  <a:gd name="T11" fmla="*/ 48 h 73"/>
                  <a:gd name="T12" fmla="*/ 4 w 51"/>
                  <a:gd name="T13" fmla="*/ 51 h 73"/>
                  <a:gd name="T14" fmla="*/ 44 w 51"/>
                  <a:gd name="T15" fmla="*/ 70 h 73"/>
                  <a:gd name="T16" fmla="*/ 46 w 51"/>
                  <a:gd name="T17" fmla="*/ 70 h 73"/>
                  <a:gd name="T18" fmla="*/ 46 w 51"/>
                  <a:gd name="T19" fmla="*/ 45 h 73"/>
                  <a:gd name="T20" fmla="*/ 51 w 51"/>
                  <a:gd name="T21" fmla="*/ 36 h 73"/>
                  <a:gd name="T22" fmla="*/ 46 w 51"/>
                  <a:gd name="T23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3">
                    <a:moveTo>
                      <a:pt x="46" y="28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6" y="0"/>
                      <a:pt x="43" y="3"/>
                      <a:pt x="43" y="3"/>
                    </a:cubicBezTo>
                    <a:cubicBezTo>
                      <a:pt x="30" y="24"/>
                      <a:pt x="3" y="22"/>
                      <a:pt x="3" y="22"/>
                    </a:cubicBezTo>
                    <a:cubicBezTo>
                      <a:pt x="0" y="22"/>
                      <a:pt x="1" y="25"/>
                      <a:pt x="1" y="2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51"/>
                      <a:pt x="4" y="51"/>
                      <a:pt x="4" y="51"/>
                    </a:cubicBezTo>
                    <a:cubicBezTo>
                      <a:pt x="34" y="51"/>
                      <a:pt x="44" y="70"/>
                      <a:pt x="44" y="70"/>
                    </a:cubicBezTo>
                    <a:cubicBezTo>
                      <a:pt x="44" y="70"/>
                      <a:pt x="46" y="73"/>
                      <a:pt x="46" y="7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9" y="43"/>
                      <a:pt x="51" y="40"/>
                      <a:pt x="51" y="36"/>
                    </a:cubicBezTo>
                    <a:cubicBezTo>
                      <a:pt x="51" y="33"/>
                      <a:pt x="49" y="30"/>
                      <a:pt x="4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876207" y="3545334"/>
              <a:ext cx="825631" cy="480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复习</a:t>
              </a:r>
              <a:endPara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4377022" y="2206776"/>
            <a:ext cx="2449237" cy="24492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7839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10917">
        <p14:flythrough/>
      </p:transition>
    </mc:Choice>
    <mc:Fallback>
      <p:transition spd="slow" advTm="10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2C943B0-3710-44E5-8B93-415159E5CA53}"/>
              </a:ext>
            </a:extLst>
          </p:cNvPr>
          <p:cNvGrpSpPr/>
          <p:nvPr/>
        </p:nvGrpSpPr>
        <p:grpSpPr>
          <a:xfrm>
            <a:off x="1848202" y="2203319"/>
            <a:ext cx="3442256" cy="646331"/>
            <a:chOff x="1848202" y="2355555"/>
            <a:chExt cx="3442256" cy="646331"/>
          </a:xfrm>
        </p:grpSpPr>
        <p:sp>
          <p:nvSpPr>
            <p:cNvPr id="118" name="Rectangle 4">
              <a:extLst>
                <a:ext uri="{FF2B5EF4-FFF2-40B4-BE49-F238E27FC236}">
                  <a16:creationId xmlns="" xmlns:a16="http://schemas.microsoft.com/office/drawing/2014/main" id="{38EA45E4-ACE3-4370-B291-4E392442D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202" y="2355555"/>
              <a:ext cx="34422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        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  当              时，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97" name="Object 6">
              <a:extLst>
                <a:ext uri="{FF2B5EF4-FFF2-40B4-BE49-F238E27FC236}">
                  <a16:creationId xmlns="" xmlns:a16="http://schemas.microsoft.com/office/drawing/2014/main" id="{EFB9FA05-D163-433C-A7B1-D1964A04627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375518229"/>
                </p:ext>
              </p:extLst>
            </p:nvPr>
          </p:nvGraphicFramePr>
          <p:xfrm>
            <a:off x="3570761" y="2423859"/>
            <a:ext cx="1009609" cy="573558"/>
          </p:xfrm>
          <a:graphic>
            <a:graphicData uri="http://schemas.openxmlformats.org/presentationml/2006/ole">
              <p:oleObj spid="_x0000_s124948" name="Equation" r:id="rId4" imgW="463639" imgH="231820" progId="">
                <p:embed/>
              </p:oleObj>
            </a:graphicData>
          </a:graphic>
        </p:graphicFrame>
      </p:grpSp>
      <p:sp>
        <p:nvSpPr>
          <p:cNvPr id="34" name="矩形 33"/>
          <p:cNvSpPr/>
          <p:nvPr/>
        </p:nvSpPr>
        <p:spPr bwMode="auto">
          <a:xfrm>
            <a:off x="1235075" y="1963554"/>
            <a:ext cx="9756775" cy="3410879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35075" y="1226141"/>
            <a:ext cx="3396121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极限存在的充要条件</a:t>
            </a:r>
          </a:p>
        </p:txBody>
      </p:sp>
      <p:sp>
        <p:nvSpPr>
          <p:cNvPr id="95" name="Rectangle 4">
            <a:extLst>
              <a:ext uri="{FF2B5EF4-FFF2-40B4-BE49-F238E27FC236}">
                <a16:creationId xmlns="" xmlns:a16="http://schemas.microsoft.com/office/drawing/2014/main" id="{13A2086B-AE8A-4A6F-A6A3-DCA928F8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201" y="2236052"/>
            <a:ext cx="1254582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定理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2.2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4CE07DC0-1C9C-4510-A8EE-F0A42233F92D}"/>
              </a:ext>
            </a:extLst>
          </p:cNvPr>
          <p:cNvGrpSpPr/>
          <p:nvPr/>
        </p:nvGrpSpPr>
        <p:grpSpPr>
          <a:xfrm>
            <a:off x="1848201" y="2888000"/>
            <a:ext cx="8676921" cy="665310"/>
            <a:chOff x="1848201" y="2888000"/>
            <a:chExt cx="8676921" cy="665310"/>
          </a:xfrm>
        </p:grpSpPr>
        <p:sp>
          <p:nvSpPr>
            <p:cNvPr id="120" name="Rectangle 4">
              <a:extLst>
                <a:ext uri="{FF2B5EF4-FFF2-40B4-BE49-F238E27FC236}">
                  <a16:creationId xmlns="" xmlns:a16="http://schemas.microsoft.com/office/drawing/2014/main" id="{43390D9F-5ED0-4561-BF2B-4E3352900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201" y="2888000"/>
              <a:ext cx="867692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当                  与       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时的极限均存在且相等，</a:t>
              </a:r>
            </a:p>
          </p:txBody>
        </p:sp>
        <p:graphicFrame>
          <p:nvGraphicFramePr>
            <p:cNvPr id="98" name="Object 7">
              <a:extLst>
                <a:ext uri="{FF2B5EF4-FFF2-40B4-BE49-F238E27FC236}">
                  <a16:creationId xmlns="" xmlns:a16="http://schemas.microsoft.com/office/drawing/2014/main" id="{84FCDD41-2D59-47FE-991A-894CDB3E1A4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914578423"/>
                </p:ext>
              </p:extLst>
            </p:nvPr>
          </p:nvGraphicFramePr>
          <p:xfrm>
            <a:off x="2639254" y="3039338"/>
            <a:ext cx="798797" cy="461610"/>
          </p:xfrm>
          <a:graphic>
            <a:graphicData uri="http://schemas.openxmlformats.org/presentationml/2006/ole">
              <p:oleObj spid="_x0000_s124949" r:id="rId5" imgW="8229600" imgH="4876800" progId="">
                <p:embed/>
              </p:oleObj>
            </a:graphicData>
          </a:graphic>
        </p:graphicFrame>
        <p:graphicFrame>
          <p:nvGraphicFramePr>
            <p:cNvPr id="101" name="Object 10">
              <a:extLst>
                <a:ext uri="{FF2B5EF4-FFF2-40B4-BE49-F238E27FC236}">
                  <a16:creationId xmlns="" xmlns:a16="http://schemas.microsoft.com/office/drawing/2014/main" id="{82921070-97DD-425E-8797-E227984A625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782525072"/>
                </p:ext>
              </p:extLst>
            </p:nvPr>
          </p:nvGraphicFramePr>
          <p:xfrm>
            <a:off x="3965080" y="2954067"/>
            <a:ext cx="1135969" cy="584515"/>
          </p:xfrm>
          <a:graphic>
            <a:graphicData uri="http://schemas.openxmlformats.org/presentationml/2006/ole">
              <p:oleObj spid="_x0000_s124950" r:id="rId6" imgW="487680" imgH="243840" progId="">
                <p:embed/>
              </p:oleObj>
            </a:graphicData>
          </a:graphic>
        </p:graphicFrame>
        <p:graphicFrame>
          <p:nvGraphicFramePr>
            <p:cNvPr id="102" name="Object 11">
              <a:extLst>
                <a:ext uri="{FF2B5EF4-FFF2-40B4-BE49-F238E27FC236}">
                  <a16:creationId xmlns="" xmlns:a16="http://schemas.microsoft.com/office/drawing/2014/main" id="{C4B81BCE-8B86-4A13-8614-11F764C2D2E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2387652"/>
                </p:ext>
              </p:extLst>
            </p:nvPr>
          </p:nvGraphicFramePr>
          <p:xfrm>
            <a:off x="5562481" y="2927350"/>
            <a:ext cx="1248359" cy="625960"/>
          </p:xfrm>
          <a:graphic>
            <a:graphicData uri="http://schemas.openxmlformats.org/presentationml/2006/ole">
              <p:oleObj spid="_x0000_s124951" r:id="rId7" imgW="487680" imgH="243840" progId="">
                <p:embed/>
              </p:oleObj>
            </a:graphicData>
          </a:graphic>
        </p:graphicFrame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18AE6EE-36FD-4FA1-B775-430BE1090EA0}"/>
              </a:ext>
            </a:extLst>
          </p:cNvPr>
          <p:cNvGrpSpPr/>
          <p:nvPr/>
        </p:nvGrpSpPr>
        <p:grpSpPr>
          <a:xfrm>
            <a:off x="1848202" y="3572681"/>
            <a:ext cx="2031622" cy="646331"/>
            <a:chOff x="1848202" y="3420444"/>
            <a:chExt cx="2031622" cy="646331"/>
          </a:xfrm>
        </p:grpSpPr>
        <p:sp>
          <p:nvSpPr>
            <p:cNvPr id="119" name="Rectangle 4">
              <a:extLst>
                <a:ext uri="{FF2B5EF4-FFF2-40B4-BE49-F238E27FC236}">
                  <a16:creationId xmlns="" xmlns:a16="http://schemas.microsoft.com/office/drawing/2014/main" id="{72D669C2-93EF-4622-AF2E-A87F85468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202" y="3420444"/>
              <a:ext cx="203162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并均等于     。</a:t>
              </a:r>
            </a:p>
          </p:txBody>
        </p:sp>
        <p:graphicFrame>
          <p:nvGraphicFramePr>
            <p:cNvPr id="103" name="Object 12">
              <a:extLst>
                <a:ext uri="{FF2B5EF4-FFF2-40B4-BE49-F238E27FC236}">
                  <a16:creationId xmlns="" xmlns:a16="http://schemas.microsoft.com/office/drawing/2014/main" id="{C95169D2-9015-4D17-BF17-C6B027DB51F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679108601"/>
                </p:ext>
              </p:extLst>
            </p:nvPr>
          </p:nvGraphicFramePr>
          <p:xfrm>
            <a:off x="3114282" y="3517856"/>
            <a:ext cx="492740" cy="440649"/>
          </p:xfrm>
          <a:graphic>
            <a:graphicData uri="http://schemas.openxmlformats.org/presentationml/2006/ole">
              <p:oleObj spid="_x0000_s124952" r:id="rId8" imgW="3657600" imgH="3962400" progId="">
                <p:embed/>
              </p:oleObj>
            </a:graphicData>
          </a:graphic>
        </p:graphicFrame>
      </p:grpSp>
      <p:graphicFrame>
        <p:nvGraphicFramePr>
          <p:cNvPr id="104" name="Object 16">
            <a:extLst>
              <a:ext uri="{FF2B5EF4-FFF2-40B4-BE49-F238E27FC236}">
                <a16:creationId xmlns="" xmlns:a16="http://schemas.microsoft.com/office/drawing/2014/main" id="{FDD9EA4F-07C4-4746-8A45-C6100A6A21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29415382"/>
              </p:ext>
            </p:extLst>
          </p:nvPr>
        </p:nvGraphicFramePr>
        <p:xfrm>
          <a:off x="2989661" y="4349694"/>
          <a:ext cx="1614869" cy="640634"/>
        </p:xfrm>
        <a:graphic>
          <a:graphicData uri="http://schemas.openxmlformats.org/presentationml/2006/ole">
            <p:oleObj spid="_x0000_s124953" r:id="rId9" imgW="843324" imgH="306663" progId="">
              <p:embed/>
            </p:oleObj>
          </a:graphicData>
        </a:graphic>
      </p:graphicFrame>
      <p:graphicFrame>
        <p:nvGraphicFramePr>
          <p:cNvPr id="105" name="Object 18">
            <a:extLst>
              <a:ext uri="{FF2B5EF4-FFF2-40B4-BE49-F238E27FC236}">
                <a16:creationId xmlns="" xmlns:a16="http://schemas.microsoft.com/office/drawing/2014/main" id="{F4BC6BB2-FA31-4392-A2E3-04EA107745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56623064"/>
              </p:ext>
            </p:extLst>
          </p:nvPr>
        </p:nvGraphicFramePr>
        <p:xfrm>
          <a:off x="6073412" y="4334814"/>
          <a:ext cx="3220296" cy="681741"/>
        </p:xfrm>
        <a:graphic>
          <a:graphicData uri="http://schemas.openxmlformats.org/presentationml/2006/ole">
            <p:oleObj spid="_x0000_s124954" r:id="rId10" imgW="1563457" imgH="317776" progId="">
              <p:embed/>
            </p:oleObj>
          </a:graphicData>
        </a:graphic>
      </p:graphicFrame>
      <p:sp>
        <p:nvSpPr>
          <p:cNvPr id="106" name="矩形 105">
            <a:extLst>
              <a:ext uri="{FF2B5EF4-FFF2-40B4-BE49-F238E27FC236}">
                <a16:creationId xmlns="" xmlns:a16="http://schemas.microsoft.com/office/drawing/2014/main" id="{CFC526AF-148A-41BD-9850-5CA16754E388}"/>
              </a:ext>
            </a:extLst>
          </p:cNvPr>
          <p:cNvSpPr/>
          <p:nvPr/>
        </p:nvSpPr>
        <p:spPr>
          <a:xfrm>
            <a:off x="3760442" y="366293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即</a:t>
            </a:r>
          </a:p>
        </p:txBody>
      </p:sp>
      <p:sp>
        <p:nvSpPr>
          <p:cNvPr id="107" name="左右箭头 22">
            <a:extLst>
              <a:ext uri="{FF2B5EF4-FFF2-40B4-BE49-F238E27FC236}">
                <a16:creationId xmlns="" xmlns:a16="http://schemas.microsoft.com/office/drawing/2014/main" id="{DE48552D-1075-4625-8D01-20EEFA4E0CD4}"/>
              </a:ext>
            </a:extLst>
          </p:cNvPr>
          <p:cNvSpPr/>
          <p:nvPr/>
        </p:nvSpPr>
        <p:spPr bwMode="auto">
          <a:xfrm>
            <a:off x="5001492" y="4447881"/>
            <a:ext cx="731520" cy="258184"/>
          </a:xfrm>
          <a:prstGeom prst="leftRightArrow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/>
          <a:lstStyle/>
          <a:p>
            <a:pPr marL="0" marR="0" lvl="0" indent="0" algn="ctr" defTabSz="914377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B2C943B0-3710-44E5-8B93-415159E5CA53}"/>
              </a:ext>
            </a:extLst>
          </p:cNvPr>
          <p:cNvGrpSpPr/>
          <p:nvPr/>
        </p:nvGrpSpPr>
        <p:grpSpPr>
          <a:xfrm>
            <a:off x="5186306" y="2232135"/>
            <a:ext cx="5304099" cy="646331"/>
            <a:chOff x="5187233" y="2416289"/>
            <a:chExt cx="5304099" cy="646331"/>
          </a:xfrm>
        </p:grpSpPr>
        <p:sp>
          <p:nvSpPr>
            <p:cNvPr id="23" name="Rectangle 4">
              <a:extLst>
                <a:ext uri="{FF2B5EF4-FFF2-40B4-BE49-F238E27FC236}">
                  <a16:creationId xmlns="" xmlns:a16="http://schemas.microsoft.com/office/drawing/2014/main" id="{38EA45E4-ACE3-4370-B291-4E392442D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7233" y="2416289"/>
              <a:ext cx="53040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以为     极限的充要条件是</a:t>
              </a:r>
            </a:p>
          </p:txBody>
        </p:sp>
        <p:graphicFrame>
          <p:nvGraphicFramePr>
            <p:cNvPr id="25" name="Object 8">
              <a:extLst>
                <a:ext uri="{FF2B5EF4-FFF2-40B4-BE49-F238E27FC236}">
                  <a16:creationId xmlns="" xmlns:a16="http://schemas.microsoft.com/office/drawing/2014/main" id="{20AE2E78-2EFF-412E-AA63-3714882338E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144352633"/>
                </p:ext>
              </p:extLst>
            </p:nvPr>
          </p:nvGraphicFramePr>
          <p:xfrm>
            <a:off x="7390153" y="2482688"/>
            <a:ext cx="471151" cy="496861"/>
          </p:xfrm>
          <a:graphic>
            <a:graphicData uri="http://schemas.openxmlformats.org/presentationml/2006/ole">
              <p:oleObj spid="_x0000_s124955" r:id="rId11" imgW="3657600" imgH="3962400" progId="">
                <p:embed/>
              </p:oleObj>
            </a:graphicData>
          </a:graphic>
        </p:graphicFrame>
        <p:graphicFrame>
          <p:nvGraphicFramePr>
            <p:cNvPr id="26" name="Object 9">
              <a:extLst>
                <a:ext uri="{FF2B5EF4-FFF2-40B4-BE49-F238E27FC236}">
                  <a16:creationId xmlns="" xmlns:a16="http://schemas.microsoft.com/office/drawing/2014/main" id="{1BBB7AB1-C469-4BE3-8B51-14F73054495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112568151"/>
                </p:ext>
              </p:extLst>
            </p:nvPr>
          </p:nvGraphicFramePr>
          <p:xfrm>
            <a:off x="5880384" y="2503005"/>
            <a:ext cx="850865" cy="492574"/>
          </p:xfrm>
          <a:graphic>
            <a:graphicData uri="http://schemas.openxmlformats.org/presentationml/2006/ole">
              <p:oleObj spid="_x0000_s124956" r:id="rId12" imgW="8229600" imgH="4876800" progId="">
                <p:embed/>
              </p:oleObj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xmlns="" val="182755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58029">
        <p14:flythrough/>
      </p:transition>
    </mc:Choice>
    <mc:Fallback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95" grpId="0"/>
      <p:bldP spid="106" grpId="0"/>
      <p:bldP spid="1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54325" y="2734981"/>
            <a:ext cx="9737525" cy="2424160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54325" y="1572754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38926" y="1357812"/>
            <a:ext cx="3843728" cy="969023"/>
            <a:chOff x="1738926" y="1357812"/>
            <a:chExt cx="3843728" cy="969023"/>
          </a:xfrm>
        </p:grpSpPr>
        <p:sp>
          <p:nvSpPr>
            <p:cNvPr id="16" name="Text Box 9">
              <a:extLst>
                <a:ext uri="{FF2B5EF4-FFF2-40B4-BE49-F238E27FC236}">
                  <a16:creationId xmlns="" xmlns:a16="http://schemas.microsoft.com/office/drawing/2014/main" id="{FA1F4CA8-36C8-4469-B586-F98070009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8926" y="1361331"/>
              <a:ext cx="38437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t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t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t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t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设</a:t>
              </a:r>
              <a:r>
                <a:rPr lang="zh-CN" altLang="en-US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                 ，</a:t>
              </a:r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Symbol" pitchFamily="18" charset="2"/>
              </a:endParaRPr>
            </a:p>
          </p:txBody>
        </p:sp>
        <p:graphicFrame>
          <p:nvGraphicFramePr>
            <p:cNvPr id="17" name="Object 10">
              <a:extLst>
                <a:ext uri="{FF2B5EF4-FFF2-40B4-BE49-F238E27FC236}">
                  <a16:creationId xmlns="" xmlns:a16="http://schemas.microsoft.com/office/drawing/2014/main" id="{8A0858A5-0671-412E-AA4D-83BFB07DF67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508983172"/>
                </p:ext>
              </p:extLst>
            </p:nvPr>
          </p:nvGraphicFramePr>
          <p:xfrm>
            <a:off x="2769002" y="1357812"/>
            <a:ext cx="2467522" cy="969023"/>
          </p:xfrm>
          <a:graphic>
            <a:graphicData uri="http://schemas.openxmlformats.org/presentationml/2006/ole">
              <p:oleObj spid="_x0000_s125970" r:id="rId4" imgW="29565600" imgH="10972800" progId="">
                <p:embed/>
              </p:oleObj>
            </a:graphicData>
          </a:graphic>
        </p:graphicFrame>
      </p:grpSp>
      <p:grpSp>
        <p:nvGrpSpPr>
          <p:cNvPr id="3" name="组合 2"/>
          <p:cNvGrpSpPr/>
          <p:nvPr/>
        </p:nvGrpSpPr>
        <p:grpSpPr>
          <a:xfrm>
            <a:off x="5511581" y="1382285"/>
            <a:ext cx="5112229" cy="830997"/>
            <a:chOff x="5511581" y="1382285"/>
            <a:chExt cx="5112229" cy="830997"/>
          </a:xfrm>
        </p:grpSpPr>
        <p:sp>
          <p:nvSpPr>
            <p:cNvPr id="28" name="Text Box 9">
              <a:extLst>
                <a:ext uri="{FF2B5EF4-FFF2-40B4-BE49-F238E27FC236}">
                  <a16:creationId xmlns="" xmlns:a16="http://schemas.microsoft.com/office/drawing/2014/main" id="{FA1F4CA8-36C8-4469-B586-F98070009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1581" y="1382285"/>
              <a:ext cx="511222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t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t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t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t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r>
                <a:rPr lang="zh-CN" altLang="en-US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讨论</a:t>
              </a:r>
              <a:r>
                <a:rPr lang="zh-CN" altLang="en-US" dirty="0" smtClean="0">
                  <a:latin typeface="Times New Roman" panose="02020603050405020304" pitchFamily="18" charset="0"/>
                  <a:ea typeface="微软雅黑" panose="020B0503020204020204" pitchFamily="34" charset="-122"/>
                  <a:sym typeface="Symbol" pitchFamily="18" charset="2"/>
                </a:rPr>
                <a:t>当                  </a:t>
              </a:r>
              <a:r>
                <a: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Symbol" pitchFamily="18" charset="2"/>
                </a:rPr>
                <a:t>时的极限是否存在</a:t>
              </a:r>
              <a:r>
                <a:rPr lang="zh-CN" altLang="en-US" dirty="0" smtClean="0">
                  <a:latin typeface="Times New Roman" panose="02020603050405020304" pitchFamily="18" charset="0"/>
                  <a:ea typeface="微软雅黑" panose="020B0503020204020204" pitchFamily="34" charset="-122"/>
                  <a:sym typeface="Symbol" pitchFamily="18" charset="2"/>
                </a:rPr>
                <a:t>？</a:t>
              </a:r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Symbol" pitchFamily="18" charset="2"/>
              </a:endParaRPr>
            </a:p>
          </p:txBody>
        </p:sp>
        <p:graphicFrame>
          <p:nvGraphicFramePr>
            <p:cNvPr id="18" name="Object 11">
              <a:extLst>
                <a:ext uri="{FF2B5EF4-FFF2-40B4-BE49-F238E27FC236}">
                  <a16:creationId xmlns="" xmlns:a16="http://schemas.microsoft.com/office/drawing/2014/main" id="{BD12E31F-6C04-4CB7-B492-0D68259C300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194320921"/>
                </p:ext>
              </p:extLst>
            </p:nvPr>
          </p:nvGraphicFramePr>
          <p:xfrm>
            <a:off x="6588802" y="1605737"/>
            <a:ext cx="1176669" cy="467009"/>
          </p:xfrm>
          <a:graphic>
            <a:graphicData uri="http://schemas.openxmlformats.org/presentationml/2006/ole">
              <p:oleObj spid="_x0000_s125971" r:id="rId5" imgW="424256" imgH="179987" progId="">
                <p:embed/>
              </p:oleObj>
            </a:graphicData>
          </a:graphic>
        </p:graphicFrame>
      </p:grp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C8A1C280-94C2-469B-B63F-8ED6B17BD7F0}"/>
              </a:ext>
            </a:extLst>
          </p:cNvPr>
          <p:cNvSpPr/>
          <p:nvPr/>
        </p:nvSpPr>
        <p:spPr bwMode="auto">
          <a:xfrm>
            <a:off x="3836241" y="1430263"/>
            <a:ext cx="1400283" cy="333487"/>
          </a:xfrm>
          <a:prstGeom prst="rect">
            <a:avLst/>
          </a:prstGeom>
          <a:solidFill>
            <a:srgbClr val="97FFE4">
              <a:alpha val="43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defTabSz="914377" eaLnBrk="0" fontAlgn="base" hangingPunct="0"/>
            <a:endParaRPr lang="zh-CN" altLang="en-US" b="1">
              <a:latin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DDBC3229-44BD-4D49-AD29-87A228788113}"/>
              </a:ext>
            </a:extLst>
          </p:cNvPr>
          <p:cNvSpPr/>
          <p:nvPr/>
        </p:nvSpPr>
        <p:spPr bwMode="auto">
          <a:xfrm>
            <a:off x="3836241" y="1913039"/>
            <a:ext cx="1420011" cy="333487"/>
          </a:xfrm>
          <a:prstGeom prst="rect">
            <a:avLst/>
          </a:prstGeom>
          <a:solidFill>
            <a:srgbClr val="97FFE4">
              <a:alpha val="43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defTabSz="914377" eaLnBrk="0" fontAlgn="base" hangingPunct="0"/>
            <a:endParaRPr lang="zh-CN" altLang="en-US" b="1">
              <a:latin typeface="Times New Roman" panose="02020603050405020304" pitchFamily="18" charset="0"/>
            </a:endParaRPr>
          </a:p>
        </p:txBody>
      </p:sp>
      <p:sp>
        <p:nvSpPr>
          <p:cNvPr id="53" name="AutoShape 2">
            <a:extLst>
              <a:ext uri="{FF2B5EF4-FFF2-40B4-BE49-F238E27FC236}">
                <a16:creationId xmlns="" xmlns:a16="http://schemas.microsoft.com/office/drawing/2014/main" id="{A44B33B5-632D-46B5-8A87-87ED390A7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575" y="2754231"/>
            <a:ext cx="716211" cy="490539"/>
          </a:xfrm>
          <a:prstGeom prst="foldedCorner">
            <a:avLst>
              <a:gd name="adj" fmla="val 12500"/>
            </a:avLst>
          </a:prstGeom>
          <a:noFill/>
          <a:ln w="28575">
            <a:noFill/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解</a:t>
            </a:r>
            <a:r>
              <a:rPr lang="zh-CN" altLang="en-US" sz="2400" dirty="0">
                <a:latin typeface="Times New Roman" pitchFamily="18" charset="0"/>
                <a:sym typeface="Wingdings" pitchFamily="2" charset="2"/>
              </a:rPr>
              <a:t>：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70" name="Object 4">
            <a:extLst>
              <a:ext uri="{FF2B5EF4-FFF2-40B4-BE49-F238E27FC236}">
                <a16:creationId xmlns="" xmlns:a16="http://schemas.microsoft.com/office/drawing/2014/main" id="{D5E22F37-333A-4F04-AD6B-A0AEE398F4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25672682"/>
              </p:ext>
            </p:extLst>
          </p:nvPr>
        </p:nvGraphicFramePr>
        <p:xfrm>
          <a:off x="6687944" y="3218670"/>
          <a:ext cx="1123869" cy="515937"/>
        </p:xfrm>
        <a:graphic>
          <a:graphicData uri="http://schemas.openxmlformats.org/presentationml/2006/ole">
            <p:oleObj spid="_x0000_s125972" name="公式" r:id="rId6" imgW="596900" imgH="279400" progId="">
              <p:embed/>
            </p:oleObj>
          </a:graphicData>
        </a:graphic>
      </p:graphicFrame>
      <p:grpSp>
        <p:nvGrpSpPr>
          <p:cNvPr id="71" name="组合 70">
            <a:extLst>
              <a:ext uri="{FF2B5EF4-FFF2-40B4-BE49-F238E27FC236}">
                <a16:creationId xmlns="" xmlns:a16="http://schemas.microsoft.com/office/drawing/2014/main" id="{9DCDC8B8-5A7B-4FE7-9818-5A7B15FE29FF}"/>
              </a:ext>
            </a:extLst>
          </p:cNvPr>
          <p:cNvGrpSpPr/>
          <p:nvPr/>
        </p:nvGrpSpPr>
        <p:grpSpPr>
          <a:xfrm>
            <a:off x="2441694" y="3167752"/>
            <a:ext cx="2262384" cy="534442"/>
            <a:chOff x="1237151" y="2592585"/>
            <a:chExt cx="1653557" cy="534441"/>
          </a:xfrm>
        </p:grpSpPr>
        <p:sp>
          <p:nvSpPr>
            <p:cNvPr id="72" name="TextBox 19">
              <a:extLst>
                <a:ext uri="{FF2B5EF4-FFF2-40B4-BE49-F238E27FC236}">
                  <a16:creationId xmlns="" xmlns:a16="http://schemas.microsoft.com/office/drawing/2014/main" id="{B82AF63E-8A6C-4C38-891D-08F601491A4A}"/>
                </a:ext>
              </a:extLst>
            </p:cNvPr>
            <p:cNvSpPr txBox="1"/>
            <p:nvPr/>
          </p:nvSpPr>
          <p:spPr>
            <a:xfrm>
              <a:off x="1237151" y="2592585"/>
              <a:ext cx="753013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因为</a:t>
              </a:r>
            </a:p>
          </p:txBody>
        </p:sp>
        <p:graphicFrame>
          <p:nvGraphicFramePr>
            <p:cNvPr id="73" name="Object 3">
              <a:extLst>
                <a:ext uri="{FF2B5EF4-FFF2-40B4-BE49-F238E27FC236}">
                  <a16:creationId xmlns="" xmlns:a16="http://schemas.microsoft.com/office/drawing/2014/main" id="{0CE10CE9-937D-4C93-BB53-D2CA523EB55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847051832"/>
                </p:ext>
              </p:extLst>
            </p:nvPr>
          </p:nvGraphicFramePr>
          <p:xfrm>
            <a:off x="1727070" y="2636488"/>
            <a:ext cx="1163638" cy="490538"/>
          </p:xfrm>
          <a:graphic>
            <a:graphicData uri="http://schemas.openxmlformats.org/presentationml/2006/ole">
              <p:oleObj spid="_x0000_s125973" name="公式" r:id="rId7" imgW="596900" imgH="279400" progId="">
                <p:embed/>
              </p:oleObj>
            </a:graphicData>
          </a:graphic>
        </p:graphicFrame>
      </p:grpSp>
      <p:grpSp>
        <p:nvGrpSpPr>
          <p:cNvPr id="74" name="组合 73">
            <a:extLst>
              <a:ext uri="{FF2B5EF4-FFF2-40B4-BE49-F238E27FC236}">
                <a16:creationId xmlns="" xmlns:a16="http://schemas.microsoft.com/office/drawing/2014/main" id="{9F1C078F-34DB-481C-933B-DAB5FB023A8C}"/>
              </a:ext>
            </a:extLst>
          </p:cNvPr>
          <p:cNvGrpSpPr/>
          <p:nvPr/>
        </p:nvGrpSpPr>
        <p:grpSpPr>
          <a:xfrm>
            <a:off x="2394559" y="4040994"/>
            <a:ext cx="4516473" cy="589437"/>
            <a:chOff x="1206665" y="3293644"/>
            <a:chExt cx="3257759" cy="589437"/>
          </a:xfrm>
        </p:grpSpPr>
        <p:sp>
          <p:nvSpPr>
            <p:cNvPr id="76" name="TextBox 20">
              <a:extLst>
                <a:ext uri="{FF2B5EF4-FFF2-40B4-BE49-F238E27FC236}">
                  <a16:creationId xmlns="" xmlns:a16="http://schemas.microsoft.com/office/drawing/2014/main" id="{A575D059-6493-481F-A85C-2E12C07AFA6F}"/>
                </a:ext>
              </a:extLst>
            </p:cNvPr>
            <p:cNvSpPr txBox="1"/>
            <p:nvPr/>
          </p:nvSpPr>
          <p:spPr>
            <a:xfrm>
              <a:off x="1206665" y="3293644"/>
              <a:ext cx="3257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显然                              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</a:p>
          </p:txBody>
        </p:sp>
        <p:graphicFrame>
          <p:nvGraphicFramePr>
            <p:cNvPr id="75" name="Object 5">
              <a:extLst>
                <a:ext uri="{FF2B5EF4-FFF2-40B4-BE49-F238E27FC236}">
                  <a16:creationId xmlns="" xmlns:a16="http://schemas.microsoft.com/office/drawing/2014/main" id="{A41EDFC4-8184-4C95-98B7-7918AD7A1B9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577323630"/>
                </p:ext>
              </p:extLst>
            </p:nvPr>
          </p:nvGraphicFramePr>
          <p:xfrm>
            <a:off x="1730764" y="3367144"/>
            <a:ext cx="2325258" cy="515937"/>
          </p:xfrm>
          <a:graphic>
            <a:graphicData uri="http://schemas.openxmlformats.org/presentationml/2006/ole">
              <p:oleObj spid="_x0000_s125974" name="公式" r:id="rId8" imgW="1308100" imgH="279400" progId="">
                <p:embed/>
              </p:oleObj>
            </a:graphicData>
          </a:graphic>
        </p:graphicFrame>
      </p:grpSp>
      <p:grpSp>
        <p:nvGrpSpPr>
          <p:cNvPr id="77" name="组合 76">
            <a:extLst>
              <a:ext uri="{FF2B5EF4-FFF2-40B4-BE49-F238E27FC236}">
                <a16:creationId xmlns="" xmlns:a16="http://schemas.microsoft.com/office/drawing/2014/main" id="{9BEF68DA-5BBC-4376-9F51-CA35FD7E239E}"/>
              </a:ext>
            </a:extLst>
          </p:cNvPr>
          <p:cNvGrpSpPr/>
          <p:nvPr/>
        </p:nvGrpSpPr>
        <p:grpSpPr>
          <a:xfrm>
            <a:off x="6404371" y="4040994"/>
            <a:ext cx="4352257" cy="565277"/>
            <a:chOff x="4703015" y="3304403"/>
            <a:chExt cx="3139309" cy="565276"/>
          </a:xfrm>
        </p:grpSpPr>
        <p:sp>
          <p:nvSpPr>
            <p:cNvPr id="78" name="TextBox 23">
              <a:extLst>
                <a:ext uri="{FF2B5EF4-FFF2-40B4-BE49-F238E27FC236}">
                  <a16:creationId xmlns="" xmlns:a16="http://schemas.microsoft.com/office/drawing/2014/main" id="{18A7BA15-8AA8-468B-B240-CADFEA6617EE}"/>
                </a:ext>
              </a:extLst>
            </p:cNvPr>
            <p:cNvSpPr txBox="1"/>
            <p:nvPr/>
          </p:nvSpPr>
          <p:spPr>
            <a:xfrm>
              <a:off x="4703015" y="3304403"/>
              <a:ext cx="313930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所以         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不存在 。</a:t>
              </a:r>
            </a:p>
          </p:txBody>
        </p:sp>
        <p:graphicFrame>
          <p:nvGraphicFramePr>
            <p:cNvPr id="79" name="Object 6">
              <a:extLst>
                <a:ext uri="{FF2B5EF4-FFF2-40B4-BE49-F238E27FC236}">
                  <a16:creationId xmlns="" xmlns:a16="http://schemas.microsoft.com/office/drawing/2014/main" id="{056F3348-1659-450E-A0F4-6AC7028361A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968787136"/>
                </p:ext>
              </p:extLst>
            </p:nvPr>
          </p:nvGraphicFramePr>
          <p:xfrm>
            <a:off x="5235376" y="3355329"/>
            <a:ext cx="1007651" cy="514350"/>
          </p:xfrm>
          <a:graphic>
            <a:graphicData uri="http://schemas.openxmlformats.org/presentationml/2006/ole">
              <p:oleObj spid="_x0000_s125975" name="公式" r:id="rId9" imgW="558800" imgH="279400" progId="">
                <p:embed/>
              </p:oleObj>
            </a:graphicData>
          </a:graphic>
        </p:graphicFrame>
      </p:grpSp>
      <p:grpSp>
        <p:nvGrpSpPr>
          <p:cNvPr id="80" name="组合 79">
            <a:extLst>
              <a:ext uri="{FF2B5EF4-FFF2-40B4-BE49-F238E27FC236}">
                <a16:creationId xmlns="" xmlns:a16="http://schemas.microsoft.com/office/drawing/2014/main" id="{4884C565-5F35-47DA-8CF5-2931232323E3}"/>
              </a:ext>
            </a:extLst>
          </p:cNvPr>
          <p:cNvGrpSpPr/>
          <p:nvPr/>
        </p:nvGrpSpPr>
        <p:grpSpPr>
          <a:xfrm>
            <a:off x="4589494" y="3218670"/>
            <a:ext cx="2048571" cy="490539"/>
            <a:chOff x="2921462" y="2632630"/>
            <a:chExt cx="2048571" cy="490538"/>
          </a:xfrm>
        </p:grpSpPr>
        <p:graphicFrame>
          <p:nvGraphicFramePr>
            <p:cNvPr id="81" name="Object 3">
              <a:extLst>
                <a:ext uri="{FF2B5EF4-FFF2-40B4-BE49-F238E27FC236}">
                  <a16:creationId xmlns="" xmlns:a16="http://schemas.microsoft.com/office/drawing/2014/main" id="{BF1C1210-7D9C-47BA-93A6-B8261D7DF0C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21462" y="2632630"/>
            <a:ext cx="1844175" cy="490538"/>
          </p:xfrm>
          <a:graphic>
            <a:graphicData uri="http://schemas.openxmlformats.org/presentationml/2006/ole">
              <p:oleObj spid="_x0000_s125976" name="公式" r:id="rId10" imgW="977900" imgH="279400" progId="">
                <p:embed/>
              </p:oleObj>
            </a:graphicData>
          </a:graphic>
        </p:graphicFrame>
        <p:sp>
          <p:nvSpPr>
            <p:cNvPr id="82" name="TextBox 26">
              <a:extLst>
                <a:ext uri="{FF2B5EF4-FFF2-40B4-BE49-F238E27FC236}">
                  <a16:creationId xmlns="" xmlns:a16="http://schemas.microsoft.com/office/drawing/2014/main" id="{5294EB35-A1FA-4FC5-9F2A-E3D03DC3D7F9}"/>
                </a:ext>
              </a:extLst>
            </p:cNvPr>
            <p:cNvSpPr txBox="1"/>
            <p:nvPr/>
          </p:nvSpPr>
          <p:spPr>
            <a:xfrm>
              <a:off x="4701092" y="2657139"/>
              <a:ext cx="2689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8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,</a:t>
              </a: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="" xmlns:a16="http://schemas.microsoft.com/office/drawing/2014/main" id="{4F97E50D-51CF-4B65-BC4A-3EBE5BE7BCDB}"/>
              </a:ext>
            </a:extLst>
          </p:cNvPr>
          <p:cNvGrpSpPr/>
          <p:nvPr/>
        </p:nvGrpSpPr>
        <p:grpSpPr>
          <a:xfrm>
            <a:off x="7805477" y="3218670"/>
            <a:ext cx="1912320" cy="515937"/>
            <a:chOff x="6157805" y="2620963"/>
            <a:chExt cx="1912320" cy="515937"/>
          </a:xfrm>
        </p:grpSpPr>
        <p:graphicFrame>
          <p:nvGraphicFramePr>
            <p:cNvPr id="84" name="Picture 109" descr="image75">
              <a:extLst>
                <a:ext uri="{FF2B5EF4-FFF2-40B4-BE49-F238E27FC236}">
                  <a16:creationId xmlns="" xmlns:a16="http://schemas.microsoft.com/office/drawing/2014/main" id="{2D702227-D47B-4DED-AAB1-6480945D7E8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57805" y="2620963"/>
            <a:ext cx="1738308" cy="515937"/>
          </p:xfrm>
          <a:graphic>
            <a:graphicData uri="http://schemas.openxmlformats.org/presentationml/2006/ole">
              <p:oleObj spid="_x0000_s125977" name="公式" r:id="rId11" imgW="965200" imgH="279400" progId="">
                <p:embed/>
              </p:oleObj>
            </a:graphicData>
          </a:graphic>
        </p:graphicFrame>
        <p:sp>
          <p:nvSpPr>
            <p:cNvPr id="85" name="TextBox 28">
              <a:extLst>
                <a:ext uri="{FF2B5EF4-FFF2-40B4-BE49-F238E27FC236}">
                  <a16:creationId xmlns="" xmlns:a16="http://schemas.microsoft.com/office/drawing/2014/main" id="{33791FF2-BEAA-4D1C-BF08-47CB11D5765B}"/>
                </a:ext>
              </a:extLst>
            </p:cNvPr>
            <p:cNvSpPr txBox="1"/>
            <p:nvPr/>
          </p:nvSpPr>
          <p:spPr>
            <a:xfrm>
              <a:off x="7801184" y="2669686"/>
              <a:ext cx="268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8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,</a:t>
              </a: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xmlns="" val="254480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329"/>
    </mc:Choice>
    <mc:Fallback>
      <p:transition spd="slow" advTm="44329"/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19" grpId="0" animBg="1"/>
          <p:bldP spid="19" grpId="1" animBg="1"/>
          <p:bldP spid="20" grpId="0" animBg="1"/>
          <p:bldP spid="20" grpId="1" animBg="1"/>
          <p:bldP spid="5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19" grpId="0" animBg="1"/>
          <p:bldP spid="19" grpId="1" animBg="1"/>
          <p:bldP spid="20" grpId="0" animBg="1"/>
          <p:bldP spid="20" grpId="1" animBg="1"/>
          <p:bldP spid="53" grpId="0" animBg="1"/>
        </p:bldLst>
      </p:timing>
    </mc:Fallback>
  </mc:AlternateContent>
  <p:extLst mod="1">
    <p:ext uri="{E180D4A7-C9FB-4DFB-919C-405C955672EB}">
      <p14:showEvtLst xmlns:p14="http://schemas.microsoft.com/office/powerpoint/2010/main" xmlns="">
        <p14:playEvt time="8275" objId="8"/>
        <p14:stopEvt time="20037" objId="8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20"/>
          <p:cNvSpPr/>
          <p:nvPr/>
        </p:nvSpPr>
        <p:spPr>
          <a:xfrm>
            <a:off x="1237967" y="1262824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6" name="AutoShape 2">
            <a:extLst>
              <a:ext uri="{FF2B5EF4-FFF2-40B4-BE49-F238E27FC236}">
                <a16:creationId xmlns="" xmlns:a16="http://schemas.microsoft.com/office/drawing/2014/main" id="{155B4110-43F7-4CF0-9DBA-A9BAE39BD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2758012"/>
            <a:ext cx="9756775" cy="2709139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8" name="AutoShape 2">
            <a:extLst>
              <a:ext uri="{FF2B5EF4-FFF2-40B4-BE49-F238E27FC236}">
                <a16:creationId xmlns="" xmlns:a16="http://schemas.microsoft.com/office/drawing/2014/main" id="{5154AB92-E0DA-41C2-B4C6-3C6BF9E2F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485" y="2770135"/>
            <a:ext cx="716211" cy="490539"/>
          </a:xfrm>
          <a:prstGeom prst="foldedCorner">
            <a:avLst>
              <a:gd name="adj" fmla="val 12500"/>
            </a:avLst>
          </a:prstGeom>
          <a:noFill/>
          <a:ln w="28575">
            <a:noFill/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解</a:t>
            </a:r>
            <a:r>
              <a:rPr lang="zh-CN" altLang="en-US" sz="2400" dirty="0">
                <a:latin typeface="Times New Roman" pitchFamily="18" charset="0"/>
                <a:sym typeface="Wingdings" pitchFamily="2" charset="2"/>
              </a:rPr>
              <a:t>：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592EAB1D-57DF-41B2-A45E-7CB1DE569B6F}"/>
              </a:ext>
            </a:extLst>
          </p:cNvPr>
          <p:cNvGrpSpPr/>
          <p:nvPr/>
        </p:nvGrpSpPr>
        <p:grpSpPr>
          <a:xfrm>
            <a:off x="1769877" y="1751503"/>
            <a:ext cx="1582172" cy="719364"/>
            <a:chOff x="3201927" y="1968609"/>
            <a:chExt cx="1582172" cy="719364"/>
          </a:xfrm>
        </p:grpSpPr>
        <p:sp>
          <p:nvSpPr>
            <p:cNvPr id="77" name="Rectangle 16">
              <a:extLst>
                <a:ext uri="{FF2B5EF4-FFF2-40B4-BE49-F238E27FC236}">
                  <a16:creationId xmlns="" xmlns:a16="http://schemas.microsoft.com/office/drawing/2014/main" id="{C74DF795-D3A1-4AF7-AFCF-EA510FCDB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776" y="1968609"/>
              <a:ext cx="366323" cy="719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。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4" name="Object 9">
              <a:extLst>
                <a:ext uri="{FF2B5EF4-FFF2-40B4-BE49-F238E27FC236}">
                  <a16:creationId xmlns="" xmlns:a16="http://schemas.microsoft.com/office/drawing/2014/main" id="{5B6D1AD4-95E1-4121-8D3A-4D0076A33A3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113116128"/>
                </p:ext>
              </p:extLst>
            </p:nvPr>
          </p:nvGraphicFramePr>
          <p:xfrm>
            <a:off x="3201927" y="2108322"/>
            <a:ext cx="1317296" cy="554221"/>
          </p:xfrm>
          <a:graphic>
            <a:graphicData uri="http://schemas.openxmlformats.org/presentationml/2006/ole">
              <p:oleObj spid="_x0000_s127000" r:id="rId4" imgW="567670" imgH="283835" progId="">
                <p:embed/>
              </p:oleObj>
            </a:graphicData>
          </a:graphic>
        </p:graphicFrame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656BC6DF-0E40-49E2-A7EE-C8DED3F651BD}"/>
              </a:ext>
            </a:extLst>
          </p:cNvPr>
          <p:cNvGrpSpPr/>
          <p:nvPr/>
        </p:nvGrpSpPr>
        <p:grpSpPr>
          <a:xfrm>
            <a:off x="1715890" y="1014828"/>
            <a:ext cx="9112531" cy="934475"/>
            <a:chOff x="2505161" y="1014828"/>
            <a:chExt cx="9112531" cy="934475"/>
          </a:xfrm>
        </p:grpSpPr>
        <p:sp>
          <p:nvSpPr>
            <p:cNvPr id="33" name="Rectangle 16">
              <a:extLst>
                <a:ext uri="{FF2B5EF4-FFF2-40B4-BE49-F238E27FC236}">
                  <a16:creationId xmlns="" xmlns:a16="http://schemas.microsoft.com/office/drawing/2014/main" id="{D6D29A48-CAF5-4DED-9109-998FDD1D3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161" y="1014828"/>
              <a:ext cx="911253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lvl="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问   为何值，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函数                                 </a:t>
              </a:r>
              <a:r>
                <a:rPr lang="zh-CN" altLang="en-US" sz="24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  </a:t>
              </a: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在     </a:t>
              </a:r>
              <a:r>
                <a:rPr lang="zh-CN" altLang="en-US" sz="24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          </a:t>
              </a: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处</a:t>
              </a:r>
              <a:r>
                <a:rPr lang="zh-CN" altLang="en-US" sz="24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极</a:t>
              </a: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限存在 </a:t>
              </a: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5" name="Object 12">
              <a:extLst>
                <a:ext uri="{FF2B5EF4-FFF2-40B4-BE49-F238E27FC236}">
                  <a16:creationId xmlns="" xmlns:a16="http://schemas.microsoft.com/office/drawing/2014/main" id="{7D38DF17-62B2-4EA3-92F2-AA64670A4B8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822994753"/>
                </p:ext>
              </p:extLst>
            </p:nvPr>
          </p:nvGraphicFramePr>
          <p:xfrm>
            <a:off x="5010735" y="1118541"/>
            <a:ext cx="2521283" cy="830762"/>
          </p:xfrm>
          <a:graphic>
            <a:graphicData uri="http://schemas.openxmlformats.org/presentationml/2006/ole">
              <p:oleObj spid="_x0000_s127001" name="公式" r:id="rId5" imgW="1282700" imgH="457200" progId="">
                <p:embed/>
              </p:oleObj>
            </a:graphicData>
          </a:graphic>
        </p:graphicFrame>
        <p:graphicFrame>
          <p:nvGraphicFramePr>
            <p:cNvPr id="36" name="Object 14">
              <a:extLst>
                <a:ext uri="{FF2B5EF4-FFF2-40B4-BE49-F238E27FC236}">
                  <a16:creationId xmlns="" xmlns:a16="http://schemas.microsoft.com/office/drawing/2014/main" id="{B24C8584-1496-4112-B04F-8CB52C2CD0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800709727"/>
                </p:ext>
              </p:extLst>
            </p:nvPr>
          </p:nvGraphicFramePr>
          <p:xfrm>
            <a:off x="2871485" y="1273210"/>
            <a:ext cx="400420" cy="439459"/>
          </p:xfrm>
          <a:graphic>
            <a:graphicData uri="http://schemas.openxmlformats.org/presentationml/2006/ole">
              <p:oleObj spid="_x0000_s127002" r:id="rId6" imgW="133978" imgH="187569" progId="">
                <p:embed/>
              </p:oleObj>
            </a:graphicData>
          </a:graphic>
        </p:graphicFrame>
        <p:graphicFrame>
          <p:nvGraphicFramePr>
            <p:cNvPr id="32" name="Object 14">
              <a:extLst>
                <a:ext uri="{FF2B5EF4-FFF2-40B4-BE49-F238E27FC236}">
                  <a16:creationId xmlns="" xmlns:a16="http://schemas.microsoft.com/office/drawing/2014/main" id="{069E0979-07FA-4851-B207-AB2DAF70AE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185669018"/>
                </p:ext>
              </p:extLst>
            </p:nvPr>
          </p:nvGraphicFramePr>
          <p:xfrm>
            <a:off x="8000401" y="1285455"/>
            <a:ext cx="1065832" cy="415091"/>
          </p:xfrm>
          <a:graphic>
            <a:graphicData uri="http://schemas.openxmlformats.org/presentationml/2006/ole">
              <p:oleObj spid="_x0000_s127003" name="公式" r:id="rId7" imgW="355138" imgH="177569" progId="">
                <p:embed/>
              </p:oleObj>
            </a:graphicData>
          </a:graphic>
        </p:graphicFrame>
      </p:grp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1344794B-78FA-4CB3-88F8-BADF02CD6ECC}"/>
              </a:ext>
            </a:extLst>
          </p:cNvPr>
          <p:cNvSpPr/>
          <p:nvPr/>
        </p:nvSpPr>
        <p:spPr bwMode="auto">
          <a:xfrm>
            <a:off x="5246834" y="1194198"/>
            <a:ext cx="1495913" cy="333487"/>
          </a:xfrm>
          <a:prstGeom prst="rect">
            <a:avLst/>
          </a:prstGeom>
          <a:solidFill>
            <a:srgbClr val="97FFE4">
              <a:alpha val="43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532CE383-0A1A-4D19-913B-FA9C126D4BB1}"/>
              </a:ext>
            </a:extLst>
          </p:cNvPr>
          <p:cNvSpPr/>
          <p:nvPr/>
        </p:nvSpPr>
        <p:spPr bwMode="auto">
          <a:xfrm>
            <a:off x="5246834" y="1609289"/>
            <a:ext cx="1495913" cy="333487"/>
          </a:xfrm>
          <a:prstGeom prst="rect">
            <a:avLst/>
          </a:prstGeom>
          <a:solidFill>
            <a:srgbClr val="97FFE4">
              <a:alpha val="43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="" xmlns:a16="http://schemas.microsoft.com/office/drawing/2014/main" id="{3A34B208-EB28-4F3F-B2B7-9E071A1EBC33}"/>
              </a:ext>
            </a:extLst>
          </p:cNvPr>
          <p:cNvGrpSpPr/>
          <p:nvPr/>
        </p:nvGrpSpPr>
        <p:grpSpPr>
          <a:xfrm>
            <a:off x="2833146" y="3883689"/>
            <a:ext cx="3295695" cy="539662"/>
            <a:chOff x="1388487" y="3529106"/>
            <a:chExt cx="3295695" cy="539662"/>
          </a:xfrm>
        </p:grpSpPr>
        <p:sp>
          <p:nvSpPr>
            <p:cNvPr id="59" name="Rectangle 24">
              <a:extLst>
                <a:ext uri="{FF2B5EF4-FFF2-40B4-BE49-F238E27FC236}">
                  <a16:creationId xmlns="" xmlns:a16="http://schemas.microsoft.com/office/drawing/2014/main" id="{AD3DC068-1438-45C2-AD45-03F6D7DF2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487" y="3529106"/>
              <a:ext cx="32956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又      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存在，</a:t>
              </a:r>
              <a:endPara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60" name="Object 25">
              <a:extLst>
                <a:ext uri="{FF2B5EF4-FFF2-40B4-BE49-F238E27FC236}">
                  <a16:creationId xmlns="" xmlns:a16="http://schemas.microsoft.com/office/drawing/2014/main" id="{F717A954-8B91-46F1-B621-B080D2C5C8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32598564"/>
                </p:ext>
              </p:extLst>
            </p:nvPr>
          </p:nvGraphicFramePr>
          <p:xfrm>
            <a:off x="1813193" y="3529106"/>
            <a:ext cx="1148377" cy="539662"/>
          </p:xfrm>
          <a:graphic>
            <a:graphicData uri="http://schemas.openxmlformats.org/presentationml/2006/ole">
              <p:oleObj spid="_x0000_s127004" r:id="rId8" imgW="567670" imgH="283835" progId="">
                <p:embed/>
              </p:oleObj>
            </a:graphicData>
          </a:graphic>
        </p:graphicFrame>
      </p:grpSp>
      <p:grpSp>
        <p:nvGrpSpPr>
          <p:cNvPr id="61" name="组合 60">
            <a:extLst>
              <a:ext uri="{FF2B5EF4-FFF2-40B4-BE49-F238E27FC236}">
                <a16:creationId xmlns="" xmlns:a16="http://schemas.microsoft.com/office/drawing/2014/main" id="{8738B04F-A14E-4FF9-8911-5A8B50397AFF}"/>
              </a:ext>
            </a:extLst>
          </p:cNvPr>
          <p:cNvGrpSpPr/>
          <p:nvPr/>
        </p:nvGrpSpPr>
        <p:grpSpPr>
          <a:xfrm>
            <a:off x="2836111" y="4677738"/>
            <a:ext cx="1769715" cy="385136"/>
            <a:chOff x="1164493" y="4163268"/>
            <a:chExt cx="1769714" cy="385136"/>
          </a:xfrm>
        </p:grpSpPr>
        <p:sp>
          <p:nvSpPr>
            <p:cNvPr id="62" name="Rectangle 30">
              <a:extLst>
                <a:ext uri="{FF2B5EF4-FFF2-40B4-BE49-F238E27FC236}">
                  <a16:creationId xmlns="" xmlns:a16="http://schemas.microsoft.com/office/drawing/2014/main" id="{640569AA-E172-49D7-BFF3-034F608EF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493" y="4163268"/>
              <a:ext cx="17697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所以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。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63" name="Object 31">
              <a:extLst>
                <a:ext uri="{FF2B5EF4-FFF2-40B4-BE49-F238E27FC236}">
                  <a16:creationId xmlns="" xmlns:a16="http://schemas.microsoft.com/office/drawing/2014/main" id="{0291E97F-C477-4D40-88B7-187025ABB26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926542398"/>
                </p:ext>
              </p:extLst>
            </p:nvPr>
          </p:nvGraphicFramePr>
          <p:xfrm>
            <a:off x="1797582" y="4179765"/>
            <a:ext cx="735013" cy="368639"/>
          </p:xfrm>
          <a:graphic>
            <a:graphicData uri="http://schemas.openxmlformats.org/presentationml/2006/ole">
              <p:oleObj spid="_x0000_s127005" r:id="rId9" imgW="334851" imgH="180304" progId="">
                <p:embed/>
              </p:oleObj>
            </a:graphicData>
          </a:graphic>
        </p:graphicFrame>
      </p:grpSp>
      <p:grpSp>
        <p:nvGrpSpPr>
          <p:cNvPr id="64" name="组合 63">
            <a:extLst>
              <a:ext uri="{FF2B5EF4-FFF2-40B4-BE49-F238E27FC236}">
                <a16:creationId xmlns="" xmlns:a16="http://schemas.microsoft.com/office/drawing/2014/main" id="{F6F7A48B-7C3F-4E16-8511-84E78EBF968D}"/>
              </a:ext>
            </a:extLst>
          </p:cNvPr>
          <p:cNvGrpSpPr/>
          <p:nvPr/>
        </p:nvGrpSpPr>
        <p:grpSpPr>
          <a:xfrm>
            <a:off x="5321841" y="3856726"/>
            <a:ext cx="3454514" cy="490347"/>
            <a:chOff x="3733657" y="3515560"/>
            <a:chExt cx="3454514" cy="490346"/>
          </a:xfrm>
        </p:grpSpPr>
        <p:sp>
          <p:nvSpPr>
            <p:cNvPr id="65" name="Rectangle 24">
              <a:extLst>
                <a:ext uri="{FF2B5EF4-FFF2-40B4-BE49-F238E27FC236}">
                  <a16:creationId xmlns="" xmlns:a16="http://schemas.microsoft.com/office/drawing/2014/main" id="{0F8D2411-FE1C-4784-B4F4-38358BB4C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657" y="3518350"/>
              <a:ext cx="3454514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因此                      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。</a:t>
              </a:r>
            </a:p>
          </p:txBody>
        </p:sp>
        <p:graphicFrame>
          <p:nvGraphicFramePr>
            <p:cNvPr id="66" name="Object 26">
              <a:extLst>
                <a:ext uri="{FF2B5EF4-FFF2-40B4-BE49-F238E27FC236}">
                  <a16:creationId xmlns="" xmlns:a16="http://schemas.microsoft.com/office/drawing/2014/main" id="{C9E9B6C9-32E4-4846-B349-C0625710CA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007621751"/>
                </p:ext>
              </p:extLst>
            </p:nvPr>
          </p:nvGraphicFramePr>
          <p:xfrm>
            <a:off x="4391129" y="3515560"/>
            <a:ext cx="2414270" cy="490346"/>
          </p:xfrm>
          <a:graphic>
            <a:graphicData uri="http://schemas.openxmlformats.org/presentationml/2006/ole">
              <p:oleObj spid="_x0000_s127006" r:id="rId10" imgW="1304459" imgH="281354" progId="">
                <p:embed/>
              </p:oleObj>
            </a:graphicData>
          </a:graphic>
        </p:graphicFrame>
      </p:grpSp>
      <p:grpSp>
        <p:nvGrpSpPr>
          <p:cNvPr id="67" name="组合 66">
            <a:extLst>
              <a:ext uri="{FF2B5EF4-FFF2-40B4-BE49-F238E27FC236}">
                <a16:creationId xmlns="" xmlns:a16="http://schemas.microsoft.com/office/drawing/2014/main" id="{59F7AE5F-480E-45AB-B1A8-6D37976B6C41}"/>
              </a:ext>
            </a:extLst>
          </p:cNvPr>
          <p:cNvGrpSpPr/>
          <p:nvPr/>
        </p:nvGrpSpPr>
        <p:grpSpPr>
          <a:xfrm>
            <a:off x="4607557" y="3065722"/>
            <a:ext cx="1674300" cy="523875"/>
            <a:chOff x="1295254" y="2003375"/>
            <a:chExt cx="1674299" cy="523875"/>
          </a:xfrm>
        </p:grpSpPr>
        <p:sp>
          <p:nvSpPr>
            <p:cNvPr id="68" name="Rectangle 24">
              <a:extLst>
                <a:ext uri="{FF2B5EF4-FFF2-40B4-BE49-F238E27FC236}">
                  <a16:creationId xmlns="" xmlns:a16="http://schemas.microsoft.com/office/drawing/2014/main" id="{CF82B8A8-2DC5-4D27-94ED-AE3F69804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582" y="2062590"/>
              <a:ext cx="3119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endPara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69" name="Object 6">
              <a:extLst>
                <a:ext uri="{FF2B5EF4-FFF2-40B4-BE49-F238E27FC236}">
                  <a16:creationId xmlns="" xmlns:a16="http://schemas.microsoft.com/office/drawing/2014/main" id="{ADB2B09D-EB2B-432C-8C00-76732862615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144377541"/>
                </p:ext>
              </p:extLst>
            </p:nvPr>
          </p:nvGraphicFramePr>
          <p:xfrm>
            <a:off x="1295254" y="2003375"/>
            <a:ext cx="1420812" cy="523875"/>
          </p:xfrm>
          <a:graphic>
            <a:graphicData uri="http://schemas.openxmlformats.org/presentationml/2006/ole">
              <p:oleObj spid="_x0000_s127007" name="公式" r:id="rId11" imgW="736600" imgH="279400" progId="">
                <p:embed/>
              </p:oleObj>
            </a:graphicData>
          </a:graphic>
        </p:graphicFrame>
      </p:grpSp>
      <p:grpSp>
        <p:nvGrpSpPr>
          <p:cNvPr id="70" name="组合 69">
            <a:extLst>
              <a:ext uri="{FF2B5EF4-FFF2-40B4-BE49-F238E27FC236}">
                <a16:creationId xmlns="" xmlns:a16="http://schemas.microsoft.com/office/drawing/2014/main" id="{678AD344-67DF-47F6-8DEE-342FCB0AB950}"/>
              </a:ext>
            </a:extLst>
          </p:cNvPr>
          <p:cNvGrpSpPr/>
          <p:nvPr/>
        </p:nvGrpSpPr>
        <p:grpSpPr>
          <a:xfrm>
            <a:off x="2748773" y="3037363"/>
            <a:ext cx="1858784" cy="524301"/>
            <a:chOff x="1237150" y="2592585"/>
            <a:chExt cx="1883485" cy="524300"/>
          </a:xfrm>
        </p:grpSpPr>
        <p:sp>
          <p:nvSpPr>
            <p:cNvPr id="71" name="TextBox 23">
              <a:extLst>
                <a:ext uri="{FF2B5EF4-FFF2-40B4-BE49-F238E27FC236}">
                  <a16:creationId xmlns="" xmlns:a16="http://schemas.microsoft.com/office/drawing/2014/main" id="{038B4E64-F037-473D-9838-D3C9342980EA}"/>
                </a:ext>
              </a:extLst>
            </p:cNvPr>
            <p:cNvSpPr txBox="1"/>
            <p:nvPr/>
          </p:nvSpPr>
          <p:spPr>
            <a:xfrm>
              <a:off x="1237150" y="2592585"/>
              <a:ext cx="1439694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因为  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72" name="Object 3">
              <a:extLst>
                <a:ext uri="{FF2B5EF4-FFF2-40B4-BE49-F238E27FC236}">
                  <a16:creationId xmlns="" xmlns:a16="http://schemas.microsoft.com/office/drawing/2014/main" id="{FBD684A3-85B8-4E6E-8F65-2D9BE2D64AD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395979557"/>
                </p:ext>
              </p:extLst>
            </p:nvPr>
          </p:nvGraphicFramePr>
          <p:xfrm>
            <a:off x="1956997" y="2626347"/>
            <a:ext cx="1163638" cy="490538"/>
          </p:xfrm>
          <a:graphic>
            <a:graphicData uri="http://schemas.openxmlformats.org/presentationml/2006/ole">
              <p:oleObj spid="_x0000_s127008" name="公式" r:id="rId12" imgW="596900" imgH="279400" progId="">
                <p:embed/>
              </p:oleObj>
            </a:graphicData>
          </a:graphic>
        </p:graphicFrame>
      </p:grpSp>
      <p:grpSp>
        <p:nvGrpSpPr>
          <p:cNvPr id="73" name="组合 72">
            <a:extLst>
              <a:ext uri="{FF2B5EF4-FFF2-40B4-BE49-F238E27FC236}">
                <a16:creationId xmlns="" xmlns:a16="http://schemas.microsoft.com/office/drawing/2014/main" id="{912721F2-8055-42A5-9151-B538B4FD6483}"/>
              </a:ext>
            </a:extLst>
          </p:cNvPr>
          <p:cNvGrpSpPr/>
          <p:nvPr/>
        </p:nvGrpSpPr>
        <p:grpSpPr>
          <a:xfrm>
            <a:off x="7479936" y="3065722"/>
            <a:ext cx="1905620" cy="492125"/>
            <a:chOff x="5769755" y="2639227"/>
            <a:chExt cx="1905620" cy="492125"/>
          </a:xfrm>
        </p:grpSpPr>
        <p:graphicFrame>
          <p:nvGraphicFramePr>
            <p:cNvPr id="74" name="Object 7">
              <a:extLst>
                <a:ext uri="{FF2B5EF4-FFF2-40B4-BE49-F238E27FC236}">
                  <a16:creationId xmlns="" xmlns:a16="http://schemas.microsoft.com/office/drawing/2014/main" id="{3216E930-5627-4E33-ACAD-10F57C29B6B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009529794"/>
                </p:ext>
              </p:extLst>
            </p:nvPr>
          </p:nvGraphicFramePr>
          <p:xfrm>
            <a:off x="5769755" y="2639227"/>
            <a:ext cx="1679575" cy="492125"/>
          </p:xfrm>
          <a:graphic>
            <a:graphicData uri="http://schemas.openxmlformats.org/presentationml/2006/ole">
              <p:oleObj spid="_x0000_s127009" name="公式" r:id="rId13" imgW="927100" imgH="279400" progId="">
                <p:embed/>
              </p:oleObj>
            </a:graphicData>
          </a:graphic>
        </p:graphicFrame>
        <p:sp>
          <p:nvSpPr>
            <p:cNvPr id="75" name="Rectangle 24">
              <a:extLst>
                <a:ext uri="{FF2B5EF4-FFF2-40B4-BE49-F238E27FC236}">
                  <a16:creationId xmlns="" xmlns:a16="http://schemas.microsoft.com/office/drawing/2014/main" id="{7498A653-DEF0-4E41-97CD-C32E402C8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3404" y="2657034"/>
              <a:ext cx="3119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endPara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76" name="Picture 109" descr="image75">
            <a:extLst>
              <a:ext uri="{FF2B5EF4-FFF2-40B4-BE49-F238E27FC236}">
                <a16:creationId xmlns="" xmlns:a16="http://schemas.microsoft.com/office/drawing/2014/main" id="{6C84DE4F-0D9B-4118-A771-D314A1B5F5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30319478"/>
              </p:ext>
            </p:extLst>
          </p:nvPr>
        </p:nvGraphicFramePr>
        <p:xfrm>
          <a:off x="6318921" y="3069591"/>
          <a:ext cx="1123951" cy="515937"/>
        </p:xfrm>
        <a:graphic>
          <a:graphicData uri="http://schemas.openxmlformats.org/presentationml/2006/ole">
            <p:oleObj spid="_x0000_s127010" name="公式" r:id="rId14" imgW="596900" imgH="279400" progId="">
              <p:embed/>
            </p:oleObj>
          </a:graphicData>
        </a:graphic>
      </p:graphicFrame>
      <p:sp>
        <p:nvSpPr>
          <p:cNvPr id="40" name="Rectangle 16">
            <a:extLst>
              <a:ext uri="{FF2B5EF4-FFF2-40B4-BE49-F238E27FC236}">
                <a16:creationId xmlns="" xmlns:a16="http://schemas.microsoft.com/office/drawing/2014/main" id="{C74DF795-D3A1-4AF7-AFCF-EA510FCDB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3555" y="1088770"/>
            <a:ext cx="878295" cy="71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并求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367875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4375"/>
    </mc:Choice>
    <mc:Fallback>
      <p:transition spd="slow" advTm="34375"/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16" grpId="0" animBg="1"/>
          <p:bldP spid="18" grpId="0" animBg="1"/>
          <p:bldP spid="37" grpId="0" animBg="1"/>
          <p:bldP spid="37" grpId="1" animBg="1"/>
          <p:bldP spid="38" grpId="0" animBg="1"/>
          <p:bldP spid="38" grpId="1" animBg="1"/>
          <p:bldP spid="4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16" grpId="0" animBg="1"/>
          <p:bldP spid="18" grpId="0" animBg="1"/>
          <p:bldP spid="37" grpId="0" animBg="1"/>
          <p:bldP spid="37" grpId="1" animBg="1"/>
          <p:bldP spid="38" grpId="0" animBg="1"/>
          <p:bldP spid="38" grpId="1" animBg="1"/>
          <p:bldP spid="40" grpId="0"/>
        </p:bldLst>
      </p:timing>
    </mc:Fallback>
  </mc:AlternateContent>
  <p:extLst mod="1">
    <p:ext uri="{E180D4A7-C9FB-4DFB-919C-405C955672EB}">
      <p14:showEvtLst xmlns:p14="http://schemas.microsoft.com/office/powerpoint/2010/main" xmlns="">
        <p14:playEvt time="6819" objId="15"/>
        <p14:stopEvt time="23140" objId="15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239207" y="711543"/>
            <a:ext cx="1162972" cy="1349048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239838" y="2227397"/>
            <a:ext cx="9752012" cy="3547761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6E4B1284-CC6E-4B50-8CE3-D9FA8AEC5488}"/>
              </a:ext>
            </a:extLst>
          </p:cNvPr>
          <p:cNvGrpSpPr/>
          <p:nvPr/>
        </p:nvGrpSpPr>
        <p:grpSpPr>
          <a:xfrm>
            <a:off x="1923485" y="4651118"/>
            <a:ext cx="2406824" cy="830997"/>
            <a:chOff x="2684941" y="4022327"/>
            <a:chExt cx="2406824" cy="830997"/>
          </a:xfrm>
        </p:grpSpPr>
        <p:sp>
          <p:nvSpPr>
            <p:cNvPr id="42" name="Rectangle 16">
              <a:extLst>
                <a:ext uri="{FF2B5EF4-FFF2-40B4-BE49-F238E27FC236}">
                  <a16:creationId xmlns="" xmlns:a16="http://schemas.microsoft.com/office/drawing/2014/main" id="{6ED4065C-EBA5-4810-8406-159F91F93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941" y="4022327"/>
              <a:ext cx="240682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并求      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。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4" name="Object 9">
              <a:extLst>
                <a:ext uri="{FF2B5EF4-FFF2-40B4-BE49-F238E27FC236}">
                  <a16:creationId xmlns="" xmlns:a16="http://schemas.microsoft.com/office/drawing/2014/main" id="{A63BCAA4-0802-408C-B49D-E3439CFB2F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962199739"/>
                </p:ext>
              </p:extLst>
            </p:nvPr>
          </p:nvGraphicFramePr>
          <p:xfrm>
            <a:off x="3412832" y="4269121"/>
            <a:ext cx="1315058" cy="553279"/>
          </p:xfrm>
          <a:graphic>
            <a:graphicData uri="http://schemas.openxmlformats.org/presentationml/2006/ole">
              <p:oleObj spid="_x0000_s128012" r:id="rId4" imgW="567670" imgH="283835" progId="">
                <p:embed/>
              </p:oleObj>
            </a:graphicData>
          </a:graphic>
        </p:graphicFrame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B37B4F01-121E-4D5A-908E-C200C6A7AC50}"/>
              </a:ext>
            </a:extLst>
          </p:cNvPr>
          <p:cNvGrpSpPr/>
          <p:nvPr/>
        </p:nvGrpSpPr>
        <p:grpSpPr>
          <a:xfrm>
            <a:off x="1674288" y="3703212"/>
            <a:ext cx="4168247" cy="1049913"/>
            <a:chOff x="2684941" y="3270076"/>
            <a:chExt cx="4168247" cy="1049913"/>
          </a:xfrm>
        </p:grpSpPr>
        <p:sp>
          <p:nvSpPr>
            <p:cNvPr id="33" name="Rectangle 16">
              <a:extLst>
                <a:ext uri="{FF2B5EF4-FFF2-40B4-BE49-F238E27FC236}">
                  <a16:creationId xmlns="" xmlns:a16="http://schemas.microsoft.com/office/drawing/2014/main" id="{6DAEDF71-675B-4ED1-8C8B-B13995635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941" y="3270076"/>
              <a:ext cx="416824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lvl="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zh-CN" sz="28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2.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设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函数                                 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5" name="Object 12">
              <a:extLst>
                <a:ext uri="{FF2B5EF4-FFF2-40B4-BE49-F238E27FC236}">
                  <a16:creationId xmlns="" xmlns:a16="http://schemas.microsoft.com/office/drawing/2014/main" id="{AB6F7CE5-DF41-4019-B896-00B8505A343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227770803"/>
                </p:ext>
              </p:extLst>
            </p:nvPr>
          </p:nvGraphicFramePr>
          <p:xfrm>
            <a:off x="4027487" y="3365428"/>
            <a:ext cx="2419829" cy="954561"/>
          </p:xfrm>
          <a:graphic>
            <a:graphicData uri="http://schemas.openxmlformats.org/presentationml/2006/ole">
              <p:oleObj spid="_x0000_s128013" name="公式" r:id="rId5" imgW="1129810" imgH="482391" progId="">
                <p:embed/>
              </p:oleObj>
            </a:graphicData>
          </a:graphic>
        </p:graphicFrame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27F3996F-7C15-4C60-9445-B544680AF8AF}"/>
              </a:ext>
            </a:extLst>
          </p:cNvPr>
          <p:cNvGrpSpPr/>
          <p:nvPr/>
        </p:nvGrpSpPr>
        <p:grpSpPr>
          <a:xfrm>
            <a:off x="1674288" y="2241777"/>
            <a:ext cx="3956491" cy="1122158"/>
            <a:chOff x="2684941" y="1433256"/>
            <a:chExt cx="3956491" cy="1122158"/>
          </a:xfrm>
        </p:grpSpPr>
        <p:sp>
          <p:nvSpPr>
            <p:cNvPr id="38" name="Text Box 9">
              <a:extLst>
                <a:ext uri="{FF2B5EF4-FFF2-40B4-BE49-F238E27FC236}">
                  <a16:creationId xmlns="" xmlns:a16="http://schemas.microsoft.com/office/drawing/2014/main" id="{EAA151EF-51DE-47B5-AACB-4BAD497E6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4941" y="1433256"/>
              <a:ext cx="395649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t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t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t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t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t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zh-CN" sz="28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1.</a:t>
              </a:r>
              <a:r>
                <a:rPr kumimoji="0" lang="zh-CN" altLang="en-US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设函数 </a:t>
              </a:r>
              <a:r>
                <a:rPr kumimoji="0" lang="zh-CN" altLang="en-US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                          ，</a:t>
              </a:r>
              <a:endParaRPr lang="zh-CN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Symbol" pitchFamily="18" charset="2"/>
              </a:endParaRPr>
            </a:p>
          </p:txBody>
        </p:sp>
        <p:graphicFrame>
          <p:nvGraphicFramePr>
            <p:cNvPr id="39" name="Object 10">
              <a:extLst>
                <a:ext uri="{FF2B5EF4-FFF2-40B4-BE49-F238E27FC236}">
                  <a16:creationId xmlns="" xmlns:a16="http://schemas.microsoft.com/office/drawing/2014/main" id="{54491D72-014C-4C4E-B036-FB28F8BF59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16094009"/>
                </p:ext>
              </p:extLst>
            </p:nvPr>
          </p:nvGraphicFramePr>
          <p:xfrm>
            <a:off x="4023203" y="1686830"/>
            <a:ext cx="2424113" cy="868584"/>
          </p:xfrm>
          <a:graphic>
            <a:graphicData uri="http://schemas.openxmlformats.org/presentationml/2006/ole">
              <p:oleObj spid="_x0000_s128014" name="公式" r:id="rId6" imgW="1308100" imgH="457200" progId="">
                <p:embed/>
              </p:oleObj>
            </a:graphicData>
          </a:graphic>
        </p:graphicFrame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27F3996F-7C15-4C60-9445-B544680AF8AF}"/>
              </a:ext>
            </a:extLst>
          </p:cNvPr>
          <p:cNvGrpSpPr/>
          <p:nvPr/>
        </p:nvGrpSpPr>
        <p:grpSpPr>
          <a:xfrm>
            <a:off x="5630779" y="2320608"/>
            <a:ext cx="5092018" cy="849791"/>
            <a:chOff x="6680565" y="1497115"/>
            <a:chExt cx="5092018" cy="849791"/>
          </a:xfrm>
        </p:grpSpPr>
        <p:sp>
          <p:nvSpPr>
            <p:cNvPr id="21" name="Text Box 9">
              <a:extLst>
                <a:ext uri="{FF2B5EF4-FFF2-40B4-BE49-F238E27FC236}">
                  <a16:creationId xmlns="" xmlns:a16="http://schemas.microsoft.com/office/drawing/2014/main" id="{EAA151EF-51DE-47B5-AACB-4BAD497E6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0565" y="1497115"/>
              <a:ext cx="509201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t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t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t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t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t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讨论</a:t>
              </a:r>
              <a:r>
                <a:rPr kumimoji="0" lang="zh-CN" altLang="en-US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Symbol" pitchFamily="18" charset="2"/>
                </a:rPr>
                <a:t>当                </a:t>
              </a:r>
              <a:r>
                <a:rPr kumimoji="0" lang="zh-CN" altLang="en-US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Symbol" pitchFamily="18" charset="2"/>
                </a:rPr>
                <a:t>时</a:t>
              </a:r>
              <a:r>
                <a:rPr lang="zh-CN" altLang="en-US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Symbol" pitchFamily="18" charset="2"/>
                </a:rPr>
                <a:t>的极限是否存在</a:t>
              </a:r>
              <a:r>
                <a:rPr lang="zh-CN" altLang="en-US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Symbol" pitchFamily="18" charset="2"/>
                </a:rPr>
                <a:t>？</a:t>
              </a:r>
              <a:endParaRPr lang="zh-CN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Symbol" pitchFamily="18" charset="2"/>
              </a:endParaRPr>
            </a:p>
          </p:txBody>
        </p:sp>
        <p:graphicFrame>
          <p:nvGraphicFramePr>
            <p:cNvPr id="24" name="Object 11">
              <a:extLst>
                <a:ext uri="{FF2B5EF4-FFF2-40B4-BE49-F238E27FC236}">
                  <a16:creationId xmlns="" xmlns:a16="http://schemas.microsoft.com/office/drawing/2014/main" id="{F7AE78D2-1152-4149-8473-BFBC56B6711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512168903"/>
                </p:ext>
              </p:extLst>
            </p:nvPr>
          </p:nvGraphicFramePr>
          <p:xfrm>
            <a:off x="7703028" y="1895338"/>
            <a:ext cx="1144588" cy="451568"/>
          </p:xfrm>
          <a:graphic>
            <a:graphicData uri="http://schemas.openxmlformats.org/presentationml/2006/ole">
              <p:oleObj spid="_x0000_s128015" r:id="rId7" imgW="424256" imgH="179987" progId="">
                <p:embed/>
              </p:oleObj>
            </a:graphicData>
          </a:graphic>
        </p:graphicFrame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B37B4F01-121E-4D5A-908E-C200C6A7AC50}"/>
              </a:ext>
            </a:extLst>
          </p:cNvPr>
          <p:cNvGrpSpPr/>
          <p:nvPr/>
        </p:nvGrpSpPr>
        <p:grpSpPr>
          <a:xfrm>
            <a:off x="5630779" y="3796784"/>
            <a:ext cx="3301465" cy="719364"/>
            <a:chOff x="2684942" y="3387447"/>
            <a:chExt cx="3301465" cy="719364"/>
          </a:xfrm>
        </p:grpSpPr>
        <p:sp>
          <p:nvSpPr>
            <p:cNvPr id="26" name="Rectangle 16">
              <a:extLst>
                <a:ext uri="{FF2B5EF4-FFF2-40B4-BE49-F238E27FC236}">
                  <a16:creationId xmlns="" xmlns:a16="http://schemas.microsoft.com/office/drawing/2014/main" id="{6DAEDF71-675B-4ED1-8C8B-B13995635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942" y="3387447"/>
              <a:ext cx="3301465" cy="719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lvl="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问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当常数     为何</a:t>
              </a: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值时</a:t>
              </a:r>
              <a:r>
                <a:rPr lang="zh-CN" altLang="en-US" sz="24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8" name="Object 14">
              <a:extLst>
                <a:ext uri="{FF2B5EF4-FFF2-40B4-BE49-F238E27FC236}">
                  <a16:creationId xmlns="" xmlns:a16="http://schemas.microsoft.com/office/drawing/2014/main" id="{E1A7F983-E318-467E-A76C-CC9DBCBF95D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247290430"/>
                </p:ext>
              </p:extLst>
            </p:nvPr>
          </p:nvGraphicFramePr>
          <p:xfrm>
            <a:off x="4070248" y="3614925"/>
            <a:ext cx="380494" cy="417589"/>
          </p:xfrm>
          <a:graphic>
            <a:graphicData uri="http://schemas.openxmlformats.org/presentationml/2006/ole">
              <p:oleObj spid="_x0000_s128016" r:id="rId8" imgW="133978" imgH="187569" progId="">
                <p:embed/>
              </p:oleObj>
            </a:graphicData>
          </a:graphic>
        </p:graphicFrame>
      </p:grpSp>
      <p:sp>
        <p:nvSpPr>
          <p:cNvPr id="30" name="Rectangle 16">
            <a:extLst>
              <a:ext uri="{FF2B5EF4-FFF2-40B4-BE49-F238E27FC236}">
                <a16:creationId xmlns="" xmlns:a16="http://schemas.microsoft.com/office/drawing/2014/main" id="{6DAEDF71-675B-4ED1-8C8B-B13995635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0115" y="3739708"/>
            <a:ext cx="1799924" cy="71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极限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存在？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128702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662"/>
    </mc:Choice>
    <mc:Fallback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-456719" y="-623730"/>
            <a:ext cx="2457450" cy="24574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712" y="35341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目录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同心圆 5"/>
          <p:cNvSpPr/>
          <p:nvPr/>
        </p:nvSpPr>
        <p:spPr>
          <a:xfrm>
            <a:off x="2131414" y="507329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2514119" y="100718"/>
            <a:ext cx="305893" cy="305893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38"/>
          <p:cNvGrpSpPr/>
          <p:nvPr/>
        </p:nvGrpSpPr>
        <p:grpSpPr>
          <a:xfrm>
            <a:off x="4802746" y="2538013"/>
            <a:ext cx="1591589" cy="1956773"/>
            <a:chOff x="1574715" y="2418656"/>
            <a:chExt cx="1307003" cy="1606892"/>
          </a:xfrm>
        </p:grpSpPr>
        <p:sp>
          <p:nvSpPr>
            <p:cNvPr id="8" name="椭圆 7"/>
            <p:cNvSpPr/>
            <p:nvPr/>
          </p:nvSpPr>
          <p:spPr>
            <a:xfrm>
              <a:off x="1574715" y="2422452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 rot="21066235">
              <a:off x="1768956" y="2418656"/>
              <a:ext cx="1112762" cy="1123567"/>
              <a:chOff x="3739" y="2056"/>
              <a:chExt cx="206" cy="20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739" y="2110"/>
                <a:ext cx="79" cy="154"/>
              </a:xfrm>
              <a:custGeom>
                <a:avLst/>
                <a:gdLst>
                  <a:gd name="T0" fmla="*/ 28 w 32"/>
                  <a:gd name="T1" fmla="*/ 0 h 63"/>
                  <a:gd name="T2" fmla="*/ 9 w 32"/>
                  <a:gd name="T3" fmla="*/ 2 h 63"/>
                  <a:gd name="T4" fmla="*/ 0 w 32"/>
                  <a:gd name="T5" fmla="*/ 11 h 63"/>
                  <a:gd name="T6" fmla="*/ 0 w 32"/>
                  <a:gd name="T7" fmla="*/ 23 h 63"/>
                  <a:gd name="T8" fmla="*/ 9 w 32"/>
                  <a:gd name="T9" fmla="*/ 33 h 63"/>
                  <a:gd name="T10" fmla="*/ 19 w 32"/>
                  <a:gd name="T11" fmla="*/ 36 h 63"/>
                  <a:gd name="T12" fmla="*/ 19 w 32"/>
                  <a:gd name="T13" fmla="*/ 58 h 63"/>
                  <a:gd name="T14" fmla="*/ 22 w 32"/>
                  <a:gd name="T15" fmla="*/ 61 h 63"/>
                  <a:gd name="T16" fmla="*/ 27 w 32"/>
                  <a:gd name="T17" fmla="*/ 52 h 63"/>
                  <a:gd name="T18" fmla="*/ 28 w 32"/>
                  <a:gd name="T19" fmla="*/ 45 h 63"/>
                  <a:gd name="T20" fmla="*/ 28 w 32"/>
                  <a:gd name="T21" fmla="*/ 37 h 63"/>
                  <a:gd name="T22" fmla="*/ 31 w 32"/>
                  <a:gd name="T23" fmla="*/ 31 h 63"/>
                  <a:gd name="T24" fmla="*/ 31 w 32"/>
                  <a:gd name="T25" fmla="*/ 4 h 63"/>
                  <a:gd name="T26" fmla="*/ 28 w 32"/>
                  <a:gd name="T27" fmla="*/ 0 h 63"/>
                  <a:gd name="T28" fmla="*/ 10 w 32"/>
                  <a:gd name="T29" fmla="*/ 23 h 63"/>
                  <a:gd name="T30" fmla="*/ 7 w 32"/>
                  <a:gd name="T31" fmla="*/ 26 h 63"/>
                  <a:gd name="T32" fmla="*/ 5 w 32"/>
                  <a:gd name="T33" fmla="*/ 23 h 63"/>
                  <a:gd name="T34" fmla="*/ 5 w 32"/>
                  <a:gd name="T35" fmla="*/ 11 h 63"/>
                  <a:gd name="T36" fmla="*/ 7 w 32"/>
                  <a:gd name="T37" fmla="*/ 8 h 63"/>
                  <a:gd name="T38" fmla="*/ 10 w 32"/>
                  <a:gd name="T39" fmla="*/ 11 h 63"/>
                  <a:gd name="T40" fmla="*/ 10 w 32"/>
                  <a:gd name="T41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3">
                    <a:moveTo>
                      <a:pt x="2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0" y="3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33"/>
                      <a:pt x="9" y="33"/>
                    </a:cubicBezTo>
                    <a:cubicBezTo>
                      <a:pt x="9" y="33"/>
                      <a:pt x="19" y="33"/>
                      <a:pt x="19" y="3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61"/>
                      <a:pt x="22" y="61"/>
                    </a:cubicBezTo>
                    <a:cubicBezTo>
                      <a:pt x="22" y="61"/>
                      <a:pt x="32" y="63"/>
                      <a:pt x="27" y="52"/>
                    </a:cubicBezTo>
                    <a:cubicBezTo>
                      <a:pt x="31" y="49"/>
                      <a:pt x="28" y="45"/>
                      <a:pt x="28" y="45"/>
                    </a:cubicBezTo>
                    <a:cubicBezTo>
                      <a:pt x="28" y="45"/>
                      <a:pt x="31" y="41"/>
                      <a:pt x="28" y="37"/>
                    </a:cubicBezTo>
                    <a:cubicBezTo>
                      <a:pt x="28" y="37"/>
                      <a:pt x="31" y="33"/>
                      <a:pt x="31" y="3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0"/>
                      <a:pt x="28" y="0"/>
                    </a:cubicBezTo>
                    <a:close/>
                    <a:moveTo>
                      <a:pt x="10" y="23"/>
                    </a:moveTo>
                    <a:cubicBezTo>
                      <a:pt x="10" y="25"/>
                      <a:pt x="9" y="26"/>
                      <a:pt x="7" y="26"/>
                    </a:cubicBezTo>
                    <a:cubicBezTo>
                      <a:pt x="6" y="26"/>
                      <a:pt x="5" y="25"/>
                      <a:pt x="5" y="2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9" y="8"/>
                      <a:pt x="10" y="9"/>
                      <a:pt x="10" y="11"/>
                    </a:cubicBezTo>
                    <a:lnTo>
                      <a:pt x="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820" y="2056"/>
                <a:ext cx="125" cy="178"/>
              </a:xfrm>
              <a:custGeom>
                <a:avLst/>
                <a:gdLst>
                  <a:gd name="T0" fmla="*/ 46 w 51"/>
                  <a:gd name="T1" fmla="*/ 28 h 73"/>
                  <a:gd name="T2" fmla="*/ 46 w 51"/>
                  <a:gd name="T3" fmla="*/ 3 h 73"/>
                  <a:gd name="T4" fmla="*/ 43 w 51"/>
                  <a:gd name="T5" fmla="*/ 3 h 73"/>
                  <a:gd name="T6" fmla="*/ 3 w 51"/>
                  <a:gd name="T7" fmla="*/ 22 h 73"/>
                  <a:gd name="T8" fmla="*/ 1 w 51"/>
                  <a:gd name="T9" fmla="*/ 25 h 73"/>
                  <a:gd name="T10" fmla="*/ 1 w 51"/>
                  <a:gd name="T11" fmla="*/ 48 h 73"/>
                  <a:gd name="T12" fmla="*/ 4 w 51"/>
                  <a:gd name="T13" fmla="*/ 51 h 73"/>
                  <a:gd name="T14" fmla="*/ 44 w 51"/>
                  <a:gd name="T15" fmla="*/ 70 h 73"/>
                  <a:gd name="T16" fmla="*/ 46 w 51"/>
                  <a:gd name="T17" fmla="*/ 70 h 73"/>
                  <a:gd name="T18" fmla="*/ 46 w 51"/>
                  <a:gd name="T19" fmla="*/ 45 h 73"/>
                  <a:gd name="T20" fmla="*/ 51 w 51"/>
                  <a:gd name="T21" fmla="*/ 36 h 73"/>
                  <a:gd name="T22" fmla="*/ 46 w 51"/>
                  <a:gd name="T23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3">
                    <a:moveTo>
                      <a:pt x="46" y="28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6" y="0"/>
                      <a:pt x="43" y="3"/>
                      <a:pt x="43" y="3"/>
                    </a:cubicBezTo>
                    <a:cubicBezTo>
                      <a:pt x="30" y="24"/>
                      <a:pt x="3" y="22"/>
                      <a:pt x="3" y="22"/>
                    </a:cubicBezTo>
                    <a:cubicBezTo>
                      <a:pt x="0" y="22"/>
                      <a:pt x="1" y="25"/>
                      <a:pt x="1" y="2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51"/>
                      <a:pt x="4" y="51"/>
                      <a:pt x="4" y="51"/>
                    </a:cubicBezTo>
                    <a:cubicBezTo>
                      <a:pt x="34" y="51"/>
                      <a:pt x="44" y="70"/>
                      <a:pt x="44" y="70"/>
                    </a:cubicBezTo>
                    <a:cubicBezTo>
                      <a:pt x="44" y="70"/>
                      <a:pt x="46" y="73"/>
                      <a:pt x="46" y="7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9" y="43"/>
                      <a:pt x="51" y="40"/>
                      <a:pt x="51" y="36"/>
                    </a:cubicBezTo>
                    <a:cubicBezTo>
                      <a:pt x="51" y="33"/>
                      <a:pt x="49" y="30"/>
                      <a:pt x="4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876207" y="3545334"/>
              <a:ext cx="825631" cy="480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新课</a:t>
              </a:r>
              <a:endPara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4377022" y="2206776"/>
            <a:ext cx="2449237" cy="24492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7839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10917">
        <p14:flythrough/>
      </p:transition>
    </mc:Choice>
    <mc:Fallback>
      <p:transition spd="slow" advTm="10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>
            <a:spLocks noChangeAspect="1"/>
          </p:cNvSpPr>
          <p:nvPr/>
        </p:nvSpPr>
        <p:spPr>
          <a:xfrm>
            <a:off x="665333" y="346245"/>
            <a:ext cx="1744103" cy="1744103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2" name="同心圆 21"/>
          <p:cNvSpPr/>
          <p:nvPr/>
        </p:nvSpPr>
        <p:spPr>
          <a:xfrm>
            <a:off x="504825" y="185737"/>
            <a:ext cx="2065120" cy="206512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" name="同心圆 22"/>
          <p:cNvSpPr/>
          <p:nvPr/>
        </p:nvSpPr>
        <p:spPr>
          <a:xfrm>
            <a:off x="-528837" y="4991100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同心圆 24"/>
          <p:cNvSpPr/>
          <p:nvPr/>
        </p:nvSpPr>
        <p:spPr>
          <a:xfrm>
            <a:off x="4895850" y="904874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7" name="同心圆 26"/>
          <p:cNvSpPr/>
          <p:nvPr/>
        </p:nvSpPr>
        <p:spPr>
          <a:xfrm>
            <a:off x="5729514" y="709385"/>
            <a:ext cx="6248400" cy="6248400"/>
          </a:xfrm>
          <a:prstGeom prst="donut">
            <a:avLst>
              <a:gd name="adj" fmla="val 2706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9" name="文本框 28" hidden="1"/>
          <p:cNvSpPr txBox="1"/>
          <p:nvPr/>
        </p:nvSpPr>
        <p:spPr>
          <a:xfrm>
            <a:off x="961544" y="102869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LOGO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11449050" y="-962026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394755" y="2295343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文鼎特粗宋简"/>
                <a:sym typeface="宋体" pitchFamily="2" charset="-122"/>
              </a:rPr>
              <a:t>经济数学在线开放课程</a:t>
            </a:r>
          </a:p>
        </p:txBody>
      </p:sp>
      <p:sp>
        <p:nvSpPr>
          <p:cNvPr id="32" name="矩形 31" hidden="1"/>
          <p:cNvSpPr/>
          <p:nvPr/>
        </p:nvSpPr>
        <p:spPr>
          <a:xfrm>
            <a:off x="6429963" y="2675874"/>
            <a:ext cx="24237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2014</a:t>
            </a:r>
            <a:endParaRPr lang="zh-CN" altLang="en-US" sz="6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827776" y="2908137"/>
            <a:ext cx="60247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无穷小量与无穷大量</a:t>
            </a:r>
            <a:endParaRPr lang="en-US" altLang="zh-CN" sz="4800" b="1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极限的四则运算</a:t>
            </a:r>
            <a:endParaRPr lang="zh-CN" altLang="en-US" sz="4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611256" y="4458528"/>
            <a:ext cx="46953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3" hidden="1"/>
          <p:cNvGrpSpPr>
            <a:grpSpLocks noChangeAspect="1"/>
          </p:cNvGrpSpPr>
          <p:nvPr/>
        </p:nvGrpSpPr>
        <p:grpSpPr bwMode="auto">
          <a:xfrm>
            <a:off x="871737" y="2888009"/>
            <a:ext cx="466326" cy="593152"/>
            <a:chOff x="3723" y="2008"/>
            <a:chExt cx="239" cy="304"/>
          </a:xfrm>
          <a:solidFill>
            <a:schemeClr val="bg1"/>
          </a:solidFill>
        </p:grpSpPr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3723" y="2155"/>
              <a:ext cx="239" cy="157"/>
            </a:xfrm>
            <a:custGeom>
              <a:avLst/>
              <a:gdLst>
                <a:gd name="T0" fmla="*/ 90 w 98"/>
                <a:gd name="T1" fmla="*/ 16 h 65"/>
                <a:gd name="T2" fmla="*/ 71 w 98"/>
                <a:gd name="T3" fmla="*/ 5 h 65"/>
                <a:gd name="T4" fmla="*/ 63 w 98"/>
                <a:gd name="T5" fmla="*/ 0 h 65"/>
                <a:gd name="T6" fmla="*/ 34 w 98"/>
                <a:gd name="T7" fmla="*/ 0 h 65"/>
                <a:gd name="T8" fmla="*/ 16 w 98"/>
                <a:gd name="T9" fmla="*/ 9 h 65"/>
                <a:gd name="T10" fmla="*/ 9 w 98"/>
                <a:gd name="T11" fmla="*/ 14 h 65"/>
                <a:gd name="T12" fmla="*/ 0 w 98"/>
                <a:gd name="T13" fmla="*/ 49 h 65"/>
                <a:gd name="T14" fmla="*/ 3 w 98"/>
                <a:gd name="T15" fmla="*/ 55 h 65"/>
                <a:gd name="T16" fmla="*/ 46 w 98"/>
                <a:gd name="T17" fmla="*/ 64 h 65"/>
                <a:gd name="T18" fmla="*/ 93 w 98"/>
                <a:gd name="T19" fmla="*/ 56 h 65"/>
                <a:gd name="T20" fmla="*/ 96 w 98"/>
                <a:gd name="T21" fmla="*/ 53 h 65"/>
                <a:gd name="T22" fmla="*/ 90 w 98"/>
                <a:gd name="T23" fmla="*/ 1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65">
                  <a:moveTo>
                    <a:pt x="90" y="16"/>
                  </a:moveTo>
                  <a:cubicBezTo>
                    <a:pt x="87" y="10"/>
                    <a:pt x="71" y="5"/>
                    <a:pt x="71" y="5"/>
                  </a:cubicBezTo>
                  <a:cubicBezTo>
                    <a:pt x="63" y="2"/>
                    <a:pt x="63" y="0"/>
                    <a:pt x="63" y="0"/>
                  </a:cubicBezTo>
                  <a:cubicBezTo>
                    <a:pt x="46" y="32"/>
                    <a:pt x="34" y="0"/>
                    <a:pt x="34" y="0"/>
                  </a:cubicBezTo>
                  <a:cubicBezTo>
                    <a:pt x="33" y="4"/>
                    <a:pt x="16" y="9"/>
                    <a:pt x="16" y="9"/>
                  </a:cubicBezTo>
                  <a:cubicBezTo>
                    <a:pt x="11" y="11"/>
                    <a:pt x="9" y="14"/>
                    <a:pt x="9" y="14"/>
                  </a:cubicBezTo>
                  <a:cubicBezTo>
                    <a:pt x="1" y="25"/>
                    <a:pt x="0" y="49"/>
                    <a:pt x="0" y="49"/>
                  </a:cubicBezTo>
                  <a:cubicBezTo>
                    <a:pt x="1" y="55"/>
                    <a:pt x="3" y="55"/>
                    <a:pt x="3" y="55"/>
                  </a:cubicBezTo>
                  <a:cubicBezTo>
                    <a:pt x="20" y="63"/>
                    <a:pt x="46" y="64"/>
                    <a:pt x="46" y="64"/>
                  </a:cubicBezTo>
                  <a:cubicBezTo>
                    <a:pt x="73" y="65"/>
                    <a:pt x="93" y="56"/>
                    <a:pt x="93" y="56"/>
                  </a:cubicBezTo>
                  <a:cubicBezTo>
                    <a:pt x="96" y="54"/>
                    <a:pt x="96" y="53"/>
                    <a:pt x="96" y="53"/>
                  </a:cubicBezTo>
                  <a:cubicBezTo>
                    <a:pt x="98" y="36"/>
                    <a:pt x="90" y="16"/>
                    <a:pt x="9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5"/>
            <p:cNvSpPr>
              <a:spLocks noEditPoints="1"/>
            </p:cNvSpPr>
            <p:nvPr/>
          </p:nvSpPr>
          <p:spPr bwMode="auto">
            <a:xfrm>
              <a:off x="3786" y="2008"/>
              <a:ext cx="115" cy="157"/>
            </a:xfrm>
            <a:custGeom>
              <a:avLst/>
              <a:gdLst>
                <a:gd name="T0" fmla="*/ 43 w 47"/>
                <a:gd name="T1" fmla="*/ 34 h 65"/>
                <a:gd name="T2" fmla="*/ 41 w 47"/>
                <a:gd name="T3" fmla="*/ 13 h 65"/>
                <a:gd name="T4" fmla="*/ 31 w 47"/>
                <a:gd name="T5" fmla="*/ 8 h 65"/>
                <a:gd name="T6" fmla="*/ 28 w 47"/>
                <a:gd name="T7" fmla="*/ 7 h 65"/>
                <a:gd name="T8" fmla="*/ 24 w 47"/>
                <a:gd name="T9" fmla="*/ 1 h 65"/>
                <a:gd name="T10" fmla="*/ 22 w 47"/>
                <a:gd name="T11" fmla="*/ 3 h 65"/>
                <a:gd name="T12" fmla="*/ 24 w 47"/>
                <a:gd name="T13" fmla="*/ 0 h 65"/>
                <a:gd name="T14" fmla="*/ 22 w 47"/>
                <a:gd name="T15" fmla="*/ 2 h 65"/>
                <a:gd name="T16" fmla="*/ 19 w 47"/>
                <a:gd name="T17" fmla="*/ 6 h 65"/>
                <a:gd name="T18" fmla="*/ 19 w 47"/>
                <a:gd name="T19" fmla="*/ 5 h 65"/>
                <a:gd name="T20" fmla="*/ 18 w 47"/>
                <a:gd name="T21" fmla="*/ 5 h 65"/>
                <a:gd name="T22" fmla="*/ 15 w 47"/>
                <a:gd name="T23" fmla="*/ 5 h 65"/>
                <a:gd name="T24" fmla="*/ 2 w 47"/>
                <a:gd name="T25" fmla="*/ 18 h 65"/>
                <a:gd name="T26" fmla="*/ 3 w 47"/>
                <a:gd name="T27" fmla="*/ 34 h 65"/>
                <a:gd name="T28" fmla="*/ 2 w 47"/>
                <a:gd name="T29" fmla="*/ 40 h 65"/>
                <a:gd name="T30" fmla="*/ 4 w 47"/>
                <a:gd name="T31" fmla="*/ 43 h 65"/>
                <a:gd name="T32" fmla="*/ 22 w 47"/>
                <a:gd name="T33" fmla="*/ 65 h 65"/>
                <a:gd name="T34" fmla="*/ 42 w 47"/>
                <a:gd name="T35" fmla="*/ 43 h 65"/>
                <a:gd name="T36" fmla="*/ 43 w 47"/>
                <a:gd name="T37" fmla="*/ 40 h 65"/>
                <a:gd name="T38" fmla="*/ 43 w 47"/>
                <a:gd name="T39" fmla="*/ 34 h 65"/>
                <a:gd name="T40" fmla="*/ 20 w 47"/>
                <a:gd name="T41" fmla="*/ 5 h 65"/>
                <a:gd name="T42" fmla="*/ 20 w 47"/>
                <a:gd name="T43" fmla="*/ 5 h 65"/>
                <a:gd name="T44" fmla="*/ 22 w 47"/>
                <a:gd name="T45" fmla="*/ 2 h 65"/>
                <a:gd name="T46" fmla="*/ 20 w 47"/>
                <a:gd name="T47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65">
                  <a:moveTo>
                    <a:pt x="43" y="34"/>
                  </a:moveTo>
                  <a:cubicBezTo>
                    <a:pt x="44" y="31"/>
                    <a:pt x="47" y="20"/>
                    <a:pt x="41" y="13"/>
                  </a:cubicBezTo>
                  <a:cubicBezTo>
                    <a:pt x="41" y="13"/>
                    <a:pt x="38" y="10"/>
                    <a:pt x="31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6"/>
                    <a:pt x="24" y="3"/>
                    <a:pt x="24" y="1"/>
                  </a:cubicBezTo>
                  <a:cubicBezTo>
                    <a:pt x="24" y="1"/>
                    <a:pt x="23" y="2"/>
                    <a:pt x="22" y="3"/>
                  </a:cubicBezTo>
                  <a:cubicBezTo>
                    <a:pt x="22" y="2"/>
                    <a:pt x="23" y="1"/>
                    <a:pt x="24" y="0"/>
                  </a:cubicBezTo>
                  <a:cubicBezTo>
                    <a:pt x="24" y="0"/>
                    <a:pt x="23" y="1"/>
                    <a:pt x="22" y="2"/>
                  </a:cubicBezTo>
                  <a:cubicBezTo>
                    <a:pt x="21" y="2"/>
                    <a:pt x="19" y="3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7" y="5"/>
                    <a:pt x="15" y="5"/>
                    <a:pt x="15" y="5"/>
                  </a:cubicBezTo>
                  <a:cubicBezTo>
                    <a:pt x="15" y="5"/>
                    <a:pt x="5" y="9"/>
                    <a:pt x="2" y="18"/>
                  </a:cubicBezTo>
                  <a:cubicBezTo>
                    <a:pt x="2" y="18"/>
                    <a:pt x="1" y="22"/>
                    <a:pt x="3" y="34"/>
                  </a:cubicBezTo>
                  <a:cubicBezTo>
                    <a:pt x="0" y="32"/>
                    <a:pt x="2" y="40"/>
                    <a:pt x="2" y="40"/>
                  </a:cubicBezTo>
                  <a:cubicBezTo>
                    <a:pt x="2" y="42"/>
                    <a:pt x="3" y="43"/>
                    <a:pt x="4" y="43"/>
                  </a:cubicBezTo>
                  <a:cubicBezTo>
                    <a:pt x="5" y="54"/>
                    <a:pt x="14" y="65"/>
                    <a:pt x="22" y="65"/>
                  </a:cubicBezTo>
                  <a:cubicBezTo>
                    <a:pt x="31" y="65"/>
                    <a:pt x="40" y="53"/>
                    <a:pt x="42" y="43"/>
                  </a:cubicBezTo>
                  <a:cubicBezTo>
                    <a:pt x="42" y="43"/>
                    <a:pt x="43" y="42"/>
                    <a:pt x="43" y="40"/>
                  </a:cubicBezTo>
                  <a:cubicBezTo>
                    <a:pt x="43" y="40"/>
                    <a:pt x="45" y="33"/>
                    <a:pt x="43" y="34"/>
                  </a:cubicBezTo>
                  <a:close/>
                  <a:moveTo>
                    <a:pt x="20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1" y="3"/>
                    <a:pt x="21" y="4"/>
                    <a:pt x="2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同心圆 33" hidden="1"/>
          <p:cNvSpPr/>
          <p:nvPr/>
        </p:nvSpPr>
        <p:spPr>
          <a:xfrm>
            <a:off x="603494" y="2710114"/>
            <a:ext cx="1002811" cy="1002811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4191453" y="1963172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0" name="同心圆 39"/>
          <p:cNvSpPr/>
          <p:nvPr/>
        </p:nvSpPr>
        <p:spPr>
          <a:xfrm>
            <a:off x="2144009" y="3889360"/>
            <a:ext cx="768810" cy="76881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23"/>
          <p:cNvGrpSpPr/>
          <p:nvPr/>
        </p:nvGrpSpPr>
        <p:grpSpPr>
          <a:xfrm>
            <a:off x="7717376" y="4574148"/>
            <a:ext cx="786617" cy="775373"/>
            <a:chOff x="7717376" y="4574148"/>
            <a:chExt cx="786617" cy="77537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983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17376" y="4589989"/>
              <a:ext cx="782638" cy="734536"/>
            </a:xfrm>
            <a:prstGeom prst="rect">
              <a:avLst/>
            </a:prstGeom>
          </p:spPr>
        </p:pic>
        <p:sp>
          <p:nvSpPr>
            <p:cNvPr id="39" name="同心圆 38"/>
            <p:cNvSpPr/>
            <p:nvPr/>
          </p:nvSpPr>
          <p:spPr>
            <a:xfrm>
              <a:off x="7728620" y="4574148"/>
              <a:ext cx="775373" cy="775373"/>
            </a:xfrm>
            <a:prstGeom prst="donut">
              <a:avLst>
                <a:gd name="adj" fmla="val 8281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8557158" y="4732394"/>
            <a:ext cx="2749471" cy="4693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授课教师：陈笑缘教授</a:t>
            </a:r>
          </a:p>
        </p:txBody>
      </p:sp>
    </p:spTree>
    <p:extLst>
      <p:ext uri="{BB962C8B-B14F-4D97-AF65-F5344CB8AC3E}">
        <p14:creationId xmlns:p14="http://schemas.microsoft.com/office/powerpoint/2010/main" xmlns="" val="206747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759"/>
    </mc:Choice>
    <mc:Fallback>
      <p:transition spd="slow" advTm="7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5"/>
                            </p:stCondLst>
                            <p:childTnLst>
                              <p:par>
                                <p:cTn id="4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80"/>
                            </p:stCondLst>
                            <p:childTnLst>
                              <p:par>
                                <p:cTn id="5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55"/>
                            </p:stCondLst>
                            <p:childTnLst>
                              <p:par>
                                <p:cTn id="6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98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8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8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  <p:bldP spid="25" grpId="0" animBg="1"/>
      <p:bldP spid="27" grpId="0" animBg="1"/>
      <p:bldP spid="29" grpId="0"/>
      <p:bldP spid="30" grpId="0" animBg="1"/>
      <p:bldP spid="31" grpId="0"/>
      <p:bldP spid="32" grpId="0"/>
      <p:bldP spid="33" grpId="0"/>
      <p:bldP spid="34" grpId="0" animBg="1"/>
      <p:bldP spid="38" grpId="0" animBg="1"/>
      <p:bldP spid="40" grpId="0" animBg="1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-456719" y="-623730"/>
            <a:ext cx="2457450" cy="24574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712" y="35341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" name="同心圆 5"/>
          <p:cNvSpPr/>
          <p:nvPr/>
        </p:nvSpPr>
        <p:spPr>
          <a:xfrm>
            <a:off x="2131414" y="507329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2514119" y="100718"/>
            <a:ext cx="305893" cy="305893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5"/>
          <p:cNvGrpSpPr/>
          <p:nvPr/>
        </p:nvGrpSpPr>
        <p:grpSpPr>
          <a:xfrm>
            <a:off x="5217964" y="2563233"/>
            <a:ext cx="2056179" cy="1966524"/>
            <a:chOff x="4010206" y="2733648"/>
            <a:chExt cx="1364041" cy="1304566"/>
          </a:xfrm>
        </p:grpSpPr>
        <p:sp>
          <p:nvSpPr>
            <p:cNvPr id="13" name="文本框 12"/>
            <p:cNvSpPr txBox="1"/>
            <p:nvPr/>
          </p:nvSpPr>
          <p:spPr>
            <a:xfrm>
              <a:off x="4222177" y="3691117"/>
              <a:ext cx="1075321" cy="347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无穷大量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4276490" y="2733648"/>
              <a:ext cx="1097757" cy="772215"/>
              <a:chOff x="3697" y="2057"/>
              <a:chExt cx="290" cy="204"/>
            </a:xfrm>
            <a:solidFill>
              <a:schemeClr val="bg1"/>
            </a:solidFill>
          </p:grpSpPr>
          <p:sp>
            <p:nvSpPr>
              <p:cNvPr id="19" name="Freeform 5"/>
              <p:cNvSpPr>
                <a:spLocks noEditPoints="1"/>
              </p:cNvSpPr>
              <p:nvPr/>
            </p:nvSpPr>
            <p:spPr bwMode="auto">
              <a:xfrm>
                <a:off x="3697" y="2057"/>
                <a:ext cx="290" cy="204"/>
              </a:xfrm>
              <a:custGeom>
                <a:avLst/>
                <a:gdLst>
                  <a:gd name="T0" fmla="*/ 290 w 290"/>
                  <a:gd name="T1" fmla="*/ 125 h 204"/>
                  <a:gd name="T2" fmla="*/ 271 w 290"/>
                  <a:gd name="T3" fmla="*/ 0 h 204"/>
                  <a:gd name="T4" fmla="*/ 20 w 290"/>
                  <a:gd name="T5" fmla="*/ 0 h 204"/>
                  <a:gd name="T6" fmla="*/ 0 w 290"/>
                  <a:gd name="T7" fmla="*/ 125 h 204"/>
                  <a:gd name="T8" fmla="*/ 0 w 290"/>
                  <a:gd name="T9" fmla="*/ 125 h 204"/>
                  <a:gd name="T10" fmla="*/ 0 w 290"/>
                  <a:gd name="T11" fmla="*/ 204 h 204"/>
                  <a:gd name="T12" fmla="*/ 290 w 290"/>
                  <a:gd name="T13" fmla="*/ 204 h 204"/>
                  <a:gd name="T14" fmla="*/ 290 w 290"/>
                  <a:gd name="T15" fmla="*/ 125 h 204"/>
                  <a:gd name="T16" fmla="*/ 290 w 290"/>
                  <a:gd name="T17" fmla="*/ 125 h 204"/>
                  <a:gd name="T18" fmla="*/ 281 w 290"/>
                  <a:gd name="T19" fmla="*/ 194 h 204"/>
                  <a:gd name="T20" fmla="*/ 10 w 290"/>
                  <a:gd name="T21" fmla="*/ 194 h 204"/>
                  <a:gd name="T22" fmla="*/ 10 w 290"/>
                  <a:gd name="T23" fmla="*/ 135 h 204"/>
                  <a:gd name="T24" fmla="*/ 281 w 290"/>
                  <a:gd name="T25" fmla="*/ 135 h 204"/>
                  <a:gd name="T26" fmla="*/ 281 w 290"/>
                  <a:gd name="T27" fmla="*/ 1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204">
                    <a:moveTo>
                      <a:pt x="290" y="125"/>
                    </a:moveTo>
                    <a:lnTo>
                      <a:pt x="271" y="0"/>
                    </a:lnTo>
                    <a:lnTo>
                      <a:pt x="20" y="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204"/>
                    </a:lnTo>
                    <a:lnTo>
                      <a:pt x="290" y="204"/>
                    </a:lnTo>
                    <a:lnTo>
                      <a:pt x="290" y="125"/>
                    </a:lnTo>
                    <a:lnTo>
                      <a:pt x="290" y="125"/>
                    </a:lnTo>
                    <a:close/>
                    <a:moveTo>
                      <a:pt x="281" y="194"/>
                    </a:moveTo>
                    <a:lnTo>
                      <a:pt x="10" y="194"/>
                    </a:lnTo>
                    <a:lnTo>
                      <a:pt x="10" y="135"/>
                    </a:lnTo>
                    <a:lnTo>
                      <a:pt x="281" y="135"/>
                    </a:lnTo>
                    <a:lnTo>
                      <a:pt x="281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3726" y="2212"/>
                <a:ext cx="170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3920" y="2212"/>
                <a:ext cx="41" cy="17"/>
              </a:xfrm>
              <a:custGeom>
                <a:avLst/>
                <a:gdLst>
                  <a:gd name="T0" fmla="*/ 4 w 17"/>
                  <a:gd name="T1" fmla="*/ 7 h 7"/>
                  <a:gd name="T2" fmla="*/ 14 w 17"/>
                  <a:gd name="T3" fmla="*/ 7 h 7"/>
                  <a:gd name="T4" fmla="*/ 17 w 17"/>
                  <a:gd name="T5" fmla="*/ 4 h 7"/>
                  <a:gd name="T6" fmla="*/ 14 w 17"/>
                  <a:gd name="T7" fmla="*/ 0 h 7"/>
                  <a:gd name="T8" fmla="*/ 4 w 17"/>
                  <a:gd name="T9" fmla="*/ 0 h 7"/>
                  <a:gd name="T10" fmla="*/ 0 w 17"/>
                  <a:gd name="T11" fmla="*/ 4 h 7"/>
                  <a:gd name="T12" fmla="*/ 4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7" y="6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4010206" y="3347903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" name="组合 38"/>
          <p:cNvGrpSpPr/>
          <p:nvPr/>
        </p:nvGrpSpPr>
        <p:grpSpPr>
          <a:xfrm>
            <a:off x="2327776" y="2538014"/>
            <a:ext cx="1642712" cy="1956177"/>
            <a:chOff x="1574715" y="2418656"/>
            <a:chExt cx="1348986" cy="1606402"/>
          </a:xfrm>
        </p:grpSpPr>
        <p:sp>
          <p:nvSpPr>
            <p:cNvPr id="8" name="椭圆 7"/>
            <p:cNvSpPr/>
            <p:nvPr/>
          </p:nvSpPr>
          <p:spPr>
            <a:xfrm>
              <a:off x="1574715" y="2422452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5" name="Group 4"/>
            <p:cNvGrpSpPr>
              <a:grpSpLocks noChangeAspect="1"/>
            </p:cNvGrpSpPr>
            <p:nvPr/>
          </p:nvGrpSpPr>
          <p:grpSpPr bwMode="auto">
            <a:xfrm rot="21066235">
              <a:off x="1768956" y="2418656"/>
              <a:ext cx="1112762" cy="1123567"/>
              <a:chOff x="3739" y="2056"/>
              <a:chExt cx="206" cy="20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739" y="2110"/>
                <a:ext cx="79" cy="154"/>
              </a:xfrm>
              <a:custGeom>
                <a:avLst/>
                <a:gdLst>
                  <a:gd name="T0" fmla="*/ 28 w 32"/>
                  <a:gd name="T1" fmla="*/ 0 h 63"/>
                  <a:gd name="T2" fmla="*/ 9 w 32"/>
                  <a:gd name="T3" fmla="*/ 2 h 63"/>
                  <a:gd name="T4" fmla="*/ 0 w 32"/>
                  <a:gd name="T5" fmla="*/ 11 h 63"/>
                  <a:gd name="T6" fmla="*/ 0 w 32"/>
                  <a:gd name="T7" fmla="*/ 23 h 63"/>
                  <a:gd name="T8" fmla="*/ 9 w 32"/>
                  <a:gd name="T9" fmla="*/ 33 h 63"/>
                  <a:gd name="T10" fmla="*/ 19 w 32"/>
                  <a:gd name="T11" fmla="*/ 36 h 63"/>
                  <a:gd name="T12" fmla="*/ 19 w 32"/>
                  <a:gd name="T13" fmla="*/ 58 h 63"/>
                  <a:gd name="T14" fmla="*/ 22 w 32"/>
                  <a:gd name="T15" fmla="*/ 61 h 63"/>
                  <a:gd name="T16" fmla="*/ 27 w 32"/>
                  <a:gd name="T17" fmla="*/ 52 h 63"/>
                  <a:gd name="T18" fmla="*/ 28 w 32"/>
                  <a:gd name="T19" fmla="*/ 45 h 63"/>
                  <a:gd name="T20" fmla="*/ 28 w 32"/>
                  <a:gd name="T21" fmla="*/ 37 h 63"/>
                  <a:gd name="T22" fmla="*/ 31 w 32"/>
                  <a:gd name="T23" fmla="*/ 31 h 63"/>
                  <a:gd name="T24" fmla="*/ 31 w 32"/>
                  <a:gd name="T25" fmla="*/ 4 h 63"/>
                  <a:gd name="T26" fmla="*/ 28 w 32"/>
                  <a:gd name="T27" fmla="*/ 0 h 63"/>
                  <a:gd name="T28" fmla="*/ 10 w 32"/>
                  <a:gd name="T29" fmla="*/ 23 h 63"/>
                  <a:gd name="T30" fmla="*/ 7 w 32"/>
                  <a:gd name="T31" fmla="*/ 26 h 63"/>
                  <a:gd name="T32" fmla="*/ 5 w 32"/>
                  <a:gd name="T33" fmla="*/ 23 h 63"/>
                  <a:gd name="T34" fmla="*/ 5 w 32"/>
                  <a:gd name="T35" fmla="*/ 11 h 63"/>
                  <a:gd name="T36" fmla="*/ 7 w 32"/>
                  <a:gd name="T37" fmla="*/ 8 h 63"/>
                  <a:gd name="T38" fmla="*/ 10 w 32"/>
                  <a:gd name="T39" fmla="*/ 11 h 63"/>
                  <a:gd name="T40" fmla="*/ 10 w 32"/>
                  <a:gd name="T41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3">
                    <a:moveTo>
                      <a:pt x="2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0" y="3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33"/>
                      <a:pt x="9" y="33"/>
                    </a:cubicBezTo>
                    <a:cubicBezTo>
                      <a:pt x="9" y="33"/>
                      <a:pt x="19" y="33"/>
                      <a:pt x="19" y="3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61"/>
                      <a:pt x="22" y="61"/>
                    </a:cubicBezTo>
                    <a:cubicBezTo>
                      <a:pt x="22" y="61"/>
                      <a:pt x="32" y="63"/>
                      <a:pt x="27" y="52"/>
                    </a:cubicBezTo>
                    <a:cubicBezTo>
                      <a:pt x="31" y="49"/>
                      <a:pt x="28" y="45"/>
                      <a:pt x="28" y="45"/>
                    </a:cubicBezTo>
                    <a:cubicBezTo>
                      <a:pt x="28" y="45"/>
                      <a:pt x="31" y="41"/>
                      <a:pt x="28" y="37"/>
                    </a:cubicBezTo>
                    <a:cubicBezTo>
                      <a:pt x="28" y="37"/>
                      <a:pt x="31" y="33"/>
                      <a:pt x="31" y="3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0"/>
                      <a:pt x="28" y="0"/>
                    </a:cubicBezTo>
                    <a:close/>
                    <a:moveTo>
                      <a:pt x="10" y="23"/>
                    </a:moveTo>
                    <a:cubicBezTo>
                      <a:pt x="10" y="25"/>
                      <a:pt x="9" y="26"/>
                      <a:pt x="7" y="26"/>
                    </a:cubicBezTo>
                    <a:cubicBezTo>
                      <a:pt x="6" y="26"/>
                      <a:pt x="5" y="25"/>
                      <a:pt x="5" y="2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9" y="8"/>
                      <a:pt x="10" y="9"/>
                      <a:pt x="10" y="11"/>
                    </a:cubicBezTo>
                    <a:lnTo>
                      <a:pt x="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820" y="2056"/>
                <a:ext cx="125" cy="178"/>
              </a:xfrm>
              <a:custGeom>
                <a:avLst/>
                <a:gdLst>
                  <a:gd name="T0" fmla="*/ 46 w 51"/>
                  <a:gd name="T1" fmla="*/ 28 h 73"/>
                  <a:gd name="T2" fmla="*/ 46 w 51"/>
                  <a:gd name="T3" fmla="*/ 3 h 73"/>
                  <a:gd name="T4" fmla="*/ 43 w 51"/>
                  <a:gd name="T5" fmla="*/ 3 h 73"/>
                  <a:gd name="T6" fmla="*/ 3 w 51"/>
                  <a:gd name="T7" fmla="*/ 22 h 73"/>
                  <a:gd name="T8" fmla="*/ 1 w 51"/>
                  <a:gd name="T9" fmla="*/ 25 h 73"/>
                  <a:gd name="T10" fmla="*/ 1 w 51"/>
                  <a:gd name="T11" fmla="*/ 48 h 73"/>
                  <a:gd name="T12" fmla="*/ 4 w 51"/>
                  <a:gd name="T13" fmla="*/ 51 h 73"/>
                  <a:gd name="T14" fmla="*/ 44 w 51"/>
                  <a:gd name="T15" fmla="*/ 70 h 73"/>
                  <a:gd name="T16" fmla="*/ 46 w 51"/>
                  <a:gd name="T17" fmla="*/ 70 h 73"/>
                  <a:gd name="T18" fmla="*/ 46 w 51"/>
                  <a:gd name="T19" fmla="*/ 45 h 73"/>
                  <a:gd name="T20" fmla="*/ 51 w 51"/>
                  <a:gd name="T21" fmla="*/ 36 h 73"/>
                  <a:gd name="T22" fmla="*/ 46 w 51"/>
                  <a:gd name="T23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3">
                    <a:moveTo>
                      <a:pt x="46" y="28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6" y="0"/>
                      <a:pt x="43" y="3"/>
                      <a:pt x="43" y="3"/>
                    </a:cubicBezTo>
                    <a:cubicBezTo>
                      <a:pt x="30" y="24"/>
                      <a:pt x="3" y="22"/>
                      <a:pt x="3" y="22"/>
                    </a:cubicBezTo>
                    <a:cubicBezTo>
                      <a:pt x="0" y="22"/>
                      <a:pt x="1" y="25"/>
                      <a:pt x="1" y="2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51"/>
                      <a:pt x="4" y="51"/>
                      <a:pt x="4" y="51"/>
                    </a:cubicBezTo>
                    <a:cubicBezTo>
                      <a:pt x="34" y="51"/>
                      <a:pt x="44" y="70"/>
                      <a:pt x="44" y="70"/>
                    </a:cubicBezTo>
                    <a:cubicBezTo>
                      <a:pt x="44" y="70"/>
                      <a:pt x="46" y="73"/>
                      <a:pt x="46" y="7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9" y="43"/>
                      <a:pt x="51" y="40"/>
                      <a:pt x="51" y="36"/>
                    </a:cubicBezTo>
                    <a:cubicBezTo>
                      <a:pt x="51" y="33"/>
                      <a:pt x="49" y="30"/>
                      <a:pt x="4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592580" y="3595393"/>
              <a:ext cx="1331121" cy="42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无穷小量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1902046" y="2206776"/>
            <a:ext cx="2449237" cy="24492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" name="组合 30"/>
          <p:cNvGrpSpPr/>
          <p:nvPr/>
        </p:nvGrpSpPr>
        <p:grpSpPr>
          <a:xfrm>
            <a:off x="7604555" y="2355047"/>
            <a:ext cx="2698175" cy="2175718"/>
            <a:chOff x="6308521" y="2510238"/>
            <a:chExt cx="1922755" cy="1550445"/>
          </a:xfrm>
        </p:grpSpPr>
        <p:sp>
          <p:nvSpPr>
            <p:cNvPr id="32" name="文本框 31"/>
            <p:cNvSpPr txBox="1"/>
            <p:nvPr/>
          </p:nvSpPr>
          <p:spPr>
            <a:xfrm>
              <a:off x="6308521" y="3687830"/>
              <a:ext cx="1922755" cy="372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极限的四则运算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7" name="Group 9"/>
            <p:cNvGrpSpPr>
              <a:grpSpLocks noChangeAspect="1"/>
            </p:cNvGrpSpPr>
            <p:nvPr/>
          </p:nvGrpSpPr>
          <p:grpSpPr bwMode="auto">
            <a:xfrm>
              <a:off x="6702217" y="2703735"/>
              <a:ext cx="1135752" cy="933256"/>
              <a:chOff x="3702" y="2087"/>
              <a:chExt cx="258" cy="212"/>
            </a:xfrm>
            <a:solidFill>
              <a:schemeClr val="bg1"/>
            </a:solidFill>
          </p:grpSpPr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3719" y="2119"/>
                <a:ext cx="241" cy="180"/>
              </a:xfrm>
              <a:custGeom>
                <a:avLst/>
                <a:gdLst>
                  <a:gd name="T0" fmla="*/ 0 w 241"/>
                  <a:gd name="T1" fmla="*/ 180 h 180"/>
                  <a:gd name="T2" fmla="*/ 241 w 241"/>
                  <a:gd name="T3" fmla="*/ 180 h 180"/>
                  <a:gd name="T4" fmla="*/ 241 w 241"/>
                  <a:gd name="T5" fmla="*/ 0 h 180"/>
                  <a:gd name="T6" fmla="*/ 176 w 241"/>
                  <a:gd name="T7" fmla="*/ 73 h 180"/>
                  <a:gd name="T8" fmla="*/ 129 w 241"/>
                  <a:gd name="T9" fmla="*/ 46 h 180"/>
                  <a:gd name="T10" fmla="*/ 81 w 241"/>
                  <a:gd name="T11" fmla="*/ 119 h 180"/>
                  <a:gd name="T12" fmla="*/ 37 w 241"/>
                  <a:gd name="T13" fmla="*/ 119 h 180"/>
                  <a:gd name="T14" fmla="*/ 0 w 24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180">
                    <a:moveTo>
                      <a:pt x="0" y="180"/>
                    </a:moveTo>
                    <a:lnTo>
                      <a:pt x="241" y="180"/>
                    </a:lnTo>
                    <a:lnTo>
                      <a:pt x="241" y="0"/>
                    </a:lnTo>
                    <a:lnTo>
                      <a:pt x="176" y="73"/>
                    </a:lnTo>
                    <a:lnTo>
                      <a:pt x="129" y="46"/>
                    </a:lnTo>
                    <a:lnTo>
                      <a:pt x="81" y="119"/>
                    </a:lnTo>
                    <a:lnTo>
                      <a:pt x="37" y="119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7721945" y="2510238"/>
              <a:ext cx="208303" cy="208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03619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10917">
        <p14:flythrough/>
      </p:transition>
    </mc:Choice>
    <mc:Fallback>
      <p:transition spd="slow" advTm="10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235075" y="84182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1A74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【</a:t>
            </a:r>
            <a:r>
              <a:rPr lang="zh-CN" altLang="en-US" sz="2800" b="1" dirty="0">
                <a:solidFill>
                  <a:srgbClr val="1A74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引例</a:t>
            </a:r>
            <a:r>
              <a:rPr lang="en-US" altLang="zh-CN" sz="2800" b="1" dirty="0">
                <a:solidFill>
                  <a:srgbClr val="1A74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】</a:t>
            </a:r>
            <a:endParaRPr lang="zh-CN" altLang="en-US" sz="2800" b="1" dirty="0">
              <a:solidFill>
                <a:srgbClr val="1A74C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25714" y="1487304"/>
            <a:ext cx="830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观察下列变量的变化过程，考察它们的极限。</a:t>
            </a:r>
          </a:p>
        </p:txBody>
      </p:sp>
      <p:sp>
        <p:nvSpPr>
          <p:cNvPr id="37" name="圆角矩形 36"/>
          <p:cNvSpPr/>
          <p:nvPr/>
        </p:nvSpPr>
        <p:spPr>
          <a:xfrm>
            <a:off x="1235075" y="918322"/>
            <a:ext cx="45719" cy="972000"/>
          </a:xfrm>
          <a:prstGeom prst="roundRect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1235075" y="2146040"/>
            <a:ext cx="9721849" cy="2304661"/>
          </a:xfrm>
          <a:prstGeom prst="rect">
            <a:avLst/>
          </a:prstGeom>
          <a:noFill/>
          <a:ln w="28575">
            <a:solidFill>
              <a:srgbClr val="1A74CC"/>
            </a:solidFill>
            <a:rou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xmlns="" id="{88B19F52-50DD-4FC3-81EE-A8A86528E0B2}"/>
              </a:ext>
            </a:extLst>
          </p:cNvPr>
          <p:cNvGrpSpPr>
            <a:grpSpLocks/>
          </p:cNvGrpSpPr>
          <p:nvPr/>
        </p:nvGrpSpPr>
        <p:grpSpPr bwMode="auto">
          <a:xfrm>
            <a:off x="3009041" y="2383209"/>
            <a:ext cx="3488980" cy="472362"/>
            <a:chOff x="0" y="40"/>
            <a:chExt cx="1753" cy="287"/>
          </a:xfrm>
        </p:grpSpPr>
        <p:grpSp>
          <p:nvGrpSpPr>
            <p:cNvPr id="3" name="Group 7">
              <a:extLst>
                <a:ext uri="{FF2B5EF4-FFF2-40B4-BE49-F238E27FC236}">
                  <a16:creationId xmlns:a16="http://schemas.microsoft.com/office/drawing/2014/main" xmlns="" id="{12AE44CD-CDCB-455D-AE8A-7A75DF0DDF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6"/>
              <a:ext cx="1679" cy="281"/>
              <a:chOff x="0" y="5"/>
              <a:chExt cx="1679" cy="281"/>
            </a:xfrm>
          </p:grpSpPr>
          <p:sp>
            <p:nvSpPr>
              <p:cNvPr id="48" name="Text Box 8">
                <a:extLst>
                  <a:ext uri="{FF2B5EF4-FFF2-40B4-BE49-F238E27FC236}">
                    <a16:creationId xmlns:a16="http://schemas.microsoft.com/office/drawing/2014/main" xmlns="" id="{AAD0D426-06F7-429D-A674-ED34943C5C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"/>
                <a:ext cx="1679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（</a:t>
                </a:r>
                <a:r>
                  <a:rPr kumimoji="0" lang="en-US" altLang="zh-CN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1</a:t>
                </a:r>
                <a:r>
                  <a:rPr kumimoji="0" lang="zh-CN" altLang="en-US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）</a:t>
                </a:r>
                <a:r>
                  <a:rPr kumimoji="0" lang="zh-CN" altLang="en-US" b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当               </a:t>
                </a:r>
                <a:r>
                  <a:rPr kumimoji="0" lang="zh-CN" altLang="en-US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时，</a:t>
                </a:r>
              </a:p>
            </p:txBody>
          </p:sp>
          <p:graphicFrame>
            <p:nvGraphicFramePr>
              <p:cNvPr id="49" name="Object 9">
                <a:extLst>
                  <a:ext uri="{FF2B5EF4-FFF2-40B4-BE49-F238E27FC236}">
                    <a16:creationId xmlns:a16="http://schemas.microsoft.com/office/drawing/2014/main" xmlns="" id="{A69C87AD-68B2-41EA-B010-56D9083D74E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843112527"/>
                  </p:ext>
                </p:extLst>
              </p:nvPr>
            </p:nvGraphicFramePr>
            <p:xfrm>
              <a:off x="663" y="19"/>
              <a:ext cx="449" cy="242"/>
            </p:xfrm>
            <a:graphic>
              <a:graphicData uri="http://schemas.openxmlformats.org/presentationml/2006/ole">
                <p:oleObj spid="_x0000_s181250" r:id="rId5" imgW="420927" imgH="178575" progId="">
                  <p:embed/>
                </p:oleObj>
              </a:graphicData>
            </a:graphic>
          </p:graphicFrame>
        </p:grpSp>
        <p:graphicFrame>
          <p:nvGraphicFramePr>
            <p:cNvPr id="47" name="Object 10">
              <a:extLst>
                <a:ext uri="{FF2B5EF4-FFF2-40B4-BE49-F238E27FC236}">
                  <a16:creationId xmlns:a16="http://schemas.microsoft.com/office/drawing/2014/main" xmlns="" id="{78F6090A-8BAF-4324-8E8D-4175BBD908B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119706482"/>
                </p:ext>
              </p:extLst>
            </p:nvPr>
          </p:nvGraphicFramePr>
          <p:xfrm>
            <a:off x="1518" y="40"/>
            <a:ext cx="235" cy="268"/>
          </p:xfrm>
          <a:graphic>
            <a:graphicData uri="http://schemas.openxmlformats.org/presentationml/2006/ole">
              <p:oleObj spid="_x0000_s181251" r:id="rId6" imgW="179672" imgH="205339" progId="">
                <p:embed/>
              </p:oleObj>
            </a:graphicData>
          </a:graphic>
        </p:graphicFrame>
      </p:grpSp>
      <p:grpSp>
        <p:nvGrpSpPr>
          <p:cNvPr id="4" name="Group 40">
            <a:extLst>
              <a:ext uri="{FF2B5EF4-FFF2-40B4-BE49-F238E27FC236}">
                <a16:creationId xmlns:a16="http://schemas.microsoft.com/office/drawing/2014/main" xmlns="" id="{8DCA014E-DEFE-437F-8052-67510514D6F3}"/>
              </a:ext>
            </a:extLst>
          </p:cNvPr>
          <p:cNvGrpSpPr>
            <a:grpSpLocks/>
          </p:cNvGrpSpPr>
          <p:nvPr/>
        </p:nvGrpSpPr>
        <p:grpSpPr bwMode="auto">
          <a:xfrm>
            <a:off x="3009041" y="3029690"/>
            <a:ext cx="4226477" cy="462262"/>
            <a:chOff x="703" y="2540"/>
            <a:chExt cx="1917" cy="389"/>
          </a:xfrm>
        </p:grpSpPr>
        <p:grpSp>
          <p:nvGrpSpPr>
            <p:cNvPr id="5" name="Group 12">
              <a:extLst>
                <a:ext uri="{FF2B5EF4-FFF2-40B4-BE49-F238E27FC236}">
                  <a16:creationId xmlns:a16="http://schemas.microsoft.com/office/drawing/2014/main" xmlns="" id="{C139C22A-2AB9-4656-A2BF-4AE1E40298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2540"/>
              <a:ext cx="1683" cy="389"/>
              <a:chOff x="0" y="222"/>
              <a:chExt cx="1342" cy="282"/>
            </a:xfrm>
          </p:grpSpPr>
          <p:sp>
            <p:nvSpPr>
              <p:cNvPr id="67" name="Text Box 13">
                <a:extLst>
                  <a:ext uri="{FF2B5EF4-FFF2-40B4-BE49-F238E27FC236}">
                    <a16:creationId xmlns:a16="http://schemas.microsoft.com/office/drawing/2014/main" xmlns="" id="{CD766E3D-D0A8-445B-AACA-750B16A033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22"/>
                <a:ext cx="134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（</a:t>
                </a:r>
                <a:r>
                  <a:rPr kumimoji="0" lang="en-US" altLang="zh-CN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2</a:t>
                </a:r>
                <a:r>
                  <a:rPr kumimoji="0" lang="zh-CN" altLang="en-US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）</a:t>
                </a:r>
                <a:r>
                  <a:rPr kumimoji="0" lang="zh-CN" altLang="en-US" b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当                     </a:t>
                </a:r>
                <a:r>
                  <a:rPr kumimoji="0" lang="zh-CN" altLang="en-US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时，</a:t>
                </a:r>
              </a:p>
            </p:txBody>
          </p:sp>
          <p:graphicFrame>
            <p:nvGraphicFramePr>
              <p:cNvPr id="68" name="Object 14">
                <a:extLst>
                  <a:ext uri="{FF2B5EF4-FFF2-40B4-BE49-F238E27FC236}">
                    <a16:creationId xmlns:a16="http://schemas.microsoft.com/office/drawing/2014/main" xmlns="" id="{4EE0BBF8-00A0-4E4F-AB99-A72F9C3C4AD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204302597"/>
                  </p:ext>
                </p:extLst>
              </p:nvPr>
            </p:nvGraphicFramePr>
            <p:xfrm>
              <a:off x="461" y="272"/>
              <a:ext cx="495" cy="216"/>
            </p:xfrm>
            <a:graphic>
              <a:graphicData uri="http://schemas.openxmlformats.org/presentationml/2006/ole">
                <p:oleObj spid="_x0000_s181252" name="公式" r:id="rId7" imgW="419100" imgH="139700" progId="">
                  <p:embed/>
                </p:oleObj>
              </a:graphicData>
            </a:graphic>
          </p:graphicFrame>
        </p:grpSp>
        <p:graphicFrame>
          <p:nvGraphicFramePr>
            <p:cNvPr id="66" name="Object 15">
              <a:extLst>
                <a:ext uri="{FF2B5EF4-FFF2-40B4-BE49-F238E27FC236}">
                  <a16:creationId xmlns:a16="http://schemas.microsoft.com/office/drawing/2014/main" xmlns="" id="{F2DF3AE1-9F1A-48CC-9680-FAA1EE46DDD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170008710"/>
                </p:ext>
              </p:extLst>
            </p:nvPr>
          </p:nvGraphicFramePr>
          <p:xfrm>
            <a:off x="2209" y="2555"/>
            <a:ext cx="411" cy="332"/>
          </p:xfrm>
          <a:graphic>
            <a:graphicData uri="http://schemas.openxmlformats.org/presentationml/2006/ole">
              <p:oleObj spid="_x0000_s181253" name="公式" r:id="rId8" imgW="329914" imgH="177646" progId="">
                <p:embed/>
              </p:oleObj>
            </a:graphicData>
          </a:graphic>
        </p:graphicFrame>
      </p:grpSp>
      <p:grpSp>
        <p:nvGrpSpPr>
          <p:cNvPr id="6" name="Group 16">
            <a:extLst>
              <a:ext uri="{FF2B5EF4-FFF2-40B4-BE49-F238E27FC236}">
                <a16:creationId xmlns:a16="http://schemas.microsoft.com/office/drawing/2014/main" xmlns="" id="{9EBBC421-FCAC-4F59-A72E-C5FE3ED5DF48}"/>
              </a:ext>
            </a:extLst>
          </p:cNvPr>
          <p:cNvGrpSpPr>
            <a:grpSpLocks/>
          </p:cNvGrpSpPr>
          <p:nvPr/>
        </p:nvGrpSpPr>
        <p:grpSpPr bwMode="auto">
          <a:xfrm>
            <a:off x="3009041" y="3589055"/>
            <a:ext cx="3805229" cy="643588"/>
            <a:chOff x="-5" y="175"/>
            <a:chExt cx="1397" cy="391"/>
          </a:xfrm>
        </p:grpSpPr>
        <p:grpSp>
          <p:nvGrpSpPr>
            <p:cNvPr id="7" name="Group 17">
              <a:extLst>
                <a:ext uri="{FF2B5EF4-FFF2-40B4-BE49-F238E27FC236}">
                  <a16:creationId xmlns:a16="http://schemas.microsoft.com/office/drawing/2014/main" xmlns="" id="{94A3589A-7A09-444B-BF3E-46CFFB4D14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5" y="237"/>
              <a:ext cx="1390" cy="280"/>
              <a:chOff x="-5" y="150"/>
              <a:chExt cx="1390" cy="280"/>
            </a:xfrm>
          </p:grpSpPr>
          <p:sp>
            <p:nvSpPr>
              <p:cNvPr id="72" name="Text Box 18">
                <a:extLst>
                  <a:ext uri="{FF2B5EF4-FFF2-40B4-BE49-F238E27FC236}">
                    <a16:creationId xmlns:a16="http://schemas.microsoft.com/office/drawing/2014/main" xmlns="" id="{E2B99A2A-ADA1-4033-9B03-72EEE986DE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5" y="150"/>
                <a:ext cx="1390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（</a:t>
                </a:r>
                <a:r>
                  <a:rPr kumimoji="0" lang="en-US" altLang="zh-CN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3</a:t>
                </a:r>
                <a:r>
                  <a:rPr kumimoji="0" lang="zh-CN" altLang="en-US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）当 </a:t>
                </a:r>
                <a:r>
                  <a:rPr kumimoji="0" lang="zh-CN" altLang="en-US" b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                   </a:t>
                </a:r>
                <a:r>
                  <a:rPr kumimoji="0" lang="zh-CN" altLang="en-US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时，</a:t>
                </a:r>
              </a:p>
            </p:txBody>
          </p:sp>
          <p:graphicFrame>
            <p:nvGraphicFramePr>
              <p:cNvPr id="73" name="Object 19">
                <a:extLst>
                  <a:ext uri="{FF2B5EF4-FFF2-40B4-BE49-F238E27FC236}">
                    <a16:creationId xmlns:a16="http://schemas.microsoft.com/office/drawing/2014/main" xmlns="" id="{BF48E609-DFD0-4043-9B3B-09F76686EB1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258441733"/>
                  </p:ext>
                </p:extLst>
              </p:nvPr>
            </p:nvGraphicFramePr>
            <p:xfrm>
              <a:off x="463" y="190"/>
              <a:ext cx="565" cy="217"/>
            </p:xfrm>
            <a:graphic>
              <a:graphicData uri="http://schemas.openxmlformats.org/presentationml/2006/ole">
                <p:oleObj spid="_x0000_s181254" name="公式" r:id="rId9" imgW="444307" imgH="139639" progId="">
                  <p:embed/>
                </p:oleObj>
              </a:graphicData>
            </a:graphic>
          </p:graphicFrame>
        </p:grpSp>
        <p:graphicFrame>
          <p:nvGraphicFramePr>
            <p:cNvPr id="71" name="Object 20">
              <a:extLst>
                <a:ext uri="{FF2B5EF4-FFF2-40B4-BE49-F238E27FC236}">
                  <a16:creationId xmlns:a16="http://schemas.microsoft.com/office/drawing/2014/main" xmlns="" id="{BD6379B2-82BE-4A9F-8450-3B21F5FB9A8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710764147"/>
                </p:ext>
              </p:extLst>
            </p:nvPr>
          </p:nvGraphicFramePr>
          <p:xfrm>
            <a:off x="1248" y="175"/>
            <a:ext cx="144" cy="391"/>
          </p:xfrm>
          <a:graphic>
            <a:graphicData uri="http://schemas.openxmlformats.org/presentationml/2006/ole">
              <p:oleObj spid="_x0000_s181255" name="公式" r:id="rId10" imgW="152334" imgH="393529" progId="">
                <p:embed/>
              </p:oleObj>
            </a:graphicData>
          </a:graphic>
        </p:graphicFrame>
      </p:grpSp>
      <p:sp>
        <p:nvSpPr>
          <p:cNvPr id="74" name="Text Box 27">
            <a:extLst>
              <a:ext uri="{FF2B5EF4-FFF2-40B4-BE49-F238E27FC236}">
                <a16:creationId xmlns:a16="http://schemas.microsoft.com/office/drawing/2014/main" xmlns="" id="{73270BD5-DBFE-4195-956F-EDCC1AF25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2048" y="2403234"/>
            <a:ext cx="455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b="0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75" name="Text Box 29">
            <a:extLst>
              <a:ext uri="{FF2B5EF4-FFF2-40B4-BE49-F238E27FC236}">
                <a16:creationId xmlns:a16="http://schemas.microsoft.com/office/drawing/2014/main" xmlns="" id="{6D8C9E33-5EFE-4CC9-94A6-1AAD260EA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2048" y="3073248"/>
            <a:ext cx="455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b="0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76" name="Text Box 31">
            <a:extLst>
              <a:ext uri="{FF2B5EF4-FFF2-40B4-BE49-F238E27FC236}">
                <a16:creationId xmlns:a16="http://schemas.microsoft.com/office/drawing/2014/main" xmlns="" id="{2B15BDC8-ACEB-4C82-9855-950B528D8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2048" y="3687275"/>
            <a:ext cx="455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b="0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</a:p>
        </p:txBody>
      </p: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xmlns="" id="{EDDF978A-CAFC-4A97-9589-46768A816232}"/>
              </a:ext>
            </a:extLst>
          </p:cNvPr>
          <p:cNvCxnSpPr/>
          <p:nvPr/>
        </p:nvCxnSpPr>
        <p:spPr bwMode="auto">
          <a:xfrm>
            <a:off x="7708297" y="2656929"/>
            <a:ext cx="428628" cy="1588"/>
          </a:xfrm>
          <a:prstGeom prst="straightConnector1">
            <a:avLst/>
          </a:prstGeom>
          <a:solidFill>
            <a:srgbClr val="72A37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xmlns="" id="{AEBDACED-FD7F-4577-AF89-2858BD37DC81}"/>
              </a:ext>
            </a:extLst>
          </p:cNvPr>
          <p:cNvCxnSpPr/>
          <p:nvPr/>
        </p:nvCxnSpPr>
        <p:spPr bwMode="auto">
          <a:xfrm>
            <a:off x="7708297" y="3322977"/>
            <a:ext cx="428628" cy="1588"/>
          </a:xfrm>
          <a:prstGeom prst="straightConnector1">
            <a:avLst/>
          </a:prstGeom>
          <a:solidFill>
            <a:srgbClr val="72A37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xmlns="" id="{EDFFDF26-801E-420F-BF72-2E51A330A678}"/>
              </a:ext>
            </a:extLst>
          </p:cNvPr>
          <p:cNvCxnSpPr/>
          <p:nvPr/>
        </p:nvCxnSpPr>
        <p:spPr bwMode="auto">
          <a:xfrm>
            <a:off x="7708297" y="3933038"/>
            <a:ext cx="428628" cy="1588"/>
          </a:xfrm>
          <a:prstGeom prst="straightConnector1">
            <a:avLst/>
          </a:prstGeom>
          <a:solidFill>
            <a:srgbClr val="72A37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Text Box 36">
            <a:extLst>
              <a:ext uri="{FF2B5EF4-FFF2-40B4-BE49-F238E27FC236}">
                <a16:creationId xmlns:a16="http://schemas.microsoft.com/office/drawing/2014/main" xmlns="" id="{A4AFF8AD-9D0B-4F2B-AA5F-20FCAC918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229" y="4688486"/>
            <a:ext cx="9171991" cy="107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     上述变量在不同的变化过程中，都有一个共同的特点，它们的极限均为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零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82" name="AutoShape 4">
            <a:extLst>
              <a:ext uri="{FF2B5EF4-FFF2-40B4-BE49-F238E27FC236}">
                <a16:creationId xmlns:a16="http://schemas.microsoft.com/office/drawing/2014/main" xmlns="" id="{035E4A6F-88C0-4972-B2B1-33ED08CBB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4657286"/>
            <a:ext cx="9721849" cy="1198357"/>
          </a:xfrm>
          <a:prstGeom prst="rect">
            <a:avLst/>
          </a:prstGeom>
          <a:noFill/>
          <a:ln w="28575">
            <a:solidFill>
              <a:srgbClr val="1A74CC"/>
            </a:solidFill>
            <a:rou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-112076" y="-443763"/>
            <a:ext cx="2342815" cy="1514509"/>
            <a:chOff x="-112076" y="-443763"/>
            <a:chExt cx="2342815" cy="1514509"/>
          </a:xfrm>
        </p:grpSpPr>
        <p:grpSp>
          <p:nvGrpSpPr>
            <p:cNvPr id="32" name="组合 6"/>
            <p:cNvGrpSpPr/>
            <p:nvPr/>
          </p:nvGrpSpPr>
          <p:grpSpPr>
            <a:xfrm>
              <a:off x="-112076" y="-443763"/>
              <a:ext cx="2342815" cy="1514509"/>
              <a:chOff x="-272337" y="-305365"/>
              <a:chExt cx="3353206" cy="2167675"/>
            </a:xfrm>
            <a:solidFill>
              <a:srgbClr val="1A74CC"/>
            </a:solidFill>
          </p:grpSpPr>
          <p:sp>
            <p:nvSpPr>
              <p:cNvPr id="34" name="椭圆 33"/>
              <p:cNvSpPr/>
              <p:nvPr/>
            </p:nvSpPr>
            <p:spPr>
              <a:xfrm>
                <a:off x="-272337" y="-45167"/>
                <a:ext cx="1907477" cy="1907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401971" y="-16805"/>
                <a:ext cx="1004341" cy="10043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2076528" y="-305365"/>
                <a:ext cx="1004341" cy="10043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12560" y="132401"/>
              <a:ext cx="141709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无穷</a:t>
              </a:r>
              <a:endPara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小量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xmlns="" val="380618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6535"/>
    </mc:Choice>
    <mc:Fallback>
      <p:transition advTm="6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7" grpId="0" animBg="1"/>
      <p:bldP spid="20" grpId="0" animBg="1"/>
      <p:bldP spid="74" grpId="0" autoUpdateAnimBg="0"/>
      <p:bldP spid="75" grpId="0" autoUpdateAnimBg="0"/>
      <p:bldP spid="76" grpId="0" autoUpdateAnimBg="0"/>
      <p:bldP spid="81" grpId="0"/>
      <p:bldP spid="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44405" y="1619965"/>
            <a:ext cx="9712519" cy="2113430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44406" y="908050"/>
            <a:ext cx="1643062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无穷小量</a:t>
            </a:r>
          </a:p>
        </p:txBody>
      </p:sp>
      <p:sp>
        <p:nvSpPr>
          <p:cNvPr id="67" name="Text Box 15">
            <a:extLst>
              <a:ext uri="{FF2B5EF4-FFF2-40B4-BE49-F238E27FC236}">
                <a16:creationId xmlns:a16="http://schemas.microsoft.com/office/drawing/2014/main" xmlns="" id="{5D5AF65C-8BF8-4AC6-8591-A42F56089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313" y="1552785"/>
            <a:ext cx="128132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定义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2.8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4">
            <a:extLst>
              <a:ext uri="{FF2B5EF4-FFF2-40B4-BE49-F238E27FC236}">
                <a16:creationId xmlns:a16="http://schemas.microsoft.com/office/drawing/2014/main" xmlns="" id="{5ACDD3B2-2ADC-4EB0-B2C5-3D6DDA0B69F6}"/>
              </a:ext>
            </a:extLst>
          </p:cNvPr>
          <p:cNvGrpSpPr/>
          <p:nvPr/>
        </p:nvGrpSpPr>
        <p:grpSpPr>
          <a:xfrm>
            <a:off x="1717313" y="3035081"/>
            <a:ext cx="8769008" cy="461665"/>
            <a:chOff x="1875934" y="2796977"/>
            <a:chExt cx="8769008" cy="461665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xmlns="" id="{2EA627E7-D2D0-4D0D-945B-B6598C9B9391}"/>
                </a:ext>
              </a:extLst>
            </p:cNvPr>
            <p:cNvSpPr/>
            <p:nvPr/>
          </p:nvSpPr>
          <p:spPr>
            <a:xfrm>
              <a:off x="1875934" y="2796977"/>
              <a:ext cx="87690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一般用下列希腊字母                          表示。</a:t>
              </a:r>
            </a:p>
          </p:txBody>
        </p:sp>
        <p:graphicFrame>
          <p:nvGraphicFramePr>
            <p:cNvPr id="71" name="Object 16">
              <a:extLst>
                <a:ext uri="{FF2B5EF4-FFF2-40B4-BE49-F238E27FC236}">
                  <a16:creationId xmlns:a16="http://schemas.microsoft.com/office/drawing/2014/main" xmlns="" id="{F10F2199-AA64-46A7-B841-E74F3019526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328236665"/>
                </p:ext>
              </p:extLst>
            </p:nvPr>
          </p:nvGraphicFramePr>
          <p:xfrm>
            <a:off x="4764834" y="2796977"/>
            <a:ext cx="2412696" cy="461665"/>
          </p:xfrm>
          <a:graphic>
            <a:graphicData uri="http://schemas.openxmlformats.org/presentationml/2006/ole">
              <p:oleObj spid="_x0000_s182274" r:id="rId4" imgW="802538" imgH="203819" progId="">
                <p:embed/>
              </p:oleObj>
            </a:graphicData>
          </a:graphic>
        </p:graphicFrame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8615EF82-F80F-4CC7-A642-18763C2963EC}"/>
              </a:ext>
            </a:extLst>
          </p:cNvPr>
          <p:cNvGrpSpPr/>
          <p:nvPr/>
        </p:nvGrpSpPr>
        <p:grpSpPr>
          <a:xfrm>
            <a:off x="3627347" y="4716963"/>
            <a:ext cx="2150153" cy="461682"/>
            <a:chOff x="3952673" y="4573146"/>
            <a:chExt cx="2150153" cy="461682"/>
          </a:xfrm>
        </p:grpSpPr>
        <p:sp>
          <p:nvSpPr>
            <p:cNvPr id="85" name="Text Box 7">
              <a:extLst>
                <a:ext uri="{FF2B5EF4-FFF2-40B4-BE49-F238E27FC236}">
                  <a16:creationId xmlns:a16="http://schemas.microsoft.com/office/drawing/2014/main" xmlns="" id="{9FE8DAF8-AC9B-42F7-BD63-EC958D166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2673" y="4573146"/>
              <a:ext cx="2150153" cy="461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当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时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86" name="Object 5">
              <a:extLst>
                <a:ext uri="{FF2B5EF4-FFF2-40B4-BE49-F238E27FC236}">
                  <a16:creationId xmlns:a16="http://schemas.microsoft.com/office/drawing/2014/main" xmlns="" id="{0FA5DCB5-B3F0-4539-BBD0-A15560B2194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21754764"/>
                </p:ext>
              </p:extLst>
            </p:nvPr>
          </p:nvGraphicFramePr>
          <p:xfrm>
            <a:off x="4359902" y="4684679"/>
            <a:ext cx="1008063" cy="330793"/>
          </p:xfrm>
          <a:graphic>
            <a:graphicData uri="http://schemas.openxmlformats.org/presentationml/2006/ole">
              <p:oleObj spid="_x0000_s182275" name="Equation" r:id="rId5" imgW="431613" imgH="152334" progId="">
                <p:embed/>
              </p:oleObj>
            </a:graphicData>
          </a:graphic>
        </p:graphicFrame>
      </p:grpSp>
      <p:grpSp>
        <p:nvGrpSpPr>
          <p:cNvPr id="4" name="组合 1">
            <a:extLst>
              <a:ext uri="{FF2B5EF4-FFF2-40B4-BE49-F238E27FC236}">
                <a16:creationId xmlns:a16="http://schemas.microsoft.com/office/drawing/2014/main" xmlns="" id="{D65C9D83-FA57-4E91-A4F2-A46476F71C96}"/>
              </a:ext>
            </a:extLst>
          </p:cNvPr>
          <p:cNvGrpSpPr/>
          <p:nvPr/>
        </p:nvGrpSpPr>
        <p:grpSpPr>
          <a:xfrm>
            <a:off x="5787554" y="3998599"/>
            <a:ext cx="2191130" cy="473264"/>
            <a:chOff x="6013688" y="3824829"/>
            <a:chExt cx="2191130" cy="473264"/>
          </a:xfrm>
        </p:grpSpPr>
        <p:sp>
          <p:nvSpPr>
            <p:cNvPr id="89" name="Text Box 9">
              <a:extLst>
                <a:ext uri="{FF2B5EF4-FFF2-40B4-BE49-F238E27FC236}">
                  <a16:creationId xmlns:a16="http://schemas.microsoft.com/office/drawing/2014/main" xmlns="" id="{A96DADA7-27BC-4C07-A41A-438722E7F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1269" y="3836428"/>
              <a:ext cx="17235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是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无穷小；</a:t>
              </a:r>
            </a:p>
          </p:txBody>
        </p:sp>
        <p:graphicFrame>
          <p:nvGraphicFramePr>
            <p:cNvPr id="91" name="Object 11">
              <a:extLst>
                <a:ext uri="{FF2B5EF4-FFF2-40B4-BE49-F238E27FC236}">
                  <a16:creationId xmlns:a16="http://schemas.microsoft.com/office/drawing/2014/main" xmlns="" id="{7BF9E5C3-05E7-42C2-A37B-53BA984D82E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255858421"/>
                </p:ext>
              </p:extLst>
            </p:nvPr>
          </p:nvGraphicFramePr>
          <p:xfrm>
            <a:off x="6013688" y="3824829"/>
            <a:ext cx="571500" cy="439755"/>
          </p:xfrm>
          <a:graphic>
            <a:graphicData uri="http://schemas.openxmlformats.org/presentationml/2006/ole">
              <p:oleObj spid="_x0000_s182276" r:id="rId6" imgW="179672" imgH="205339" progId="">
                <p:embed/>
              </p:oleObj>
            </a:graphicData>
          </a:graphic>
        </p:graphicFrame>
      </p:grpSp>
      <p:grpSp>
        <p:nvGrpSpPr>
          <p:cNvPr id="5" name="组合 3">
            <a:extLst>
              <a:ext uri="{FF2B5EF4-FFF2-40B4-BE49-F238E27FC236}">
                <a16:creationId xmlns:a16="http://schemas.microsoft.com/office/drawing/2014/main" xmlns="" id="{C8405D65-B0C9-4274-B6AC-7A463A4DF976}"/>
              </a:ext>
            </a:extLst>
          </p:cNvPr>
          <p:cNvGrpSpPr/>
          <p:nvPr/>
        </p:nvGrpSpPr>
        <p:grpSpPr>
          <a:xfrm>
            <a:off x="3627347" y="5408040"/>
            <a:ext cx="2140273" cy="461682"/>
            <a:chOff x="3946087" y="5315416"/>
            <a:chExt cx="2140273" cy="461682"/>
          </a:xfrm>
        </p:grpSpPr>
        <p:sp>
          <p:nvSpPr>
            <p:cNvPr id="93" name="Text Box 7">
              <a:extLst>
                <a:ext uri="{FF2B5EF4-FFF2-40B4-BE49-F238E27FC236}">
                  <a16:creationId xmlns:a16="http://schemas.microsoft.com/office/drawing/2014/main" xmlns="" id="{E0880A1F-13EA-4BC7-B784-599F32FC6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6087" y="5315416"/>
              <a:ext cx="2140273" cy="461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当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时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94" name="Object 5">
              <a:extLst>
                <a:ext uri="{FF2B5EF4-FFF2-40B4-BE49-F238E27FC236}">
                  <a16:creationId xmlns:a16="http://schemas.microsoft.com/office/drawing/2014/main" xmlns="" id="{257E105A-538E-4E18-BF6D-1B892854D25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461145026"/>
                </p:ext>
              </p:extLst>
            </p:nvPr>
          </p:nvGraphicFramePr>
          <p:xfrm>
            <a:off x="4386889" y="5462602"/>
            <a:ext cx="954088" cy="303425"/>
          </p:xfrm>
          <a:graphic>
            <a:graphicData uri="http://schemas.openxmlformats.org/presentationml/2006/ole">
              <p:oleObj spid="_x0000_s182277" name="公式" r:id="rId7" imgW="444307" imgH="139639" progId="">
                <p:embed/>
              </p:oleObj>
            </a:graphicData>
          </a:graphic>
        </p:graphicFrame>
      </p:grpSp>
      <p:sp>
        <p:nvSpPr>
          <p:cNvPr id="96" name="Text Box 9">
            <a:extLst>
              <a:ext uri="{FF2B5EF4-FFF2-40B4-BE49-F238E27FC236}">
                <a16:creationId xmlns:a16="http://schemas.microsoft.com/office/drawing/2014/main" xmlns="" id="{2291F660-3F37-4890-8A1C-EC3242F72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835" y="3977421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引例中：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xmlns="" id="{5D5AF65C-8BF8-4AC6-8591-A42F56089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313" y="2181004"/>
            <a:ext cx="8769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在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某一变化过程中以零为极限的变量为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无穷小量，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简称</a:t>
            </a:r>
            <a:r>
              <a:rPr lang="zh-CN" altLang="en-US" sz="2400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无穷小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</a:p>
        </p:txBody>
      </p:sp>
      <p:grpSp>
        <p:nvGrpSpPr>
          <p:cNvPr id="6" name="组合 22">
            <a:extLst>
              <a:ext uri="{FF2B5EF4-FFF2-40B4-BE49-F238E27FC236}">
                <a16:creationId xmlns:a16="http://schemas.microsoft.com/office/drawing/2014/main" xmlns="" id="{D65C9D83-FA57-4E91-A4F2-A46476F71C96}"/>
              </a:ext>
            </a:extLst>
          </p:cNvPr>
          <p:cNvGrpSpPr/>
          <p:nvPr/>
        </p:nvGrpSpPr>
        <p:grpSpPr>
          <a:xfrm>
            <a:off x="3627347" y="4021544"/>
            <a:ext cx="2185214" cy="467201"/>
            <a:chOff x="3952673" y="3830892"/>
            <a:chExt cx="2185214" cy="467201"/>
          </a:xfrm>
        </p:grpSpPr>
        <p:sp>
          <p:nvSpPr>
            <p:cNvPr id="24" name="Text Box 9">
              <a:extLst>
                <a:ext uri="{FF2B5EF4-FFF2-40B4-BE49-F238E27FC236}">
                  <a16:creationId xmlns:a16="http://schemas.microsoft.com/office/drawing/2014/main" xmlns="" id="{A96DADA7-27BC-4C07-A41A-438722E7F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2673" y="3830892"/>
              <a:ext cx="21852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当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时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5" name="Object 10">
              <a:extLst>
                <a:ext uri="{FF2B5EF4-FFF2-40B4-BE49-F238E27FC236}">
                  <a16:creationId xmlns:a16="http://schemas.microsoft.com/office/drawing/2014/main" xmlns="" id="{E350D517-AC26-40EA-88FA-905D6337757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151930938"/>
                </p:ext>
              </p:extLst>
            </p:nvPr>
          </p:nvGraphicFramePr>
          <p:xfrm>
            <a:off x="4383498" y="3902847"/>
            <a:ext cx="984467" cy="395246"/>
          </p:xfrm>
          <a:graphic>
            <a:graphicData uri="http://schemas.openxmlformats.org/presentationml/2006/ole">
              <p:oleObj spid="_x0000_s182278" r:id="rId8" imgW="420927" imgH="178575" progId="">
                <p:embed/>
              </p:oleObj>
            </a:graphicData>
          </a:graphic>
        </p:graphicFrame>
      </p:grpSp>
      <p:grpSp>
        <p:nvGrpSpPr>
          <p:cNvPr id="7" name="组合 26">
            <a:extLst>
              <a:ext uri="{FF2B5EF4-FFF2-40B4-BE49-F238E27FC236}">
                <a16:creationId xmlns:a16="http://schemas.microsoft.com/office/drawing/2014/main" xmlns="" id="{8615EF82-F80F-4CC7-A642-18763C2963EC}"/>
              </a:ext>
            </a:extLst>
          </p:cNvPr>
          <p:cNvGrpSpPr/>
          <p:nvPr/>
        </p:nvGrpSpPr>
        <p:grpSpPr>
          <a:xfrm>
            <a:off x="5821481" y="4716963"/>
            <a:ext cx="2634377" cy="461682"/>
            <a:chOff x="5951749" y="4573146"/>
            <a:chExt cx="2634377" cy="461682"/>
          </a:xfrm>
        </p:grpSpPr>
        <p:sp>
          <p:nvSpPr>
            <p:cNvPr id="28" name="Text Box 7">
              <a:extLst>
                <a:ext uri="{FF2B5EF4-FFF2-40B4-BE49-F238E27FC236}">
                  <a16:creationId xmlns:a16="http://schemas.microsoft.com/office/drawing/2014/main" xmlns="" id="{9FE8DAF8-AC9B-42F7-BD63-EC958D166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8812" y="4573146"/>
              <a:ext cx="2007314" cy="461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是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无穷小量；</a:t>
              </a:r>
            </a:p>
          </p:txBody>
        </p:sp>
        <p:graphicFrame>
          <p:nvGraphicFramePr>
            <p:cNvPr id="30" name="Object 6">
              <a:extLst>
                <a:ext uri="{FF2B5EF4-FFF2-40B4-BE49-F238E27FC236}">
                  <a16:creationId xmlns:a16="http://schemas.microsoft.com/office/drawing/2014/main" xmlns="" id="{81A8FCFC-10BE-4A34-9410-1527B4D9ECE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579631987"/>
                </p:ext>
              </p:extLst>
            </p:nvPr>
          </p:nvGraphicFramePr>
          <p:xfrm>
            <a:off x="5951749" y="4641854"/>
            <a:ext cx="627063" cy="327223"/>
          </p:xfrm>
          <a:graphic>
            <a:graphicData uri="http://schemas.openxmlformats.org/presentationml/2006/ole">
              <p:oleObj spid="_x0000_s182279" name="公式" r:id="rId9" imgW="329914" imgH="177646" progId="">
                <p:embed/>
              </p:oleObj>
            </a:graphicData>
          </a:graphic>
        </p:graphicFrame>
      </p:grpSp>
      <p:grpSp>
        <p:nvGrpSpPr>
          <p:cNvPr id="8" name="组合 30">
            <a:extLst>
              <a:ext uri="{FF2B5EF4-FFF2-40B4-BE49-F238E27FC236}">
                <a16:creationId xmlns:a16="http://schemas.microsoft.com/office/drawing/2014/main" xmlns="" id="{C8405D65-B0C9-4274-B6AC-7A463A4DF976}"/>
              </a:ext>
            </a:extLst>
          </p:cNvPr>
          <p:cNvGrpSpPr/>
          <p:nvPr/>
        </p:nvGrpSpPr>
        <p:grpSpPr>
          <a:xfrm>
            <a:off x="5914038" y="5266015"/>
            <a:ext cx="2209742" cy="636597"/>
            <a:chOff x="6033649" y="5227958"/>
            <a:chExt cx="2209742" cy="636597"/>
          </a:xfrm>
        </p:grpSpPr>
        <p:sp>
          <p:nvSpPr>
            <p:cNvPr id="32" name="Text Box 7">
              <a:extLst>
                <a:ext uri="{FF2B5EF4-FFF2-40B4-BE49-F238E27FC236}">
                  <a16:creationId xmlns:a16="http://schemas.microsoft.com/office/drawing/2014/main" xmlns="" id="{E0880A1F-13EA-4BC7-B784-599F32FC6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8021" y="5350577"/>
              <a:ext cx="1935370" cy="461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是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无穷小量。</a:t>
              </a:r>
            </a:p>
          </p:txBody>
        </p:sp>
        <p:graphicFrame>
          <p:nvGraphicFramePr>
            <p:cNvPr id="36" name="Object 6">
              <a:extLst>
                <a:ext uri="{FF2B5EF4-FFF2-40B4-BE49-F238E27FC236}">
                  <a16:creationId xmlns:a16="http://schemas.microsoft.com/office/drawing/2014/main" xmlns="" id="{4605AF37-0165-45B5-BBD8-F6EE1B04A03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256492353"/>
                </p:ext>
              </p:extLst>
            </p:nvPr>
          </p:nvGraphicFramePr>
          <p:xfrm>
            <a:off x="6033649" y="5227958"/>
            <a:ext cx="288925" cy="636597"/>
          </p:xfrm>
          <a:graphic>
            <a:graphicData uri="http://schemas.openxmlformats.org/presentationml/2006/ole">
              <p:oleObj spid="_x0000_s182280" name="公式" r:id="rId10" imgW="152334" imgH="393529" progId="">
                <p:embed/>
              </p:oleObj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xmlns="" val="28540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58029">
        <p14:flythrough/>
      </p:transition>
    </mc:Choice>
    <mc:Fallback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43461" y="2715208"/>
            <a:ext cx="9713463" cy="2183367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43461" y="1874799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4">
            <a:extLst>
              <a:ext uri="{FF2B5EF4-FFF2-40B4-BE49-F238E27FC236}">
                <a16:creationId xmlns:a16="http://schemas.microsoft.com/office/drawing/2014/main" xmlns="" id="{2A471826-4B99-4E13-B01F-D3A27E8BB7CE}"/>
              </a:ext>
            </a:extLst>
          </p:cNvPr>
          <p:cNvGrpSpPr/>
          <p:nvPr/>
        </p:nvGrpSpPr>
        <p:grpSpPr>
          <a:xfrm>
            <a:off x="1707965" y="1903350"/>
            <a:ext cx="7218486" cy="484089"/>
            <a:chOff x="2511838" y="1832877"/>
            <a:chExt cx="7218486" cy="484089"/>
          </a:xfrm>
        </p:grpSpPr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xmlns="" id="{F68C5881-91FA-43F8-B774-24949787BB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1838" y="1832877"/>
              <a:ext cx="721848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当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时，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变量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是否为无穷小量？</a:t>
              </a:r>
            </a:p>
          </p:txBody>
        </p:sp>
        <p:graphicFrame>
          <p:nvGraphicFramePr>
            <p:cNvPr id="20" name="Object 16">
              <a:extLst>
                <a:ext uri="{FF2B5EF4-FFF2-40B4-BE49-F238E27FC236}">
                  <a16:creationId xmlns:a16="http://schemas.microsoft.com/office/drawing/2014/main" xmlns="" id="{16322A31-FBCE-414E-80E7-D93E7A49E28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718214297"/>
                </p:ext>
              </p:extLst>
            </p:nvPr>
          </p:nvGraphicFramePr>
          <p:xfrm>
            <a:off x="5217642" y="1847158"/>
            <a:ext cx="1102016" cy="469808"/>
          </p:xfrm>
          <a:graphic>
            <a:graphicData uri="http://schemas.openxmlformats.org/presentationml/2006/ole">
              <p:oleObj spid="_x0000_s183298" name="公式" r:id="rId4" imgW="355292" imgH="203024" progId="">
                <p:embed/>
              </p:oleObj>
            </a:graphicData>
          </a:graphic>
        </p:graphicFrame>
        <p:graphicFrame>
          <p:nvGraphicFramePr>
            <p:cNvPr id="21" name="Object 16">
              <a:extLst>
                <a:ext uri="{FF2B5EF4-FFF2-40B4-BE49-F238E27FC236}">
                  <a16:creationId xmlns:a16="http://schemas.microsoft.com/office/drawing/2014/main" xmlns="" id="{38820018-502F-4057-ADDC-3DD588BFA45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139188160"/>
                </p:ext>
              </p:extLst>
            </p:nvPr>
          </p:nvGraphicFramePr>
          <p:xfrm>
            <a:off x="2877082" y="1885547"/>
            <a:ext cx="1134502" cy="383698"/>
          </p:xfrm>
          <a:graphic>
            <a:graphicData uri="http://schemas.openxmlformats.org/presentationml/2006/ole">
              <p:oleObj spid="_x0000_s183299" name="公式" r:id="rId5" imgW="393359" imgH="177646" progId="">
                <p:embed/>
              </p:oleObj>
            </a:graphicData>
          </a:graphic>
        </p:graphicFrame>
      </p:grpSp>
      <p:grpSp>
        <p:nvGrpSpPr>
          <p:cNvPr id="3" name="组合 1">
            <a:extLst>
              <a:ext uri="{FF2B5EF4-FFF2-40B4-BE49-F238E27FC236}">
                <a16:creationId xmlns:a16="http://schemas.microsoft.com/office/drawing/2014/main" xmlns="" id="{4DD50CF7-F321-461F-AA00-F2B873FE65C7}"/>
              </a:ext>
            </a:extLst>
          </p:cNvPr>
          <p:cNvGrpSpPr/>
          <p:nvPr/>
        </p:nvGrpSpPr>
        <p:grpSpPr>
          <a:xfrm>
            <a:off x="2353233" y="3107667"/>
            <a:ext cx="2960688" cy="480743"/>
            <a:chOff x="3642634" y="2540515"/>
            <a:chExt cx="2960688" cy="480743"/>
          </a:xfrm>
        </p:grpSpPr>
        <p:sp>
          <p:nvSpPr>
            <p:cNvPr id="47" name="Text Box 22">
              <a:extLst>
                <a:ext uri="{FF2B5EF4-FFF2-40B4-BE49-F238E27FC236}">
                  <a16:creationId xmlns:a16="http://schemas.microsoft.com/office/drawing/2014/main" xmlns="" id="{E021D1D7-1A5C-46E4-A44F-5298FAA5D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2634" y="2540515"/>
              <a:ext cx="2960688" cy="46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当             时，</a:t>
              </a:r>
            </a:p>
          </p:txBody>
        </p:sp>
        <p:graphicFrame>
          <p:nvGraphicFramePr>
            <p:cNvPr id="48" name="Object 24">
              <a:extLst>
                <a:ext uri="{FF2B5EF4-FFF2-40B4-BE49-F238E27FC236}">
                  <a16:creationId xmlns:a16="http://schemas.microsoft.com/office/drawing/2014/main" xmlns="" id="{24B8D092-AB25-41FE-A6A2-235DAC85B2E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605270472"/>
                </p:ext>
              </p:extLst>
            </p:nvPr>
          </p:nvGraphicFramePr>
          <p:xfrm>
            <a:off x="4137700" y="2585905"/>
            <a:ext cx="934889" cy="435353"/>
          </p:xfrm>
          <a:graphic>
            <a:graphicData uri="http://schemas.openxmlformats.org/presentationml/2006/ole">
              <p:oleObj spid="_x0000_s183300" name="公式" r:id="rId6" imgW="393359" imgH="177646" progId="">
                <p:embed/>
              </p:oleObj>
            </a:graphicData>
          </a:graphic>
        </p:graphicFrame>
      </p:grpSp>
      <p:sp>
        <p:nvSpPr>
          <p:cNvPr id="55" name="Text Box 22">
            <a:extLst>
              <a:ext uri="{FF2B5EF4-FFF2-40B4-BE49-F238E27FC236}">
                <a16:creationId xmlns:a16="http://schemas.microsoft.com/office/drawing/2014/main" xmlns="" id="{6AD7ED6A-C31B-441D-A667-80CD4260F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271" y="2720823"/>
            <a:ext cx="831665" cy="46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解：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4B6CB19-43D8-4996-AA83-773D165C8652}"/>
              </a:ext>
            </a:extLst>
          </p:cNvPr>
          <p:cNvGrpSpPr/>
          <p:nvPr/>
        </p:nvGrpSpPr>
        <p:grpSpPr>
          <a:xfrm>
            <a:off x="2353233" y="3986920"/>
            <a:ext cx="5344218" cy="499400"/>
            <a:chOff x="3642634" y="3345120"/>
            <a:chExt cx="5344218" cy="499400"/>
          </a:xfrm>
        </p:grpSpPr>
        <p:sp>
          <p:nvSpPr>
            <p:cNvPr id="50" name="Text Box 27">
              <a:extLst>
                <a:ext uri="{FF2B5EF4-FFF2-40B4-BE49-F238E27FC236}">
                  <a16:creationId xmlns:a16="http://schemas.microsoft.com/office/drawing/2014/main" xmlns="" id="{7536DDEC-3A24-48D6-B13B-37036F62B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2634" y="3360230"/>
              <a:ext cx="5344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所以     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是无穷小量。</a:t>
              </a:r>
            </a:p>
          </p:txBody>
        </p:sp>
        <p:graphicFrame>
          <p:nvGraphicFramePr>
            <p:cNvPr id="51" name="Object 26">
              <a:extLst>
                <a:ext uri="{FF2B5EF4-FFF2-40B4-BE49-F238E27FC236}">
                  <a16:creationId xmlns:a16="http://schemas.microsoft.com/office/drawing/2014/main" xmlns="" id="{229A1EDB-0638-4305-A8E7-3429B19D388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089039148"/>
                </p:ext>
              </p:extLst>
            </p:nvPr>
          </p:nvGraphicFramePr>
          <p:xfrm>
            <a:off x="4423466" y="3345120"/>
            <a:ext cx="1806434" cy="499400"/>
          </p:xfrm>
          <a:graphic>
            <a:graphicData uri="http://schemas.openxmlformats.org/presentationml/2006/ole">
              <p:oleObj spid="_x0000_s183301" name="公式" r:id="rId7" imgW="825500" imgH="203200" progId="">
                <p:embed/>
              </p:oleObj>
            </a:graphicData>
          </a:graphic>
        </p:graphicFrame>
      </p:grpSp>
      <p:grpSp>
        <p:nvGrpSpPr>
          <p:cNvPr id="5" name="组合 2">
            <a:extLst>
              <a:ext uri="{FF2B5EF4-FFF2-40B4-BE49-F238E27FC236}">
                <a16:creationId xmlns:a16="http://schemas.microsoft.com/office/drawing/2014/main" xmlns="" id="{29D848C8-DA38-482E-B721-A226E5EAB2EC}"/>
              </a:ext>
            </a:extLst>
          </p:cNvPr>
          <p:cNvGrpSpPr/>
          <p:nvPr/>
        </p:nvGrpSpPr>
        <p:grpSpPr>
          <a:xfrm>
            <a:off x="4505281" y="3139520"/>
            <a:ext cx="1557548" cy="467533"/>
            <a:chOff x="5794682" y="2572368"/>
            <a:chExt cx="1557548" cy="467533"/>
          </a:xfrm>
        </p:grpSpPr>
        <p:graphicFrame>
          <p:nvGraphicFramePr>
            <p:cNvPr id="53" name="Object 23">
              <a:extLst>
                <a:ext uri="{FF2B5EF4-FFF2-40B4-BE49-F238E27FC236}">
                  <a16:creationId xmlns:a16="http://schemas.microsoft.com/office/drawing/2014/main" xmlns="" id="{76B74637-B9E3-4237-A837-3632B39FF77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254685492"/>
                </p:ext>
              </p:extLst>
            </p:nvPr>
          </p:nvGraphicFramePr>
          <p:xfrm>
            <a:off x="5794682" y="2572368"/>
            <a:ext cx="1498891" cy="467533"/>
          </p:xfrm>
          <a:graphic>
            <a:graphicData uri="http://schemas.openxmlformats.org/presentationml/2006/ole">
              <p:oleObj spid="_x0000_s183302" name="公式" r:id="rId8" imgW="634725" imgH="203112" progId="">
                <p:embed/>
              </p:oleObj>
            </a:graphicData>
          </a:graphic>
        </p:graphicFrame>
        <p:sp>
          <p:nvSpPr>
            <p:cNvPr id="54" name="TextBox 24">
              <a:extLst>
                <a:ext uri="{FF2B5EF4-FFF2-40B4-BE49-F238E27FC236}">
                  <a16:creationId xmlns:a16="http://schemas.microsoft.com/office/drawing/2014/main" xmlns="" id="{125C9B36-83FC-46D4-8E9A-272D9E7C318C}"/>
                </a:ext>
              </a:extLst>
            </p:cNvPr>
            <p:cNvSpPr txBox="1"/>
            <p:nvPr/>
          </p:nvSpPr>
          <p:spPr>
            <a:xfrm>
              <a:off x="7137916" y="2585905"/>
              <a:ext cx="214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,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5586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xmlns="" val="427773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329"/>
    </mc:Choice>
    <mc:Fallback>
      <p:transition spd="slow" advTm="44329"/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5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55" grpId="0"/>
        </p:bldLst>
      </p:timing>
    </mc:Fallback>
  </mc:AlternateContent>
  <p:extLst mod="1">
    <p:ext uri="{E180D4A7-C9FB-4DFB-919C-405C955672EB}">
      <p14:showEvtLst xmlns:p14="http://schemas.microsoft.com/office/powerpoint/2010/main" xmlns="">
        <p14:playEvt time="8275" objId="8"/>
        <p14:stopEvt time="20037" objId="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2041813" y="2158279"/>
            <a:ext cx="7643795" cy="3189576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矩形 55"/>
          <p:cNvSpPr>
            <a:spLocks noChangeArrowheads="1"/>
          </p:cNvSpPr>
          <p:nvPr/>
        </p:nvSpPr>
        <p:spPr bwMode="auto">
          <a:xfrm>
            <a:off x="2041813" y="1554336"/>
            <a:ext cx="1643062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方正粗宋简体"/>
                <a:ea typeface="方正粗宋简体"/>
                <a:cs typeface="方正粗宋简体"/>
              </a:rPr>
              <a:t>数列极限</a:t>
            </a:r>
          </a:p>
        </p:txBody>
      </p:sp>
      <p:grpSp>
        <p:nvGrpSpPr>
          <p:cNvPr id="4" name="组合 45"/>
          <p:cNvGrpSpPr/>
          <p:nvPr/>
        </p:nvGrpSpPr>
        <p:grpSpPr bwMode="auto">
          <a:xfrm>
            <a:off x="2148175" y="2288919"/>
            <a:ext cx="2679700" cy="471262"/>
            <a:chOff x="292281" y="589282"/>
            <a:chExt cx="1688289" cy="297039"/>
          </a:xfrm>
        </p:grpSpPr>
        <p:sp>
          <p:nvSpPr>
            <p:cNvPr id="5" name="Text Box 29"/>
            <p:cNvSpPr txBox="1">
              <a:spLocks noChangeArrowheads="1"/>
            </p:cNvSpPr>
            <p:nvPr/>
          </p:nvSpPr>
          <p:spPr bwMode="auto">
            <a:xfrm>
              <a:off x="292281" y="589282"/>
              <a:ext cx="1688289" cy="285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ct val="50000"/>
                </a:spcBef>
              </a:pPr>
              <a:r>
                <a:rPr lang="zh-CN" altLang="en-US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  <a:r>
                <a:rPr lang="en-US" altLang="zh-CN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2.1  </a:t>
              </a:r>
              <a:r>
                <a:rPr lang="zh-CN" altLang="en-US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设数列        </a:t>
              </a:r>
              <a:r>
                <a:rPr lang="zh-CN" altLang="en-US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6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023841640"/>
                </p:ext>
              </p:extLst>
            </p:nvPr>
          </p:nvGraphicFramePr>
          <p:xfrm>
            <a:off x="1438105" y="596139"/>
            <a:ext cx="315060" cy="290182"/>
          </p:xfrm>
          <a:graphic>
            <a:graphicData uri="http://schemas.openxmlformats.org/presentationml/2006/ole">
              <p:oleObj spid="_x0000_s117784" r:id="rId4" imgW="7010400" imgH="5486400" progId="">
                <p:embed/>
              </p:oleObj>
            </a:graphicData>
          </a:graphic>
        </p:graphicFrame>
      </p:grp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3607563"/>
              </p:ext>
            </p:extLst>
          </p:nvPr>
        </p:nvGraphicFramePr>
        <p:xfrm>
          <a:off x="3956338" y="3710277"/>
          <a:ext cx="1179513" cy="546100"/>
        </p:xfrm>
        <a:graphic>
          <a:graphicData uri="http://schemas.openxmlformats.org/presentationml/2006/ole">
            <p:oleObj spid="_x0000_s117785" name="公式" r:id="rId5" imgW="16154400" imgH="6705600" progId="">
              <p:embed/>
            </p:oleObj>
          </a:graphicData>
        </a:graphic>
      </p:graphicFrame>
      <p:grpSp>
        <p:nvGrpSpPr>
          <p:cNvPr id="8" name="组合 87"/>
          <p:cNvGrpSpPr/>
          <p:nvPr/>
        </p:nvGrpSpPr>
        <p:grpSpPr bwMode="auto">
          <a:xfrm>
            <a:off x="2191038" y="4530942"/>
            <a:ext cx="2994025" cy="474662"/>
            <a:chOff x="518857" y="4287496"/>
            <a:chExt cx="2993950" cy="634900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518857" y="4306260"/>
              <a:ext cx="2993950" cy="494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zh-CN" altLang="en-US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并称数列          是</a:t>
              </a:r>
              <a:r>
                <a:rPr lang="zh-CN" altLang="en-US" b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收敛的</a:t>
              </a:r>
              <a:r>
                <a:rPr lang="zh-CN" altLang="en-US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</a:p>
          </p:txBody>
        </p:sp>
        <p:graphicFrame>
          <p:nvGraphicFramePr>
            <p:cNvPr id="10" name="Object 16"/>
            <p:cNvGraphicFramePr>
              <a:graphicFrameLocks noChangeAspect="1"/>
            </p:cNvGraphicFramePr>
            <p:nvPr/>
          </p:nvGraphicFramePr>
          <p:xfrm>
            <a:off x="1526809" y="4287496"/>
            <a:ext cx="557257" cy="634900"/>
          </p:xfrm>
          <a:graphic>
            <a:graphicData uri="http://schemas.openxmlformats.org/presentationml/2006/ole">
              <p:oleObj spid="_x0000_s117786" r:id="rId6" imgW="6705600" imgH="5486400" progId="">
                <p:embed/>
              </p:oleObj>
            </a:graphicData>
          </a:graphic>
        </p:graphicFrame>
      </p:grpSp>
      <p:grpSp>
        <p:nvGrpSpPr>
          <p:cNvPr id="11" name="组合 53"/>
          <p:cNvGrpSpPr/>
          <p:nvPr/>
        </p:nvGrpSpPr>
        <p:grpSpPr bwMode="auto">
          <a:xfrm>
            <a:off x="4532812" y="2350461"/>
            <a:ext cx="3525837" cy="368300"/>
            <a:chOff x="3595188" y="1268380"/>
            <a:chExt cx="3525837" cy="492126"/>
          </a:xfrm>
        </p:grpSpPr>
        <p:sp>
          <p:nvSpPr>
            <p:cNvPr id="12" name="TextBox 65"/>
            <p:cNvSpPr txBox="1">
              <a:spLocks noChangeArrowheads="1"/>
            </p:cNvSpPr>
            <p:nvPr/>
          </p:nvSpPr>
          <p:spPr bwMode="auto">
            <a:xfrm>
              <a:off x="3595188" y="1268380"/>
              <a:ext cx="3525837" cy="49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9pPr>
            </a:lstStyle>
            <a:p>
              <a:r>
                <a:rPr lang="zh-CN" altLang="en-US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如果当     无限增大时，</a:t>
              </a:r>
            </a:p>
          </p:txBody>
        </p:sp>
        <p:graphicFrame>
          <p:nvGraphicFramePr>
            <p:cNvPr id="13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541522468"/>
                </p:ext>
              </p:extLst>
            </p:nvPr>
          </p:nvGraphicFramePr>
          <p:xfrm>
            <a:off x="4362062" y="1337216"/>
            <a:ext cx="347888" cy="395303"/>
          </p:xfrm>
          <a:graphic>
            <a:graphicData uri="http://schemas.openxmlformats.org/presentationml/2006/ole">
              <p:oleObj spid="_x0000_s117787" r:id="rId7" imgW="3048000" imgH="3352800" progId="">
                <p:embed/>
              </p:oleObj>
            </a:graphicData>
          </a:graphic>
        </p:graphicFrame>
      </p:grpSp>
      <p:grpSp>
        <p:nvGrpSpPr>
          <p:cNvPr id="14" name="组合 55"/>
          <p:cNvGrpSpPr/>
          <p:nvPr/>
        </p:nvGrpSpPr>
        <p:grpSpPr bwMode="auto">
          <a:xfrm>
            <a:off x="2148175" y="2956790"/>
            <a:ext cx="2108189" cy="369332"/>
            <a:chOff x="1044162" y="2005934"/>
            <a:chExt cx="2108575" cy="491070"/>
          </a:xfrm>
        </p:grpSpPr>
        <p:sp>
          <p:nvSpPr>
            <p:cNvPr id="15" name="TextBox 69"/>
            <p:cNvSpPr txBox="1">
              <a:spLocks noChangeArrowheads="1"/>
            </p:cNvSpPr>
            <p:nvPr/>
          </p:nvSpPr>
          <p:spPr bwMode="auto">
            <a:xfrm>
              <a:off x="1044162" y="2005934"/>
              <a:ext cx="2108575" cy="49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9pPr>
            </a:lstStyle>
            <a:p>
              <a:pPr algn="l"/>
              <a:r>
                <a:rPr lang="zh-CN" altLang="en-US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个确定</a:t>
              </a:r>
              <a:r>
                <a:rPr lang="zh-CN" altLang="en-US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的常数      </a:t>
              </a:r>
              <a:r>
                <a: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endPara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6" name="Object 33"/>
            <p:cNvGraphicFramePr>
              <a:graphicFrameLocks noChangeAspect="1"/>
            </p:cNvGraphicFramePr>
            <p:nvPr/>
          </p:nvGraphicFramePr>
          <p:xfrm>
            <a:off x="2524378" y="2014713"/>
            <a:ext cx="414006" cy="432382"/>
          </p:xfrm>
          <a:graphic>
            <a:graphicData uri="http://schemas.openxmlformats.org/presentationml/2006/ole">
              <p:oleObj spid="_x0000_s117788" r:id="rId8" imgW="3657600" imgH="3962400" progId="">
                <p:embed/>
              </p:oleObj>
            </a:graphicData>
          </a:graphic>
        </p:graphicFrame>
      </p:grpSp>
      <p:grpSp>
        <p:nvGrpSpPr>
          <p:cNvPr id="17" name="组合 54"/>
          <p:cNvGrpSpPr/>
          <p:nvPr/>
        </p:nvGrpSpPr>
        <p:grpSpPr bwMode="auto">
          <a:xfrm>
            <a:off x="6828130" y="2288454"/>
            <a:ext cx="3000369" cy="504825"/>
            <a:chOff x="7008229" y="1197212"/>
            <a:chExt cx="3001299" cy="671645"/>
          </a:xfrm>
        </p:grpSpPr>
        <p:sp>
          <p:nvSpPr>
            <p:cNvPr id="18" name="TextBox 68"/>
            <p:cNvSpPr txBox="1">
              <a:spLocks noChangeArrowheads="1"/>
            </p:cNvSpPr>
            <p:nvPr/>
          </p:nvSpPr>
          <p:spPr bwMode="auto">
            <a:xfrm>
              <a:off x="7008229" y="1292257"/>
              <a:ext cx="3001299" cy="49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9pPr>
            </a:lstStyle>
            <a:p>
              <a:pPr algn="l"/>
              <a:r>
                <a:rPr lang="zh-CN" altLang="en-US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数列的       无限</a:t>
              </a:r>
              <a:r>
                <a:rPr lang="zh-CN" altLang="en-US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趋</a:t>
              </a:r>
              <a:r>
                <a:rPr lang="zh-CN" altLang="en-US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近于某</a:t>
              </a:r>
              <a:endPara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9" name="Object 32"/>
            <p:cNvGraphicFramePr>
              <a:graphicFrameLocks noChangeAspect="1"/>
            </p:cNvGraphicFramePr>
            <p:nvPr/>
          </p:nvGraphicFramePr>
          <p:xfrm>
            <a:off x="7756381" y="1197212"/>
            <a:ext cx="538132" cy="671645"/>
          </p:xfrm>
          <a:graphic>
            <a:graphicData uri="http://schemas.openxmlformats.org/presentationml/2006/ole">
              <p:oleObj spid="_x0000_s117789" r:id="rId9" imgW="4267200" imgH="5486400" progId="">
                <p:embed/>
              </p:oleObj>
            </a:graphicData>
          </a:graphic>
        </p:graphicFrame>
      </p:grpSp>
      <p:sp>
        <p:nvSpPr>
          <p:cNvPr id="20" name="TextBox 79"/>
          <p:cNvSpPr txBox="1">
            <a:spLocks noChangeArrowheads="1"/>
          </p:cNvSpPr>
          <p:nvPr/>
        </p:nvSpPr>
        <p:spPr bwMode="auto">
          <a:xfrm>
            <a:off x="3056233" y="3756435"/>
            <a:ext cx="1136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3" tIns="40822" rIns="81643" bIns="40822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</a:t>
            </a: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80"/>
          <p:cNvSpPr txBox="1">
            <a:spLocks noChangeArrowheads="1"/>
          </p:cNvSpPr>
          <p:nvPr/>
        </p:nvSpPr>
        <p:spPr bwMode="auto">
          <a:xfrm>
            <a:off x="5672446" y="3751599"/>
            <a:ext cx="8985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3" tIns="40822" rIns="81643" bIns="40822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38588171"/>
              </p:ext>
            </p:extLst>
          </p:nvPr>
        </p:nvGraphicFramePr>
        <p:xfrm>
          <a:off x="6494756" y="3686486"/>
          <a:ext cx="1946275" cy="495300"/>
        </p:xfrm>
        <a:graphic>
          <a:graphicData uri="http://schemas.openxmlformats.org/presentationml/2006/ole">
            <p:oleObj spid="_x0000_s117790" r:id="rId10" imgW="25908000" imgH="6096000" progId="">
              <p:embed/>
            </p:oleObj>
          </a:graphicData>
        </a:graphic>
      </p:graphicFrame>
      <p:grpSp>
        <p:nvGrpSpPr>
          <p:cNvPr id="23" name="组合 88"/>
          <p:cNvGrpSpPr/>
          <p:nvPr/>
        </p:nvGrpSpPr>
        <p:grpSpPr bwMode="auto">
          <a:xfrm>
            <a:off x="5542248" y="4580152"/>
            <a:ext cx="2928940" cy="450849"/>
            <a:chOff x="1067751" y="5328778"/>
            <a:chExt cx="2930206" cy="600158"/>
          </a:xfrm>
        </p:grpSpPr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1067751" y="5328778"/>
              <a:ext cx="2930206" cy="49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zh-CN" altLang="en-US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就</a:t>
              </a:r>
              <a:r>
                <a:rPr lang="zh-CN" altLang="en-US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称数列          是</a:t>
              </a:r>
              <a:r>
                <a:rPr lang="zh-CN" altLang="en-US" b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发散的</a:t>
              </a:r>
              <a:r>
                <a:rPr lang="zh-CN" altLang="en-US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 </a:t>
              </a:r>
            </a:p>
          </p:txBody>
        </p:sp>
        <p:graphicFrame>
          <p:nvGraphicFramePr>
            <p:cNvPr id="25" name="Object 13"/>
            <p:cNvGraphicFramePr>
              <a:graphicFrameLocks noChangeAspect="1"/>
            </p:cNvGraphicFramePr>
            <p:nvPr/>
          </p:nvGraphicFramePr>
          <p:xfrm>
            <a:off x="2139778" y="5339976"/>
            <a:ext cx="581262" cy="588960"/>
          </p:xfrm>
          <a:graphic>
            <a:graphicData uri="http://schemas.openxmlformats.org/presentationml/2006/ole">
              <p:oleObj spid="_x0000_s117791" r:id="rId11" imgW="6705600" imgH="5486400" progId="">
                <p:embed/>
              </p:oleObj>
            </a:graphicData>
          </a:graphic>
        </p:graphicFrame>
      </p:grpSp>
      <p:grpSp>
        <p:nvGrpSpPr>
          <p:cNvPr id="26" name="组合 25"/>
          <p:cNvGrpSpPr/>
          <p:nvPr/>
        </p:nvGrpSpPr>
        <p:grpSpPr>
          <a:xfrm>
            <a:off x="4042050" y="2847055"/>
            <a:ext cx="5643558" cy="541337"/>
            <a:chOff x="2786050" y="2058789"/>
            <a:chExt cx="5643558" cy="541337"/>
          </a:xfrm>
        </p:grpSpPr>
        <p:grpSp>
          <p:nvGrpSpPr>
            <p:cNvPr id="27" name="组合 47"/>
            <p:cNvGrpSpPr/>
            <p:nvPr/>
          </p:nvGrpSpPr>
          <p:grpSpPr bwMode="auto">
            <a:xfrm>
              <a:off x="2786050" y="2058789"/>
              <a:ext cx="5643558" cy="541337"/>
              <a:chOff x="2157561" y="900501"/>
              <a:chExt cx="3555073" cy="340745"/>
            </a:xfrm>
          </p:grpSpPr>
          <p:sp>
            <p:nvSpPr>
              <p:cNvPr id="29" name="TextBox 72"/>
              <p:cNvSpPr txBox="1">
                <a:spLocks noChangeArrowheads="1"/>
              </p:cNvSpPr>
              <p:nvPr/>
            </p:nvSpPr>
            <p:spPr bwMode="auto">
              <a:xfrm>
                <a:off x="2157561" y="957538"/>
                <a:ext cx="3555073" cy="232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宋体" pitchFamily="2" charset="-122"/>
                    <a:ea typeface="宋体" pitchFamily="2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宋体" pitchFamily="2" charset="-122"/>
                    <a:ea typeface="宋体" pitchFamily="2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宋体" pitchFamily="2" charset="-122"/>
                    <a:ea typeface="宋体" pitchFamily="2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宋体" pitchFamily="2" charset="-122"/>
                    <a:ea typeface="宋体" pitchFamily="2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宋体" pitchFamily="2" charset="-122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b="1">
                    <a:solidFill>
                      <a:schemeClr val="tx1"/>
                    </a:solidFill>
                    <a:latin typeface="宋体" pitchFamily="2" charset="-122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b="1">
                    <a:solidFill>
                      <a:schemeClr val="tx1"/>
                    </a:solidFill>
                    <a:latin typeface="宋体" pitchFamily="2" charset="-122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b="1">
                    <a:solidFill>
                      <a:schemeClr val="tx1"/>
                    </a:solidFill>
                    <a:latin typeface="宋体" pitchFamily="2" charset="-122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b="1">
                    <a:solidFill>
                      <a:schemeClr val="tx1"/>
                    </a:solidFill>
                    <a:latin typeface="宋体" pitchFamily="2" charset="-122"/>
                    <a:ea typeface="宋体" pitchFamily="2" charset="-122"/>
                  </a:defRPr>
                </a:lvl9pPr>
              </a:lstStyle>
              <a:p>
                <a:pPr algn="l"/>
                <a:r>
                  <a:rPr lang="zh-CN" altLang="en-US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则称常数     为数列        当     </a:t>
                </a:r>
                <a:r>
                  <a:rPr lang="zh-CN" altLang="en-US" b="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趋向于</a:t>
                </a:r>
                <a:r>
                  <a:rPr lang="zh-CN" altLang="en-US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无穷</a:t>
                </a:r>
                <a:r>
                  <a:rPr lang="zh-CN" altLang="en-US" b="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Arial" pitchFamily="34" charset="0"/>
                  </a:rPr>
                  <a:t>大</a:t>
                </a:r>
                <a:r>
                  <a:rPr lang="zh-CN" altLang="en-US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时的</a:t>
                </a:r>
                <a:r>
                  <a:rPr lang="zh-CN" altLang="en-US" b="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极限</a:t>
                </a:r>
                <a:r>
                  <a:rPr lang="zh-CN" altLang="en-US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</a:p>
            </p:txBody>
          </p:sp>
          <p:graphicFrame>
            <p:nvGraphicFramePr>
              <p:cNvPr id="30" name="Object 34"/>
              <p:cNvGraphicFramePr>
                <a:graphicFrameLocks noChangeAspect="1"/>
              </p:cNvGraphicFramePr>
              <p:nvPr/>
            </p:nvGraphicFramePr>
            <p:xfrm>
              <a:off x="2787575" y="962094"/>
              <a:ext cx="242097" cy="217561"/>
            </p:xfrm>
            <a:graphic>
              <a:graphicData uri="http://schemas.openxmlformats.org/presentationml/2006/ole">
                <p:oleObj spid="_x0000_s117792" r:id="rId12" imgW="3657600" imgH="3962400" progId="">
                  <p:embed/>
                </p:oleObj>
              </a:graphicData>
            </a:graphic>
          </p:graphicFrame>
          <p:graphicFrame>
            <p:nvGraphicFramePr>
              <p:cNvPr id="31" name="Object 3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726378617"/>
                  </p:ext>
                </p:extLst>
              </p:nvPr>
            </p:nvGraphicFramePr>
            <p:xfrm>
              <a:off x="3420844" y="900501"/>
              <a:ext cx="315007" cy="340745"/>
            </p:xfrm>
            <a:graphic>
              <a:graphicData uri="http://schemas.openxmlformats.org/presentationml/2006/ole">
                <p:oleObj spid="_x0000_s117793" r:id="rId13" imgW="4267200" imgH="5486400" progId="">
                  <p:embed/>
                </p:oleObj>
              </a:graphicData>
            </a:graphic>
          </p:graphicFrame>
        </p:grpSp>
        <p:graphicFrame>
          <p:nvGraphicFramePr>
            <p:cNvPr id="28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668713560"/>
                </p:ext>
              </p:extLst>
            </p:nvPr>
          </p:nvGraphicFramePr>
          <p:xfrm>
            <a:off x="5616212" y="2187576"/>
            <a:ext cx="342900" cy="314325"/>
          </p:xfrm>
          <a:graphic>
            <a:graphicData uri="http://schemas.openxmlformats.org/presentationml/2006/ole">
              <p:oleObj spid="_x0000_s117794" r:id="rId14" imgW="3048000" imgH="3352800" progId="">
                <p:embed/>
              </p:oleObj>
            </a:graphicData>
          </a:graphic>
        </p:graphicFrame>
      </p:grpSp>
      <p:pic>
        <p:nvPicPr>
          <p:cNvPr id="32" name="图片 5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258296" y="4147585"/>
            <a:ext cx="16097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4899313" y="4580154"/>
            <a:ext cx="1071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否则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104074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953"/>
    </mc:Choice>
    <mc:Fallback>
      <p:transition spd="slow" advTm="12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0" grpId="0"/>
      <p:bldP spid="21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43467" y="3345440"/>
            <a:ext cx="9713457" cy="2367549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43467" y="1166653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5" name="Text Box 22">
            <a:extLst>
              <a:ext uri="{FF2B5EF4-FFF2-40B4-BE49-F238E27FC236}">
                <a16:creationId xmlns:a16="http://schemas.microsoft.com/office/drawing/2014/main" xmlns="" id="{6AD7ED6A-C31B-441D-A667-80CD4260F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48" y="3361983"/>
            <a:ext cx="831665" cy="46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解：</a:t>
            </a:r>
          </a:p>
        </p:txBody>
      </p:sp>
      <p:grpSp>
        <p:nvGrpSpPr>
          <p:cNvPr id="2" name="Group 31">
            <a:extLst>
              <a:ext uri="{FF2B5EF4-FFF2-40B4-BE49-F238E27FC236}">
                <a16:creationId xmlns:a16="http://schemas.microsoft.com/office/drawing/2014/main" xmlns="" id="{65D2855B-00A5-4484-9F4C-AA05F0C21A34}"/>
              </a:ext>
            </a:extLst>
          </p:cNvPr>
          <p:cNvGrpSpPr>
            <a:grpSpLocks/>
          </p:cNvGrpSpPr>
          <p:nvPr/>
        </p:nvGrpSpPr>
        <p:grpSpPr bwMode="auto">
          <a:xfrm>
            <a:off x="3131637" y="1931806"/>
            <a:ext cx="1521632" cy="399491"/>
            <a:chOff x="21" y="91"/>
            <a:chExt cx="669" cy="234"/>
          </a:xfrm>
        </p:grpSpPr>
        <p:graphicFrame>
          <p:nvGraphicFramePr>
            <p:cNvPr id="37" name="Object 32">
              <a:extLst>
                <a:ext uri="{FF2B5EF4-FFF2-40B4-BE49-F238E27FC236}">
                  <a16:creationId xmlns:a16="http://schemas.microsoft.com/office/drawing/2014/main" xmlns="" id="{627E1966-D226-4A9A-BB73-8986C518E33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" y="117"/>
            <a:ext cx="399" cy="208"/>
          </p:xfrm>
          <a:graphic>
            <a:graphicData uri="http://schemas.openxmlformats.org/presentationml/2006/ole">
              <p:oleObj spid="_x0000_s184322" name="公式" r:id="rId4" imgW="342751" imgH="139639" progId="">
                <p:embed/>
              </p:oleObj>
            </a:graphicData>
          </a:graphic>
        </p:graphicFrame>
        <p:sp>
          <p:nvSpPr>
            <p:cNvPr id="38" name="Text Box 33">
              <a:extLst>
                <a:ext uri="{FF2B5EF4-FFF2-40B4-BE49-F238E27FC236}">
                  <a16:creationId xmlns:a16="http://schemas.microsoft.com/office/drawing/2014/main" xmlns="" id="{41B086F4-9F4B-4BC9-AD6A-07502DC47D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" y="91"/>
              <a:ext cx="45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Ａ．</a:t>
              </a:r>
            </a:p>
          </p:txBody>
        </p:sp>
      </p:grpSp>
      <p:grpSp>
        <p:nvGrpSpPr>
          <p:cNvPr id="3" name="组合 10">
            <a:extLst>
              <a:ext uri="{FF2B5EF4-FFF2-40B4-BE49-F238E27FC236}">
                <a16:creationId xmlns:a16="http://schemas.microsoft.com/office/drawing/2014/main" xmlns="" id="{FF7342BB-4270-4124-8FB3-62DE038D1FB2}"/>
              </a:ext>
            </a:extLst>
          </p:cNvPr>
          <p:cNvGrpSpPr/>
          <p:nvPr/>
        </p:nvGrpSpPr>
        <p:grpSpPr>
          <a:xfrm>
            <a:off x="1787364" y="1173046"/>
            <a:ext cx="7340471" cy="461665"/>
            <a:chOff x="1423535" y="1968899"/>
            <a:chExt cx="7340471" cy="461665"/>
          </a:xfrm>
        </p:grpSpPr>
        <p:sp>
          <p:nvSpPr>
            <p:cNvPr id="40" name="Text Box 28">
              <a:extLst>
                <a:ext uri="{FF2B5EF4-FFF2-40B4-BE49-F238E27FC236}">
                  <a16:creationId xmlns:a16="http://schemas.microsoft.com/office/drawing/2014/main" xmlns="" id="{B88DFE91-3C01-46F0-9166-E05E12AAC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3535" y="1968899"/>
              <a:ext cx="7340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当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时，下列哪些变量为无穷小量。    （      ） </a:t>
              </a:r>
            </a:p>
          </p:txBody>
        </p:sp>
        <p:graphicFrame>
          <p:nvGraphicFramePr>
            <p:cNvPr id="41" name="对象 40">
              <a:extLst>
                <a:ext uri="{FF2B5EF4-FFF2-40B4-BE49-F238E27FC236}">
                  <a16:creationId xmlns:a16="http://schemas.microsoft.com/office/drawing/2014/main" xmlns="" id="{58696B1C-220B-46C3-9FEB-F4E541E2706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902918528"/>
                </p:ext>
              </p:extLst>
            </p:nvPr>
          </p:nvGraphicFramePr>
          <p:xfrm>
            <a:off x="1880844" y="2035086"/>
            <a:ext cx="898808" cy="381312"/>
          </p:xfrm>
          <a:graphic>
            <a:graphicData uri="http://schemas.openxmlformats.org/presentationml/2006/ole">
              <p:oleObj spid="_x0000_s184323" name="公式" r:id="rId5" imgW="418918" imgH="177723" progId="">
                <p:embed/>
              </p:oleObj>
            </a:graphicData>
          </a:graphic>
        </p:graphicFrame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xmlns="" id="{81D5B32D-7DAD-4D97-AF6C-646C81224775}"/>
              </a:ext>
            </a:extLst>
          </p:cNvPr>
          <p:cNvGrpSpPr>
            <a:grpSpLocks/>
          </p:cNvGrpSpPr>
          <p:nvPr/>
        </p:nvGrpSpPr>
        <p:grpSpPr bwMode="auto">
          <a:xfrm>
            <a:off x="6316413" y="1803763"/>
            <a:ext cx="1687670" cy="527534"/>
            <a:chOff x="16" y="42"/>
            <a:chExt cx="742" cy="309"/>
          </a:xfrm>
        </p:grpSpPr>
        <p:graphicFrame>
          <p:nvGraphicFramePr>
            <p:cNvPr id="43" name="Object 32">
              <a:extLst>
                <a:ext uri="{FF2B5EF4-FFF2-40B4-BE49-F238E27FC236}">
                  <a16:creationId xmlns:a16="http://schemas.microsoft.com/office/drawing/2014/main" xmlns="" id="{DAA34504-AEC7-4C9B-B82C-65EC068A4B6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5" y="42"/>
            <a:ext cx="473" cy="302"/>
          </p:xfrm>
          <a:graphic>
            <a:graphicData uri="http://schemas.openxmlformats.org/presentationml/2006/ole">
              <p:oleObj spid="_x0000_s184324" name="公式" r:id="rId6" imgW="406048" imgH="203024" progId="">
                <p:embed/>
              </p:oleObj>
            </a:graphicData>
          </a:graphic>
        </p:graphicFrame>
        <p:sp>
          <p:nvSpPr>
            <p:cNvPr id="44" name="Text Box 33">
              <a:extLst>
                <a:ext uri="{FF2B5EF4-FFF2-40B4-BE49-F238E27FC236}">
                  <a16:creationId xmlns:a16="http://schemas.microsoft.com/office/drawing/2014/main" xmlns="" id="{234CD32C-DB2E-4D4E-B47C-58A52263F5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" y="117"/>
              <a:ext cx="45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Ｂ．</a:t>
              </a:r>
            </a:p>
          </p:txBody>
        </p:sp>
      </p:grpSp>
      <p:grpSp>
        <p:nvGrpSpPr>
          <p:cNvPr id="5" name="Group 31">
            <a:extLst>
              <a:ext uri="{FF2B5EF4-FFF2-40B4-BE49-F238E27FC236}">
                <a16:creationId xmlns:a16="http://schemas.microsoft.com/office/drawing/2014/main" xmlns="" id="{36FAF25F-4E3A-4191-A5F9-411B0D6211A1}"/>
              </a:ext>
            </a:extLst>
          </p:cNvPr>
          <p:cNvGrpSpPr>
            <a:grpSpLocks/>
          </p:cNvGrpSpPr>
          <p:nvPr/>
        </p:nvGrpSpPr>
        <p:grpSpPr bwMode="auto">
          <a:xfrm>
            <a:off x="3131637" y="2625818"/>
            <a:ext cx="1496612" cy="474610"/>
            <a:chOff x="17" y="48"/>
            <a:chExt cx="658" cy="278"/>
          </a:xfrm>
        </p:grpSpPr>
        <p:graphicFrame>
          <p:nvGraphicFramePr>
            <p:cNvPr id="46" name="Object 32">
              <a:extLst>
                <a:ext uri="{FF2B5EF4-FFF2-40B4-BE49-F238E27FC236}">
                  <a16:creationId xmlns:a16="http://schemas.microsoft.com/office/drawing/2014/main" xmlns="" id="{BBC29F9E-B191-4903-BD21-7B9750F1872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" y="48"/>
            <a:ext cx="384" cy="265"/>
          </p:xfrm>
          <a:graphic>
            <a:graphicData uri="http://schemas.openxmlformats.org/presentationml/2006/ole">
              <p:oleObj spid="_x0000_s184325" name="公式" r:id="rId7" imgW="329914" imgH="177646" progId="">
                <p:embed/>
              </p:oleObj>
            </a:graphicData>
          </a:graphic>
        </p:graphicFrame>
        <p:sp>
          <p:nvSpPr>
            <p:cNvPr id="49" name="Text Box 33">
              <a:extLst>
                <a:ext uri="{FF2B5EF4-FFF2-40B4-BE49-F238E27FC236}">
                  <a16:creationId xmlns:a16="http://schemas.microsoft.com/office/drawing/2014/main" xmlns="" id="{FCD8E3F1-05FB-4846-97A3-833376DB6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" y="92"/>
              <a:ext cx="45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Ｃ．</a:t>
              </a: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xmlns="" id="{89D9A5D3-CCB7-4009-A1B2-55BA7E8BE520}"/>
              </a:ext>
            </a:extLst>
          </p:cNvPr>
          <p:cNvGrpSpPr>
            <a:grpSpLocks/>
          </p:cNvGrpSpPr>
          <p:nvPr/>
        </p:nvGrpSpPr>
        <p:grpSpPr bwMode="auto">
          <a:xfrm>
            <a:off x="6316413" y="2605332"/>
            <a:ext cx="1030341" cy="495096"/>
            <a:chOff x="-15" y="53"/>
            <a:chExt cx="453" cy="290"/>
          </a:xfrm>
        </p:grpSpPr>
        <p:graphicFrame>
          <p:nvGraphicFramePr>
            <p:cNvPr id="56" name="Object 32">
              <a:extLst>
                <a:ext uri="{FF2B5EF4-FFF2-40B4-BE49-F238E27FC236}">
                  <a16:creationId xmlns:a16="http://schemas.microsoft.com/office/drawing/2014/main" xmlns="" id="{6CD95333-E743-4EA2-B8FA-AA1CEFBC19A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262123994"/>
                </p:ext>
              </p:extLst>
            </p:nvPr>
          </p:nvGraphicFramePr>
          <p:xfrm>
            <a:off x="244" y="53"/>
            <a:ext cx="192" cy="273"/>
          </p:xfrm>
          <a:graphic>
            <a:graphicData uri="http://schemas.openxmlformats.org/presentationml/2006/ole">
              <p:oleObj spid="_x0000_s184326" name="公式" r:id="rId8" imgW="164957" imgH="203024" progId="">
                <p:embed/>
              </p:oleObj>
            </a:graphicData>
          </a:graphic>
        </p:graphicFrame>
        <p:sp>
          <p:nvSpPr>
            <p:cNvPr id="57" name="Text Box 33">
              <a:extLst>
                <a:ext uri="{FF2B5EF4-FFF2-40B4-BE49-F238E27FC236}">
                  <a16:creationId xmlns:a16="http://schemas.microsoft.com/office/drawing/2014/main" xmlns="" id="{70EAFED5-4AA8-4ABF-ACB6-5846AF8C6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" y="109"/>
              <a:ext cx="45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Ｄ．</a:t>
              </a:r>
            </a:p>
          </p:txBody>
        </p:sp>
      </p:grpSp>
      <p:grpSp>
        <p:nvGrpSpPr>
          <p:cNvPr id="8" name="Group 21">
            <a:extLst>
              <a:ext uri="{FF2B5EF4-FFF2-40B4-BE49-F238E27FC236}">
                <a16:creationId xmlns:a16="http://schemas.microsoft.com/office/drawing/2014/main" xmlns="" id="{AF646284-22E9-4FE1-ACD4-9D783F90CB9D}"/>
              </a:ext>
            </a:extLst>
          </p:cNvPr>
          <p:cNvGrpSpPr>
            <a:grpSpLocks/>
          </p:cNvGrpSpPr>
          <p:nvPr/>
        </p:nvGrpSpPr>
        <p:grpSpPr bwMode="auto">
          <a:xfrm>
            <a:off x="3112352" y="3618430"/>
            <a:ext cx="2135189" cy="461602"/>
            <a:chOff x="-131" y="-207"/>
            <a:chExt cx="1345" cy="387"/>
          </a:xfrm>
        </p:grpSpPr>
        <p:sp>
          <p:nvSpPr>
            <p:cNvPr id="75" name="Text Box 22">
              <a:extLst>
                <a:ext uri="{FF2B5EF4-FFF2-40B4-BE49-F238E27FC236}">
                  <a16:creationId xmlns:a16="http://schemas.microsoft.com/office/drawing/2014/main" xmlns="" id="{FB34BAF9-D171-4E7B-88E3-083404B21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1" y="-207"/>
              <a:ext cx="1345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当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时，</a:t>
              </a:r>
            </a:p>
          </p:txBody>
        </p:sp>
        <p:graphicFrame>
          <p:nvGraphicFramePr>
            <p:cNvPr id="76" name="Object 24">
              <a:extLst>
                <a:ext uri="{FF2B5EF4-FFF2-40B4-BE49-F238E27FC236}">
                  <a16:creationId xmlns:a16="http://schemas.microsoft.com/office/drawing/2014/main" xmlns="" id="{1B6B5CB9-1B63-48FA-80A0-8CCF6FDE109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643477286"/>
                </p:ext>
              </p:extLst>
            </p:nvPr>
          </p:nvGraphicFramePr>
          <p:xfrm>
            <a:off x="158" y="-182"/>
            <a:ext cx="585" cy="340"/>
          </p:xfrm>
          <a:graphic>
            <a:graphicData uri="http://schemas.openxmlformats.org/presentationml/2006/ole">
              <p:oleObj spid="_x0000_s184327" name="公式" r:id="rId9" imgW="418918" imgH="177723" progId="">
                <p:embed/>
              </p:oleObj>
            </a:graphicData>
          </a:graphic>
        </p:graphicFrame>
      </p:grpSp>
      <p:sp>
        <p:nvSpPr>
          <p:cNvPr id="77" name="Text Box 27">
            <a:extLst>
              <a:ext uri="{FF2B5EF4-FFF2-40B4-BE49-F238E27FC236}">
                <a16:creationId xmlns:a16="http://schemas.microsoft.com/office/drawing/2014/main" xmlns="" id="{252E08B8-DC5C-4E05-B295-F5479E63B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2352" y="5042721"/>
            <a:ext cx="2018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所以选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itchFamily="18" charset="0"/>
              </a:rPr>
              <a:t>C 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</a:p>
        </p:txBody>
      </p:sp>
      <p:grpSp>
        <p:nvGrpSpPr>
          <p:cNvPr id="9" name="组合 77">
            <a:extLst>
              <a:ext uri="{FF2B5EF4-FFF2-40B4-BE49-F238E27FC236}">
                <a16:creationId xmlns:a16="http://schemas.microsoft.com/office/drawing/2014/main" xmlns="" id="{E9075B17-1423-400A-B89E-B74C65B86B94}"/>
              </a:ext>
            </a:extLst>
          </p:cNvPr>
          <p:cNvGrpSpPr/>
          <p:nvPr/>
        </p:nvGrpSpPr>
        <p:grpSpPr>
          <a:xfrm>
            <a:off x="5273812" y="3618429"/>
            <a:ext cx="1652474" cy="493254"/>
            <a:chOff x="3277122" y="2973391"/>
            <a:chExt cx="1271957" cy="379672"/>
          </a:xfrm>
        </p:grpSpPr>
        <p:graphicFrame>
          <p:nvGraphicFramePr>
            <p:cNvPr id="79" name="Object 23">
              <a:extLst>
                <a:ext uri="{FF2B5EF4-FFF2-40B4-BE49-F238E27FC236}">
                  <a16:creationId xmlns:a16="http://schemas.microsoft.com/office/drawing/2014/main" xmlns="" id="{CE2AE24B-7611-4D64-BF37-364F743E1C4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564475541"/>
                </p:ext>
              </p:extLst>
            </p:nvPr>
          </p:nvGraphicFramePr>
          <p:xfrm>
            <a:off x="3277122" y="2973391"/>
            <a:ext cx="1241425" cy="379412"/>
          </p:xfrm>
          <a:graphic>
            <a:graphicData uri="http://schemas.openxmlformats.org/presentationml/2006/ole">
              <p:oleObj spid="_x0000_s184328" name="公式" r:id="rId10" imgW="647419" imgH="203112" progId="">
                <p:embed/>
              </p:oleObj>
            </a:graphicData>
          </a:graphic>
        </p:graphicFrame>
        <p:sp>
          <p:nvSpPr>
            <p:cNvPr id="80" name="TextBox 38">
              <a:extLst>
                <a:ext uri="{FF2B5EF4-FFF2-40B4-BE49-F238E27FC236}">
                  <a16:creationId xmlns:a16="http://schemas.microsoft.com/office/drawing/2014/main" xmlns="" id="{67FB27A4-DAC9-4C1E-8DBA-BE2F8FFE11D8}"/>
                </a:ext>
              </a:extLst>
            </p:cNvPr>
            <p:cNvSpPr txBox="1"/>
            <p:nvPr/>
          </p:nvSpPr>
          <p:spPr>
            <a:xfrm>
              <a:off x="4334765" y="2997706"/>
              <a:ext cx="214314" cy="35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</a:p>
          </p:txBody>
        </p:sp>
      </p:grpSp>
      <p:grpSp>
        <p:nvGrpSpPr>
          <p:cNvPr id="11" name="组合 80">
            <a:extLst>
              <a:ext uri="{FF2B5EF4-FFF2-40B4-BE49-F238E27FC236}">
                <a16:creationId xmlns:a16="http://schemas.microsoft.com/office/drawing/2014/main" xmlns="" id="{C112303B-BB42-45E9-A886-B6DED60364E7}"/>
              </a:ext>
            </a:extLst>
          </p:cNvPr>
          <p:cNvGrpSpPr/>
          <p:nvPr/>
        </p:nvGrpSpPr>
        <p:grpSpPr>
          <a:xfrm>
            <a:off x="7124107" y="3618430"/>
            <a:ext cx="1809770" cy="510154"/>
            <a:chOff x="4918445" y="2980126"/>
            <a:chExt cx="1393032" cy="392680"/>
          </a:xfrm>
        </p:grpSpPr>
        <p:graphicFrame>
          <p:nvGraphicFramePr>
            <p:cNvPr id="82" name="Object 32">
              <a:extLst>
                <a:ext uri="{FF2B5EF4-FFF2-40B4-BE49-F238E27FC236}">
                  <a16:creationId xmlns:a16="http://schemas.microsoft.com/office/drawing/2014/main" xmlns="" id="{BCC9E4F5-8311-4C88-B931-DD62EFB4808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514693076"/>
                </p:ext>
              </p:extLst>
            </p:nvPr>
          </p:nvGraphicFramePr>
          <p:xfrm>
            <a:off x="4918445" y="2980126"/>
            <a:ext cx="1285875" cy="355600"/>
          </p:xfrm>
          <a:graphic>
            <a:graphicData uri="http://schemas.openxmlformats.org/presentationml/2006/ole">
              <p:oleObj spid="_x0000_s184329" name="公式" r:id="rId11" imgW="698197" imgH="203112" progId="">
                <p:embed/>
              </p:oleObj>
            </a:graphicData>
          </a:graphic>
        </p:graphicFrame>
        <p:sp>
          <p:nvSpPr>
            <p:cNvPr id="83" name="TextBox 40">
              <a:extLst>
                <a:ext uri="{FF2B5EF4-FFF2-40B4-BE49-F238E27FC236}">
                  <a16:creationId xmlns:a16="http://schemas.microsoft.com/office/drawing/2014/main" xmlns="" id="{8B626821-3F7D-4446-916C-78FF0F81E213}"/>
                </a:ext>
              </a:extLst>
            </p:cNvPr>
            <p:cNvSpPr txBox="1"/>
            <p:nvPr/>
          </p:nvSpPr>
          <p:spPr>
            <a:xfrm>
              <a:off x="6097163" y="3017449"/>
              <a:ext cx="214314" cy="35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</a:p>
          </p:txBody>
        </p:sp>
      </p:grpSp>
      <p:grpSp>
        <p:nvGrpSpPr>
          <p:cNvPr id="12" name="组合 83">
            <a:extLst>
              <a:ext uri="{FF2B5EF4-FFF2-40B4-BE49-F238E27FC236}">
                <a16:creationId xmlns:a16="http://schemas.microsoft.com/office/drawing/2014/main" xmlns="" id="{805C549B-060C-4B11-8E27-4B6DAA82A3DF}"/>
              </a:ext>
            </a:extLst>
          </p:cNvPr>
          <p:cNvGrpSpPr/>
          <p:nvPr/>
        </p:nvGrpSpPr>
        <p:grpSpPr>
          <a:xfrm>
            <a:off x="3159487" y="4364188"/>
            <a:ext cx="1622093" cy="481820"/>
            <a:chOff x="1746847" y="2731437"/>
            <a:chExt cx="1248572" cy="370871"/>
          </a:xfrm>
        </p:grpSpPr>
        <p:graphicFrame>
          <p:nvGraphicFramePr>
            <p:cNvPr id="85" name="Object 32">
              <a:extLst>
                <a:ext uri="{FF2B5EF4-FFF2-40B4-BE49-F238E27FC236}">
                  <a16:creationId xmlns:a16="http://schemas.microsoft.com/office/drawing/2014/main" xmlns="" id="{5048E5DF-B056-439A-8172-643CBA7E3E3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377480511"/>
                </p:ext>
              </p:extLst>
            </p:nvPr>
          </p:nvGraphicFramePr>
          <p:xfrm>
            <a:off x="1746847" y="2731437"/>
            <a:ext cx="1125537" cy="315913"/>
          </p:xfrm>
          <a:graphic>
            <a:graphicData uri="http://schemas.openxmlformats.org/presentationml/2006/ole">
              <p:oleObj spid="_x0000_s184330" name="公式" r:id="rId12" imgW="609336" imgH="177723" progId="">
                <p:embed/>
              </p:oleObj>
            </a:graphicData>
          </a:graphic>
        </p:graphicFrame>
        <p:sp>
          <p:nvSpPr>
            <p:cNvPr id="86" name="TextBox 42">
              <a:extLst>
                <a:ext uri="{FF2B5EF4-FFF2-40B4-BE49-F238E27FC236}">
                  <a16:creationId xmlns:a16="http://schemas.microsoft.com/office/drawing/2014/main" xmlns="" id="{312CC79B-3280-4C24-B7E5-B126DA651613}"/>
                </a:ext>
              </a:extLst>
            </p:cNvPr>
            <p:cNvSpPr txBox="1"/>
            <p:nvPr/>
          </p:nvSpPr>
          <p:spPr>
            <a:xfrm>
              <a:off x="2781105" y="2746951"/>
              <a:ext cx="214314" cy="35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</a:p>
          </p:txBody>
        </p:sp>
      </p:grpSp>
      <p:grpSp>
        <p:nvGrpSpPr>
          <p:cNvPr id="13" name="组合 86">
            <a:extLst>
              <a:ext uri="{FF2B5EF4-FFF2-40B4-BE49-F238E27FC236}">
                <a16:creationId xmlns:a16="http://schemas.microsoft.com/office/drawing/2014/main" xmlns="" id="{17DF2BDF-476E-422D-B5F7-A2E0649F826B}"/>
              </a:ext>
            </a:extLst>
          </p:cNvPr>
          <p:cNvGrpSpPr/>
          <p:nvPr/>
        </p:nvGrpSpPr>
        <p:grpSpPr>
          <a:xfrm>
            <a:off x="4941422" y="4293453"/>
            <a:ext cx="1181553" cy="552556"/>
            <a:chOff x="5163281" y="2252032"/>
            <a:chExt cx="909476" cy="425318"/>
          </a:xfrm>
        </p:grpSpPr>
        <p:graphicFrame>
          <p:nvGraphicFramePr>
            <p:cNvPr id="88" name="Object 26">
              <a:extLst>
                <a:ext uri="{FF2B5EF4-FFF2-40B4-BE49-F238E27FC236}">
                  <a16:creationId xmlns:a16="http://schemas.microsoft.com/office/drawing/2014/main" xmlns="" id="{721322E4-FDC9-45C8-AF65-C5F7B4255DF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140177247"/>
                </p:ext>
              </p:extLst>
            </p:nvPr>
          </p:nvGraphicFramePr>
          <p:xfrm>
            <a:off x="5163281" y="2252032"/>
            <a:ext cx="760412" cy="387350"/>
          </p:xfrm>
          <a:graphic>
            <a:graphicData uri="http://schemas.openxmlformats.org/presentationml/2006/ole">
              <p:oleObj spid="_x0000_s184331" name="公式" r:id="rId13" imgW="444307" imgH="203112" progId="">
                <p:embed/>
              </p:oleObj>
            </a:graphicData>
          </a:graphic>
        </p:graphicFrame>
        <p:sp>
          <p:nvSpPr>
            <p:cNvPr id="89" name="TextBox 44">
              <a:extLst>
                <a:ext uri="{FF2B5EF4-FFF2-40B4-BE49-F238E27FC236}">
                  <a16:creationId xmlns:a16="http://schemas.microsoft.com/office/drawing/2014/main" xmlns="" id="{5D3F3E23-4230-4FD7-9152-BA4B23B77988}"/>
                </a:ext>
              </a:extLst>
            </p:cNvPr>
            <p:cNvSpPr txBox="1"/>
            <p:nvPr/>
          </p:nvSpPr>
          <p:spPr>
            <a:xfrm>
              <a:off x="5858443" y="2321993"/>
              <a:ext cx="214314" cy="35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xmlns="" val="212769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329"/>
    </mc:Choice>
    <mc:Fallback>
      <p:transition spd="slow" advTm="44329"/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55" grpId="0"/>
          <p:bldP spid="7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55" grpId="0"/>
          <p:bldP spid="77" grpId="0"/>
        </p:bldLst>
      </p:timing>
    </mc:Fallback>
  </mc:AlternateContent>
  <p:extLst mod="1">
    <p:ext uri="{E180D4A7-C9FB-4DFB-919C-405C955672EB}">
      <p14:showEvtLst xmlns:p14="http://schemas.microsoft.com/office/powerpoint/2010/main" xmlns="">
        <p14:playEvt time="8275" objId="8"/>
        <p14:stopEvt time="20037" objId="8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1235075" y="569266"/>
            <a:ext cx="1162972" cy="1349048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1767503" y="254126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思考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235075" y="2183363"/>
            <a:ext cx="9721850" cy="3396343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4" name="组合 26">
            <a:extLst>
              <a:ext uri="{FF2B5EF4-FFF2-40B4-BE49-F238E27FC236}">
                <a16:creationId xmlns:a16="http://schemas.microsoft.com/office/drawing/2014/main" xmlns="" id="{05018FD0-BAAD-4EB8-83A2-0EB544211E84}"/>
              </a:ext>
            </a:extLst>
          </p:cNvPr>
          <p:cNvGrpSpPr/>
          <p:nvPr/>
        </p:nvGrpSpPr>
        <p:grpSpPr>
          <a:xfrm>
            <a:off x="1629930" y="3101946"/>
            <a:ext cx="6865831" cy="642942"/>
            <a:chOff x="1571603" y="1142991"/>
            <a:chExt cx="6865831" cy="642942"/>
          </a:xfrm>
        </p:grpSpPr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xmlns="" id="{E1F2B9AB-B96D-4D60-8784-59B742F025C1}"/>
                </a:ext>
              </a:extLst>
            </p:cNvPr>
            <p:cNvSpPr txBox="1"/>
            <p:nvPr/>
          </p:nvSpPr>
          <p:spPr>
            <a:xfrm>
              <a:off x="1571603" y="1285866"/>
              <a:ext cx="6865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（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1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）很小很小的量是否为无穷小量？如          。</a:t>
              </a: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9" name="对象 28">
              <a:extLst>
                <a:ext uri="{FF2B5EF4-FFF2-40B4-BE49-F238E27FC236}">
                  <a16:creationId xmlns:a16="http://schemas.microsoft.com/office/drawing/2014/main" xmlns="" id="{22056C88-72F0-4B86-AD6D-0EC742EA8C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242575087"/>
                </p:ext>
              </p:extLst>
            </p:nvPr>
          </p:nvGraphicFramePr>
          <p:xfrm>
            <a:off x="7076304" y="1142991"/>
            <a:ext cx="725902" cy="642942"/>
          </p:xfrm>
          <a:graphic>
            <a:graphicData uri="http://schemas.openxmlformats.org/presentationml/2006/ole">
              <p:oleObj spid="_x0000_s185346" name="公式" r:id="rId4" imgW="444307" imgH="393529" progId="">
                <p:embed/>
              </p:oleObj>
            </a:graphicData>
          </a:graphic>
        </p:graphicFrame>
      </p:grpSp>
      <p:sp>
        <p:nvSpPr>
          <p:cNvPr id="30" name="TextBox 32">
            <a:extLst>
              <a:ext uri="{FF2B5EF4-FFF2-40B4-BE49-F238E27FC236}">
                <a16:creationId xmlns:a16="http://schemas.microsoft.com/office/drawing/2014/main" xmlns="" id="{547DC929-F147-442E-8D37-A3F427487625}"/>
              </a:ext>
            </a:extLst>
          </p:cNvPr>
          <p:cNvSpPr txBox="1"/>
          <p:nvPr/>
        </p:nvSpPr>
        <p:spPr>
          <a:xfrm>
            <a:off x="1629930" y="3986783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）数零是否为无穷小量？</a:t>
            </a:r>
          </a:p>
        </p:txBody>
      </p:sp>
      <p:sp>
        <p:nvSpPr>
          <p:cNvPr id="31" name="TextBox 33">
            <a:extLst>
              <a:ext uri="{FF2B5EF4-FFF2-40B4-BE49-F238E27FC236}">
                <a16:creationId xmlns:a16="http://schemas.microsoft.com/office/drawing/2014/main" xmlns="" id="{95DB1AE3-1A02-4F4E-A36B-776247B5FF11}"/>
              </a:ext>
            </a:extLst>
          </p:cNvPr>
          <p:cNvSpPr txBox="1"/>
          <p:nvPr/>
        </p:nvSpPr>
        <p:spPr>
          <a:xfrm>
            <a:off x="1629930" y="4653019"/>
            <a:ext cx="812055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）同一个变量在不同的变化过程中是否均为无穷小量？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100221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662"/>
    </mc:Choice>
    <mc:Fallback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0">
            <a:extLst>
              <a:ext uri="{FF2B5EF4-FFF2-40B4-BE49-F238E27FC236}">
                <a16:creationId xmlns:a16="http://schemas.microsoft.com/office/drawing/2014/main" xmlns="" id="{7BB87D9F-612D-4D1C-A5A5-FFE3A1608C39}"/>
              </a:ext>
            </a:extLst>
          </p:cNvPr>
          <p:cNvGrpSpPr/>
          <p:nvPr/>
        </p:nvGrpSpPr>
        <p:grpSpPr>
          <a:xfrm>
            <a:off x="1910076" y="690007"/>
            <a:ext cx="1430683" cy="1320630"/>
            <a:chOff x="1785918" y="785800"/>
            <a:chExt cx="928694" cy="857256"/>
          </a:xfrm>
        </p:grpSpPr>
        <p:sp>
          <p:nvSpPr>
            <p:cNvPr id="42" name="TextBox 9">
              <a:extLst>
                <a:ext uri="{FF2B5EF4-FFF2-40B4-BE49-F238E27FC236}">
                  <a16:creationId xmlns:a16="http://schemas.microsoft.com/office/drawing/2014/main" xmlns="" id="{B971C435-E1F9-4E9A-8A81-0A52654FF026}"/>
                </a:ext>
              </a:extLst>
            </p:cNvPr>
            <p:cNvSpPr txBox="1"/>
            <p:nvPr/>
          </p:nvSpPr>
          <p:spPr>
            <a:xfrm>
              <a:off x="1785918" y="857238"/>
              <a:ext cx="928694" cy="6793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zh-CN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无穷</a:t>
              </a:r>
              <a:endPara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  <a:p>
              <a:pPr algn="ct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zh-CN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小量</a:t>
              </a: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xmlns="" id="{66631A43-255B-432A-9CE7-A1B7AB92FDA8}"/>
                </a:ext>
              </a:extLst>
            </p:cNvPr>
            <p:cNvSpPr/>
            <p:nvPr/>
          </p:nvSpPr>
          <p:spPr bwMode="auto">
            <a:xfrm>
              <a:off x="1857356" y="785800"/>
              <a:ext cx="785818" cy="857256"/>
            </a:xfrm>
            <a:prstGeom prst="ellipse">
              <a:avLst/>
            </a:prstGeom>
            <a:noFill/>
            <a:ln w="3810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</p:spPr>
          <p:txBody>
            <a:bodyPr vert="horz" wrap="square" lIns="91440" tIns="0" rIns="91440" bIns="0" numCol="1" rtlCol="0" anchor="t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43">
            <a:extLst>
              <a:ext uri="{FF2B5EF4-FFF2-40B4-BE49-F238E27FC236}">
                <a16:creationId xmlns:a16="http://schemas.microsoft.com/office/drawing/2014/main" xmlns="" id="{4E584443-7E8E-43DD-8605-2530A8B9D4CF}"/>
              </a:ext>
            </a:extLst>
          </p:cNvPr>
          <p:cNvGrpSpPr/>
          <p:nvPr/>
        </p:nvGrpSpPr>
        <p:grpSpPr>
          <a:xfrm>
            <a:off x="5299328" y="697390"/>
            <a:ext cx="1430683" cy="1320630"/>
            <a:chOff x="1785918" y="785800"/>
            <a:chExt cx="928694" cy="857256"/>
          </a:xfrm>
        </p:grpSpPr>
        <p:sp>
          <p:nvSpPr>
            <p:cNvPr id="45" name="TextBox 33">
              <a:extLst>
                <a:ext uri="{FF2B5EF4-FFF2-40B4-BE49-F238E27FC236}">
                  <a16:creationId xmlns:a16="http://schemas.microsoft.com/office/drawing/2014/main" xmlns="" id="{9DBC14CE-2513-474E-8269-D2F39AADF99C}"/>
                </a:ext>
              </a:extLst>
            </p:cNvPr>
            <p:cNvSpPr txBox="1"/>
            <p:nvPr/>
          </p:nvSpPr>
          <p:spPr>
            <a:xfrm>
              <a:off x="1785918" y="857238"/>
              <a:ext cx="928694" cy="6793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zh-CN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无穷</a:t>
              </a:r>
              <a:endPara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  <a:p>
              <a:pPr algn="ct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zh-CN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小量</a:t>
              </a: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xmlns="" id="{23F414B4-7373-4AEE-9917-AD574285BF12}"/>
                </a:ext>
              </a:extLst>
            </p:cNvPr>
            <p:cNvSpPr/>
            <p:nvPr/>
          </p:nvSpPr>
          <p:spPr bwMode="auto">
            <a:xfrm>
              <a:off x="1857356" y="785800"/>
              <a:ext cx="785818" cy="857256"/>
            </a:xfrm>
            <a:prstGeom prst="ellipse">
              <a:avLst/>
            </a:prstGeom>
            <a:noFill/>
            <a:ln w="3810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</p:spPr>
          <p:txBody>
            <a:bodyPr vert="horz" wrap="square" lIns="91440" tIns="0" rIns="91440" bIns="0" numCol="1" rtlCol="0" anchor="t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46">
            <a:extLst>
              <a:ext uri="{FF2B5EF4-FFF2-40B4-BE49-F238E27FC236}">
                <a16:creationId xmlns:a16="http://schemas.microsoft.com/office/drawing/2014/main" xmlns="" id="{B03A13F0-1497-43C6-B622-FEF02D8D3017}"/>
              </a:ext>
            </a:extLst>
          </p:cNvPr>
          <p:cNvGrpSpPr/>
          <p:nvPr/>
        </p:nvGrpSpPr>
        <p:grpSpPr>
          <a:xfrm>
            <a:off x="1910076" y="2077329"/>
            <a:ext cx="1430683" cy="1320630"/>
            <a:chOff x="1785918" y="785800"/>
            <a:chExt cx="928694" cy="857256"/>
          </a:xfrm>
        </p:grpSpPr>
        <p:sp>
          <p:nvSpPr>
            <p:cNvPr id="48" name="TextBox 37">
              <a:extLst>
                <a:ext uri="{FF2B5EF4-FFF2-40B4-BE49-F238E27FC236}">
                  <a16:creationId xmlns:a16="http://schemas.microsoft.com/office/drawing/2014/main" xmlns="" id="{FC395D88-ED85-41AC-8BEB-E80695C0D721}"/>
                </a:ext>
              </a:extLst>
            </p:cNvPr>
            <p:cNvSpPr txBox="1"/>
            <p:nvPr/>
          </p:nvSpPr>
          <p:spPr>
            <a:xfrm>
              <a:off x="1785918" y="857238"/>
              <a:ext cx="928694" cy="6793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zh-CN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无穷</a:t>
              </a:r>
              <a:endPara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  <a:p>
              <a:pPr algn="ct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zh-CN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小量</a:t>
              </a: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xmlns="" id="{57737274-8F24-4ED0-A9CC-FFAE3EBDFD10}"/>
                </a:ext>
              </a:extLst>
            </p:cNvPr>
            <p:cNvSpPr/>
            <p:nvPr/>
          </p:nvSpPr>
          <p:spPr bwMode="auto">
            <a:xfrm>
              <a:off x="1857356" y="785800"/>
              <a:ext cx="785818" cy="857256"/>
            </a:xfrm>
            <a:prstGeom prst="ellipse">
              <a:avLst/>
            </a:prstGeom>
            <a:noFill/>
            <a:ln w="3810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</p:spPr>
          <p:txBody>
            <a:bodyPr vert="horz" wrap="square" lIns="91440" tIns="0" rIns="91440" bIns="0" numCol="1" rtlCol="0" anchor="t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9">
            <a:extLst>
              <a:ext uri="{FF2B5EF4-FFF2-40B4-BE49-F238E27FC236}">
                <a16:creationId xmlns:a16="http://schemas.microsoft.com/office/drawing/2014/main" xmlns="" id="{3F5F94FC-9F7A-462B-A59A-3C1D47706A1B}"/>
              </a:ext>
            </a:extLst>
          </p:cNvPr>
          <p:cNvGrpSpPr/>
          <p:nvPr/>
        </p:nvGrpSpPr>
        <p:grpSpPr>
          <a:xfrm>
            <a:off x="5299328" y="2082251"/>
            <a:ext cx="1430683" cy="1320630"/>
            <a:chOff x="1785918" y="785800"/>
            <a:chExt cx="928694" cy="857256"/>
          </a:xfrm>
        </p:grpSpPr>
        <p:sp>
          <p:nvSpPr>
            <p:cNvPr id="51" name="TextBox 40">
              <a:extLst>
                <a:ext uri="{FF2B5EF4-FFF2-40B4-BE49-F238E27FC236}">
                  <a16:creationId xmlns:a16="http://schemas.microsoft.com/office/drawing/2014/main" xmlns="" id="{22CD5C9F-A9D9-4B16-B65B-FDCA2A8B5298}"/>
                </a:ext>
              </a:extLst>
            </p:cNvPr>
            <p:cNvSpPr txBox="1"/>
            <p:nvPr/>
          </p:nvSpPr>
          <p:spPr>
            <a:xfrm>
              <a:off x="1785918" y="857238"/>
              <a:ext cx="928694" cy="6793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zh-CN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无穷</a:t>
              </a:r>
              <a:endPara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  <a:p>
              <a:pPr algn="ct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zh-CN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小量</a:t>
              </a: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xmlns="" id="{D5744397-B1CE-46BD-9BB2-5FB5DF5AB378}"/>
                </a:ext>
              </a:extLst>
            </p:cNvPr>
            <p:cNvSpPr/>
            <p:nvPr/>
          </p:nvSpPr>
          <p:spPr bwMode="auto">
            <a:xfrm>
              <a:off x="1857356" y="785800"/>
              <a:ext cx="785818" cy="857256"/>
            </a:xfrm>
            <a:prstGeom prst="ellipse">
              <a:avLst/>
            </a:prstGeom>
            <a:noFill/>
            <a:ln w="3810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</p:spPr>
          <p:txBody>
            <a:bodyPr vert="horz" wrap="square" lIns="91440" tIns="0" rIns="91440" bIns="0" numCol="1" rtlCol="0" anchor="t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减号 52">
            <a:extLst>
              <a:ext uri="{FF2B5EF4-FFF2-40B4-BE49-F238E27FC236}">
                <a16:creationId xmlns:a16="http://schemas.microsoft.com/office/drawing/2014/main" xmlns="" id="{FD9BDEFF-3A2A-4395-96C1-9D3DFFA3BCCF}"/>
              </a:ext>
            </a:extLst>
          </p:cNvPr>
          <p:cNvSpPr/>
          <p:nvPr/>
        </p:nvSpPr>
        <p:spPr bwMode="auto">
          <a:xfrm>
            <a:off x="3971564" y="2464471"/>
            <a:ext cx="660316" cy="550263"/>
          </a:xfrm>
          <a:prstGeom prst="mathMinus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加号 53">
            <a:extLst>
              <a:ext uri="{FF2B5EF4-FFF2-40B4-BE49-F238E27FC236}">
                <a16:creationId xmlns:a16="http://schemas.microsoft.com/office/drawing/2014/main" xmlns="" id="{16BD1024-6052-44FF-9FB1-CD96B17EA141}"/>
              </a:ext>
            </a:extLst>
          </p:cNvPr>
          <p:cNvSpPr/>
          <p:nvPr/>
        </p:nvSpPr>
        <p:spPr bwMode="auto">
          <a:xfrm>
            <a:off x="4009542" y="1078614"/>
            <a:ext cx="550263" cy="550263"/>
          </a:xfrm>
          <a:prstGeom prst="mathPlus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组合 54">
            <a:extLst>
              <a:ext uri="{FF2B5EF4-FFF2-40B4-BE49-F238E27FC236}">
                <a16:creationId xmlns:a16="http://schemas.microsoft.com/office/drawing/2014/main" xmlns="" id="{F05CAC2A-F108-48CC-A98E-5303B02C1668}"/>
              </a:ext>
            </a:extLst>
          </p:cNvPr>
          <p:cNvGrpSpPr/>
          <p:nvPr/>
        </p:nvGrpSpPr>
        <p:grpSpPr>
          <a:xfrm>
            <a:off x="1910076" y="3464651"/>
            <a:ext cx="1430683" cy="1320630"/>
            <a:chOff x="1785918" y="785800"/>
            <a:chExt cx="928694" cy="857256"/>
          </a:xfrm>
        </p:grpSpPr>
        <p:sp>
          <p:nvSpPr>
            <p:cNvPr id="56" name="TextBox 46">
              <a:extLst>
                <a:ext uri="{FF2B5EF4-FFF2-40B4-BE49-F238E27FC236}">
                  <a16:creationId xmlns:a16="http://schemas.microsoft.com/office/drawing/2014/main" xmlns="" id="{3F933B25-5489-4A06-8DA5-CC36E9F04A55}"/>
                </a:ext>
              </a:extLst>
            </p:cNvPr>
            <p:cNvSpPr txBox="1"/>
            <p:nvPr/>
          </p:nvSpPr>
          <p:spPr>
            <a:xfrm>
              <a:off x="1785918" y="857238"/>
              <a:ext cx="928694" cy="6793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zh-CN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无穷</a:t>
              </a:r>
              <a:endPara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  <a:p>
              <a:pPr algn="ct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zh-CN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小量</a:t>
              </a: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xmlns="" id="{D3FA7F58-760E-449A-94AD-A1C4C923AE49}"/>
                </a:ext>
              </a:extLst>
            </p:cNvPr>
            <p:cNvSpPr/>
            <p:nvPr/>
          </p:nvSpPr>
          <p:spPr bwMode="auto">
            <a:xfrm>
              <a:off x="1857356" y="785800"/>
              <a:ext cx="785818" cy="857256"/>
            </a:xfrm>
            <a:prstGeom prst="ellipse">
              <a:avLst/>
            </a:prstGeom>
            <a:noFill/>
            <a:ln w="3810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</p:spPr>
          <p:txBody>
            <a:bodyPr vert="horz" wrap="square" lIns="91440" tIns="0" rIns="91440" bIns="0" numCol="1" rtlCol="0" anchor="t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57">
            <a:extLst>
              <a:ext uri="{FF2B5EF4-FFF2-40B4-BE49-F238E27FC236}">
                <a16:creationId xmlns:a16="http://schemas.microsoft.com/office/drawing/2014/main" xmlns="" id="{31A00E6A-D069-4241-9842-829583994E87}"/>
              </a:ext>
            </a:extLst>
          </p:cNvPr>
          <p:cNvGrpSpPr/>
          <p:nvPr/>
        </p:nvGrpSpPr>
        <p:grpSpPr>
          <a:xfrm>
            <a:off x="5299328" y="3467112"/>
            <a:ext cx="1430683" cy="1320630"/>
            <a:chOff x="1785918" y="785800"/>
            <a:chExt cx="928694" cy="857256"/>
          </a:xfrm>
        </p:grpSpPr>
        <p:sp>
          <p:nvSpPr>
            <p:cNvPr id="59" name="TextBox 49">
              <a:extLst>
                <a:ext uri="{FF2B5EF4-FFF2-40B4-BE49-F238E27FC236}">
                  <a16:creationId xmlns:a16="http://schemas.microsoft.com/office/drawing/2014/main" xmlns="" id="{734823E6-45DE-4B59-B945-B431FC438F2C}"/>
                </a:ext>
              </a:extLst>
            </p:cNvPr>
            <p:cNvSpPr txBox="1"/>
            <p:nvPr/>
          </p:nvSpPr>
          <p:spPr>
            <a:xfrm>
              <a:off x="1785918" y="857238"/>
              <a:ext cx="928694" cy="6793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zh-CN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无穷</a:t>
              </a:r>
              <a:endPara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  <a:p>
              <a:pPr algn="ct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zh-CN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小量</a:t>
              </a: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xmlns="" id="{82682C9F-6303-4D0A-816B-0157982D6D87}"/>
                </a:ext>
              </a:extLst>
            </p:cNvPr>
            <p:cNvSpPr/>
            <p:nvPr/>
          </p:nvSpPr>
          <p:spPr bwMode="auto">
            <a:xfrm>
              <a:off x="1857356" y="785800"/>
              <a:ext cx="785818" cy="857256"/>
            </a:xfrm>
            <a:prstGeom prst="ellipse">
              <a:avLst/>
            </a:prstGeom>
            <a:noFill/>
            <a:ln w="3810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</p:spPr>
          <p:txBody>
            <a:bodyPr vert="horz" wrap="square" lIns="91440" tIns="0" rIns="91440" bIns="0" numCol="1" rtlCol="0" anchor="t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乘号 60">
            <a:extLst>
              <a:ext uri="{FF2B5EF4-FFF2-40B4-BE49-F238E27FC236}">
                <a16:creationId xmlns:a16="http://schemas.microsoft.com/office/drawing/2014/main" xmlns="" id="{D4A223D0-6E3A-479C-A911-8BE38FA38146}"/>
              </a:ext>
            </a:extLst>
          </p:cNvPr>
          <p:cNvSpPr/>
          <p:nvPr/>
        </p:nvSpPr>
        <p:spPr bwMode="auto">
          <a:xfrm>
            <a:off x="4026590" y="3850328"/>
            <a:ext cx="550263" cy="550263"/>
          </a:xfrm>
          <a:prstGeom prst="mathMultiply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" name="组合 61">
            <a:extLst>
              <a:ext uri="{FF2B5EF4-FFF2-40B4-BE49-F238E27FC236}">
                <a16:creationId xmlns:a16="http://schemas.microsoft.com/office/drawing/2014/main" xmlns="" id="{FDBA0347-1734-4C79-BC56-490F77853D4D}"/>
              </a:ext>
            </a:extLst>
          </p:cNvPr>
          <p:cNvGrpSpPr/>
          <p:nvPr/>
        </p:nvGrpSpPr>
        <p:grpSpPr>
          <a:xfrm>
            <a:off x="1910076" y="4851973"/>
            <a:ext cx="1430683" cy="1320630"/>
            <a:chOff x="1785918" y="785800"/>
            <a:chExt cx="928694" cy="857256"/>
          </a:xfrm>
        </p:grpSpPr>
        <p:sp>
          <p:nvSpPr>
            <p:cNvPr id="63" name="TextBox 54">
              <a:extLst>
                <a:ext uri="{FF2B5EF4-FFF2-40B4-BE49-F238E27FC236}">
                  <a16:creationId xmlns:a16="http://schemas.microsoft.com/office/drawing/2014/main" xmlns="" id="{77639C3C-A951-40A7-8B30-6948F2B0E728}"/>
                </a:ext>
              </a:extLst>
            </p:cNvPr>
            <p:cNvSpPr txBox="1"/>
            <p:nvPr/>
          </p:nvSpPr>
          <p:spPr>
            <a:xfrm>
              <a:off x="1785918" y="857238"/>
              <a:ext cx="928694" cy="6793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zh-CN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无穷</a:t>
              </a:r>
              <a:endPara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  <a:p>
              <a:pPr algn="ct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zh-CN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小量</a:t>
              </a: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xmlns="" id="{084F4D57-1A1D-48A1-AD1B-73A4BDDC5B4E}"/>
                </a:ext>
              </a:extLst>
            </p:cNvPr>
            <p:cNvSpPr/>
            <p:nvPr/>
          </p:nvSpPr>
          <p:spPr bwMode="auto">
            <a:xfrm>
              <a:off x="1857356" y="785800"/>
              <a:ext cx="785818" cy="857256"/>
            </a:xfrm>
            <a:prstGeom prst="ellipse">
              <a:avLst/>
            </a:prstGeom>
            <a:noFill/>
            <a:ln w="3810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</p:spPr>
          <p:txBody>
            <a:bodyPr vert="horz" wrap="square" lIns="91440" tIns="0" rIns="91440" bIns="0" numCol="1" rtlCol="0" anchor="t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64">
            <a:extLst>
              <a:ext uri="{FF2B5EF4-FFF2-40B4-BE49-F238E27FC236}">
                <a16:creationId xmlns:a16="http://schemas.microsoft.com/office/drawing/2014/main" xmlns="" id="{373464F4-44D6-4A91-A22C-A9A377FE8DCF}"/>
              </a:ext>
            </a:extLst>
          </p:cNvPr>
          <p:cNvGrpSpPr/>
          <p:nvPr/>
        </p:nvGrpSpPr>
        <p:grpSpPr>
          <a:xfrm>
            <a:off x="5299328" y="4851973"/>
            <a:ext cx="1430683" cy="1320630"/>
            <a:chOff x="1785918" y="785800"/>
            <a:chExt cx="928694" cy="857256"/>
          </a:xfrm>
        </p:grpSpPr>
        <p:sp>
          <p:nvSpPr>
            <p:cNvPr id="66" name="TextBox 57">
              <a:extLst>
                <a:ext uri="{FF2B5EF4-FFF2-40B4-BE49-F238E27FC236}">
                  <a16:creationId xmlns:a16="http://schemas.microsoft.com/office/drawing/2014/main" xmlns="" id="{10D7553E-610E-4C4F-A353-D2D7D738A112}"/>
                </a:ext>
              </a:extLst>
            </p:cNvPr>
            <p:cNvSpPr txBox="1"/>
            <p:nvPr/>
          </p:nvSpPr>
          <p:spPr>
            <a:xfrm>
              <a:off x="1785918" y="857238"/>
              <a:ext cx="928694" cy="6793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zh-CN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无穷</a:t>
              </a:r>
              <a:endPara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  <a:p>
              <a:pPr algn="ct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zh-CN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小量</a:t>
              </a: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xmlns="" id="{26558A55-8718-4E66-815D-99ED34E1C23A}"/>
                </a:ext>
              </a:extLst>
            </p:cNvPr>
            <p:cNvSpPr/>
            <p:nvPr/>
          </p:nvSpPr>
          <p:spPr bwMode="auto">
            <a:xfrm>
              <a:off x="1857356" y="785800"/>
              <a:ext cx="785818" cy="857256"/>
            </a:xfrm>
            <a:prstGeom prst="ellipse">
              <a:avLst/>
            </a:prstGeom>
            <a:noFill/>
            <a:ln w="3810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</p:spPr>
          <p:txBody>
            <a:bodyPr vert="horz" wrap="square" lIns="91440" tIns="0" rIns="91440" bIns="0" numCol="1" rtlCol="0" anchor="t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8" name="除号 67">
            <a:extLst>
              <a:ext uri="{FF2B5EF4-FFF2-40B4-BE49-F238E27FC236}">
                <a16:creationId xmlns:a16="http://schemas.microsoft.com/office/drawing/2014/main" xmlns="" id="{E2ACF4E2-1FB3-45E9-B636-9F9AE18654FD}"/>
              </a:ext>
            </a:extLst>
          </p:cNvPr>
          <p:cNvSpPr/>
          <p:nvPr/>
        </p:nvSpPr>
        <p:spPr bwMode="auto">
          <a:xfrm>
            <a:off x="3971564" y="5236185"/>
            <a:ext cx="660316" cy="550263"/>
          </a:xfrm>
          <a:prstGeom prst="mathDivid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" name="组合 68">
            <a:extLst>
              <a:ext uri="{FF2B5EF4-FFF2-40B4-BE49-F238E27FC236}">
                <a16:creationId xmlns:a16="http://schemas.microsoft.com/office/drawing/2014/main" xmlns="" id="{81267C17-BB86-45F0-A534-9D138D6DE749}"/>
              </a:ext>
            </a:extLst>
          </p:cNvPr>
          <p:cNvGrpSpPr/>
          <p:nvPr/>
        </p:nvGrpSpPr>
        <p:grpSpPr>
          <a:xfrm>
            <a:off x="6944463" y="2294991"/>
            <a:ext cx="3741814" cy="2090998"/>
            <a:chOff x="5987953" y="2187805"/>
            <a:chExt cx="2428914" cy="1357322"/>
          </a:xfrm>
        </p:grpSpPr>
        <p:sp>
          <p:nvSpPr>
            <p:cNvPr id="70" name="等于号 15">
              <a:extLst>
                <a:ext uri="{FF2B5EF4-FFF2-40B4-BE49-F238E27FC236}">
                  <a16:creationId xmlns:a16="http://schemas.microsoft.com/office/drawing/2014/main" xmlns="" id="{1ED1B60D-14FD-4B19-BD50-C2DBEE523790}"/>
                </a:ext>
              </a:extLst>
            </p:cNvPr>
            <p:cNvSpPr/>
            <p:nvPr/>
          </p:nvSpPr>
          <p:spPr bwMode="auto">
            <a:xfrm>
              <a:off x="5987953" y="2687872"/>
              <a:ext cx="785818" cy="428628"/>
            </a:xfrm>
            <a:prstGeom prst="mathEqual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1" name="Oval 11">
              <a:extLst>
                <a:ext uri="{FF2B5EF4-FFF2-40B4-BE49-F238E27FC236}">
                  <a16:creationId xmlns:a16="http://schemas.microsoft.com/office/drawing/2014/main" xmlns="" id="{911F80B1-165B-4EFE-954F-189BA3181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8107" y="2187805"/>
              <a:ext cx="1428760" cy="1357322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altLang="zh-CN" sz="8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itchFamily="49" charset="-122"/>
                </a:rPr>
                <a:t>?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-112076" y="-443763"/>
            <a:ext cx="2342815" cy="1514509"/>
            <a:chOff x="-112076" y="-443763"/>
            <a:chExt cx="2342815" cy="1514509"/>
          </a:xfrm>
        </p:grpSpPr>
        <p:grpSp>
          <p:nvGrpSpPr>
            <p:cNvPr id="34" name="组合 6"/>
            <p:cNvGrpSpPr/>
            <p:nvPr/>
          </p:nvGrpSpPr>
          <p:grpSpPr>
            <a:xfrm>
              <a:off x="-112076" y="-443763"/>
              <a:ext cx="2342815" cy="1514509"/>
              <a:chOff x="-272337" y="-305365"/>
              <a:chExt cx="3353206" cy="2167675"/>
            </a:xfrm>
            <a:solidFill>
              <a:srgbClr val="1A74CC"/>
            </a:solidFill>
          </p:grpSpPr>
          <p:sp>
            <p:nvSpPr>
              <p:cNvPr id="36" name="椭圆 35"/>
              <p:cNvSpPr/>
              <p:nvPr/>
            </p:nvSpPr>
            <p:spPr>
              <a:xfrm>
                <a:off x="-272337" y="-45167"/>
                <a:ext cx="1907477" cy="1907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401971" y="-16805"/>
                <a:ext cx="1004341" cy="10043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2076528" y="-305365"/>
                <a:ext cx="1004341" cy="10043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12560" y="132401"/>
              <a:ext cx="141709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无穷小</a:t>
              </a:r>
              <a:endPara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量性质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961403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4916">
        <p14:flythrough/>
      </p:transition>
    </mc:Choice>
    <mc:Fallback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61" grpId="0" animBg="1"/>
      <p:bldP spid="6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">
            <a:extLst>
              <a:ext uri="{FF2B5EF4-FFF2-40B4-BE49-F238E27FC236}">
                <a16:creationId xmlns:a16="http://schemas.microsoft.com/office/drawing/2014/main" xmlns="" id="{EC2ABDF0-E832-4A2D-9671-06D9CF87E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039" y="2413481"/>
            <a:ext cx="8130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在自变量的同一变化过程中，无穷小量具有以下的性质： </a:t>
            </a: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xmlns="" id="{7E0BD76C-F170-4894-9CE8-7188BC142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889" y="3203793"/>
            <a:ext cx="75862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性质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：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有限个无穷小量的和、差、积仍为无穷小量；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xmlns="" id="{3CD9054F-D35B-428A-864B-B23C464F7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889" y="3962663"/>
            <a:ext cx="75862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t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性质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：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有界函数与无穷小量的乘积仍为无穷小量。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EE8DEEC3-C5A2-4366-A88B-F3CEF0548130}"/>
              </a:ext>
            </a:extLst>
          </p:cNvPr>
          <p:cNvSpPr/>
          <p:nvPr/>
        </p:nvSpPr>
        <p:spPr>
          <a:xfrm>
            <a:off x="1235075" y="2066924"/>
            <a:ext cx="9721850" cy="2762251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112076" y="-443763"/>
            <a:ext cx="2342815" cy="1514509"/>
            <a:chOff x="-112076" y="-443763"/>
            <a:chExt cx="2342815" cy="1514509"/>
          </a:xfrm>
        </p:grpSpPr>
        <p:grpSp>
          <p:nvGrpSpPr>
            <p:cNvPr id="7" name="组合 6"/>
            <p:cNvGrpSpPr/>
            <p:nvPr/>
          </p:nvGrpSpPr>
          <p:grpSpPr>
            <a:xfrm>
              <a:off x="-112076" y="-443763"/>
              <a:ext cx="2342815" cy="1514509"/>
              <a:chOff x="-272337" y="-305365"/>
              <a:chExt cx="3353206" cy="2167675"/>
            </a:xfrm>
            <a:solidFill>
              <a:srgbClr val="1A74CC"/>
            </a:solidFill>
          </p:grpSpPr>
          <p:sp>
            <p:nvSpPr>
              <p:cNvPr id="9" name="椭圆 8"/>
              <p:cNvSpPr/>
              <p:nvPr/>
            </p:nvSpPr>
            <p:spPr>
              <a:xfrm>
                <a:off x="-272337" y="-45167"/>
                <a:ext cx="1907477" cy="1907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401971" y="-16805"/>
                <a:ext cx="1004341" cy="10043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2076528" y="-305365"/>
                <a:ext cx="1004341" cy="10043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12560" y="132401"/>
              <a:ext cx="141709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无穷小</a:t>
              </a:r>
              <a:endParaRPr lang="en-US" altLang="zh-CN" sz="24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量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性质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80618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6535"/>
    </mc:Choice>
    <mc:Fallback>
      <p:transition advTm="6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44406" y="2752527"/>
            <a:ext cx="9712519" cy="2167488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44406" y="1911388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6416" y="1931476"/>
            <a:ext cx="28868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利用无穷小的性质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，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107C9112-CD79-41B2-AF8E-A849D6B28196}"/>
              </a:ext>
            </a:extLst>
          </p:cNvPr>
          <p:cNvSpPr/>
          <p:nvPr/>
        </p:nvSpPr>
        <p:spPr>
          <a:xfrm>
            <a:off x="1271396" y="2777672"/>
            <a:ext cx="8219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解：</a:t>
            </a: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xmlns="" id="{AF93C2B1-F38D-4B32-82E1-A3F2D7BCA10E}"/>
              </a:ext>
            </a:extLst>
          </p:cNvPr>
          <p:cNvGrpSpPr>
            <a:grpSpLocks/>
          </p:cNvGrpSpPr>
          <p:nvPr/>
        </p:nvGrpSpPr>
        <p:grpSpPr bwMode="auto">
          <a:xfrm>
            <a:off x="2844416" y="3156344"/>
            <a:ext cx="2493966" cy="461601"/>
            <a:chOff x="-412" y="15"/>
            <a:chExt cx="1215" cy="387"/>
          </a:xfrm>
        </p:grpSpPr>
        <p:sp>
          <p:nvSpPr>
            <p:cNvPr id="28" name="Text Box 22">
              <a:extLst>
                <a:ext uri="{FF2B5EF4-FFF2-40B4-BE49-F238E27FC236}">
                  <a16:creationId xmlns:a16="http://schemas.microsoft.com/office/drawing/2014/main" xmlns="" id="{AB829C92-51F3-431C-87D1-82FDBA418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12" y="15"/>
              <a:ext cx="1215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因为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时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,               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9" name="Object 24">
              <a:extLst>
                <a:ext uri="{FF2B5EF4-FFF2-40B4-BE49-F238E27FC236}">
                  <a16:creationId xmlns:a16="http://schemas.microsoft.com/office/drawing/2014/main" xmlns="" id="{4BFB5772-3B06-474F-91B8-D8E54269BEB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021777438"/>
                </p:ext>
              </p:extLst>
            </p:nvPr>
          </p:nvGraphicFramePr>
          <p:xfrm>
            <a:off x="-67" y="83"/>
            <a:ext cx="525" cy="304"/>
          </p:xfrm>
          <a:graphic>
            <a:graphicData uri="http://schemas.openxmlformats.org/presentationml/2006/ole">
              <p:oleObj spid="_x0000_s186370" r:id="rId4" imgW="420927" imgH="178575" progId="">
                <p:embed/>
              </p:oleObj>
            </a:graphicData>
          </a:graphic>
        </p:graphicFrame>
      </p:grpSp>
      <p:grpSp>
        <p:nvGrpSpPr>
          <p:cNvPr id="3" name="Group 25">
            <a:extLst>
              <a:ext uri="{FF2B5EF4-FFF2-40B4-BE49-F238E27FC236}">
                <a16:creationId xmlns:a16="http://schemas.microsoft.com/office/drawing/2014/main" xmlns="" id="{EAE4A806-FE2B-4B41-9502-0B992244CFA0}"/>
              </a:ext>
            </a:extLst>
          </p:cNvPr>
          <p:cNvGrpSpPr>
            <a:grpSpLocks/>
          </p:cNvGrpSpPr>
          <p:nvPr/>
        </p:nvGrpSpPr>
        <p:grpSpPr bwMode="auto">
          <a:xfrm>
            <a:off x="7087574" y="3156344"/>
            <a:ext cx="2668589" cy="461602"/>
            <a:chOff x="-827" y="29"/>
            <a:chExt cx="1681" cy="387"/>
          </a:xfrm>
        </p:grpSpPr>
        <p:sp>
          <p:nvSpPr>
            <p:cNvPr id="32" name="Text Box 27">
              <a:extLst>
                <a:ext uri="{FF2B5EF4-FFF2-40B4-BE49-F238E27FC236}">
                  <a16:creationId xmlns:a16="http://schemas.microsoft.com/office/drawing/2014/main" xmlns="" id="{0C00D5A2-6B36-47DD-9017-7C0EC2D02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38" y="29"/>
              <a:ext cx="1292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也是无穷小。</a:t>
              </a:r>
            </a:p>
          </p:txBody>
        </p:sp>
        <p:graphicFrame>
          <p:nvGraphicFramePr>
            <p:cNvPr id="31" name="Object 26">
              <a:extLst>
                <a:ext uri="{FF2B5EF4-FFF2-40B4-BE49-F238E27FC236}">
                  <a16:creationId xmlns:a16="http://schemas.microsoft.com/office/drawing/2014/main" xmlns="" id="{6A015404-9A9E-45DB-94EB-8AE44FA3184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940347836"/>
                </p:ext>
              </p:extLst>
            </p:nvPr>
          </p:nvGraphicFramePr>
          <p:xfrm>
            <a:off x="-827" y="53"/>
            <a:ext cx="417" cy="339"/>
          </p:xfrm>
          <a:graphic>
            <a:graphicData uri="http://schemas.openxmlformats.org/presentationml/2006/ole">
              <p:oleObj spid="_x0000_s186371" r:id="rId5" imgW="331929" imgH="178731" progId="">
                <p:embed/>
              </p:oleObj>
            </a:graphicData>
          </a:graphic>
        </p:graphicFrame>
      </p:grpSp>
      <p:sp>
        <p:nvSpPr>
          <p:cNvPr id="33" name="Text Box 30">
            <a:extLst>
              <a:ext uri="{FF2B5EF4-FFF2-40B4-BE49-F238E27FC236}">
                <a16:creationId xmlns:a16="http://schemas.microsoft.com/office/drawing/2014/main" xmlns="" id="{0810B092-9FA4-4D92-A132-481DF2919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416" y="4000648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由性质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得：</a:t>
            </a:r>
          </a:p>
        </p:txBody>
      </p:sp>
      <p:grpSp>
        <p:nvGrpSpPr>
          <p:cNvPr id="4" name="组合 33">
            <a:extLst>
              <a:ext uri="{FF2B5EF4-FFF2-40B4-BE49-F238E27FC236}">
                <a16:creationId xmlns:a16="http://schemas.microsoft.com/office/drawing/2014/main" xmlns="" id="{87FC4142-359F-4DDC-8963-5776E333841F}"/>
              </a:ext>
            </a:extLst>
          </p:cNvPr>
          <p:cNvGrpSpPr/>
          <p:nvPr/>
        </p:nvGrpSpPr>
        <p:grpSpPr>
          <a:xfrm>
            <a:off x="5126970" y="3156344"/>
            <a:ext cx="2026728" cy="488070"/>
            <a:chOff x="2938450" y="2630620"/>
            <a:chExt cx="2026728" cy="488070"/>
          </a:xfrm>
        </p:grpSpPr>
        <p:sp>
          <p:nvSpPr>
            <p:cNvPr id="35" name="Text Box 22">
              <a:extLst>
                <a:ext uri="{FF2B5EF4-FFF2-40B4-BE49-F238E27FC236}">
                  <a16:creationId xmlns:a16="http://schemas.microsoft.com/office/drawing/2014/main" xmlns="" id="{D4D77CDC-907D-4F60-ADBC-D892459E3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8450" y="2630620"/>
              <a:ext cx="20267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   为无穷小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, 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6" name="Object 23">
              <a:extLst>
                <a:ext uri="{FF2B5EF4-FFF2-40B4-BE49-F238E27FC236}">
                  <a16:creationId xmlns:a16="http://schemas.microsoft.com/office/drawing/2014/main" xmlns="" id="{9D8A6D88-E6BD-4921-9EB5-FF58C498EF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917932693"/>
                </p:ext>
              </p:extLst>
            </p:nvPr>
          </p:nvGraphicFramePr>
          <p:xfrm>
            <a:off x="2958136" y="2701795"/>
            <a:ext cx="532264" cy="416895"/>
          </p:xfrm>
          <a:graphic>
            <a:graphicData uri="http://schemas.openxmlformats.org/presentationml/2006/ole">
              <p:oleObj spid="_x0000_s186372" r:id="rId6" imgW="128675" imgH="141543" progId="">
                <p:embed/>
              </p:oleObj>
            </a:graphicData>
          </a:graphic>
        </p:graphicFrame>
      </p:grpSp>
      <p:graphicFrame>
        <p:nvGraphicFramePr>
          <p:cNvPr id="37" name="Object 29">
            <a:extLst>
              <a:ext uri="{FF2B5EF4-FFF2-40B4-BE49-F238E27FC236}">
                <a16:creationId xmlns:a16="http://schemas.microsoft.com/office/drawing/2014/main" xmlns="" id="{3CA0F0AB-132A-4767-8BF0-6C1C882664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36894631"/>
              </p:ext>
            </p:extLst>
          </p:nvPr>
        </p:nvGraphicFramePr>
        <p:xfrm>
          <a:off x="4644641" y="4000648"/>
          <a:ext cx="2337503" cy="581569"/>
        </p:xfrm>
        <a:graphic>
          <a:graphicData uri="http://schemas.openxmlformats.org/presentationml/2006/ole">
            <p:oleObj spid="_x0000_s186373" r:id="rId7" imgW="1082790" imgH="280251" progId="">
              <p:embed/>
            </p:oleObj>
          </a:graphicData>
        </a:graphic>
      </p:graphicFrame>
      <p:grpSp>
        <p:nvGrpSpPr>
          <p:cNvPr id="5" name="组合 18">
            <a:extLst>
              <a:ext uri="{FF2B5EF4-FFF2-40B4-BE49-F238E27FC236}">
                <a16:creationId xmlns:a16="http://schemas.microsoft.com/office/drawing/2014/main" xmlns="" id="{E6C635A2-1153-4050-ABD0-5BBB3A32213B}"/>
              </a:ext>
            </a:extLst>
          </p:cNvPr>
          <p:cNvGrpSpPr/>
          <p:nvPr/>
        </p:nvGrpSpPr>
        <p:grpSpPr>
          <a:xfrm>
            <a:off x="4693298" y="1931476"/>
            <a:ext cx="3256373" cy="570978"/>
            <a:chOff x="5357679" y="1164214"/>
            <a:chExt cx="3256373" cy="570978"/>
          </a:xfrm>
        </p:grpSpPr>
        <p:sp>
          <p:nvSpPr>
            <p:cNvPr id="20" name="矩形 19"/>
            <p:cNvSpPr/>
            <p:nvPr/>
          </p:nvSpPr>
          <p:spPr>
            <a:xfrm>
              <a:off x="5357679" y="1168425"/>
              <a:ext cx="325637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求极限                           </a:t>
              </a: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。</a:t>
              </a:r>
            </a:p>
          </p:txBody>
        </p:sp>
        <p:graphicFrame>
          <p:nvGraphicFramePr>
            <p:cNvPr id="21" name="Object 16">
              <a:extLst>
                <a:ext uri="{FF2B5EF4-FFF2-40B4-BE49-F238E27FC236}">
                  <a16:creationId xmlns:a16="http://schemas.microsoft.com/office/drawing/2014/main" xmlns="" id="{9215AA85-CF93-4AF6-A21E-9B5047FB363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593924337"/>
                </p:ext>
              </p:extLst>
            </p:nvPr>
          </p:nvGraphicFramePr>
          <p:xfrm>
            <a:off x="6381612" y="1164214"/>
            <a:ext cx="1907620" cy="570978"/>
          </p:xfrm>
          <a:graphic>
            <a:graphicData uri="http://schemas.openxmlformats.org/presentationml/2006/ole">
              <p:oleObj spid="_x0000_s186374" r:id="rId8" imgW="853122" imgH="280130" progId="">
                <p:embed/>
              </p:oleObj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xmlns="" val="427773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329"/>
    </mc:Choice>
    <mc:Fallback>
      <p:transition spd="slow" advTm="44329"/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12" grpId="0"/>
          <p:bldP spid="15" grpId="0"/>
          <p:bldP spid="3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12" grpId="0"/>
          <p:bldP spid="15" grpId="0"/>
          <p:bldP spid="33" grpId="0"/>
        </p:bldLst>
      </p:timing>
    </mc:Fallback>
  </mc:AlternateContent>
  <p:extLst mod="1">
    <p:ext uri="{E180D4A7-C9FB-4DFB-919C-405C955672EB}">
      <p14:showEvtLst xmlns:p14="http://schemas.microsoft.com/office/powerpoint/2010/main" xmlns="">
        <p14:playEvt time="8275" objId="8"/>
        <p14:stopEvt time="20037" objId="8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43079" y="2547125"/>
            <a:ext cx="9713845" cy="2466199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43079" y="1721200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107C9112-CD79-41B2-AF8E-A849D6B28196}"/>
              </a:ext>
            </a:extLst>
          </p:cNvPr>
          <p:cNvSpPr/>
          <p:nvPr/>
        </p:nvSpPr>
        <p:spPr>
          <a:xfrm>
            <a:off x="1252410" y="2557631"/>
            <a:ext cx="8219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解：</a:t>
            </a:r>
          </a:p>
        </p:txBody>
      </p:sp>
      <p:sp>
        <p:nvSpPr>
          <p:cNvPr id="12" name="矩形 11"/>
          <p:cNvSpPr/>
          <p:nvPr/>
        </p:nvSpPr>
        <p:spPr>
          <a:xfrm>
            <a:off x="1730441" y="1739934"/>
            <a:ext cx="60139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利用无穷小的性质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，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xmlns="" id="{C3B8B064-580A-4734-9E3B-C1AFA979C6E0}"/>
              </a:ext>
            </a:extLst>
          </p:cNvPr>
          <p:cNvGrpSpPr>
            <a:grpSpLocks/>
          </p:cNvGrpSpPr>
          <p:nvPr/>
        </p:nvGrpSpPr>
        <p:grpSpPr bwMode="auto">
          <a:xfrm>
            <a:off x="2601819" y="3107917"/>
            <a:ext cx="2493966" cy="461601"/>
            <a:chOff x="-412" y="15"/>
            <a:chExt cx="1215" cy="387"/>
          </a:xfrm>
        </p:grpSpPr>
        <p:sp>
          <p:nvSpPr>
            <p:cNvPr id="54" name="Text Box 22">
              <a:extLst>
                <a:ext uri="{FF2B5EF4-FFF2-40B4-BE49-F238E27FC236}">
                  <a16:creationId xmlns:a16="http://schemas.microsoft.com/office/drawing/2014/main" xmlns="" id="{E083DE79-8364-4E8A-B037-92227E763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12" y="15"/>
              <a:ext cx="1215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因为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时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,               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5" name="Object 24">
              <a:extLst>
                <a:ext uri="{FF2B5EF4-FFF2-40B4-BE49-F238E27FC236}">
                  <a16:creationId xmlns:a16="http://schemas.microsoft.com/office/drawing/2014/main" xmlns="" id="{16A6E53D-B2F1-43E6-92C0-60BA7EF2307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584886050"/>
                </p:ext>
              </p:extLst>
            </p:nvPr>
          </p:nvGraphicFramePr>
          <p:xfrm>
            <a:off x="-67" y="83"/>
            <a:ext cx="525" cy="304"/>
          </p:xfrm>
          <a:graphic>
            <a:graphicData uri="http://schemas.openxmlformats.org/presentationml/2006/ole">
              <p:oleObj spid="_x0000_s187394" r:id="rId4" imgW="420927" imgH="178575" progId="">
                <p:embed/>
              </p:oleObj>
            </a:graphicData>
          </a:graphic>
        </p:graphicFrame>
      </p:grpSp>
      <p:sp>
        <p:nvSpPr>
          <p:cNvPr id="59" name="Text Box 30">
            <a:extLst>
              <a:ext uri="{FF2B5EF4-FFF2-40B4-BE49-F238E27FC236}">
                <a16:creationId xmlns:a16="http://schemas.microsoft.com/office/drawing/2014/main" xmlns="" id="{C376C6CA-2D7C-413A-AC1D-C120BC70C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819" y="3991637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由性质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得：</a:t>
            </a:r>
          </a:p>
        </p:txBody>
      </p:sp>
      <p:grpSp>
        <p:nvGrpSpPr>
          <p:cNvPr id="3" name="组合 59">
            <a:extLst>
              <a:ext uri="{FF2B5EF4-FFF2-40B4-BE49-F238E27FC236}">
                <a16:creationId xmlns:a16="http://schemas.microsoft.com/office/drawing/2014/main" xmlns="" id="{4DAB8C71-8B2E-4F08-B466-2863834B618A}"/>
              </a:ext>
            </a:extLst>
          </p:cNvPr>
          <p:cNvGrpSpPr/>
          <p:nvPr/>
        </p:nvGrpSpPr>
        <p:grpSpPr>
          <a:xfrm>
            <a:off x="4931028" y="3107917"/>
            <a:ext cx="2026728" cy="488070"/>
            <a:chOff x="2938450" y="2630620"/>
            <a:chExt cx="2026728" cy="488070"/>
          </a:xfrm>
        </p:grpSpPr>
        <p:sp>
          <p:nvSpPr>
            <p:cNvPr id="61" name="Text Box 22">
              <a:extLst>
                <a:ext uri="{FF2B5EF4-FFF2-40B4-BE49-F238E27FC236}">
                  <a16:creationId xmlns:a16="http://schemas.microsoft.com/office/drawing/2014/main" xmlns="" id="{2A735FC3-56D8-4BAE-9B1D-A7574D2101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8450" y="2630620"/>
              <a:ext cx="20267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   为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无穷小</a:t>
              </a:r>
              <a:r>
                <a:rPr kumimoji="0" lang="en-US" altLang="zh-CN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, 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62" name="Object 23">
              <a:extLst>
                <a:ext uri="{FF2B5EF4-FFF2-40B4-BE49-F238E27FC236}">
                  <a16:creationId xmlns:a16="http://schemas.microsoft.com/office/drawing/2014/main" xmlns="" id="{6F6FAABC-9793-4575-976E-47C63418A6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414874646"/>
                </p:ext>
              </p:extLst>
            </p:nvPr>
          </p:nvGraphicFramePr>
          <p:xfrm>
            <a:off x="2958136" y="2701795"/>
            <a:ext cx="532264" cy="416895"/>
          </p:xfrm>
          <a:graphic>
            <a:graphicData uri="http://schemas.openxmlformats.org/presentationml/2006/ole">
              <p:oleObj spid="_x0000_s187395" r:id="rId5" imgW="128675" imgH="141543" progId="">
                <p:embed/>
              </p:oleObj>
            </a:graphicData>
          </a:graphic>
        </p:graphicFrame>
      </p:grpSp>
      <p:grpSp>
        <p:nvGrpSpPr>
          <p:cNvPr id="4" name="组合 1"/>
          <p:cNvGrpSpPr/>
          <p:nvPr/>
        </p:nvGrpSpPr>
        <p:grpSpPr>
          <a:xfrm>
            <a:off x="6935495" y="2928353"/>
            <a:ext cx="2783350" cy="855444"/>
            <a:chOff x="6562265" y="3049656"/>
            <a:chExt cx="2783350" cy="855444"/>
          </a:xfrm>
        </p:grpSpPr>
        <p:sp>
          <p:nvSpPr>
            <p:cNvPr id="57" name="Text Box 27">
              <a:extLst>
                <a:ext uri="{FF2B5EF4-FFF2-40B4-BE49-F238E27FC236}">
                  <a16:creationId xmlns:a16="http://schemas.microsoft.com/office/drawing/2014/main" xmlns="" id="{9AC2C9E7-27CB-4644-B583-02A4E33B5E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4564" y="3257213"/>
              <a:ext cx="2051051" cy="46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lvl="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b="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是有界变量。</a:t>
              </a:r>
            </a:p>
          </p:txBody>
        </p:sp>
        <p:graphicFrame>
          <p:nvGraphicFramePr>
            <p:cNvPr id="64" name="Object 16">
              <a:extLst>
                <a:ext uri="{FF2B5EF4-FFF2-40B4-BE49-F238E27FC236}">
                  <a16:creationId xmlns:a16="http://schemas.microsoft.com/office/drawing/2014/main" xmlns="" id="{7E88A858-6F9F-4CAA-AE70-F73B0BD80E5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786195735"/>
                </p:ext>
              </p:extLst>
            </p:nvPr>
          </p:nvGraphicFramePr>
          <p:xfrm>
            <a:off x="6562265" y="3049656"/>
            <a:ext cx="770701" cy="855444"/>
          </p:xfrm>
          <a:graphic>
            <a:graphicData uri="http://schemas.openxmlformats.org/presentationml/2006/ole">
              <p:oleObj spid="_x0000_s187396" r:id="rId6" imgW="357462" imgH="395761" progId="">
                <p:embed/>
              </p:oleObj>
            </a:graphicData>
          </a:graphic>
        </p:graphicFrame>
      </p:grpSp>
      <p:graphicFrame>
        <p:nvGraphicFramePr>
          <p:cNvPr id="65" name="Object 3">
            <a:extLst>
              <a:ext uri="{FF2B5EF4-FFF2-40B4-BE49-F238E27FC236}">
                <a16:creationId xmlns:a16="http://schemas.microsoft.com/office/drawing/2014/main" xmlns="" id="{B03DA2A2-508F-4D66-BF27-258A381F7E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47166554"/>
              </p:ext>
            </p:extLst>
          </p:nvPr>
        </p:nvGraphicFramePr>
        <p:xfrm>
          <a:off x="4434580" y="3839602"/>
          <a:ext cx="1709604" cy="747919"/>
        </p:xfrm>
        <a:graphic>
          <a:graphicData uri="http://schemas.openxmlformats.org/presentationml/2006/ole">
            <p:oleObj spid="_x0000_s187397" r:id="rId7" imgW="916787" imgH="394728" progId="">
              <p:embed/>
            </p:oleObj>
          </a:graphicData>
        </a:graphic>
      </p:graphicFrame>
      <p:grpSp>
        <p:nvGrpSpPr>
          <p:cNvPr id="5" name="组合 17">
            <a:extLst>
              <a:ext uri="{FF2B5EF4-FFF2-40B4-BE49-F238E27FC236}">
                <a16:creationId xmlns:a16="http://schemas.microsoft.com/office/drawing/2014/main" xmlns="" id="{4E2B6596-C6E5-4E6B-AB39-4D8500B4902D}"/>
              </a:ext>
            </a:extLst>
          </p:cNvPr>
          <p:cNvGrpSpPr/>
          <p:nvPr/>
        </p:nvGrpSpPr>
        <p:grpSpPr>
          <a:xfrm>
            <a:off x="4598132" y="1543849"/>
            <a:ext cx="3081871" cy="807191"/>
            <a:chOff x="5550314" y="1560700"/>
            <a:chExt cx="3081871" cy="807191"/>
          </a:xfrm>
        </p:grpSpPr>
        <p:sp>
          <p:nvSpPr>
            <p:cNvPr id="20" name="矩形 19"/>
            <p:cNvSpPr/>
            <p:nvPr/>
          </p:nvSpPr>
          <p:spPr>
            <a:xfrm>
              <a:off x="5550314" y="1764941"/>
              <a:ext cx="308187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求极限                       </a:t>
              </a: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。</a:t>
              </a:r>
            </a:p>
          </p:txBody>
        </p:sp>
        <p:graphicFrame>
          <p:nvGraphicFramePr>
            <p:cNvPr id="21" name="Object 26">
              <a:extLst>
                <a:ext uri="{FF2B5EF4-FFF2-40B4-BE49-F238E27FC236}">
                  <a16:creationId xmlns:a16="http://schemas.microsoft.com/office/drawing/2014/main" xmlns="" id="{DEDC2930-8F77-41E2-9F30-C8F8FBF073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952708498"/>
                </p:ext>
              </p:extLst>
            </p:nvPr>
          </p:nvGraphicFramePr>
          <p:xfrm>
            <a:off x="6627777" y="1560700"/>
            <a:ext cx="1592397" cy="807191"/>
          </p:xfrm>
          <a:graphic>
            <a:graphicData uri="http://schemas.openxmlformats.org/presentationml/2006/ole">
              <p:oleObj spid="_x0000_s187398" name="公式" r:id="rId8" imgW="672808" imgH="393529" progId="">
                <p:embed/>
              </p:oleObj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xmlns="" val="50094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329"/>
    </mc:Choice>
    <mc:Fallback>
      <p:transition spd="slow" advTm="44329"/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15" grpId="0"/>
          <p:bldP spid="12" grpId="0"/>
          <p:bldP spid="5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15" grpId="0"/>
          <p:bldP spid="12" grpId="0"/>
          <p:bldP spid="59" grpId="0"/>
        </p:bldLst>
      </p:timing>
    </mc:Fallback>
  </mc:AlternateContent>
  <p:extLst mod="1">
    <p:ext uri="{E180D4A7-C9FB-4DFB-919C-405C955672EB}">
      <p14:showEvtLst xmlns:p14="http://schemas.microsoft.com/office/powerpoint/2010/main" xmlns="">
        <p14:playEvt time="8275" objId="8"/>
        <p14:stopEvt time="20037" objId="8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1235075" y="772108"/>
            <a:ext cx="1162972" cy="1349048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1934258" y="2783248"/>
            <a:ext cx="6207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利用无穷小的性质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求下列函数的极限。 </a:t>
            </a: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235075" y="2327275"/>
            <a:ext cx="9721850" cy="2552635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xmlns="" id="{6CE179E6-4DA7-4BD7-A312-3EA6EFF85443}"/>
              </a:ext>
            </a:extLst>
          </p:cNvPr>
          <p:cNvGrpSpPr/>
          <p:nvPr/>
        </p:nvGrpSpPr>
        <p:grpSpPr>
          <a:xfrm>
            <a:off x="1811747" y="3644900"/>
            <a:ext cx="2532596" cy="730154"/>
            <a:chOff x="2726145" y="3415411"/>
            <a:chExt cx="2532596" cy="730154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2726145" y="3549626"/>
              <a:ext cx="989147" cy="46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9pPr>
            </a:lstStyle>
            <a:p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（1）</a:t>
              </a:r>
            </a:p>
          </p:txBody>
        </p:sp>
        <p:graphicFrame>
          <p:nvGraphicFramePr>
            <p:cNvPr id="26" name="Object 32">
              <a:extLst>
                <a:ext uri="{FF2B5EF4-FFF2-40B4-BE49-F238E27FC236}">
                  <a16:creationId xmlns:a16="http://schemas.microsoft.com/office/drawing/2014/main" xmlns="" id="{77932B81-0C06-4977-9F99-3B998D5D319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863524228"/>
                </p:ext>
              </p:extLst>
            </p:nvPr>
          </p:nvGraphicFramePr>
          <p:xfrm>
            <a:off x="3602483" y="3415411"/>
            <a:ext cx="1656258" cy="730154"/>
          </p:xfrm>
          <a:graphic>
            <a:graphicData uri="http://schemas.openxmlformats.org/presentationml/2006/ole">
              <p:oleObj spid="_x0000_s188418" r:id="rId4" imgW="662701" imgH="280374" progId="">
                <p:embed/>
              </p:oleObj>
            </a:graphicData>
          </a:graphic>
        </p:graphicFrame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xmlns="" id="{A9BD8969-3C2C-414E-94BE-6BFF121CFDA9}"/>
              </a:ext>
            </a:extLst>
          </p:cNvPr>
          <p:cNvGrpSpPr/>
          <p:nvPr/>
        </p:nvGrpSpPr>
        <p:grpSpPr>
          <a:xfrm>
            <a:off x="5125860" y="3499393"/>
            <a:ext cx="3226143" cy="1021168"/>
            <a:chOff x="6040258" y="3269904"/>
            <a:chExt cx="3226143" cy="1021168"/>
          </a:xfrm>
        </p:grpSpPr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6040258" y="3549626"/>
              <a:ext cx="981280" cy="46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9pPr>
            </a:lstStyle>
            <a:p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（2）</a:t>
              </a:r>
            </a:p>
          </p:txBody>
        </p:sp>
        <p:graphicFrame>
          <p:nvGraphicFramePr>
            <p:cNvPr id="28" name="Object 35">
              <a:extLst>
                <a:ext uri="{FF2B5EF4-FFF2-40B4-BE49-F238E27FC236}">
                  <a16:creationId xmlns:a16="http://schemas.microsoft.com/office/drawing/2014/main" xmlns="" id="{285E5FA5-3672-4514-B276-2073C3DF623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83444028"/>
                </p:ext>
              </p:extLst>
            </p:nvPr>
          </p:nvGraphicFramePr>
          <p:xfrm>
            <a:off x="6784737" y="3269904"/>
            <a:ext cx="2481664" cy="1021168"/>
          </p:xfrm>
          <a:graphic>
            <a:graphicData uri="http://schemas.openxmlformats.org/presentationml/2006/ole">
              <p:oleObj spid="_x0000_s188419" name="公式" r:id="rId5" imgW="952087" imgH="393529" progId="">
                <p:embed/>
              </p:oleObj>
            </a:graphicData>
          </a:graphic>
        </p:graphicFrame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9488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xmlns="" val="100221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662"/>
    </mc:Choice>
    <mc:Fallback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Group 6">
            <a:extLst>
              <a:ext uri="{FF2B5EF4-FFF2-40B4-BE49-F238E27FC236}">
                <a16:creationId xmlns:a16="http://schemas.microsoft.com/office/drawing/2014/main" xmlns="" id="{F3A44810-A040-4DC6-A294-9DE193549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1977264"/>
              </p:ext>
            </p:extLst>
          </p:nvPr>
        </p:nvGraphicFramePr>
        <p:xfrm>
          <a:off x="1249203" y="2149781"/>
          <a:ext cx="9707722" cy="2226275"/>
        </p:xfrm>
        <a:graphic>
          <a:graphicData uri="http://schemas.openxmlformats.org/drawingml/2006/table">
            <a:tbl>
              <a:tblPr/>
              <a:tblGrid>
                <a:gridCol w="1291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6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3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8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940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80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59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41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112637" marR="112637" marT="42286" marB="422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112637" marR="112637" marT="42286" marB="422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112637" marR="112637" marT="42286" marB="422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112637" marR="112637" marT="42286" marB="422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112637" marR="112637" marT="42286" marB="422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sym typeface="宋体" pitchFamily="2" charset="-122"/>
                        </a:rPr>
                        <a:t>…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112637" marR="112637" marT="42286" marB="422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112637" marR="112637" marT="42286" marB="422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1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112637" marR="112637" marT="42286" marB="422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112637" marR="112637" marT="42286" marB="422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112637" marR="112637" marT="42286" marB="422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112637" marR="112637" marT="42286" marB="422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112637" marR="112637" marT="42286" marB="422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sym typeface="宋体" pitchFamily="2" charset="-122"/>
                        </a:rPr>
                        <a:t>…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112637" marR="112637" marT="42286" marB="422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112637" marR="112637" marT="42286" marB="422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37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112637" marR="112637" marT="42286" marB="422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112637" marR="112637" marT="42286" marB="422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112637" marR="112637" marT="42286" marB="422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112637" marR="112637" marT="42286" marB="422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112637" marR="112637" marT="42286" marB="422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sym typeface="宋体" pitchFamily="2" charset="-122"/>
                        </a:rPr>
                        <a:t>…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112637" marR="112637" marT="42286" marB="422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112637" marR="112637" marT="42286" marB="422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4" name="Object 40">
            <a:extLst>
              <a:ext uri="{FF2B5EF4-FFF2-40B4-BE49-F238E27FC236}">
                <a16:creationId xmlns:a16="http://schemas.microsoft.com/office/drawing/2014/main" xmlns="" id="{BDF6E0B5-56DD-489B-B2B2-7225C7F63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72742206"/>
              </p:ext>
            </p:extLst>
          </p:nvPr>
        </p:nvGraphicFramePr>
        <p:xfrm>
          <a:off x="10043090" y="2385907"/>
          <a:ext cx="671590" cy="354801"/>
        </p:xfrm>
        <a:graphic>
          <a:graphicData uri="http://schemas.openxmlformats.org/presentationml/2006/ole">
            <p:oleObj spid="_x0000_s208898" r:id="rId4" imgW="7315200" imgH="4267200" progId="">
              <p:embed/>
            </p:oleObj>
          </a:graphicData>
        </a:graphic>
      </p:graphicFrame>
      <p:graphicFrame>
        <p:nvGraphicFramePr>
          <p:cNvPr id="45" name="Object 41">
            <a:extLst>
              <a:ext uri="{FF2B5EF4-FFF2-40B4-BE49-F238E27FC236}">
                <a16:creationId xmlns:a16="http://schemas.microsoft.com/office/drawing/2014/main" xmlns="" id="{9D2CD64C-3B75-47A6-948B-382091ED4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76595086"/>
              </p:ext>
            </p:extLst>
          </p:nvPr>
        </p:nvGraphicFramePr>
        <p:xfrm>
          <a:off x="1698439" y="3715023"/>
          <a:ext cx="463234" cy="474892"/>
        </p:xfrm>
        <a:graphic>
          <a:graphicData uri="http://schemas.openxmlformats.org/presentationml/2006/ole">
            <p:oleObj spid="_x0000_s208899" r:id="rId5" imgW="4267200" imgH="4876800" progId="">
              <p:embed/>
            </p:oleObj>
          </a:graphicData>
        </a:graphic>
      </p:graphicFrame>
      <p:graphicFrame>
        <p:nvGraphicFramePr>
          <p:cNvPr id="46" name="Object 42">
            <a:extLst>
              <a:ext uri="{FF2B5EF4-FFF2-40B4-BE49-F238E27FC236}">
                <a16:creationId xmlns:a16="http://schemas.microsoft.com/office/drawing/2014/main" xmlns="" id="{A7C0E1CD-5262-4F74-86DE-410F0EF4ED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45225165"/>
              </p:ext>
            </p:extLst>
          </p:nvPr>
        </p:nvGraphicFramePr>
        <p:xfrm>
          <a:off x="1625447" y="3098353"/>
          <a:ext cx="542007" cy="356101"/>
        </p:xfrm>
        <a:graphic>
          <a:graphicData uri="http://schemas.openxmlformats.org/presentationml/2006/ole">
            <p:oleObj spid="_x0000_s208900" r:id="rId6" imgW="4876800" imgH="4267200" progId="">
              <p:embed/>
            </p:oleObj>
          </a:graphicData>
        </a:graphic>
      </p:graphicFrame>
      <p:graphicFrame>
        <p:nvGraphicFramePr>
          <p:cNvPr id="47" name="Object 43">
            <a:extLst>
              <a:ext uri="{FF2B5EF4-FFF2-40B4-BE49-F238E27FC236}">
                <a16:creationId xmlns:a16="http://schemas.microsoft.com/office/drawing/2014/main" xmlns="" id="{DF3C96A8-9AD3-4793-8EF1-9D9AF8D9AD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42711858"/>
              </p:ext>
            </p:extLst>
          </p:nvPr>
        </p:nvGraphicFramePr>
        <p:xfrm>
          <a:off x="1715783" y="2365318"/>
          <a:ext cx="429693" cy="395981"/>
        </p:xfrm>
        <a:graphic>
          <a:graphicData uri="http://schemas.openxmlformats.org/presentationml/2006/ole">
            <p:oleObj spid="_x0000_s208901" r:id="rId7" imgW="3048000" imgH="3352800" progId="">
              <p:embed/>
            </p:oleObj>
          </a:graphicData>
        </a:graphic>
      </p:graphicFrame>
      <p:graphicFrame>
        <p:nvGraphicFramePr>
          <p:cNvPr id="48" name="Object 44">
            <a:extLst>
              <a:ext uri="{FF2B5EF4-FFF2-40B4-BE49-F238E27FC236}">
                <a16:creationId xmlns:a16="http://schemas.microsoft.com/office/drawing/2014/main" xmlns="" id="{409B3CB8-40CF-4CC6-BCEC-99B21631BF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63190507"/>
              </p:ext>
            </p:extLst>
          </p:nvPr>
        </p:nvGraphicFramePr>
        <p:xfrm>
          <a:off x="4124405" y="2355778"/>
          <a:ext cx="512669" cy="354799"/>
        </p:xfrm>
        <a:graphic>
          <a:graphicData uri="http://schemas.openxmlformats.org/presentationml/2006/ole">
            <p:oleObj spid="_x0000_s208902" r:id="rId8" imgW="5486400" imgH="4267200" progId="">
              <p:embed/>
            </p:oleObj>
          </a:graphicData>
        </a:graphic>
      </p:graphicFrame>
      <p:graphicFrame>
        <p:nvGraphicFramePr>
          <p:cNvPr id="49" name="Object 45">
            <a:extLst>
              <a:ext uri="{FF2B5EF4-FFF2-40B4-BE49-F238E27FC236}">
                <a16:creationId xmlns:a16="http://schemas.microsoft.com/office/drawing/2014/main" xmlns="" id="{762516F8-62B3-4E40-9140-0A76261C55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4334870"/>
              </p:ext>
            </p:extLst>
          </p:nvPr>
        </p:nvGraphicFramePr>
        <p:xfrm>
          <a:off x="2970160" y="3796294"/>
          <a:ext cx="256708" cy="359392"/>
        </p:xfrm>
        <a:graphic>
          <a:graphicData uri="http://schemas.openxmlformats.org/presentationml/2006/ole">
            <p:oleObj spid="_x0000_s208903" r:id="rId9" imgW="2133600" imgH="3962400" progId="">
              <p:embed/>
            </p:oleObj>
          </a:graphicData>
        </a:graphic>
      </p:graphicFrame>
      <p:graphicFrame>
        <p:nvGraphicFramePr>
          <p:cNvPr id="50" name="Object 46">
            <a:extLst>
              <a:ext uri="{FF2B5EF4-FFF2-40B4-BE49-F238E27FC236}">
                <a16:creationId xmlns:a16="http://schemas.microsoft.com/office/drawing/2014/main" xmlns="" id="{09FEFFDC-A12F-4CA1-BF48-4856697825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01777681"/>
              </p:ext>
            </p:extLst>
          </p:nvPr>
        </p:nvGraphicFramePr>
        <p:xfrm>
          <a:off x="2907223" y="3053467"/>
          <a:ext cx="327669" cy="376141"/>
        </p:xfrm>
        <a:graphic>
          <a:graphicData uri="http://schemas.openxmlformats.org/presentationml/2006/ole">
            <p:oleObj spid="_x0000_s208904" r:id="rId10" imgW="3048000" imgH="3962400" progId="">
              <p:embed/>
            </p:oleObj>
          </a:graphicData>
        </a:graphic>
      </p:graphicFrame>
      <p:graphicFrame>
        <p:nvGraphicFramePr>
          <p:cNvPr id="51" name="Object 47">
            <a:extLst>
              <a:ext uri="{FF2B5EF4-FFF2-40B4-BE49-F238E27FC236}">
                <a16:creationId xmlns:a16="http://schemas.microsoft.com/office/drawing/2014/main" xmlns="" id="{10F0F34E-A0D8-403A-ADB0-B53ED09498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0906460"/>
              </p:ext>
            </p:extLst>
          </p:nvPr>
        </p:nvGraphicFramePr>
        <p:xfrm>
          <a:off x="2980626" y="2353482"/>
          <a:ext cx="256708" cy="359392"/>
        </p:xfrm>
        <a:graphic>
          <a:graphicData uri="http://schemas.openxmlformats.org/presentationml/2006/ole">
            <p:oleObj spid="_x0000_s208905" r:id="rId11" imgW="2133600" imgH="3962400" progId="">
              <p:embed/>
            </p:oleObj>
          </a:graphicData>
        </a:graphic>
      </p:graphicFrame>
      <p:graphicFrame>
        <p:nvGraphicFramePr>
          <p:cNvPr id="52" name="Object 48">
            <a:extLst>
              <a:ext uri="{FF2B5EF4-FFF2-40B4-BE49-F238E27FC236}">
                <a16:creationId xmlns:a16="http://schemas.microsoft.com/office/drawing/2014/main" xmlns="" id="{79D18078-A2AC-45AD-8397-A079A94028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6568480"/>
              </p:ext>
            </p:extLst>
          </p:nvPr>
        </p:nvGraphicFramePr>
        <p:xfrm>
          <a:off x="4122712" y="3109520"/>
          <a:ext cx="549773" cy="354801"/>
        </p:xfrm>
        <a:graphic>
          <a:graphicData uri="http://schemas.openxmlformats.org/presentationml/2006/ole">
            <p:oleObj spid="_x0000_s208906" r:id="rId12" imgW="5791200" imgH="4267200" progId="">
              <p:embed/>
            </p:oleObj>
          </a:graphicData>
        </a:graphic>
      </p:graphicFrame>
      <p:graphicFrame>
        <p:nvGraphicFramePr>
          <p:cNvPr id="53" name="Object 49">
            <a:extLst>
              <a:ext uri="{FF2B5EF4-FFF2-40B4-BE49-F238E27FC236}">
                <a16:creationId xmlns:a16="http://schemas.microsoft.com/office/drawing/2014/main" xmlns="" id="{8F809707-EED5-42E3-BE13-5F9CE84F8A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43621436"/>
              </p:ext>
            </p:extLst>
          </p:nvPr>
        </p:nvGraphicFramePr>
        <p:xfrm>
          <a:off x="4088781" y="3835114"/>
          <a:ext cx="705604" cy="354801"/>
        </p:xfrm>
        <a:graphic>
          <a:graphicData uri="http://schemas.openxmlformats.org/presentationml/2006/ole">
            <p:oleObj spid="_x0000_s208907" r:id="rId13" imgW="7315200" imgH="4267200" progId="">
              <p:embed/>
            </p:oleObj>
          </a:graphicData>
        </a:graphic>
      </p:graphicFrame>
      <p:graphicFrame>
        <p:nvGraphicFramePr>
          <p:cNvPr id="54" name="Object 50">
            <a:extLst>
              <a:ext uri="{FF2B5EF4-FFF2-40B4-BE49-F238E27FC236}">
                <a16:creationId xmlns:a16="http://schemas.microsoft.com/office/drawing/2014/main" xmlns="" id="{6A03DAD1-B81D-4017-8809-CEAD2E56F2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74399513"/>
              </p:ext>
            </p:extLst>
          </p:nvPr>
        </p:nvGraphicFramePr>
        <p:xfrm>
          <a:off x="5604230" y="2365318"/>
          <a:ext cx="681198" cy="354801"/>
        </p:xfrm>
        <a:graphic>
          <a:graphicData uri="http://schemas.openxmlformats.org/presentationml/2006/ole">
            <p:oleObj spid="_x0000_s208908" r:id="rId14" imgW="7315200" imgH="4267200" progId="">
              <p:embed/>
            </p:oleObj>
          </a:graphicData>
        </a:graphic>
      </p:graphicFrame>
      <p:graphicFrame>
        <p:nvGraphicFramePr>
          <p:cNvPr id="55" name="Object 51">
            <a:extLst>
              <a:ext uri="{FF2B5EF4-FFF2-40B4-BE49-F238E27FC236}">
                <a16:creationId xmlns:a16="http://schemas.microsoft.com/office/drawing/2014/main" xmlns="" id="{7EF7A827-A98C-40EA-9FBA-725E8C8257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37223631"/>
              </p:ext>
            </p:extLst>
          </p:nvPr>
        </p:nvGraphicFramePr>
        <p:xfrm>
          <a:off x="5604230" y="3095557"/>
          <a:ext cx="722559" cy="354801"/>
        </p:xfrm>
        <a:graphic>
          <a:graphicData uri="http://schemas.openxmlformats.org/presentationml/2006/ole">
            <p:oleObj spid="_x0000_s208909" r:id="rId15" imgW="7620000" imgH="4267200" progId="">
              <p:embed/>
            </p:oleObj>
          </a:graphicData>
        </a:graphic>
      </p:graphicFrame>
      <p:graphicFrame>
        <p:nvGraphicFramePr>
          <p:cNvPr id="56" name="Object 52">
            <a:extLst>
              <a:ext uri="{FF2B5EF4-FFF2-40B4-BE49-F238E27FC236}">
                <a16:creationId xmlns:a16="http://schemas.microsoft.com/office/drawing/2014/main" xmlns="" id="{232046EE-5DBC-4E4E-B395-71CBB38270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48959036"/>
              </p:ext>
            </p:extLst>
          </p:nvPr>
        </p:nvGraphicFramePr>
        <p:xfrm>
          <a:off x="5511007" y="3835465"/>
          <a:ext cx="815782" cy="354801"/>
        </p:xfrm>
        <a:graphic>
          <a:graphicData uri="http://schemas.openxmlformats.org/presentationml/2006/ole">
            <p:oleObj spid="_x0000_s208910" r:id="rId16" imgW="10972800" imgH="4267200" progId="">
              <p:embed/>
            </p:oleObj>
          </a:graphicData>
        </a:graphic>
      </p:graphicFrame>
      <p:graphicFrame>
        <p:nvGraphicFramePr>
          <p:cNvPr id="57" name="Object 53">
            <a:extLst>
              <a:ext uri="{FF2B5EF4-FFF2-40B4-BE49-F238E27FC236}">
                <a16:creationId xmlns:a16="http://schemas.microsoft.com/office/drawing/2014/main" xmlns="" id="{C239CBC7-D52E-4565-BCB3-9B85499432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5791542"/>
              </p:ext>
            </p:extLst>
          </p:nvPr>
        </p:nvGraphicFramePr>
        <p:xfrm>
          <a:off x="7412247" y="2385908"/>
          <a:ext cx="805953" cy="354800"/>
        </p:xfrm>
        <a:graphic>
          <a:graphicData uri="http://schemas.openxmlformats.org/presentationml/2006/ole">
            <p:oleObj spid="_x0000_s208911" r:id="rId17" imgW="9144000" imgH="4267200" progId="">
              <p:embed/>
            </p:oleObj>
          </a:graphicData>
        </a:graphic>
      </p:graphicFrame>
      <p:graphicFrame>
        <p:nvGraphicFramePr>
          <p:cNvPr id="58" name="Object 54">
            <a:extLst>
              <a:ext uri="{FF2B5EF4-FFF2-40B4-BE49-F238E27FC236}">
                <a16:creationId xmlns:a16="http://schemas.microsoft.com/office/drawing/2014/main" xmlns="" id="{E1C848EA-2D32-4B6E-97B7-A3DF0B78C8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66746797"/>
              </p:ext>
            </p:extLst>
          </p:nvPr>
        </p:nvGraphicFramePr>
        <p:xfrm>
          <a:off x="7394227" y="3095557"/>
          <a:ext cx="822604" cy="354801"/>
        </p:xfrm>
        <a:graphic>
          <a:graphicData uri="http://schemas.openxmlformats.org/presentationml/2006/ole">
            <p:oleObj spid="_x0000_s208912" r:id="rId18" imgW="9448800" imgH="4267200" progId="">
              <p:embed/>
            </p:oleObj>
          </a:graphicData>
        </a:graphic>
      </p:graphicFrame>
      <p:graphicFrame>
        <p:nvGraphicFramePr>
          <p:cNvPr id="59" name="Object 55">
            <a:extLst>
              <a:ext uri="{FF2B5EF4-FFF2-40B4-BE49-F238E27FC236}">
                <a16:creationId xmlns:a16="http://schemas.microsoft.com/office/drawing/2014/main" xmlns="" id="{C6D3F342-7FE1-4A68-9BC7-59E497402F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16627219"/>
              </p:ext>
            </p:extLst>
          </p:nvPr>
        </p:nvGraphicFramePr>
        <p:xfrm>
          <a:off x="7210411" y="3813197"/>
          <a:ext cx="1209896" cy="354801"/>
        </p:xfrm>
        <a:graphic>
          <a:graphicData uri="http://schemas.openxmlformats.org/presentationml/2006/ole">
            <p:oleObj spid="_x0000_s208913" r:id="rId19" imgW="14630400" imgH="4267200" progId="">
              <p:embed/>
            </p:oleObj>
          </a:graphicData>
        </a:graphic>
      </p:graphicFrame>
      <p:graphicFrame>
        <p:nvGraphicFramePr>
          <p:cNvPr id="60" name="Object 56">
            <a:extLst>
              <a:ext uri="{FF2B5EF4-FFF2-40B4-BE49-F238E27FC236}">
                <a16:creationId xmlns:a16="http://schemas.microsoft.com/office/drawing/2014/main" xmlns="" id="{0BFE3655-DE31-431E-BE30-CD60E83230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5526963"/>
              </p:ext>
            </p:extLst>
          </p:nvPr>
        </p:nvGraphicFramePr>
        <p:xfrm>
          <a:off x="10043090" y="3082872"/>
          <a:ext cx="671590" cy="354801"/>
        </p:xfrm>
        <a:graphic>
          <a:graphicData uri="http://schemas.openxmlformats.org/presentationml/2006/ole">
            <p:oleObj spid="_x0000_s208914" r:id="rId20" imgW="7315200" imgH="4267200" progId="">
              <p:embed/>
            </p:oleObj>
          </a:graphicData>
        </a:graphic>
      </p:graphicFrame>
      <p:graphicFrame>
        <p:nvGraphicFramePr>
          <p:cNvPr id="61" name="Object 57">
            <a:extLst>
              <a:ext uri="{FF2B5EF4-FFF2-40B4-BE49-F238E27FC236}">
                <a16:creationId xmlns:a16="http://schemas.microsoft.com/office/drawing/2014/main" xmlns="" id="{B5E11C9F-524B-4DC5-9E7B-5500AC1348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94156805"/>
              </p:ext>
            </p:extLst>
          </p:nvPr>
        </p:nvGraphicFramePr>
        <p:xfrm>
          <a:off x="10043090" y="3809984"/>
          <a:ext cx="671590" cy="354801"/>
        </p:xfrm>
        <a:graphic>
          <a:graphicData uri="http://schemas.openxmlformats.org/presentationml/2006/ole">
            <p:oleObj spid="_x0000_s208915" r:id="rId21" imgW="7315200" imgH="4267200" progId="">
              <p:embed/>
            </p:oleObj>
          </a:graphicData>
        </a:graphic>
      </p:graphicFrame>
      <p:grpSp>
        <p:nvGrpSpPr>
          <p:cNvPr id="2" name="Group 65">
            <a:extLst>
              <a:ext uri="{FF2B5EF4-FFF2-40B4-BE49-F238E27FC236}">
                <a16:creationId xmlns:a16="http://schemas.microsoft.com/office/drawing/2014/main" xmlns="" id="{FEFAFFAF-41AD-46FC-9C17-2C351ACA3760}"/>
              </a:ext>
            </a:extLst>
          </p:cNvPr>
          <p:cNvGrpSpPr>
            <a:grpSpLocks/>
          </p:cNvGrpSpPr>
          <p:nvPr/>
        </p:nvGrpSpPr>
        <p:grpSpPr bwMode="auto">
          <a:xfrm>
            <a:off x="1462764" y="1387599"/>
            <a:ext cx="7662861" cy="461487"/>
            <a:chOff x="-2" y="340"/>
            <a:chExt cx="12068" cy="969"/>
          </a:xfrm>
        </p:grpSpPr>
        <p:sp>
          <p:nvSpPr>
            <p:cNvPr id="71" name="Text Box 107">
              <a:extLst>
                <a:ext uri="{FF2B5EF4-FFF2-40B4-BE49-F238E27FC236}">
                  <a16:creationId xmlns:a16="http://schemas.microsoft.com/office/drawing/2014/main" xmlns="" id="{A7DA14DA-284F-4810-A3C8-481BAC220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" y="340"/>
              <a:ext cx="12068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当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时，    、     和      观察它们趋近于零的速度。</a:t>
              </a:r>
            </a:p>
          </p:txBody>
        </p:sp>
        <p:graphicFrame>
          <p:nvGraphicFramePr>
            <p:cNvPr id="72" name="Object 68">
              <a:extLst>
                <a:ext uri="{FF2B5EF4-FFF2-40B4-BE49-F238E27FC236}">
                  <a16:creationId xmlns:a16="http://schemas.microsoft.com/office/drawing/2014/main" xmlns="" id="{AE91A8C7-6CE3-4FB1-B5EC-C9E99FF032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03912860"/>
                </p:ext>
              </p:extLst>
            </p:nvPr>
          </p:nvGraphicFramePr>
          <p:xfrm>
            <a:off x="681" y="421"/>
            <a:ext cx="1397" cy="810"/>
          </p:xfrm>
          <a:graphic>
            <a:graphicData uri="http://schemas.openxmlformats.org/presentationml/2006/ole">
              <p:oleObj spid="_x0000_s208916" r:id="rId22" imgW="10058400" imgH="4267200" progId="">
                <p:embed/>
              </p:oleObj>
            </a:graphicData>
          </a:graphic>
        </p:graphicFrame>
        <p:graphicFrame>
          <p:nvGraphicFramePr>
            <p:cNvPr id="73" name="Object 69">
              <a:extLst>
                <a:ext uri="{FF2B5EF4-FFF2-40B4-BE49-F238E27FC236}">
                  <a16:creationId xmlns:a16="http://schemas.microsoft.com/office/drawing/2014/main" xmlns="" id="{83FA7A3C-8106-4D38-8881-8283860F468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294341059"/>
                </p:ext>
              </p:extLst>
            </p:nvPr>
          </p:nvGraphicFramePr>
          <p:xfrm>
            <a:off x="5320" y="341"/>
            <a:ext cx="666" cy="890"/>
          </p:xfrm>
          <a:graphic>
            <a:graphicData uri="http://schemas.openxmlformats.org/presentationml/2006/ole">
              <p:oleObj spid="_x0000_s208917" r:id="rId23" imgW="4267200" imgH="4876800" progId="">
                <p:embed/>
              </p:oleObj>
            </a:graphicData>
          </a:graphic>
        </p:graphicFrame>
        <p:graphicFrame>
          <p:nvGraphicFramePr>
            <p:cNvPr id="74" name="Object 70">
              <a:extLst>
                <a:ext uri="{FF2B5EF4-FFF2-40B4-BE49-F238E27FC236}">
                  <a16:creationId xmlns:a16="http://schemas.microsoft.com/office/drawing/2014/main" xmlns="" id="{83F8BCE5-FA0D-4FA7-AC94-BDFD18E867B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83008683"/>
                </p:ext>
              </p:extLst>
            </p:nvPr>
          </p:nvGraphicFramePr>
          <p:xfrm>
            <a:off x="3084" y="530"/>
            <a:ext cx="476" cy="701"/>
          </p:xfrm>
          <a:graphic>
            <a:graphicData uri="http://schemas.openxmlformats.org/presentationml/2006/ole">
              <p:oleObj spid="_x0000_s208918" r:id="rId24" imgW="3048000" imgH="3352800" progId="">
                <p:embed/>
              </p:oleObj>
            </a:graphicData>
          </a:graphic>
        </p:graphicFrame>
        <p:graphicFrame>
          <p:nvGraphicFramePr>
            <p:cNvPr id="75" name="Object 71">
              <a:extLst>
                <a:ext uri="{FF2B5EF4-FFF2-40B4-BE49-F238E27FC236}">
                  <a16:creationId xmlns:a16="http://schemas.microsoft.com/office/drawing/2014/main" xmlns="" id="{9CFB2B11-4AB7-40F5-8C15-D49CB71AD71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881809199"/>
                </p:ext>
              </p:extLst>
            </p:nvPr>
          </p:nvGraphicFramePr>
          <p:xfrm>
            <a:off x="4081" y="417"/>
            <a:ext cx="762" cy="815"/>
          </p:xfrm>
          <a:graphic>
            <a:graphicData uri="http://schemas.openxmlformats.org/presentationml/2006/ole">
              <p:oleObj spid="_x0000_s208919" r:id="rId25" imgW="4876800" imgH="4267200" progId="">
                <p:embed/>
              </p:oleObj>
            </a:graphicData>
          </a:graphic>
        </p:graphicFrame>
      </p:grpSp>
      <p:sp>
        <p:nvSpPr>
          <p:cNvPr id="76" name="圆角矩形 36">
            <a:extLst>
              <a:ext uri="{FF2B5EF4-FFF2-40B4-BE49-F238E27FC236}">
                <a16:creationId xmlns:a16="http://schemas.microsoft.com/office/drawing/2014/main" xmlns="" id="{248A8A0C-E9A5-4E04-BA49-CD97ED978142}"/>
              </a:ext>
            </a:extLst>
          </p:cNvPr>
          <p:cNvSpPr/>
          <p:nvPr/>
        </p:nvSpPr>
        <p:spPr>
          <a:xfrm>
            <a:off x="1249203" y="1424270"/>
            <a:ext cx="128567" cy="402973"/>
          </a:xfrm>
          <a:prstGeom prst="roundRect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组合 1">
            <a:extLst>
              <a:ext uri="{FF2B5EF4-FFF2-40B4-BE49-F238E27FC236}">
                <a16:creationId xmlns:a16="http://schemas.microsoft.com/office/drawing/2014/main" xmlns="" id="{669B177D-4334-474D-BD96-BF8626F78529}"/>
              </a:ext>
            </a:extLst>
          </p:cNvPr>
          <p:cNvGrpSpPr/>
          <p:nvPr/>
        </p:nvGrpSpPr>
        <p:grpSpPr>
          <a:xfrm>
            <a:off x="1249204" y="4598032"/>
            <a:ext cx="9707721" cy="650737"/>
            <a:chOff x="3056741" y="4213494"/>
            <a:chExt cx="9707721" cy="650737"/>
          </a:xfrm>
        </p:grpSpPr>
        <p:grpSp>
          <p:nvGrpSpPr>
            <p:cNvPr id="4" name="Group 60">
              <a:extLst>
                <a:ext uri="{FF2B5EF4-FFF2-40B4-BE49-F238E27FC236}">
                  <a16:creationId xmlns:a16="http://schemas.microsoft.com/office/drawing/2014/main" xmlns="" id="{5BC65897-7057-4223-B00C-83E85DCF23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741" y="4285243"/>
              <a:ext cx="6511290" cy="501284"/>
              <a:chOff x="-1358" y="-22"/>
              <a:chExt cx="10254" cy="1055"/>
            </a:xfrm>
          </p:grpSpPr>
          <p:sp>
            <p:nvSpPr>
              <p:cNvPr id="65" name="Text Box 101">
                <a:extLst>
                  <a:ext uri="{FF2B5EF4-FFF2-40B4-BE49-F238E27FC236}">
                    <a16:creationId xmlns:a16="http://schemas.microsoft.com/office/drawing/2014/main" xmlns="" id="{161F3595-58D7-436B-AE46-578AD3BAD1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358" y="61"/>
                <a:ext cx="10254" cy="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      </a:t>
                </a:r>
                <a:r>
                  <a:rPr kumimoji="0" lang="zh-CN" alt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 </a:t>
                </a:r>
                <a:r>
                  <a:rPr kumimoji="0" lang="zh-CN" alt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比     和       </a:t>
                </a: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趋近于零的速度要快得多。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66" name="Object 62">
                <a:extLst>
                  <a:ext uri="{FF2B5EF4-FFF2-40B4-BE49-F238E27FC236}">
                    <a16:creationId xmlns:a16="http://schemas.microsoft.com/office/drawing/2014/main" xmlns="" id="{CEA78F00-1298-4412-B8A3-21F8E38A50B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291485649"/>
                  </p:ext>
                </p:extLst>
              </p:nvPr>
            </p:nvGraphicFramePr>
            <p:xfrm>
              <a:off x="-1128" y="-22"/>
              <a:ext cx="589" cy="904"/>
            </p:xfrm>
            <a:graphic>
              <a:graphicData uri="http://schemas.openxmlformats.org/presentationml/2006/ole">
                <p:oleObj spid="_x0000_s208920" r:id="rId26" imgW="4267200" imgH="4876800" progId="">
                  <p:embed/>
                </p:oleObj>
              </a:graphicData>
            </a:graphic>
          </p:graphicFrame>
          <p:graphicFrame>
            <p:nvGraphicFramePr>
              <p:cNvPr id="67" name="Object 63">
                <a:extLst>
                  <a:ext uri="{FF2B5EF4-FFF2-40B4-BE49-F238E27FC236}">
                    <a16:creationId xmlns:a16="http://schemas.microsoft.com/office/drawing/2014/main" xmlns="" id="{EFE990EC-C9EE-4792-A995-D889253EC54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831190316"/>
                  </p:ext>
                </p:extLst>
              </p:nvPr>
            </p:nvGraphicFramePr>
            <p:xfrm>
              <a:off x="116" y="239"/>
              <a:ext cx="419" cy="629"/>
            </p:xfrm>
            <a:graphic>
              <a:graphicData uri="http://schemas.openxmlformats.org/presentationml/2006/ole">
                <p:oleObj spid="_x0000_s208921" r:id="rId27" imgW="3048000" imgH="3352800" progId="">
                  <p:embed/>
                </p:oleObj>
              </a:graphicData>
            </a:graphic>
          </p:graphicFrame>
          <p:graphicFrame>
            <p:nvGraphicFramePr>
              <p:cNvPr id="68" name="Object 64">
                <a:extLst>
                  <a:ext uri="{FF2B5EF4-FFF2-40B4-BE49-F238E27FC236}">
                    <a16:creationId xmlns:a16="http://schemas.microsoft.com/office/drawing/2014/main" xmlns="" id="{8D6C39BA-6643-4CB5-AD6E-BF0BE54D206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28862654"/>
                  </p:ext>
                </p:extLst>
              </p:nvPr>
            </p:nvGraphicFramePr>
            <p:xfrm>
              <a:off x="1248" y="169"/>
              <a:ext cx="671" cy="741"/>
            </p:xfrm>
            <a:graphic>
              <a:graphicData uri="http://schemas.openxmlformats.org/presentationml/2006/ole">
                <p:oleObj spid="_x0000_s208922" r:id="rId28" imgW="4876800" imgH="4267200" progId="">
                  <p:embed/>
                </p:oleObj>
              </a:graphicData>
            </a:graphic>
          </p:graphicFrame>
        </p:grpSp>
        <p:sp>
          <p:nvSpPr>
            <p:cNvPr id="77" name="AutoShape 4">
              <a:extLst>
                <a:ext uri="{FF2B5EF4-FFF2-40B4-BE49-F238E27FC236}">
                  <a16:creationId xmlns:a16="http://schemas.microsoft.com/office/drawing/2014/main" xmlns="" id="{45B78184-FB3A-4D9B-8B17-6AE6A279F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6741" y="4213494"/>
              <a:ext cx="9707721" cy="650737"/>
            </a:xfrm>
            <a:prstGeom prst="rect">
              <a:avLst/>
            </a:prstGeom>
            <a:noFill/>
            <a:ln w="28575">
              <a:solidFill>
                <a:srgbClr val="1A74CC"/>
              </a:solidFill>
              <a:rou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-112076" y="-443763"/>
            <a:ext cx="2342815" cy="1514509"/>
            <a:chOff x="-112076" y="-443763"/>
            <a:chExt cx="2342815" cy="1514509"/>
          </a:xfrm>
        </p:grpSpPr>
        <p:grpSp>
          <p:nvGrpSpPr>
            <p:cNvPr id="36" name="组合 6"/>
            <p:cNvGrpSpPr/>
            <p:nvPr/>
          </p:nvGrpSpPr>
          <p:grpSpPr>
            <a:xfrm>
              <a:off x="-112076" y="-443763"/>
              <a:ext cx="2342815" cy="1514509"/>
              <a:chOff x="-272337" y="-305365"/>
              <a:chExt cx="3353206" cy="2167675"/>
            </a:xfrm>
            <a:solidFill>
              <a:srgbClr val="1A74CC"/>
            </a:solidFill>
          </p:grpSpPr>
          <p:sp>
            <p:nvSpPr>
              <p:cNvPr id="38" name="椭圆 37"/>
              <p:cNvSpPr/>
              <p:nvPr/>
            </p:nvSpPr>
            <p:spPr>
              <a:xfrm>
                <a:off x="-272337" y="-45167"/>
                <a:ext cx="1907477" cy="1907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401971" y="-16805"/>
                <a:ext cx="1004341" cy="10043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2076528" y="-305365"/>
                <a:ext cx="1004341" cy="10043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12560" y="132401"/>
              <a:ext cx="141709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无穷小</a:t>
              </a:r>
              <a:endPara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量比较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961403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46092" y="1674563"/>
            <a:ext cx="9721850" cy="4200142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32953" y="913381"/>
            <a:ext cx="2688351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无穷小量的比较</a:t>
            </a:r>
          </a:p>
        </p:txBody>
      </p:sp>
      <p:sp>
        <p:nvSpPr>
          <p:cNvPr id="109" name="Text Box 3">
            <a:extLst>
              <a:ext uri="{FF2B5EF4-FFF2-40B4-BE49-F238E27FC236}">
                <a16:creationId xmlns:a16="http://schemas.microsoft.com/office/drawing/2014/main" xmlns="" id="{C1253FDD-6A2A-4C81-96DD-B83F478B0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050" y="2866407"/>
            <a:ext cx="8316611" cy="60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t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</a:rPr>
              <a:t>                  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</a:endParaRPr>
          </a:p>
        </p:txBody>
      </p:sp>
      <p:grpSp>
        <p:nvGrpSpPr>
          <p:cNvPr id="2" name="组合 109">
            <a:extLst>
              <a:ext uri="{FF2B5EF4-FFF2-40B4-BE49-F238E27FC236}">
                <a16:creationId xmlns:a16="http://schemas.microsoft.com/office/drawing/2014/main" xmlns="" id="{945F1789-08DA-4EEB-9F05-FFA7DE7EAD32}"/>
              </a:ext>
            </a:extLst>
          </p:cNvPr>
          <p:cNvGrpSpPr/>
          <p:nvPr/>
        </p:nvGrpSpPr>
        <p:grpSpPr>
          <a:xfrm>
            <a:off x="1512612" y="2620870"/>
            <a:ext cx="3004409" cy="662866"/>
            <a:chOff x="827383" y="1920851"/>
            <a:chExt cx="3004409" cy="662866"/>
          </a:xfrm>
        </p:grpSpPr>
        <p:sp>
          <p:nvSpPr>
            <p:cNvPr id="111" name="Text Box 7">
              <a:extLst>
                <a:ext uri="{FF2B5EF4-FFF2-40B4-BE49-F238E27FC236}">
                  <a16:creationId xmlns:a16="http://schemas.microsoft.com/office/drawing/2014/main" xmlns="" id="{72B9BBD5-E4C6-4736-ADD6-DDD91955A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383" y="1923576"/>
              <a:ext cx="3004409" cy="525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5000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（1）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若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</a:p>
          </p:txBody>
        </p:sp>
        <p:graphicFrame>
          <p:nvGraphicFramePr>
            <p:cNvPr id="112" name="Object 10">
              <a:extLst>
                <a:ext uri="{FF2B5EF4-FFF2-40B4-BE49-F238E27FC236}">
                  <a16:creationId xmlns:a16="http://schemas.microsoft.com/office/drawing/2014/main" xmlns="" id="{75F386A8-196C-47D5-BF96-826E3FA1824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572336648"/>
                </p:ext>
              </p:extLst>
            </p:nvPr>
          </p:nvGraphicFramePr>
          <p:xfrm>
            <a:off x="2051759" y="1920851"/>
            <a:ext cx="1046100" cy="662866"/>
          </p:xfrm>
          <a:graphic>
            <a:graphicData uri="http://schemas.openxmlformats.org/presentationml/2006/ole">
              <p:oleObj spid="_x0000_s209922" r:id="rId5" imgW="14935200" imgH="9448800" progId="">
                <p:embed/>
              </p:oleObj>
            </a:graphicData>
          </a:graphic>
        </p:graphicFrame>
      </p:grpSp>
      <p:grpSp>
        <p:nvGrpSpPr>
          <p:cNvPr id="3" name="组合 112">
            <a:extLst>
              <a:ext uri="{FF2B5EF4-FFF2-40B4-BE49-F238E27FC236}">
                <a16:creationId xmlns:a16="http://schemas.microsoft.com/office/drawing/2014/main" xmlns="" id="{F7507F8A-1F1E-4856-8EC2-EC6F293AC63C}"/>
              </a:ext>
            </a:extLst>
          </p:cNvPr>
          <p:cNvGrpSpPr/>
          <p:nvPr/>
        </p:nvGrpSpPr>
        <p:grpSpPr>
          <a:xfrm>
            <a:off x="1504031" y="4023957"/>
            <a:ext cx="4586338" cy="690294"/>
            <a:chOff x="849758" y="2934511"/>
            <a:chExt cx="4586338" cy="690294"/>
          </a:xfrm>
        </p:grpSpPr>
        <p:sp>
          <p:nvSpPr>
            <p:cNvPr id="114" name="Text Box 17">
              <a:extLst>
                <a:ext uri="{FF2B5EF4-FFF2-40B4-BE49-F238E27FC236}">
                  <a16:creationId xmlns:a16="http://schemas.microsoft.com/office/drawing/2014/main" xmlns="" id="{4FD8462F-E68D-46AA-90AC-41718D0DA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758" y="3013433"/>
              <a:ext cx="4586338" cy="525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（2）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若           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</a:p>
          </p:txBody>
        </p:sp>
        <p:graphicFrame>
          <p:nvGraphicFramePr>
            <p:cNvPr id="115" name="Object 18">
              <a:extLst>
                <a:ext uri="{FF2B5EF4-FFF2-40B4-BE49-F238E27FC236}">
                  <a16:creationId xmlns:a16="http://schemas.microsoft.com/office/drawing/2014/main" xmlns="" id="{7B417BAE-4C33-4787-A295-B77E0F8D107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575869821"/>
                </p:ext>
              </p:extLst>
            </p:nvPr>
          </p:nvGraphicFramePr>
          <p:xfrm>
            <a:off x="2149995" y="2934511"/>
            <a:ext cx="2224281" cy="690294"/>
          </p:xfrm>
          <a:graphic>
            <a:graphicData uri="http://schemas.openxmlformats.org/presentationml/2006/ole">
              <p:oleObj spid="_x0000_s209923" name="公式" r:id="rId6" imgW="1422400" imgH="393700" progId="">
                <p:embed/>
              </p:oleObj>
            </a:graphicData>
          </a:graphic>
        </p:graphicFrame>
      </p:grpSp>
      <p:grpSp>
        <p:nvGrpSpPr>
          <p:cNvPr id="4" name="组合 115">
            <a:extLst>
              <a:ext uri="{FF2B5EF4-FFF2-40B4-BE49-F238E27FC236}">
                <a16:creationId xmlns:a16="http://schemas.microsoft.com/office/drawing/2014/main" xmlns="" id="{3D8CD550-D6D9-487E-9F4D-94B1BD9F90EF}"/>
              </a:ext>
            </a:extLst>
          </p:cNvPr>
          <p:cNvGrpSpPr/>
          <p:nvPr/>
        </p:nvGrpSpPr>
        <p:grpSpPr>
          <a:xfrm>
            <a:off x="1504031" y="4836811"/>
            <a:ext cx="3189479" cy="703837"/>
            <a:chOff x="864046" y="3661930"/>
            <a:chExt cx="2267794" cy="703837"/>
          </a:xfrm>
        </p:grpSpPr>
        <p:sp>
          <p:nvSpPr>
            <p:cNvPr id="117" name="Text Box 22">
              <a:extLst>
                <a:ext uri="{FF2B5EF4-FFF2-40B4-BE49-F238E27FC236}">
                  <a16:creationId xmlns:a16="http://schemas.microsoft.com/office/drawing/2014/main" xmlns="" id="{48F72E79-D659-47C8-A7E6-62CCF6B4A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046" y="3783017"/>
              <a:ext cx="22677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（3）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若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</a:p>
          </p:txBody>
        </p:sp>
        <p:graphicFrame>
          <p:nvGraphicFramePr>
            <p:cNvPr id="118" name="Object 25">
              <a:extLst>
                <a:ext uri="{FF2B5EF4-FFF2-40B4-BE49-F238E27FC236}">
                  <a16:creationId xmlns:a16="http://schemas.microsoft.com/office/drawing/2014/main" xmlns="" id="{D61EBCA4-1AC6-45BC-B557-C68B9FABE5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302817355"/>
                </p:ext>
              </p:extLst>
            </p:nvPr>
          </p:nvGraphicFramePr>
          <p:xfrm>
            <a:off x="1739929" y="3661930"/>
            <a:ext cx="1110625" cy="703837"/>
          </p:xfrm>
          <a:graphic>
            <a:graphicData uri="http://schemas.openxmlformats.org/presentationml/2006/ole">
              <p:oleObj spid="_x0000_s209924" r:id="rId7" imgW="14325600" imgH="9448800" progId="">
                <p:embed/>
              </p:oleObj>
            </a:graphicData>
          </a:graphic>
        </p:graphicFrame>
      </p:grpSp>
      <p:grpSp>
        <p:nvGrpSpPr>
          <p:cNvPr id="5" name="组合 118">
            <a:extLst>
              <a:ext uri="{FF2B5EF4-FFF2-40B4-BE49-F238E27FC236}">
                <a16:creationId xmlns:a16="http://schemas.microsoft.com/office/drawing/2014/main" xmlns="" id="{22B6AB82-AC2B-477D-AC85-77DE4003F0E5}"/>
              </a:ext>
            </a:extLst>
          </p:cNvPr>
          <p:cNvGrpSpPr/>
          <p:nvPr/>
        </p:nvGrpSpPr>
        <p:grpSpPr>
          <a:xfrm>
            <a:off x="4539055" y="4963858"/>
            <a:ext cx="4164271" cy="462687"/>
            <a:chOff x="3275856" y="3783017"/>
            <a:chExt cx="4164271" cy="462687"/>
          </a:xfrm>
        </p:grpSpPr>
        <p:sp>
          <p:nvSpPr>
            <p:cNvPr id="120" name="Text Box 22">
              <a:extLst>
                <a:ext uri="{FF2B5EF4-FFF2-40B4-BE49-F238E27FC236}">
                  <a16:creationId xmlns:a16="http://schemas.microsoft.com/office/drawing/2014/main" xmlns="" id="{236F2CB8-A26D-4190-A24E-D49A8CBCE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856" y="3783017"/>
              <a:ext cx="41642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则称      与      是等价无穷小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21" name="Object 23">
              <a:extLst>
                <a:ext uri="{FF2B5EF4-FFF2-40B4-BE49-F238E27FC236}">
                  <a16:creationId xmlns:a16="http://schemas.microsoft.com/office/drawing/2014/main" xmlns="" id="{70A34A83-1D45-44BC-86F9-5FFC16D1F63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002134407"/>
                </p:ext>
              </p:extLst>
            </p:nvPr>
          </p:nvGraphicFramePr>
          <p:xfrm>
            <a:off x="4024881" y="3872241"/>
            <a:ext cx="342760" cy="319438"/>
          </p:xfrm>
          <a:graphic>
            <a:graphicData uri="http://schemas.openxmlformats.org/presentationml/2006/ole">
              <p:oleObj spid="_x0000_s209925" name="公式" r:id="rId8" imgW="3657600" imgH="3352800" progId="">
                <p:embed/>
              </p:oleObj>
            </a:graphicData>
          </a:graphic>
        </p:graphicFrame>
        <p:graphicFrame>
          <p:nvGraphicFramePr>
            <p:cNvPr id="122" name="Object 24">
              <a:extLst>
                <a:ext uri="{FF2B5EF4-FFF2-40B4-BE49-F238E27FC236}">
                  <a16:creationId xmlns:a16="http://schemas.microsoft.com/office/drawing/2014/main" xmlns="" id="{40E6C823-6D43-4529-B1DE-9E52B9897F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387316553"/>
                </p:ext>
              </p:extLst>
            </p:nvPr>
          </p:nvGraphicFramePr>
          <p:xfrm>
            <a:off x="4790831" y="3820134"/>
            <a:ext cx="342760" cy="425570"/>
          </p:xfrm>
          <a:graphic>
            <a:graphicData uri="http://schemas.openxmlformats.org/presentationml/2006/ole">
              <p:oleObj spid="_x0000_s209926" r:id="rId9" imgW="3657600" imgH="4876800" progId="">
                <p:embed/>
              </p:oleObj>
            </a:graphicData>
          </a:graphic>
        </p:graphicFrame>
      </p:grpSp>
      <p:grpSp>
        <p:nvGrpSpPr>
          <p:cNvPr id="6" name="组合 124">
            <a:extLst>
              <a:ext uri="{FF2B5EF4-FFF2-40B4-BE49-F238E27FC236}">
                <a16:creationId xmlns:a16="http://schemas.microsoft.com/office/drawing/2014/main" xmlns="" id="{CAECF1CA-851E-400F-8EC8-61F900D25A9C}"/>
              </a:ext>
            </a:extLst>
          </p:cNvPr>
          <p:cNvGrpSpPr/>
          <p:nvPr/>
        </p:nvGrpSpPr>
        <p:grpSpPr>
          <a:xfrm>
            <a:off x="2238951" y="3361734"/>
            <a:ext cx="5883016" cy="497765"/>
            <a:chOff x="1282594" y="2647528"/>
            <a:chExt cx="5883016" cy="497765"/>
          </a:xfrm>
        </p:grpSpPr>
        <p:sp>
          <p:nvSpPr>
            <p:cNvPr id="128" name="Text Box 7">
              <a:extLst>
                <a:ext uri="{FF2B5EF4-FFF2-40B4-BE49-F238E27FC236}">
                  <a16:creationId xmlns:a16="http://schemas.microsoft.com/office/drawing/2014/main" xmlns="" id="{2ED19AB3-D944-4E48-A605-3A01AAC06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2594" y="2647528"/>
              <a:ext cx="5883016" cy="497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5000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反过来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称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是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比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低阶的无穷小；</a:t>
              </a:r>
            </a:p>
          </p:txBody>
        </p:sp>
        <p:graphicFrame>
          <p:nvGraphicFramePr>
            <p:cNvPr id="126" name="Object 14">
              <a:extLst>
                <a:ext uri="{FF2B5EF4-FFF2-40B4-BE49-F238E27FC236}">
                  <a16:creationId xmlns:a16="http://schemas.microsoft.com/office/drawing/2014/main" xmlns="" id="{94767FC3-E95E-405E-B3E2-358875893CA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03059508"/>
                </p:ext>
              </p:extLst>
            </p:nvPr>
          </p:nvGraphicFramePr>
          <p:xfrm>
            <a:off x="2670657" y="2801386"/>
            <a:ext cx="289607" cy="296085"/>
          </p:xfrm>
          <a:graphic>
            <a:graphicData uri="http://schemas.openxmlformats.org/presentationml/2006/ole">
              <p:oleObj spid="_x0000_s209927" r:id="rId10" imgW="3657600" imgH="3352800" progId="">
                <p:embed/>
              </p:oleObj>
            </a:graphicData>
          </a:graphic>
        </p:graphicFrame>
        <p:graphicFrame>
          <p:nvGraphicFramePr>
            <p:cNvPr id="127" name="Object 15">
              <a:extLst>
                <a:ext uri="{FF2B5EF4-FFF2-40B4-BE49-F238E27FC236}">
                  <a16:creationId xmlns:a16="http://schemas.microsoft.com/office/drawing/2014/main" xmlns="" id="{27C58284-E7CD-4642-A82C-292200C6E89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594312559"/>
                </p:ext>
              </p:extLst>
            </p:nvPr>
          </p:nvGraphicFramePr>
          <p:xfrm>
            <a:off x="3724344" y="2710064"/>
            <a:ext cx="358830" cy="429544"/>
          </p:xfrm>
          <a:graphic>
            <a:graphicData uri="http://schemas.openxmlformats.org/presentationml/2006/ole">
              <p:oleObj spid="_x0000_s209928" r:id="rId11" imgW="3657600" imgH="4876800" progId="">
                <p:embed/>
              </p:oleObj>
            </a:graphicData>
          </a:graphic>
        </p:graphicFrame>
      </p:grpSp>
      <p:grpSp>
        <p:nvGrpSpPr>
          <p:cNvPr id="7" name="组合 3"/>
          <p:cNvGrpSpPr/>
          <p:nvPr/>
        </p:nvGrpSpPr>
        <p:grpSpPr>
          <a:xfrm>
            <a:off x="3942075" y="2618766"/>
            <a:ext cx="4410683" cy="525465"/>
            <a:chOff x="3942075" y="2563681"/>
            <a:chExt cx="4410683" cy="525465"/>
          </a:xfrm>
        </p:grpSpPr>
        <p:sp>
          <p:nvSpPr>
            <p:cNvPr id="130" name="Text Box 7">
              <a:extLst>
                <a:ext uri="{FF2B5EF4-FFF2-40B4-BE49-F238E27FC236}">
                  <a16:creationId xmlns:a16="http://schemas.microsoft.com/office/drawing/2014/main" xmlns="" id="{2F0425FC-55BB-4A07-989E-37C9321726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2075" y="2563681"/>
              <a:ext cx="4410683" cy="525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5000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则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称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是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比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高阶的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无穷小，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31" name="Object 11">
              <a:extLst>
                <a:ext uri="{FF2B5EF4-FFF2-40B4-BE49-F238E27FC236}">
                  <a16:creationId xmlns:a16="http://schemas.microsoft.com/office/drawing/2014/main" xmlns="" id="{B77FE151-E688-4786-ADC2-2EF2A37980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093536031"/>
                </p:ext>
              </p:extLst>
            </p:nvPr>
          </p:nvGraphicFramePr>
          <p:xfrm>
            <a:off x="5775430" y="2693201"/>
            <a:ext cx="341367" cy="313221"/>
          </p:xfrm>
          <a:graphic>
            <a:graphicData uri="http://schemas.openxmlformats.org/presentationml/2006/ole">
              <p:oleObj spid="_x0000_s209929" r:id="rId12" imgW="3657600" imgH="3352800" progId="">
                <p:embed/>
              </p:oleObj>
            </a:graphicData>
          </a:graphic>
        </p:graphicFrame>
        <p:graphicFrame>
          <p:nvGraphicFramePr>
            <p:cNvPr id="132" name="Object 12">
              <a:extLst>
                <a:ext uri="{FF2B5EF4-FFF2-40B4-BE49-F238E27FC236}">
                  <a16:creationId xmlns:a16="http://schemas.microsoft.com/office/drawing/2014/main" xmlns="" id="{974731E1-92A9-46C6-BC37-5D14FFDACB5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96888761"/>
                </p:ext>
              </p:extLst>
            </p:nvPr>
          </p:nvGraphicFramePr>
          <p:xfrm>
            <a:off x="4676008" y="2660243"/>
            <a:ext cx="378318" cy="412066"/>
          </p:xfrm>
          <a:graphic>
            <a:graphicData uri="http://schemas.openxmlformats.org/presentationml/2006/ole">
              <p:oleObj spid="_x0000_s209930" r:id="rId13" imgW="3657600" imgH="4876800" progId="">
                <p:embed/>
              </p:oleObj>
            </a:graphicData>
          </a:graphic>
        </p:graphicFrame>
      </p:grpSp>
      <p:grpSp>
        <p:nvGrpSpPr>
          <p:cNvPr id="8" name="组合 2"/>
          <p:cNvGrpSpPr/>
          <p:nvPr/>
        </p:nvGrpSpPr>
        <p:grpSpPr>
          <a:xfrm>
            <a:off x="8259501" y="2621181"/>
            <a:ext cx="2422476" cy="525465"/>
            <a:chOff x="8259501" y="2566096"/>
            <a:chExt cx="2422476" cy="525465"/>
          </a:xfrm>
        </p:grpSpPr>
        <p:sp>
          <p:nvSpPr>
            <p:cNvPr id="41" name="Text Box 7">
              <a:extLst>
                <a:ext uri="{FF2B5EF4-FFF2-40B4-BE49-F238E27FC236}">
                  <a16:creationId xmlns:a16="http://schemas.microsoft.com/office/drawing/2014/main" xmlns="" id="{2F0425FC-55BB-4A07-989E-37C9321726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9501" y="2566096"/>
              <a:ext cx="2422476" cy="525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5000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记作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；</a:t>
              </a:r>
            </a:p>
          </p:txBody>
        </p:sp>
        <p:graphicFrame>
          <p:nvGraphicFramePr>
            <p:cNvPr id="133" name="Object 13">
              <a:extLst>
                <a:ext uri="{FF2B5EF4-FFF2-40B4-BE49-F238E27FC236}">
                  <a16:creationId xmlns:a16="http://schemas.microsoft.com/office/drawing/2014/main" xmlns="" id="{3416D653-78EF-4403-8E74-092574FD43D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478876396"/>
                </p:ext>
              </p:extLst>
            </p:nvPr>
          </p:nvGraphicFramePr>
          <p:xfrm>
            <a:off x="9066812" y="2642788"/>
            <a:ext cx="1187076" cy="402327"/>
          </p:xfrm>
          <a:graphic>
            <a:graphicData uri="http://schemas.openxmlformats.org/presentationml/2006/ole">
              <p:oleObj spid="_x0000_s209931" r:id="rId14" imgW="607714" imgH="206881" progId="">
                <p:embed/>
              </p:oleObj>
            </a:graphicData>
          </a:graphic>
        </p:graphicFrame>
      </p:grpSp>
      <p:grpSp>
        <p:nvGrpSpPr>
          <p:cNvPr id="9" name="组合 133">
            <a:extLst>
              <a:ext uri="{FF2B5EF4-FFF2-40B4-BE49-F238E27FC236}">
                <a16:creationId xmlns:a16="http://schemas.microsoft.com/office/drawing/2014/main" xmlns="" id="{289885A2-4FE7-4BDF-8D00-1F37F4C3129F}"/>
              </a:ext>
            </a:extLst>
          </p:cNvPr>
          <p:cNvGrpSpPr/>
          <p:nvPr/>
        </p:nvGrpSpPr>
        <p:grpSpPr>
          <a:xfrm>
            <a:off x="5359833" y="4093445"/>
            <a:ext cx="4813938" cy="548491"/>
            <a:chOff x="4283968" y="3013433"/>
            <a:chExt cx="4813938" cy="548491"/>
          </a:xfrm>
        </p:grpSpPr>
        <p:sp>
          <p:nvSpPr>
            <p:cNvPr id="137" name="Text Box 17">
              <a:extLst>
                <a:ext uri="{FF2B5EF4-FFF2-40B4-BE49-F238E27FC236}">
                  <a16:creationId xmlns:a16="http://schemas.microsoft.com/office/drawing/2014/main" xmlns="" id="{13E1FDDA-15F5-449F-8002-9AC81A939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3968" y="3013433"/>
              <a:ext cx="4813938" cy="525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则称      与      是同阶无穷小；</a:t>
              </a:r>
            </a:p>
          </p:txBody>
        </p:sp>
        <p:graphicFrame>
          <p:nvGraphicFramePr>
            <p:cNvPr id="135" name="Object 19">
              <a:extLst>
                <a:ext uri="{FF2B5EF4-FFF2-40B4-BE49-F238E27FC236}">
                  <a16:creationId xmlns:a16="http://schemas.microsoft.com/office/drawing/2014/main" xmlns="" id="{0A6A57DA-9CF6-4A69-8D27-01BD30FA448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770874044"/>
                </p:ext>
              </p:extLst>
            </p:nvPr>
          </p:nvGraphicFramePr>
          <p:xfrm>
            <a:off x="5040028" y="3171870"/>
            <a:ext cx="280235" cy="320591"/>
          </p:xfrm>
          <a:graphic>
            <a:graphicData uri="http://schemas.openxmlformats.org/presentationml/2006/ole">
              <p:oleObj spid="_x0000_s209932" r:id="rId15" imgW="3657600" imgH="3352800" progId="">
                <p:embed/>
              </p:oleObj>
            </a:graphicData>
          </a:graphic>
        </p:graphicFrame>
        <p:graphicFrame>
          <p:nvGraphicFramePr>
            <p:cNvPr id="136" name="Object 20">
              <a:extLst>
                <a:ext uri="{FF2B5EF4-FFF2-40B4-BE49-F238E27FC236}">
                  <a16:creationId xmlns:a16="http://schemas.microsoft.com/office/drawing/2014/main" xmlns="" id="{95B52F8D-A0B9-4EDD-A154-2A510B637C3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178102074"/>
                </p:ext>
              </p:extLst>
            </p:nvPr>
          </p:nvGraphicFramePr>
          <p:xfrm>
            <a:off x="5782175" y="3084743"/>
            <a:ext cx="384558" cy="477181"/>
          </p:xfrm>
          <a:graphic>
            <a:graphicData uri="http://schemas.openxmlformats.org/presentationml/2006/ole">
              <p:oleObj spid="_x0000_s209933" r:id="rId16" imgW="3657600" imgH="4876800" progId="">
                <p:embed/>
              </p:oleObj>
            </a:graphicData>
          </a:graphic>
        </p:graphicFrame>
      </p:grpSp>
      <p:grpSp>
        <p:nvGrpSpPr>
          <p:cNvPr id="10" name="Group 14">
            <a:extLst>
              <a:ext uri="{FF2B5EF4-FFF2-40B4-BE49-F238E27FC236}">
                <a16:creationId xmlns:a16="http://schemas.microsoft.com/office/drawing/2014/main" xmlns="" id="{3E25657D-FE0D-4653-A3B3-83E1EBC5AB86}"/>
              </a:ext>
            </a:extLst>
          </p:cNvPr>
          <p:cNvGrpSpPr>
            <a:grpSpLocks/>
          </p:cNvGrpSpPr>
          <p:nvPr/>
        </p:nvGrpSpPr>
        <p:grpSpPr bwMode="auto">
          <a:xfrm>
            <a:off x="3180872" y="1810406"/>
            <a:ext cx="6282304" cy="664792"/>
            <a:chOff x="2530" y="-766"/>
            <a:chExt cx="9893" cy="1395"/>
          </a:xfrm>
        </p:grpSpPr>
        <p:sp>
          <p:nvSpPr>
            <p:cNvPr id="37" name="Text Box 15">
              <a:extLst>
                <a:ext uri="{FF2B5EF4-FFF2-40B4-BE49-F238E27FC236}">
                  <a16:creationId xmlns:a16="http://schemas.microsoft.com/office/drawing/2014/main" xmlns="" id="{BE1160DE-DC36-4E58-8443-7F3FFC2A3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0" y="-766"/>
              <a:ext cx="9893" cy="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t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设            是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同一变化过程中的两个无穷小量。</a:t>
              </a:r>
            </a:p>
          </p:txBody>
        </p:sp>
        <p:graphicFrame>
          <p:nvGraphicFramePr>
            <p:cNvPr id="38" name="Object 16">
              <a:extLst>
                <a:ext uri="{FF2B5EF4-FFF2-40B4-BE49-F238E27FC236}">
                  <a16:creationId xmlns:a16="http://schemas.microsoft.com/office/drawing/2014/main" xmlns="" id="{121B7B19-A0BA-4A1E-AD6F-DCDB0252EDB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912108167"/>
                </p:ext>
              </p:extLst>
            </p:nvPr>
          </p:nvGraphicFramePr>
          <p:xfrm>
            <a:off x="3256" y="-326"/>
            <a:ext cx="1210" cy="955"/>
          </p:xfrm>
          <a:graphic>
            <a:graphicData uri="http://schemas.openxmlformats.org/presentationml/2006/ole">
              <p:oleObj spid="_x0000_s209934" name="Microsoft Equation 3.1" r:id="rId17" imgW="393529" imgH="203112" progId="">
                <p:embed/>
              </p:oleObj>
            </a:graphicData>
          </a:graphic>
        </p:graphicFrame>
      </p:grpSp>
      <p:grpSp>
        <p:nvGrpSpPr>
          <p:cNvPr id="11" name="组合 1"/>
          <p:cNvGrpSpPr/>
          <p:nvPr/>
        </p:nvGrpSpPr>
        <p:grpSpPr>
          <a:xfrm>
            <a:off x="1607095" y="1800395"/>
            <a:ext cx="1455595" cy="711723"/>
            <a:chOff x="1552010" y="1657175"/>
            <a:chExt cx="1455595" cy="711723"/>
          </a:xfrm>
        </p:grpSpPr>
        <p:sp>
          <p:nvSpPr>
            <p:cNvPr id="107" name="Text Box 15">
              <a:extLst>
                <a:ext uri="{FF2B5EF4-FFF2-40B4-BE49-F238E27FC236}">
                  <a16:creationId xmlns:a16="http://schemas.microsoft.com/office/drawing/2014/main" xmlns="" id="{BE1160DE-DC36-4E58-8443-7F3FFC2A3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2010" y="1657175"/>
              <a:ext cx="1372165" cy="646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b" anchorCtr="0">
              <a:spAutoFit/>
            </a:bodyPr>
            <a:lstStyle/>
            <a:p>
              <a:pPr marL="0" marR="0" lvl="0" indent="0" defTabSz="914400" eaLnBrk="1" fontAlgn="t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定义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9" name="Text Box 15">
              <a:extLst>
                <a:ext uri="{FF2B5EF4-FFF2-40B4-BE49-F238E27FC236}">
                  <a16:creationId xmlns:a16="http://schemas.microsoft.com/office/drawing/2014/main" xmlns="" id="{BE1160DE-DC36-4E58-8443-7F3FFC2A3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8092" y="1722691"/>
              <a:ext cx="769513" cy="646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b" anchorCtr="0">
              <a:spAutoFit/>
            </a:bodyPr>
            <a:lstStyle/>
            <a:p>
              <a:pPr marL="0" marR="0" lvl="0" indent="0" defTabSz="914400" eaLnBrk="1" fontAlgn="t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altLang="zh-CN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2.10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44">
            <a:extLst>
              <a:ext uri="{FF2B5EF4-FFF2-40B4-BE49-F238E27FC236}">
                <a16:creationId xmlns:a16="http://schemas.microsoft.com/office/drawing/2014/main" xmlns="" id="{22B6AB82-AC2B-477D-AC85-77DE4003F0E5}"/>
              </a:ext>
            </a:extLst>
          </p:cNvPr>
          <p:cNvGrpSpPr/>
          <p:nvPr/>
        </p:nvGrpSpPr>
        <p:grpSpPr>
          <a:xfrm>
            <a:off x="8518720" y="4963858"/>
            <a:ext cx="2243908" cy="462687"/>
            <a:chOff x="3275856" y="3783017"/>
            <a:chExt cx="2243908" cy="462687"/>
          </a:xfrm>
        </p:grpSpPr>
        <p:sp>
          <p:nvSpPr>
            <p:cNvPr id="46" name="Text Box 22">
              <a:extLst>
                <a:ext uri="{FF2B5EF4-FFF2-40B4-BE49-F238E27FC236}">
                  <a16:creationId xmlns:a16="http://schemas.microsoft.com/office/drawing/2014/main" xmlns="" id="{236F2CB8-A26D-4190-A24E-D49A8CBCE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856" y="3783017"/>
              <a:ext cx="22439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记作      ～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。</a:t>
              </a:r>
            </a:p>
          </p:txBody>
        </p:sp>
        <p:graphicFrame>
          <p:nvGraphicFramePr>
            <p:cNvPr id="47" name="Object 23">
              <a:extLst>
                <a:ext uri="{FF2B5EF4-FFF2-40B4-BE49-F238E27FC236}">
                  <a16:creationId xmlns:a16="http://schemas.microsoft.com/office/drawing/2014/main" xmlns="" id="{70A34A83-1D45-44BC-86F9-5FFC16D1F63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63244992"/>
                </p:ext>
              </p:extLst>
            </p:nvPr>
          </p:nvGraphicFramePr>
          <p:xfrm>
            <a:off x="4079966" y="3872241"/>
            <a:ext cx="342760" cy="319438"/>
          </p:xfrm>
          <a:graphic>
            <a:graphicData uri="http://schemas.openxmlformats.org/presentationml/2006/ole">
              <p:oleObj spid="_x0000_s209935" name="公式" r:id="rId18" imgW="3657600" imgH="3352800" progId="">
                <p:embed/>
              </p:oleObj>
            </a:graphicData>
          </a:graphic>
        </p:graphicFrame>
        <p:graphicFrame>
          <p:nvGraphicFramePr>
            <p:cNvPr id="48" name="Object 24">
              <a:extLst>
                <a:ext uri="{FF2B5EF4-FFF2-40B4-BE49-F238E27FC236}">
                  <a16:creationId xmlns:a16="http://schemas.microsoft.com/office/drawing/2014/main" xmlns="" id="{40E6C823-6D43-4529-B1DE-9E52B9897F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387316553"/>
                </p:ext>
              </p:extLst>
            </p:nvPr>
          </p:nvGraphicFramePr>
          <p:xfrm>
            <a:off x="4790831" y="3820134"/>
            <a:ext cx="342760" cy="425570"/>
          </p:xfrm>
          <a:graphic>
            <a:graphicData uri="http://schemas.openxmlformats.org/presentationml/2006/ole">
              <p:oleObj spid="_x0000_s209936" r:id="rId19" imgW="3657600" imgH="4876800" progId="">
                <p:embed/>
              </p:oleObj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xmlns="" val="28540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58029">
        <p14:flythrough/>
      </p:transition>
    </mc:Choice>
    <mc:Fallback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53737" y="2323326"/>
            <a:ext cx="9703187" cy="3013784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解</a:t>
            </a:r>
            <a:r>
              <a:rPr lang="zh-CN" altLang="en-US" sz="2400" dirty="0">
                <a:latin typeface="Times New Roman" pitchFamily="18" charset="0"/>
                <a:sym typeface="Wingdings" pitchFamily="2" charset="2"/>
              </a:rPr>
              <a:t>：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53737" y="1476547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452A8366-9282-418C-963C-CEB363472C38}"/>
              </a:ext>
            </a:extLst>
          </p:cNvPr>
          <p:cNvGrpSpPr/>
          <p:nvPr/>
        </p:nvGrpSpPr>
        <p:grpSpPr>
          <a:xfrm>
            <a:off x="1748387" y="1316008"/>
            <a:ext cx="6823080" cy="787568"/>
            <a:chOff x="2521888" y="1270510"/>
            <a:chExt cx="6823080" cy="787568"/>
          </a:xfrm>
        </p:grpSpPr>
        <p:sp>
          <p:nvSpPr>
            <p:cNvPr id="12" name="矩形 11"/>
            <p:cNvSpPr/>
            <p:nvPr/>
          </p:nvSpPr>
          <p:spPr>
            <a:xfrm>
              <a:off x="2521888" y="1442519"/>
              <a:ext cx="68230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当                 </a:t>
              </a: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时，试比较无穷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小量       </a:t>
              </a: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与     的阶。 </a:t>
              </a:r>
            </a:p>
          </p:txBody>
        </p:sp>
        <p:graphicFrame>
          <p:nvGraphicFramePr>
            <p:cNvPr id="17" name="Object 15">
              <a:extLst>
                <a:ext uri="{FF2B5EF4-FFF2-40B4-BE49-F238E27FC236}">
                  <a16:creationId xmlns:a16="http://schemas.microsoft.com/office/drawing/2014/main" xmlns="" id="{8A3FCC76-5E21-4E38-910F-6961EA21443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657072816"/>
                </p:ext>
              </p:extLst>
            </p:nvPr>
          </p:nvGraphicFramePr>
          <p:xfrm>
            <a:off x="2965874" y="1464603"/>
            <a:ext cx="1205470" cy="439207"/>
          </p:xfrm>
          <a:graphic>
            <a:graphicData uri="http://schemas.openxmlformats.org/presentationml/2006/ole">
              <p:oleObj spid="_x0000_s210946" r:id="rId4" imgW="426128" imgH="142043" progId="">
                <p:embed/>
              </p:oleObj>
            </a:graphicData>
          </a:graphic>
        </p:graphicFrame>
        <p:graphicFrame>
          <p:nvGraphicFramePr>
            <p:cNvPr id="18" name="Object 16">
              <a:extLst>
                <a:ext uri="{FF2B5EF4-FFF2-40B4-BE49-F238E27FC236}">
                  <a16:creationId xmlns:a16="http://schemas.microsoft.com/office/drawing/2014/main" xmlns="" id="{24BFC63A-5C2C-45EE-9E28-25F62E1DBA9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981792608"/>
                </p:ext>
              </p:extLst>
            </p:nvPr>
          </p:nvGraphicFramePr>
          <p:xfrm>
            <a:off x="7007317" y="1270510"/>
            <a:ext cx="487512" cy="768977"/>
          </p:xfrm>
          <a:graphic>
            <a:graphicData uri="http://schemas.openxmlformats.org/presentationml/2006/ole">
              <p:oleObj spid="_x0000_s210947" r:id="rId5" imgW="5181600" imgH="9448800" progId="">
                <p:embed/>
              </p:oleObj>
            </a:graphicData>
          </a:graphic>
        </p:graphicFrame>
        <p:graphicFrame>
          <p:nvGraphicFramePr>
            <p:cNvPr id="19" name="Object 17">
              <a:extLst>
                <a:ext uri="{FF2B5EF4-FFF2-40B4-BE49-F238E27FC236}">
                  <a16:creationId xmlns:a16="http://schemas.microsoft.com/office/drawing/2014/main" xmlns="" id="{BEB3DA6D-E3C1-45FE-8387-5FFB3CC341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799894534"/>
                </p:ext>
              </p:extLst>
            </p:nvPr>
          </p:nvGraphicFramePr>
          <p:xfrm>
            <a:off x="7864850" y="1288620"/>
            <a:ext cx="285146" cy="769458"/>
          </p:xfrm>
          <a:graphic>
            <a:graphicData uri="http://schemas.openxmlformats.org/presentationml/2006/ole">
              <p:oleObj spid="_x0000_s210948" r:id="rId6" imgW="3657600" imgH="9448800" progId="">
                <p:embed/>
              </p:oleObj>
            </a:graphicData>
          </a:graphic>
        </p:graphicFrame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xmlns="" id="{9101BF31-9501-48E7-82E8-BBAC552F22B9}"/>
              </a:ext>
            </a:extLst>
          </p:cNvPr>
          <p:cNvGrpSpPr>
            <a:grpSpLocks/>
          </p:cNvGrpSpPr>
          <p:nvPr/>
        </p:nvGrpSpPr>
        <p:grpSpPr bwMode="auto">
          <a:xfrm>
            <a:off x="2688310" y="2575674"/>
            <a:ext cx="5328718" cy="1565642"/>
            <a:chOff x="-164" y="-1495"/>
            <a:chExt cx="5834" cy="3292"/>
          </a:xfrm>
        </p:grpSpPr>
        <p:graphicFrame>
          <p:nvGraphicFramePr>
            <p:cNvPr id="29" name="Object 19">
              <a:extLst>
                <a:ext uri="{FF2B5EF4-FFF2-40B4-BE49-F238E27FC236}">
                  <a16:creationId xmlns:a16="http://schemas.microsoft.com/office/drawing/2014/main" xmlns="" id="{960C6E44-9D24-42A1-8387-5452AF7B458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608354199"/>
                </p:ext>
              </p:extLst>
            </p:nvPr>
          </p:nvGraphicFramePr>
          <p:xfrm>
            <a:off x="680" y="-1495"/>
            <a:ext cx="3088" cy="3292"/>
          </p:xfrm>
          <a:graphic>
            <a:graphicData uri="http://schemas.openxmlformats.org/presentationml/2006/ole">
              <p:oleObj spid="_x0000_s210949" r:id="rId7" imgW="1330618" imgH="742075" progId="">
                <p:embed/>
              </p:oleObj>
            </a:graphicData>
          </a:graphic>
        </p:graphicFrame>
        <p:sp>
          <p:nvSpPr>
            <p:cNvPr id="30" name="Text Box 20">
              <a:extLst>
                <a:ext uri="{FF2B5EF4-FFF2-40B4-BE49-F238E27FC236}">
                  <a16:creationId xmlns:a16="http://schemas.microsoft.com/office/drawing/2014/main" xmlns="" id="{18D039A1-7B1C-4C53-93E1-E104545BF0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64" y="-210"/>
              <a:ext cx="5834" cy="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因为                            </a:t>
              </a:r>
              <a:r>
                <a:rPr kumimoji="0" lang="en-US" altLang="zh-CN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  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       </a:t>
              </a:r>
            </a:p>
          </p:txBody>
        </p:sp>
      </p:grpSp>
      <p:grpSp>
        <p:nvGrpSpPr>
          <p:cNvPr id="4" name="Group 21">
            <a:extLst>
              <a:ext uri="{FF2B5EF4-FFF2-40B4-BE49-F238E27FC236}">
                <a16:creationId xmlns:a16="http://schemas.microsoft.com/office/drawing/2014/main" xmlns="" id="{444357B8-51DD-43BE-8CD8-CC2B61E3DF39}"/>
              </a:ext>
            </a:extLst>
          </p:cNvPr>
          <p:cNvGrpSpPr>
            <a:grpSpLocks/>
          </p:cNvGrpSpPr>
          <p:nvPr/>
        </p:nvGrpSpPr>
        <p:grpSpPr bwMode="auto">
          <a:xfrm>
            <a:off x="2688310" y="4372021"/>
            <a:ext cx="2993721" cy="462313"/>
            <a:chOff x="0" y="268"/>
            <a:chExt cx="4715" cy="971"/>
          </a:xfrm>
        </p:grpSpPr>
        <p:sp>
          <p:nvSpPr>
            <p:cNvPr id="32" name="Text Box 22">
              <a:extLst>
                <a:ext uri="{FF2B5EF4-FFF2-40B4-BE49-F238E27FC236}">
                  <a16:creationId xmlns:a16="http://schemas.microsoft.com/office/drawing/2014/main" xmlns="" id="{A39D7C91-1372-4D67-A18B-68DB48CA0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68"/>
              <a:ext cx="4715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所以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当  </a:t>
              </a:r>
              <a:r>
                <a:rPr kumimoji="0" lang="zh-CN" alt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时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3" name="Object 23">
              <a:extLst>
                <a:ext uri="{FF2B5EF4-FFF2-40B4-BE49-F238E27FC236}">
                  <a16:creationId xmlns:a16="http://schemas.microsoft.com/office/drawing/2014/main" xmlns="" id="{55C96C12-32BF-472E-90F4-ECA3438D79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639199781"/>
                </p:ext>
              </p:extLst>
            </p:nvPr>
          </p:nvGraphicFramePr>
          <p:xfrm>
            <a:off x="1668" y="372"/>
            <a:ext cx="1877" cy="867"/>
          </p:xfrm>
          <a:graphic>
            <a:graphicData uri="http://schemas.openxmlformats.org/presentationml/2006/ole">
              <p:oleObj spid="_x0000_s210950" r:id="rId8" imgW="426128" imgH="142043" progId="">
                <p:embed/>
              </p:oleObj>
            </a:graphicData>
          </a:graphic>
        </p:graphicFrame>
      </p:grpSp>
      <p:grpSp>
        <p:nvGrpSpPr>
          <p:cNvPr id="5" name="Group 21">
            <a:extLst>
              <a:ext uri="{FF2B5EF4-FFF2-40B4-BE49-F238E27FC236}">
                <a16:creationId xmlns:a16="http://schemas.microsoft.com/office/drawing/2014/main" xmlns="" id="{444357B8-51DD-43BE-8CD8-CC2B61E3DF39}"/>
              </a:ext>
            </a:extLst>
          </p:cNvPr>
          <p:cNvGrpSpPr>
            <a:grpSpLocks/>
          </p:cNvGrpSpPr>
          <p:nvPr/>
        </p:nvGrpSpPr>
        <p:grpSpPr bwMode="auto">
          <a:xfrm>
            <a:off x="5682031" y="4081137"/>
            <a:ext cx="3732786" cy="873681"/>
            <a:chOff x="4480" y="-174"/>
            <a:chExt cx="5879" cy="1835"/>
          </a:xfrm>
        </p:grpSpPr>
        <p:sp>
          <p:nvSpPr>
            <p:cNvPr id="21" name="Text Box 22">
              <a:extLst>
                <a:ext uri="{FF2B5EF4-FFF2-40B4-BE49-F238E27FC236}">
                  <a16:creationId xmlns:a16="http://schemas.microsoft.com/office/drawing/2014/main" xmlns="" id="{A39D7C91-1372-4D67-A18B-68DB48CA0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1" y="418"/>
              <a:ext cx="5198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是比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高阶无穷小量。   </a:t>
              </a:r>
            </a:p>
          </p:txBody>
        </p:sp>
        <p:graphicFrame>
          <p:nvGraphicFramePr>
            <p:cNvPr id="23" name="Object 24">
              <a:extLst>
                <a:ext uri="{FF2B5EF4-FFF2-40B4-BE49-F238E27FC236}">
                  <a16:creationId xmlns:a16="http://schemas.microsoft.com/office/drawing/2014/main" xmlns="" id="{E5BCDDB7-B520-464B-8CFF-0A35025C4E2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607722515"/>
                </p:ext>
              </p:extLst>
            </p:nvPr>
          </p:nvGraphicFramePr>
          <p:xfrm>
            <a:off x="4480" y="-174"/>
            <a:ext cx="681" cy="1835"/>
          </p:xfrm>
          <a:graphic>
            <a:graphicData uri="http://schemas.openxmlformats.org/presentationml/2006/ole">
              <p:oleObj spid="_x0000_s210951" r:id="rId9" imgW="5181600" imgH="9448800" progId="">
                <p:embed/>
              </p:oleObj>
            </a:graphicData>
          </a:graphic>
        </p:graphicFrame>
        <p:graphicFrame>
          <p:nvGraphicFramePr>
            <p:cNvPr id="24" name="Object 25">
              <a:extLst>
                <a:ext uri="{FF2B5EF4-FFF2-40B4-BE49-F238E27FC236}">
                  <a16:creationId xmlns:a16="http://schemas.microsoft.com/office/drawing/2014/main" xmlns="" id="{EBE0A1A4-6A95-492F-823F-DDCAA83588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064858328"/>
                </p:ext>
              </p:extLst>
            </p:nvPr>
          </p:nvGraphicFramePr>
          <p:xfrm>
            <a:off x="6359" y="-133"/>
            <a:ext cx="523" cy="1794"/>
          </p:xfrm>
          <a:graphic>
            <a:graphicData uri="http://schemas.openxmlformats.org/presentationml/2006/ole">
              <p:oleObj spid="_x0000_s210952" r:id="rId10" imgW="3657600" imgH="9448800" progId="">
                <p:embed/>
              </p:oleObj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xmlns="" val="427773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329"/>
    </mc:Choice>
    <mc:Fallback>
      <p:transition spd="slow" advTm="44329"/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</p:bldLst>
      </p:timing>
    </mc:Fallback>
  </mc:AlternateContent>
  <p:extLst mod="1">
    <p:ext uri="{E180D4A7-C9FB-4DFB-919C-405C955672EB}">
      <p14:showEvtLst xmlns:p14="http://schemas.microsoft.com/office/powerpoint/2010/main" xmlns="">
        <p14:playEvt time="8275" objId="8"/>
        <p14:stopEvt time="20037" objId="8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55687" y="1160463"/>
            <a:ext cx="10080625" cy="4677630"/>
            <a:chOff x="92723" y="785043"/>
            <a:chExt cx="8892343" cy="4011833"/>
          </a:xfrm>
        </p:grpSpPr>
        <p:sp>
          <p:nvSpPr>
            <p:cNvPr id="13" name="矩形 12"/>
            <p:cNvSpPr/>
            <p:nvPr/>
          </p:nvSpPr>
          <p:spPr>
            <a:xfrm>
              <a:off x="92724" y="785043"/>
              <a:ext cx="8892342" cy="3921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92723" y="908943"/>
              <a:ext cx="8892343" cy="388793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1A74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3214642" y="3146015"/>
          <a:ext cx="2244665" cy="771351"/>
        </p:xfrm>
        <a:graphic>
          <a:graphicData uri="http://schemas.openxmlformats.org/presentationml/2006/ole">
            <p:oleObj spid="_x0000_s95274" r:id="rId3" imgW="21031200" imgH="6705600" progId="">
              <p:embed/>
            </p:oleObj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5971133" y="3183467"/>
          <a:ext cx="3711892" cy="576277"/>
        </p:xfrm>
        <a:graphic>
          <a:graphicData uri="http://schemas.openxmlformats.org/presentationml/2006/ole">
            <p:oleObj spid="_x0000_s95275" r:id="rId4" imgW="30784800" imgH="4876800" progId="">
              <p:embed/>
            </p:oleObj>
          </a:graphicData>
        </a:graphic>
      </p:graphicFrame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458513" y="3203635"/>
            <a:ext cx="651889" cy="4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>
            <a:spAutoFit/>
          </a:bodyPr>
          <a:lstStyle/>
          <a:p>
            <a:pPr fontAlgn="base"/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或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9" name="Group 11"/>
          <p:cNvGrpSpPr/>
          <p:nvPr/>
        </p:nvGrpSpPr>
        <p:grpSpPr bwMode="auto">
          <a:xfrm>
            <a:off x="1312411" y="1569178"/>
            <a:ext cx="9809075" cy="2018287"/>
            <a:chOff x="190" y="35"/>
            <a:chExt cx="5217" cy="1272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90" y="35"/>
              <a:ext cx="521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zh-CN" altLang="en-US" sz="24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定义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2.2  </a:t>
              </a:r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如果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当自变量      </a:t>
              </a:r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取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正值并且无限增大时，函数           </a:t>
              </a:r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无限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趋近于一个确定的常数    </a:t>
              </a:r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，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则常数     </a:t>
              </a:r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为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当                </a:t>
              </a:r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时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函数的</a:t>
              </a:r>
              <a:r>
                <a:rPr lang="zh-CN" altLang="en-US" sz="2400" dirty="0">
                  <a:solidFill>
                    <a:srgbClr val="FF3300"/>
                  </a:solidFill>
                  <a:latin typeface="微软雅黑" pitchFamily="34" charset="-122"/>
                  <a:ea typeface="微软雅黑" pitchFamily="34" charset="-122"/>
                </a:rPr>
                <a:t>极限</a:t>
              </a:r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。</a:t>
              </a:r>
              <a:endParaRPr lang="en-US" sz="2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4584" y="272"/>
              <a:ext cx="14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 </a:t>
              </a:r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2831" y="1016"/>
              <a:ext cx="9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graphicFrame>
          <p:nvGraphicFramePr>
            <p:cNvPr id="23" name="Object 14"/>
            <p:cNvGraphicFramePr>
              <a:graphicFrameLocks noChangeAspect="1"/>
            </p:cNvGraphicFramePr>
            <p:nvPr/>
          </p:nvGraphicFramePr>
          <p:xfrm>
            <a:off x="1909" y="145"/>
            <a:ext cx="223" cy="257"/>
          </p:xfrm>
          <a:graphic>
            <a:graphicData uri="http://schemas.openxmlformats.org/presentationml/2006/ole">
              <p:oleObj spid="_x0000_s95276" r:id="rId5" imgW="3048000" imgH="3352800" progId="">
                <p:embed/>
              </p:oleObj>
            </a:graphicData>
          </a:graphic>
        </p:graphicFrame>
        <p:graphicFrame>
          <p:nvGraphicFramePr>
            <p:cNvPr id="24" name="Object 15"/>
            <p:cNvGraphicFramePr>
              <a:graphicFrameLocks noChangeAspect="1"/>
            </p:cNvGraphicFramePr>
            <p:nvPr/>
          </p:nvGraphicFramePr>
          <p:xfrm>
            <a:off x="1708" y="468"/>
            <a:ext cx="248" cy="263"/>
          </p:xfrm>
          <a:graphic>
            <a:graphicData uri="http://schemas.openxmlformats.org/presentationml/2006/ole">
              <p:oleObj spid="_x0000_s95277" r:id="rId6" imgW="3657600" imgH="3962400" progId="">
                <p:embed/>
              </p:oleObj>
            </a:graphicData>
          </a:graphic>
        </p:graphicFrame>
        <p:graphicFrame>
          <p:nvGraphicFramePr>
            <p:cNvPr id="25" name="Object 16"/>
            <p:cNvGraphicFramePr>
              <a:graphicFrameLocks noChangeAspect="1"/>
            </p:cNvGraphicFramePr>
            <p:nvPr/>
          </p:nvGraphicFramePr>
          <p:xfrm>
            <a:off x="2586" y="465"/>
            <a:ext cx="245" cy="260"/>
          </p:xfrm>
          <a:graphic>
            <a:graphicData uri="http://schemas.openxmlformats.org/presentationml/2006/ole">
              <p:oleObj spid="_x0000_s95278" r:id="rId7" imgW="3657600" imgH="3962400" progId="">
                <p:embed/>
              </p:oleObj>
            </a:graphicData>
          </a:graphic>
        </p:graphicFrame>
        <p:graphicFrame>
          <p:nvGraphicFramePr>
            <p:cNvPr id="26" name="Object 17"/>
            <p:cNvGraphicFramePr>
              <a:graphicFrameLocks noChangeAspect="1"/>
            </p:cNvGraphicFramePr>
            <p:nvPr/>
          </p:nvGraphicFramePr>
          <p:xfrm>
            <a:off x="4277" y="134"/>
            <a:ext cx="492" cy="287"/>
          </p:xfrm>
          <a:graphic>
            <a:graphicData uri="http://schemas.openxmlformats.org/presentationml/2006/ole">
              <p:oleObj spid="_x0000_s95279" r:id="rId8" imgW="8229600" imgH="4876800" progId="">
                <p:embed/>
              </p:oleObj>
            </a:graphicData>
          </a:graphic>
        </p:graphicFrame>
        <p:graphicFrame>
          <p:nvGraphicFramePr>
            <p:cNvPr id="27" name="Object 18"/>
            <p:cNvGraphicFramePr>
              <a:graphicFrameLocks noChangeAspect="1"/>
            </p:cNvGraphicFramePr>
            <p:nvPr/>
          </p:nvGraphicFramePr>
          <p:xfrm>
            <a:off x="3128" y="490"/>
            <a:ext cx="708" cy="266"/>
          </p:xfrm>
          <a:graphic>
            <a:graphicData uri="http://schemas.openxmlformats.org/presentationml/2006/ole">
              <p:oleObj spid="_x0000_s95280" r:id="rId9" imgW="12801600" imgH="3657600" progId="">
                <p:embed/>
              </p:oleObj>
            </a:graphicData>
          </a:graphic>
        </p:graphicFrame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327031" y="3993405"/>
            <a:ext cx="3834251" cy="49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否则，称为极限不存在。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14027" y="2749973"/>
            <a:ext cx="1029547" cy="4924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记作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325033" y="4776995"/>
            <a:ext cx="50283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引例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中，可以表示为：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4612639" y="4481084"/>
          <a:ext cx="1658811" cy="988907"/>
        </p:xfrm>
        <a:graphic>
          <a:graphicData uri="http://schemas.openxmlformats.org/presentationml/2006/ole">
            <p:oleObj spid="_x0000_s95281" name="公式" r:id="rId10" imgW="15849600" imgH="9448800" progId="">
              <p:embed/>
            </p:oleObj>
          </a:graphicData>
        </a:graphic>
      </p:graphicFrame>
      <p:grpSp>
        <p:nvGrpSpPr>
          <p:cNvPr id="32" name="组合 29"/>
          <p:cNvGrpSpPr/>
          <p:nvPr/>
        </p:nvGrpSpPr>
        <p:grpSpPr>
          <a:xfrm>
            <a:off x="6384870" y="4521731"/>
            <a:ext cx="4177596" cy="921175"/>
            <a:chOff x="4683166" y="3769359"/>
            <a:chExt cx="3133197" cy="690881"/>
          </a:xfrm>
        </p:grpSpPr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4683166" y="3929920"/>
              <a:ext cx="3133197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fontAlgn="base"/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或当                时，             。</a:t>
              </a:r>
              <a:endParaRPr lang="zh-CN" altLang="en-US" sz="2400" dirty="0">
                <a:latin typeface="微软雅黑" pitchFamily="34" charset="-122"/>
                <a:ea typeface="微软雅黑" pitchFamily="34" charset="-122"/>
              </a:endParaRPr>
            </a:p>
          </p:txBody>
        </p:sp>
        <p:graphicFrame>
          <p:nvGraphicFramePr>
            <p:cNvPr id="34" name="Object 18"/>
            <p:cNvGraphicFramePr>
              <a:graphicFrameLocks noChangeAspect="1"/>
            </p:cNvGraphicFramePr>
            <p:nvPr/>
          </p:nvGraphicFramePr>
          <p:xfrm>
            <a:off x="5260204" y="3947489"/>
            <a:ext cx="998393" cy="316547"/>
          </p:xfrm>
          <a:graphic>
            <a:graphicData uri="http://schemas.openxmlformats.org/presentationml/2006/ole">
              <p:oleObj spid="_x0000_s95282" r:id="rId11" imgW="12801600" imgH="3657600" progId="">
                <p:embed/>
              </p:oleObj>
            </a:graphicData>
          </a:graphic>
        </p:graphicFrame>
        <p:graphicFrame>
          <p:nvGraphicFramePr>
            <p:cNvPr id="35" name="Object 10" descr="image24"/>
            <p:cNvGraphicFramePr>
              <a:graphicFrameLocks noChangeAspect="1"/>
            </p:cNvGraphicFramePr>
            <p:nvPr/>
          </p:nvGraphicFramePr>
          <p:xfrm>
            <a:off x="6754417" y="3769359"/>
            <a:ext cx="813650" cy="690881"/>
          </p:xfrm>
          <a:graphic>
            <a:graphicData uri="http://schemas.openxmlformats.org/presentationml/2006/ole">
              <p:oleObj spid="_x0000_s95283" name="公式" r:id="rId12" imgW="10668000" imgH="9448800" progId="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5156027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43463" y="2312989"/>
            <a:ext cx="9713461" cy="3024186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解</a:t>
            </a:r>
            <a:r>
              <a:rPr lang="zh-CN" altLang="en-US" sz="2400" dirty="0">
                <a:latin typeface="Times New Roman" pitchFamily="18" charset="0"/>
                <a:sym typeface="Wingdings" pitchFamily="2" charset="2"/>
              </a:rPr>
              <a:t>：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43463" y="1452228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1AB3B446-30F7-4523-BA93-E5FB74B11F25}"/>
              </a:ext>
            </a:extLst>
          </p:cNvPr>
          <p:cNvGrpSpPr/>
          <p:nvPr/>
        </p:nvGrpSpPr>
        <p:grpSpPr>
          <a:xfrm>
            <a:off x="1750864" y="1398341"/>
            <a:ext cx="7292560" cy="523806"/>
            <a:chOff x="2534639" y="1547981"/>
            <a:chExt cx="7292560" cy="523806"/>
          </a:xfrm>
        </p:grpSpPr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xmlns="" id="{183E7CBD-D682-44C5-BC7B-9D4D1D0367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4639" y="1610122"/>
              <a:ext cx="72925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当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时，试比较无穷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小量             与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的阶。   </a:t>
              </a:r>
            </a:p>
          </p:txBody>
        </p:sp>
        <p:graphicFrame>
          <p:nvGraphicFramePr>
            <p:cNvPr id="24" name="Object 15">
              <a:extLst>
                <a:ext uri="{FF2B5EF4-FFF2-40B4-BE49-F238E27FC236}">
                  <a16:creationId xmlns:a16="http://schemas.microsoft.com/office/drawing/2014/main" xmlns="" id="{51352DCC-53F6-4536-8F3A-9FF2477A52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498079933"/>
                </p:ext>
              </p:extLst>
            </p:nvPr>
          </p:nvGraphicFramePr>
          <p:xfrm>
            <a:off x="2987571" y="1589645"/>
            <a:ext cx="985074" cy="473637"/>
          </p:xfrm>
          <a:graphic>
            <a:graphicData uri="http://schemas.openxmlformats.org/presentationml/2006/ole">
              <p:oleObj spid="_x0000_s211970" name="公式" r:id="rId4" imgW="405872" imgH="177569" progId="">
                <p:embed/>
              </p:oleObj>
            </a:graphicData>
          </a:graphic>
        </p:graphicFrame>
        <p:graphicFrame>
          <p:nvGraphicFramePr>
            <p:cNvPr id="25" name="Object 29">
              <a:extLst>
                <a:ext uri="{FF2B5EF4-FFF2-40B4-BE49-F238E27FC236}">
                  <a16:creationId xmlns:a16="http://schemas.microsoft.com/office/drawing/2014/main" xmlns="" id="{FE20478B-B6C0-47B8-91F6-339EE8B7227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355713515"/>
                </p:ext>
              </p:extLst>
            </p:nvPr>
          </p:nvGraphicFramePr>
          <p:xfrm>
            <a:off x="6884190" y="1547981"/>
            <a:ext cx="883873" cy="468740"/>
          </p:xfrm>
          <a:graphic>
            <a:graphicData uri="http://schemas.openxmlformats.org/presentationml/2006/ole">
              <p:oleObj spid="_x0000_s211971" r:id="rId5" imgW="9448800" imgH="4876800" progId="">
                <p:embed/>
              </p:oleObj>
            </a:graphicData>
          </a:graphic>
        </p:graphicFrame>
        <p:graphicFrame>
          <p:nvGraphicFramePr>
            <p:cNvPr id="26" name="Object 30">
              <a:extLst>
                <a:ext uri="{FF2B5EF4-FFF2-40B4-BE49-F238E27FC236}">
                  <a16:creationId xmlns:a16="http://schemas.microsoft.com/office/drawing/2014/main" xmlns="" id="{C1B23BD2-BB4C-420C-B775-5ED7D0012C5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94990249"/>
                </p:ext>
              </p:extLst>
            </p:nvPr>
          </p:nvGraphicFramePr>
          <p:xfrm>
            <a:off x="8194039" y="1609646"/>
            <a:ext cx="705956" cy="420335"/>
          </p:xfrm>
          <a:graphic>
            <a:graphicData uri="http://schemas.openxmlformats.org/presentationml/2006/ole">
              <p:oleObj spid="_x0000_s211972" r:id="rId6" imgW="7924800" imgH="4267200" progId="">
                <p:embed/>
              </p:oleObj>
            </a:graphicData>
          </a:graphic>
        </p:graphicFrame>
      </p:grpSp>
      <p:grpSp>
        <p:nvGrpSpPr>
          <p:cNvPr id="3" name="Group 31">
            <a:extLst>
              <a:ext uri="{FF2B5EF4-FFF2-40B4-BE49-F238E27FC236}">
                <a16:creationId xmlns:a16="http://schemas.microsoft.com/office/drawing/2014/main" xmlns="" id="{3E61B579-998F-4A1E-8545-3916BF1EB72D}"/>
              </a:ext>
            </a:extLst>
          </p:cNvPr>
          <p:cNvGrpSpPr>
            <a:grpSpLocks/>
          </p:cNvGrpSpPr>
          <p:nvPr/>
        </p:nvGrpSpPr>
        <p:grpSpPr bwMode="auto">
          <a:xfrm>
            <a:off x="2579026" y="2827125"/>
            <a:ext cx="6156960" cy="926202"/>
            <a:chOff x="0" y="-388"/>
            <a:chExt cx="9696" cy="1943"/>
          </a:xfrm>
        </p:grpSpPr>
        <p:sp>
          <p:nvSpPr>
            <p:cNvPr id="44" name="Text Box 32">
              <a:extLst>
                <a:ext uri="{FF2B5EF4-FFF2-40B4-BE49-F238E27FC236}">
                  <a16:creationId xmlns:a16="http://schemas.microsoft.com/office/drawing/2014/main" xmlns="" id="{15B1E33C-2237-42A9-B07A-38CFA7CB1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1"/>
              <a:ext cx="9696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因为                        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      </a:t>
              </a:r>
            </a:p>
          </p:txBody>
        </p:sp>
        <p:graphicFrame>
          <p:nvGraphicFramePr>
            <p:cNvPr id="45" name="Object 33">
              <a:extLst>
                <a:ext uri="{FF2B5EF4-FFF2-40B4-BE49-F238E27FC236}">
                  <a16:creationId xmlns:a16="http://schemas.microsoft.com/office/drawing/2014/main" xmlns="" id="{E83949CC-DF58-4B49-B463-6759BB78808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019750935"/>
                </p:ext>
              </p:extLst>
            </p:nvPr>
          </p:nvGraphicFramePr>
          <p:xfrm>
            <a:off x="1194" y="-388"/>
            <a:ext cx="5425" cy="1943"/>
          </p:xfrm>
          <a:graphic>
            <a:graphicData uri="http://schemas.openxmlformats.org/presentationml/2006/ole">
              <p:oleObj spid="_x0000_s211973" r:id="rId7" imgW="1665145" imgH="419464" progId="">
                <p:embed/>
              </p:oleObj>
            </a:graphicData>
          </a:graphic>
        </p:graphicFrame>
      </p:grpSp>
      <p:grpSp>
        <p:nvGrpSpPr>
          <p:cNvPr id="4" name="Group 34">
            <a:extLst>
              <a:ext uri="{FF2B5EF4-FFF2-40B4-BE49-F238E27FC236}">
                <a16:creationId xmlns:a16="http://schemas.microsoft.com/office/drawing/2014/main" xmlns="" id="{7FD05D5D-70BB-4883-9827-ED1B74ADEEE0}"/>
              </a:ext>
            </a:extLst>
          </p:cNvPr>
          <p:cNvGrpSpPr>
            <a:grpSpLocks/>
          </p:cNvGrpSpPr>
          <p:nvPr/>
        </p:nvGrpSpPr>
        <p:grpSpPr bwMode="auto">
          <a:xfrm>
            <a:off x="2579026" y="4168030"/>
            <a:ext cx="7365890" cy="522986"/>
            <a:chOff x="0" y="-129"/>
            <a:chExt cx="11601" cy="1097"/>
          </a:xfrm>
        </p:grpSpPr>
        <p:sp>
          <p:nvSpPr>
            <p:cNvPr id="47" name="Text Box 35">
              <a:extLst>
                <a:ext uri="{FF2B5EF4-FFF2-40B4-BE49-F238E27FC236}">
                  <a16:creationId xmlns:a16="http://schemas.microsoft.com/office/drawing/2014/main" xmlns="" id="{617A560B-7AE3-45D2-869E-C689885F3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1601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lv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所以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当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时，           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与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为同阶</a:t>
              </a:r>
              <a:r>
                <a:rPr lang="zh-CN" altLang="en-US" b="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无穷小量。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8" name="Object 36">
              <a:extLst>
                <a:ext uri="{FF2B5EF4-FFF2-40B4-BE49-F238E27FC236}">
                  <a16:creationId xmlns:a16="http://schemas.microsoft.com/office/drawing/2014/main" xmlns="" id="{B540E0D6-EBA4-45F0-93C4-5A204AB43A4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401496613"/>
                </p:ext>
              </p:extLst>
            </p:nvPr>
          </p:nvGraphicFramePr>
          <p:xfrm>
            <a:off x="1657" y="1"/>
            <a:ext cx="1424" cy="882"/>
          </p:xfrm>
          <a:graphic>
            <a:graphicData uri="http://schemas.openxmlformats.org/presentationml/2006/ole">
              <p:oleObj spid="_x0000_s211974" r:id="rId8" imgW="9753600" imgH="4267200" progId="">
                <p:embed/>
              </p:oleObj>
            </a:graphicData>
          </a:graphic>
        </p:graphicFrame>
        <p:graphicFrame>
          <p:nvGraphicFramePr>
            <p:cNvPr id="49" name="Object 37">
              <a:extLst>
                <a:ext uri="{FF2B5EF4-FFF2-40B4-BE49-F238E27FC236}">
                  <a16:creationId xmlns:a16="http://schemas.microsoft.com/office/drawing/2014/main" xmlns="" id="{B7BCD02C-D865-40D1-BB47-BB7EF6AB4A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41410492"/>
                </p:ext>
              </p:extLst>
            </p:nvPr>
          </p:nvGraphicFramePr>
          <p:xfrm>
            <a:off x="4077" y="-129"/>
            <a:ext cx="1542" cy="1003"/>
          </p:xfrm>
          <a:graphic>
            <a:graphicData uri="http://schemas.openxmlformats.org/presentationml/2006/ole">
              <p:oleObj spid="_x0000_s211975" r:id="rId9" imgW="9448800" imgH="4876800" progId="">
                <p:embed/>
              </p:oleObj>
            </a:graphicData>
          </a:graphic>
        </p:graphicFrame>
        <p:graphicFrame>
          <p:nvGraphicFramePr>
            <p:cNvPr id="50" name="Object 38">
              <a:extLst>
                <a:ext uri="{FF2B5EF4-FFF2-40B4-BE49-F238E27FC236}">
                  <a16:creationId xmlns:a16="http://schemas.microsoft.com/office/drawing/2014/main" xmlns="" id="{98A3DAF6-93A7-4089-9965-768AF399545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501069030"/>
                </p:ext>
              </p:extLst>
            </p:nvPr>
          </p:nvGraphicFramePr>
          <p:xfrm>
            <a:off x="6251" y="-30"/>
            <a:ext cx="1108" cy="904"/>
          </p:xfrm>
          <a:graphic>
            <a:graphicData uri="http://schemas.openxmlformats.org/presentationml/2006/ole">
              <p:oleObj spid="_x0000_s211976" r:id="rId10" imgW="7924800" imgH="4267200" progId="">
                <p:embed/>
              </p:oleObj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xmlns="" val="299397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329"/>
    </mc:Choice>
    <mc:Fallback>
      <p:transition spd="slow" advTm="44329"/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</p:bldLst>
      </p:timing>
    </mc:Fallback>
  </mc:AlternateContent>
  <p:extLst mod="1">
    <p:ext uri="{E180D4A7-C9FB-4DFB-919C-405C955672EB}">
      <p14:showEvtLst xmlns:p14="http://schemas.microsoft.com/office/powerpoint/2010/main" xmlns="">
        <p14:playEvt time="8275" objId="8"/>
        <p14:stopEvt time="20037" objId="8"/>
      </p14:showEvt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1235075" y="577468"/>
            <a:ext cx="1162972" cy="1349048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235075" y="2139270"/>
            <a:ext cx="9721850" cy="3515081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4" name="Group 31">
            <a:extLst>
              <a:ext uri="{FF2B5EF4-FFF2-40B4-BE49-F238E27FC236}">
                <a16:creationId xmlns:a16="http://schemas.microsoft.com/office/drawing/2014/main" xmlns="" id="{0E65BAEE-649E-4571-824E-AF47933FD784}"/>
              </a:ext>
            </a:extLst>
          </p:cNvPr>
          <p:cNvGrpSpPr>
            <a:grpSpLocks/>
          </p:cNvGrpSpPr>
          <p:nvPr/>
        </p:nvGrpSpPr>
        <p:grpSpPr bwMode="auto">
          <a:xfrm>
            <a:off x="3937531" y="3240514"/>
            <a:ext cx="1108076" cy="461140"/>
            <a:chOff x="0" y="45"/>
            <a:chExt cx="698" cy="387"/>
          </a:xfrm>
        </p:grpSpPr>
        <p:sp>
          <p:nvSpPr>
            <p:cNvPr id="66" name="Text Box 33">
              <a:extLst>
                <a:ext uri="{FF2B5EF4-FFF2-40B4-BE49-F238E27FC236}">
                  <a16:creationId xmlns:a16="http://schemas.microsoft.com/office/drawing/2014/main" xmlns="" id="{80C6926A-011C-40C4-B282-E62904A80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5"/>
              <a:ext cx="662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Ａ．</a:t>
              </a:r>
            </a:p>
          </p:txBody>
        </p:sp>
        <p:graphicFrame>
          <p:nvGraphicFramePr>
            <p:cNvPr id="65" name="Object 32">
              <a:extLst>
                <a:ext uri="{FF2B5EF4-FFF2-40B4-BE49-F238E27FC236}">
                  <a16:creationId xmlns:a16="http://schemas.microsoft.com/office/drawing/2014/main" xmlns="" id="{E9C019EB-1A7B-471B-B791-1F1D142820F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137344422"/>
                </p:ext>
              </p:extLst>
            </p:nvPr>
          </p:nvGraphicFramePr>
          <p:xfrm>
            <a:off x="415" y="69"/>
            <a:ext cx="283" cy="338"/>
          </p:xfrm>
          <a:graphic>
            <a:graphicData uri="http://schemas.openxmlformats.org/presentationml/2006/ole">
              <p:oleObj spid="_x0000_s212994" name="Microsoft Equation 3.1" r:id="rId4" imgW="190335" imgH="177646" progId="">
                <p:embed/>
              </p:oleObj>
            </a:graphicData>
          </a:graphic>
        </p:graphicFrame>
      </p:grpSp>
      <p:sp>
        <p:nvSpPr>
          <p:cNvPr id="68" name="Text Box 28">
            <a:extLst>
              <a:ext uri="{FF2B5EF4-FFF2-40B4-BE49-F238E27FC236}">
                <a16:creationId xmlns:a16="http://schemas.microsoft.com/office/drawing/2014/main" xmlns="" id="{71800657-1CA6-4B19-B115-723A9A68E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9571" y="2516182"/>
            <a:ext cx="1359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（       ） </a:t>
            </a:r>
          </a:p>
        </p:txBody>
      </p:sp>
      <p:grpSp>
        <p:nvGrpSpPr>
          <p:cNvPr id="5" name="Group 31">
            <a:extLst>
              <a:ext uri="{FF2B5EF4-FFF2-40B4-BE49-F238E27FC236}">
                <a16:creationId xmlns:a16="http://schemas.microsoft.com/office/drawing/2014/main" xmlns="" id="{24EF3FF0-28D3-47A8-AEB1-55D0896FCF4E}"/>
              </a:ext>
            </a:extLst>
          </p:cNvPr>
          <p:cNvGrpSpPr>
            <a:grpSpLocks/>
          </p:cNvGrpSpPr>
          <p:nvPr/>
        </p:nvGrpSpPr>
        <p:grpSpPr bwMode="auto">
          <a:xfrm>
            <a:off x="6947153" y="3240514"/>
            <a:ext cx="1123951" cy="525486"/>
            <a:chOff x="0" y="-9"/>
            <a:chExt cx="708" cy="441"/>
          </a:xfrm>
        </p:grpSpPr>
        <p:sp>
          <p:nvSpPr>
            <p:cNvPr id="62" name="Text Box 33">
              <a:extLst>
                <a:ext uri="{FF2B5EF4-FFF2-40B4-BE49-F238E27FC236}">
                  <a16:creationId xmlns:a16="http://schemas.microsoft.com/office/drawing/2014/main" xmlns="" id="{1A7F7164-EFD4-4929-B305-50A12CC94D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5"/>
              <a:ext cx="662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Ｂ．</a:t>
              </a:r>
            </a:p>
          </p:txBody>
        </p:sp>
        <p:graphicFrame>
          <p:nvGraphicFramePr>
            <p:cNvPr id="61" name="Object 32">
              <a:extLst>
                <a:ext uri="{FF2B5EF4-FFF2-40B4-BE49-F238E27FC236}">
                  <a16:creationId xmlns:a16="http://schemas.microsoft.com/office/drawing/2014/main" xmlns="" id="{B3DA15C6-F875-4095-8166-96F91515675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297447751"/>
                </p:ext>
              </p:extLst>
            </p:nvPr>
          </p:nvGraphicFramePr>
          <p:xfrm>
            <a:off x="425" y="-9"/>
            <a:ext cx="283" cy="413"/>
          </p:xfrm>
          <a:graphic>
            <a:graphicData uri="http://schemas.openxmlformats.org/presentationml/2006/ole">
              <p:oleObj spid="_x0000_s212995" name="Microsoft Equation 3.1" r:id="rId5" imgW="177569" imgH="202936" progId="">
                <p:embed/>
              </p:oleObj>
            </a:graphicData>
          </a:graphic>
        </p:graphicFrame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xmlns="" id="{80D1151E-4643-4691-A890-4D554A0EBEA2}"/>
              </a:ext>
            </a:extLst>
          </p:cNvPr>
          <p:cNvGrpSpPr>
            <a:grpSpLocks/>
          </p:cNvGrpSpPr>
          <p:nvPr/>
        </p:nvGrpSpPr>
        <p:grpSpPr bwMode="auto">
          <a:xfrm>
            <a:off x="3937531" y="3968280"/>
            <a:ext cx="1414463" cy="461140"/>
            <a:chOff x="0" y="45"/>
            <a:chExt cx="891" cy="387"/>
          </a:xfrm>
        </p:grpSpPr>
        <p:sp>
          <p:nvSpPr>
            <p:cNvPr id="60" name="Text Box 33">
              <a:extLst>
                <a:ext uri="{FF2B5EF4-FFF2-40B4-BE49-F238E27FC236}">
                  <a16:creationId xmlns:a16="http://schemas.microsoft.com/office/drawing/2014/main" xmlns="" id="{734493ED-C570-4D3C-A779-1B8BAD4F7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5"/>
              <a:ext cx="831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Ｃ．</a:t>
              </a:r>
            </a:p>
          </p:txBody>
        </p:sp>
        <p:graphicFrame>
          <p:nvGraphicFramePr>
            <p:cNvPr id="59" name="Object 32">
              <a:extLst>
                <a:ext uri="{FF2B5EF4-FFF2-40B4-BE49-F238E27FC236}">
                  <a16:creationId xmlns:a16="http://schemas.microsoft.com/office/drawing/2014/main" xmlns="" id="{5BC7CA04-3766-4941-81B6-9F8F127667B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516647648"/>
                </p:ext>
              </p:extLst>
            </p:nvPr>
          </p:nvGraphicFramePr>
          <p:xfrm>
            <a:off x="433" y="81"/>
            <a:ext cx="458" cy="316"/>
          </p:xfrm>
          <a:graphic>
            <a:graphicData uri="http://schemas.openxmlformats.org/presentationml/2006/ole">
              <p:oleObj spid="_x0000_s212996" name="公式" r:id="rId6" imgW="329914" imgH="177646" progId="">
                <p:embed/>
              </p:oleObj>
            </a:graphicData>
          </a:graphic>
        </p:graphicFrame>
      </p:grpSp>
      <p:grpSp>
        <p:nvGrpSpPr>
          <p:cNvPr id="8" name="Group 31">
            <a:extLst>
              <a:ext uri="{FF2B5EF4-FFF2-40B4-BE49-F238E27FC236}">
                <a16:creationId xmlns:a16="http://schemas.microsoft.com/office/drawing/2014/main" xmlns="" id="{DDE1DE2C-8186-4BBA-A1DB-AA2AAEC011D7}"/>
              </a:ext>
            </a:extLst>
          </p:cNvPr>
          <p:cNvGrpSpPr>
            <a:grpSpLocks/>
          </p:cNvGrpSpPr>
          <p:nvPr/>
        </p:nvGrpSpPr>
        <p:grpSpPr bwMode="auto">
          <a:xfrm>
            <a:off x="6947153" y="3968280"/>
            <a:ext cx="1346200" cy="461140"/>
            <a:chOff x="0" y="45"/>
            <a:chExt cx="848" cy="387"/>
          </a:xfrm>
        </p:grpSpPr>
        <p:sp>
          <p:nvSpPr>
            <p:cNvPr id="58" name="Text Box 33">
              <a:extLst>
                <a:ext uri="{FF2B5EF4-FFF2-40B4-BE49-F238E27FC236}">
                  <a16:creationId xmlns:a16="http://schemas.microsoft.com/office/drawing/2014/main" xmlns="" id="{56FBE1A7-4BC6-4311-91C4-03099538B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5"/>
              <a:ext cx="848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Ｄ．</a:t>
              </a:r>
            </a:p>
          </p:txBody>
        </p:sp>
        <p:graphicFrame>
          <p:nvGraphicFramePr>
            <p:cNvPr id="57" name="Object 32">
              <a:extLst>
                <a:ext uri="{FF2B5EF4-FFF2-40B4-BE49-F238E27FC236}">
                  <a16:creationId xmlns:a16="http://schemas.microsoft.com/office/drawing/2014/main" xmlns="" id="{A4F561C3-088D-4C13-873B-DF562F71560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465083730"/>
                </p:ext>
              </p:extLst>
            </p:nvPr>
          </p:nvGraphicFramePr>
          <p:xfrm>
            <a:off x="424" y="96"/>
            <a:ext cx="245" cy="312"/>
          </p:xfrm>
          <a:graphic>
            <a:graphicData uri="http://schemas.openxmlformats.org/presentationml/2006/ole">
              <p:oleObj spid="_x0000_s212997" name="Microsoft Equation 3.1" r:id="rId7" imgW="126835" imgH="139518" progId="">
                <p:embed/>
              </p:oleObj>
            </a:graphicData>
          </a:graphic>
        </p:graphicFrame>
      </p:grpSp>
      <p:sp>
        <p:nvSpPr>
          <p:cNvPr id="28" name="Text Box 28">
            <a:extLst>
              <a:ext uri="{FF2B5EF4-FFF2-40B4-BE49-F238E27FC236}">
                <a16:creationId xmlns:a16="http://schemas.microsoft.com/office/drawing/2014/main" xmlns="" id="{34B11312-944F-4F06-84B0-B6180F30C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99" y="2522433"/>
            <a:ext cx="4801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下列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哪个变量为最高阶无穷小量。</a:t>
            </a:r>
          </a:p>
        </p:txBody>
      </p:sp>
      <p:grpSp>
        <p:nvGrpSpPr>
          <p:cNvPr id="9" name="组合 4"/>
          <p:cNvGrpSpPr/>
          <p:nvPr/>
        </p:nvGrpSpPr>
        <p:grpSpPr>
          <a:xfrm>
            <a:off x="1800805" y="2527960"/>
            <a:ext cx="2591535" cy="524042"/>
            <a:chOff x="1622135" y="2527960"/>
            <a:chExt cx="2591535" cy="524042"/>
          </a:xfrm>
        </p:grpSpPr>
        <p:grpSp>
          <p:nvGrpSpPr>
            <p:cNvPr id="10" name="组合 1">
              <a:extLst>
                <a:ext uri="{FF2B5EF4-FFF2-40B4-BE49-F238E27FC236}">
                  <a16:creationId xmlns:a16="http://schemas.microsoft.com/office/drawing/2014/main" xmlns="" id="{8C8A288E-7CEA-4B75-8D47-AF48BBE843D5}"/>
                </a:ext>
              </a:extLst>
            </p:cNvPr>
            <p:cNvGrpSpPr/>
            <p:nvPr/>
          </p:nvGrpSpPr>
          <p:grpSpPr>
            <a:xfrm>
              <a:off x="1951512" y="2527960"/>
              <a:ext cx="2262158" cy="469715"/>
              <a:chOff x="2874666" y="1697548"/>
              <a:chExt cx="2262158" cy="469715"/>
            </a:xfrm>
          </p:grpSpPr>
          <p:sp>
            <p:nvSpPr>
              <p:cNvPr id="63" name="Text Box 28">
                <a:extLst>
                  <a:ext uri="{FF2B5EF4-FFF2-40B4-BE49-F238E27FC236}">
                    <a16:creationId xmlns:a16="http://schemas.microsoft.com/office/drawing/2014/main" xmlns="" id="{34B11312-944F-4F06-84B0-B6180F30CC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74666" y="1697548"/>
                <a:ext cx="226215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当               </a:t>
                </a: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时</a:t>
                </a:r>
                <a:r>
                  <a:rPr kumimoji="0" lang="zh-CN" alt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，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64" name="对象 63">
                <a:extLst>
                  <a:ext uri="{FF2B5EF4-FFF2-40B4-BE49-F238E27FC236}">
                    <a16:creationId xmlns:a16="http://schemas.microsoft.com/office/drawing/2014/main" xmlns="" id="{2EDB2B56-5882-49CA-BF59-F8D75114078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807686441"/>
                  </p:ext>
                </p:extLst>
              </p:nvPr>
            </p:nvGraphicFramePr>
            <p:xfrm>
              <a:off x="3347243" y="1741757"/>
              <a:ext cx="1002979" cy="425506"/>
            </p:xfrm>
            <a:graphic>
              <a:graphicData uri="http://schemas.openxmlformats.org/presentationml/2006/ole">
                <p:oleObj spid="_x0000_s212998" name="公式" r:id="rId8" imgW="418918" imgH="177723" progId="">
                  <p:embed/>
                </p:oleObj>
              </a:graphicData>
            </a:graphic>
          </p:graphicFrame>
        </p:grpSp>
        <p:sp>
          <p:nvSpPr>
            <p:cNvPr id="31" name="Text Box 28">
              <a:extLst>
                <a:ext uri="{FF2B5EF4-FFF2-40B4-BE49-F238E27FC236}">
                  <a16:creationId xmlns:a16="http://schemas.microsoft.com/office/drawing/2014/main" xmlns="" id="{34B11312-944F-4F06-84B0-B6180F30C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2135" y="2590337"/>
              <a:ext cx="4154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1.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33">
            <a:extLst>
              <a:ext uri="{FF2B5EF4-FFF2-40B4-BE49-F238E27FC236}">
                <a16:creationId xmlns:a16="http://schemas.microsoft.com/office/drawing/2014/main" xmlns="" id="{1D6C8EF2-77F9-4D49-A96A-53F31B2BBD5F}"/>
              </a:ext>
            </a:extLst>
          </p:cNvPr>
          <p:cNvGrpSpPr/>
          <p:nvPr/>
        </p:nvGrpSpPr>
        <p:grpSpPr>
          <a:xfrm>
            <a:off x="4205299" y="4521505"/>
            <a:ext cx="3954929" cy="860712"/>
            <a:chOff x="5187499" y="4337840"/>
            <a:chExt cx="3954929" cy="860712"/>
          </a:xfrm>
        </p:grpSpPr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xmlns="" id="{DF22230A-CDB4-48C4-B6E3-54C8F531A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7499" y="4498634"/>
              <a:ext cx="39549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试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比较无穷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小量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与      。 </a:t>
              </a:r>
            </a:p>
          </p:txBody>
        </p:sp>
        <p:graphicFrame>
          <p:nvGraphicFramePr>
            <p:cNvPr id="36" name="Object 32">
              <a:extLst>
                <a:ext uri="{FF2B5EF4-FFF2-40B4-BE49-F238E27FC236}">
                  <a16:creationId xmlns:a16="http://schemas.microsoft.com/office/drawing/2014/main" xmlns="" id="{425F19E9-C393-4BF9-A897-A8C8A12DD33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797724608"/>
                </p:ext>
              </p:extLst>
            </p:nvPr>
          </p:nvGraphicFramePr>
          <p:xfrm>
            <a:off x="7488416" y="4337840"/>
            <a:ext cx="320311" cy="860712"/>
          </p:xfrm>
          <a:graphic>
            <a:graphicData uri="http://schemas.openxmlformats.org/presentationml/2006/ole">
              <p:oleObj spid="_x0000_s212999" name="Microsoft Equation 3.1" r:id="rId9" imgW="152334" imgH="393529" progId="">
                <p:embed/>
              </p:oleObj>
            </a:graphicData>
          </a:graphic>
        </p:graphicFrame>
        <p:graphicFrame>
          <p:nvGraphicFramePr>
            <p:cNvPr id="38" name="Object 32">
              <a:extLst>
                <a:ext uri="{FF2B5EF4-FFF2-40B4-BE49-F238E27FC236}">
                  <a16:creationId xmlns:a16="http://schemas.microsoft.com/office/drawing/2014/main" xmlns="" id="{A53E6A90-6787-4284-91C8-37A71D598F9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75964229"/>
                </p:ext>
              </p:extLst>
            </p:nvPr>
          </p:nvGraphicFramePr>
          <p:xfrm>
            <a:off x="8237624" y="4337840"/>
            <a:ext cx="320311" cy="860712"/>
          </p:xfrm>
          <a:graphic>
            <a:graphicData uri="http://schemas.openxmlformats.org/presentationml/2006/ole">
              <p:oleObj spid="_x0000_s213000" name="Microsoft Equation 3.1" r:id="rId10" imgW="152334" imgH="393529" progId="">
                <p:embed/>
              </p:oleObj>
            </a:graphicData>
          </a:graphic>
        </p:graphicFrame>
      </p:grpSp>
      <p:grpSp>
        <p:nvGrpSpPr>
          <p:cNvPr id="12" name="组合 5"/>
          <p:cNvGrpSpPr/>
          <p:nvPr/>
        </p:nvGrpSpPr>
        <p:grpSpPr>
          <a:xfrm>
            <a:off x="1800805" y="4683914"/>
            <a:ext cx="2679224" cy="524927"/>
            <a:chOff x="1622135" y="4851872"/>
            <a:chExt cx="2679224" cy="524927"/>
          </a:xfrm>
        </p:grpSpPr>
        <p:sp>
          <p:nvSpPr>
            <p:cNvPr id="55" name="Text Box 28">
              <a:extLst>
                <a:ext uri="{FF2B5EF4-FFF2-40B4-BE49-F238E27FC236}">
                  <a16:creationId xmlns:a16="http://schemas.microsoft.com/office/drawing/2014/main" xmlns="" id="{DF22230A-CDB4-48C4-B6E3-54C8F531A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2135" y="4915134"/>
              <a:ext cx="4154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2.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3" name="组合 43">
              <a:extLst>
                <a:ext uri="{FF2B5EF4-FFF2-40B4-BE49-F238E27FC236}">
                  <a16:creationId xmlns:a16="http://schemas.microsoft.com/office/drawing/2014/main" xmlns="" id="{1D6C8EF2-77F9-4D49-A96A-53F31B2BBD5F}"/>
                </a:ext>
              </a:extLst>
            </p:cNvPr>
            <p:cNvGrpSpPr/>
            <p:nvPr/>
          </p:nvGrpSpPr>
          <p:grpSpPr>
            <a:xfrm>
              <a:off x="1962257" y="4851872"/>
              <a:ext cx="2339102" cy="461665"/>
              <a:chOff x="2969974" y="4532666"/>
              <a:chExt cx="2339102" cy="461665"/>
            </a:xfrm>
          </p:grpSpPr>
          <p:sp>
            <p:nvSpPr>
              <p:cNvPr id="45" name="Text Box 28">
                <a:extLst>
                  <a:ext uri="{FF2B5EF4-FFF2-40B4-BE49-F238E27FC236}">
                    <a16:creationId xmlns:a16="http://schemas.microsoft.com/office/drawing/2014/main" xmlns="" id="{DF22230A-CDB4-48C4-B6E3-54C8F531AD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9974" y="4532666"/>
                <a:ext cx="233910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当                </a:t>
                </a: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时</a:t>
                </a:r>
                <a:r>
                  <a:rPr kumimoji="0" lang="zh-CN" alt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，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46" name="对象 45">
                <a:extLst>
                  <a:ext uri="{FF2B5EF4-FFF2-40B4-BE49-F238E27FC236}">
                    <a16:creationId xmlns:a16="http://schemas.microsoft.com/office/drawing/2014/main" xmlns="" id="{DB3D691E-2F5F-4922-8755-C8D37E0A266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862809215"/>
                  </p:ext>
                </p:extLst>
              </p:nvPr>
            </p:nvGraphicFramePr>
            <p:xfrm>
              <a:off x="3357073" y="4651367"/>
              <a:ext cx="1092910" cy="342964"/>
            </p:xfrm>
            <a:graphic>
              <a:graphicData uri="http://schemas.openxmlformats.org/presentationml/2006/ole">
                <p:oleObj spid="_x0000_s213001" name="Microsoft Equation 3.1" r:id="rId11" imgW="444307" imgH="139639" progId="">
                  <p:embed/>
                </p:oleObj>
              </a:graphicData>
            </a:graphic>
          </p:graphicFrame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xmlns="" val="100221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662"/>
    </mc:Choice>
    <mc:Fallback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8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-456719" y="-623730"/>
            <a:ext cx="2457450" cy="24574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712" y="35341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" name="同心圆 5"/>
          <p:cNvSpPr/>
          <p:nvPr/>
        </p:nvSpPr>
        <p:spPr>
          <a:xfrm>
            <a:off x="2131414" y="507329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2514119" y="100718"/>
            <a:ext cx="305893" cy="305893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5"/>
          <p:cNvGrpSpPr/>
          <p:nvPr/>
        </p:nvGrpSpPr>
        <p:grpSpPr>
          <a:xfrm>
            <a:off x="5217964" y="2563233"/>
            <a:ext cx="2056179" cy="1978716"/>
            <a:chOff x="4010206" y="2733648"/>
            <a:chExt cx="1364041" cy="1312654"/>
          </a:xfrm>
        </p:grpSpPr>
        <p:sp>
          <p:nvSpPr>
            <p:cNvPr id="13" name="文本框 12"/>
            <p:cNvSpPr txBox="1"/>
            <p:nvPr/>
          </p:nvSpPr>
          <p:spPr>
            <a:xfrm>
              <a:off x="4246441" y="3699205"/>
              <a:ext cx="1075321" cy="347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无穷大量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4276490" y="2733648"/>
              <a:ext cx="1097757" cy="772215"/>
              <a:chOff x="3697" y="2057"/>
              <a:chExt cx="290" cy="204"/>
            </a:xfrm>
            <a:solidFill>
              <a:schemeClr val="bg1"/>
            </a:solidFill>
          </p:grpSpPr>
          <p:sp>
            <p:nvSpPr>
              <p:cNvPr id="19" name="Freeform 5"/>
              <p:cNvSpPr>
                <a:spLocks noEditPoints="1"/>
              </p:cNvSpPr>
              <p:nvPr/>
            </p:nvSpPr>
            <p:spPr bwMode="auto">
              <a:xfrm>
                <a:off x="3697" y="2057"/>
                <a:ext cx="290" cy="204"/>
              </a:xfrm>
              <a:custGeom>
                <a:avLst/>
                <a:gdLst>
                  <a:gd name="T0" fmla="*/ 290 w 290"/>
                  <a:gd name="T1" fmla="*/ 125 h 204"/>
                  <a:gd name="T2" fmla="*/ 271 w 290"/>
                  <a:gd name="T3" fmla="*/ 0 h 204"/>
                  <a:gd name="T4" fmla="*/ 20 w 290"/>
                  <a:gd name="T5" fmla="*/ 0 h 204"/>
                  <a:gd name="T6" fmla="*/ 0 w 290"/>
                  <a:gd name="T7" fmla="*/ 125 h 204"/>
                  <a:gd name="T8" fmla="*/ 0 w 290"/>
                  <a:gd name="T9" fmla="*/ 125 h 204"/>
                  <a:gd name="T10" fmla="*/ 0 w 290"/>
                  <a:gd name="T11" fmla="*/ 204 h 204"/>
                  <a:gd name="T12" fmla="*/ 290 w 290"/>
                  <a:gd name="T13" fmla="*/ 204 h 204"/>
                  <a:gd name="T14" fmla="*/ 290 w 290"/>
                  <a:gd name="T15" fmla="*/ 125 h 204"/>
                  <a:gd name="T16" fmla="*/ 290 w 290"/>
                  <a:gd name="T17" fmla="*/ 125 h 204"/>
                  <a:gd name="T18" fmla="*/ 281 w 290"/>
                  <a:gd name="T19" fmla="*/ 194 h 204"/>
                  <a:gd name="T20" fmla="*/ 10 w 290"/>
                  <a:gd name="T21" fmla="*/ 194 h 204"/>
                  <a:gd name="T22" fmla="*/ 10 w 290"/>
                  <a:gd name="T23" fmla="*/ 135 h 204"/>
                  <a:gd name="T24" fmla="*/ 281 w 290"/>
                  <a:gd name="T25" fmla="*/ 135 h 204"/>
                  <a:gd name="T26" fmla="*/ 281 w 290"/>
                  <a:gd name="T27" fmla="*/ 1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204">
                    <a:moveTo>
                      <a:pt x="290" y="125"/>
                    </a:moveTo>
                    <a:lnTo>
                      <a:pt x="271" y="0"/>
                    </a:lnTo>
                    <a:lnTo>
                      <a:pt x="20" y="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204"/>
                    </a:lnTo>
                    <a:lnTo>
                      <a:pt x="290" y="204"/>
                    </a:lnTo>
                    <a:lnTo>
                      <a:pt x="290" y="125"/>
                    </a:lnTo>
                    <a:lnTo>
                      <a:pt x="290" y="125"/>
                    </a:lnTo>
                    <a:close/>
                    <a:moveTo>
                      <a:pt x="281" y="194"/>
                    </a:moveTo>
                    <a:lnTo>
                      <a:pt x="10" y="194"/>
                    </a:lnTo>
                    <a:lnTo>
                      <a:pt x="10" y="135"/>
                    </a:lnTo>
                    <a:lnTo>
                      <a:pt x="281" y="135"/>
                    </a:lnTo>
                    <a:lnTo>
                      <a:pt x="281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3726" y="2212"/>
                <a:ext cx="170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3920" y="2212"/>
                <a:ext cx="41" cy="17"/>
              </a:xfrm>
              <a:custGeom>
                <a:avLst/>
                <a:gdLst>
                  <a:gd name="T0" fmla="*/ 4 w 17"/>
                  <a:gd name="T1" fmla="*/ 7 h 7"/>
                  <a:gd name="T2" fmla="*/ 14 w 17"/>
                  <a:gd name="T3" fmla="*/ 7 h 7"/>
                  <a:gd name="T4" fmla="*/ 17 w 17"/>
                  <a:gd name="T5" fmla="*/ 4 h 7"/>
                  <a:gd name="T6" fmla="*/ 14 w 17"/>
                  <a:gd name="T7" fmla="*/ 0 h 7"/>
                  <a:gd name="T8" fmla="*/ 4 w 17"/>
                  <a:gd name="T9" fmla="*/ 0 h 7"/>
                  <a:gd name="T10" fmla="*/ 0 w 17"/>
                  <a:gd name="T11" fmla="*/ 4 h 7"/>
                  <a:gd name="T12" fmla="*/ 4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7" y="6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4010206" y="3347903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" name="组合 38"/>
          <p:cNvGrpSpPr/>
          <p:nvPr/>
        </p:nvGrpSpPr>
        <p:grpSpPr>
          <a:xfrm>
            <a:off x="2327775" y="2538014"/>
            <a:ext cx="1654905" cy="2017137"/>
            <a:chOff x="1574715" y="2418656"/>
            <a:chExt cx="1358999" cy="1656462"/>
          </a:xfrm>
        </p:grpSpPr>
        <p:sp>
          <p:nvSpPr>
            <p:cNvPr id="8" name="椭圆 7"/>
            <p:cNvSpPr/>
            <p:nvPr/>
          </p:nvSpPr>
          <p:spPr>
            <a:xfrm>
              <a:off x="1574715" y="2422452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5" name="Group 4"/>
            <p:cNvGrpSpPr>
              <a:grpSpLocks noChangeAspect="1"/>
            </p:cNvGrpSpPr>
            <p:nvPr/>
          </p:nvGrpSpPr>
          <p:grpSpPr bwMode="auto">
            <a:xfrm rot="21066235">
              <a:off x="1768956" y="2418656"/>
              <a:ext cx="1112762" cy="1123567"/>
              <a:chOff x="3739" y="2056"/>
              <a:chExt cx="206" cy="20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739" y="2110"/>
                <a:ext cx="79" cy="154"/>
              </a:xfrm>
              <a:custGeom>
                <a:avLst/>
                <a:gdLst>
                  <a:gd name="T0" fmla="*/ 28 w 32"/>
                  <a:gd name="T1" fmla="*/ 0 h 63"/>
                  <a:gd name="T2" fmla="*/ 9 w 32"/>
                  <a:gd name="T3" fmla="*/ 2 h 63"/>
                  <a:gd name="T4" fmla="*/ 0 w 32"/>
                  <a:gd name="T5" fmla="*/ 11 h 63"/>
                  <a:gd name="T6" fmla="*/ 0 w 32"/>
                  <a:gd name="T7" fmla="*/ 23 h 63"/>
                  <a:gd name="T8" fmla="*/ 9 w 32"/>
                  <a:gd name="T9" fmla="*/ 33 h 63"/>
                  <a:gd name="T10" fmla="*/ 19 w 32"/>
                  <a:gd name="T11" fmla="*/ 36 h 63"/>
                  <a:gd name="T12" fmla="*/ 19 w 32"/>
                  <a:gd name="T13" fmla="*/ 58 h 63"/>
                  <a:gd name="T14" fmla="*/ 22 w 32"/>
                  <a:gd name="T15" fmla="*/ 61 h 63"/>
                  <a:gd name="T16" fmla="*/ 27 w 32"/>
                  <a:gd name="T17" fmla="*/ 52 h 63"/>
                  <a:gd name="T18" fmla="*/ 28 w 32"/>
                  <a:gd name="T19" fmla="*/ 45 h 63"/>
                  <a:gd name="T20" fmla="*/ 28 w 32"/>
                  <a:gd name="T21" fmla="*/ 37 h 63"/>
                  <a:gd name="T22" fmla="*/ 31 w 32"/>
                  <a:gd name="T23" fmla="*/ 31 h 63"/>
                  <a:gd name="T24" fmla="*/ 31 w 32"/>
                  <a:gd name="T25" fmla="*/ 4 h 63"/>
                  <a:gd name="T26" fmla="*/ 28 w 32"/>
                  <a:gd name="T27" fmla="*/ 0 h 63"/>
                  <a:gd name="T28" fmla="*/ 10 w 32"/>
                  <a:gd name="T29" fmla="*/ 23 h 63"/>
                  <a:gd name="T30" fmla="*/ 7 w 32"/>
                  <a:gd name="T31" fmla="*/ 26 h 63"/>
                  <a:gd name="T32" fmla="*/ 5 w 32"/>
                  <a:gd name="T33" fmla="*/ 23 h 63"/>
                  <a:gd name="T34" fmla="*/ 5 w 32"/>
                  <a:gd name="T35" fmla="*/ 11 h 63"/>
                  <a:gd name="T36" fmla="*/ 7 w 32"/>
                  <a:gd name="T37" fmla="*/ 8 h 63"/>
                  <a:gd name="T38" fmla="*/ 10 w 32"/>
                  <a:gd name="T39" fmla="*/ 11 h 63"/>
                  <a:gd name="T40" fmla="*/ 10 w 32"/>
                  <a:gd name="T41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3">
                    <a:moveTo>
                      <a:pt x="2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0" y="3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33"/>
                      <a:pt x="9" y="33"/>
                    </a:cubicBezTo>
                    <a:cubicBezTo>
                      <a:pt x="9" y="33"/>
                      <a:pt x="19" y="33"/>
                      <a:pt x="19" y="3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61"/>
                      <a:pt x="22" y="61"/>
                    </a:cubicBezTo>
                    <a:cubicBezTo>
                      <a:pt x="22" y="61"/>
                      <a:pt x="32" y="63"/>
                      <a:pt x="27" y="52"/>
                    </a:cubicBezTo>
                    <a:cubicBezTo>
                      <a:pt x="31" y="49"/>
                      <a:pt x="28" y="45"/>
                      <a:pt x="28" y="45"/>
                    </a:cubicBezTo>
                    <a:cubicBezTo>
                      <a:pt x="28" y="45"/>
                      <a:pt x="31" y="41"/>
                      <a:pt x="28" y="37"/>
                    </a:cubicBezTo>
                    <a:cubicBezTo>
                      <a:pt x="28" y="37"/>
                      <a:pt x="31" y="33"/>
                      <a:pt x="31" y="3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0"/>
                      <a:pt x="28" y="0"/>
                    </a:cubicBezTo>
                    <a:close/>
                    <a:moveTo>
                      <a:pt x="10" y="23"/>
                    </a:moveTo>
                    <a:cubicBezTo>
                      <a:pt x="10" y="25"/>
                      <a:pt x="9" y="26"/>
                      <a:pt x="7" y="26"/>
                    </a:cubicBezTo>
                    <a:cubicBezTo>
                      <a:pt x="6" y="26"/>
                      <a:pt x="5" y="25"/>
                      <a:pt x="5" y="2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9" y="8"/>
                      <a:pt x="10" y="9"/>
                      <a:pt x="10" y="11"/>
                    </a:cubicBezTo>
                    <a:lnTo>
                      <a:pt x="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820" y="2056"/>
                <a:ext cx="125" cy="178"/>
              </a:xfrm>
              <a:custGeom>
                <a:avLst/>
                <a:gdLst>
                  <a:gd name="T0" fmla="*/ 46 w 51"/>
                  <a:gd name="T1" fmla="*/ 28 h 73"/>
                  <a:gd name="T2" fmla="*/ 46 w 51"/>
                  <a:gd name="T3" fmla="*/ 3 h 73"/>
                  <a:gd name="T4" fmla="*/ 43 w 51"/>
                  <a:gd name="T5" fmla="*/ 3 h 73"/>
                  <a:gd name="T6" fmla="*/ 3 w 51"/>
                  <a:gd name="T7" fmla="*/ 22 h 73"/>
                  <a:gd name="T8" fmla="*/ 1 w 51"/>
                  <a:gd name="T9" fmla="*/ 25 h 73"/>
                  <a:gd name="T10" fmla="*/ 1 w 51"/>
                  <a:gd name="T11" fmla="*/ 48 h 73"/>
                  <a:gd name="T12" fmla="*/ 4 w 51"/>
                  <a:gd name="T13" fmla="*/ 51 h 73"/>
                  <a:gd name="T14" fmla="*/ 44 w 51"/>
                  <a:gd name="T15" fmla="*/ 70 h 73"/>
                  <a:gd name="T16" fmla="*/ 46 w 51"/>
                  <a:gd name="T17" fmla="*/ 70 h 73"/>
                  <a:gd name="T18" fmla="*/ 46 w 51"/>
                  <a:gd name="T19" fmla="*/ 45 h 73"/>
                  <a:gd name="T20" fmla="*/ 51 w 51"/>
                  <a:gd name="T21" fmla="*/ 36 h 73"/>
                  <a:gd name="T22" fmla="*/ 46 w 51"/>
                  <a:gd name="T23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3">
                    <a:moveTo>
                      <a:pt x="46" y="28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6" y="0"/>
                      <a:pt x="43" y="3"/>
                      <a:pt x="43" y="3"/>
                    </a:cubicBezTo>
                    <a:cubicBezTo>
                      <a:pt x="30" y="24"/>
                      <a:pt x="3" y="22"/>
                      <a:pt x="3" y="22"/>
                    </a:cubicBezTo>
                    <a:cubicBezTo>
                      <a:pt x="0" y="22"/>
                      <a:pt x="1" y="25"/>
                      <a:pt x="1" y="2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51"/>
                      <a:pt x="4" y="51"/>
                      <a:pt x="4" y="51"/>
                    </a:cubicBezTo>
                    <a:cubicBezTo>
                      <a:pt x="34" y="51"/>
                      <a:pt x="44" y="70"/>
                      <a:pt x="44" y="70"/>
                    </a:cubicBezTo>
                    <a:cubicBezTo>
                      <a:pt x="44" y="70"/>
                      <a:pt x="46" y="73"/>
                      <a:pt x="46" y="7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9" y="43"/>
                      <a:pt x="51" y="40"/>
                      <a:pt x="51" y="36"/>
                    </a:cubicBezTo>
                    <a:cubicBezTo>
                      <a:pt x="51" y="33"/>
                      <a:pt x="49" y="30"/>
                      <a:pt x="4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602593" y="3645453"/>
              <a:ext cx="1331121" cy="42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无穷小量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1902046" y="2206776"/>
            <a:ext cx="2449237" cy="24492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" name="组合 30"/>
          <p:cNvGrpSpPr/>
          <p:nvPr/>
        </p:nvGrpSpPr>
        <p:grpSpPr>
          <a:xfrm>
            <a:off x="7665515" y="2355047"/>
            <a:ext cx="2698175" cy="2236678"/>
            <a:chOff x="6351958" y="2510238"/>
            <a:chExt cx="1922755" cy="1593885"/>
          </a:xfrm>
        </p:grpSpPr>
        <p:sp>
          <p:nvSpPr>
            <p:cNvPr id="32" name="文本框 31"/>
            <p:cNvSpPr txBox="1"/>
            <p:nvPr/>
          </p:nvSpPr>
          <p:spPr>
            <a:xfrm>
              <a:off x="6351958" y="3731270"/>
              <a:ext cx="1922755" cy="372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极限的四则运算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7" name="Group 9"/>
            <p:cNvGrpSpPr>
              <a:grpSpLocks noChangeAspect="1"/>
            </p:cNvGrpSpPr>
            <p:nvPr/>
          </p:nvGrpSpPr>
          <p:grpSpPr bwMode="auto">
            <a:xfrm>
              <a:off x="6702217" y="2703735"/>
              <a:ext cx="1135752" cy="933256"/>
              <a:chOff x="3702" y="2087"/>
              <a:chExt cx="258" cy="212"/>
            </a:xfrm>
            <a:solidFill>
              <a:schemeClr val="bg1"/>
            </a:solidFill>
          </p:grpSpPr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3719" y="2119"/>
                <a:ext cx="241" cy="180"/>
              </a:xfrm>
              <a:custGeom>
                <a:avLst/>
                <a:gdLst>
                  <a:gd name="T0" fmla="*/ 0 w 241"/>
                  <a:gd name="T1" fmla="*/ 180 h 180"/>
                  <a:gd name="T2" fmla="*/ 241 w 241"/>
                  <a:gd name="T3" fmla="*/ 180 h 180"/>
                  <a:gd name="T4" fmla="*/ 241 w 241"/>
                  <a:gd name="T5" fmla="*/ 0 h 180"/>
                  <a:gd name="T6" fmla="*/ 176 w 241"/>
                  <a:gd name="T7" fmla="*/ 73 h 180"/>
                  <a:gd name="T8" fmla="*/ 129 w 241"/>
                  <a:gd name="T9" fmla="*/ 46 h 180"/>
                  <a:gd name="T10" fmla="*/ 81 w 241"/>
                  <a:gd name="T11" fmla="*/ 119 h 180"/>
                  <a:gd name="T12" fmla="*/ 37 w 241"/>
                  <a:gd name="T13" fmla="*/ 119 h 180"/>
                  <a:gd name="T14" fmla="*/ 0 w 24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180">
                    <a:moveTo>
                      <a:pt x="0" y="180"/>
                    </a:moveTo>
                    <a:lnTo>
                      <a:pt x="241" y="180"/>
                    </a:lnTo>
                    <a:lnTo>
                      <a:pt x="241" y="0"/>
                    </a:lnTo>
                    <a:lnTo>
                      <a:pt x="176" y="73"/>
                    </a:lnTo>
                    <a:lnTo>
                      <a:pt x="129" y="46"/>
                    </a:lnTo>
                    <a:lnTo>
                      <a:pt x="81" y="119"/>
                    </a:lnTo>
                    <a:lnTo>
                      <a:pt x="37" y="119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7721945" y="2510238"/>
              <a:ext cx="208303" cy="208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55741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5388">
        <p14:flythrough/>
      </p:transition>
    </mc:Choice>
    <mc:Fallback>
      <p:transition spd="slow" advTm="53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26589 -1.48148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4" grpId="0" animBg="1"/>
      <p:bldP spid="4" grpId="1" animBg="1"/>
      <p:bldP spid="4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362569" y="1050422"/>
            <a:ext cx="80593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下列变量在它们各自的变化过程中，极限是否存在？</a:t>
            </a:r>
          </a:p>
        </p:txBody>
      </p:sp>
      <p:sp>
        <p:nvSpPr>
          <p:cNvPr id="37" name="圆角矩形 36"/>
          <p:cNvSpPr/>
          <p:nvPr/>
        </p:nvSpPr>
        <p:spPr>
          <a:xfrm>
            <a:off x="1245712" y="1106562"/>
            <a:ext cx="71860" cy="343658"/>
          </a:xfrm>
          <a:prstGeom prst="roundRect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31">
            <a:extLst>
              <a:ext uri="{FF2B5EF4-FFF2-40B4-BE49-F238E27FC236}">
                <a16:creationId xmlns:a16="http://schemas.microsoft.com/office/drawing/2014/main" xmlns="" id="{6075813B-A2AB-42F7-B51A-7D6556886C29}"/>
              </a:ext>
            </a:extLst>
          </p:cNvPr>
          <p:cNvGrpSpPr>
            <a:grpSpLocks/>
          </p:cNvGrpSpPr>
          <p:nvPr/>
        </p:nvGrpSpPr>
        <p:grpSpPr bwMode="auto">
          <a:xfrm>
            <a:off x="2618001" y="3449884"/>
            <a:ext cx="3972351" cy="462358"/>
            <a:chOff x="0" y="-227"/>
            <a:chExt cx="1870" cy="305"/>
          </a:xfrm>
        </p:grpSpPr>
        <p:sp>
          <p:nvSpPr>
            <p:cNvPr id="28" name="Text Box 32">
              <a:extLst>
                <a:ext uri="{FF2B5EF4-FFF2-40B4-BE49-F238E27FC236}">
                  <a16:creationId xmlns:a16="http://schemas.microsoft.com/office/drawing/2014/main" xmlns="" id="{1CC86A69-1E02-4A68-8A34-D4148A6DB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227"/>
              <a:ext cx="1870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（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3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）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当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时，</a:t>
              </a:r>
            </a:p>
          </p:txBody>
        </p:sp>
        <p:graphicFrame>
          <p:nvGraphicFramePr>
            <p:cNvPr id="31" name="Object 8">
              <a:extLst>
                <a:ext uri="{FF2B5EF4-FFF2-40B4-BE49-F238E27FC236}">
                  <a16:creationId xmlns:a16="http://schemas.microsoft.com/office/drawing/2014/main" xmlns="" id="{6CD98633-FB3F-4316-BB3C-B100D67143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952551301"/>
                </p:ext>
              </p:extLst>
            </p:nvPr>
          </p:nvGraphicFramePr>
          <p:xfrm>
            <a:off x="562" y="-199"/>
            <a:ext cx="542" cy="248"/>
          </p:xfrm>
          <a:graphic>
            <a:graphicData uri="http://schemas.openxmlformats.org/presentationml/2006/ole">
              <p:oleObj spid="_x0000_s189442" r:id="rId4" imgW="444693" imgH="139761" progId="">
                <p:embed/>
              </p:oleObj>
            </a:graphicData>
          </a:graphic>
        </p:graphicFrame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xmlns="" id="{61DD1D2F-71BD-44B9-B1AB-D4683C3B862B}"/>
              </a:ext>
            </a:extLst>
          </p:cNvPr>
          <p:cNvGrpSpPr>
            <a:grpSpLocks/>
          </p:cNvGrpSpPr>
          <p:nvPr/>
        </p:nvGrpSpPr>
        <p:grpSpPr bwMode="auto">
          <a:xfrm>
            <a:off x="2618001" y="2623370"/>
            <a:ext cx="4065607" cy="476250"/>
            <a:chOff x="0" y="-110"/>
            <a:chExt cx="2043" cy="300"/>
          </a:xfrm>
        </p:grpSpPr>
        <p:sp>
          <p:nvSpPr>
            <p:cNvPr id="35" name="Text Box 8">
              <a:extLst>
                <a:ext uri="{FF2B5EF4-FFF2-40B4-BE49-F238E27FC236}">
                  <a16:creationId xmlns:a16="http://schemas.microsoft.com/office/drawing/2014/main" xmlns="" id="{4D906A66-3C38-41BA-8913-D069B7978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101"/>
              <a:ext cx="204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（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2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）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当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时，</a:t>
              </a:r>
            </a:p>
          </p:txBody>
        </p:sp>
        <p:graphicFrame>
          <p:nvGraphicFramePr>
            <p:cNvPr id="36" name="Object 9">
              <a:extLst>
                <a:ext uri="{FF2B5EF4-FFF2-40B4-BE49-F238E27FC236}">
                  <a16:creationId xmlns:a16="http://schemas.microsoft.com/office/drawing/2014/main" xmlns="" id="{D43C9F3D-F260-4893-A6AD-9B9CB79E7D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239874234"/>
                </p:ext>
              </p:extLst>
            </p:nvPr>
          </p:nvGraphicFramePr>
          <p:xfrm>
            <a:off x="605" y="-110"/>
            <a:ext cx="481" cy="270"/>
          </p:xfrm>
          <a:graphic>
            <a:graphicData uri="http://schemas.openxmlformats.org/presentationml/2006/ole">
              <p:oleObj spid="_x0000_s189443" r:id="rId5" imgW="421294" imgH="178731" progId="">
                <p:embed/>
              </p:oleObj>
            </a:graphicData>
          </a:graphic>
        </p:graphicFrame>
      </p:grpSp>
      <p:grpSp>
        <p:nvGrpSpPr>
          <p:cNvPr id="4" name="Group 16">
            <a:extLst>
              <a:ext uri="{FF2B5EF4-FFF2-40B4-BE49-F238E27FC236}">
                <a16:creationId xmlns:a16="http://schemas.microsoft.com/office/drawing/2014/main" xmlns="" id="{270B5448-2318-4105-8EBB-BCAB76954A8A}"/>
              </a:ext>
            </a:extLst>
          </p:cNvPr>
          <p:cNvGrpSpPr>
            <a:grpSpLocks/>
          </p:cNvGrpSpPr>
          <p:nvPr/>
        </p:nvGrpSpPr>
        <p:grpSpPr bwMode="auto">
          <a:xfrm>
            <a:off x="2618001" y="1836034"/>
            <a:ext cx="4066156" cy="474663"/>
            <a:chOff x="0" y="0"/>
            <a:chExt cx="2021" cy="299"/>
          </a:xfrm>
        </p:grpSpPr>
        <p:sp>
          <p:nvSpPr>
            <p:cNvPr id="41" name="Text Box 17">
              <a:extLst>
                <a:ext uri="{FF2B5EF4-FFF2-40B4-BE49-F238E27FC236}">
                  <a16:creationId xmlns:a16="http://schemas.microsoft.com/office/drawing/2014/main" xmlns="" id="{14C2DBE7-C08A-4557-A40F-C392CBB8E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0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（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1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）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当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时，</a:t>
              </a:r>
            </a:p>
          </p:txBody>
        </p:sp>
        <p:graphicFrame>
          <p:nvGraphicFramePr>
            <p:cNvPr id="42" name="Object 18">
              <a:extLst>
                <a:ext uri="{FF2B5EF4-FFF2-40B4-BE49-F238E27FC236}">
                  <a16:creationId xmlns:a16="http://schemas.microsoft.com/office/drawing/2014/main" xmlns="" id="{3048DE10-C5C1-4C1B-8D53-55B4486C7FB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732515289"/>
                </p:ext>
              </p:extLst>
            </p:nvPr>
          </p:nvGraphicFramePr>
          <p:xfrm>
            <a:off x="598" y="52"/>
            <a:ext cx="484" cy="247"/>
          </p:xfrm>
          <a:graphic>
            <a:graphicData uri="http://schemas.openxmlformats.org/presentationml/2006/ole">
              <p:oleObj spid="_x0000_s189444" r:id="rId6" imgW="447413" imgH="140615" progId="">
                <p:embed/>
              </p:oleObj>
            </a:graphicData>
          </a:graphic>
        </p:graphicFrame>
      </p:grpSp>
      <p:grpSp>
        <p:nvGrpSpPr>
          <p:cNvPr id="5" name="组合 1"/>
          <p:cNvGrpSpPr/>
          <p:nvPr/>
        </p:nvGrpSpPr>
        <p:grpSpPr>
          <a:xfrm>
            <a:off x="5533320" y="1805871"/>
            <a:ext cx="2141000" cy="485971"/>
            <a:chOff x="5533320" y="1805871"/>
            <a:chExt cx="2141000" cy="485971"/>
          </a:xfrm>
        </p:grpSpPr>
        <p:graphicFrame>
          <p:nvGraphicFramePr>
            <p:cNvPr id="40" name="Object 19">
              <a:extLst>
                <a:ext uri="{FF2B5EF4-FFF2-40B4-BE49-F238E27FC236}">
                  <a16:creationId xmlns:a16="http://schemas.microsoft.com/office/drawing/2014/main" xmlns="" id="{AD33186E-DD7D-491E-BB93-2367E5BEC73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496294459"/>
                </p:ext>
              </p:extLst>
            </p:nvPr>
          </p:nvGraphicFramePr>
          <p:xfrm>
            <a:off x="5533320" y="1805871"/>
            <a:ext cx="460737" cy="485775"/>
          </p:xfrm>
          <a:graphic>
            <a:graphicData uri="http://schemas.openxmlformats.org/presentationml/2006/ole">
              <p:oleObj spid="_x0000_s189445" r:id="rId7" imgW="243733" imgH="230905" progId="">
                <p:embed/>
              </p:oleObj>
            </a:graphicData>
          </a:graphic>
        </p:graphicFrame>
        <p:sp>
          <p:nvSpPr>
            <p:cNvPr id="43" name="TextBox 35">
              <a:extLst>
                <a:ext uri="{FF2B5EF4-FFF2-40B4-BE49-F238E27FC236}">
                  <a16:creationId xmlns:a16="http://schemas.microsoft.com/office/drawing/2014/main" xmlns="" id="{FD4E4064-F432-416D-AAAE-F665D18F209B}"/>
                </a:ext>
              </a:extLst>
            </p:cNvPr>
            <p:cNvSpPr txBox="1"/>
            <p:nvPr/>
          </p:nvSpPr>
          <p:spPr>
            <a:xfrm>
              <a:off x="6054730" y="1830177"/>
              <a:ext cx="16195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越来越大；</a:t>
              </a:r>
            </a:p>
          </p:txBody>
        </p:sp>
      </p:grpSp>
      <p:grpSp>
        <p:nvGrpSpPr>
          <p:cNvPr id="6" name="组合 2"/>
          <p:cNvGrpSpPr/>
          <p:nvPr/>
        </p:nvGrpSpPr>
        <p:grpSpPr>
          <a:xfrm>
            <a:off x="5601038" y="2447157"/>
            <a:ext cx="2973054" cy="790575"/>
            <a:chOff x="5601038" y="2466407"/>
            <a:chExt cx="2973054" cy="790575"/>
          </a:xfrm>
        </p:grpSpPr>
        <p:graphicFrame>
          <p:nvGraphicFramePr>
            <p:cNvPr id="34" name="Object 10">
              <a:extLst>
                <a:ext uri="{FF2B5EF4-FFF2-40B4-BE49-F238E27FC236}">
                  <a16:creationId xmlns:a16="http://schemas.microsoft.com/office/drawing/2014/main" xmlns="" id="{67D1C267-661D-4BD2-A359-84108581B89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015470720"/>
                </p:ext>
              </p:extLst>
            </p:nvPr>
          </p:nvGraphicFramePr>
          <p:xfrm>
            <a:off x="5601038" y="2466407"/>
            <a:ext cx="392034" cy="790575"/>
          </p:xfrm>
          <a:graphic>
            <a:graphicData uri="http://schemas.openxmlformats.org/presentationml/2006/ole">
              <p:oleObj spid="_x0000_s189446" r:id="rId8" imgW="152532" imgH="394042" progId="">
                <p:embed/>
              </p:oleObj>
            </a:graphicData>
          </a:graphic>
        </p:graphicFrame>
        <p:sp>
          <p:nvSpPr>
            <p:cNvPr id="44" name="TextBox 36">
              <a:extLst>
                <a:ext uri="{FF2B5EF4-FFF2-40B4-BE49-F238E27FC236}">
                  <a16:creationId xmlns:a16="http://schemas.microsoft.com/office/drawing/2014/main" xmlns="" id="{F91ACF7F-E28F-42F8-AE3F-FCE1B19EF0F0}"/>
                </a:ext>
              </a:extLst>
            </p:cNvPr>
            <p:cNvSpPr txBox="1"/>
            <p:nvPr/>
          </p:nvSpPr>
          <p:spPr>
            <a:xfrm>
              <a:off x="6054730" y="2664823"/>
              <a:ext cx="2519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绝对值越来越大；</a:t>
              </a:r>
            </a:p>
          </p:txBody>
        </p:sp>
      </p:grpSp>
      <p:grpSp>
        <p:nvGrpSpPr>
          <p:cNvPr id="7" name="组合 3"/>
          <p:cNvGrpSpPr/>
          <p:nvPr/>
        </p:nvGrpSpPr>
        <p:grpSpPr>
          <a:xfrm>
            <a:off x="5589829" y="3384699"/>
            <a:ext cx="2084491" cy="548766"/>
            <a:chOff x="5589829" y="3384699"/>
            <a:chExt cx="2084491" cy="548766"/>
          </a:xfrm>
        </p:grpSpPr>
        <p:graphicFrame>
          <p:nvGraphicFramePr>
            <p:cNvPr id="27" name="Object 34">
              <a:extLst>
                <a:ext uri="{FF2B5EF4-FFF2-40B4-BE49-F238E27FC236}">
                  <a16:creationId xmlns:a16="http://schemas.microsoft.com/office/drawing/2014/main" xmlns="" id="{6B45212E-D869-424C-AEC3-22CC757EED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032335749"/>
                </p:ext>
              </p:extLst>
            </p:nvPr>
          </p:nvGraphicFramePr>
          <p:xfrm>
            <a:off x="5589829" y="3384699"/>
            <a:ext cx="550181" cy="548766"/>
          </p:xfrm>
          <a:graphic>
            <a:graphicData uri="http://schemas.openxmlformats.org/presentationml/2006/ole">
              <p:oleObj spid="_x0000_s189447" r:id="rId9" imgW="177877" imgH="203288" progId="">
                <p:embed/>
              </p:oleObj>
            </a:graphicData>
          </a:graphic>
        </p:graphicFrame>
        <p:sp>
          <p:nvSpPr>
            <p:cNvPr id="45" name="TextBox 37">
              <a:extLst>
                <a:ext uri="{FF2B5EF4-FFF2-40B4-BE49-F238E27FC236}">
                  <a16:creationId xmlns:a16="http://schemas.microsoft.com/office/drawing/2014/main" xmlns="" id="{FB7F0532-94FA-4E72-94B2-E080B0954EEA}"/>
                </a:ext>
              </a:extLst>
            </p:cNvPr>
            <p:cNvSpPr txBox="1"/>
            <p:nvPr/>
          </p:nvSpPr>
          <p:spPr>
            <a:xfrm>
              <a:off x="6054730" y="3471476"/>
              <a:ext cx="16195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越来越大。</a:t>
              </a:r>
            </a:p>
          </p:txBody>
        </p:sp>
      </p:grpSp>
      <p:sp>
        <p:nvSpPr>
          <p:cNvPr id="46" name="AutoShape 4">
            <a:extLst>
              <a:ext uri="{FF2B5EF4-FFF2-40B4-BE49-F238E27FC236}">
                <a16:creationId xmlns:a16="http://schemas.microsoft.com/office/drawing/2014/main" xmlns="" id="{3F5D8994-9B93-4379-AFDF-311151338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6" y="4309267"/>
            <a:ext cx="9756774" cy="1459708"/>
          </a:xfrm>
          <a:prstGeom prst="rect">
            <a:avLst/>
          </a:prstGeom>
          <a:noFill/>
          <a:ln w="28575">
            <a:solidFill>
              <a:srgbClr val="1A74CC"/>
            </a:solidFill>
            <a:rou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8" name="Text Box 36">
            <a:extLst>
              <a:ext uri="{FF2B5EF4-FFF2-40B4-BE49-F238E27FC236}">
                <a16:creationId xmlns:a16="http://schemas.microsoft.com/office/drawing/2014/main" xmlns="" id="{EF994625-9433-4D25-A5A9-E2742D1B9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000" y="4453069"/>
            <a:ext cx="7635595" cy="55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fontAlgn="base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上述</a:t>
            </a:r>
            <a:r>
              <a:rPr lang="zh-CN" altLang="en-US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变量在不同的变化过程中，有一个共同特点：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B8939588-E364-40C5-ADA0-CAE790B0D5F2}"/>
              </a:ext>
            </a:extLst>
          </p:cNvPr>
          <p:cNvSpPr/>
          <p:nvPr/>
        </p:nvSpPr>
        <p:spPr>
          <a:xfrm>
            <a:off x="1530489" y="5121513"/>
            <a:ext cx="3834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趋势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都是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绝对值越来越大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B8939588-E364-40C5-ADA0-CAE790B0D5F2}"/>
              </a:ext>
            </a:extLst>
          </p:cNvPr>
          <p:cNvSpPr/>
          <p:nvPr/>
        </p:nvSpPr>
        <p:spPr>
          <a:xfrm>
            <a:off x="8902296" y="4536266"/>
            <a:ext cx="1746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它们的</a:t>
            </a:r>
            <a:r>
              <a:rPr lang="zh-CN" alt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变化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403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6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 animBg="1"/>
      <p:bldP spid="46" grpId="0" animBg="1"/>
      <p:bldP spid="48" grpId="0"/>
      <p:bldP spid="49" grpId="0"/>
      <p:bldP spid="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35076" y="1866448"/>
            <a:ext cx="9756774" cy="1473518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40264" y="1095843"/>
            <a:ext cx="1652161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无穷大量</a:t>
            </a:r>
          </a:p>
        </p:txBody>
      </p:sp>
      <p:sp>
        <p:nvSpPr>
          <p:cNvPr id="67" name="Text Box 15">
            <a:extLst>
              <a:ext uri="{FF2B5EF4-FFF2-40B4-BE49-F238E27FC236}">
                <a16:creationId xmlns:a16="http://schemas.microsoft.com/office/drawing/2014/main" xmlns="" id="{684E0E0F-1CC5-42C6-826C-FA5BCDE4B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499" y="1843436"/>
            <a:ext cx="911991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fontAlgn="t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定义 </a:t>
            </a:r>
            <a:r>
              <a:rPr lang="en-US" altLang="zh-CN" sz="28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2.9</a:t>
            </a:r>
            <a:r>
              <a:rPr lang="en-US" altLang="zh-CN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   </a:t>
            </a:r>
            <a:r>
              <a:rPr lang="zh-CN" altLang="en-US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在</a:t>
            </a:r>
            <a:r>
              <a:rPr lang="zh-CN" altLang="en-US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某一变化过程中，绝对值越来越大的变量为</a:t>
            </a:r>
            <a:r>
              <a:rPr lang="zh-CN" altLang="en-US" b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无穷大量</a:t>
            </a:r>
            <a:r>
              <a:rPr lang="zh-CN" altLang="en-US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，简称</a:t>
            </a:r>
            <a:r>
              <a:rPr lang="zh-CN" altLang="en-US" b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无穷大</a:t>
            </a:r>
            <a:r>
              <a:rPr lang="zh-CN" altLang="en-US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54CE59F6-9DF0-4BFC-B22E-9C8BD7859234}"/>
              </a:ext>
            </a:extLst>
          </p:cNvPr>
          <p:cNvGrpSpPr/>
          <p:nvPr/>
        </p:nvGrpSpPr>
        <p:grpSpPr>
          <a:xfrm>
            <a:off x="3241449" y="2489767"/>
            <a:ext cx="2373983" cy="646331"/>
            <a:chOff x="4366183" y="2588353"/>
            <a:chExt cx="2373983" cy="646331"/>
          </a:xfrm>
        </p:grpSpPr>
        <p:sp>
          <p:nvSpPr>
            <p:cNvPr id="69" name="Text Box 15">
              <a:extLst>
                <a:ext uri="{FF2B5EF4-FFF2-40B4-BE49-F238E27FC236}">
                  <a16:creationId xmlns:a16="http://schemas.microsoft.com/office/drawing/2014/main" xmlns="" id="{3EEC826D-E936-4687-89EC-BC8F6A068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6183" y="2588353"/>
              <a:ext cx="237398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fontAlgn="t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b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一般用     表示。</a:t>
              </a:r>
            </a:p>
          </p:txBody>
        </p:sp>
        <p:graphicFrame>
          <p:nvGraphicFramePr>
            <p:cNvPr id="68" name="Object 16">
              <a:extLst>
                <a:ext uri="{FF2B5EF4-FFF2-40B4-BE49-F238E27FC236}">
                  <a16:creationId xmlns:a16="http://schemas.microsoft.com/office/drawing/2014/main" xmlns="" id="{251CEFA3-5E34-4B7B-A86D-DBB6F52D758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124385278"/>
                </p:ext>
              </p:extLst>
            </p:nvPr>
          </p:nvGraphicFramePr>
          <p:xfrm>
            <a:off x="5371276" y="2867774"/>
            <a:ext cx="538786" cy="338629"/>
          </p:xfrm>
          <a:graphic>
            <a:graphicData uri="http://schemas.openxmlformats.org/presentationml/2006/ole">
              <p:oleObj spid="_x0000_s190466" name="Microsoft Equation 3.1" r:id="rId4" imgW="152202" imgH="126835" progId="">
                <p:embed/>
              </p:oleObj>
            </a:graphicData>
          </a:graphic>
        </p:graphicFrame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xmlns="" id="{B4D9263D-A465-4239-8F39-7AEC59755021}"/>
              </a:ext>
            </a:extLst>
          </p:cNvPr>
          <p:cNvGrpSpPr>
            <a:grpSpLocks/>
          </p:cNvGrpSpPr>
          <p:nvPr/>
        </p:nvGrpSpPr>
        <p:grpSpPr bwMode="auto">
          <a:xfrm>
            <a:off x="1494496" y="5087026"/>
            <a:ext cx="3673740" cy="558800"/>
            <a:chOff x="-626" y="479"/>
            <a:chExt cx="1573" cy="469"/>
          </a:xfrm>
        </p:grpSpPr>
        <p:graphicFrame>
          <p:nvGraphicFramePr>
            <p:cNvPr id="85" name="Object 4">
              <a:extLst>
                <a:ext uri="{FF2B5EF4-FFF2-40B4-BE49-F238E27FC236}">
                  <a16:creationId xmlns:a16="http://schemas.microsoft.com/office/drawing/2014/main" xmlns="" id="{A5353208-4EEE-4742-8498-BFB4A67751C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004793255"/>
                </p:ext>
              </p:extLst>
            </p:nvPr>
          </p:nvGraphicFramePr>
          <p:xfrm>
            <a:off x="54" y="479"/>
            <a:ext cx="893" cy="469"/>
          </p:xfrm>
          <a:graphic>
            <a:graphicData uri="http://schemas.openxmlformats.org/presentationml/2006/ole">
              <p:oleObj spid="_x0000_s190467" name="Microsoft Equation 3.1" r:id="rId5" imgW="736280" imgH="304668" progId="">
                <p:embed/>
              </p:oleObj>
            </a:graphicData>
          </a:graphic>
        </p:graphicFrame>
        <p:sp>
          <p:nvSpPr>
            <p:cNvPr id="84" name="Text Box 9">
              <a:extLst>
                <a:ext uri="{FF2B5EF4-FFF2-40B4-BE49-F238E27FC236}">
                  <a16:creationId xmlns:a16="http://schemas.microsoft.com/office/drawing/2014/main" xmlns="" id="{81EA333E-CC3C-4C29-8D5E-123996850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26" y="488"/>
              <a:ext cx="1496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如引例中：                      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,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</p:grpSp>
      <p:sp>
        <p:nvSpPr>
          <p:cNvPr id="86" name="TextBox 20">
            <a:extLst>
              <a:ext uri="{FF2B5EF4-FFF2-40B4-BE49-F238E27FC236}">
                <a16:creationId xmlns:a16="http://schemas.microsoft.com/office/drawing/2014/main" xmlns="" id="{11864E57-34B0-4242-AAA5-A80192875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496" y="3620860"/>
            <a:ext cx="7627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为方便起见，我们也称“函数的极限是</a:t>
            </a:r>
            <a:r>
              <a:rPr lang="zh-CN" altLang="en-US" b="0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无穷大</a:t>
            </a:r>
            <a:r>
              <a:rPr lang="zh-CN" altLang="en-US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”，</a:t>
            </a:r>
          </a:p>
        </p:txBody>
      </p:sp>
      <p:grpSp>
        <p:nvGrpSpPr>
          <p:cNvPr id="4" name="组合 2">
            <a:extLst>
              <a:ext uri="{FF2B5EF4-FFF2-40B4-BE49-F238E27FC236}">
                <a16:creationId xmlns:a16="http://schemas.microsoft.com/office/drawing/2014/main" xmlns="" id="{B72F05A1-D8BA-4448-A357-E2746BFF0161}"/>
              </a:ext>
            </a:extLst>
          </p:cNvPr>
          <p:cNvGrpSpPr/>
          <p:nvPr/>
        </p:nvGrpSpPr>
        <p:grpSpPr>
          <a:xfrm>
            <a:off x="1492025" y="4388700"/>
            <a:ext cx="3181067" cy="612378"/>
            <a:chOff x="1732655" y="4561953"/>
            <a:chExt cx="3181067" cy="612378"/>
          </a:xfrm>
        </p:grpSpPr>
        <p:sp>
          <p:nvSpPr>
            <p:cNvPr id="88" name="TextBox 21">
              <a:extLst>
                <a:ext uri="{FF2B5EF4-FFF2-40B4-BE49-F238E27FC236}">
                  <a16:creationId xmlns:a16="http://schemas.microsoft.com/office/drawing/2014/main" xmlns="" id="{A26A203E-DCFC-4BC9-A328-75ED220BC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2655" y="4561953"/>
              <a:ext cx="13653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并记为</a:t>
              </a:r>
            </a:p>
          </p:txBody>
        </p:sp>
        <p:graphicFrame>
          <p:nvGraphicFramePr>
            <p:cNvPr id="89" name="Object 2">
              <a:extLst>
                <a:ext uri="{FF2B5EF4-FFF2-40B4-BE49-F238E27FC236}">
                  <a16:creationId xmlns:a16="http://schemas.microsoft.com/office/drawing/2014/main" xmlns="" id="{F3C8699E-166A-4BB8-BF23-D8B64D689D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135159262"/>
                </p:ext>
              </p:extLst>
            </p:nvPr>
          </p:nvGraphicFramePr>
          <p:xfrm>
            <a:off x="2811049" y="4618515"/>
            <a:ext cx="2102673" cy="555816"/>
          </p:xfrm>
          <a:graphic>
            <a:graphicData uri="http://schemas.openxmlformats.org/presentationml/2006/ole">
              <p:oleObj spid="_x0000_s190468" r:id="rId6" imgW="828016" imgH="292990" progId="">
                <p:embed/>
              </p:oleObj>
            </a:graphicData>
          </a:graphic>
        </p:graphicFrame>
      </p:grpSp>
      <p:grpSp>
        <p:nvGrpSpPr>
          <p:cNvPr id="5" name="组合 28">
            <a:extLst>
              <a:ext uri="{FF2B5EF4-FFF2-40B4-BE49-F238E27FC236}">
                <a16:creationId xmlns:a16="http://schemas.microsoft.com/office/drawing/2014/main" xmlns="" id="{2321B6D2-12EF-4B67-A157-90B6B789B1CE}"/>
              </a:ext>
            </a:extLst>
          </p:cNvPr>
          <p:cNvGrpSpPr>
            <a:grpSpLocks/>
          </p:cNvGrpSpPr>
          <p:nvPr/>
        </p:nvGrpSpPr>
        <p:grpSpPr bwMode="auto">
          <a:xfrm>
            <a:off x="5481351" y="4925101"/>
            <a:ext cx="2428934" cy="720725"/>
            <a:chOff x="3432623" y="2756142"/>
            <a:chExt cx="1651265" cy="720725"/>
          </a:xfrm>
        </p:grpSpPr>
        <p:graphicFrame>
          <p:nvGraphicFramePr>
            <p:cNvPr id="91" name="Object 10">
              <a:extLst>
                <a:ext uri="{FF2B5EF4-FFF2-40B4-BE49-F238E27FC236}">
                  <a16:creationId xmlns:a16="http://schemas.microsoft.com/office/drawing/2014/main" xmlns="" id="{84C59589-E4AA-4A2E-9BF9-D7DACF2B347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146080430"/>
                </p:ext>
              </p:extLst>
            </p:nvPr>
          </p:nvGraphicFramePr>
          <p:xfrm>
            <a:off x="3432623" y="2756142"/>
            <a:ext cx="1222375" cy="720725"/>
          </p:xfrm>
          <a:graphic>
            <a:graphicData uri="http://schemas.openxmlformats.org/presentationml/2006/ole">
              <p:oleObj spid="_x0000_s190469" name="Microsoft Equation 3.1" r:id="rId7" imgW="634725" imgH="393529" progId="">
                <p:embed/>
              </p:oleObj>
            </a:graphicData>
          </a:graphic>
        </p:graphicFrame>
        <p:sp>
          <p:nvSpPr>
            <p:cNvPr id="92" name="TextBox 25">
              <a:extLst>
                <a:ext uri="{FF2B5EF4-FFF2-40B4-BE49-F238E27FC236}">
                  <a16:creationId xmlns:a16="http://schemas.microsoft.com/office/drawing/2014/main" xmlns="" id="{B077C53E-B3BD-4187-908C-8B3FD6EC5B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1840" y="2928224"/>
              <a:ext cx="4320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,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</p:grpSp>
      <p:grpSp>
        <p:nvGrpSpPr>
          <p:cNvPr id="6" name="组合 29">
            <a:extLst>
              <a:ext uri="{FF2B5EF4-FFF2-40B4-BE49-F238E27FC236}">
                <a16:creationId xmlns:a16="http://schemas.microsoft.com/office/drawing/2014/main" xmlns="" id="{2A1EC099-D69B-46DF-8927-88E79F0789F0}"/>
              </a:ext>
            </a:extLst>
          </p:cNvPr>
          <p:cNvGrpSpPr>
            <a:grpSpLocks/>
          </p:cNvGrpSpPr>
          <p:nvPr/>
        </p:nvGrpSpPr>
        <p:grpSpPr bwMode="auto">
          <a:xfrm>
            <a:off x="7636370" y="5060521"/>
            <a:ext cx="2492148" cy="534988"/>
            <a:chOff x="4835376" y="3188892"/>
            <a:chExt cx="1693653" cy="534987"/>
          </a:xfrm>
        </p:grpSpPr>
        <p:graphicFrame>
          <p:nvGraphicFramePr>
            <p:cNvPr id="94" name="Object 11">
              <a:extLst>
                <a:ext uri="{FF2B5EF4-FFF2-40B4-BE49-F238E27FC236}">
                  <a16:creationId xmlns:a16="http://schemas.microsoft.com/office/drawing/2014/main" xmlns="" id="{16E91973-E006-49C7-ABB2-8399BA85FC5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715009754"/>
                </p:ext>
              </p:extLst>
            </p:nvPr>
          </p:nvGraphicFramePr>
          <p:xfrm>
            <a:off x="4835376" y="3188892"/>
            <a:ext cx="1320800" cy="534987"/>
          </p:xfrm>
          <a:graphic>
            <a:graphicData uri="http://schemas.openxmlformats.org/presentationml/2006/ole">
              <p:oleObj spid="_x0000_s190470" name="Microsoft Equation 3.1" r:id="rId8" imgW="685800" imgH="292100" progId="">
                <p:embed/>
              </p:oleObj>
            </a:graphicData>
          </a:graphic>
        </p:graphicFrame>
        <p:sp>
          <p:nvSpPr>
            <p:cNvPr id="95" name="TextBox 26">
              <a:extLst>
                <a:ext uri="{FF2B5EF4-FFF2-40B4-BE49-F238E27FC236}">
                  <a16:creationId xmlns:a16="http://schemas.microsoft.com/office/drawing/2014/main" xmlns="" id="{BEC3B50A-E85A-4698-B9AB-65D515E6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981" y="3263964"/>
              <a:ext cx="432048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。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xmlns="" val="28540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58029">
        <p14:flythrough/>
      </p:transition>
    </mc:Choice>
    <mc:Fallback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67" grpId="0"/>
      <p:bldP spid="8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35075" y="1989051"/>
            <a:ext cx="9756775" cy="1100655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35075" y="1240500"/>
            <a:ext cx="907444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性质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方正粗宋简体"/>
            </a:endParaRPr>
          </a:p>
        </p:txBody>
      </p:sp>
      <p:sp>
        <p:nvSpPr>
          <p:cNvPr id="67" name="Text Box 15">
            <a:extLst>
              <a:ext uri="{FF2B5EF4-FFF2-40B4-BE49-F238E27FC236}">
                <a16:creationId xmlns:a16="http://schemas.microsoft.com/office/drawing/2014/main" xmlns="" id="{684E0E0F-1CC5-42C6-826C-FA5BCDE4B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025" y="2089251"/>
            <a:ext cx="88674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fontAlgn="t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b="0" dirty="0"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在自变量的同一变化过程中，有限个无穷大量的积仍是无穷大量。</a:t>
            </a:r>
          </a:p>
        </p:txBody>
      </p:sp>
      <p:sp>
        <p:nvSpPr>
          <p:cNvPr id="33" name="Text Box 27">
            <a:extLst>
              <a:ext uri="{FF2B5EF4-FFF2-40B4-BE49-F238E27FC236}">
                <a16:creationId xmlns:a16="http://schemas.microsoft.com/office/drawing/2014/main" xmlns="" id="{31236F6E-4E3D-4334-B453-7A7541962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025" y="3446482"/>
            <a:ext cx="1204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例如：</a:t>
            </a:r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xmlns="" id="{218E9BC6-AA8B-4C29-ADDB-8754EC78DDA0}"/>
              </a:ext>
            </a:extLst>
          </p:cNvPr>
          <p:cNvGrpSpPr>
            <a:grpSpLocks/>
          </p:cNvGrpSpPr>
          <p:nvPr/>
        </p:nvGrpSpPr>
        <p:grpSpPr bwMode="auto">
          <a:xfrm>
            <a:off x="3131449" y="3432351"/>
            <a:ext cx="2541587" cy="475796"/>
            <a:chOff x="362" y="-68"/>
            <a:chExt cx="1601" cy="399"/>
          </a:xfrm>
        </p:grpSpPr>
        <p:sp>
          <p:nvSpPr>
            <p:cNvPr id="37" name="Text Box 31">
              <a:extLst>
                <a:ext uri="{FF2B5EF4-FFF2-40B4-BE49-F238E27FC236}">
                  <a16:creationId xmlns:a16="http://schemas.microsoft.com/office/drawing/2014/main" xmlns="" id="{A369B5FA-F3E8-4A62-8D57-1658537A9D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" y="-68"/>
              <a:ext cx="1601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 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当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时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，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graphicFrame>
          <p:nvGraphicFramePr>
            <p:cNvPr id="38" name="Object 27">
              <a:extLst>
                <a:ext uri="{FF2B5EF4-FFF2-40B4-BE49-F238E27FC236}">
                  <a16:creationId xmlns:a16="http://schemas.microsoft.com/office/drawing/2014/main" xmlns="" id="{31E6CDF9-86BD-4B72-9C94-5959ABCF12D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732174754"/>
                </p:ext>
              </p:extLst>
            </p:nvPr>
          </p:nvGraphicFramePr>
          <p:xfrm>
            <a:off x="699" y="-10"/>
            <a:ext cx="820" cy="341"/>
          </p:xfrm>
          <a:graphic>
            <a:graphicData uri="http://schemas.openxmlformats.org/presentationml/2006/ole">
              <p:oleObj spid="_x0000_s191490" name="Microsoft Equation 3.1" r:id="rId4" imgW="533169" imgH="152334" progId="">
                <p:embed/>
              </p:oleObj>
            </a:graphicData>
          </a:graphic>
        </p:graphicFrame>
      </p:grpSp>
      <p:grpSp>
        <p:nvGrpSpPr>
          <p:cNvPr id="3" name="Group 32">
            <a:extLst>
              <a:ext uri="{FF2B5EF4-FFF2-40B4-BE49-F238E27FC236}">
                <a16:creationId xmlns:a16="http://schemas.microsoft.com/office/drawing/2014/main" xmlns="" id="{0BED5E50-5A5E-43BA-846A-27B10D8736F4}"/>
              </a:ext>
            </a:extLst>
          </p:cNvPr>
          <p:cNvGrpSpPr>
            <a:grpSpLocks/>
          </p:cNvGrpSpPr>
          <p:nvPr/>
        </p:nvGrpSpPr>
        <p:grpSpPr bwMode="auto">
          <a:xfrm>
            <a:off x="3207942" y="4169519"/>
            <a:ext cx="2465387" cy="472020"/>
            <a:chOff x="262" y="56"/>
            <a:chExt cx="1553" cy="395"/>
          </a:xfrm>
        </p:grpSpPr>
        <p:sp>
          <p:nvSpPr>
            <p:cNvPr id="41" name="Text Box 33">
              <a:extLst>
                <a:ext uri="{FF2B5EF4-FFF2-40B4-BE49-F238E27FC236}">
                  <a16:creationId xmlns:a16="http://schemas.microsoft.com/office/drawing/2014/main" xmlns="" id="{55D2115A-5FDF-4C26-9863-7F9D2361D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" y="56"/>
              <a:ext cx="1553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当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时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，       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graphicFrame>
          <p:nvGraphicFramePr>
            <p:cNvPr id="42" name="Object 29">
              <a:extLst>
                <a:ext uri="{FF2B5EF4-FFF2-40B4-BE49-F238E27FC236}">
                  <a16:creationId xmlns:a16="http://schemas.microsoft.com/office/drawing/2014/main" xmlns="" id="{6E4D544B-1097-417A-8A10-87925E73C33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749353248"/>
                </p:ext>
              </p:extLst>
            </p:nvPr>
          </p:nvGraphicFramePr>
          <p:xfrm>
            <a:off x="550" y="113"/>
            <a:ext cx="820" cy="338"/>
          </p:xfrm>
          <a:graphic>
            <a:graphicData uri="http://schemas.openxmlformats.org/presentationml/2006/ole">
              <p:oleObj spid="_x0000_s191491" name="Microsoft Equation 3.1" r:id="rId5" imgW="533169" imgH="152334" progId="">
                <p:embed/>
              </p:oleObj>
            </a:graphicData>
          </a:graphic>
        </p:graphicFrame>
      </p:grpSp>
      <p:grpSp>
        <p:nvGrpSpPr>
          <p:cNvPr id="4" name="Group 28">
            <a:extLst>
              <a:ext uri="{FF2B5EF4-FFF2-40B4-BE49-F238E27FC236}">
                <a16:creationId xmlns:a16="http://schemas.microsoft.com/office/drawing/2014/main" xmlns="" id="{C5760DE4-3A0B-41C2-9154-C827CE182EAE}"/>
              </a:ext>
            </a:extLst>
          </p:cNvPr>
          <p:cNvGrpSpPr>
            <a:grpSpLocks/>
          </p:cNvGrpSpPr>
          <p:nvPr/>
        </p:nvGrpSpPr>
        <p:grpSpPr bwMode="auto">
          <a:xfrm>
            <a:off x="3141074" y="4903618"/>
            <a:ext cx="3616325" cy="461963"/>
            <a:chOff x="362" y="-68"/>
            <a:chExt cx="2278" cy="388"/>
          </a:xfrm>
        </p:grpSpPr>
        <p:sp>
          <p:nvSpPr>
            <p:cNvPr id="45" name="Text Box 31">
              <a:extLst>
                <a:ext uri="{FF2B5EF4-FFF2-40B4-BE49-F238E27FC236}">
                  <a16:creationId xmlns:a16="http://schemas.microsoft.com/office/drawing/2014/main" xmlns="" id="{501073DF-FE29-45EA-AF2B-61584445B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" y="-68"/>
              <a:ext cx="227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 那么，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当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时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，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graphicFrame>
          <p:nvGraphicFramePr>
            <p:cNvPr id="46" name="Object 32">
              <a:extLst>
                <a:ext uri="{FF2B5EF4-FFF2-40B4-BE49-F238E27FC236}">
                  <a16:creationId xmlns:a16="http://schemas.microsoft.com/office/drawing/2014/main" xmlns="" id="{C9745D33-351B-402C-B84B-612DAAE8C6E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111990027"/>
                </p:ext>
              </p:extLst>
            </p:nvPr>
          </p:nvGraphicFramePr>
          <p:xfrm>
            <a:off x="1282" y="-21"/>
            <a:ext cx="822" cy="341"/>
          </p:xfrm>
          <a:graphic>
            <a:graphicData uri="http://schemas.openxmlformats.org/presentationml/2006/ole">
              <p:oleObj spid="_x0000_s191492" name="Microsoft Equation 3.1" r:id="rId6" imgW="533169" imgH="152334" progId="">
                <p:embed/>
              </p:oleObj>
            </a:graphicData>
          </a:graphic>
        </p:graphicFrame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xmlns="" id="{218E9BC6-AA8B-4C29-ADDB-8754EC78DDA0}"/>
              </a:ext>
            </a:extLst>
          </p:cNvPr>
          <p:cNvGrpSpPr>
            <a:grpSpLocks/>
          </p:cNvGrpSpPr>
          <p:nvPr/>
        </p:nvGrpSpPr>
        <p:grpSpPr bwMode="auto">
          <a:xfrm>
            <a:off x="5634243" y="3404924"/>
            <a:ext cx="2406650" cy="516340"/>
            <a:chOff x="1967" y="-102"/>
            <a:chExt cx="1516" cy="433"/>
          </a:xfrm>
        </p:grpSpPr>
        <p:sp>
          <p:nvSpPr>
            <p:cNvPr id="19" name="Text Box 31">
              <a:extLst>
                <a:ext uri="{FF2B5EF4-FFF2-40B4-BE49-F238E27FC236}">
                  <a16:creationId xmlns:a16="http://schemas.microsoft.com/office/drawing/2014/main" xmlns="" id="{A369B5FA-F3E8-4A62-8D57-1658537A9D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7" y="-79"/>
              <a:ext cx="1226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是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无穷大量，</a:t>
              </a:r>
            </a:p>
          </p:txBody>
        </p:sp>
        <p:graphicFrame>
          <p:nvGraphicFramePr>
            <p:cNvPr id="21" name="Object 28">
              <a:extLst>
                <a:ext uri="{FF2B5EF4-FFF2-40B4-BE49-F238E27FC236}">
                  <a16:creationId xmlns:a16="http://schemas.microsoft.com/office/drawing/2014/main" xmlns="" id="{185DD4A0-F287-4AD5-B4E8-DE5C3E9AFF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629866887"/>
                </p:ext>
              </p:extLst>
            </p:nvPr>
          </p:nvGraphicFramePr>
          <p:xfrm>
            <a:off x="1967" y="-102"/>
            <a:ext cx="290" cy="433"/>
          </p:xfrm>
          <a:graphic>
            <a:graphicData uri="http://schemas.openxmlformats.org/presentationml/2006/ole">
              <p:oleObj spid="_x0000_s191493" name="公式" r:id="rId7" imgW="179672" imgH="205339" progId="">
                <p:embed/>
              </p:oleObj>
            </a:graphicData>
          </a:graphic>
        </p:graphicFrame>
      </p:grpSp>
      <p:grpSp>
        <p:nvGrpSpPr>
          <p:cNvPr id="6" name="Group 32">
            <a:extLst>
              <a:ext uri="{FF2B5EF4-FFF2-40B4-BE49-F238E27FC236}">
                <a16:creationId xmlns:a16="http://schemas.microsoft.com/office/drawing/2014/main" xmlns="" id="{0BED5E50-5A5E-43BA-846A-27B10D8736F4}"/>
              </a:ext>
            </a:extLst>
          </p:cNvPr>
          <p:cNvGrpSpPr>
            <a:grpSpLocks/>
          </p:cNvGrpSpPr>
          <p:nvPr/>
        </p:nvGrpSpPr>
        <p:grpSpPr bwMode="auto">
          <a:xfrm>
            <a:off x="5673036" y="4134356"/>
            <a:ext cx="2306637" cy="518625"/>
            <a:chOff x="1815" y="27"/>
            <a:chExt cx="1453" cy="434"/>
          </a:xfrm>
        </p:grpSpPr>
        <p:sp>
          <p:nvSpPr>
            <p:cNvPr id="23" name="Text Box 33">
              <a:extLst>
                <a:ext uri="{FF2B5EF4-FFF2-40B4-BE49-F238E27FC236}">
                  <a16:creationId xmlns:a16="http://schemas.microsoft.com/office/drawing/2014/main" xmlns="" id="{55D2115A-5FDF-4C26-9863-7F9D2361D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5" y="62"/>
              <a:ext cx="1193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是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无穷大量，</a:t>
              </a:r>
            </a:p>
          </p:txBody>
        </p:sp>
        <p:graphicFrame>
          <p:nvGraphicFramePr>
            <p:cNvPr id="25" name="Object 30">
              <a:extLst>
                <a:ext uri="{FF2B5EF4-FFF2-40B4-BE49-F238E27FC236}">
                  <a16:creationId xmlns:a16="http://schemas.microsoft.com/office/drawing/2014/main" xmlns="" id="{08446FC6-C715-47D7-B9BC-F29E32057F9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260057339"/>
                </p:ext>
              </p:extLst>
            </p:nvPr>
          </p:nvGraphicFramePr>
          <p:xfrm>
            <a:off x="1815" y="27"/>
            <a:ext cx="344" cy="434"/>
          </p:xfrm>
          <a:graphic>
            <a:graphicData uri="http://schemas.openxmlformats.org/presentationml/2006/ole">
              <p:oleObj spid="_x0000_s191494" name="公式" r:id="rId8" imgW="164957" imgH="203024" progId="">
                <p:embed/>
              </p:oleObj>
            </a:graphicData>
          </a:graphic>
        </p:graphicFrame>
      </p:grpSp>
      <p:grpSp>
        <p:nvGrpSpPr>
          <p:cNvPr id="7" name="Group 28">
            <a:extLst>
              <a:ext uri="{FF2B5EF4-FFF2-40B4-BE49-F238E27FC236}">
                <a16:creationId xmlns:a16="http://schemas.microsoft.com/office/drawing/2014/main" xmlns="" id="{C5760DE4-3A0B-41C2-9154-C827CE182EAE}"/>
              </a:ext>
            </a:extLst>
          </p:cNvPr>
          <p:cNvGrpSpPr>
            <a:grpSpLocks/>
          </p:cNvGrpSpPr>
          <p:nvPr/>
        </p:nvGrpSpPr>
        <p:grpSpPr bwMode="auto">
          <a:xfrm>
            <a:off x="6640610" y="4817892"/>
            <a:ext cx="2944813" cy="547689"/>
            <a:chOff x="2525" y="-120"/>
            <a:chExt cx="1855" cy="460"/>
          </a:xfrm>
        </p:grpSpPr>
        <p:sp>
          <p:nvSpPr>
            <p:cNvPr id="27" name="Text Box 31">
              <a:extLst>
                <a:ext uri="{FF2B5EF4-FFF2-40B4-BE49-F238E27FC236}">
                  <a16:creationId xmlns:a16="http://schemas.microsoft.com/office/drawing/2014/main" xmlns="" id="{501073DF-FE29-45EA-AF2B-61584445B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5" y="-48"/>
              <a:ext cx="137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也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是无穷大量。</a:t>
              </a:r>
            </a:p>
          </p:txBody>
        </p:sp>
        <p:graphicFrame>
          <p:nvGraphicFramePr>
            <p:cNvPr id="29" name="Object 33">
              <a:extLst>
                <a:ext uri="{FF2B5EF4-FFF2-40B4-BE49-F238E27FC236}">
                  <a16:creationId xmlns:a16="http://schemas.microsoft.com/office/drawing/2014/main" xmlns="" id="{BA817028-D2F2-4D88-9094-C3596C83B1D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542907323"/>
                </p:ext>
              </p:extLst>
            </p:nvPr>
          </p:nvGraphicFramePr>
          <p:xfrm>
            <a:off x="2525" y="-120"/>
            <a:ext cx="517" cy="453"/>
          </p:xfrm>
          <a:graphic>
            <a:graphicData uri="http://schemas.openxmlformats.org/presentationml/2006/ole">
              <p:oleObj spid="_x0000_s191495" name="Microsoft Equation 3.1" r:id="rId9" imgW="304536" imgH="203024" progId="">
                <p:embed/>
              </p:oleObj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xmlns="" val="199847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58029">
        <p14:flythrough/>
      </p:transition>
    </mc:Choice>
    <mc:Fallback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67" grpId="0"/>
      <p:bldP spid="3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40976" y="2473453"/>
            <a:ext cx="9750874" cy="2570183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40975" y="1709252"/>
            <a:ext cx="4480202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无穷大量与无穷小量的关系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xmlns="" id="{7BE2B237-490F-4913-9A45-E33698D3E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758" y="2676794"/>
            <a:ext cx="1588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定理 </a:t>
            </a:r>
            <a:r>
              <a:rPr lang="en-US" altLang="zh-CN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2.4</a:t>
            </a:r>
            <a:r>
              <a:rPr lang="zh-CN" altLang="en-US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：</a:t>
            </a:r>
            <a:endParaRPr lang="zh-CN" altLang="en-US" b="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38AC697D-490F-4EC2-8AE8-FE4A8D749107}"/>
              </a:ext>
            </a:extLst>
          </p:cNvPr>
          <p:cNvSpPr/>
          <p:nvPr/>
        </p:nvSpPr>
        <p:spPr>
          <a:xfrm>
            <a:off x="1919288" y="4244638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非零无穷小量的倒数必是无穷大量。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7BE2B237-490F-4913-9A45-E33698D3E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758" y="3402966"/>
            <a:ext cx="85907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在</a:t>
            </a:r>
            <a:r>
              <a:rPr lang="zh-CN" altLang="en-US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自变量的同一变化过程中，无穷大量的倒数必是无穷小量；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2794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58029">
        <p14:flythrough/>
      </p:transition>
    </mc:Choice>
    <mc:Fallback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19" grpId="0"/>
      <p:bldP spid="21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35076" y="2506107"/>
            <a:ext cx="9756774" cy="3440267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44700" y="915098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48707" y="2512384"/>
            <a:ext cx="845687" cy="49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解：</a:t>
            </a:r>
          </a:p>
        </p:txBody>
      </p:sp>
      <p:grpSp>
        <p:nvGrpSpPr>
          <p:cNvPr id="2" name="组合 2">
            <a:extLst>
              <a:ext uri="{FF2B5EF4-FFF2-40B4-BE49-F238E27FC236}">
                <a16:creationId xmlns:a16="http://schemas.microsoft.com/office/drawing/2014/main" xmlns="" id="{7D2371C0-0477-4E43-927F-BA6134B9A6F1}"/>
              </a:ext>
            </a:extLst>
          </p:cNvPr>
          <p:cNvGrpSpPr/>
          <p:nvPr/>
        </p:nvGrpSpPr>
        <p:grpSpPr>
          <a:xfrm>
            <a:off x="1777426" y="870444"/>
            <a:ext cx="9310878" cy="535531"/>
            <a:chOff x="2511839" y="859946"/>
            <a:chExt cx="9310878" cy="535531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8A6062A3-E2A8-4D82-9E8B-621939B2BF0B}"/>
                </a:ext>
              </a:extLst>
            </p:cNvPr>
            <p:cNvSpPr/>
            <p:nvPr/>
          </p:nvSpPr>
          <p:spPr>
            <a:xfrm>
              <a:off x="2511839" y="859946"/>
              <a:ext cx="9310878" cy="535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指出下列函数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在                 </a:t>
              </a: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的变化过程中是无穷大量还是无穷小量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？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graphicFrame>
          <p:nvGraphicFramePr>
            <p:cNvPr id="14" name="Object 11">
              <a:extLst>
                <a:ext uri="{FF2B5EF4-FFF2-40B4-BE49-F238E27FC236}">
                  <a16:creationId xmlns:a16="http://schemas.microsoft.com/office/drawing/2014/main" xmlns="" id="{C4E43803-AED1-4D6A-A867-3062CB59B1A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834807015"/>
                </p:ext>
              </p:extLst>
            </p:nvPr>
          </p:nvGraphicFramePr>
          <p:xfrm>
            <a:off x="4828629" y="879962"/>
            <a:ext cx="1140123" cy="453985"/>
          </p:xfrm>
          <a:graphic>
            <a:graphicData uri="http://schemas.openxmlformats.org/presentationml/2006/ole">
              <p:oleObj spid="_x0000_s192514" name="公式" r:id="rId4" imgW="482181" imgH="177646" progId="">
                <p:embed/>
              </p:oleObj>
            </a:graphicData>
          </a:graphic>
        </p:graphicFrame>
      </p:grpSp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xmlns="" id="{D50FFF83-E0B8-4D69-A055-702A1C88E4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00813344"/>
              </p:ext>
            </p:extLst>
          </p:nvPr>
        </p:nvGraphicFramePr>
        <p:xfrm>
          <a:off x="3851899" y="1608386"/>
          <a:ext cx="1358284" cy="548097"/>
        </p:xfrm>
        <a:graphic>
          <a:graphicData uri="http://schemas.openxmlformats.org/presentationml/2006/ole">
            <p:oleObj spid="_x0000_s192515" name="公式" r:id="rId5" imgW="545626" imgH="203024" progId="">
              <p:embed/>
            </p:oleObj>
          </a:graphicData>
        </a:graphic>
      </p:graphicFrame>
      <p:sp>
        <p:nvSpPr>
          <p:cNvPr id="15" name="Text Box 17">
            <a:extLst>
              <a:ext uri="{FF2B5EF4-FFF2-40B4-BE49-F238E27FC236}">
                <a16:creationId xmlns:a16="http://schemas.microsoft.com/office/drawing/2014/main" xmlns="" id="{BCA880E1-DF55-43F9-B390-964F3FCE2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613" y="1656951"/>
            <a:ext cx="711211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（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1</a:t>
            </a:r>
            <a:r>
              <a:rPr lang="zh-CN" altLang="en-US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）</a:t>
            </a:r>
          </a:p>
        </p:txBody>
      </p:sp>
      <p:graphicFrame>
        <p:nvGraphicFramePr>
          <p:cNvPr id="16" name="Object 12">
            <a:extLst>
              <a:ext uri="{FF2B5EF4-FFF2-40B4-BE49-F238E27FC236}">
                <a16:creationId xmlns:a16="http://schemas.microsoft.com/office/drawing/2014/main" xmlns="" id="{AAE32886-06FC-4BEC-BF7B-E553A53EEB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49674175"/>
              </p:ext>
            </p:extLst>
          </p:nvPr>
        </p:nvGraphicFramePr>
        <p:xfrm>
          <a:off x="7251645" y="1402999"/>
          <a:ext cx="1251830" cy="939198"/>
        </p:xfrm>
        <a:graphic>
          <a:graphicData uri="http://schemas.openxmlformats.org/presentationml/2006/ole">
            <p:oleObj spid="_x0000_s192516" name="公式" r:id="rId6" imgW="571252" imgH="393529" progId="">
              <p:embed/>
            </p:oleObj>
          </a:graphicData>
        </a:graphic>
      </p:graphicFrame>
      <p:sp>
        <p:nvSpPr>
          <p:cNvPr id="17" name="Text Box 17">
            <a:extLst>
              <a:ext uri="{FF2B5EF4-FFF2-40B4-BE49-F238E27FC236}">
                <a16:creationId xmlns:a16="http://schemas.microsoft.com/office/drawing/2014/main" xmlns="" id="{4D4FAAB9-202E-44BD-8C7D-77E57BE43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706" y="1641766"/>
            <a:ext cx="711212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（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2</a:t>
            </a:r>
            <a:r>
              <a:rPr lang="zh-CN" altLang="en-US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）</a:t>
            </a:r>
          </a:p>
        </p:txBody>
      </p:sp>
      <p:sp>
        <p:nvSpPr>
          <p:cNvPr id="47" name="Text Box 20">
            <a:extLst>
              <a:ext uri="{FF2B5EF4-FFF2-40B4-BE49-F238E27FC236}">
                <a16:creationId xmlns:a16="http://schemas.microsoft.com/office/drawing/2014/main" xmlns="" id="{041D1B9A-CAFB-4996-8285-DECBF440D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3615" y="2836464"/>
            <a:ext cx="9240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（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1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）</a:t>
            </a:r>
          </a:p>
        </p:txBody>
      </p:sp>
      <p:grpSp>
        <p:nvGrpSpPr>
          <p:cNvPr id="3" name="组合 3">
            <a:extLst>
              <a:ext uri="{FF2B5EF4-FFF2-40B4-BE49-F238E27FC236}">
                <a16:creationId xmlns:a16="http://schemas.microsoft.com/office/drawing/2014/main" xmlns="" id="{2DD1674B-DEBD-43C7-8B3A-22A55DFAD100}"/>
              </a:ext>
            </a:extLst>
          </p:cNvPr>
          <p:cNvGrpSpPr/>
          <p:nvPr/>
        </p:nvGrpSpPr>
        <p:grpSpPr>
          <a:xfrm>
            <a:off x="3673241" y="2803207"/>
            <a:ext cx="2936875" cy="468668"/>
            <a:chOff x="4423731" y="3271755"/>
            <a:chExt cx="2936875" cy="468668"/>
          </a:xfrm>
        </p:grpSpPr>
        <p:sp>
          <p:nvSpPr>
            <p:cNvPr id="49" name="Text Box 22">
              <a:extLst>
                <a:ext uri="{FF2B5EF4-FFF2-40B4-BE49-F238E27FC236}">
                  <a16:creationId xmlns:a16="http://schemas.microsoft.com/office/drawing/2014/main" xmlns="" id="{1F625F8E-1427-414A-94E2-A00F61B3F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3731" y="3271755"/>
              <a:ext cx="2936875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因为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时，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      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graphicFrame>
          <p:nvGraphicFramePr>
            <p:cNvPr id="50" name="Object 4">
              <a:extLst>
                <a:ext uri="{FF2B5EF4-FFF2-40B4-BE49-F238E27FC236}">
                  <a16:creationId xmlns:a16="http://schemas.microsoft.com/office/drawing/2014/main" xmlns="" id="{71CC98FD-54C5-42B9-A1AB-3AE500D5A6E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243332862"/>
                </p:ext>
              </p:extLst>
            </p:nvPr>
          </p:nvGraphicFramePr>
          <p:xfrm>
            <a:off x="5203697" y="3304890"/>
            <a:ext cx="1030440" cy="435533"/>
          </p:xfrm>
          <a:graphic>
            <a:graphicData uri="http://schemas.openxmlformats.org/presentationml/2006/ole">
              <p:oleObj spid="_x0000_s192517" name="公式" r:id="rId7" imgW="482181" imgH="177646" progId="">
                <p:embed/>
              </p:oleObj>
            </a:graphicData>
          </a:graphic>
        </p:graphicFrame>
      </p:grpSp>
      <p:grpSp>
        <p:nvGrpSpPr>
          <p:cNvPr id="4" name="组合 4">
            <a:extLst>
              <a:ext uri="{FF2B5EF4-FFF2-40B4-BE49-F238E27FC236}">
                <a16:creationId xmlns:a16="http://schemas.microsoft.com/office/drawing/2014/main" xmlns="" id="{A75FF89B-6557-4C5E-BC16-108D852A8952}"/>
              </a:ext>
            </a:extLst>
          </p:cNvPr>
          <p:cNvGrpSpPr/>
          <p:nvPr/>
        </p:nvGrpSpPr>
        <p:grpSpPr>
          <a:xfrm>
            <a:off x="3673241" y="3540708"/>
            <a:ext cx="2514780" cy="470454"/>
            <a:chOff x="4423349" y="3809591"/>
            <a:chExt cx="2514780" cy="470454"/>
          </a:xfrm>
        </p:grpSpPr>
        <p:sp>
          <p:nvSpPr>
            <p:cNvPr id="53" name="Text Box 22">
              <a:extLst>
                <a:ext uri="{FF2B5EF4-FFF2-40B4-BE49-F238E27FC236}">
                  <a16:creationId xmlns:a16="http://schemas.microsoft.com/office/drawing/2014/main" xmlns="" id="{44877E05-C4C7-4850-BAF9-471F9BB3B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3349" y="3809591"/>
              <a:ext cx="2514780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所以               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 时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，</a:t>
              </a:r>
            </a:p>
          </p:txBody>
        </p:sp>
        <p:graphicFrame>
          <p:nvGraphicFramePr>
            <p:cNvPr id="55" name="Object 6">
              <a:extLst>
                <a:ext uri="{FF2B5EF4-FFF2-40B4-BE49-F238E27FC236}">
                  <a16:creationId xmlns:a16="http://schemas.microsoft.com/office/drawing/2014/main" xmlns="" id="{3249C192-F926-4788-82B8-40A73CA03BA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65696671"/>
                </p:ext>
              </p:extLst>
            </p:nvPr>
          </p:nvGraphicFramePr>
          <p:xfrm>
            <a:off x="5212939" y="3835066"/>
            <a:ext cx="1030775" cy="444979"/>
          </p:xfrm>
          <a:graphic>
            <a:graphicData uri="http://schemas.openxmlformats.org/presentationml/2006/ole">
              <p:oleObj spid="_x0000_s192518" name="公式" r:id="rId8" imgW="482181" imgH="177646" progId="">
                <p:embed/>
              </p:oleObj>
            </a:graphicData>
          </a:graphic>
        </p:graphicFrame>
      </p:grpSp>
      <p:grpSp>
        <p:nvGrpSpPr>
          <p:cNvPr id="5" name="组合 75">
            <a:extLst>
              <a:ext uri="{FF2B5EF4-FFF2-40B4-BE49-F238E27FC236}">
                <a16:creationId xmlns:a16="http://schemas.microsoft.com/office/drawing/2014/main" xmlns="" id="{08DAC19D-3CA4-48AE-BD7F-CB705EDE46FA}"/>
              </a:ext>
            </a:extLst>
          </p:cNvPr>
          <p:cNvGrpSpPr/>
          <p:nvPr/>
        </p:nvGrpSpPr>
        <p:grpSpPr>
          <a:xfrm>
            <a:off x="3673241" y="5137493"/>
            <a:ext cx="2514398" cy="461665"/>
            <a:chOff x="4423732" y="5202774"/>
            <a:chExt cx="2514398" cy="461665"/>
          </a:xfrm>
        </p:grpSpPr>
        <p:sp>
          <p:nvSpPr>
            <p:cNvPr id="57" name="Text Box 22">
              <a:extLst>
                <a:ext uri="{FF2B5EF4-FFF2-40B4-BE49-F238E27FC236}">
                  <a16:creationId xmlns:a16="http://schemas.microsoft.com/office/drawing/2014/main" xmlns="" id="{8D8E72F9-25B8-4132-BC2F-570049EBC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3732" y="5202774"/>
              <a:ext cx="2514398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所以               时，</a:t>
              </a:r>
            </a:p>
          </p:txBody>
        </p:sp>
        <p:graphicFrame>
          <p:nvGraphicFramePr>
            <p:cNvPr id="59" name="Object 10">
              <a:extLst>
                <a:ext uri="{FF2B5EF4-FFF2-40B4-BE49-F238E27FC236}">
                  <a16:creationId xmlns:a16="http://schemas.microsoft.com/office/drawing/2014/main" xmlns="" id="{1364BDF3-6C19-4DB4-BC0A-1ADBEB7B63D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966204740"/>
                </p:ext>
              </p:extLst>
            </p:nvPr>
          </p:nvGraphicFramePr>
          <p:xfrm>
            <a:off x="5104386" y="5210249"/>
            <a:ext cx="928687" cy="407188"/>
          </p:xfrm>
          <a:graphic>
            <a:graphicData uri="http://schemas.openxmlformats.org/presentationml/2006/ole">
              <p:oleObj spid="_x0000_s192519" name="公式" r:id="rId9" imgW="482181" imgH="177646" progId="">
                <p:embed/>
              </p:oleObj>
            </a:graphicData>
          </a:graphic>
        </p:graphicFrame>
      </p:grpSp>
      <p:sp>
        <p:nvSpPr>
          <p:cNvPr id="63" name="Text Box 20">
            <a:extLst>
              <a:ext uri="{FF2B5EF4-FFF2-40B4-BE49-F238E27FC236}">
                <a16:creationId xmlns:a16="http://schemas.microsoft.com/office/drawing/2014/main" xmlns="" id="{87E8917A-20F0-457F-A3CA-5C1059DCB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527" y="4391950"/>
            <a:ext cx="1334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（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2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）</a:t>
            </a:r>
          </a:p>
        </p:txBody>
      </p:sp>
      <p:grpSp>
        <p:nvGrpSpPr>
          <p:cNvPr id="6" name="组合 74">
            <a:extLst>
              <a:ext uri="{FF2B5EF4-FFF2-40B4-BE49-F238E27FC236}">
                <a16:creationId xmlns:a16="http://schemas.microsoft.com/office/drawing/2014/main" xmlns="" id="{AC4E3EC3-FC2A-43F1-8B77-60A2C2A57180}"/>
              </a:ext>
            </a:extLst>
          </p:cNvPr>
          <p:cNvGrpSpPr/>
          <p:nvPr/>
        </p:nvGrpSpPr>
        <p:grpSpPr>
          <a:xfrm>
            <a:off x="3673241" y="4360220"/>
            <a:ext cx="3053029" cy="480585"/>
            <a:chOff x="4423731" y="4446801"/>
            <a:chExt cx="3053029" cy="480585"/>
          </a:xfrm>
        </p:grpSpPr>
        <p:sp>
          <p:nvSpPr>
            <p:cNvPr id="64" name="Text Box 22">
              <a:extLst>
                <a:ext uri="{FF2B5EF4-FFF2-40B4-BE49-F238E27FC236}">
                  <a16:creationId xmlns:a16="http://schemas.microsoft.com/office/drawing/2014/main" xmlns="" id="{4807BB08-CC1B-46AF-B776-C9254EDD3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3731" y="4446801"/>
              <a:ext cx="3053029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因为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时，</a:t>
              </a:r>
            </a:p>
          </p:txBody>
        </p:sp>
        <p:graphicFrame>
          <p:nvGraphicFramePr>
            <p:cNvPr id="65" name="Object 8">
              <a:extLst>
                <a:ext uri="{FF2B5EF4-FFF2-40B4-BE49-F238E27FC236}">
                  <a16:creationId xmlns:a16="http://schemas.microsoft.com/office/drawing/2014/main" xmlns="" id="{AEC4F657-340E-4B9C-A969-BF9C4E79007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687582983"/>
                </p:ext>
              </p:extLst>
            </p:nvPr>
          </p:nvGraphicFramePr>
          <p:xfrm>
            <a:off x="5213321" y="4485629"/>
            <a:ext cx="1058960" cy="441757"/>
          </p:xfrm>
          <a:graphic>
            <a:graphicData uri="http://schemas.openxmlformats.org/presentationml/2006/ole">
              <p:oleObj spid="_x0000_s192520" name="公式" r:id="rId10" imgW="482181" imgH="177646" progId="">
                <p:embed/>
              </p:oleObj>
            </a:graphicData>
          </a:graphic>
        </p:graphicFrame>
      </p:grpSp>
      <p:grpSp>
        <p:nvGrpSpPr>
          <p:cNvPr id="8" name="组合 78">
            <a:extLst>
              <a:ext uri="{FF2B5EF4-FFF2-40B4-BE49-F238E27FC236}">
                <a16:creationId xmlns:a16="http://schemas.microsoft.com/office/drawing/2014/main" xmlns="" id="{20E36A09-067A-463D-BB29-119BD0A956F4}"/>
              </a:ext>
            </a:extLst>
          </p:cNvPr>
          <p:cNvGrpSpPr/>
          <p:nvPr/>
        </p:nvGrpSpPr>
        <p:grpSpPr>
          <a:xfrm>
            <a:off x="6297835" y="2862427"/>
            <a:ext cx="1246995" cy="419074"/>
            <a:chOff x="6764804" y="3274125"/>
            <a:chExt cx="1246995" cy="419074"/>
          </a:xfrm>
        </p:grpSpPr>
        <p:graphicFrame>
          <p:nvGraphicFramePr>
            <p:cNvPr id="67" name="Object 3">
              <a:extLst>
                <a:ext uri="{FF2B5EF4-FFF2-40B4-BE49-F238E27FC236}">
                  <a16:creationId xmlns:a16="http://schemas.microsoft.com/office/drawing/2014/main" xmlns="" id="{FBB2F98B-B9EF-47F6-97D2-7D97B4405DA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596560197"/>
                </p:ext>
              </p:extLst>
            </p:nvPr>
          </p:nvGraphicFramePr>
          <p:xfrm>
            <a:off x="6764804" y="3274125"/>
            <a:ext cx="1179620" cy="395222"/>
          </p:xfrm>
          <a:graphic>
            <a:graphicData uri="http://schemas.openxmlformats.org/presentationml/2006/ole">
              <p:oleObj spid="_x0000_s192521" name="公式" r:id="rId11" imgW="596641" imgH="177723" progId="">
                <p:embed/>
              </p:oleObj>
            </a:graphicData>
          </a:graphic>
        </p:graphicFrame>
        <p:sp>
          <p:nvSpPr>
            <p:cNvPr id="68" name="TextBox 41">
              <a:extLst>
                <a:ext uri="{FF2B5EF4-FFF2-40B4-BE49-F238E27FC236}">
                  <a16:creationId xmlns:a16="http://schemas.microsoft.com/office/drawing/2014/main" xmlns="" id="{813AD8FF-AC0B-47F7-953C-3AC6DBEBEB40}"/>
                </a:ext>
              </a:extLst>
            </p:cNvPr>
            <p:cNvSpPr txBox="1"/>
            <p:nvPr/>
          </p:nvSpPr>
          <p:spPr>
            <a:xfrm>
              <a:off x="7868923" y="3293089"/>
              <a:ext cx="142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，</a:t>
              </a:r>
            </a:p>
          </p:txBody>
        </p:sp>
      </p:grpSp>
      <p:grpSp>
        <p:nvGrpSpPr>
          <p:cNvPr id="9" name="组合 77">
            <a:extLst>
              <a:ext uri="{FF2B5EF4-FFF2-40B4-BE49-F238E27FC236}">
                <a16:creationId xmlns:a16="http://schemas.microsoft.com/office/drawing/2014/main" xmlns="" id="{551CE64F-D053-4CD1-978F-EF4938661BE9}"/>
              </a:ext>
            </a:extLst>
          </p:cNvPr>
          <p:cNvGrpSpPr/>
          <p:nvPr/>
        </p:nvGrpSpPr>
        <p:grpSpPr>
          <a:xfrm>
            <a:off x="6338506" y="4243849"/>
            <a:ext cx="1206324" cy="700078"/>
            <a:chOff x="6788901" y="4305325"/>
            <a:chExt cx="1206324" cy="700078"/>
          </a:xfrm>
        </p:grpSpPr>
        <p:graphicFrame>
          <p:nvGraphicFramePr>
            <p:cNvPr id="70" name="Object 7">
              <a:extLst>
                <a:ext uri="{FF2B5EF4-FFF2-40B4-BE49-F238E27FC236}">
                  <a16:creationId xmlns:a16="http://schemas.microsoft.com/office/drawing/2014/main" xmlns="" id="{EFF94FF6-6C0C-44B0-8F61-5648B072526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959796115"/>
                </p:ext>
              </p:extLst>
            </p:nvPr>
          </p:nvGraphicFramePr>
          <p:xfrm>
            <a:off x="6788901" y="4305325"/>
            <a:ext cx="1075095" cy="700078"/>
          </p:xfrm>
          <a:graphic>
            <a:graphicData uri="http://schemas.openxmlformats.org/presentationml/2006/ole">
              <p:oleObj spid="_x0000_s192522" name="公式" r:id="rId12" imgW="660113" imgH="393529" progId="">
                <p:embed/>
              </p:oleObj>
            </a:graphicData>
          </a:graphic>
        </p:graphicFrame>
        <p:sp>
          <p:nvSpPr>
            <p:cNvPr id="71" name="TextBox 47">
              <a:extLst>
                <a:ext uri="{FF2B5EF4-FFF2-40B4-BE49-F238E27FC236}">
                  <a16:creationId xmlns:a16="http://schemas.microsoft.com/office/drawing/2014/main" xmlns="" id="{C8BF4C48-4581-4075-A8CB-BBA0342FFB12}"/>
                </a:ext>
              </a:extLst>
            </p:cNvPr>
            <p:cNvSpPr txBox="1"/>
            <p:nvPr/>
          </p:nvSpPr>
          <p:spPr>
            <a:xfrm>
              <a:off x="7852349" y="4468878"/>
              <a:ext cx="142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，</a:t>
              </a:r>
            </a:p>
          </p:txBody>
        </p:sp>
      </p:grpSp>
      <p:grpSp>
        <p:nvGrpSpPr>
          <p:cNvPr id="11" name="组合 73">
            <a:extLst>
              <a:ext uri="{FF2B5EF4-FFF2-40B4-BE49-F238E27FC236}">
                <a16:creationId xmlns:a16="http://schemas.microsoft.com/office/drawing/2014/main" xmlns="" id="{C1575F32-2B86-4929-9AF8-F47CCF762055}"/>
              </a:ext>
            </a:extLst>
          </p:cNvPr>
          <p:cNvGrpSpPr/>
          <p:nvPr/>
        </p:nvGrpSpPr>
        <p:grpSpPr>
          <a:xfrm>
            <a:off x="6297835" y="3531648"/>
            <a:ext cx="2608062" cy="501837"/>
            <a:chOff x="6649237" y="3809591"/>
            <a:chExt cx="2608062" cy="501837"/>
          </a:xfrm>
        </p:grpSpPr>
        <p:graphicFrame>
          <p:nvGraphicFramePr>
            <p:cNvPr id="54" name="Object 5">
              <a:extLst>
                <a:ext uri="{FF2B5EF4-FFF2-40B4-BE49-F238E27FC236}">
                  <a16:creationId xmlns:a16="http://schemas.microsoft.com/office/drawing/2014/main" xmlns="" id="{8E3EB966-0156-431A-AB9D-8E8D6217A0A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925686802"/>
                </p:ext>
              </p:extLst>
            </p:nvPr>
          </p:nvGraphicFramePr>
          <p:xfrm>
            <a:off x="6649237" y="3851223"/>
            <a:ext cx="701113" cy="460205"/>
          </p:xfrm>
          <a:graphic>
            <a:graphicData uri="http://schemas.openxmlformats.org/presentationml/2006/ole">
              <p:oleObj spid="_x0000_s192523" name="公式" r:id="rId13" imgW="304404" imgH="177569" progId="">
                <p:embed/>
              </p:oleObj>
            </a:graphicData>
          </a:graphic>
        </p:graphicFrame>
        <p:sp>
          <p:nvSpPr>
            <p:cNvPr id="72" name="Text Box 22">
              <a:extLst>
                <a:ext uri="{FF2B5EF4-FFF2-40B4-BE49-F238E27FC236}">
                  <a16:creationId xmlns:a16="http://schemas.microsoft.com/office/drawing/2014/main" xmlns="" id="{AA6DDA4B-8C46-4F21-8618-F693F2588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0350" y="3809591"/>
              <a:ext cx="1906949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是无穷小量；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               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</p:grpSp>
      <p:grpSp>
        <p:nvGrpSpPr>
          <p:cNvPr id="18" name="组合 76">
            <a:extLst>
              <a:ext uri="{FF2B5EF4-FFF2-40B4-BE49-F238E27FC236}">
                <a16:creationId xmlns:a16="http://schemas.microsoft.com/office/drawing/2014/main" xmlns="" id="{C22634CB-7BD8-4011-BB72-035DCE22DD4D}"/>
              </a:ext>
            </a:extLst>
          </p:cNvPr>
          <p:cNvGrpSpPr/>
          <p:nvPr/>
        </p:nvGrpSpPr>
        <p:grpSpPr>
          <a:xfrm>
            <a:off x="6338506" y="4987120"/>
            <a:ext cx="2749339" cy="736391"/>
            <a:chOff x="6726140" y="5053681"/>
            <a:chExt cx="2749339" cy="736391"/>
          </a:xfrm>
        </p:grpSpPr>
        <p:graphicFrame>
          <p:nvGraphicFramePr>
            <p:cNvPr id="58" name="Object 9">
              <a:extLst>
                <a:ext uri="{FF2B5EF4-FFF2-40B4-BE49-F238E27FC236}">
                  <a16:creationId xmlns:a16="http://schemas.microsoft.com/office/drawing/2014/main" xmlns="" id="{0A02CB74-ACE3-432C-BFD5-87FFE697C53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082843910"/>
                </p:ext>
              </p:extLst>
            </p:nvPr>
          </p:nvGraphicFramePr>
          <p:xfrm>
            <a:off x="6726140" y="5053681"/>
            <a:ext cx="614362" cy="736391"/>
          </p:xfrm>
          <a:graphic>
            <a:graphicData uri="http://schemas.openxmlformats.org/presentationml/2006/ole">
              <p:oleObj spid="_x0000_s192524" name="公式" r:id="rId14" imgW="330057" imgH="393529" progId="">
                <p:embed/>
              </p:oleObj>
            </a:graphicData>
          </a:graphic>
        </p:graphicFrame>
        <p:sp>
          <p:nvSpPr>
            <p:cNvPr id="73" name="Text Box 22">
              <a:extLst>
                <a:ext uri="{FF2B5EF4-FFF2-40B4-BE49-F238E27FC236}">
                  <a16:creationId xmlns:a16="http://schemas.microsoft.com/office/drawing/2014/main" xmlns="" id="{A20A592E-B129-41B0-8846-3BD33D822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0350" y="5202774"/>
              <a:ext cx="2125129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是无穷大量。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               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xmlns="" val="427773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329"/>
    </mc:Choice>
    <mc:Fallback>
      <p:transition spd="slow" advTm="44329"/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12" grpId="0"/>
          <p:bldP spid="15" grpId="0"/>
          <p:bldP spid="17" grpId="0"/>
          <p:bldP spid="47" grpId="0"/>
          <p:bldP spid="6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12" grpId="0"/>
          <p:bldP spid="15" grpId="0"/>
          <p:bldP spid="17" grpId="0"/>
          <p:bldP spid="47" grpId="0"/>
          <p:bldP spid="63" grpId="0"/>
        </p:bldLst>
      </p:timing>
    </mc:Fallback>
  </mc:AlternateContent>
  <p:extLst mod="1">
    <p:ext uri="{E180D4A7-C9FB-4DFB-919C-405C955672EB}">
      <p14:showEvtLst xmlns:p14="http://schemas.microsoft.com/office/powerpoint/2010/main" xmlns="">
        <p14:playEvt time="8275" objId="8"/>
        <p14:stopEvt time="20037" objId="8"/>
      </p14:showEvtLst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35076" y="2425566"/>
            <a:ext cx="9756774" cy="3426593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44700" y="1083061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48347" y="2447083"/>
            <a:ext cx="845687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解：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3D0893B6-7DBF-4EE0-A65A-FFADCF105F72}"/>
              </a:ext>
            </a:extLst>
          </p:cNvPr>
          <p:cNvSpPr/>
          <p:nvPr/>
        </p:nvSpPr>
        <p:spPr>
          <a:xfrm>
            <a:off x="2511839" y="1691877"/>
            <a:ext cx="2844913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（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1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）是无穷小量？ </a:t>
            </a:r>
          </a:p>
        </p:txBody>
      </p:sp>
      <p:sp>
        <p:nvSpPr>
          <p:cNvPr id="47" name="Text Box 20">
            <a:extLst>
              <a:ext uri="{FF2B5EF4-FFF2-40B4-BE49-F238E27FC236}">
                <a16:creationId xmlns:a16="http://schemas.microsoft.com/office/drawing/2014/main" xmlns="" id="{041D1B9A-CAFB-4996-8285-DECBF440D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589" y="2760357"/>
            <a:ext cx="9240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（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1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）</a:t>
            </a:r>
          </a:p>
        </p:txBody>
      </p:sp>
      <p:sp>
        <p:nvSpPr>
          <p:cNvPr id="63" name="Text Box 20">
            <a:extLst>
              <a:ext uri="{FF2B5EF4-FFF2-40B4-BE49-F238E27FC236}">
                <a16:creationId xmlns:a16="http://schemas.microsoft.com/office/drawing/2014/main" xmlns="" id="{87E8917A-20F0-457F-A3CA-5C1059DCB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786" y="4257085"/>
            <a:ext cx="1334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（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2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）</a:t>
            </a: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xmlns="" id="{690191FF-4F87-4867-AA88-60C764026E32}"/>
              </a:ext>
            </a:extLst>
          </p:cNvPr>
          <p:cNvGrpSpPr/>
          <p:nvPr/>
        </p:nvGrpSpPr>
        <p:grpSpPr>
          <a:xfrm>
            <a:off x="6047536" y="4231210"/>
            <a:ext cx="1492825" cy="546535"/>
            <a:chOff x="6913403" y="4326460"/>
            <a:chExt cx="1492825" cy="546535"/>
          </a:xfrm>
        </p:grpSpPr>
        <p:graphicFrame>
          <p:nvGraphicFramePr>
            <p:cNvPr id="43" name="Object 11">
              <a:extLst>
                <a:ext uri="{FF2B5EF4-FFF2-40B4-BE49-F238E27FC236}">
                  <a16:creationId xmlns:a16="http://schemas.microsoft.com/office/drawing/2014/main" xmlns="" id="{4CE44747-85ED-444A-AC55-A23A1488F13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265392981"/>
                </p:ext>
              </p:extLst>
            </p:nvPr>
          </p:nvGraphicFramePr>
          <p:xfrm>
            <a:off x="6913403" y="4326460"/>
            <a:ext cx="1417570" cy="546535"/>
          </p:xfrm>
          <a:graphic>
            <a:graphicData uri="http://schemas.openxmlformats.org/presentationml/2006/ole">
              <p:oleObj spid="_x0000_s193538" name="公式" r:id="rId4" imgW="647700" imgH="228600" progId="">
                <p:embed/>
              </p:oleObj>
            </a:graphicData>
          </a:graphic>
        </p:graphicFrame>
        <p:sp>
          <p:nvSpPr>
            <p:cNvPr id="71" name="TextBox 47">
              <a:extLst>
                <a:ext uri="{FF2B5EF4-FFF2-40B4-BE49-F238E27FC236}">
                  <a16:creationId xmlns:a16="http://schemas.microsoft.com/office/drawing/2014/main" xmlns="" id="{C8BF4C48-4581-4075-A8CB-BBA0342FFB12}"/>
                </a:ext>
              </a:extLst>
            </p:cNvPr>
            <p:cNvSpPr txBox="1"/>
            <p:nvPr/>
          </p:nvSpPr>
          <p:spPr>
            <a:xfrm>
              <a:off x="8263352" y="4392625"/>
              <a:ext cx="142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，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DF5E6006-E821-413F-81AA-3323400B1330}"/>
              </a:ext>
            </a:extLst>
          </p:cNvPr>
          <p:cNvGrpSpPr/>
          <p:nvPr/>
        </p:nvGrpSpPr>
        <p:grpSpPr>
          <a:xfrm>
            <a:off x="1729301" y="987368"/>
            <a:ext cx="7292560" cy="591313"/>
            <a:chOff x="2511839" y="1016301"/>
            <a:chExt cx="7292560" cy="591313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8A6062A3-E2A8-4D82-9E8B-621939B2BF0B}"/>
                </a:ext>
              </a:extLst>
            </p:cNvPr>
            <p:cNvSpPr/>
            <p:nvPr/>
          </p:nvSpPr>
          <p:spPr>
            <a:xfrm>
              <a:off x="2511839" y="1067340"/>
              <a:ext cx="7292560" cy="535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指出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函数                </a:t>
              </a: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在自变量怎样的变化过程中</a:t>
              </a:r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,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graphicFrame>
          <p:nvGraphicFramePr>
            <p:cNvPr id="30" name="Object 15">
              <a:extLst>
                <a:ext uri="{FF2B5EF4-FFF2-40B4-BE49-F238E27FC236}">
                  <a16:creationId xmlns:a16="http://schemas.microsoft.com/office/drawing/2014/main" xmlns="" id="{AA316E1C-782E-44A1-8F91-B747217F23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452131827"/>
                </p:ext>
              </p:extLst>
            </p:nvPr>
          </p:nvGraphicFramePr>
          <p:xfrm>
            <a:off x="3880195" y="1016301"/>
            <a:ext cx="1084341" cy="591313"/>
          </p:xfrm>
          <a:graphic>
            <a:graphicData uri="http://schemas.openxmlformats.org/presentationml/2006/ole">
              <p:oleObj spid="_x0000_s193539" name="Microsoft Equation 3.1" r:id="rId5" imgW="482391" imgH="241195" progId="">
                <p:embed/>
              </p:oleObj>
            </a:graphicData>
          </a:graphic>
        </p:graphicFrame>
      </p:grpSp>
      <p:grpSp>
        <p:nvGrpSpPr>
          <p:cNvPr id="4" name="组合 19">
            <a:extLst>
              <a:ext uri="{FF2B5EF4-FFF2-40B4-BE49-F238E27FC236}">
                <a16:creationId xmlns:a16="http://schemas.microsoft.com/office/drawing/2014/main" xmlns="" id="{263D6AFD-9CE6-49DE-97C5-044D2B3D1913}"/>
              </a:ext>
            </a:extLst>
          </p:cNvPr>
          <p:cNvGrpSpPr/>
          <p:nvPr/>
        </p:nvGrpSpPr>
        <p:grpSpPr>
          <a:xfrm>
            <a:off x="5820798" y="2743678"/>
            <a:ext cx="1140862" cy="518384"/>
            <a:chOff x="6800861" y="2850498"/>
            <a:chExt cx="1140862" cy="518384"/>
          </a:xfrm>
        </p:grpSpPr>
        <p:sp>
          <p:nvSpPr>
            <p:cNvPr id="68" name="TextBox 41">
              <a:extLst>
                <a:ext uri="{FF2B5EF4-FFF2-40B4-BE49-F238E27FC236}">
                  <a16:creationId xmlns:a16="http://schemas.microsoft.com/office/drawing/2014/main" xmlns="" id="{813AD8FF-AC0B-47F7-953C-3AC6DBEBEB40}"/>
                </a:ext>
              </a:extLst>
            </p:cNvPr>
            <p:cNvSpPr txBox="1"/>
            <p:nvPr/>
          </p:nvSpPr>
          <p:spPr>
            <a:xfrm>
              <a:off x="7793216" y="2878857"/>
              <a:ext cx="14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，</a:t>
              </a:r>
            </a:p>
          </p:txBody>
        </p:sp>
        <p:graphicFrame>
          <p:nvGraphicFramePr>
            <p:cNvPr id="34" name="Object 3">
              <a:extLst>
                <a:ext uri="{FF2B5EF4-FFF2-40B4-BE49-F238E27FC236}">
                  <a16:creationId xmlns:a16="http://schemas.microsoft.com/office/drawing/2014/main" xmlns="" id="{C8CCA722-B9AF-40DD-8F94-13324CEE976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57778690"/>
                </p:ext>
              </p:extLst>
            </p:nvPr>
          </p:nvGraphicFramePr>
          <p:xfrm>
            <a:off x="6800861" y="2850498"/>
            <a:ext cx="1087453" cy="518384"/>
          </p:xfrm>
          <a:graphic>
            <a:graphicData uri="http://schemas.openxmlformats.org/presentationml/2006/ole">
              <p:oleObj spid="_x0000_s193540" name="Microsoft Equation 3.1" r:id="rId6" imgW="533169" imgH="228501" progId="">
                <p:embed/>
              </p:oleObj>
            </a:graphicData>
          </a:graphic>
        </p:graphicFrame>
      </p:grpSp>
      <p:grpSp>
        <p:nvGrpSpPr>
          <p:cNvPr id="5" name="组合 3">
            <a:extLst>
              <a:ext uri="{FF2B5EF4-FFF2-40B4-BE49-F238E27FC236}">
                <a16:creationId xmlns:a16="http://schemas.microsoft.com/office/drawing/2014/main" xmlns="" id="{9EA10BFF-C456-4A10-9760-0AE3243F9E72}"/>
              </a:ext>
            </a:extLst>
          </p:cNvPr>
          <p:cNvGrpSpPr/>
          <p:nvPr/>
        </p:nvGrpSpPr>
        <p:grpSpPr>
          <a:xfrm>
            <a:off x="3334774" y="2736878"/>
            <a:ext cx="2936875" cy="465964"/>
            <a:chOff x="4423731" y="2890388"/>
            <a:chExt cx="2936875" cy="465964"/>
          </a:xfrm>
        </p:grpSpPr>
        <p:sp>
          <p:nvSpPr>
            <p:cNvPr id="49" name="Text Box 22">
              <a:extLst>
                <a:ext uri="{FF2B5EF4-FFF2-40B4-BE49-F238E27FC236}">
                  <a16:creationId xmlns:a16="http://schemas.microsoft.com/office/drawing/2014/main" xmlns="" id="{1F625F8E-1427-414A-94E2-A00F61B3F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3731" y="2894687"/>
              <a:ext cx="2936875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因为               时，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      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graphicFrame>
          <p:nvGraphicFramePr>
            <p:cNvPr id="35" name="Object 4">
              <a:extLst>
                <a:ext uri="{FF2B5EF4-FFF2-40B4-BE49-F238E27FC236}">
                  <a16:creationId xmlns:a16="http://schemas.microsoft.com/office/drawing/2014/main" xmlns="" id="{03145C9D-D05F-4FB0-A8F4-397D8F12570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2038444"/>
                </p:ext>
              </p:extLst>
            </p:nvPr>
          </p:nvGraphicFramePr>
          <p:xfrm>
            <a:off x="5140599" y="2890388"/>
            <a:ext cx="1048748" cy="465856"/>
          </p:xfrm>
          <a:graphic>
            <a:graphicData uri="http://schemas.openxmlformats.org/presentationml/2006/ole">
              <p:oleObj spid="_x0000_s193541" name="Microsoft Equation 3.1" r:id="rId7" imgW="469696" imgH="203112" progId="">
                <p:embed/>
              </p:oleObj>
            </a:graphicData>
          </a:graphic>
        </p:graphicFrame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29C1C838-0F1B-455D-A6B6-470617748696}"/>
              </a:ext>
            </a:extLst>
          </p:cNvPr>
          <p:cNvGrpSpPr/>
          <p:nvPr/>
        </p:nvGrpSpPr>
        <p:grpSpPr>
          <a:xfrm>
            <a:off x="5806549" y="3440313"/>
            <a:ext cx="2426414" cy="519969"/>
            <a:chOff x="6764896" y="3625104"/>
            <a:chExt cx="2426414" cy="519969"/>
          </a:xfrm>
        </p:grpSpPr>
        <p:sp>
          <p:nvSpPr>
            <p:cNvPr id="72" name="Text Box 22">
              <a:extLst>
                <a:ext uri="{FF2B5EF4-FFF2-40B4-BE49-F238E27FC236}">
                  <a16:creationId xmlns:a16="http://schemas.microsoft.com/office/drawing/2014/main" xmlns="" id="{AA6DDA4B-8C46-4F21-8618-F693F2588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4361" y="3649339"/>
              <a:ext cx="1906949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是无穷小量；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               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graphicFrame>
          <p:nvGraphicFramePr>
            <p:cNvPr id="39" name="Object 9">
              <a:extLst>
                <a:ext uri="{FF2B5EF4-FFF2-40B4-BE49-F238E27FC236}">
                  <a16:creationId xmlns:a16="http://schemas.microsoft.com/office/drawing/2014/main" xmlns="" id="{3A6FBCA0-5C99-4946-98A4-2436FC521BE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732113441"/>
                </p:ext>
              </p:extLst>
            </p:nvPr>
          </p:nvGraphicFramePr>
          <p:xfrm>
            <a:off x="6764896" y="3625104"/>
            <a:ext cx="547074" cy="519969"/>
          </p:xfrm>
          <a:graphic>
            <a:graphicData uri="http://schemas.openxmlformats.org/presentationml/2006/ole">
              <p:oleObj spid="_x0000_s193542" name="Microsoft Equation 3.1" r:id="rId8" imgW="241300" imgH="228600" progId="">
                <p:embed/>
              </p:oleObj>
            </a:graphicData>
          </a:graphic>
        </p:graphicFrame>
      </p:grpSp>
      <p:grpSp>
        <p:nvGrpSpPr>
          <p:cNvPr id="8" name="组合 4">
            <a:extLst>
              <a:ext uri="{FF2B5EF4-FFF2-40B4-BE49-F238E27FC236}">
                <a16:creationId xmlns:a16="http://schemas.microsoft.com/office/drawing/2014/main" xmlns="" id="{7D650FD3-E2AC-4A63-89A2-B9ABAE47DA2A}"/>
              </a:ext>
            </a:extLst>
          </p:cNvPr>
          <p:cNvGrpSpPr/>
          <p:nvPr/>
        </p:nvGrpSpPr>
        <p:grpSpPr>
          <a:xfrm>
            <a:off x="3334774" y="3451700"/>
            <a:ext cx="2514780" cy="467123"/>
            <a:chOff x="4423349" y="3643295"/>
            <a:chExt cx="2514780" cy="467123"/>
          </a:xfrm>
        </p:grpSpPr>
        <p:sp>
          <p:nvSpPr>
            <p:cNvPr id="53" name="Text Box 22">
              <a:extLst>
                <a:ext uri="{FF2B5EF4-FFF2-40B4-BE49-F238E27FC236}">
                  <a16:creationId xmlns:a16="http://schemas.microsoft.com/office/drawing/2014/main" xmlns="" id="{44877E05-C4C7-4850-BAF9-471F9BB3B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3349" y="3644923"/>
              <a:ext cx="2514780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所以               时，</a:t>
              </a:r>
            </a:p>
          </p:txBody>
        </p:sp>
        <p:graphicFrame>
          <p:nvGraphicFramePr>
            <p:cNvPr id="40" name="Object 10">
              <a:extLst>
                <a:ext uri="{FF2B5EF4-FFF2-40B4-BE49-F238E27FC236}">
                  <a16:creationId xmlns:a16="http://schemas.microsoft.com/office/drawing/2014/main" xmlns="" id="{262CA79D-F06C-4AED-A26A-26F0BC6132A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763722819"/>
                </p:ext>
              </p:extLst>
            </p:nvPr>
          </p:nvGraphicFramePr>
          <p:xfrm>
            <a:off x="5174967" y="3643295"/>
            <a:ext cx="1014911" cy="467123"/>
          </p:xfrm>
          <a:graphic>
            <a:graphicData uri="http://schemas.openxmlformats.org/presentationml/2006/ole">
              <p:oleObj spid="_x0000_s193543" name="Microsoft Equation 3.1" r:id="rId9" imgW="469696" imgH="203112" progId="">
                <p:embed/>
              </p:oleObj>
            </a:graphicData>
          </a:graphic>
        </p:graphicFrame>
      </p:grpSp>
      <p:grpSp>
        <p:nvGrpSpPr>
          <p:cNvPr id="9" name="组合 7">
            <a:extLst>
              <a:ext uri="{FF2B5EF4-FFF2-40B4-BE49-F238E27FC236}">
                <a16:creationId xmlns:a16="http://schemas.microsoft.com/office/drawing/2014/main" xmlns="" id="{EF63BDB4-0E3D-4009-B75C-A0B9AFBC0F94}"/>
              </a:ext>
            </a:extLst>
          </p:cNvPr>
          <p:cNvGrpSpPr/>
          <p:nvPr/>
        </p:nvGrpSpPr>
        <p:grpSpPr>
          <a:xfrm>
            <a:off x="3303339" y="4252579"/>
            <a:ext cx="3053029" cy="469773"/>
            <a:chOff x="4423349" y="4395167"/>
            <a:chExt cx="3053029" cy="469773"/>
          </a:xfrm>
        </p:grpSpPr>
        <p:sp>
          <p:nvSpPr>
            <p:cNvPr id="64" name="Text Box 22">
              <a:extLst>
                <a:ext uri="{FF2B5EF4-FFF2-40B4-BE49-F238E27FC236}">
                  <a16:creationId xmlns:a16="http://schemas.microsoft.com/office/drawing/2014/main" xmlns="" id="{4807BB08-CC1B-46AF-B776-C9254EDD3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3349" y="4395167"/>
              <a:ext cx="3053029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因为                   时，</a:t>
              </a:r>
            </a:p>
          </p:txBody>
        </p:sp>
        <p:graphicFrame>
          <p:nvGraphicFramePr>
            <p:cNvPr id="44" name="Object 12">
              <a:extLst>
                <a:ext uri="{FF2B5EF4-FFF2-40B4-BE49-F238E27FC236}">
                  <a16:creationId xmlns:a16="http://schemas.microsoft.com/office/drawing/2014/main" xmlns="" id="{FF35D9A6-3480-4A14-8760-AF52521DF4B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321471670"/>
                </p:ext>
              </p:extLst>
            </p:nvPr>
          </p:nvGraphicFramePr>
          <p:xfrm>
            <a:off x="5171652" y="4479570"/>
            <a:ext cx="1306110" cy="385370"/>
          </p:xfrm>
          <a:graphic>
            <a:graphicData uri="http://schemas.openxmlformats.org/presentationml/2006/ole">
              <p:oleObj spid="_x0000_s193544" name="Microsoft Equation 3.1" r:id="rId10" imgW="533169" imgH="152334" progId="">
                <p:embed/>
              </p:oleObj>
            </a:graphicData>
          </a:graphic>
        </p:graphicFrame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03FB42BF-3A99-439F-9A6C-F794E550E8C6}"/>
              </a:ext>
            </a:extLst>
          </p:cNvPr>
          <p:cNvGrpSpPr/>
          <p:nvPr/>
        </p:nvGrpSpPr>
        <p:grpSpPr>
          <a:xfrm>
            <a:off x="6047536" y="4952952"/>
            <a:ext cx="2614363" cy="568355"/>
            <a:chOff x="6908251" y="5110407"/>
            <a:chExt cx="2614363" cy="568355"/>
          </a:xfrm>
        </p:grpSpPr>
        <p:sp>
          <p:nvSpPr>
            <p:cNvPr id="73" name="Text Box 22">
              <a:extLst>
                <a:ext uri="{FF2B5EF4-FFF2-40B4-BE49-F238E27FC236}">
                  <a16:creationId xmlns:a16="http://schemas.microsoft.com/office/drawing/2014/main" xmlns="" id="{A20A592E-B129-41B0-8846-3BD33D822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7485" y="5146219"/>
              <a:ext cx="2125129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是无穷大量。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               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graphicFrame>
          <p:nvGraphicFramePr>
            <p:cNvPr id="48" name="Object 13">
              <a:extLst>
                <a:ext uri="{FF2B5EF4-FFF2-40B4-BE49-F238E27FC236}">
                  <a16:creationId xmlns:a16="http://schemas.microsoft.com/office/drawing/2014/main" xmlns="" id="{A29E783D-A8C3-4ED1-A8BF-CC944DF48BE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428414878"/>
                </p:ext>
              </p:extLst>
            </p:nvPr>
          </p:nvGraphicFramePr>
          <p:xfrm>
            <a:off x="6908251" y="5110407"/>
            <a:ext cx="596569" cy="568355"/>
          </p:xfrm>
          <a:graphic>
            <a:graphicData uri="http://schemas.openxmlformats.org/presentationml/2006/ole">
              <p:oleObj spid="_x0000_s193545" name="Microsoft Equation 3.1" r:id="rId11" imgW="241300" imgH="228600" progId="">
                <p:embed/>
              </p:oleObj>
            </a:graphicData>
          </a:graphic>
        </p:graphicFrame>
      </p:grpSp>
      <p:grpSp>
        <p:nvGrpSpPr>
          <p:cNvPr id="13" name="组合 8">
            <a:extLst>
              <a:ext uri="{FF2B5EF4-FFF2-40B4-BE49-F238E27FC236}">
                <a16:creationId xmlns:a16="http://schemas.microsoft.com/office/drawing/2014/main" xmlns="" id="{0CEED28A-C50E-4A12-AD7D-625AE15EFF4B}"/>
              </a:ext>
            </a:extLst>
          </p:cNvPr>
          <p:cNvGrpSpPr/>
          <p:nvPr/>
        </p:nvGrpSpPr>
        <p:grpSpPr>
          <a:xfrm>
            <a:off x="3334774" y="5004044"/>
            <a:ext cx="2737847" cy="461665"/>
            <a:chOff x="4423348" y="5146219"/>
            <a:chExt cx="2737847" cy="461665"/>
          </a:xfrm>
        </p:grpSpPr>
        <p:sp>
          <p:nvSpPr>
            <p:cNvPr id="57" name="Text Box 22">
              <a:extLst>
                <a:ext uri="{FF2B5EF4-FFF2-40B4-BE49-F238E27FC236}">
                  <a16:creationId xmlns:a16="http://schemas.microsoft.com/office/drawing/2014/main" xmlns="" id="{8D8E72F9-25B8-4132-BC2F-570049EBC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3348" y="5146219"/>
              <a:ext cx="2737847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所以                   时，</a:t>
              </a:r>
            </a:p>
          </p:txBody>
        </p:sp>
        <p:graphicFrame>
          <p:nvGraphicFramePr>
            <p:cNvPr id="51" name="Object 14">
              <a:extLst>
                <a:ext uri="{FF2B5EF4-FFF2-40B4-BE49-F238E27FC236}">
                  <a16:creationId xmlns:a16="http://schemas.microsoft.com/office/drawing/2014/main" xmlns="" id="{FD5F9111-0F9A-4CCC-962D-63A595736A6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870103369"/>
                </p:ext>
              </p:extLst>
            </p:nvPr>
          </p:nvGraphicFramePr>
          <p:xfrm>
            <a:off x="5139216" y="5218071"/>
            <a:ext cx="1306110" cy="389813"/>
          </p:xfrm>
          <a:graphic>
            <a:graphicData uri="http://schemas.openxmlformats.org/presentationml/2006/ole">
              <p:oleObj spid="_x0000_s193546" name="Microsoft Equation 3.1" r:id="rId12" imgW="533169" imgH="152334" progId="">
                <p:embed/>
              </p:oleObj>
            </a:graphicData>
          </a:graphic>
        </p:graphicFrame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3D0893B6-7DBF-4EE0-A65A-FFADCF105F72}"/>
              </a:ext>
            </a:extLst>
          </p:cNvPr>
          <p:cNvSpPr/>
          <p:nvPr/>
        </p:nvSpPr>
        <p:spPr>
          <a:xfrm>
            <a:off x="5424497" y="1691877"/>
            <a:ext cx="292581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（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2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）是无穷大量？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354610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329"/>
    </mc:Choice>
    <mc:Fallback>
      <p:transition spd="slow" advTm="44329"/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12" grpId="0"/>
          <p:bldP spid="18" grpId="0"/>
          <p:bldP spid="47" grpId="0"/>
          <p:bldP spid="63" grpId="0"/>
          <p:bldP spid="3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12" grpId="0"/>
          <p:bldP spid="18" grpId="0"/>
          <p:bldP spid="47" grpId="0"/>
          <p:bldP spid="63" grpId="0"/>
          <p:bldP spid="36" grpId="0"/>
        </p:bldLst>
      </p:timing>
    </mc:Fallback>
  </mc:AlternateContent>
  <p:extLst mod="1">
    <p:ext uri="{E180D4A7-C9FB-4DFB-919C-405C955672EB}">
      <p14:showEvtLst xmlns:p14="http://schemas.microsoft.com/office/powerpoint/2010/main" xmlns="">
        <p14:playEvt time="8275" objId="8"/>
        <p14:stopEvt time="20037" objId="8"/>
      </p14:showEvtLst>
    </p:ext>
  </p:extLs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8">
            <a:extLst>
              <a:ext uri="{FF2B5EF4-FFF2-40B4-BE49-F238E27FC236}">
                <a16:creationId xmlns:a16="http://schemas.microsoft.com/office/drawing/2014/main" xmlns="" id="{2281CD9A-4ADB-4929-BD07-14BF79E3D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3183266"/>
            <a:ext cx="6491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</a:t>
            </a:r>
            <a:r>
              <a:rPr lang="zh-CN" altLang="en-US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很大很大的量是否为无穷大量？如 ： </a:t>
            </a:r>
          </a:p>
        </p:txBody>
      </p:sp>
      <p:grpSp>
        <p:nvGrpSpPr>
          <p:cNvPr id="2" name="组合 7"/>
          <p:cNvGrpSpPr/>
          <p:nvPr/>
        </p:nvGrpSpPr>
        <p:grpSpPr>
          <a:xfrm>
            <a:off x="1235075" y="538161"/>
            <a:ext cx="1162972" cy="1349048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227103" y="2127183"/>
            <a:ext cx="9756775" cy="3246505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xmlns="" id="{20C44CF6-760C-4BF6-92DE-74C78FB0A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3889649"/>
            <a:ext cx="7920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</a:t>
            </a:r>
            <a:r>
              <a:rPr lang="zh-CN" altLang="en-US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同一个变量在不同的变化过程中是否均为无穷大量？</a:t>
            </a: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xmlns="" id="{7073E1B6-7BB0-4230-ABD4-1A102F941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565307"/>
            <a:ext cx="6491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</a:t>
            </a:r>
            <a:r>
              <a:rPr lang="zh-CN" altLang="en-US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为什么是非零</a:t>
            </a:r>
            <a:r>
              <a:rPr lang="zh-CN" altLang="en-US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无穷小量的倒数才是无穷大量？</a:t>
            </a:r>
          </a:p>
        </p:txBody>
      </p:sp>
      <p:sp>
        <p:nvSpPr>
          <p:cNvPr id="27" name="矩形 55">
            <a:extLst>
              <a:ext uri="{FF2B5EF4-FFF2-40B4-BE49-F238E27FC236}">
                <a16:creationId xmlns:a16="http://schemas.microsoft.com/office/drawing/2014/main" xmlns="" id="{6BFF5D97-0C1C-4089-B7CF-901BC2B32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440843"/>
            <a:ext cx="935724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思考</a:t>
            </a:r>
          </a:p>
        </p:txBody>
      </p:sp>
      <p:grpSp>
        <p:nvGrpSpPr>
          <p:cNvPr id="5" name="组合 1">
            <a:extLst>
              <a:ext uri="{FF2B5EF4-FFF2-40B4-BE49-F238E27FC236}">
                <a16:creationId xmlns:a16="http://schemas.microsoft.com/office/drawing/2014/main" xmlns="" id="{063D3282-96D0-4C33-9EE1-849E41906688}"/>
              </a:ext>
            </a:extLst>
          </p:cNvPr>
          <p:cNvGrpSpPr/>
          <p:nvPr/>
        </p:nvGrpSpPr>
        <p:grpSpPr>
          <a:xfrm>
            <a:off x="6985922" y="3141663"/>
            <a:ext cx="1062564" cy="505573"/>
            <a:chOff x="8152139" y="2222295"/>
            <a:chExt cx="1062564" cy="505573"/>
          </a:xfrm>
        </p:grpSpPr>
        <p:graphicFrame>
          <p:nvGraphicFramePr>
            <p:cNvPr id="26" name="Object 2">
              <a:extLst>
                <a:ext uri="{FF2B5EF4-FFF2-40B4-BE49-F238E27FC236}">
                  <a16:creationId xmlns:a16="http://schemas.microsoft.com/office/drawing/2014/main" xmlns="" id="{A8F40C59-0C3A-4AC5-BCA8-AF326D39564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546179302"/>
                </p:ext>
              </p:extLst>
            </p:nvPr>
          </p:nvGraphicFramePr>
          <p:xfrm>
            <a:off x="8152139" y="2222295"/>
            <a:ext cx="916448" cy="505573"/>
          </p:xfrm>
          <a:graphic>
            <a:graphicData uri="http://schemas.openxmlformats.org/presentationml/2006/ole">
              <p:oleObj spid="_x0000_s194562" name="Microsoft Equation 3.1" r:id="rId4" imgW="368140" imgH="203112" progId="">
                <p:embed/>
              </p:oleObj>
            </a:graphicData>
          </a:graphic>
        </p:graphicFrame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xmlns="" id="{AE1F44C2-C6E7-492C-9ADA-1B824C242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94430" y="2263897"/>
              <a:ext cx="32027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。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430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xmlns="" val="100221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662"/>
    </mc:Choice>
    <mc:Fallback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 animBg="1"/>
      <p:bldP spid="23" grpId="0"/>
      <p:bldP spid="24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55687" y="1160463"/>
            <a:ext cx="10080625" cy="4677630"/>
            <a:chOff x="92723" y="785043"/>
            <a:chExt cx="8892343" cy="4011833"/>
          </a:xfrm>
        </p:grpSpPr>
        <p:sp>
          <p:nvSpPr>
            <p:cNvPr id="13" name="矩形 12"/>
            <p:cNvSpPr/>
            <p:nvPr/>
          </p:nvSpPr>
          <p:spPr>
            <a:xfrm>
              <a:off x="92724" y="785043"/>
              <a:ext cx="8892342" cy="3921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92723" y="908943"/>
              <a:ext cx="8892343" cy="388793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1A74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Group 24"/>
          <p:cNvGrpSpPr/>
          <p:nvPr/>
        </p:nvGrpSpPr>
        <p:grpSpPr bwMode="auto">
          <a:xfrm>
            <a:off x="1355514" y="1552623"/>
            <a:ext cx="9430671" cy="1754186"/>
            <a:chOff x="160" y="-148"/>
            <a:chExt cx="5040" cy="1105"/>
          </a:xfrm>
        </p:grpSpPr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160" y="-148"/>
              <a:ext cx="5040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zh-CN" altLang="en-US" sz="2400" b="1" dirty="0" smtClean="0">
                  <a:solidFill>
                    <a:srgbClr val="FF0000"/>
                  </a:solidFill>
                </a:rPr>
                <a:t>定义</a:t>
              </a:r>
              <a:r>
                <a:rPr lang="en-US" altLang="zh-CN" sz="2400" b="1" dirty="0" smtClean="0">
                  <a:solidFill>
                    <a:srgbClr val="FF0000"/>
                  </a:solidFill>
                </a:rPr>
                <a:t>2.3</a:t>
              </a:r>
              <a:r>
                <a:rPr lang="zh-CN" altLang="en-US" sz="2400" b="1" dirty="0" smtClean="0">
                  <a:solidFill>
                    <a:srgbClr val="FF0000"/>
                  </a:solidFill>
                </a:rPr>
                <a:t>   </a:t>
              </a:r>
              <a:r>
                <a:rPr lang="zh-CN" altLang="en-US" sz="2400" b="1" dirty="0" smtClean="0">
                  <a:latin typeface="Times New Roman" pitchFamily="18" charset="0"/>
                  <a:cs typeface="Times New Roman" pitchFamily="18" charset="0"/>
                </a:rPr>
                <a:t>如果</a:t>
              </a:r>
              <a:r>
                <a:rPr lang="zh-CN" altLang="en-US" sz="2400" b="1" dirty="0">
                  <a:latin typeface="Times New Roman" pitchFamily="18" charset="0"/>
                  <a:cs typeface="Times New Roman" pitchFamily="18" charset="0"/>
                </a:rPr>
                <a:t>当自变量      </a:t>
              </a:r>
              <a:r>
                <a:rPr lang="zh-CN" altLang="en-US" sz="2400" b="1" dirty="0" smtClean="0">
                  <a:latin typeface="Times New Roman" pitchFamily="18" charset="0"/>
                </a:rPr>
                <a:t>取</a:t>
              </a:r>
              <a:r>
                <a:rPr lang="zh-CN" altLang="en-US" sz="2400" b="1" dirty="0">
                  <a:latin typeface="Times New Roman" pitchFamily="18" charset="0"/>
                </a:rPr>
                <a:t>负值并且它的绝对值无限增大时</a:t>
              </a:r>
              <a:r>
                <a:rPr lang="zh-CN" altLang="en-US" sz="2400" b="1" dirty="0" smtClean="0">
                  <a:latin typeface="Times New Roman" pitchFamily="18" charset="0"/>
                </a:rPr>
                <a:t>，函数</a:t>
              </a:r>
              <a:endParaRPr lang="en-US" altLang="zh-CN" sz="2400" b="1" dirty="0">
                <a:latin typeface="Times New Roman" pitchFamily="18" charset="0"/>
              </a:endParaRPr>
            </a:p>
            <a:p>
              <a:pPr fontAlgn="base">
                <a:lnSpc>
                  <a:spcPct val="150000"/>
                </a:lnSpc>
              </a:pPr>
              <a:r>
                <a:rPr lang="zh-CN" altLang="en-US" sz="2400" b="1" dirty="0" smtClean="0">
                  <a:latin typeface="Times New Roman" pitchFamily="18" charset="0"/>
                </a:rPr>
                <a:t>            无限</a:t>
              </a:r>
              <a:r>
                <a:rPr lang="zh-CN" altLang="en-US" sz="2400" b="1" dirty="0">
                  <a:latin typeface="Times New Roman" pitchFamily="18" charset="0"/>
                </a:rPr>
                <a:t>趋近于一个确定的常数      ，则常数      为当                   </a:t>
              </a:r>
              <a:r>
                <a:rPr lang="zh-CN" altLang="en-US" sz="2400" b="1" dirty="0" smtClean="0">
                  <a:latin typeface="Times New Roman" pitchFamily="18" charset="0"/>
                </a:rPr>
                <a:t>时</a:t>
              </a:r>
              <a:r>
                <a:rPr lang="zh-CN" altLang="en-US" sz="2400" b="1" dirty="0">
                  <a:latin typeface="Times New Roman" pitchFamily="18" charset="0"/>
                </a:rPr>
                <a:t>函数的</a:t>
              </a:r>
              <a:r>
                <a:rPr lang="zh-CN" altLang="en-US" sz="2400" b="1" dirty="0">
                  <a:solidFill>
                    <a:srgbClr val="FF3300"/>
                  </a:solidFill>
                  <a:latin typeface="Times New Roman" pitchFamily="18" charset="0"/>
                </a:rPr>
                <a:t>极限</a:t>
              </a:r>
              <a:r>
                <a:rPr lang="zh-CN" altLang="en-US" sz="2400" b="1" dirty="0" smtClean="0">
                  <a:latin typeface="Times New Roman" pitchFamily="18" charset="0"/>
                </a:rPr>
                <a:t>。</a:t>
              </a:r>
              <a:endParaRPr lang="en-US" sz="2400" b="1" dirty="0">
                <a:latin typeface="Times New Roman" pitchFamily="18" charset="0"/>
              </a:endParaRPr>
            </a:p>
          </p:txBody>
        </p:sp>
        <p:graphicFrame>
          <p:nvGraphicFramePr>
            <p:cNvPr id="38" name="Object 25"/>
            <p:cNvGraphicFramePr>
              <a:graphicFrameLocks noChangeAspect="1"/>
            </p:cNvGraphicFramePr>
            <p:nvPr/>
          </p:nvGraphicFramePr>
          <p:xfrm>
            <a:off x="1901" y="-41"/>
            <a:ext cx="223" cy="257"/>
          </p:xfrm>
          <a:graphic>
            <a:graphicData uri="http://schemas.openxmlformats.org/presentationml/2006/ole">
              <p:oleObj spid="_x0000_s96288" r:id="rId3" imgW="3048000" imgH="3352800" progId="">
                <p:embed/>
              </p:oleObj>
            </a:graphicData>
          </a:graphic>
        </p:graphicFrame>
        <p:graphicFrame>
          <p:nvGraphicFramePr>
            <p:cNvPr id="39" name="Object 26"/>
            <p:cNvGraphicFramePr>
              <a:graphicFrameLocks noChangeAspect="1"/>
            </p:cNvGraphicFramePr>
            <p:nvPr/>
          </p:nvGraphicFramePr>
          <p:xfrm>
            <a:off x="2702" y="283"/>
            <a:ext cx="236" cy="251"/>
          </p:xfrm>
          <a:graphic>
            <a:graphicData uri="http://schemas.openxmlformats.org/presentationml/2006/ole">
              <p:oleObj spid="_x0000_s96289" r:id="rId4" imgW="3657600" imgH="3962400" progId="">
                <p:embed/>
              </p:oleObj>
            </a:graphicData>
          </a:graphic>
        </p:graphicFrame>
        <p:graphicFrame>
          <p:nvGraphicFramePr>
            <p:cNvPr id="40" name="Object 27"/>
            <p:cNvGraphicFramePr>
              <a:graphicFrameLocks noChangeAspect="1"/>
            </p:cNvGraphicFramePr>
            <p:nvPr/>
          </p:nvGraphicFramePr>
          <p:xfrm>
            <a:off x="3599" y="282"/>
            <a:ext cx="231" cy="245"/>
          </p:xfrm>
          <a:graphic>
            <a:graphicData uri="http://schemas.openxmlformats.org/presentationml/2006/ole">
              <p:oleObj spid="_x0000_s96290" r:id="rId5" imgW="3657600" imgH="3962400" progId="">
                <p:embed/>
              </p:oleObj>
            </a:graphicData>
          </a:graphic>
        </p:graphicFrame>
        <p:graphicFrame>
          <p:nvGraphicFramePr>
            <p:cNvPr id="41" name="Object 28"/>
            <p:cNvGraphicFramePr>
              <a:graphicFrameLocks noChangeAspect="1"/>
            </p:cNvGraphicFramePr>
            <p:nvPr/>
          </p:nvGraphicFramePr>
          <p:xfrm>
            <a:off x="208" y="262"/>
            <a:ext cx="518" cy="303"/>
          </p:xfrm>
          <a:graphic>
            <a:graphicData uri="http://schemas.openxmlformats.org/presentationml/2006/ole">
              <p:oleObj spid="_x0000_s96291" r:id="rId6" imgW="8229600" imgH="4876800" progId="">
                <p:embed/>
              </p:oleObj>
            </a:graphicData>
          </a:graphic>
        </p:graphicFrame>
        <p:graphicFrame>
          <p:nvGraphicFramePr>
            <p:cNvPr id="42" name="Object 29"/>
            <p:cNvGraphicFramePr>
              <a:graphicFrameLocks noChangeAspect="1"/>
            </p:cNvGraphicFramePr>
            <p:nvPr/>
          </p:nvGraphicFramePr>
          <p:xfrm>
            <a:off x="4187" y="326"/>
            <a:ext cx="701" cy="214"/>
          </p:xfrm>
          <a:graphic>
            <a:graphicData uri="http://schemas.openxmlformats.org/presentationml/2006/ole">
              <p:oleObj spid="_x0000_s96292" r:id="rId7" imgW="13106400" imgH="3352800" progId="">
                <p:embed/>
              </p:oleObj>
            </a:graphicData>
          </a:graphic>
        </p:graphicFrame>
      </p:grp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315961" y="4033461"/>
            <a:ext cx="3942080" cy="49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Times New Roman" pitchFamily="18" charset="0"/>
              </a:rPr>
              <a:t>否则，称为极限不存在。</a:t>
            </a:r>
          </a:p>
        </p:txBody>
      </p:sp>
      <p:graphicFrame>
        <p:nvGraphicFramePr>
          <p:cNvPr id="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7851622"/>
              </p:ext>
            </p:extLst>
          </p:nvPr>
        </p:nvGraphicFramePr>
        <p:xfrm>
          <a:off x="3238742" y="3259177"/>
          <a:ext cx="2168313" cy="744227"/>
        </p:xfrm>
        <a:graphic>
          <a:graphicData uri="http://schemas.openxmlformats.org/presentationml/2006/ole">
            <p:oleObj spid="_x0000_s96293" name="公式" r:id="rId8" imgW="21031200" imgH="6705600" progId="">
              <p:embed/>
            </p:oleObj>
          </a:graphicData>
        </a:graphic>
      </p:graphicFrame>
      <p:graphicFrame>
        <p:nvGraphicFramePr>
          <p:cNvPr id="4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21705908"/>
              </p:ext>
            </p:extLst>
          </p:nvPr>
        </p:nvGraphicFramePr>
        <p:xfrm>
          <a:off x="5958235" y="3318451"/>
          <a:ext cx="3553460" cy="554567"/>
        </p:xfrm>
        <a:graphic>
          <a:graphicData uri="http://schemas.openxmlformats.org/presentationml/2006/ole">
            <p:oleObj spid="_x0000_s96294" name="公式" r:id="rId9" imgW="30784800" imgH="4876800" progId="">
              <p:embed/>
            </p:oleObj>
          </a:graphicData>
        </a:graphic>
      </p:graphicFrame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5419808" y="3308139"/>
            <a:ext cx="651889" cy="4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>
            <a:spAutoFit/>
          </a:bodyPr>
          <a:lstStyle/>
          <a:p>
            <a:pPr fontAlgn="base"/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或</a:t>
            </a:r>
            <a:endParaRPr lang="zh-CN" altLang="en-US" sz="2400" b="1" dirty="0">
              <a:latin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39588" y="2773197"/>
            <a:ext cx="1435947" cy="4924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2400" b="1" dirty="0" smtClean="0">
                <a:latin typeface="Times New Roman" pitchFamily="18" charset="0"/>
              </a:rPr>
              <a:t>记作</a:t>
            </a:r>
            <a:endParaRPr lang="zh-CN" altLang="en-US" sz="2400" dirty="0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284393" y="4847595"/>
            <a:ext cx="50283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 smtClean="0">
                <a:latin typeface="Times New Roman" pitchFamily="18" charset="0"/>
              </a:rPr>
              <a:t>引例</a:t>
            </a:r>
            <a:r>
              <a:rPr lang="en-US" altLang="zh-CN" b="1" dirty="0" smtClean="0">
                <a:latin typeface="Times New Roman" pitchFamily="18" charset="0"/>
              </a:rPr>
              <a:t>2</a:t>
            </a:r>
            <a:r>
              <a:rPr lang="zh-CN" altLang="en-US" b="1" dirty="0" smtClean="0">
                <a:latin typeface="Times New Roman" pitchFamily="18" charset="0"/>
              </a:rPr>
              <a:t>中，可以表示为：</a:t>
            </a:r>
            <a:endParaRPr lang="zh-CN" altLang="en-US" b="1" dirty="0">
              <a:latin typeface="Times New Roman" pitchFamily="18" charset="0"/>
            </a:endParaRPr>
          </a:p>
        </p:txBody>
      </p:sp>
      <p:graphicFrame>
        <p:nvGraphicFramePr>
          <p:cNvPr id="49" name="对象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05955242"/>
              </p:ext>
            </p:extLst>
          </p:nvPr>
        </p:nvGraphicFramePr>
        <p:xfrm>
          <a:off x="4571999" y="4565235"/>
          <a:ext cx="1658811" cy="988907"/>
        </p:xfrm>
        <a:graphic>
          <a:graphicData uri="http://schemas.openxmlformats.org/presentationml/2006/ole">
            <p:oleObj spid="_x0000_s96295" name="公式" r:id="rId10" imgW="15849600" imgH="9448800" progId="">
              <p:embed/>
            </p:oleObj>
          </a:graphicData>
        </a:graphic>
      </p:graphicFrame>
      <p:grpSp>
        <p:nvGrpSpPr>
          <p:cNvPr id="50" name="组合 33"/>
          <p:cNvGrpSpPr/>
          <p:nvPr/>
        </p:nvGrpSpPr>
        <p:grpSpPr>
          <a:xfrm>
            <a:off x="6244219" y="4619421"/>
            <a:ext cx="4146075" cy="921175"/>
            <a:chOff x="4683164" y="3769359"/>
            <a:chExt cx="3109556" cy="690881"/>
          </a:xfrm>
        </p:grpSpPr>
        <p:grpSp>
          <p:nvGrpSpPr>
            <p:cNvPr id="51" name="组合 28"/>
            <p:cNvGrpSpPr/>
            <p:nvPr/>
          </p:nvGrpSpPr>
          <p:grpSpPr>
            <a:xfrm>
              <a:off x="4683164" y="3769359"/>
              <a:ext cx="3109556" cy="690881"/>
              <a:chOff x="4683164" y="3769359"/>
              <a:chExt cx="3109556" cy="690881"/>
            </a:xfrm>
          </p:grpSpPr>
          <p:sp>
            <p:nvSpPr>
              <p:cNvPr id="53" name="Rectangle 5"/>
              <p:cNvSpPr>
                <a:spLocks noChangeArrowheads="1"/>
              </p:cNvSpPr>
              <p:nvPr/>
            </p:nvSpPr>
            <p:spPr bwMode="auto">
              <a:xfrm>
                <a:off x="4683164" y="3929920"/>
                <a:ext cx="3109556" cy="346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fontAlgn="base"/>
                <a:r>
                  <a:rPr lang="zh-CN" altLang="en-US" sz="2400" b="1" dirty="0" smtClean="0">
                    <a:latin typeface="Times New Roman" pitchFamily="18" charset="0"/>
                    <a:cs typeface="Times New Roman" pitchFamily="18" charset="0"/>
                  </a:rPr>
                  <a:t>或当                   时，             。</a:t>
                </a:r>
                <a:endParaRPr lang="zh-CN" altLang="en-US" sz="2400" b="1" dirty="0">
                  <a:latin typeface="Times New Roman" pitchFamily="18" charset="0"/>
                </a:endParaRPr>
              </a:p>
            </p:txBody>
          </p:sp>
          <p:graphicFrame>
            <p:nvGraphicFramePr>
              <p:cNvPr id="54" name="Object 10" descr="image24"/>
              <p:cNvGraphicFramePr>
                <a:graphicFrameLocks noChangeAspect="1"/>
              </p:cNvGraphicFramePr>
              <p:nvPr/>
            </p:nvGraphicFramePr>
            <p:xfrm>
              <a:off x="6754417" y="3769359"/>
              <a:ext cx="813650" cy="690881"/>
            </p:xfrm>
            <a:graphic>
              <a:graphicData uri="http://schemas.openxmlformats.org/presentationml/2006/ole">
                <p:oleObj spid="_x0000_s96296" name="公式" r:id="rId11" imgW="10668000" imgH="9448800" progId="">
                  <p:embed/>
                </p:oleObj>
              </a:graphicData>
            </a:graphic>
          </p:graphicFrame>
        </p:grpSp>
        <p:graphicFrame>
          <p:nvGraphicFramePr>
            <p:cNvPr id="52" name="Object 29"/>
            <p:cNvGraphicFramePr>
              <a:graphicFrameLocks noChangeAspect="1"/>
            </p:cNvGraphicFramePr>
            <p:nvPr/>
          </p:nvGraphicFramePr>
          <p:xfrm>
            <a:off x="5305130" y="4007565"/>
            <a:ext cx="983765" cy="254794"/>
          </p:xfrm>
          <a:graphic>
            <a:graphicData uri="http://schemas.openxmlformats.org/presentationml/2006/ole">
              <p:oleObj spid="_x0000_s96297" r:id="rId12" imgW="13106400" imgH="3352800" progId="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21615855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7" grpId="0"/>
      <p:bldP spid="4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1244416" y="530592"/>
            <a:ext cx="1162972" cy="1349048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244416" y="2057876"/>
            <a:ext cx="9747434" cy="3659529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xmlns="" id="{AE9CDF33-5672-49F3-BD00-ED7169C4F1A9}"/>
              </a:ext>
            </a:extLst>
          </p:cNvPr>
          <p:cNvGrpSpPr/>
          <p:nvPr/>
        </p:nvGrpSpPr>
        <p:grpSpPr>
          <a:xfrm>
            <a:off x="1809818" y="2360772"/>
            <a:ext cx="6831110" cy="523220"/>
            <a:chOff x="2865340" y="2254898"/>
            <a:chExt cx="6831110" cy="523220"/>
          </a:xfrm>
        </p:grpSpPr>
        <p:sp>
          <p:nvSpPr>
            <p:cNvPr id="15" name="Text Box 28">
              <a:extLst>
                <a:ext uri="{FF2B5EF4-FFF2-40B4-BE49-F238E27FC236}">
                  <a16:creationId xmlns:a16="http://schemas.microsoft.com/office/drawing/2014/main" xmlns="" id="{57A690A9-00BE-43BC-95BF-455E68B18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5340" y="2254898"/>
              <a:ext cx="6831110" cy="5232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t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en-US" altLang="zh-CN" sz="2800" b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1.</a:t>
              </a:r>
              <a:r>
                <a:rPr lang="zh-CN" altLang="en-US" b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当                </a:t>
              </a:r>
              <a:r>
                <a:rPr lang="zh-CN" altLang="en-US" b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下列哪些变量为无穷大量。（      ） </a:t>
              </a:r>
            </a:p>
          </p:txBody>
        </p:sp>
        <p:graphicFrame>
          <p:nvGraphicFramePr>
            <p:cNvPr id="16" name="Object 3">
              <a:extLst>
                <a:ext uri="{FF2B5EF4-FFF2-40B4-BE49-F238E27FC236}">
                  <a16:creationId xmlns:a16="http://schemas.microsoft.com/office/drawing/2014/main" xmlns="" id="{EE796196-E9EF-41C3-A974-68EFAFB07D5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833152140"/>
                </p:ext>
              </p:extLst>
            </p:nvPr>
          </p:nvGraphicFramePr>
          <p:xfrm>
            <a:off x="3520493" y="2365887"/>
            <a:ext cx="1110417" cy="350676"/>
          </p:xfrm>
          <a:graphic>
            <a:graphicData uri="http://schemas.openxmlformats.org/presentationml/2006/ole">
              <p:oleObj spid="_x0000_s195586" name="Microsoft Equation 3.1" r:id="rId4" imgW="444307" imgH="139639" progId="">
                <p:embed/>
              </p:oleObj>
            </a:graphicData>
          </a:graphic>
        </p:graphicFrame>
      </p:grpSp>
      <p:graphicFrame>
        <p:nvGraphicFramePr>
          <p:cNvPr id="31" name="Object 2">
            <a:extLst>
              <a:ext uri="{FF2B5EF4-FFF2-40B4-BE49-F238E27FC236}">
                <a16:creationId xmlns:a16="http://schemas.microsoft.com/office/drawing/2014/main" xmlns="" id="{E81532EB-1B8C-4A8D-B71A-B371335EC5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47013038"/>
              </p:ext>
            </p:extLst>
          </p:nvPr>
        </p:nvGraphicFramePr>
        <p:xfrm>
          <a:off x="3145872" y="3035486"/>
          <a:ext cx="791921" cy="490907"/>
        </p:xfrm>
        <a:graphic>
          <a:graphicData uri="http://schemas.openxmlformats.org/presentationml/2006/ole">
            <p:oleObj spid="_x0000_s195587" name="Microsoft Equation 3.1" r:id="rId5" imgW="228600" imgH="228600" progId="">
              <p:embed/>
            </p:oleObj>
          </a:graphicData>
        </a:graphic>
      </p:graphicFrame>
      <p:sp>
        <p:nvSpPr>
          <p:cNvPr id="32" name="Text Box 33">
            <a:extLst>
              <a:ext uri="{FF2B5EF4-FFF2-40B4-BE49-F238E27FC236}">
                <a16:creationId xmlns:a16="http://schemas.microsoft.com/office/drawing/2014/main" xmlns="" id="{A83FFCB3-ED4A-405E-B252-B522A1032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67" y="3056102"/>
            <a:ext cx="82109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Ａ．</a:t>
            </a:r>
          </a:p>
        </p:txBody>
      </p:sp>
      <p:graphicFrame>
        <p:nvGraphicFramePr>
          <p:cNvPr id="33" name="Object 4">
            <a:extLst>
              <a:ext uri="{FF2B5EF4-FFF2-40B4-BE49-F238E27FC236}">
                <a16:creationId xmlns:a16="http://schemas.microsoft.com/office/drawing/2014/main" xmlns="" id="{09FE0FBE-67B2-4C90-8853-2D7382514D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89621402"/>
              </p:ext>
            </p:extLst>
          </p:nvPr>
        </p:nvGraphicFramePr>
        <p:xfrm>
          <a:off x="6565294" y="3009615"/>
          <a:ext cx="1318876" cy="434764"/>
        </p:xfrm>
        <a:graphic>
          <a:graphicData uri="http://schemas.openxmlformats.org/presentationml/2006/ole">
            <p:oleObj spid="_x0000_s195588" name="公式" r:id="rId6" imgW="380835" imgH="203112" progId="">
              <p:embed/>
            </p:oleObj>
          </a:graphicData>
        </a:graphic>
      </p:graphicFrame>
      <p:sp>
        <p:nvSpPr>
          <p:cNvPr id="34" name="Text Box 33">
            <a:extLst>
              <a:ext uri="{FF2B5EF4-FFF2-40B4-BE49-F238E27FC236}">
                <a16:creationId xmlns:a16="http://schemas.microsoft.com/office/drawing/2014/main" xmlns="" id="{52CD00F7-4DD1-43FD-8440-1CACDA8E7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137" y="3056102"/>
            <a:ext cx="87903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Ｂ．</a:t>
            </a:r>
          </a:p>
        </p:txBody>
      </p:sp>
      <p:graphicFrame>
        <p:nvGraphicFramePr>
          <p:cNvPr id="35" name="Object 5">
            <a:extLst>
              <a:ext uri="{FF2B5EF4-FFF2-40B4-BE49-F238E27FC236}">
                <a16:creationId xmlns:a16="http://schemas.microsoft.com/office/drawing/2014/main" xmlns="" id="{32787580-776B-4772-BA99-A223AE92CD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81924156"/>
              </p:ext>
            </p:extLst>
          </p:nvPr>
        </p:nvGraphicFramePr>
        <p:xfrm>
          <a:off x="3145872" y="3687229"/>
          <a:ext cx="1143223" cy="381499"/>
        </p:xfrm>
        <a:graphic>
          <a:graphicData uri="http://schemas.openxmlformats.org/presentationml/2006/ole">
            <p:oleObj spid="_x0000_s195589" name="公式" r:id="rId7" imgW="329914" imgH="177646" progId="">
              <p:embed/>
            </p:oleObj>
          </a:graphicData>
        </a:graphic>
      </p:graphicFrame>
      <p:sp>
        <p:nvSpPr>
          <p:cNvPr id="36" name="Text Box 33">
            <a:extLst>
              <a:ext uri="{FF2B5EF4-FFF2-40B4-BE49-F238E27FC236}">
                <a16:creationId xmlns:a16="http://schemas.microsoft.com/office/drawing/2014/main" xmlns="" id="{D71997DD-7737-4E25-8002-6AD5DD45B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616" y="3678603"/>
            <a:ext cx="89822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Ｃ．</a:t>
            </a:r>
          </a:p>
        </p:txBody>
      </p:sp>
      <p:graphicFrame>
        <p:nvGraphicFramePr>
          <p:cNvPr id="37" name="Object 6">
            <a:extLst>
              <a:ext uri="{FF2B5EF4-FFF2-40B4-BE49-F238E27FC236}">
                <a16:creationId xmlns:a16="http://schemas.microsoft.com/office/drawing/2014/main" xmlns="" id="{13BE58BC-4EE7-42DB-9AB1-B5B6872CC3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0538937"/>
              </p:ext>
            </p:extLst>
          </p:nvPr>
        </p:nvGraphicFramePr>
        <p:xfrm>
          <a:off x="6565294" y="3538004"/>
          <a:ext cx="474453" cy="685681"/>
        </p:xfrm>
        <a:graphic>
          <a:graphicData uri="http://schemas.openxmlformats.org/presentationml/2006/ole">
            <p:oleObj spid="_x0000_s195590" name="公式" r:id="rId8" imgW="152334" imgH="393529" progId="">
              <p:embed/>
            </p:oleObj>
          </a:graphicData>
        </a:graphic>
      </p:graphicFrame>
      <p:sp>
        <p:nvSpPr>
          <p:cNvPr id="38" name="Text Box 33">
            <a:extLst>
              <a:ext uri="{FF2B5EF4-FFF2-40B4-BE49-F238E27FC236}">
                <a16:creationId xmlns:a16="http://schemas.microsoft.com/office/drawing/2014/main" xmlns="" id="{31D64758-259C-41C6-9815-52FED78BB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649" y="3678603"/>
            <a:ext cx="842527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Ｄ．</a:t>
            </a:r>
          </a:p>
        </p:txBody>
      </p:sp>
      <p:grpSp>
        <p:nvGrpSpPr>
          <p:cNvPr id="5" name="组合 3">
            <a:extLst>
              <a:ext uri="{FF2B5EF4-FFF2-40B4-BE49-F238E27FC236}">
                <a16:creationId xmlns:a16="http://schemas.microsoft.com/office/drawing/2014/main" xmlns="" id="{04A9955E-612A-45E3-AACF-8B21BEF134D9}"/>
              </a:ext>
            </a:extLst>
          </p:cNvPr>
          <p:cNvGrpSpPr/>
          <p:nvPr/>
        </p:nvGrpSpPr>
        <p:grpSpPr>
          <a:xfrm>
            <a:off x="1800391" y="4068740"/>
            <a:ext cx="6831110" cy="738664"/>
            <a:chOff x="2855913" y="3654856"/>
            <a:chExt cx="6831110" cy="738664"/>
          </a:xfrm>
        </p:grpSpPr>
        <p:sp>
          <p:nvSpPr>
            <p:cNvPr id="40" name="Text Box 28">
              <a:extLst>
                <a:ext uri="{FF2B5EF4-FFF2-40B4-BE49-F238E27FC236}">
                  <a16:creationId xmlns:a16="http://schemas.microsoft.com/office/drawing/2014/main" xmlns="" id="{01E679C1-DF17-4C81-975D-E5499FD92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5913" y="3654856"/>
              <a:ext cx="6831110" cy="7386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t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en-US" altLang="zh-CN" sz="2800" b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2.</a:t>
              </a:r>
              <a:r>
                <a:rPr lang="zh-CN" altLang="en-US" b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指出</a:t>
              </a:r>
              <a:r>
                <a:rPr lang="zh-CN" altLang="en-US" b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函数                </a:t>
              </a:r>
              <a:r>
                <a:rPr lang="zh-CN" altLang="en-US" b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在自变量怎样的变化过程中</a:t>
              </a:r>
              <a:r>
                <a:rPr lang="en-US" altLang="zh-CN" b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,</a:t>
              </a:r>
            </a:p>
          </p:txBody>
        </p:sp>
        <p:graphicFrame>
          <p:nvGraphicFramePr>
            <p:cNvPr id="42" name="Object 10">
              <a:extLst>
                <a:ext uri="{FF2B5EF4-FFF2-40B4-BE49-F238E27FC236}">
                  <a16:creationId xmlns:a16="http://schemas.microsoft.com/office/drawing/2014/main" xmlns="" id="{99F6A87B-FF7C-4712-BE47-CD027EA341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390160269"/>
                </p:ext>
              </p:extLst>
            </p:nvPr>
          </p:nvGraphicFramePr>
          <p:xfrm>
            <a:off x="4541233" y="3882125"/>
            <a:ext cx="1058164" cy="440609"/>
          </p:xfrm>
          <a:graphic>
            <a:graphicData uri="http://schemas.openxmlformats.org/presentationml/2006/ole">
              <p:oleObj spid="_x0000_s195591" name="Microsoft Equation 3.1" r:id="rId9" imgW="507780" imgH="203112" progId="">
                <p:embed/>
              </p:oleObj>
            </a:graphicData>
          </a:graphic>
        </p:graphicFrame>
      </p:grpSp>
      <p:sp>
        <p:nvSpPr>
          <p:cNvPr id="43" name="Text Box 28">
            <a:extLst>
              <a:ext uri="{FF2B5EF4-FFF2-40B4-BE49-F238E27FC236}">
                <a16:creationId xmlns:a16="http://schemas.microsoft.com/office/drawing/2014/main" xmlns="" id="{FF47560D-49BF-4599-9302-068B11306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857" y="4698610"/>
            <a:ext cx="2551785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t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（</a:t>
            </a:r>
            <a:r>
              <a:rPr lang="en-US" altLang="zh-CN" sz="2800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1</a:t>
            </a:r>
            <a:r>
              <a:rPr lang="zh-CN" altLang="en-US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）是无穷大量？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xmlns="" id="{6BDFB3E0-C548-44C3-A090-3D7FE3D29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890" y="4698610"/>
            <a:ext cx="6831110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t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（</a:t>
            </a:r>
            <a:r>
              <a:rPr lang="en-US" altLang="zh-CN" sz="2800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2</a:t>
            </a:r>
            <a:r>
              <a:rPr lang="zh-CN" altLang="en-US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）是无穷小量？ 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430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xmlns="" val="155034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662"/>
    </mc:Choice>
    <mc:Fallback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/>
      <p:bldP spid="34" grpId="0"/>
      <p:bldP spid="36" grpId="0"/>
      <p:bldP spid="38" grpId="0"/>
      <p:bldP spid="43" grpId="0"/>
      <p:bldP spid="4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-456719" y="-623730"/>
            <a:ext cx="2457450" cy="24574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712" y="35341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" name="同心圆 5"/>
          <p:cNvSpPr/>
          <p:nvPr/>
        </p:nvSpPr>
        <p:spPr>
          <a:xfrm>
            <a:off x="2131414" y="507329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2514119" y="100718"/>
            <a:ext cx="305893" cy="305893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5"/>
          <p:cNvGrpSpPr/>
          <p:nvPr/>
        </p:nvGrpSpPr>
        <p:grpSpPr>
          <a:xfrm>
            <a:off x="5305113" y="2563233"/>
            <a:ext cx="1969027" cy="1917756"/>
            <a:chOff x="4068021" y="2733648"/>
            <a:chExt cx="1306226" cy="1272214"/>
          </a:xfrm>
        </p:grpSpPr>
        <p:sp>
          <p:nvSpPr>
            <p:cNvPr id="13" name="文本框 12"/>
            <p:cNvSpPr txBox="1"/>
            <p:nvPr/>
          </p:nvSpPr>
          <p:spPr>
            <a:xfrm>
              <a:off x="4246443" y="3658765"/>
              <a:ext cx="1075321" cy="347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无穷大量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4276490" y="2733648"/>
              <a:ext cx="1097757" cy="772215"/>
              <a:chOff x="3697" y="2057"/>
              <a:chExt cx="290" cy="204"/>
            </a:xfrm>
            <a:solidFill>
              <a:schemeClr val="bg1"/>
            </a:solidFill>
          </p:grpSpPr>
          <p:sp>
            <p:nvSpPr>
              <p:cNvPr id="19" name="Freeform 5"/>
              <p:cNvSpPr>
                <a:spLocks noEditPoints="1"/>
              </p:cNvSpPr>
              <p:nvPr/>
            </p:nvSpPr>
            <p:spPr bwMode="auto">
              <a:xfrm>
                <a:off x="3697" y="2057"/>
                <a:ext cx="290" cy="204"/>
              </a:xfrm>
              <a:custGeom>
                <a:avLst/>
                <a:gdLst>
                  <a:gd name="T0" fmla="*/ 290 w 290"/>
                  <a:gd name="T1" fmla="*/ 125 h 204"/>
                  <a:gd name="T2" fmla="*/ 271 w 290"/>
                  <a:gd name="T3" fmla="*/ 0 h 204"/>
                  <a:gd name="T4" fmla="*/ 20 w 290"/>
                  <a:gd name="T5" fmla="*/ 0 h 204"/>
                  <a:gd name="T6" fmla="*/ 0 w 290"/>
                  <a:gd name="T7" fmla="*/ 125 h 204"/>
                  <a:gd name="T8" fmla="*/ 0 w 290"/>
                  <a:gd name="T9" fmla="*/ 125 h 204"/>
                  <a:gd name="T10" fmla="*/ 0 w 290"/>
                  <a:gd name="T11" fmla="*/ 204 h 204"/>
                  <a:gd name="T12" fmla="*/ 290 w 290"/>
                  <a:gd name="T13" fmla="*/ 204 h 204"/>
                  <a:gd name="T14" fmla="*/ 290 w 290"/>
                  <a:gd name="T15" fmla="*/ 125 h 204"/>
                  <a:gd name="T16" fmla="*/ 290 w 290"/>
                  <a:gd name="T17" fmla="*/ 125 h 204"/>
                  <a:gd name="T18" fmla="*/ 281 w 290"/>
                  <a:gd name="T19" fmla="*/ 194 h 204"/>
                  <a:gd name="T20" fmla="*/ 10 w 290"/>
                  <a:gd name="T21" fmla="*/ 194 h 204"/>
                  <a:gd name="T22" fmla="*/ 10 w 290"/>
                  <a:gd name="T23" fmla="*/ 135 h 204"/>
                  <a:gd name="T24" fmla="*/ 281 w 290"/>
                  <a:gd name="T25" fmla="*/ 135 h 204"/>
                  <a:gd name="T26" fmla="*/ 281 w 290"/>
                  <a:gd name="T27" fmla="*/ 1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204">
                    <a:moveTo>
                      <a:pt x="290" y="125"/>
                    </a:moveTo>
                    <a:lnTo>
                      <a:pt x="271" y="0"/>
                    </a:lnTo>
                    <a:lnTo>
                      <a:pt x="20" y="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204"/>
                    </a:lnTo>
                    <a:lnTo>
                      <a:pt x="290" y="204"/>
                    </a:lnTo>
                    <a:lnTo>
                      <a:pt x="290" y="125"/>
                    </a:lnTo>
                    <a:lnTo>
                      <a:pt x="290" y="125"/>
                    </a:lnTo>
                    <a:close/>
                    <a:moveTo>
                      <a:pt x="281" y="194"/>
                    </a:moveTo>
                    <a:lnTo>
                      <a:pt x="10" y="194"/>
                    </a:lnTo>
                    <a:lnTo>
                      <a:pt x="10" y="135"/>
                    </a:lnTo>
                    <a:lnTo>
                      <a:pt x="281" y="135"/>
                    </a:lnTo>
                    <a:lnTo>
                      <a:pt x="281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3726" y="2212"/>
                <a:ext cx="170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3920" y="2212"/>
                <a:ext cx="41" cy="17"/>
              </a:xfrm>
              <a:custGeom>
                <a:avLst/>
                <a:gdLst>
                  <a:gd name="T0" fmla="*/ 4 w 17"/>
                  <a:gd name="T1" fmla="*/ 7 h 7"/>
                  <a:gd name="T2" fmla="*/ 14 w 17"/>
                  <a:gd name="T3" fmla="*/ 7 h 7"/>
                  <a:gd name="T4" fmla="*/ 17 w 17"/>
                  <a:gd name="T5" fmla="*/ 4 h 7"/>
                  <a:gd name="T6" fmla="*/ 14 w 17"/>
                  <a:gd name="T7" fmla="*/ 0 h 7"/>
                  <a:gd name="T8" fmla="*/ 4 w 17"/>
                  <a:gd name="T9" fmla="*/ 0 h 7"/>
                  <a:gd name="T10" fmla="*/ 0 w 17"/>
                  <a:gd name="T11" fmla="*/ 4 h 7"/>
                  <a:gd name="T12" fmla="*/ 4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7" y="6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4068021" y="3365364"/>
              <a:ext cx="175436" cy="1754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" name="组合 17"/>
          <p:cNvGrpSpPr/>
          <p:nvPr/>
        </p:nvGrpSpPr>
        <p:grpSpPr>
          <a:xfrm>
            <a:off x="7738667" y="2355047"/>
            <a:ext cx="2698175" cy="2187910"/>
            <a:chOff x="6404086" y="2510238"/>
            <a:chExt cx="1922755" cy="1559133"/>
          </a:xfrm>
        </p:grpSpPr>
        <p:sp>
          <p:nvSpPr>
            <p:cNvPr id="14" name="文本框 13"/>
            <p:cNvSpPr txBox="1"/>
            <p:nvPr/>
          </p:nvSpPr>
          <p:spPr>
            <a:xfrm>
              <a:off x="6404086" y="3696518"/>
              <a:ext cx="1922755" cy="372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极限的四则运算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6" name="Group 9"/>
            <p:cNvGrpSpPr>
              <a:grpSpLocks noChangeAspect="1"/>
            </p:cNvGrpSpPr>
            <p:nvPr/>
          </p:nvGrpSpPr>
          <p:grpSpPr bwMode="auto">
            <a:xfrm>
              <a:off x="6702217" y="2703735"/>
              <a:ext cx="1135752" cy="933256"/>
              <a:chOff x="3702" y="2087"/>
              <a:chExt cx="258" cy="212"/>
            </a:xfrm>
            <a:solidFill>
              <a:schemeClr val="bg1"/>
            </a:solidFill>
          </p:grpSpPr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719" y="2119"/>
                <a:ext cx="241" cy="180"/>
              </a:xfrm>
              <a:custGeom>
                <a:avLst/>
                <a:gdLst>
                  <a:gd name="T0" fmla="*/ 0 w 241"/>
                  <a:gd name="T1" fmla="*/ 180 h 180"/>
                  <a:gd name="T2" fmla="*/ 241 w 241"/>
                  <a:gd name="T3" fmla="*/ 180 h 180"/>
                  <a:gd name="T4" fmla="*/ 241 w 241"/>
                  <a:gd name="T5" fmla="*/ 0 h 180"/>
                  <a:gd name="T6" fmla="*/ 176 w 241"/>
                  <a:gd name="T7" fmla="*/ 73 h 180"/>
                  <a:gd name="T8" fmla="*/ 129 w 241"/>
                  <a:gd name="T9" fmla="*/ 46 h 180"/>
                  <a:gd name="T10" fmla="*/ 81 w 241"/>
                  <a:gd name="T11" fmla="*/ 119 h 180"/>
                  <a:gd name="T12" fmla="*/ 37 w 241"/>
                  <a:gd name="T13" fmla="*/ 119 h 180"/>
                  <a:gd name="T14" fmla="*/ 0 w 24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180">
                    <a:moveTo>
                      <a:pt x="0" y="180"/>
                    </a:moveTo>
                    <a:lnTo>
                      <a:pt x="241" y="180"/>
                    </a:lnTo>
                    <a:lnTo>
                      <a:pt x="241" y="0"/>
                    </a:lnTo>
                    <a:lnTo>
                      <a:pt x="176" y="73"/>
                    </a:lnTo>
                    <a:lnTo>
                      <a:pt x="129" y="46"/>
                    </a:lnTo>
                    <a:lnTo>
                      <a:pt x="81" y="119"/>
                    </a:lnTo>
                    <a:lnTo>
                      <a:pt x="37" y="119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7721945" y="2510238"/>
              <a:ext cx="208303" cy="208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" name="组合 38"/>
          <p:cNvGrpSpPr/>
          <p:nvPr/>
        </p:nvGrpSpPr>
        <p:grpSpPr>
          <a:xfrm>
            <a:off x="2327775" y="2538014"/>
            <a:ext cx="1703673" cy="1956177"/>
            <a:chOff x="1574715" y="2418656"/>
            <a:chExt cx="1399047" cy="1606402"/>
          </a:xfrm>
        </p:grpSpPr>
        <p:sp>
          <p:nvSpPr>
            <p:cNvPr id="8" name="椭圆 7"/>
            <p:cNvSpPr/>
            <p:nvPr/>
          </p:nvSpPr>
          <p:spPr>
            <a:xfrm>
              <a:off x="1574715" y="2422452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8" name="Group 4"/>
            <p:cNvGrpSpPr>
              <a:grpSpLocks noChangeAspect="1"/>
            </p:cNvGrpSpPr>
            <p:nvPr/>
          </p:nvGrpSpPr>
          <p:grpSpPr bwMode="auto">
            <a:xfrm rot="21066235">
              <a:off x="1768956" y="2418656"/>
              <a:ext cx="1112762" cy="1123567"/>
              <a:chOff x="3739" y="2056"/>
              <a:chExt cx="206" cy="20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739" y="2110"/>
                <a:ext cx="79" cy="154"/>
              </a:xfrm>
              <a:custGeom>
                <a:avLst/>
                <a:gdLst>
                  <a:gd name="T0" fmla="*/ 28 w 32"/>
                  <a:gd name="T1" fmla="*/ 0 h 63"/>
                  <a:gd name="T2" fmla="*/ 9 w 32"/>
                  <a:gd name="T3" fmla="*/ 2 h 63"/>
                  <a:gd name="T4" fmla="*/ 0 w 32"/>
                  <a:gd name="T5" fmla="*/ 11 h 63"/>
                  <a:gd name="T6" fmla="*/ 0 w 32"/>
                  <a:gd name="T7" fmla="*/ 23 h 63"/>
                  <a:gd name="T8" fmla="*/ 9 w 32"/>
                  <a:gd name="T9" fmla="*/ 33 h 63"/>
                  <a:gd name="T10" fmla="*/ 19 w 32"/>
                  <a:gd name="T11" fmla="*/ 36 h 63"/>
                  <a:gd name="T12" fmla="*/ 19 w 32"/>
                  <a:gd name="T13" fmla="*/ 58 h 63"/>
                  <a:gd name="T14" fmla="*/ 22 w 32"/>
                  <a:gd name="T15" fmla="*/ 61 h 63"/>
                  <a:gd name="T16" fmla="*/ 27 w 32"/>
                  <a:gd name="T17" fmla="*/ 52 h 63"/>
                  <a:gd name="T18" fmla="*/ 28 w 32"/>
                  <a:gd name="T19" fmla="*/ 45 h 63"/>
                  <a:gd name="T20" fmla="*/ 28 w 32"/>
                  <a:gd name="T21" fmla="*/ 37 h 63"/>
                  <a:gd name="T22" fmla="*/ 31 w 32"/>
                  <a:gd name="T23" fmla="*/ 31 h 63"/>
                  <a:gd name="T24" fmla="*/ 31 w 32"/>
                  <a:gd name="T25" fmla="*/ 4 h 63"/>
                  <a:gd name="T26" fmla="*/ 28 w 32"/>
                  <a:gd name="T27" fmla="*/ 0 h 63"/>
                  <a:gd name="T28" fmla="*/ 10 w 32"/>
                  <a:gd name="T29" fmla="*/ 23 h 63"/>
                  <a:gd name="T30" fmla="*/ 7 w 32"/>
                  <a:gd name="T31" fmla="*/ 26 h 63"/>
                  <a:gd name="T32" fmla="*/ 5 w 32"/>
                  <a:gd name="T33" fmla="*/ 23 h 63"/>
                  <a:gd name="T34" fmla="*/ 5 w 32"/>
                  <a:gd name="T35" fmla="*/ 11 h 63"/>
                  <a:gd name="T36" fmla="*/ 7 w 32"/>
                  <a:gd name="T37" fmla="*/ 8 h 63"/>
                  <a:gd name="T38" fmla="*/ 10 w 32"/>
                  <a:gd name="T39" fmla="*/ 11 h 63"/>
                  <a:gd name="T40" fmla="*/ 10 w 32"/>
                  <a:gd name="T41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3">
                    <a:moveTo>
                      <a:pt x="2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0" y="3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33"/>
                      <a:pt x="9" y="33"/>
                    </a:cubicBezTo>
                    <a:cubicBezTo>
                      <a:pt x="9" y="33"/>
                      <a:pt x="19" y="33"/>
                      <a:pt x="19" y="3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61"/>
                      <a:pt x="22" y="61"/>
                    </a:cubicBezTo>
                    <a:cubicBezTo>
                      <a:pt x="22" y="61"/>
                      <a:pt x="32" y="63"/>
                      <a:pt x="27" y="52"/>
                    </a:cubicBezTo>
                    <a:cubicBezTo>
                      <a:pt x="31" y="49"/>
                      <a:pt x="28" y="45"/>
                      <a:pt x="28" y="45"/>
                    </a:cubicBezTo>
                    <a:cubicBezTo>
                      <a:pt x="28" y="45"/>
                      <a:pt x="31" y="41"/>
                      <a:pt x="28" y="37"/>
                    </a:cubicBezTo>
                    <a:cubicBezTo>
                      <a:pt x="28" y="37"/>
                      <a:pt x="31" y="33"/>
                      <a:pt x="31" y="3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0"/>
                      <a:pt x="28" y="0"/>
                    </a:cubicBezTo>
                    <a:close/>
                    <a:moveTo>
                      <a:pt x="10" y="23"/>
                    </a:moveTo>
                    <a:cubicBezTo>
                      <a:pt x="10" y="25"/>
                      <a:pt x="9" y="26"/>
                      <a:pt x="7" y="26"/>
                    </a:cubicBezTo>
                    <a:cubicBezTo>
                      <a:pt x="6" y="26"/>
                      <a:pt x="5" y="25"/>
                      <a:pt x="5" y="2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9" y="8"/>
                      <a:pt x="10" y="9"/>
                      <a:pt x="10" y="11"/>
                    </a:cubicBezTo>
                    <a:lnTo>
                      <a:pt x="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820" y="2056"/>
                <a:ext cx="125" cy="178"/>
              </a:xfrm>
              <a:custGeom>
                <a:avLst/>
                <a:gdLst>
                  <a:gd name="T0" fmla="*/ 46 w 51"/>
                  <a:gd name="T1" fmla="*/ 28 h 73"/>
                  <a:gd name="T2" fmla="*/ 46 w 51"/>
                  <a:gd name="T3" fmla="*/ 3 h 73"/>
                  <a:gd name="T4" fmla="*/ 43 w 51"/>
                  <a:gd name="T5" fmla="*/ 3 h 73"/>
                  <a:gd name="T6" fmla="*/ 3 w 51"/>
                  <a:gd name="T7" fmla="*/ 22 h 73"/>
                  <a:gd name="T8" fmla="*/ 1 w 51"/>
                  <a:gd name="T9" fmla="*/ 25 h 73"/>
                  <a:gd name="T10" fmla="*/ 1 w 51"/>
                  <a:gd name="T11" fmla="*/ 48 h 73"/>
                  <a:gd name="T12" fmla="*/ 4 w 51"/>
                  <a:gd name="T13" fmla="*/ 51 h 73"/>
                  <a:gd name="T14" fmla="*/ 44 w 51"/>
                  <a:gd name="T15" fmla="*/ 70 h 73"/>
                  <a:gd name="T16" fmla="*/ 46 w 51"/>
                  <a:gd name="T17" fmla="*/ 70 h 73"/>
                  <a:gd name="T18" fmla="*/ 46 w 51"/>
                  <a:gd name="T19" fmla="*/ 45 h 73"/>
                  <a:gd name="T20" fmla="*/ 51 w 51"/>
                  <a:gd name="T21" fmla="*/ 36 h 73"/>
                  <a:gd name="T22" fmla="*/ 46 w 51"/>
                  <a:gd name="T23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3">
                    <a:moveTo>
                      <a:pt x="46" y="28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6" y="0"/>
                      <a:pt x="43" y="3"/>
                      <a:pt x="43" y="3"/>
                    </a:cubicBezTo>
                    <a:cubicBezTo>
                      <a:pt x="30" y="24"/>
                      <a:pt x="3" y="22"/>
                      <a:pt x="3" y="22"/>
                    </a:cubicBezTo>
                    <a:cubicBezTo>
                      <a:pt x="0" y="22"/>
                      <a:pt x="1" y="25"/>
                      <a:pt x="1" y="2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51"/>
                      <a:pt x="4" y="51"/>
                      <a:pt x="4" y="51"/>
                    </a:cubicBezTo>
                    <a:cubicBezTo>
                      <a:pt x="34" y="51"/>
                      <a:pt x="44" y="70"/>
                      <a:pt x="44" y="70"/>
                    </a:cubicBezTo>
                    <a:cubicBezTo>
                      <a:pt x="44" y="70"/>
                      <a:pt x="46" y="73"/>
                      <a:pt x="46" y="7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9" y="43"/>
                      <a:pt x="51" y="40"/>
                      <a:pt x="51" y="36"/>
                    </a:cubicBezTo>
                    <a:cubicBezTo>
                      <a:pt x="51" y="33"/>
                      <a:pt x="49" y="30"/>
                      <a:pt x="4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642641" y="3595393"/>
              <a:ext cx="1331121" cy="42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无穷小量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5157748" y="2206776"/>
            <a:ext cx="2449237" cy="24492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4977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4705">
        <p14:flythrough/>
      </p:transition>
    </mc:Choice>
    <mc:Fallback>
      <p:transition spd="slow" advTm="47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22838 -1.48148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4" grpId="0" animBg="1"/>
      <p:bldP spid="4" grpId="1" animBg="1"/>
      <p:bldP spid="4" grpId="2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圆角矩形 36"/>
          <p:cNvSpPr/>
          <p:nvPr/>
        </p:nvSpPr>
        <p:spPr>
          <a:xfrm>
            <a:off x="1262488" y="1334651"/>
            <a:ext cx="45719" cy="461665"/>
          </a:xfrm>
          <a:prstGeom prst="roundRect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67">
            <a:extLst>
              <a:ext uri="{FF2B5EF4-FFF2-40B4-BE49-F238E27FC236}">
                <a16:creationId xmlns:a16="http://schemas.microsoft.com/office/drawing/2014/main" xmlns="" id="{07B750E9-D1AE-4B2D-B820-BEB9AED9088B}"/>
              </a:ext>
            </a:extLst>
          </p:cNvPr>
          <p:cNvGrpSpPr/>
          <p:nvPr/>
        </p:nvGrpSpPr>
        <p:grpSpPr>
          <a:xfrm>
            <a:off x="1395785" y="1169624"/>
            <a:ext cx="5634823" cy="796139"/>
            <a:chOff x="1312779" y="1169642"/>
            <a:chExt cx="5634823" cy="796139"/>
          </a:xfrm>
        </p:grpSpPr>
        <p:sp>
          <p:nvSpPr>
            <p:cNvPr id="74" name="Text Box 5">
              <a:extLst>
                <a:ext uri="{FF2B5EF4-FFF2-40B4-BE49-F238E27FC236}">
                  <a16:creationId xmlns:a16="http://schemas.microsoft.com/office/drawing/2014/main" xmlns="" id="{78208627-B0DE-4771-9EF7-934BFB1348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2779" y="1338438"/>
              <a:ext cx="56348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象 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的极限如何求？</a:t>
              </a:r>
            </a:p>
          </p:txBody>
        </p:sp>
        <p:graphicFrame>
          <p:nvGraphicFramePr>
            <p:cNvPr id="70" name="Object 37">
              <a:extLst>
                <a:ext uri="{FF2B5EF4-FFF2-40B4-BE49-F238E27FC236}">
                  <a16:creationId xmlns:a16="http://schemas.microsoft.com/office/drawing/2014/main" xmlns="" id="{1BD78E8E-A5E2-4525-8A90-E7CBB48C96E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027585929"/>
                </p:ext>
              </p:extLst>
            </p:nvPr>
          </p:nvGraphicFramePr>
          <p:xfrm>
            <a:off x="1760177" y="1169642"/>
            <a:ext cx="1500567" cy="796139"/>
          </p:xfrm>
          <a:graphic>
            <a:graphicData uri="http://schemas.openxmlformats.org/presentationml/2006/ole">
              <p:oleObj spid="_x0000_s201730" name="Microsoft Equation 3.1" r:id="rId4" imgW="850531" imgH="418918" progId="">
                <p:embed/>
              </p:oleObj>
            </a:graphicData>
          </a:graphic>
        </p:graphicFrame>
      </p:grpSp>
      <p:grpSp>
        <p:nvGrpSpPr>
          <p:cNvPr id="3" name="组合 79">
            <a:extLst>
              <a:ext uri="{FF2B5EF4-FFF2-40B4-BE49-F238E27FC236}">
                <a16:creationId xmlns:a16="http://schemas.microsoft.com/office/drawing/2014/main" xmlns="" id="{1FB001A0-04CA-4AEB-A84B-77E2DB507F52}"/>
              </a:ext>
            </a:extLst>
          </p:cNvPr>
          <p:cNvGrpSpPr/>
          <p:nvPr/>
        </p:nvGrpSpPr>
        <p:grpSpPr>
          <a:xfrm>
            <a:off x="1833677" y="3216039"/>
            <a:ext cx="3536652" cy="749363"/>
            <a:chOff x="2179788" y="3158091"/>
            <a:chExt cx="3536652" cy="749363"/>
          </a:xfrm>
        </p:grpSpPr>
        <p:sp>
          <p:nvSpPr>
            <p:cNvPr id="81" name="Text Box 12">
              <a:extLst>
                <a:ext uri="{FF2B5EF4-FFF2-40B4-BE49-F238E27FC236}">
                  <a16:creationId xmlns:a16="http://schemas.microsoft.com/office/drawing/2014/main" xmlns="" id="{DDEEB7CA-EF3A-4A23-B646-8E5AE396D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9788" y="3188538"/>
              <a:ext cx="2436177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被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求极限的函数</a:t>
              </a:r>
            </a:p>
          </p:txBody>
        </p:sp>
        <p:graphicFrame>
          <p:nvGraphicFramePr>
            <p:cNvPr id="82" name="Object 40">
              <a:extLst>
                <a:ext uri="{FF2B5EF4-FFF2-40B4-BE49-F238E27FC236}">
                  <a16:creationId xmlns:a16="http://schemas.microsoft.com/office/drawing/2014/main" xmlns="" id="{4FFBB109-46F2-4CC3-A052-F517378BA30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014132968"/>
                </p:ext>
              </p:extLst>
            </p:nvPr>
          </p:nvGraphicFramePr>
          <p:xfrm>
            <a:off x="4581041" y="3158091"/>
            <a:ext cx="1135399" cy="749363"/>
          </p:xfrm>
          <a:graphic>
            <a:graphicData uri="http://schemas.openxmlformats.org/presentationml/2006/ole">
              <p:oleObj spid="_x0000_s201731" name="Microsoft Equation 3.1" r:id="rId5" imgW="634725" imgH="418918" progId="">
                <p:embed/>
              </p:oleObj>
            </a:graphicData>
          </a:graphic>
        </p:graphicFrame>
      </p:grpSp>
      <p:sp>
        <p:nvSpPr>
          <p:cNvPr id="83" name="Text Box 12">
            <a:extLst>
              <a:ext uri="{FF2B5EF4-FFF2-40B4-BE49-F238E27FC236}">
                <a16:creationId xmlns:a16="http://schemas.microsoft.com/office/drawing/2014/main" xmlns="" id="{37D634FC-19B4-4F17-88D6-7BEE56244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392" y="4681293"/>
            <a:ext cx="3316001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且分母的极限不为零。</a:t>
            </a:r>
          </a:p>
        </p:txBody>
      </p:sp>
      <p:sp>
        <p:nvSpPr>
          <p:cNvPr id="86" name="Text Box 12">
            <a:extLst>
              <a:ext uri="{FF2B5EF4-FFF2-40B4-BE49-F238E27FC236}">
                <a16:creationId xmlns:a16="http://schemas.microsoft.com/office/drawing/2014/main" xmlns="" id="{7FC6EB7C-271E-4C91-AB79-E9EDD0D27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789" y="2611648"/>
            <a:ext cx="1135399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 panose="020B0503020204020204" pitchFamily="34" charset="-122"/>
              </a:rPr>
              <a:t>分析：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87" name="Text Box 12">
            <a:extLst>
              <a:ext uri="{FF2B5EF4-FFF2-40B4-BE49-F238E27FC236}">
                <a16:creationId xmlns:a16="http://schemas.microsoft.com/office/drawing/2014/main" xmlns="" id="{EE93FBE0-9BFA-4E10-8B03-7EACA8B23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97" y="1223757"/>
            <a:ext cx="4483274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 panose="020B0503020204020204" pitchFamily="34" charset="-122"/>
              </a:rPr>
              <a:t>有极限的四则运算法则可用吗？</a:t>
            </a:r>
          </a:p>
        </p:txBody>
      </p:sp>
      <p:grpSp>
        <p:nvGrpSpPr>
          <p:cNvPr id="4" name="组合 87">
            <a:extLst>
              <a:ext uri="{FF2B5EF4-FFF2-40B4-BE49-F238E27FC236}">
                <a16:creationId xmlns:a16="http://schemas.microsoft.com/office/drawing/2014/main" xmlns="" id="{1BBDFBC9-271F-468B-93AC-46E1F7A8B1B3}"/>
              </a:ext>
            </a:extLst>
          </p:cNvPr>
          <p:cNvGrpSpPr/>
          <p:nvPr/>
        </p:nvGrpSpPr>
        <p:grpSpPr>
          <a:xfrm>
            <a:off x="1862789" y="3969967"/>
            <a:ext cx="4068699" cy="646331"/>
            <a:chOff x="4377507" y="1762189"/>
            <a:chExt cx="3306581" cy="646331"/>
          </a:xfrm>
        </p:grpSpPr>
        <p:sp>
          <p:nvSpPr>
            <p:cNvPr id="90" name="Text Box 12">
              <a:extLst>
                <a:ext uri="{FF2B5EF4-FFF2-40B4-BE49-F238E27FC236}">
                  <a16:creationId xmlns:a16="http://schemas.microsoft.com/office/drawing/2014/main" xmlns="" id="{83311F3B-926F-4C5C-A8C7-2E9BB5D55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507" y="1762189"/>
              <a:ext cx="330658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在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的变化过程中，</a:t>
              </a:r>
            </a:p>
          </p:txBody>
        </p:sp>
        <p:graphicFrame>
          <p:nvGraphicFramePr>
            <p:cNvPr id="89" name="Object 47">
              <a:extLst>
                <a:ext uri="{FF2B5EF4-FFF2-40B4-BE49-F238E27FC236}">
                  <a16:creationId xmlns:a16="http://schemas.microsoft.com/office/drawing/2014/main" xmlns="" id="{E57C8671-7618-497B-804B-7B2D4B068CD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296131141"/>
                </p:ext>
              </p:extLst>
            </p:nvPr>
          </p:nvGraphicFramePr>
          <p:xfrm>
            <a:off x="4707913" y="1914872"/>
            <a:ext cx="919383" cy="405960"/>
          </p:xfrm>
          <a:graphic>
            <a:graphicData uri="http://schemas.openxmlformats.org/presentationml/2006/ole">
              <p:oleObj spid="_x0000_s201732" r:id="rId6" imgW="421294" imgH="178731" progId="">
                <p:embed/>
              </p:oleObj>
            </a:graphicData>
          </a:graphic>
        </p:graphicFrame>
      </p:grpSp>
      <p:sp>
        <p:nvSpPr>
          <p:cNvPr id="91" name="椭圆 90">
            <a:extLst>
              <a:ext uri="{FF2B5EF4-FFF2-40B4-BE49-F238E27FC236}">
                <a16:creationId xmlns:a16="http://schemas.microsoft.com/office/drawing/2014/main" xmlns="" id="{F1F872C6-78A0-4073-9A32-59DC9702AE50}"/>
              </a:ext>
            </a:extLst>
          </p:cNvPr>
          <p:cNvSpPr/>
          <p:nvPr/>
        </p:nvSpPr>
        <p:spPr bwMode="auto">
          <a:xfrm>
            <a:off x="1762342" y="1104513"/>
            <a:ext cx="1656334" cy="948252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A8A4BD2D-2B54-4C2B-8E47-E723A6FC977C}"/>
              </a:ext>
            </a:extLst>
          </p:cNvPr>
          <p:cNvSpPr/>
          <p:nvPr/>
        </p:nvSpPr>
        <p:spPr bwMode="auto">
          <a:xfrm>
            <a:off x="4137356" y="3211182"/>
            <a:ext cx="1274771" cy="7542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xmlns="" id="{75DE0E76-66FE-4DCB-AF1D-7E914FD1F452}"/>
              </a:ext>
            </a:extLst>
          </p:cNvPr>
          <p:cNvSpPr/>
          <p:nvPr/>
        </p:nvSpPr>
        <p:spPr>
          <a:xfrm>
            <a:off x="5434695" y="3267557"/>
            <a:ext cx="5458095" cy="58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是由基本初等函数四则运算而成的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，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5" name="组合 1"/>
          <p:cNvGrpSpPr/>
          <p:nvPr/>
        </p:nvGrpSpPr>
        <p:grpSpPr>
          <a:xfrm>
            <a:off x="5441367" y="4041999"/>
            <a:ext cx="5381929" cy="544011"/>
            <a:chOff x="5441367" y="4041999"/>
            <a:chExt cx="5381929" cy="544011"/>
          </a:xfrm>
        </p:grpSpPr>
        <p:grpSp>
          <p:nvGrpSpPr>
            <p:cNvPr id="6" name="组合 2">
              <a:extLst>
                <a:ext uri="{FF2B5EF4-FFF2-40B4-BE49-F238E27FC236}">
                  <a16:creationId xmlns:a16="http://schemas.microsoft.com/office/drawing/2014/main" xmlns="" id="{67D4DBED-9FE6-41C2-BB7C-4D449A343B3A}"/>
                </a:ext>
              </a:extLst>
            </p:cNvPr>
            <p:cNvGrpSpPr/>
            <p:nvPr/>
          </p:nvGrpSpPr>
          <p:grpSpPr>
            <a:xfrm>
              <a:off x="5441367" y="4065249"/>
              <a:ext cx="1525882" cy="520761"/>
              <a:chOff x="8638396" y="3149853"/>
              <a:chExt cx="1525882" cy="520761"/>
            </a:xfrm>
          </p:grpSpPr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xmlns="" id="{8478F988-5BDA-4974-8563-9AE0349658EB}"/>
                  </a:ext>
                </a:extLst>
              </p:cNvPr>
              <p:cNvSpPr/>
              <p:nvPr/>
            </p:nvSpPr>
            <p:spPr>
              <a:xfrm>
                <a:off x="8638396" y="3208949"/>
                <a:ext cx="152588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函数     、</a:t>
                </a:r>
              </a:p>
            </p:txBody>
          </p:sp>
          <p:graphicFrame>
            <p:nvGraphicFramePr>
              <p:cNvPr id="79" name="Object 39">
                <a:extLst>
                  <a:ext uri="{FF2B5EF4-FFF2-40B4-BE49-F238E27FC236}">
                    <a16:creationId xmlns:a16="http://schemas.microsoft.com/office/drawing/2014/main" xmlns="" id="{E4235E00-5EAF-4A28-8CF5-D1FF45E5AEE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564738972"/>
                  </p:ext>
                </p:extLst>
              </p:nvPr>
            </p:nvGraphicFramePr>
            <p:xfrm>
              <a:off x="9416692" y="3149853"/>
              <a:ext cx="423106" cy="474594"/>
            </p:xfrm>
            <a:graphic>
              <a:graphicData uri="http://schemas.openxmlformats.org/presentationml/2006/ole">
                <p:oleObj spid="_x0000_s201733" name="Microsoft Equation 3.1" r:id="rId7" imgW="177569" imgH="202936" progId="">
                  <p:embed/>
                </p:oleObj>
              </a:graphicData>
            </a:graphic>
          </p:graphicFrame>
        </p:grpSp>
        <p:grpSp>
          <p:nvGrpSpPr>
            <p:cNvPr id="7" name="组合 3">
              <a:extLst>
                <a:ext uri="{FF2B5EF4-FFF2-40B4-BE49-F238E27FC236}">
                  <a16:creationId xmlns:a16="http://schemas.microsoft.com/office/drawing/2014/main" xmlns="" id="{022B4615-8F7D-4087-B74A-323C899A9542}"/>
                </a:ext>
              </a:extLst>
            </p:cNvPr>
            <p:cNvGrpSpPr/>
            <p:nvPr/>
          </p:nvGrpSpPr>
          <p:grpSpPr>
            <a:xfrm>
              <a:off x="6703522" y="4041999"/>
              <a:ext cx="4119774" cy="498681"/>
              <a:chOff x="3266354" y="3838614"/>
              <a:chExt cx="4119774" cy="498681"/>
            </a:xfrm>
          </p:grpSpPr>
          <p:graphicFrame>
            <p:nvGraphicFramePr>
              <p:cNvPr id="78" name="Object 38">
                <a:extLst>
                  <a:ext uri="{FF2B5EF4-FFF2-40B4-BE49-F238E27FC236}">
                    <a16:creationId xmlns:a16="http://schemas.microsoft.com/office/drawing/2014/main" xmlns="" id="{5AC142BC-71AC-4CEB-964B-5860BE2C9F2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028785539"/>
                  </p:ext>
                </p:extLst>
              </p:nvPr>
            </p:nvGraphicFramePr>
            <p:xfrm>
              <a:off x="3266354" y="3898400"/>
              <a:ext cx="843973" cy="414150"/>
            </p:xfrm>
            <a:graphic>
              <a:graphicData uri="http://schemas.openxmlformats.org/presentationml/2006/ole">
                <p:oleObj spid="_x0000_s201734" name="Microsoft Equation 3.1" r:id="rId8" imgW="355138" imgH="177569" progId="">
                  <p:embed/>
                </p:oleObj>
              </a:graphicData>
            </a:graphic>
          </p:graphicFrame>
          <p:grpSp>
            <p:nvGrpSpPr>
              <p:cNvPr id="8" name="组合 94">
                <a:extLst>
                  <a:ext uri="{FF2B5EF4-FFF2-40B4-BE49-F238E27FC236}">
                    <a16:creationId xmlns:a16="http://schemas.microsoft.com/office/drawing/2014/main" xmlns="" id="{4A137753-E305-475B-99BF-9836439E2A22}"/>
                  </a:ext>
                </a:extLst>
              </p:cNvPr>
              <p:cNvGrpSpPr/>
              <p:nvPr/>
            </p:nvGrpSpPr>
            <p:grpSpPr>
              <a:xfrm>
                <a:off x="3889560" y="3838614"/>
                <a:ext cx="3496568" cy="498681"/>
                <a:chOff x="1921272" y="2962783"/>
                <a:chExt cx="3496568" cy="498681"/>
              </a:xfrm>
            </p:grpSpPr>
            <p:sp>
              <p:nvSpPr>
                <p:cNvPr id="96" name="矩形 95">
                  <a:extLst>
                    <a:ext uri="{FF2B5EF4-FFF2-40B4-BE49-F238E27FC236}">
                      <a16:creationId xmlns:a16="http://schemas.microsoft.com/office/drawing/2014/main" xmlns="" id="{A1771274-7830-4526-9E35-CB1999EF06B0}"/>
                    </a:ext>
                  </a:extLst>
                </p:cNvPr>
                <p:cNvSpPr/>
                <p:nvPr/>
              </p:nvSpPr>
              <p:spPr>
                <a:xfrm>
                  <a:off x="1921272" y="2999799"/>
                  <a:ext cx="3496568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r>
                    <a:rPr lang="zh-CN" altLang="en-US" sz="2400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</a:rPr>
                    <a:t>  、    </a:t>
                  </a:r>
                  <a:r>
                    <a:rPr kumimoji="0" lang="zh-CN" altLang="en-US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 panose="020B0503020204020204" pitchFamily="34" charset="-122"/>
                    </a:rPr>
                    <a:t>的极限都存在，</a:t>
                  </a:r>
                </a:p>
              </p:txBody>
            </p:sp>
            <p:graphicFrame>
              <p:nvGraphicFramePr>
                <p:cNvPr id="97" name="Object 10">
                  <a:extLst>
                    <a:ext uri="{FF2B5EF4-FFF2-40B4-BE49-F238E27FC236}">
                      <a16:creationId xmlns:a16="http://schemas.microsoft.com/office/drawing/2014/main" xmlns="" id="{5F1FF096-8A70-4B7E-B98D-2D3CFE819A1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3247310412"/>
                    </p:ext>
                  </p:extLst>
                </p:nvPr>
              </p:nvGraphicFramePr>
              <p:xfrm>
                <a:off x="2345012" y="2962783"/>
                <a:ext cx="394003" cy="474595"/>
              </p:xfrm>
              <a:graphic>
                <a:graphicData uri="http://schemas.openxmlformats.org/presentationml/2006/ole">
                  <p:oleObj spid="_x0000_s201735" name="Microsoft Equation 3.1" r:id="rId9" imgW="164957" imgH="203024" progId="">
                    <p:embed/>
                  </p:oleObj>
                </a:graphicData>
              </a:graphic>
            </p:graphicFrame>
          </p:grpSp>
        </p:grpSp>
      </p:grpSp>
      <p:sp>
        <p:nvSpPr>
          <p:cNvPr id="100" name="AutoShape 4">
            <a:extLst>
              <a:ext uri="{FF2B5EF4-FFF2-40B4-BE49-F238E27FC236}">
                <a16:creationId xmlns:a16="http://schemas.microsoft.com/office/drawing/2014/main" xmlns="" id="{7D41B8B0-8DD5-4F7D-B84F-0F0D81420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488" y="2286671"/>
            <a:ext cx="9694437" cy="3482303"/>
          </a:xfrm>
          <a:prstGeom prst="rect">
            <a:avLst/>
          </a:prstGeom>
          <a:noFill/>
          <a:ln w="28575">
            <a:solidFill>
              <a:srgbClr val="1A74CC"/>
            </a:solidFill>
            <a:rou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403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83" grpId="0"/>
      <p:bldP spid="86" grpId="0"/>
      <p:bldP spid="87" grpId="0"/>
      <p:bldP spid="91" grpId="0" animBg="1"/>
      <p:bldP spid="91" grpId="1" animBg="1"/>
      <p:bldP spid="92" grpId="0" animBg="1"/>
      <p:bldP spid="92" grpId="1" animBg="1"/>
      <p:bldP spid="93" grpId="0"/>
      <p:bldP spid="10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46504" y="1469869"/>
            <a:ext cx="9710421" cy="3363102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46505" y="747455"/>
            <a:ext cx="4719611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定理（极限的四则运算法则）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31FCA997-F27C-439F-8DA4-53A2534F14E9}"/>
              </a:ext>
            </a:extLst>
          </p:cNvPr>
          <p:cNvGrpSpPr>
            <a:grpSpLocks/>
          </p:cNvGrpSpPr>
          <p:nvPr/>
        </p:nvGrpSpPr>
        <p:grpSpPr bwMode="auto">
          <a:xfrm>
            <a:off x="3415036" y="2362478"/>
            <a:ext cx="4609144" cy="466444"/>
            <a:chOff x="-121" y="53"/>
            <a:chExt cx="2529" cy="277"/>
          </a:xfrm>
        </p:grpSpPr>
        <p:graphicFrame>
          <p:nvGraphicFramePr>
            <p:cNvPr id="99" name="Object 9">
              <a:extLst>
                <a:ext uri="{FF2B5EF4-FFF2-40B4-BE49-F238E27FC236}">
                  <a16:creationId xmlns:a16="http://schemas.microsoft.com/office/drawing/2014/main" xmlns="" id="{CFDE6FEE-6A57-466B-A2B1-56184A569F3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168070095"/>
                </p:ext>
              </p:extLst>
            </p:nvPr>
          </p:nvGraphicFramePr>
          <p:xfrm>
            <a:off x="470" y="68"/>
            <a:ext cx="1938" cy="262"/>
          </p:xfrm>
          <a:graphic>
            <a:graphicData uri="http://schemas.openxmlformats.org/presentationml/2006/ole">
              <p:oleObj spid="_x0000_s202754" r:id="rId4" imgW="1512613" imgH="203377" progId="">
                <p:embed/>
              </p:oleObj>
            </a:graphicData>
          </a:graphic>
        </p:graphicFrame>
        <p:sp>
          <p:nvSpPr>
            <p:cNvPr id="100" name="Text Box 10">
              <a:extLst>
                <a:ext uri="{FF2B5EF4-FFF2-40B4-BE49-F238E27FC236}">
                  <a16:creationId xmlns:a16="http://schemas.microsoft.com/office/drawing/2014/main" xmlns="" id="{6C6D5011-09EC-434D-9B28-A02A73AB3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1" y="53"/>
              <a:ext cx="681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（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1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）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xmlns="" id="{58323A33-C62A-4C9D-96A2-7EA1D2B0016D}"/>
              </a:ext>
            </a:extLst>
          </p:cNvPr>
          <p:cNvGrpSpPr>
            <a:grpSpLocks/>
          </p:cNvGrpSpPr>
          <p:nvPr/>
        </p:nvGrpSpPr>
        <p:grpSpPr bwMode="auto">
          <a:xfrm>
            <a:off x="3415036" y="3123433"/>
            <a:ext cx="4593445" cy="501768"/>
            <a:chOff x="-121" y="0"/>
            <a:chExt cx="2044" cy="298"/>
          </a:xfrm>
        </p:grpSpPr>
        <p:graphicFrame>
          <p:nvGraphicFramePr>
            <p:cNvPr id="102" name="Object 12">
              <a:extLst>
                <a:ext uri="{FF2B5EF4-FFF2-40B4-BE49-F238E27FC236}">
                  <a16:creationId xmlns:a16="http://schemas.microsoft.com/office/drawing/2014/main" xmlns="" id="{42C5951E-2FEF-4197-9B0B-BB98B1991F0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05499574"/>
                </p:ext>
              </p:extLst>
            </p:nvPr>
          </p:nvGraphicFramePr>
          <p:xfrm>
            <a:off x="364" y="23"/>
            <a:ext cx="1559" cy="275"/>
          </p:xfrm>
          <a:graphic>
            <a:graphicData uri="http://schemas.openxmlformats.org/presentationml/2006/ole">
              <p:oleObj spid="_x0000_s202755" r:id="rId5" imgW="1422310" imgH="206881" progId="">
                <p:embed/>
              </p:oleObj>
            </a:graphicData>
          </a:graphic>
        </p:graphicFrame>
        <p:sp>
          <p:nvSpPr>
            <p:cNvPr id="103" name="Text Box 13">
              <a:extLst>
                <a:ext uri="{FF2B5EF4-FFF2-40B4-BE49-F238E27FC236}">
                  <a16:creationId xmlns:a16="http://schemas.microsoft.com/office/drawing/2014/main" xmlns="" id="{71078CDD-1479-4F7E-9301-81E7CF11A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1" y="0"/>
              <a:ext cx="544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（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2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）</a:t>
              </a:r>
            </a:p>
          </p:txBody>
        </p:sp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xmlns="" id="{E36A7C03-3B17-46DD-B1A0-C7B786AC0366}"/>
              </a:ext>
            </a:extLst>
          </p:cNvPr>
          <p:cNvGrpSpPr>
            <a:grpSpLocks/>
          </p:cNvGrpSpPr>
          <p:nvPr/>
        </p:nvGrpSpPr>
        <p:grpSpPr bwMode="auto">
          <a:xfrm>
            <a:off x="3553297" y="3737951"/>
            <a:ext cx="5096834" cy="894980"/>
            <a:chOff x="-13" y="272"/>
            <a:chExt cx="2268" cy="531"/>
          </a:xfrm>
        </p:grpSpPr>
        <p:graphicFrame>
          <p:nvGraphicFramePr>
            <p:cNvPr id="105" name="Object 15">
              <a:extLst>
                <a:ext uri="{FF2B5EF4-FFF2-40B4-BE49-F238E27FC236}">
                  <a16:creationId xmlns:a16="http://schemas.microsoft.com/office/drawing/2014/main" xmlns="" id="{5A9248D8-B89E-4127-935C-AA443E522B5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23748319"/>
                </p:ext>
              </p:extLst>
            </p:nvPr>
          </p:nvGraphicFramePr>
          <p:xfrm>
            <a:off x="416" y="272"/>
            <a:ext cx="892" cy="531"/>
          </p:xfrm>
          <a:graphic>
            <a:graphicData uri="http://schemas.openxmlformats.org/presentationml/2006/ole">
              <p:oleObj spid="_x0000_s202756" r:id="rId6" imgW="866699" imgH="426882" progId="">
                <p:embed/>
              </p:oleObj>
            </a:graphicData>
          </a:graphic>
        </p:graphicFrame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xmlns="" id="{486EE78E-0E14-49C3-8770-26B0A615AC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3" y="363"/>
              <a:ext cx="2268" cy="274"/>
              <a:chOff x="-13" y="244"/>
              <a:chExt cx="2268" cy="274"/>
            </a:xfrm>
          </p:grpSpPr>
          <p:sp>
            <p:nvSpPr>
              <p:cNvPr id="107" name="Text Box 18">
                <a:extLst>
                  <a:ext uri="{FF2B5EF4-FFF2-40B4-BE49-F238E27FC236}">
                    <a16:creationId xmlns:a16="http://schemas.microsoft.com/office/drawing/2014/main" xmlns="" id="{87AF970F-B55D-407D-B6FD-5AEE552F79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3" y="244"/>
                <a:ext cx="2268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（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3</a:t>
                </a:r>
                <a:r>
                  <a:rPr kumimoji="0" lang="zh-CN" alt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）                              </a:t>
                </a: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（          ）</a:t>
                </a:r>
                <a:endPara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108" name="Object 17">
                <a:extLst>
                  <a:ext uri="{FF2B5EF4-FFF2-40B4-BE49-F238E27FC236}">
                    <a16:creationId xmlns:a16="http://schemas.microsoft.com/office/drawing/2014/main" xmlns="" id="{4F619023-B2AE-48E9-B456-953AFDF7EA4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852484029"/>
                  </p:ext>
                </p:extLst>
              </p:nvPr>
            </p:nvGraphicFramePr>
            <p:xfrm>
              <a:off x="1452" y="262"/>
              <a:ext cx="486" cy="231"/>
            </p:xfrm>
            <a:graphic>
              <a:graphicData uri="http://schemas.openxmlformats.org/presentationml/2006/ole">
                <p:oleObj spid="_x0000_s202757" r:id="rId7" imgW="395060" imgH="184361" progId="">
                  <p:embed/>
                </p:oleObj>
              </a:graphicData>
            </a:graphic>
          </p:graphicFrame>
        </p:grpSp>
      </p:grpSp>
      <p:sp>
        <p:nvSpPr>
          <p:cNvPr id="110" name="Text Box 27">
            <a:extLst>
              <a:ext uri="{FF2B5EF4-FFF2-40B4-BE49-F238E27FC236}">
                <a16:creationId xmlns:a16="http://schemas.microsoft.com/office/drawing/2014/main" xmlns="" id="{B2E655A8-79AE-46EB-A326-915363A03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146" y="1688933"/>
            <a:ext cx="2922737" cy="46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在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某一变化过程中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，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graphicFrame>
        <p:nvGraphicFramePr>
          <p:cNvPr id="111" name="Object 28">
            <a:extLst>
              <a:ext uri="{FF2B5EF4-FFF2-40B4-BE49-F238E27FC236}">
                <a16:creationId xmlns:a16="http://schemas.microsoft.com/office/drawing/2014/main" xmlns="" id="{8E760CD4-A9E9-4BD6-99DC-56A2479BA8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2716608"/>
              </p:ext>
            </p:extLst>
          </p:nvPr>
        </p:nvGraphicFramePr>
        <p:xfrm>
          <a:off x="5951795" y="1687328"/>
          <a:ext cx="3470380" cy="537242"/>
        </p:xfrm>
        <a:graphic>
          <a:graphicData uri="http://schemas.openxmlformats.org/presentationml/2006/ole">
            <p:oleObj spid="_x0000_s202758" r:id="rId8" imgW="1703279" imgH="254221" progId="">
              <p:embed/>
            </p:oleObj>
          </a:graphicData>
        </a:graphic>
      </p:graphicFrame>
      <p:sp>
        <p:nvSpPr>
          <p:cNvPr id="114" name="Rectangle 4">
            <a:extLst>
              <a:ext uri="{FF2B5EF4-FFF2-40B4-BE49-F238E27FC236}">
                <a16:creationId xmlns:a16="http://schemas.microsoft.com/office/drawing/2014/main" xmlns="" id="{EC11E010-86FA-425E-B7F1-B5A33C38A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884" y="5115113"/>
            <a:ext cx="800125" cy="46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注：</a:t>
            </a: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xmlns="" id="{A39D8752-AE21-4B4B-9F64-26DFDE7B5B1B}"/>
              </a:ext>
            </a:extLst>
          </p:cNvPr>
          <p:cNvGrpSpPr>
            <a:grpSpLocks/>
          </p:cNvGrpSpPr>
          <p:nvPr/>
        </p:nvGrpSpPr>
        <p:grpSpPr bwMode="auto">
          <a:xfrm>
            <a:off x="2976623" y="5695347"/>
            <a:ext cx="3361150" cy="522530"/>
            <a:chOff x="862" y="134"/>
            <a:chExt cx="1774" cy="368"/>
          </a:xfrm>
        </p:grpSpPr>
        <p:graphicFrame>
          <p:nvGraphicFramePr>
            <p:cNvPr id="116" name="Object 20">
              <a:extLst>
                <a:ext uri="{FF2B5EF4-FFF2-40B4-BE49-F238E27FC236}">
                  <a16:creationId xmlns:a16="http://schemas.microsoft.com/office/drawing/2014/main" xmlns="" id="{DC922ABF-A30A-4A77-81EC-0F8F8CFEDEA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889491351"/>
                </p:ext>
              </p:extLst>
            </p:nvPr>
          </p:nvGraphicFramePr>
          <p:xfrm>
            <a:off x="862" y="217"/>
            <a:ext cx="1504" cy="279"/>
          </p:xfrm>
          <a:graphic>
            <a:graphicData uri="http://schemas.openxmlformats.org/presentationml/2006/ole">
              <p:oleObj spid="_x0000_s202759" name="公式" r:id="rId9" imgW="1524000" imgH="203200" progId="">
                <p:embed/>
              </p:oleObj>
            </a:graphicData>
          </a:graphic>
        </p:graphicFrame>
        <p:sp>
          <p:nvSpPr>
            <p:cNvPr id="117" name="Text Box 22">
              <a:extLst>
                <a:ext uri="{FF2B5EF4-FFF2-40B4-BE49-F238E27FC236}">
                  <a16:creationId xmlns:a16="http://schemas.microsoft.com/office/drawing/2014/main" xmlns="" id="{6CE8A012-B836-49DF-A0F5-B6D20D9F7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2" y="134"/>
              <a:ext cx="45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，</a:t>
              </a:r>
            </a:p>
          </p:txBody>
        </p:sp>
      </p:grpSp>
      <p:sp>
        <p:nvSpPr>
          <p:cNvPr id="118" name="Text Box 5">
            <a:extLst>
              <a:ext uri="{FF2B5EF4-FFF2-40B4-BE49-F238E27FC236}">
                <a16:creationId xmlns:a16="http://schemas.microsoft.com/office/drawing/2014/main" xmlns="" id="{CAE435FC-5060-465E-A2A4-E8ED1CA54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500" y="5115113"/>
            <a:ext cx="6447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b="0" dirty="0">
                <a:solidFill>
                  <a:srgbClr val="000000"/>
                </a:solidFill>
                <a:ea typeface="微软雅黑" panose="020B0503020204020204" pitchFamily="34" charset="-122"/>
              </a:rPr>
              <a:t>法则（</a:t>
            </a:r>
            <a:r>
              <a:rPr lang="en-US" altLang="zh-CN" b="0" dirty="0">
                <a:solidFill>
                  <a:srgbClr val="000000"/>
                </a:solidFill>
                <a:ea typeface="微软雅黑" panose="020B0503020204020204" pitchFamily="34" charset="-122"/>
              </a:rPr>
              <a:t>1</a:t>
            </a:r>
            <a:r>
              <a:rPr lang="zh-CN" altLang="en-US" b="0" dirty="0">
                <a:solidFill>
                  <a:srgbClr val="000000"/>
                </a:solidFill>
                <a:ea typeface="微软雅黑" panose="020B0503020204020204" pitchFamily="34" charset="-122"/>
              </a:rPr>
              <a:t>）、（</a:t>
            </a:r>
            <a:r>
              <a:rPr lang="en-US" altLang="zh-CN" b="0" dirty="0">
                <a:solidFill>
                  <a:srgbClr val="000000"/>
                </a:solidFill>
                <a:ea typeface="微软雅黑" panose="020B0503020204020204" pitchFamily="34" charset="-122"/>
              </a:rPr>
              <a:t>2</a:t>
            </a:r>
            <a:r>
              <a:rPr lang="zh-CN" altLang="en-US" b="0" dirty="0">
                <a:solidFill>
                  <a:srgbClr val="000000"/>
                </a:solidFill>
                <a:ea typeface="微软雅黑" panose="020B0503020204020204" pitchFamily="34" charset="-122"/>
              </a:rPr>
              <a:t>）可推广至有限个函数的情形，</a:t>
            </a:r>
            <a:r>
              <a:rPr lang="en-US" altLang="zh-CN" b="0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19" name="椭圆 118">
            <a:extLst>
              <a:ext uri="{FF2B5EF4-FFF2-40B4-BE49-F238E27FC236}">
                <a16:creationId xmlns:a16="http://schemas.microsoft.com/office/drawing/2014/main" xmlns="" id="{1DA7218A-9EBA-4F13-AFCE-4119FD60AC51}"/>
              </a:ext>
            </a:extLst>
          </p:cNvPr>
          <p:cNvSpPr/>
          <p:nvPr/>
        </p:nvSpPr>
        <p:spPr bwMode="auto">
          <a:xfrm>
            <a:off x="5024327" y="3076612"/>
            <a:ext cx="1774032" cy="626129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xmlns="" id="{7E81F8D1-3C5F-4079-BBA6-A237E5609281}"/>
              </a:ext>
            </a:extLst>
          </p:cNvPr>
          <p:cNvSpPr/>
          <p:nvPr/>
        </p:nvSpPr>
        <p:spPr bwMode="auto">
          <a:xfrm>
            <a:off x="6415026" y="1707574"/>
            <a:ext cx="605252" cy="518787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xmlns="" id="{531A757F-969E-4EA8-A4C8-680A6484F0DD}"/>
              </a:ext>
            </a:extLst>
          </p:cNvPr>
          <p:cNvSpPr/>
          <p:nvPr/>
        </p:nvSpPr>
        <p:spPr bwMode="auto">
          <a:xfrm>
            <a:off x="8184501" y="1707574"/>
            <a:ext cx="605252" cy="518787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组合 121">
            <a:extLst>
              <a:ext uri="{FF2B5EF4-FFF2-40B4-BE49-F238E27FC236}">
                <a16:creationId xmlns:a16="http://schemas.microsoft.com/office/drawing/2014/main" xmlns="" id="{C7A57E68-AFAB-4E0D-A5D6-F20FDA52966A}"/>
              </a:ext>
            </a:extLst>
          </p:cNvPr>
          <p:cNvGrpSpPr/>
          <p:nvPr/>
        </p:nvGrpSpPr>
        <p:grpSpPr>
          <a:xfrm>
            <a:off x="6208375" y="5736359"/>
            <a:ext cx="3552868" cy="539972"/>
            <a:chOff x="3901482" y="4185197"/>
            <a:chExt cx="2976862" cy="452430"/>
          </a:xfrm>
        </p:grpSpPr>
        <p:graphicFrame>
          <p:nvGraphicFramePr>
            <p:cNvPr id="123" name="Object 21">
              <a:extLst>
                <a:ext uri="{FF2B5EF4-FFF2-40B4-BE49-F238E27FC236}">
                  <a16:creationId xmlns:a16="http://schemas.microsoft.com/office/drawing/2014/main" xmlns="" id="{F285A3B6-4D09-45DC-81CD-062B7993CB4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155508469"/>
                </p:ext>
              </p:extLst>
            </p:nvPr>
          </p:nvGraphicFramePr>
          <p:xfrm>
            <a:off x="3901482" y="4185197"/>
            <a:ext cx="2507800" cy="386818"/>
          </p:xfrm>
          <a:graphic>
            <a:graphicData uri="http://schemas.openxmlformats.org/presentationml/2006/ole">
              <p:oleObj spid="_x0000_s202760" r:id="rId10" imgW="1475762" imgH="228998" progId="">
                <p:embed/>
              </p:oleObj>
            </a:graphicData>
          </a:graphic>
        </p:graphicFrame>
        <p:sp>
          <p:nvSpPr>
            <p:cNvPr id="124" name="Text Box 22">
              <a:extLst>
                <a:ext uri="{FF2B5EF4-FFF2-40B4-BE49-F238E27FC236}">
                  <a16:creationId xmlns:a16="http://schemas.microsoft.com/office/drawing/2014/main" xmlns="" id="{34C86DC4-F962-44D4-84A4-A17AD4148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7618" y="4199234"/>
              <a:ext cx="720726" cy="438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。</a:t>
              </a:r>
            </a:p>
          </p:txBody>
        </p:sp>
      </p:grpSp>
      <p:sp>
        <p:nvSpPr>
          <p:cNvPr id="125" name="椭圆 124">
            <a:extLst>
              <a:ext uri="{FF2B5EF4-FFF2-40B4-BE49-F238E27FC236}">
                <a16:creationId xmlns:a16="http://schemas.microsoft.com/office/drawing/2014/main" xmlns="" id="{B74CACC3-BE3F-478D-AB61-642443CC6BDE}"/>
              </a:ext>
            </a:extLst>
          </p:cNvPr>
          <p:cNvSpPr/>
          <p:nvPr/>
        </p:nvSpPr>
        <p:spPr bwMode="auto">
          <a:xfrm>
            <a:off x="6624124" y="3817022"/>
            <a:ext cx="1499463" cy="599785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xmlns="" id="{B2E655A8-79AE-46EB-A326-915363A03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726" y="1698758"/>
            <a:ext cx="1303042" cy="46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 panose="020B0503020204020204" pitchFamily="34" charset="-122"/>
              </a:rPr>
              <a:t>定理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 panose="020B0503020204020204" pitchFamily="34" charset="-122"/>
              </a:rPr>
              <a:t>2.5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31" name="Text Box 27">
            <a:extLst>
              <a:ext uri="{FF2B5EF4-FFF2-40B4-BE49-F238E27FC236}">
                <a16:creationId xmlns:a16="http://schemas.microsoft.com/office/drawing/2014/main" xmlns="" id="{B2E655A8-79AE-46EB-A326-915363A03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3429" y="1707574"/>
            <a:ext cx="591977" cy="46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则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28540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58029">
        <p14:flythrough/>
      </p:transition>
    </mc:Choice>
    <mc:Fallback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110" grpId="0"/>
      <p:bldP spid="114" grpId="0"/>
      <p:bldP spid="118" grpId="0" autoUpdateAnimBg="0"/>
      <p:bldP spid="119" grpId="0" animBg="1"/>
      <p:bldP spid="119" grpId="1" animBg="1"/>
      <p:bldP spid="119" grpId="2" animBg="1"/>
      <p:bldP spid="120" grpId="0" animBg="1"/>
      <p:bldP spid="120" grpId="1" animBg="1"/>
      <p:bldP spid="121" grpId="0" animBg="1"/>
      <p:bldP spid="121" grpId="1" animBg="1"/>
      <p:bldP spid="125" grpId="0" animBg="1"/>
      <p:bldP spid="125" grpId="1" animBg="1"/>
      <p:bldP spid="125" grpId="2" animBg="1"/>
      <p:bldP spid="30" grpId="0"/>
      <p:bldP spid="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40377" y="1989138"/>
            <a:ext cx="9716547" cy="3714431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40377" y="1133983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0B8FCCFB-4811-4B5C-B2CC-FF945F698730}"/>
              </a:ext>
            </a:extLst>
          </p:cNvPr>
          <p:cNvGrpSpPr/>
          <p:nvPr/>
        </p:nvGrpSpPr>
        <p:grpSpPr>
          <a:xfrm>
            <a:off x="1809143" y="1096583"/>
            <a:ext cx="6681270" cy="635599"/>
            <a:chOff x="2596004" y="1138748"/>
            <a:chExt cx="6681270" cy="635599"/>
          </a:xfrm>
        </p:grpSpPr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xmlns="" id="{F8AA0551-DB59-4777-ADB0-5A2A3FA9C7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6004" y="1194938"/>
              <a:ext cx="66812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求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极限             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。</a:t>
              </a:r>
            </a:p>
          </p:txBody>
        </p:sp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xmlns="" id="{803787A9-2361-4911-8CDB-10F2154B892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778979481"/>
                </p:ext>
              </p:extLst>
            </p:nvPr>
          </p:nvGraphicFramePr>
          <p:xfrm>
            <a:off x="3688480" y="1138748"/>
            <a:ext cx="2513552" cy="635599"/>
          </p:xfrm>
          <a:graphic>
            <a:graphicData uri="http://schemas.openxmlformats.org/presentationml/2006/ole">
              <p:oleObj spid="_x0000_s203778" name="Microsoft Equation 3.1" r:id="rId4" imgW="1104900" imgH="292100" progId="">
                <p:embed/>
              </p:oleObj>
            </a:graphicData>
          </a:graphic>
        </p:graphicFrame>
      </p:grpSp>
      <p:graphicFrame>
        <p:nvGraphicFramePr>
          <p:cNvPr id="25" name="Object 6">
            <a:extLst>
              <a:ext uri="{FF2B5EF4-FFF2-40B4-BE49-F238E27FC236}">
                <a16:creationId xmlns:a16="http://schemas.microsoft.com/office/drawing/2014/main" xmlns="" id="{56F1E685-F2C5-44A9-B734-35FE67990C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15050770"/>
              </p:ext>
            </p:extLst>
          </p:nvPr>
        </p:nvGraphicFramePr>
        <p:xfrm>
          <a:off x="3376123" y="3438583"/>
          <a:ext cx="3846817" cy="822530"/>
        </p:xfrm>
        <a:graphic>
          <a:graphicData uri="http://schemas.openxmlformats.org/presentationml/2006/ole">
            <p:oleObj spid="_x0000_s203779" r:id="rId5" imgW="1363041" imgH="292990" progId="">
              <p:embed/>
            </p:oleObj>
          </a:graphicData>
        </a:graphic>
      </p:graphicFrame>
      <p:graphicFrame>
        <p:nvGraphicFramePr>
          <p:cNvPr id="26" name="Object 7">
            <a:extLst>
              <a:ext uri="{FF2B5EF4-FFF2-40B4-BE49-F238E27FC236}">
                <a16:creationId xmlns:a16="http://schemas.microsoft.com/office/drawing/2014/main" xmlns="" id="{7743ADB8-7E37-4CF9-8EE2-3C925DBB5C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77594160"/>
              </p:ext>
            </p:extLst>
          </p:nvPr>
        </p:nvGraphicFramePr>
        <p:xfrm>
          <a:off x="3376123" y="4392770"/>
          <a:ext cx="1284806" cy="1057121"/>
        </p:xfrm>
        <a:graphic>
          <a:graphicData uri="http://schemas.openxmlformats.org/presentationml/2006/ole">
            <p:oleObj spid="_x0000_s203780" name="Microsoft Equation 3.1" r:id="rId6" imgW="457002" imgH="393529" progId="">
              <p:embed/>
            </p:oleObj>
          </a:graphicData>
        </a:graphic>
      </p:graphicFrame>
      <p:graphicFrame>
        <p:nvGraphicFramePr>
          <p:cNvPr id="27" name="Object 20">
            <a:extLst>
              <a:ext uri="{FF2B5EF4-FFF2-40B4-BE49-F238E27FC236}">
                <a16:creationId xmlns:a16="http://schemas.microsoft.com/office/drawing/2014/main" xmlns="" id="{DB420C33-43BC-4C01-8340-AC1FA8F61D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20647488"/>
              </p:ext>
            </p:extLst>
          </p:nvPr>
        </p:nvGraphicFramePr>
        <p:xfrm>
          <a:off x="3376123" y="2388301"/>
          <a:ext cx="3319084" cy="827185"/>
        </p:xfrm>
        <a:graphic>
          <a:graphicData uri="http://schemas.openxmlformats.org/presentationml/2006/ole">
            <p:oleObj spid="_x0000_s203781" r:id="rId7" imgW="1108267" imgH="292990" progId="">
              <p:embed/>
            </p:oleObj>
          </a:graphicData>
        </a:graphic>
      </p:graphicFrame>
      <p:sp>
        <p:nvSpPr>
          <p:cNvPr id="28" name="椭圆 27">
            <a:extLst>
              <a:ext uri="{FF2B5EF4-FFF2-40B4-BE49-F238E27FC236}">
                <a16:creationId xmlns:a16="http://schemas.microsoft.com/office/drawing/2014/main" xmlns="" id="{A8093809-1785-48BB-8FB7-CA0A955275EF}"/>
              </a:ext>
            </a:extLst>
          </p:cNvPr>
          <p:cNvSpPr/>
          <p:nvPr/>
        </p:nvSpPr>
        <p:spPr bwMode="auto">
          <a:xfrm>
            <a:off x="4107294" y="2390859"/>
            <a:ext cx="534487" cy="695377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1798F1D1-9817-44B9-BB5E-0EC4318B72E1}"/>
              </a:ext>
            </a:extLst>
          </p:cNvPr>
          <p:cNvSpPr/>
          <p:nvPr/>
        </p:nvSpPr>
        <p:spPr bwMode="auto">
          <a:xfrm>
            <a:off x="4975810" y="2305816"/>
            <a:ext cx="1522321" cy="873209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F9CA1B7D-D244-417A-8612-DA123B4CD898}"/>
              </a:ext>
            </a:extLst>
          </p:cNvPr>
          <p:cNvSpPr/>
          <p:nvPr/>
        </p:nvSpPr>
        <p:spPr bwMode="auto">
          <a:xfrm>
            <a:off x="3650398" y="3208478"/>
            <a:ext cx="1190693" cy="1190693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xmlns="" id="{109D3529-A252-4629-9C30-1C1DF9E1B1F2}"/>
              </a:ext>
            </a:extLst>
          </p:cNvPr>
          <p:cNvSpPr/>
          <p:nvPr/>
        </p:nvSpPr>
        <p:spPr bwMode="auto">
          <a:xfrm>
            <a:off x="5055783" y="3254845"/>
            <a:ext cx="2163646" cy="1190005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xmlns="" id="{0C73ED96-29BC-49E8-85C5-55AD9BBD0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952" y="1993284"/>
            <a:ext cx="10118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解：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0490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xmlns="" val="427773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329"/>
    </mc:Choice>
    <mc:Fallback>
      <p:transition spd="slow" advTm="44329"/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3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36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5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1" presetClass="entr" presetSubtype="4" fill="hold" grpId="3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59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64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0" grpId="2" animBg="1"/>
          <p:bldP spid="30" grpId="3" animBg="1"/>
          <p:bldP spid="31" grpId="0" animBg="1"/>
          <p:bldP spid="31" grpId="1" animBg="1"/>
          <p:bldP spid="31" grpId="2" animBg="1"/>
          <p:bldP spid="3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3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36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5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1" presetClass="entr" presetSubtype="4" fill="hold" grpId="3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59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64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0" grpId="2" animBg="1"/>
          <p:bldP spid="30" grpId="3" animBg="1"/>
          <p:bldP spid="31" grpId="0" animBg="1"/>
          <p:bldP spid="31" grpId="1" animBg="1"/>
          <p:bldP spid="31" grpId="2" animBg="1"/>
          <p:bldP spid="32" grpId="0"/>
        </p:bldLst>
      </p:timing>
    </mc:Fallback>
  </mc:AlternateContent>
  <p:extLst mod="1">
    <p:ext uri="{E180D4A7-C9FB-4DFB-919C-405C955672EB}">
      <p14:showEvtLst xmlns:p14="http://schemas.microsoft.com/office/powerpoint/2010/main" xmlns="">
        <p14:playEvt time="8275" objId="8"/>
        <p14:stopEvt time="20037" objId="8"/>
      </p14:showEvtLst>
    </p:ext>
  </p:extLs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49998" y="1989138"/>
            <a:ext cx="9706927" cy="3708400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49998" y="1157098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xmlns="" id="{0C73ED96-29BC-49E8-85C5-55AD9BBD0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507" y="2016412"/>
            <a:ext cx="10118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解：</a:t>
            </a:r>
          </a:p>
        </p:txBody>
      </p:sp>
      <p:grpSp>
        <p:nvGrpSpPr>
          <p:cNvPr id="2" name="组合 2">
            <a:extLst>
              <a:ext uri="{FF2B5EF4-FFF2-40B4-BE49-F238E27FC236}">
                <a16:creationId xmlns:a16="http://schemas.microsoft.com/office/drawing/2014/main" xmlns="" id="{9AEB73F5-A071-48FA-AC6B-3540A06431AA}"/>
              </a:ext>
            </a:extLst>
          </p:cNvPr>
          <p:cNvGrpSpPr/>
          <p:nvPr/>
        </p:nvGrpSpPr>
        <p:grpSpPr>
          <a:xfrm>
            <a:off x="1780664" y="1086399"/>
            <a:ext cx="6681270" cy="711163"/>
            <a:chOff x="2596004" y="1105449"/>
            <a:chExt cx="6681270" cy="711163"/>
          </a:xfrm>
        </p:grpSpPr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xmlns="" id="{F8AA0551-DB59-4777-ADB0-5A2A3FA9C7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6004" y="1194938"/>
              <a:ext cx="66812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求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极限       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。</a:t>
              </a:r>
            </a:p>
          </p:txBody>
        </p:sp>
        <p:graphicFrame>
          <p:nvGraphicFramePr>
            <p:cNvPr id="16" name="Object 23">
              <a:extLst>
                <a:ext uri="{FF2B5EF4-FFF2-40B4-BE49-F238E27FC236}">
                  <a16:creationId xmlns:a16="http://schemas.microsoft.com/office/drawing/2014/main" xmlns="" id="{7466B585-4B52-459D-BF94-BA66947308E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05273518"/>
                </p:ext>
              </p:extLst>
            </p:nvPr>
          </p:nvGraphicFramePr>
          <p:xfrm>
            <a:off x="3680122" y="1105449"/>
            <a:ext cx="1979311" cy="711163"/>
          </p:xfrm>
          <a:graphic>
            <a:graphicData uri="http://schemas.openxmlformats.org/presentationml/2006/ole">
              <p:oleObj spid="_x0000_s204802" name="Microsoft Equation 3.1" r:id="rId4" imgW="812447" imgH="291973" progId="">
                <p:embed/>
              </p:oleObj>
            </a:graphicData>
          </a:graphic>
        </p:graphicFrame>
      </p:grpSp>
      <p:graphicFrame>
        <p:nvGraphicFramePr>
          <p:cNvPr id="33" name="Object 7">
            <a:extLst>
              <a:ext uri="{FF2B5EF4-FFF2-40B4-BE49-F238E27FC236}">
                <a16:creationId xmlns:a16="http://schemas.microsoft.com/office/drawing/2014/main" xmlns="" id="{69119019-6E9E-4D8D-B40C-435F7491CE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33481554"/>
              </p:ext>
            </p:extLst>
          </p:nvPr>
        </p:nvGraphicFramePr>
        <p:xfrm>
          <a:off x="3292107" y="4697542"/>
          <a:ext cx="562809" cy="436043"/>
        </p:xfrm>
        <a:graphic>
          <a:graphicData uri="http://schemas.openxmlformats.org/presentationml/2006/ole">
            <p:oleObj spid="_x0000_s204803" name="Microsoft Equation 3.1" r:id="rId5" imgW="215619" imgH="164885" progId="">
              <p:embed/>
            </p:oleObj>
          </a:graphicData>
        </a:graphic>
      </p:graphicFrame>
      <p:graphicFrame>
        <p:nvGraphicFramePr>
          <p:cNvPr id="34" name="Object 15">
            <a:extLst>
              <a:ext uri="{FF2B5EF4-FFF2-40B4-BE49-F238E27FC236}">
                <a16:creationId xmlns:a16="http://schemas.microsoft.com/office/drawing/2014/main" xmlns="" id="{F29F721C-CEA0-44F1-8662-6BF01C4B03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38776412"/>
              </p:ext>
            </p:extLst>
          </p:nvPr>
        </p:nvGraphicFramePr>
        <p:xfrm>
          <a:off x="3292107" y="3491814"/>
          <a:ext cx="3328113" cy="891324"/>
        </p:xfrm>
        <a:graphic>
          <a:graphicData uri="http://schemas.openxmlformats.org/presentationml/2006/ole">
            <p:oleObj spid="_x0000_s204804" name="Microsoft Equation 3.1" r:id="rId6" imgW="1117600" imgH="292100" progId="">
              <p:embed/>
            </p:oleObj>
          </a:graphicData>
        </a:graphic>
      </p:graphicFrame>
      <p:graphicFrame>
        <p:nvGraphicFramePr>
          <p:cNvPr id="35" name="Object 23">
            <a:extLst>
              <a:ext uri="{FF2B5EF4-FFF2-40B4-BE49-F238E27FC236}">
                <a16:creationId xmlns:a16="http://schemas.microsoft.com/office/drawing/2014/main" xmlns="" id="{E2005C7E-96F2-4062-A69A-7DE37ED66B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09935480"/>
              </p:ext>
            </p:extLst>
          </p:nvPr>
        </p:nvGraphicFramePr>
        <p:xfrm>
          <a:off x="3292107" y="2323742"/>
          <a:ext cx="2461674" cy="865098"/>
        </p:xfrm>
        <a:graphic>
          <a:graphicData uri="http://schemas.openxmlformats.org/presentationml/2006/ole">
            <p:oleObj spid="_x0000_s204805" name="Microsoft Equation 3.1" r:id="rId7" imgW="812447" imgH="291973" progId="">
              <p:embed/>
            </p:oleObj>
          </a:graphicData>
        </a:graphic>
      </p:graphicFrame>
      <p:sp>
        <p:nvSpPr>
          <p:cNvPr id="36" name="椭圆 35">
            <a:extLst>
              <a:ext uri="{FF2B5EF4-FFF2-40B4-BE49-F238E27FC236}">
                <a16:creationId xmlns:a16="http://schemas.microsoft.com/office/drawing/2014/main" xmlns="" id="{A8E31243-6C43-48DA-9C76-89692981562E}"/>
              </a:ext>
            </a:extLst>
          </p:cNvPr>
          <p:cNvSpPr/>
          <p:nvPr/>
        </p:nvSpPr>
        <p:spPr bwMode="auto">
          <a:xfrm>
            <a:off x="4071578" y="2381229"/>
            <a:ext cx="505156" cy="606187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xmlns="" id="{25E069E7-3FD8-43D7-AB12-71AF8E407A35}"/>
              </a:ext>
            </a:extLst>
          </p:cNvPr>
          <p:cNvSpPr/>
          <p:nvPr/>
        </p:nvSpPr>
        <p:spPr bwMode="auto">
          <a:xfrm>
            <a:off x="4582114" y="2325522"/>
            <a:ext cx="1010312" cy="707218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xmlns="" id="{F82A4969-0AA3-4792-B819-5C7CEA685EAA}"/>
              </a:ext>
            </a:extLst>
          </p:cNvPr>
          <p:cNvSpPr/>
          <p:nvPr/>
        </p:nvSpPr>
        <p:spPr bwMode="auto">
          <a:xfrm>
            <a:off x="3535996" y="3370333"/>
            <a:ext cx="1339313" cy="1097021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xmlns="" id="{CA2220A0-998D-4A28-9D00-161D2F135460}"/>
              </a:ext>
            </a:extLst>
          </p:cNvPr>
          <p:cNvSpPr/>
          <p:nvPr/>
        </p:nvSpPr>
        <p:spPr bwMode="auto">
          <a:xfrm>
            <a:off x="4902689" y="3356011"/>
            <a:ext cx="1717531" cy="1111344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0490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xmlns="" val="2317527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329"/>
    </mc:Choice>
    <mc:Fallback>
      <p:transition spd="slow" advTm="44329"/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33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3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52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1" presetClass="entr" presetSubtype="4" fill="hold" grpId="3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59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64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1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67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xit" presetSubtype="0" fill="hold" grpId="3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32" grpId="0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  <p:bldP spid="38" grpId="2" animBg="1"/>
          <p:bldP spid="38" grpId="3" animBg="1"/>
          <p:bldP spid="39" grpId="0" animBg="1"/>
          <p:bldP spid="39" grpId="1" animBg="1"/>
          <p:bldP spid="39" grpId="2" animBg="1"/>
          <p:bldP spid="39" grpId="3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33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3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52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1" presetClass="entr" presetSubtype="4" fill="hold" grpId="3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59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64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1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67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xit" presetSubtype="0" fill="hold" grpId="3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32" grpId="0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  <p:bldP spid="38" grpId="2" animBg="1"/>
          <p:bldP spid="38" grpId="3" animBg="1"/>
          <p:bldP spid="39" grpId="0" animBg="1"/>
          <p:bldP spid="39" grpId="1" animBg="1"/>
          <p:bldP spid="39" grpId="2" animBg="1"/>
          <p:bldP spid="39" grpId="3" animBg="1"/>
        </p:bldLst>
      </p:timing>
    </mc:Fallback>
  </mc:AlternateContent>
  <p:extLst mod="1">
    <p:ext uri="{E180D4A7-C9FB-4DFB-919C-405C955672EB}">
      <p14:showEvtLst xmlns:p14="http://schemas.microsoft.com/office/powerpoint/2010/main" xmlns="">
        <p14:playEvt time="8275" objId="8"/>
        <p14:stopEvt time="20037" objId="8"/>
      </p14:showEvtLst>
    </p:ext>
  </p:extLs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49998" y="2091690"/>
            <a:ext cx="9706927" cy="3749040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49998" y="1214248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xmlns="" id="{0C73ED96-29BC-49E8-85C5-55AD9BBD0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522" y="2091690"/>
            <a:ext cx="10118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解：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846CB53B-C0FD-4F25-A845-F42002D636B0}"/>
              </a:ext>
            </a:extLst>
          </p:cNvPr>
          <p:cNvGrpSpPr/>
          <p:nvPr/>
        </p:nvGrpSpPr>
        <p:grpSpPr>
          <a:xfrm>
            <a:off x="1772430" y="953451"/>
            <a:ext cx="6681270" cy="1006193"/>
            <a:chOff x="2596004" y="922673"/>
            <a:chExt cx="6681270" cy="1006193"/>
          </a:xfrm>
        </p:grpSpPr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xmlns="" id="{F8AA0551-DB59-4777-ADB0-5A2A3FA9C7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6004" y="1194938"/>
              <a:ext cx="66812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求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极限        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。</a:t>
              </a:r>
            </a:p>
          </p:txBody>
        </p:sp>
        <p:graphicFrame>
          <p:nvGraphicFramePr>
            <p:cNvPr id="18" name="Object 23">
              <a:extLst>
                <a:ext uri="{FF2B5EF4-FFF2-40B4-BE49-F238E27FC236}">
                  <a16:creationId xmlns:a16="http://schemas.microsoft.com/office/drawing/2014/main" xmlns="" id="{EC748E51-6E7B-447F-8F39-DFDA97E4E3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885039205"/>
                </p:ext>
              </p:extLst>
            </p:nvPr>
          </p:nvGraphicFramePr>
          <p:xfrm>
            <a:off x="3678305" y="922673"/>
            <a:ext cx="2109948" cy="1006193"/>
          </p:xfrm>
          <a:graphic>
            <a:graphicData uri="http://schemas.openxmlformats.org/presentationml/2006/ole">
              <p:oleObj spid="_x0000_s205826" name="公式" r:id="rId4" imgW="952087" imgH="418918" progId="">
                <p:embed/>
              </p:oleObj>
            </a:graphicData>
          </a:graphic>
        </p:graphicFrame>
      </p:grpSp>
      <p:graphicFrame>
        <p:nvGraphicFramePr>
          <p:cNvPr id="25" name="Object 23">
            <a:extLst>
              <a:ext uri="{FF2B5EF4-FFF2-40B4-BE49-F238E27FC236}">
                <a16:creationId xmlns:a16="http://schemas.microsoft.com/office/drawing/2014/main" xmlns="" id="{025D2708-46E1-468C-8539-586F36B4D8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55306740"/>
              </p:ext>
            </p:extLst>
          </p:nvPr>
        </p:nvGraphicFramePr>
        <p:xfrm>
          <a:off x="2430760" y="2486219"/>
          <a:ext cx="2135356" cy="1018309"/>
        </p:xfrm>
        <a:graphic>
          <a:graphicData uri="http://schemas.openxmlformats.org/presentationml/2006/ole">
            <p:oleObj spid="_x0000_s205827" name="Microsoft Equation 3.1" r:id="rId5" imgW="952087" imgH="418918" progId="">
              <p:embed/>
            </p:oleObj>
          </a:graphicData>
        </a:graphic>
      </p:graphicFrame>
      <p:graphicFrame>
        <p:nvGraphicFramePr>
          <p:cNvPr id="26" name="Object 23">
            <a:extLst>
              <a:ext uri="{FF2B5EF4-FFF2-40B4-BE49-F238E27FC236}">
                <a16:creationId xmlns:a16="http://schemas.microsoft.com/office/drawing/2014/main" xmlns="" id="{4DABE8D4-E67E-49C2-BEF4-F29939DA3D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7625494"/>
              </p:ext>
            </p:extLst>
          </p:nvPr>
        </p:nvGraphicFramePr>
        <p:xfrm>
          <a:off x="4642760" y="2486219"/>
          <a:ext cx="3511702" cy="1484828"/>
        </p:xfrm>
        <a:graphic>
          <a:graphicData uri="http://schemas.openxmlformats.org/presentationml/2006/ole">
            <p:oleObj spid="_x0000_s205828" name="公式" r:id="rId6" imgW="1346200" imgH="558800" progId="">
              <p:embed/>
            </p:oleObj>
          </a:graphicData>
        </a:graphic>
      </p:graphicFrame>
      <p:graphicFrame>
        <p:nvGraphicFramePr>
          <p:cNvPr id="27" name="Object 38">
            <a:extLst>
              <a:ext uri="{FF2B5EF4-FFF2-40B4-BE49-F238E27FC236}">
                <a16:creationId xmlns:a16="http://schemas.microsoft.com/office/drawing/2014/main" xmlns="" id="{8362C5E6-B1D9-4971-A372-0702056E8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55467218"/>
              </p:ext>
            </p:extLst>
          </p:nvPr>
        </p:nvGraphicFramePr>
        <p:xfrm>
          <a:off x="4642760" y="4013804"/>
          <a:ext cx="1834199" cy="960770"/>
        </p:xfrm>
        <a:graphic>
          <a:graphicData uri="http://schemas.openxmlformats.org/presentationml/2006/ole">
            <p:oleObj spid="_x0000_s205829" name="Microsoft Equation 3.1" r:id="rId7" imgW="622030" imgH="393529" progId="">
              <p:embed/>
            </p:oleObj>
          </a:graphicData>
        </a:graphic>
      </p:graphicFrame>
      <p:graphicFrame>
        <p:nvGraphicFramePr>
          <p:cNvPr id="28" name="Object 14">
            <a:extLst>
              <a:ext uri="{FF2B5EF4-FFF2-40B4-BE49-F238E27FC236}">
                <a16:creationId xmlns:a16="http://schemas.microsoft.com/office/drawing/2014/main" xmlns="" id="{3DE7FD72-E03B-4F62-9783-A3F6511A7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50482132"/>
              </p:ext>
            </p:extLst>
          </p:nvPr>
        </p:nvGraphicFramePr>
        <p:xfrm>
          <a:off x="4642760" y="5091729"/>
          <a:ext cx="648831" cy="458548"/>
        </p:xfrm>
        <a:graphic>
          <a:graphicData uri="http://schemas.openxmlformats.org/presentationml/2006/ole">
            <p:oleObj spid="_x0000_s205830" name="Microsoft Equation 3.1" r:id="rId8" imgW="241091" imgH="177646" progId="">
              <p:embed/>
            </p:oleObj>
          </a:graphicData>
        </a:graphic>
      </p:graphicFrame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5CA10115-211F-486B-939A-792AD4931AA8}"/>
              </a:ext>
            </a:extLst>
          </p:cNvPr>
          <p:cNvSpPr/>
          <p:nvPr/>
        </p:nvSpPr>
        <p:spPr bwMode="auto">
          <a:xfrm>
            <a:off x="2867580" y="2486219"/>
            <a:ext cx="1713284" cy="561335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84316FE7-07F6-4AE0-B0AC-D76AF42B2180}"/>
              </a:ext>
            </a:extLst>
          </p:cNvPr>
          <p:cNvSpPr/>
          <p:nvPr/>
        </p:nvSpPr>
        <p:spPr bwMode="auto">
          <a:xfrm>
            <a:off x="3206121" y="3059165"/>
            <a:ext cx="1034247" cy="475912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0490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xmlns="" val="100180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329"/>
    </mc:Choice>
    <mc:Fallback>
      <p:transition spd="slow" advTm="44329"/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3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36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32" grpId="0"/>
          <p:bldP spid="29" grpId="0" animBg="1"/>
          <p:bldP spid="29" grpId="1" animBg="1"/>
          <p:bldP spid="30" grpId="0" animBg="1"/>
          <p:bldP spid="30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3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36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32" grpId="0"/>
          <p:bldP spid="29" grpId="0" animBg="1"/>
          <p:bldP spid="29" grpId="1" animBg="1"/>
          <p:bldP spid="30" grpId="0" animBg="1"/>
          <p:bldP spid="30" grpId="1" animBg="1"/>
        </p:bldLst>
      </p:timing>
    </mc:Fallback>
  </mc:AlternateContent>
  <p:extLst mod="1">
    <p:ext uri="{E180D4A7-C9FB-4DFB-919C-405C955672EB}">
      <p14:showEvtLst xmlns:p14="http://schemas.microsoft.com/office/powerpoint/2010/main" xmlns="">
        <p14:playEvt time="8275" objId="8"/>
        <p14:stopEvt time="20037" objId="8"/>
      </p14:showEvtLst>
    </p:ext>
  </p:extLs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808E8A3-6069-4949-B9EE-3C27970C77BA}"/>
              </a:ext>
            </a:extLst>
          </p:cNvPr>
          <p:cNvSpPr/>
          <p:nvPr/>
        </p:nvSpPr>
        <p:spPr bwMode="auto">
          <a:xfrm>
            <a:off x="1235075" y="1844675"/>
            <a:ext cx="9721850" cy="3924299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4" name="矩形 55">
            <a:extLst>
              <a:ext uri="{FF2B5EF4-FFF2-40B4-BE49-F238E27FC236}">
                <a16:creationId xmlns:a16="http://schemas.microsoft.com/office/drawing/2014/main" xmlns="" id="{A2114D59-E57A-430A-AF6B-0C0E53867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505" y="1094698"/>
            <a:ext cx="4719611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定理（极限的四则运算法则）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18826028-189D-4AF0-A00C-3971D0201B22}"/>
              </a:ext>
            </a:extLst>
          </p:cNvPr>
          <p:cNvGrpSpPr>
            <a:grpSpLocks/>
          </p:cNvGrpSpPr>
          <p:nvPr/>
        </p:nvGrpSpPr>
        <p:grpSpPr bwMode="auto">
          <a:xfrm>
            <a:off x="3441877" y="3078252"/>
            <a:ext cx="4518051" cy="478173"/>
            <a:chOff x="-121" y="53"/>
            <a:chExt cx="2619" cy="300"/>
          </a:xfrm>
        </p:grpSpPr>
        <p:graphicFrame>
          <p:nvGraphicFramePr>
            <p:cNvPr id="43" name="Object 9">
              <a:extLst>
                <a:ext uri="{FF2B5EF4-FFF2-40B4-BE49-F238E27FC236}">
                  <a16:creationId xmlns:a16="http://schemas.microsoft.com/office/drawing/2014/main" xmlns="" id="{9FDEEEC2-953D-44CD-9B76-6B2A0E5AFC2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087791125"/>
                </p:ext>
              </p:extLst>
            </p:nvPr>
          </p:nvGraphicFramePr>
          <p:xfrm>
            <a:off x="560" y="91"/>
            <a:ext cx="1938" cy="262"/>
          </p:xfrm>
          <a:graphic>
            <a:graphicData uri="http://schemas.openxmlformats.org/presentationml/2006/ole">
              <p:oleObj spid="_x0000_s206850" r:id="rId4" imgW="1512613" imgH="203377" progId="">
                <p:embed/>
              </p:oleObj>
            </a:graphicData>
          </a:graphic>
        </p:graphicFrame>
        <p:sp>
          <p:nvSpPr>
            <p:cNvPr id="44" name="Text Box 10">
              <a:extLst>
                <a:ext uri="{FF2B5EF4-FFF2-40B4-BE49-F238E27FC236}">
                  <a16:creationId xmlns:a16="http://schemas.microsoft.com/office/drawing/2014/main" xmlns="" id="{EAAABA01-49FD-423D-8182-8C469E933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1" y="53"/>
              <a:ext cx="681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（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1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）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xmlns="" id="{1FAD629E-C38F-450B-999A-7998E5CDA10B}"/>
              </a:ext>
            </a:extLst>
          </p:cNvPr>
          <p:cNvGrpSpPr>
            <a:grpSpLocks/>
          </p:cNvGrpSpPr>
          <p:nvPr/>
        </p:nvGrpSpPr>
        <p:grpSpPr bwMode="auto">
          <a:xfrm>
            <a:off x="3441877" y="3884915"/>
            <a:ext cx="4518103" cy="484511"/>
            <a:chOff x="-121" y="0"/>
            <a:chExt cx="2124" cy="304"/>
          </a:xfrm>
        </p:grpSpPr>
        <p:graphicFrame>
          <p:nvGraphicFramePr>
            <p:cNvPr id="46" name="Object 12">
              <a:extLst>
                <a:ext uri="{FF2B5EF4-FFF2-40B4-BE49-F238E27FC236}">
                  <a16:creationId xmlns:a16="http://schemas.microsoft.com/office/drawing/2014/main" xmlns="" id="{C4D2C22E-B2FB-478D-BE09-0B9F68CE9DC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072893089"/>
                </p:ext>
              </p:extLst>
            </p:nvPr>
          </p:nvGraphicFramePr>
          <p:xfrm>
            <a:off x="431" y="29"/>
            <a:ext cx="1572" cy="275"/>
          </p:xfrm>
          <a:graphic>
            <a:graphicData uri="http://schemas.openxmlformats.org/presentationml/2006/ole">
              <p:oleObj spid="_x0000_s206851" r:id="rId5" imgW="1422310" imgH="206881" progId="">
                <p:embed/>
              </p:oleObj>
            </a:graphicData>
          </a:graphic>
        </p:graphicFrame>
        <p:sp>
          <p:nvSpPr>
            <p:cNvPr id="47" name="Text Box 13">
              <a:extLst>
                <a:ext uri="{FF2B5EF4-FFF2-40B4-BE49-F238E27FC236}">
                  <a16:creationId xmlns:a16="http://schemas.microsoft.com/office/drawing/2014/main" xmlns="" id="{127E91DD-F0A4-4D69-9749-4492D54963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1" y="0"/>
              <a:ext cx="54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（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2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）</a:t>
              </a:r>
            </a:p>
          </p:txBody>
        </p:sp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xmlns="" id="{82311CEF-4806-4C1F-AE8F-5E72527F56A7}"/>
              </a:ext>
            </a:extLst>
          </p:cNvPr>
          <p:cNvGrpSpPr>
            <a:grpSpLocks/>
          </p:cNvGrpSpPr>
          <p:nvPr/>
        </p:nvGrpSpPr>
        <p:grpSpPr bwMode="auto">
          <a:xfrm>
            <a:off x="3539329" y="4573002"/>
            <a:ext cx="4824418" cy="847145"/>
            <a:chOff x="-45" y="110"/>
            <a:chExt cx="2268" cy="531"/>
          </a:xfrm>
        </p:grpSpPr>
        <p:graphicFrame>
          <p:nvGraphicFramePr>
            <p:cNvPr id="49" name="Object 15">
              <a:extLst>
                <a:ext uri="{FF2B5EF4-FFF2-40B4-BE49-F238E27FC236}">
                  <a16:creationId xmlns:a16="http://schemas.microsoft.com/office/drawing/2014/main" xmlns="" id="{2A8FBA77-2918-4494-856A-61F6D4730C4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254323675"/>
                </p:ext>
              </p:extLst>
            </p:nvPr>
          </p:nvGraphicFramePr>
          <p:xfrm>
            <a:off x="423" y="110"/>
            <a:ext cx="892" cy="531"/>
          </p:xfrm>
          <a:graphic>
            <a:graphicData uri="http://schemas.openxmlformats.org/presentationml/2006/ole">
              <p:oleObj spid="_x0000_s206852" r:id="rId6" imgW="866699" imgH="426882" progId="">
                <p:embed/>
              </p:oleObj>
            </a:graphicData>
          </a:graphic>
        </p:graphicFrame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xmlns="" id="{755FAB24-44A6-4A70-8DAB-6C58290634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5" y="210"/>
              <a:ext cx="2268" cy="289"/>
              <a:chOff x="-45" y="91"/>
              <a:chExt cx="2268" cy="289"/>
            </a:xfrm>
          </p:grpSpPr>
          <p:sp>
            <p:nvSpPr>
              <p:cNvPr id="51" name="Text Box 18">
                <a:extLst>
                  <a:ext uri="{FF2B5EF4-FFF2-40B4-BE49-F238E27FC236}">
                    <a16:creationId xmlns:a16="http://schemas.microsoft.com/office/drawing/2014/main" xmlns="" id="{9AC69A61-0B23-438F-B934-6F79D101CF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45" y="91"/>
                <a:ext cx="2268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（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3</a:t>
                </a: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）                       </a:t>
                </a:r>
                <a:r>
                  <a:rPr kumimoji="0" lang="zh-CN" alt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      （          </a:t>
                </a: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）</a:t>
                </a:r>
                <a:endPara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52" name="Object 17">
                <a:extLst>
                  <a:ext uri="{FF2B5EF4-FFF2-40B4-BE49-F238E27FC236}">
                    <a16:creationId xmlns:a16="http://schemas.microsoft.com/office/drawing/2014/main" xmlns="" id="{495321E6-8B8C-43E9-B619-05A46100D92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460479028"/>
                  </p:ext>
                </p:extLst>
              </p:nvPr>
            </p:nvGraphicFramePr>
            <p:xfrm>
              <a:off x="1496" y="130"/>
              <a:ext cx="454" cy="216"/>
            </p:xfrm>
            <a:graphic>
              <a:graphicData uri="http://schemas.openxmlformats.org/presentationml/2006/ole">
                <p:oleObj spid="_x0000_s206853" r:id="rId7" imgW="395060" imgH="184361" progId="">
                  <p:embed/>
                </p:oleObj>
              </a:graphicData>
            </a:graphic>
          </p:graphicFrame>
        </p:grpSp>
      </p:grpSp>
      <p:grpSp>
        <p:nvGrpSpPr>
          <p:cNvPr id="6" name="组合 1">
            <a:extLst>
              <a:ext uri="{FF2B5EF4-FFF2-40B4-BE49-F238E27FC236}">
                <a16:creationId xmlns:a16="http://schemas.microsoft.com/office/drawing/2014/main" xmlns="" id="{74DF23DC-798A-4DCC-A6F5-7C0022F49122}"/>
              </a:ext>
            </a:extLst>
          </p:cNvPr>
          <p:cNvGrpSpPr/>
          <p:nvPr/>
        </p:nvGrpSpPr>
        <p:grpSpPr>
          <a:xfrm>
            <a:off x="2657142" y="2250769"/>
            <a:ext cx="6961629" cy="500657"/>
            <a:chOff x="2560320" y="1646324"/>
            <a:chExt cx="6961629" cy="500657"/>
          </a:xfrm>
        </p:grpSpPr>
        <p:sp>
          <p:nvSpPr>
            <p:cNvPr id="54" name="Text Box 27">
              <a:extLst>
                <a:ext uri="{FF2B5EF4-FFF2-40B4-BE49-F238E27FC236}">
                  <a16:creationId xmlns:a16="http://schemas.microsoft.com/office/drawing/2014/main" xmlns="" id="{2DD84DEA-CDB6-4BDC-A670-FC06C9F0B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0320" y="1646324"/>
              <a:ext cx="29906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在某一变化过程中，       </a:t>
              </a:r>
            </a:p>
          </p:txBody>
        </p:sp>
        <p:graphicFrame>
          <p:nvGraphicFramePr>
            <p:cNvPr id="55" name="Object 28">
              <a:extLst>
                <a:ext uri="{FF2B5EF4-FFF2-40B4-BE49-F238E27FC236}">
                  <a16:creationId xmlns:a16="http://schemas.microsoft.com/office/drawing/2014/main" xmlns="" id="{67FA3213-43E0-4AB8-9FAD-28708721E0A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960872174"/>
                </p:ext>
              </p:extLst>
            </p:nvPr>
          </p:nvGraphicFramePr>
          <p:xfrm>
            <a:off x="5427444" y="1671960"/>
            <a:ext cx="4094505" cy="475021"/>
          </p:xfrm>
          <a:graphic>
            <a:graphicData uri="http://schemas.openxmlformats.org/presentationml/2006/ole">
              <p:oleObj spid="_x0000_s206854" r:id="rId8" imgW="1703279" imgH="254221" progId="">
                <p:embed/>
              </p:oleObj>
            </a:graphicData>
          </a:graphic>
        </p:graphicFrame>
      </p:grpSp>
      <p:sp>
        <p:nvSpPr>
          <p:cNvPr id="60" name="Text Box 27">
            <a:extLst>
              <a:ext uri="{FF2B5EF4-FFF2-40B4-BE49-F238E27FC236}">
                <a16:creationId xmlns:a16="http://schemas.microsoft.com/office/drawing/2014/main" xmlns="" id="{5907DCF6-AE46-417D-BDBE-73E2CE09C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903" y="3099489"/>
            <a:ext cx="565110" cy="46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则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xmlns="" id="{5708A8DC-D978-41E1-8E36-E655624B920D}"/>
              </a:ext>
            </a:extLst>
          </p:cNvPr>
          <p:cNvSpPr/>
          <p:nvPr/>
        </p:nvSpPr>
        <p:spPr bwMode="auto">
          <a:xfrm>
            <a:off x="3012140" y="2127661"/>
            <a:ext cx="1925619" cy="682678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xmlns="" id="{27E6E088-64EA-4A4F-AC96-7232CAC5BAF5}"/>
              </a:ext>
            </a:extLst>
          </p:cNvPr>
          <p:cNvSpPr/>
          <p:nvPr/>
        </p:nvSpPr>
        <p:spPr bwMode="auto">
          <a:xfrm>
            <a:off x="6095205" y="2236246"/>
            <a:ext cx="633678" cy="543153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xmlns="" id="{7A6F59D5-F608-49AE-BC42-F0CAA6825330}"/>
              </a:ext>
            </a:extLst>
          </p:cNvPr>
          <p:cNvSpPr/>
          <p:nvPr/>
        </p:nvSpPr>
        <p:spPr bwMode="auto">
          <a:xfrm>
            <a:off x="8168730" y="2236245"/>
            <a:ext cx="633678" cy="543153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xmlns="" id="{711EFFC4-67B5-4FF2-898C-5D0E14037626}"/>
              </a:ext>
            </a:extLst>
          </p:cNvPr>
          <p:cNvSpPr/>
          <p:nvPr/>
        </p:nvSpPr>
        <p:spPr bwMode="auto">
          <a:xfrm>
            <a:off x="6817296" y="4699690"/>
            <a:ext cx="965733" cy="526763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127387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329"/>
    </mc:Choice>
    <mc:Fallback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0" grpId="0"/>
      <p:bldP spid="56" grpId="0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  <p:extLst mod="1">
    <p:ext uri="{E180D4A7-C9FB-4DFB-919C-405C955672EB}">
      <p14:showEvtLst xmlns:p14="http://schemas.microsoft.com/office/powerpoint/2010/main" xmlns="">
        <p14:playEvt time="8275" objId="8"/>
        <p14:stopEvt time="20037" objId="8"/>
      </p14:showEvtLst>
    </p:ext>
  </p:extLs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33">
            <a:extLst>
              <a:ext uri="{FF2B5EF4-FFF2-40B4-BE49-F238E27FC236}">
                <a16:creationId xmlns:a16="http://schemas.microsoft.com/office/drawing/2014/main" xmlns="" id="{78F2540A-3E27-44D2-B14A-69E1934CB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3922" y="3134363"/>
            <a:ext cx="1684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Ｂ．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7" name="Text Box 33">
            <a:extLst>
              <a:ext uri="{FF2B5EF4-FFF2-40B4-BE49-F238E27FC236}">
                <a16:creationId xmlns:a16="http://schemas.microsoft.com/office/drawing/2014/main" xmlns="" id="{508FCE04-668C-4243-9D86-291A65912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697" y="3134363"/>
            <a:ext cx="1010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Ａ．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>
          <a:xfrm>
            <a:off x="1235075" y="634457"/>
            <a:ext cx="1162972" cy="1349048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258570" y="2133127"/>
            <a:ext cx="9721850" cy="3570443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4" name="组合 10">
            <a:extLst>
              <a:ext uri="{FF2B5EF4-FFF2-40B4-BE49-F238E27FC236}">
                <a16:creationId xmlns:a16="http://schemas.microsoft.com/office/drawing/2014/main" xmlns="" id="{946A6DD3-4C89-4E03-A2B7-46D0C1F46DD8}"/>
              </a:ext>
            </a:extLst>
          </p:cNvPr>
          <p:cNvGrpSpPr/>
          <p:nvPr/>
        </p:nvGrpSpPr>
        <p:grpSpPr>
          <a:xfrm>
            <a:off x="2144353" y="2402592"/>
            <a:ext cx="5724644" cy="651372"/>
            <a:chOff x="1643843" y="2036740"/>
            <a:chExt cx="5724644" cy="651372"/>
          </a:xfrm>
        </p:grpSpPr>
        <p:sp>
          <p:nvSpPr>
            <p:cNvPr id="64" name="Text Box 28">
              <a:extLst>
                <a:ext uri="{FF2B5EF4-FFF2-40B4-BE49-F238E27FC236}">
                  <a16:creationId xmlns:a16="http://schemas.microsoft.com/office/drawing/2014/main" xmlns="" id="{DBB48D4F-DEA0-4A79-BA1E-008D57C0C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3843" y="2055822"/>
              <a:ext cx="57246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1.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极限           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的值为   （     ） </a:t>
              </a:r>
            </a:p>
          </p:txBody>
        </p:sp>
        <p:graphicFrame>
          <p:nvGraphicFramePr>
            <p:cNvPr id="65" name="对象 64">
              <a:extLst>
                <a:ext uri="{FF2B5EF4-FFF2-40B4-BE49-F238E27FC236}">
                  <a16:creationId xmlns:a16="http://schemas.microsoft.com/office/drawing/2014/main" xmlns="" id="{27BCD8CB-096F-4FE4-9BA6-03D206CFA57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16488901"/>
                </p:ext>
              </p:extLst>
            </p:nvPr>
          </p:nvGraphicFramePr>
          <p:xfrm>
            <a:off x="2658377" y="2036740"/>
            <a:ext cx="2211344" cy="651372"/>
          </p:xfrm>
          <a:graphic>
            <a:graphicData uri="http://schemas.openxmlformats.org/presentationml/2006/ole">
              <p:oleObj spid="_x0000_s207874" name="Microsoft Equation 3.1" r:id="rId4" imgW="990170" imgH="291973" progId="">
                <p:embed/>
              </p:oleObj>
            </a:graphicData>
          </a:graphic>
        </p:graphicFrame>
      </p:grpSp>
      <p:sp>
        <p:nvSpPr>
          <p:cNvPr id="61" name="Text Box 33">
            <a:extLst>
              <a:ext uri="{FF2B5EF4-FFF2-40B4-BE49-F238E27FC236}">
                <a16:creationId xmlns:a16="http://schemas.microsoft.com/office/drawing/2014/main" xmlns="" id="{0EAA85FB-0170-4A15-A9D8-48AB1BF86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697" y="3706652"/>
            <a:ext cx="1312863" cy="46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R="0" lvl="0" defTabSz="179388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Ｃ．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9" name="Text Box 33">
            <a:extLst>
              <a:ext uri="{FF2B5EF4-FFF2-40B4-BE49-F238E27FC236}">
                <a16:creationId xmlns:a16="http://schemas.microsoft.com/office/drawing/2014/main" xmlns="" id="{ED0171DE-8DB6-4DFC-B8B5-1BE004B4F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3922" y="3706127"/>
            <a:ext cx="1574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Ｄ．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xmlns="" id="{E49B5D94-0DF5-45E1-9733-2D5A8372C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353" y="4256698"/>
            <a:ext cx="2610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２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 求下列极限。 </a:t>
            </a:r>
          </a:p>
        </p:txBody>
      </p:sp>
      <p:grpSp>
        <p:nvGrpSpPr>
          <p:cNvPr id="5" name="Group 31">
            <a:extLst>
              <a:ext uri="{FF2B5EF4-FFF2-40B4-BE49-F238E27FC236}">
                <a16:creationId xmlns:a16="http://schemas.microsoft.com/office/drawing/2014/main" xmlns="" id="{64F07181-2979-4DF9-AABF-CA5A7B55B2CE}"/>
              </a:ext>
            </a:extLst>
          </p:cNvPr>
          <p:cNvGrpSpPr>
            <a:grpSpLocks/>
          </p:cNvGrpSpPr>
          <p:nvPr/>
        </p:nvGrpSpPr>
        <p:grpSpPr bwMode="auto">
          <a:xfrm>
            <a:off x="2358558" y="4879036"/>
            <a:ext cx="2027238" cy="577916"/>
            <a:chOff x="0" y="-302"/>
            <a:chExt cx="1277" cy="485"/>
          </a:xfrm>
        </p:grpSpPr>
        <p:graphicFrame>
          <p:nvGraphicFramePr>
            <p:cNvPr id="56" name="Object 32">
              <a:extLst>
                <a:ext uri="{FF2B5EF4-FFF2-40B4-BE49-F238E27FC236}">
                  <a16:creationId xmlns:a16="http://schemas.microsoft.com/office/drawing/2014/main" xmlns="" id="{2BA4FF13-D681-4C1C-9898-ABD7999EF0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0" y="-302"/>
            <a:ext cx="827" cy="485"/>
          </p:xfrm>
          <a:graphic>
            <a:graphicData uri="http://schemas.openxmlformats.org/presentationml/2006/ole">
              <p:oleObj spid="_x0000_s207875" r:id="rId5" imgW="662701" imgH="280374" progId="">
                <p:embed/>
              </p:oleObj>
            </a:graphicData>
          </a:graphic>
        </p:graphicFrame>
        <p:sp>
          <p:nvSpPr>
            <p:cNvPr id="57" name="Text Box 33">
              <a:extLst>
                <a:ext uri="{FF2B5EF4-FFF2-40B4-BE49-F238E27FC236}">
                  <a16:creationId xmlns:a16="http://schemas.microsoft.com/office/drawing/2014/main" xmlns="" id="{6150797E-179B-4BC5-9101-D5ECB90E3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249"/>
              <a:ext cx="453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（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1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）</a:t>
              </a:r>
            </a:p>
          </p:txBody>
        </p:sp>
      </p:grpSp>
      <p:grpSp>
        <p:nvGrpSpPr>
          <p:cNvPr id="6" name="Group 34">
            <a:extLst>
              <a:ext uri="{FF2B5EF4-FFF2-40B4-BE49-F238E27FC236}">
                <a16:creationId xmlns:a16="http://schemas.microsoft.com/office/drawing/2014/main" xmlns="" id="{EF9B4F34-EF92-4E96-9510-9E647DA25A64}"/>
              </a:ext>
            </a:extLst>
          </p:cNvPr>
          <p:cNvGrpSpPr>
            <a:grpSpLocks/>
          </p:cNvGrpSpPr>
          <p:nvPr/>
        </p:nvGrpSpPr>
        <p:grpSpPr bwMode="auto">
          <a:xfrm>
            <a:off x="4561935" y="4623182"/>
            <a:ext cx="3105679" cy="807975"/>
            <a:chOff x="-321" y="-314"/>
            <a:chExt cx="1525" cy="679"/>
          </a:xfrm>
        </p:grpSpPr>
        <p:graphicFrame>
          <p:nvGraphicFramePr>
            <p:cNvPr id="54" name="Object 35">
              <a:extLst>
                <a:ext uri="{FF2B5EF4-FFF2-40B4-BE49-F238E27FC236}">
                  <a16:creationId xmlns:a16="http://schemas.microsoft.com/office/drawing/2014/main" xmlns="" id="{48627AF6-A44C-4C04-8C05-C993BBBD1B6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2" y="-314"/>
            <a:ext cx="1082" cy="679"/>
          </p:xfrm>
          <a:graphic>
            <a:graphicData uri="http://schemas.openxmlformats.org/presentationml/2006/ole">
              <p:oleObj spid="_x0000_s207876" name="Microsoft Equation 3.1" r:id="rId6" imgW="787400" imgH="419100" progId="">
                <p:embed/>
              </p:oleObj>
            </a:graphicData>
          </a:graphic>
        </p:graphicFrame>
        <p:sp>
          <p:nvSpPr>
            <p:cNvPr id="55" name="Text Box 36">
              <a:extLst>
                <a:ext uri="{FF2B5EF4-FFF2-40B4-BE49-F238E27FC236}">
                  <a16:creationId xmlns:a16="http://schemas.microsoft.com/office/drawing/2014/main" xmlns="" id="{1CF807F4-A911-40A9-BF78-A336A22ECD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21" y="-81"/>
              <a:ext cx="45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（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）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0490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xmlns="" val="100221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662"/>
    </mc:Choice>
    <mc:Fallback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7" grpId="0"/>
      <p:bldP spid="20" grpId="0" animBg="1"/>
      <p:bldP spid="61" grpId="0"/>
      <p:bldP spid="59" grpId="0"/>
      <p:bldP spid="5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7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2561642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平行四边形 25"/>
          <p:cNvSpPr/>
          <p:nvPr/>
        </p:nvSpPr>
        <p:spPr>
          <a:xfrm>
            <a:off x="6340648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平行四边形 33"/>
          <p:cNvSpPr/>
          <p:nvPr/>
        </p:nvSpPr>
        <p:spPr>
          <a:xfrm>
            <a:off x="9960527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平行四边形 35"/>
          <p:cNvSpPr/>
          <p:nvPr/>
        </p:nvSpPr>
        <p:spPr>
          <a:xfrm>
            <a:off x="-733809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同心圆 22"/>
          <p:cNvSpPr/>
          <p:nvPr/>
        </p:nvSpPr>
        <p:spPr>
          <a:xfrm>
            <a:off x="-933450" y="4991100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2290763" y="4674688"/>
            <a:ext cx="1200150" cy="12001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同心圆 24"/>
          <p:cNvSpPr/>
          <p:nvPr/>
        </p:nvSpPr>
        <p:spPr>
          <a:xfrm>
            <a:off x="4895850" y="904874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同心圆 26"/>
          <p:cNvSpPr/>
          <p:nvPr/>
        </p:nvSpPr>
        <p:spPr>
          <a:xfrm>
            <a:off x="5729514" y="709385"/>
            <a:ext cx="6248400" cy="6248400"/>
          </a:xfrm>
          <a:prstGeom prst="donut">
            <a:avLst>
              <a:gd name="adj" fmla="val 2706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同心圆 27"/>
          <p:cNvSpPr/>
          <p:nvPr/>
        </p:nvSpPr>
        <p:spPr>
          <a:xfrm>
            <a:off x="3228975" y="3429000"/>
            <a:ext cx="523876" cy="523876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11449050" y="-962026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340648" y="3310683"/>
            <a:ext cx="510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THANK YOU</a:t>
            </a:r>
            <a:endParaRPr lang="zh-CN" altLang="en-US" sz="6000" b="1" dirty="0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65164" y="4288050"/>
            <a:ext cx="46953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652588" y="333500"/>
            <a:ext cx="1816774" cy="1816774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同心圆 40"/>
          <p:cNvSpPr/>
          <p:nvPr/>
        </p:nvSpPr>
        <p:spPr>
          <a:xfrm>
            <a:off x="504825" y="185737"/>
            <a:ext cx="2065120" cy="206512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17376" y="4574148"/>
            <a:ext cx="786617" cy="775373"/>
            <a:chOff x="7717376" y="4574148"/>
            <a:chExt cx="786617" cy="775373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983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17376" y="4589989"/>
              <a:ext cx="782638" cy="734536"/>
            </a:xfrm>
            <a:prstGeom prst="rect">
              <a:avLst/>
            </a:prstGeom>
          </p:spPr>
        </p:pic>
        <p:sp>
          <p:nvSpPr>
            <p:cNvPr id="44" name="同心圆 43"/>
            <p:cNvSpPr/>
            <p:nvPr/>
          </p:nvSpPr>
          <p:spPr>
            <a:xfrm>
              <a:off x="7728620" y="4574148"/>
              <a:ext cx="775373" cy="775373"/>
            </a:xfrm>
            <a:prstGeom prst="donut">
              <a:avLst>
                <a:gd name="adj" fmla="val 8281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6394755" y="2868367"/>
            <a:ext cx="2749471" cy="430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文鼎特粗宋简"/>
                <a:sym typeface="宋体" pitchFamily="2" charset="-122"/>
              </a:rPr>
              <a:t>经济数学在线开放课程</a:t>
            </a:r>
          </a:p>
        </p:txBody>
      </p:sp>
      <p:sp>
        <p:nvSpPr>
          <p:cNvPr id="46" name="矩形 45"/>
          <p:cNvSpPr/>
          <p:nvPr/>
        </p:nvSpPr>
        <p:spPr>
          <a:xfrm>
            <a:off x="8557158" y="4732394"/>
            <a:ext cx="2749471" cy="453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sym typeface="宋体" pitchFamily="2" charset="-122"/>
              </a:rPr>
              <a:t>授课教师：陈笑缘教授</a:t>
            </a:r>
          </a:p>
        </p:txBody>
      </p:sp>
    </p:spTree>
    <p:extLst>
      <p:ext uri="{BB962C8B-B14F-4D97-AF65-F5344CB8AC3E}">
        <p14:creationId xmlns:p14="http://schemas.microsoft.com/office/powerpoint/2010/main" xmlns="" val="645071546"/>
      </p:ext>
    </p:extLst>
  </p:cSld>
  <p:clrMapOvr>
    <a:masterClrMapping/>
  </p:clrMapOvr>
  <p:transition spd="slow" advTm="3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55687" y="1160463"/>
            <a:ext cx="10080625" cy="4677630"/>
            <a:chOff x="92723" y="785043"/>
            <a:chExt cx="8892343" cy="4011833"/>
          </a:xfrm>
        </p:grpSpPr>
        <p:sp>
          <p:nvSpPr>
            <p:cNvPr id="13" name="矩形 12"/>
            <p:cNvSpPr/>
            <p:nvPr/>
          </p:nvSpPr>
          <p:spPr>
            <a:xfrm>
              <a:off x="92724" y="785043"/>
              <a:ext cx="8892342" cy="3921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92723" y="908943"/>
              <a:ext cx="8892343" cy="388793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1A74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Group 25"/>
          <p:cNvGrpSpPr/>
          <p:nvPr/>
        </p:nvGrpSpPr>
        <p:grpSpPr bwMode="auto">
          <a:xfrm>
            <a:off x="1359327" y="1561463"/>
            <a:ext cx="9565216" cy="1974355"/>
            <a:chOff x="453" y="35"/>
            <a:chExt cx="4943" cy="1244"/>
          </a:xfrm>
        </p:grpSpPr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453" y="35"/>
              <a:ext cx="4943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定义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2.4    </a:t>
              </a:r>
              <a:r>
                <a:rPr lang="zh-CN" altLang="en-US" sz="2400" b="1" dirty="0" smtClean="0">
                  <a:latin typeface="Times New Roman" pitchFamily="18" charset="0"/>
                  <a:cs typeface="Times New Roman" pitchFamily="18" charset="0"/>
                </a:rPr>
                <a:t>如果</a:t>
              </a:r>
              <a:r>
                <a:rPr lang="zh-CN" altLang="en-US" sz="2400" b="1" dirty="0">
                  <a:latin typeface="Times New Roman" pitchFamily="18" charset="0"/>
                  <a:cs typeface="Times New Roman" pitchFamily="18" charset="0"/>
                </a:rPr>
                <a:t>当自变量      </a:t>
              </a:r>
              <a:r>
                <a:rPr lang="zh-CN" altLang="en-US" sz="2400" b="1" dirty="0">
                  <a:latin typeface="Times New Roman" pitchFamily="18" charset="0"/>
                </a:rPr>
                <a:t>的绝对值无限增大时</a:t>
              </a:r>
              <a:r>
                <a:rPr lang="zh-CN" altLang="en-US" sz="2400" dirty="0">
                  <a:latin typeface="Times New Roman" pitchFamily="18" charset="0"/>
                </a:rPr>
                <a:t> </a:t>
              </a:r>
              <a:r>
                <a:rPr lang="zh-CN" altLang="en-US" sz="2400" b="1" dirty="0">
                  <a:latin typeface="Times New Roman" pitchFamily="18" charset="0"/>
                </a:rPr>
                <a:t>，函数             </a:t>
              </a:r>
              <a:r>
                <a:rPr lang="zh-CN" altLang="en-US" sz="2400" b="1" dirty="0" smtClean="0">
                  <a:latin typeface="Times New Roman" pitchFamily="18" charset="0"/>
                </a:rPr>
                <a:t>无限</a:t>
              </a:r>
              <a:r>
                <a:rPr lang="zh-CN" altLang="en-US" sz="2400" b="1" dirty="0">
                  <a:latin typeface="Times New Roman" pitchFamily="18" charset="0"/>
                </a:rPr>
                <a:t>趋近于一个确定的常数      ，则常数       为当                </a:t>
              </a:r>
              <a:r>
                <a:rPr lang="zh-CN" altLang="en-US" sz="2400" b="1" dirty="0" smtClean="0">
                  <a:latin typeface="Times New Roman" pitchFamily="18" charset="0"/>
                </a:rPr>
                <a:t>时</a:t>
              </a:r>
              <a:r>
                <a:rPr lang="zh-CN" altLang="en-US" sz="2400" b="1" dirty="0">
                  <a:latin typeface="Times New Roman" pitchFamily="18" charset="0"/>
                </a:rPr>
                <a:t>函数的</a:t>
              </a:r>
              <a:r>
                <a:rPr lang="zh-CN" altLang="en-US" sz="2400" b="1" dirty="0">
                  <a:solidFill>
                    <a:srgbClr val="FF3300"/>
                  </a:solidFill>
                  <a:latin typeface="Times New Roman" pitchFamily="18" charset="0"/>
                </a:rPr>
                <a:t>极限</a:t>
              </a:r>
              <a:r>
                <a:rPr lang="zh-CN" altLang="en-US" sz="2400" b="1" dirty="0" smtClean="0">
                  <a:latin typeface="Times New Roman" pitchFamily="18" charset="0"/>
                </a:rPr>
                <a:t>。</a:t>
              </a:r>
              <a:endParaRPr lang="en-US" sz="2400" b="1" dirty="0">
                <a:latin typeface="Times New Roman" pitchFamily="18" charset="0"/>
              </a:endParaRPr>
            </a:p>
          </p:txBody>
        </p:sp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4584" y="316"/>
              <a:ext cx="12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zh-CN" altLang="en-US" sz="1500" dirty="0">
                  <a:latin typeface="Times New Roman" pitchFamily="18" charset="0"/>
                </a:rPr>
                <a:t> </a:t>
              </a:r>
              <a:endParaRPr lang="zh-CN" altLang="en-US" dirty="0">
                <a:latin typeface="Times New Roman" pitchFamily="18" charset="0"/>
              </a:endParaRPr>
            </a:p>
          </p:txBody>
        </p:sp>
        <p:sp>
          <p:nvSpPr>
            <p:cNvPr id="39" name="Rectangle 27"/>
            <p:cNvSpPr>
              <a:spLocks noChangeArrowheads="1"/>
            </p:cNvSpPr>
            <p:nvPr/>
          </p:nvSpPr>
          <p:spPr bwMode="auto">
            <a:xfrm>
              <a:off x="2832" y="1046"/>
              <a:ext cx="9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endParaRPr lang="zh-CN" altLang="en-US">
                <a:latin typeface="Times New Roman" pitchFamily="18" charset="0"/>
              </a:endParaRPr>
            </a:p>
          </p:txBody>
        </p:sp>
        <p:graphicFrame>
          <p:nvGraphicFramePr>
            <p:cNvPr id="40" name="Object 28"/>
            <p:cNvGraphicFramePr>
              <a:graphicFrameLocks noChangeAspect="1"/>
            </p:cNvGraphicFramePr>
            <p:nvPr/>
          </p:nvGraphicFramePr>
          <p:xfrm>
            <a:off x="2187" y="132"/>
            <a:ext cx="223" cy="257"/>
          </p:xfrm>
          <a:graphic>
            <a:graphicData uri="http://schemas.openxmlformats.org/presentationml/2006/ole">
              <p:oleObj spid="_x0000_s97312" r:id="rId3" imgW="3048000" imgH="3352800" progId="">
                <p:embed/>
              </p:oleObj>
            </a:graphicData>
          </a:graphic>
        </p:graphicFrame>
        <p:graphicFrame>
          <p:nvGraphicFramePr>
            <p:cNvPr id="41" name="Object 29"/>
            <p:cNvGraphicFramePr>
              <a:graphicFrameLocks noChangeAspect="1"/>
            </p:cNvGraphicFramePr>
            <p:nvPr/>
          </p:nvGraphicFramePr>
          <p:xfrm>
            <a:off x="1956" y="480"/>
            <a:ext cx="238" cy="252"/>
          </p:xfrm>
          <a:graphic>
            <a:graphicData uri="http://schemas.openxmlformats.org/presentationml/2006/ole">
              <p:oleObj spid="_x0000_s97313" r:id="rId4" imgW="3657600" imgH="3962400" progId="">
                <p:embed/>
              </p:oleObj>
            </a:graphicData>
          </a:graphic>
        </p:graphicFrame>
        <p:graphicFrame>
          <p:nvGraphicFramePr>
            <p:cNvPr id="42" name="Object 30"/>
            <p:cNvGraphicFramePr>
              <a:graphicFrameLocks noChangeAspect="1"/>
            </p:cNvGraphicFramePr>
            <p:nvPr/>
          </p:nvGraphicFramePr>
          <p:xfrm>
            <a:off x="2833" y="455"/>
            <a:ext cx="263" cy="279"/>
          </p:xfrm>
          <a:graphic>
            <a:graphicData uri="http://schemas.openxmlformats.org/presentationml/2006/ole">
              <p:oleObj spid="_x0000_s97314" r:id="rId5" imgW="3657600" imgH="3962400" progId="">
                <p:embed/>
              </p:oleObj>
            </a:graphicData>
          </a:graphic>
        </p:graphicFrame>
        <p:graphicFrame>
          <p:nvGraphicFramePr>
            <p:cNvPr id="43" name="Object 31"/>
            <p:cNvGraphicFramePr>
              <a:graphicFrameLocks noChangeAspect="1"/>
            </p:cNvGraphicFramePr>
            <p:nvPr/>
          </p:nvGraphicFramePr>
          <p:xfrm>
            <a:off x="4321" y="124"/>
            <a:ext cx="498" cy="290"/>
          </p:xfrm>
          <a:graphic>
            <a:graphicData uri="http://schemas.openxmlformats.org/presentationml/2006/ole">
              <p:oleObj spid="_x0000_s97315" r:id="rId6" imgW="8229600" imgH="4876800" progId="">
                <p:embed/>
              </p:oleObj>
            </a:graphicData>
          </a:graphic>
        </p:graphicFrame>
        <p:graphicFrame>
          <p:nvGraphicFramePr>
            <p:cNvPr id="44" name="Object 32"/>
            <p:cNvGraphicFramePr>
              <a:graphicFrameLocks noChangeAspect="1"/>
            </p:cNvGraphicFramePr>
            <p:nvPr/>
          </p:nvGraphicFramePr>
          <p:xfrm>
            <a:off x="3409" y="520"/>
            <a:ext cx="633" cy="222"/>
          </p:xfrm>
          <a:graphic>
            <a:graphicData uri="http://schemas.openxmlformats.org/presentationml/2006/ole">
              <p:oleObj spid="_x0000_s97316" r:id="rId7" imgW="10668000" imgH="3352800" progId="">
                <p:embed/>
              </p:oleObj>
            </a:graphicData>
          </a:graphic>
        </p:graphicFrame>
      </p:grp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311487" y="4197351"/>
            <a:ext cx="4472940" cy="49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Times New Roman" pitchFamily="18" charset="0"/>
              </a:rPr>
              <a:t>否则，称为极限不存在。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54667" y="2966720"/>
            <a:ext cx="1517227" cy="4924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2400" b="1" dirty="0" smtClean="0">
                <a:latin typeface="Times New Roman" pitchFamily="18" charset="0"/>
              </a:rPr>
              <a:t>记作</a:t>
            </a:r>
            <a:endParaRPr lang="zh-CN" altLang="en-US" sz="2400" dirty="0"/>
          </a:p>
        </p:txBody>
      </p:sp>
      <p:graphicFrame>
        <p:nvGraphicFramePr>
          <p:cNvPr id="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10802706"/>
              </p:ext>
            </p:extLst>
          </p:nvPr>
        </p:nvGraphicFramePr>
        <p:xfrm>
          <a:off x="3194051" y="3373121"/>
          <a:ext cx="2150533" cy="783167"/>
        </p:xfrm>
        <a:graphic>
          <a:graphicData uri="http://schemas.openxmlformats.org/presentationml/2006/ole">
            <p:oleObj spid="_x0000_s97317" name="公式" r:id="rId8" imgW="19812000" imgH="6705600" progId="">
              <p:embed/>
            </p:oleObj>
          </a:graphicData>
        </a:graphic>
      </p:graphicFrame>
      <p:graphicFrame>
        <p:nvGraphicFramePr>
          <p:cNvPr id="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29259137"/>
              </p:ext>
            </p:extLst>
          </p:nvPr>
        </p:nvGraphicFramePr>
        <p:xfrm>
          <a:off x="6079067" y="3457787"/>
          <a:ext cx="3344333" cy="554567"/>
        </p:xfrm>
        <a:graphic>
          <a:graphicData uri="http://schemas.openxmlformats.org/presentationml/2006/ole">
            <p:oleObj spid="_x0000_s97318" name="公式" r:id="rId9" imgW="28651200" imgH="4876800" progId="">
              <p:embed/>
            </p:oleObj>
          </a:graphicData>
        </a:graphic>
      </p:graphicFrame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5404326" y="3447475"/>
            <a:ext cx="651889" cy="4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>
            <a:spAutoFit/>
          </a:bodyPr>
          <a:lstStyle/>
          <a:p>
            <a:pPr fontAlgn="base"/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或</a:t>
            </a:r>
            <a:endParaRPr lang="zh-CN" altLang="en-US" sz="2400" b="1" dirty="0">
              <a:latin typeface="Times New Roman" pitchFamily="18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338580" y="4938548"/>
            <a:ext cx="50283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 smtClean="0">
                <a:latin typeface="Times New Roman" pitchFamily="18" charset="0"/>
              </a:rPr>
              <a:t>引例</a:t>
            </a:r>
            <a:r>
              <a:rPr lang="en-US" altLang="zh-CN" b="1" dirty="0" smtClean="0">
                <a:latin typeface="Times New Roman" pitchFamily="18" charset="0"/>
              </a:rPr>
              <a:t>3</a:t>
            </a:r>
            <a:r>
              <a:rPr lang="zh-CN" altLang="en-US" b="1" dirty="0" smtClean="0">
                <a:latin typeface="Times New Roman" pitchFamily="18" charset="0"/>
              </a:rPr>
              <a:t>中，可以表示为：</a:t>
            </a:r>
            <a:endParaRPr lang="zh-CN" altLang="en-US" b="1" dirty="0">
              <a:latin typeface="Times New Roman" pitchFamily="18" charset="0"/>
            </a:endParaRPr>
          </a:p>
        </p:txBody>
      </p:sp>
      <p:graphicFrame>
        <p:nvGraphicFramePr>
          <p:cNvPr id="5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51369884"/>
              </p:ext>
            </p:extLst>
          </p:nvPr>
        </p:nvGraphicFramePr>
        <p:xfrm>
          <a:off x="4608831" y="4656189"/>
          <a:ext cx="1530349" cy="988484"/>
        </p:xfrm>
        <a:graphic>
          <a:graphicData uri="http://schemas.openxmlformats.org/presentationml/2006/ole">
            <p:oleObj spid="_x0000_s97319" name="公式" r:id="rId10" imgW="14630400" imgH="9448800" progId="">
              <p:embed/>
            </p:oleObj>
          </a:graphicData>
        </a:graphic>
      </p:graphicFrame>
      <p:grpSp>
        <p:nvGrpSpPr>
          <p:cNvPr id="52" name="组合 37"/>
          <p:cNvGrpSpPr/>
          <p:nvPr/>
        </p:nvGrpSpPr>
        <p:grpSpPr>
          <a:xfrm>
            <a:off x="6244219" y="4683281"/>
            <a:ext cx="4146075" cy="921175"/>
            <a:chOff x="4683164" y="3769359"/>
            <a:chExt cx="3109556" cy="690881"/>
          </a:xfrm>
        </p:grpSpPr>
        <p:grpSp>
          <p:nvGrpSpPr>
            <p:cNvPr id="53" name="组合 28"/>
            <p:cNvGrpSpPr/>
            <p:nvPr/>
          </p:nvGrpSpPr>
          <p:grpSpPr>
            <a:xfrm>
              <a:off x="4683164" y="3769359"/>
              <a:ext cx="3109556" cy="690881"/>
              <a:chOff x="4683164" y="3769359"/>
              <a:chExt cx="3109556" cy="690881"/>
            </a:xfrm>
          </p:grpSpPr>
          <p:sp>
            <p:nvSpPr>
              <p:cNvPr id="55" name="Rectangle 5"/>
              <p:cNvSpPr>
                <a:spLocks noChangeArrowheads="1"/>
              </p:cNvSpPr>
              <p:nvPr/>
            </p:nvSpPr>
            <p:spPr bwMode="auto">
              <a:xfrm>
                <a:off x="4683164" y="3929920"/>
                <a:ext cx="3109556" cy="346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fontAlgn="base"/>
                <a:r>
                  <a:rPr lang="zh-CN" altLang="en-US" sz="2400" b="1" dirty="0" smtClean="0">
                    <a:latin typeface="Times New Roman" pitchFamily="18" charset="0"/>
                    <a:cs typeface="Times New Roman" pitchFamily="18" charset="0"/>
                  </a:rPr>
                  <a:t>或当                时，             。</a:t>
                </a:r>
                <a:endParaRPr lang="zh-CN" altLang="en-US" sz="2400" b="1" dirty="0">
                  <a:latin typeface="Times New Roman" pitchFamily="18" charset="0"/>
                </a:endParaRPr>
              </a:p>
            </p:txBody>
          </p:sp>
          <p:graphicFrame>
            <p:nvGraphicFramePr>
              <p:cNvPr id="56" name="Object 10" descr="image24"/>
              <p:cNvGraphicFramePr>
                <a:graphicFrameLocks noChangeAspect="1"/>
              </p:cNvGraphicFramePr>
              <p:nvPr/>
            </p:nvGraphicFramePr>
            <p:xfrm>
              <a:off x="6541057" y="3769359"/>
              <a:ext cx="813650" cy="690881"/>
            </p:xfrm>
            <a:graphic>
              <a:graphicData uri="http://schemas.openxmlformats.org/presentationml/2006/ole">
                <p:oleObj spid="_x0000_s97320" name="公式" r:id="rId11" imgW="10668000" imgH="9448800" progId="">
                  <p:embed/>
                </p:oleObj>
              </a:graphicData>
            </a:graphic>
          </p:graphicFrame>
        </p:grpSp>
        <p:graphicFrame>
          <p:nvGraphicFramePr>
            <p:cNvPr id="54" name="Object 32"/>
            <p:cNvGraphicFramePr>
              <a:graphicFrameLocks noChangeAspect="1"/>
            </p:cNvGraphicFramePr>
            <p:nvPr/>
          </p:nvGraphicFramePr>
          <p:xfrm>
            <a:off x="5248659" y="3993765"/>
            <a:ext cx="918690" cy="264253"/>
          </p:xfrm>
          <a:graphic>
            <a:graphicData uri="http://schemas.openxmlformats.org/presentationml/2006/ole">
              <p:oleObj spid="_x0000_s97321" r:id="rId12" imgW="10668000" imgH="3352800" progId="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21615855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 bwMode="auto">
          <a:xfrm>
            <a:off x="668867" y="2447291"/>
            <a:ext cx="10945284" cy="270044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68867" y="2356274"/>
            <a:ext cx="10945284" cy="465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2" name="矩形 36"/>
          <p:cNvSpPr>
            <a:spLocks noChangeArrowheads="1"/>
          </p:cNvSpPr>
          <p:nvPr/>
        </p:nvSpPr>
        <p:spPr bwMode="auto">
          <a:xfrm>
            <a:off x="668867" y="1642957"/>
            <a:ext cx="42468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000" dirty="0" smtClean="0">
                <a:solidFill>
                  <a:srgbClr val="0070C0"/>
                </a:solidFill>
                <a:latin typeface="方正粗宋简体"/>
                <a:ea typeface="方正粗宋简体"/>
                <a:cs typeface="方正粗宋简体"/>
              </a:rPr>
              <a:t>极限存在充要条件</a:t>
            </a:r>
          </a:p>
        </p:txBody>
      </p:sp>
      <p:grpSp>
        <p:nvGrpSpPr>
          <p:cNvPr id="2" name="Group 5"/>
          <p:cNvGrpSpPr/>
          <p:nvPr/>
        </p:nvGrpSpPr>
        <p:grpSpPr bwMode="auto">
          <a:xfrm>
            <a:off x="897851" y="2732701"/>
            <a:ext cx="9914302" cy="1199956"/>
            <a:chOff x="154" y="110"/>
            <a:chExt cx="4737" cy="637"/>
          </a:xfrm>
        </p:grpSpPr>
        <p:sp>
          <p:nvSpPr>
            <p:cNvPr id="13324" name="Rectangle 13"/>
            <p:cNvSpPr>
              <a:spLocks noChangeArrowheads="1"/>
            </p:cNvSpPr>
            <p:nvPr/>
          </p:nvSpPr>
          <p:spPr bwMode="auto">
            <a:xfrm>
              <a:off x="154" y="110"/>
              <a:ext cx="4613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定理2.1  </a:t>
              </a:r>
              <a:r>
                <a:rPr lang="zh-CN" altLang="en-US" sz="2400" b="1" dirty="0" smtClean="0"/>
                <a:t>当                    时</a:t>
              </a:r>
              <a:r>
                <a:rPr lang="zh-CN" altLang="en-US" sz="2400" b="1" dirty="0"/>
                <a:t>，函数            </a:t>
              </a:r>
              <a:r>
                <a:rPr lang="zh-CN" altLang="en-US" sz="2400" b="1" dirty="0" smtClean="0"/>
                <a:t>以</a:t>
              </a:r>
              <a:r>
                <a:rPr lang="zh-CN" altLang="en-US" sz="2400" b="1" dirty="0"/>
                <a:t>为     极限的充要条件是函数            </a:t>
              </a:r>
              <a:r>
                <a:rPr lang="zh-CN" altLang="en-US" sz="2400" b="1" dirty="0" smtClean="0"/>
                <a:t>当                     与                     时</a:t>
              </a:r>
              <a:r>
                <a:rPr lang="zh-CN" altLang="en-US" sz="2400" b="1" dirty="0"/>
                <a:t>的极限均存在，且相等，并均等于     </a:t>
              </a:r>
              <a:r>
                <a:rPr lang="zh-CN" altLang="en-US" sz="2400" b="1" dirty="0" smtClean="0"/>
                <a:t>。</a:t>
              </a:r>
              <a:endParaRPr lang="zh-CN" altLang="en-US" sz="2400" b="1" dirty="0"/>
            </a:p>
          </p:txBody>
        </p:sp>
        <p:graphicFrame>
          <p:nvGraphicFramePr>
            <p:cNvPr id="13325" name="Object 6"/>
            <p:cNvGraphicFramePr>
              <a:graphicFrameLocks noChangeAspect="1"/>
            </p:cNvGraphicFramePr>
            <p:nvPr/>
          </p:nvGraphicFramePr>
          <p:xfrm>
            <a:off x="942" y="230"/>
            <a:ext cx="602" cy="189"/>
          </p:xfrm>
          <a:graphic>
            <a:graphicData uri="http://schemas.openxmlformats.org/presentationml/2006/ole">
              <p:oleObj spid="_x0000_s86058" r:id="rId3" imgW="10972800" imgH="3352800" progId="">
                <p:embed/>
              </p:oleObj>
            </a:graphicData>
          </a:graphic>
        </p:graphicFrame>
        <p:graphicFrame>
          <p:nvGraphicFramePr>
            <p:cNvPr id="13326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261066515"/>
                </p:ext>
              </p:extLst>
            </p:nvPr>
          </p:nvGraphicFramePr>
          <p:xfrm>
            <a:off x="4449" y="174"/>
            <a:ext cx="442" cy="257"/>
          </p:xfrm>
          <a:graphic>
            <a:graphicData uri="http://schemas.openxmlformats.org/presentationml/2006/ole">
              <p:oleObj spid="_x0000_s86059" r:id="rId4" imgW="8229600" imgH="4876800" progId="">
                <p:embed/>
              </p:oleObj>
            </a:graphicData>
          </a:graphic>
        </p:graphicFrame>
        <p:graphicFrame>
          <p:nvGraphicFramePr>
            <p:cNvPr id="1332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887920218"/>
                </p:ext>
              </p:extLst>
            </p:nvPr>
          </p:nvGraphicFramePr>
          <p:xfrm>
            <a:off x="2809" y="196"/>
            <a:ext cx="189" cy="200"/>
          </p:xfrm>
          <a:graphic>
            <a:graphicData uri="http://schemas.openxmlformats.org/presentationml/2006/ole">
              <p:oleObj spid="_x0000_s86060" r:id="rId5" imgW="3657600" imgH="3962400" progId="">
                <p:embed/>
              </p:oleObj>
            </a:graphicData>
          </a:graphic>
        </p:graphicFrame>
        <p:graphicFrame>
          <p:nvGraphicFramePr>
            <p:cNvPr id="13328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43072448"/>
                </p:ext>
              </p:extLst>
            </p:nvPr>
          </p:nvGraphicFramePr>
          <p:xfrm>
            <a:off x="2147" y="200"/>
            <a:ext cx="423" cy="243"/>
          </p:xfrm>
          <a:graphic>
            <a:graphicData uri="http://schemas.openxmlformats.org/presentationml/2006/ole">
              <p:oleObj spid="_x0000_s86061" r:id="rId6" imgW="8229600" imgH="4876800" progId="">
                <p:embed/>
              </p:oleObj>
            </a:graphicData>
          </a:graphic>
        </p:graphicFrame>
        <p:graphicFrame>
          <p:nvGraphicFramePr>
            <p:cNvPr id="13329" name="Object 10"/>
            <p:cNvGraphicFramePr>
              <a:graphicFrameLocks noChangeAspect="1"/>
            </p:cNvGraphicFramePr>
            <p:nvPr/>
          </p:nvGraphicFramePr>
          <p:xfrm>
            <a:off x="1235" y="502"/>
            <a:ext cx="613" cy="196"/>
          </p:xfrm>
          <a:graphic>
            <a:graphicData uri="http://schemas.openxmlformats.org/presentationml/2006/ole">
              <p:oleObj spid="_x0000_s86062" r:id="rId7" imgW="13106400" imgH="3352800" progId="">
                <p:embed/>
              </p:oleObj>
            </a:graphicData>
          </a:graphic>
        </p:graphicFrame>
        <p:graphicFrame>
          <p:nvGraphicFramePr>
            <p:cNvPr id="13330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385225773"/>
                </p:ext>
              </p:extLst>
            </p:nvPr>
          </p:nvGraphicFramePr>
          <p:xfrm>
            <a:off x="353" y="501"/>
            <a:ext cx="654" cy="209"/>
          </p:xfrm>
          <a:graphic>
            <a:graphicData uri="http://schemas.openxmlformats.org/presentationml/2006/ole">
              <p:oleObj spid="_x0000_s86063" r:id="rId8" imgW="13106400" imgH="3657600" progId="">
                <p:embed/>
              </p:oleObj>
            </a:graphicData>
          </a:graphic>
        </p:graphicFrame>
        <p:graphicFrame>
          <p:nvGraphicFramePr>
            <p:cNvPr id="13331" name="Object 12"/>
            <p:cNvGraphicFramePr>
              <a:graphicFrameLocks noChangeAspect="1"/>
            </p:cNvGraphicFramePr>
            <p:nvPr/>
          </p:nvGraphicFramePr>
          <p:xfrm>
            <a:off x="4240" y="478"/>
            <a:ext cx="197" cy="210"/>
          </p:xfrm>
          <a:graphic>
            <a:graphicData uri="http://schemas.openxmlformats.org/presentationml/2006/ole">
              <p:oleObj spid="_x0000_s86064" r:id="rId9" imgW="3657600" imgH="3962400" progId="">
                <p:embed/>
              </p:oleObj>
            </a:graphicData>
          </a:graphic>
        </p:graphicFrame>
      </p:grpSp>
      <p:graphicFrame>
        <p:nvGraphicFramePr>
          <p:cNvPr id="23573" name="Object 21"/>
          <p:cNvGraphicFramePr>
            <a:graphicFrameLocks noChangeAspect="1"/>
          </p:cNvGraphicFramePr>
          <p:nvPr/>
        </p:nvGraphicFramePr>
        <p:xfrm>
          <a:off x="3038687" y="4122499"/>
          <a:ext cx="1987127" cy="673020"/>
        </p:xfrm>
        <a:graphic>
          <a:graphicData uri="http://schemas.openxmlformats.org/presentationml/2006/ole">
            <p:oleObj spid="_x0000_s86065" r:id="rId10" imgW="19812000" imgH="6705600" progId="">
              <p:embed/>
            </p:oleObj>
          </a:graphicData>
        </a:graphic>
      </p:graphicFrame>
      <p:graphicFrame>
        <p:nvGraphicFramePr>
          <p:cNvPr id="23574" name="Object 22"/>
          <p:cNvGraphicFramePr>
            <a:graphicFrameLocks noChangeAspect="1"/>
          </p:cNvGraphicFramePr>
          <p:nvPr/>
        </p:nvGraphicFramePr>
        <p:xfrm>
          <a:off x="5338234" y="4199467"/>
          <a:ext cx="810684" cy="429684"/>
        </p:xfrm>
        <a:graphic>
          <a:graphicData uri="http://schemas.openxmlformats.org/presentationml/2006/ole">
            <p:oleObj spid="_x0000_s86066" r:id="rId11" imgW="5181600" imgH="3657600" progId="">
              <p:embed/>
            </p:oleObj>
          </a:graphicData>
        </a:graphic>
      </p:graphicFrame>
      <p:graphicFrame>
        <p:nvGraphicFramePr>
          <p:cNvPr id="23575" name="Object 23"/>
          <p:cNvGraphicFramePr>
            <a:graphicFrameLocks noChangeAspect="1"/>
          </p:cNvGraphicFramePr>
          <p:nvPr/>
        </p:nvGraphicFramePr>
        <p:xfrm>
          <a:off x="5985935" y="4113362"/>
          <a:ext cx="3672839" cy="668612"/>
        </p:xfrm>
        <a:graphic>
          <a:graphicData uri="http://schemas.openxmlformats.org/presentationml/2006/ole">
            <p:oleObj spid="_x0000_s86067" r:id="rId12" imgW="38709600" imgH="6705600" progId="">
              <p:embed/>
            </p:oleObj>
          </a:graphicData>
        </a:graphic>
      </p:graphicFrame>
      <p:sp>
        <p:nvSpPr>
          <p:cNvPr id="23" name="矩形 22"/>
          <p:cNvSpPr/>
          <p:nvPr/>
        </p:nvSpPr>
        <p:spPr>
          <a:xfrm>
            <a:off x="10006743" y="3459890"/>
            <a:ext cx="556136" cy="49244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2400" b="1" dirty="0" smtClean="0"/>
              <a:t>即</a:t>
            </a:r>
            <a:endParaRPr lang="zh-CN" altLang="en-US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35075" y="1694732"/>
            <a:ext cx="9721850" cy="4070800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35075" y="913863"/>
            <a:ext cx="1643062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函数极限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818203" y="1943613"/>
            <a:ext cx="1260475" cy="52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b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定义</a:t>
            </a:r>
            <a:r>
              <a:rPr lang="en-US" altLang="zh-CN" sz="2400" b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2.5</a:t>
            </a:r>
            <a:endParaRPr lang="zh-CN" altLang="en-US" sz="2400" b="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2" name="TextBox 79"/>
          <p:cNvSpPr txBox="1">
            <a:spLocks noChangeArrowheads="1"/>
          </p:cNvSpPr>
          <p:nvPr/>
        </p:nvSpPr>
        <p:spPr bwMode="auto">
          <a:xfrm>
            <a:off x="4815923" y="4030856"/>
            <a:ext cx="1136650" cy="45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3" tIns="40822" rIns="81643" bIns="40822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记作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:</a:t>
            </a:r>
            <a:endParaRPr lang="zh-CN" altLang="en-US" sz="2400" b="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88476" y="1988986"/>
            <a:ext cx="7392293" cy="552108"/>
            <a:chOff x="3088476" y="2210368"/>
            <a:chExt cx="7392293" cy="552108"/>
          </a:xfrm>
        </p:grpSpPr>
        <p:sp>
          <p:nvSpPr>
            <p:cNvPr id="88" name="TextBox 65"/>
            <p:cNvSpPr txBox="1">
              <a:spLocks noChangeArrowheads="1"/>
            </p:cNvSpPr>
            <p:nvPr/>
          </p:nvSpPr>
          <p:spPr bwMode="auto">
            <a:xfrm>
              <a:off x="5347997" y="2264316"/>
              <a:ext cx="12785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9pPr>
            </a:lstStyle>
            <a:p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在点</a:t>
              </a:r>
            </a:p>
          </p:txBody>
        </p:sp>
        <p:sp>
          <p:nvSpPr>
            <p:cNvPr id="44" name="TextBox 65"/>
            <p:cNvSpPr txBox="1">
              <a:spLocks noChangeArrowheads="1"/>
            </p:cNvSpPr>
            <p:nvPr/>
          </p:nvSpPr>
          <p:spPr bwMode="auto">
            <a:xfrm>
              <a:off x="3088476" y="2264316"/>
              <a:ext cx="12785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9pPr>
            </a:lstStyle>
            <a:p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设函数</a:t>
              </a:r>
            </a:p>
          </p:txBody>
        </p:sp>
        <p:sp>
          <p:nvSpPr>
            <p:cNvPr id="50" name="TextBox 68"/>
            <p:cNvSpPr txBox="1">
              <a:spLocks noChangeArrowheads="1"/>
            </p:cNvSpPr>
            <p:nvPr/>
          </p:nvSpPr>
          <p:spPr bwMode="auto">
            <a:xfrm>
              <a:off x="6533289" y="2264316"/>
              <a:ext cx="38118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9pPr>
            </a:lstStyle>
            <a:p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的某个邻域内有定义（点 </a:t>
              </a:r>
            </a:p>
          </p:txBody>
        </p:sp>
        <p:graphicFrame>
          <p:nvGraphicFramePr>
            <p:cNvPr id="77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528814406"/>
                </p:ext>
              </p:extLst>
            </p:nvPr>
          </p:nvGraphicFramePr>
          <p:xfrm>
            <a:off x="4079562" y="2277685"/>
            <a:ext cx="1375443" cy="458503"/>
          </p:xfrm>
          <a:graphic>
            <a:graphicData uri="http://schemas.openxmlformats.org/presentationml/2006/ole">
              <p:oleObj spid="_x0000_s105500" name="公式" r:id="rId4" imgW="583947" imgH="203112" progId="">
                <p:embed/>
              </p:oleObj>
            </a:graphicData>
          </a:graphic>
        </p:graphicFrame>
        <p:graphicFrame>
          <p:nvGraphicFramePr>
            <p:cNvPr id="78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2868609"/>
                </p:ext>
              </p:extLst>
            </p:nvPr>
          </p:nvGraphicFramePr>
          <p:xfrm>
            <a:off x="6100014" y="2210368"/>
            <a:ext cx="516277" cy="552108"/>
          </p:xfrm>
          <a:graphic>
            <a:graphicData uri="http://schemas.openxmlformats.org/presentationml/2006/ole">
              <p:oleObj spid="_x0000_s105501" r:id="rId5" imgW="190535" imgH="244974" progId="">
                <p:embed/>
              </p:oleObj>
            </a:graphicData>
          </a:graphic>
        </p:graphicFrame>
        <p:graphicFrame>
          <p:nvGraphicFramePr>
            <p:cNvPr id="79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042652292"/>
                </p:ext>
              </p:extLst>
            </p:nvPr>
          </p:nvGraphicFramePr>
          <p:xfrm>
            <a:off x="9980077" y="2227820"/>
            <a:ext cx="500692" cy="534656"/>
          </p:xfrm>
          <a:graphic>
            <a:graphicData uri="http://schemas.openxmlformats.org/presentationml/2006/ole">
              <p:oleObj spid="_x0000_s105502" r:id="rId6" imgW="190535" imgH="244974" progId="">
                <p:embed/>
              </p:oleObj>
            </a:graphicData>
          </a:graphic>
        </p:graphicFrame>
      </p:grpSp>
      <p:sp>
        <p:nvSpPr>
          <p:cNvPr id="47" name="TextBox 69"/>
          <p:cNvSpPr txBox="1">
            <a:spLocks noChangeArrowheads="1"/>
          </p:cNvSpPr>
          <p:nvPr/>
        </p:nvSpPr>
        <p:spPr bwMode="auto">
          <a:xfrm>
            <a:off x="1818203" y="2709358"/>
            <a:ext cx="254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本身可以除外</a:t>
            </a:r>
            <a:r>
              <a:rPr lang="zh-CN" altLang="en-US" sz="2400" b="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），</a:t>
            </a:r>
            <a:endParaRPr lang="zh-CN" altLang="en-US" sz="2400" b="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000" y="2642695"/>
            <a:ext cx="6143750" cy="571145"/>
            <a:chOff x="4249000" y="2642695"/>
            <a:chExt cx="6143750" cy="571145"/>
          </a:xfrm>
        </p:grpSpPr>
        <p:sp>
          <p:nvSpPr>
            <p:cNvPr id="36" name="TextBox 69"/>
            <p:cNvSpPr txBox="1">
              <a:spLocks noChangeArrowheads="1"/>
            </p:cNvSpPr>
            <p:nvPr/>
          </p:nvSpPr>
          <p:spPr bwMode="auto">
            <a:xfrm>
              <a:off x="4249000" y="2703694"/>
              <a:ext cx="22548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9pPr>
            </a:lstStyle>
            <a:p>
              <a:r>
                <a:rPr lang="zh-CN" altLang="en-US" sz="2400" b="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如果</a:t>
              </a: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当自变量 </a:t>
              </a:r>
            </a:p>
          </p:txBody>
        </p:sp>
        <p:sp>
          <p:nvSpPr>
            <p:cNvPr id="61" name="TextBox 72"/>
            <p:cNvSpPr txBox="1">
              <a:spLocks noChangeArrowheads="1"/>
            </p:cNvSpPr>
            <p:nvPr/>
          </p:nvSpPr>
          <p:spPr bwMode="auto">
            <a:xfrm>
              <a:off x="6481024" y="2703087"/>
              <a:ext cx="39117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9pPr>
            </a:lstStyle>
            <a:p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无限趋</a:t>
              </a:r>
              <a:r>
                <a:rPr lang="zh-CN" altLang="en-US" sz="2400" b="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近于     </a:t>
              </a: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时（ </a:t>
              </a:r>
              <a:r>
                <a:rPr lang="zh-CN" altLang="en-US" sz="2400" b="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   </a:t>
              </a: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），</a:t>
              </a:r>
            </a:p>
          </p:txBody>
        </p:sp>
        <p:graphicFrame>
          <p:nvGraphicFramePr>
            <p:cNvPr id="80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57950235"/>
                </p:ext>
              </p:extLst>
            </p:nvPr>
          </p:nvGraphicFramePr>
          <p:xfrm>
            <a:off x="6183666" y="2773731"/>
            <a:ext cx="414970" cy="379176"/>
          </p:xfrm>
          <a:graphic>
            <a:graphicData uri="http://schemas.openxmlformats.org/presentationml/2006/ole">
              <p:oleObj spid="_x0000_s105503" r:id="rId7" imgW="141905" imgH="156095" progId="">
                <p:embed/>
              </p:oleObj>
            </a:graphicData>
          </a:graphic>
        </p:graphicFrame>
        <p:graphicFrame>
          <p:nvGraphicFramePr>
            <p:cNvPr id="81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440317356"/>
                </p:ext>
              </p:extLst>
            </p:nvPr>
          </p:nvGraphicFramePr>
          <p:xfrm>
            <a:off x="8076218" y="2668873"/>
            <a:ext cx="485105" cy="518791"/>
          </p:xfrm>
          <a:graphic>
            <a:graphicData uri="http://schemas.openxmlformats.org/presentationml/2006/ole">
              <p:oleObj spid="_x0000_s105504" r:id="rId8" imgW="190535" imgH="244974" progId="">
                <p:embed/>
              </p:oleObj>
            </a:graphicData>
          </a:graphic>
        </p:graphicFrame>
        <p:graphicFrame>
          <p:nvGraphicFramePr>
            <p:cNvPr id="82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18516878"/>
                </p:ext>
              </p:extLst>
            </p:nvPr>
          </p:nvGraphicFramePr>
          <p:xfrm>
            <a:off x="8963491" y="2642695"/>
            <a:ext cx="1075414" cy="571145"/>
          </p:xfrm>
          <a:graphic>
            <a:graphicData uri="http://schemas.openxmlformats.org/presentationml/2006/ole">
              <p:oleObj spid="_x0000_s105505" r:id="rId9" imgW="438912" imgH="239407" progId="">
                <p:embed/>
              </p:oleObj>
            </a:graphicData>
          </a:graphic>
        </p:graphicFrame>
      </p:grpSp>
      <p:grpSp>
        <p:nvGrpSpPr>
          <p:cNvPr id="7" name="组合 6"/>
          <p:cNvGrpSpPr/>
          <p:nvPr/>
        </p:nvGrpSpPr>
        <p:grpSpPr>
          <a:xfrm>
            <a:off x="1827931" y="3363346"/>
            <a:ext cx="5234350" cy="469134"/>
            <a:chOff x="1827931" y="3363346"/>
            <a:chExt cx="5234350" cy="469134"/>
          </a:xfrm>
        </p:grpSpPr>
        <p:sp>
          <p:nvSpPr>
            <p:cNvPr id="65" name="TextBox 72"/>
            <p:cNvSpPr txBox="1">
              <a:spLocks noChangeArrowheads="1"/>
            </p:cNvSpPr>
            <p:nvPr/>
          </p:nvSpPr>
          <p:spPr bwMode="auto">
            <a:xfrm>
              <a:off x="1827931" y="3364304"/>
              <a:ext cx="52343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9pPr>
            </a:lstStyle>
            <a:p>
              <a:r>
                <a:rPr lang="zh-CN" altLang="en-US" sz="2400" b="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</a:t>
              </a: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无限趋近于一个常数    ， </a:t>
              </a:r>
            </a:p>
          </p:txBody>
        </p:sp>
        <p:graphicFrame>
          <p:nvGraphicFramePr>
            <p:cNvPr id="83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755742155"/>
                </p:ext>
              </p:extLst>
            </p:nvPr>
          </p:nvGraphicFramePr>
          <p:xfrm>
            <a:off x="2508678" y="3373977"/>
            <a:ext cx="929301" cy="458503"/>
          </p:xfrm>
          <a:graphic>
            <a:graphicData uri="http://schemas.openxmlformats.org/presentationml/2006/ole">
              <p:oleObj spid="_x0000_s105506" r:id="rId10" imgW="359110" imgH="212806" progId="">
                <p:embed/>
              </p:oleObj>
            </a:graphicData>
          </a:graphic>
        </p:graphicFrame>
        <p:graphicFrame>
          <p:nvGraphicFramePr>
            <p:cNvPr id="85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641204626"/>
                </p:ext>
              </p:extLst>
            </p:nvPr>
          </p:nvGraphicFramePr>
          <p:xfrm>
            <a:off x="6135025" y="3363346"/>
            <a:ext cx="473418" cy="422014"/>
          </p:xfrm>
          <a:graphic>
            <a:graphicData uri="http://schemas.openxmlformats.org/presentationml/2006/ole">
              <p:oleObj spid="_x0000_s105507" name="公式" r:id="rId11" imgW="152268" imgH="164957" progId="">
                <p:embed/>
              </p:oleObj>
            </a:graphicData>
          </a:graphic>
        </p:graphicFrame>
      </p:grpSp>
      <p:grpSp>
        <p:nvGrpSpPr>
          <p:cNvPr id="8" name="组合 7"/>
          <p:cNvGrpSpPr/>
          <p:nvPr/>
        </p:nvGrpSpPr>
        <p:grpSpPr>
          <a:xfrm>
            <a:off x="6796530" y="3374452"/>
            <a:ext cx="3820429" cy="471897"/>
            <a:chOff x="6796530" y="3374452"/>
            <a:chExt cx="3820429" cy="471897"/>
          </a:xfrm>
        </p:grpSpPr>
        <p:sp>
          <p:nvSpPr>
            <p:cNvPr id="89" name="TextBox 72"/>
            <p:cNvSpPr txBox="1">
              <a:spLocks noChangeArrowheads="1"/>
            </p:cNvSpPr>
            <p:nvPr/>
          </p:nvSpPr>
          <p:spPr bwMode="auto">
            <a:xfrm>
              <a:off x="6796530" y="3384684"/>
              <a:ext cx="3820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9pPr>
            </a:lstStyle>
            <a:p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则称常数     为函数</a:t>
              </a:r>
            </a:p>
          </p:txBody>
        </p:sp>
        <p:graphicFrame>
          <p:nvGraphicFramePr>
            <p:cNvPr id="84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63723827"/>
                </p:ext>
              </p:extLst>
            </p:nvPr>
          </p:nvGraphicFramePr>
          <p:xfrm>
            <a:off x="8100747" y="3374452"/>
            <a:ext cx="440296" cy="399801"/>
          </p:xfrm>
          <a:graphic>
            <a:graphicData uri="http://schemas.openxmlformats.org/presentationml/2006/ole">
              <p:oleObj spid="_x0000_s105508" name="公式" r:id="rId12" imgW="152268" imgH="164957" progId="">
                <p:embed/>
              </p:oleObj>
            </a:graphicData>
          </a:graphic>
        </p:graphicFrame>
        <p:graphicFrame>
          <p:nvGraphicFramePr>
            <p:cNvPr id="86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120909064"/>
                </p:ext>
              </p:extLst>
            </p:nvPr>
          </p:nvGraphicFramePr>
          <p:xfrm>
            <a:off x="9588957" y="3383689"/>
            <a:ext cx="925404" cy="458503"/>
          </p:xfrm>
          <a:graphic>
            <a:graphicData uri="http://schemas.openxmlformats.org/presentationml/2006/ole">
              <p:oleObj spid="_x0000_s105509" name="公式" r:id="rId13" imgW="342751" imgH="203112" progId="">
                <p:embed/>
              </p:oleObj>
            </a:graphicData>
          </a:graphic>
        </p:graphicFrame>
      </p:grpSp>
      <p:grpSp>
        <p:nvGrpSpPr>
          <p:cNvPr id="5" name="组合 4"/>
          <p:cNvGrpSpPr/>
          <p:nvPr/>
        </p:nvGrpSpPr>
        <p:grpSpPr>
          <a:xfrm>
            <a:off x="1818204" y="3962130"/>
            <a:ext cx="3123448" cy="575905"/>
            <a:chOff x="1818204" y="4183512"/>
            <a:chExt cx="3123448" cy="575905"/>
          </a:xfrm>
        </p:grpSpPr>
        <p:sp>
          <p:nvSpPr>
            <p:cNvPr id="90" name="TextBox 72"/>
            <p:cNvSpPr txBox="1">
              <a:spLocks noChangeArrowheads="1"/>
            </p:cNvSpPr>
            <p:nvPr/>
          </p:nvSpPr>
          <p:spPr bwMode="auto">
            <a:xfrm>
              <a:off x="1818204" y="4240633"/>
              <a:ext cx="31234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defRPr>
              </a:lvl9pPr>
            </a:lstStyle>
            <a:p>
              <a:r>
                <a:rPr lang="zh-CN" altLang="en-US" sz="2400" b="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当                </a:t>
              </a: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时的极限。</a:t>
              </a:r>
            </a:p>
          </p:txBody>
        </p:sp>
        <p:graphicFrame>
          <p:nvGraphicFramePr>
            <p:cNvPr id="87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308861859"/>
                </p:ext>
              </p:extLst>
            </p:nvPr>
          </p:nvGraphicFramePr>
          <p:xfrm>
            <a:off x="2305236" y="4183512"/>
            <a:ext cx="1079314" cy="575905"/>
          </p:xfrm>
          <a:graphic>
            <a:graphicData uri="http://schemas.openxmlformats.org/presentationml/2006/ole">
              <p:oleObj spid="_x0000_s105510" name="公式" r:id="rId14" imgW="457200" imgH="228600" progId="">
                <p:embed/>
              </p:oleObj>
            </a:graphicData>
          </a:graphic>
        </p:graphicFrame>
      </p:grpSp>
      <p:graphicFrame>
        <p:nvGraphicFramePr>
          <p:cNvPr id="9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42248192"/>
              </p:ext>
            </p:extLst>
          </p:nvPr>
        </p:nvGraphicFramePr>
        <p:xfrm>
          <a:off x="3112002" y="4790334"/>
          <a:ext cx="2076673" cy="751604"/>
        </p:xfrm>
        <a:graphic>
          <a:graphicData uri="http://schemas.openxmlformats.org/presentationml/2006/ole">
            <p:oleObj spid="_x0000_s105511" r:id="rId15" imgW="843693" imgH="294014" progId="">
              <p:embed/>
            </p:oleObj>
          </a:graphicData>
        </a:graphic>
      </p:graphicFrame>
      <p:grpSp>
        <p:nvGrpSpPr>
          <p:cNvPr id="96" name="组合 95"/>
          <p:cNvGrpSpPr/>
          <p:nvPr/>
        </p:nvGrpSpPr>
        <p:grpSpPr>
          <a:xfrm>
            <a:off x="5373212" y="4810115"/>
            <a:ext cx="3701118" cy="592639"/>
            <a:chOff x="4435422" y="3050902"/>
            <a:chExt cx="2729100" cy="436995"/>
          </a:xfrm>
        </p:grpSpPr>
        <p:graphicFrame>
          <p:nvGraphicFramePr>
            <p:cNvPr id="97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369562332"/>
                </p:ext>
              </p:extLst>
            </p:nvPr>
          </p:nvGraphicFramePr>
          <p:xfrm>
            <a:off x="4916532" y="3050902"/>
            <a:ext cx="2247990" cy="436995"/>
          </p:xfrm>
          <a:graphic>
            <a:graphicData uri="http://schemas.openxmlformats.org/presentationml/2006/ole">
              <p:oleObj spid="_x0000_s105512" r:id="rId16" imgW="1227726" imgH="230199" progId="">
                <p:embed/>
              </p:oleObj>
            </a:graphicData>
          </a:graphic>
        </p:graphicFrame>
        <p:sp>
          <p:nvSpPr>
            <p:cNvPr id="98" name="Rectangle 15"/>
            <p:cNvSpPr>
              <a:spLocks noChangeArrowheads="1"/>
            </p:cNvSpPr>
            <p:nvPr/>
          </p:nvSpPr>
          <p:spPr bwMode="auto">
            <a:xfrm>
              <a:off x="4435422" y="3050902"/>
              <a:ext cx="346881" cy="385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或</a:t>
              </a:r>
              <a:endPara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9" name="直接连接符 98"/>
          <p:cNvCxnSpPr/>
          <p:nvPr/>
        </p:nvCxnSpPr>
        <p:spPr bwMode="auto">
          <a:xfrm flipV="1">
            <a:off x="8953763" y="3174984"/>
            <a:ext cx="1039528" cy="6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xmlns="" val="887764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58029">
        <p14:flythrough/>
      </p:transition>
    </mc:Choice>
    <mc:Fallback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/>
      <p:bldP spid="52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组合 363">
            <a:extLst>
              <a:ext uri="{FF2B5EF4-FFF2-40B4-BE49-F238E27FC236}">
                <a16:creationId xmlns="" xmlns:a16="http://schemas.microsoft.com/office/drawing/2014/main" id="{7DED6773-6D4F-4248-BAA3-AF691EB4E2AC}"/>
              </a:ext>
            </a:extLst>
          </p:cNvPr>
          <p:cNvGrpSpPr/>
          <p:nvPr/>
        </p:nvGrpSpPr>
        <p:grpSpPr>
          <a:xfrm>
            <a:off x="1935753" y="1389016"/>
            <a:ext cx="8578493" cy="646331"/>
            <a:chOff x="1935753" y="1389016"/>
            <a:chExt cx="8578493" cy="646331"/>
          </a:xfrm>
        </p:grpSpPr>
        <p:sp>
          <p:nvSpPr>
            <p:cNvPr id="359" name="Rectangle 15">
              <a:extLst>
                <a:ext uri="{FF2B5EF4-FFF2-40B4-BE49-F238E27FC236}">
                  <a16:creationId xmlns="" xmlns:a16="http://schemas.microsoft.com/office/drawing/2014/main" id="{E946FAAE-89EB-4A05-BA35-E68F20AF3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5753" y="1389016"/>
              <a:ext cx="857849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        设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在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点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的某个邻域内有定义（点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13" name="Object 16">
              <a:extLst>
                <a:ext uri="{FF2B5EF4-FFF2-40B4-BE49-F238E27FC236}">
                  <a16:creationId xmlns="" xmlns:a16="http://schemas.microsoft.com/office/drawing/2014/main" id="{51E39AEA-C7CB-47AD-953A-54710E8BDD7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738047132"/>
                </p:ext>
              </p:extLst>
            </p:nvPr>
          </p:nvGraphicFramePr>
          <p:xfrm>
            <a:off x="4236915" y="1534366"/>
            <a:ext cx="1187881" cy="417125"/>
          </p:xfrm>
          <a:graphic>
            <a:graphicData uri="http://schemas.openxmlformats.org/presentationml/2006/ole">
              <p:oleObj spid="_x0000_s122918" r:id="rId4" imgW="598753" imgH="208262" progId="">
                <p:embed/>
              </p:oleObj>
            </a:graphicData>
          </a:graphic>
        </p:graphicFrame>
        <p:graphicFrame>
          <p:nvGraphicFramePr>
            <p:cNvPr id="314" name="Object 17">
              <a:extLst>
                <a:ext uri="{FF2B5EF4-FFF2-40B4-BE49-F238E27FC236}">
                  <a16:creationId xmlns="" xmlns:a16="http://schemas.microsoft.com/office/drawing/2014/main" id="{6C65FBD7-1D51-4D25-99F6-F54870E2C7C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43677491"/>
                </p:ext>
              </p:extLst>
            </p:nvPr>
          </p:nvGraphicFramePr>
          <p:xfrm>
            <a:off x="6066247" y="1453143"/>
            <a:ext cx="531298" cy="542834"/>
          </p:xfrm>
          <a:graphic>
            <a:graphicData uri="http://schemas.openxmlformats.org/presentationml/2006/ole">
              <p:oleObj spid="_x0000_s122919" r:id="rId5" imgW="190535" imgH="244974" progId="">
                <p:embed/>
              </p:oleObj>
            </a:graphicData>
          </a:graphic>
        </p:graphicFrame>
        <p:graphicFrame>
          <p:nvGraphicFramePr>
            <p:cNvPr id="315" name="Object 18">
              <a:extLst>
                <a:ext uri="{FF2B5EF4-FFF2-40B4-BE49-F238E27FC236}">
                  <a16:creationId xmlns="" xmlns:a16="http://schemas.microsoft.com/office/drawing/2014/main" id="{EB5E1CEE-1660-4EA3-837F-07254D08059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231340918"/>
                </p:ext>
              </p:extLst>
            </p:nvPr>
          </p:nvGraphicFramePr>
          <p:xfrm>
            <a:off x="9876497" y="1519160"/>
            <a:ext cx="483737" cy="496645"/>
          </p:xfrm>
          <a:graphic>
            <a:graphicData uri="http://schemas.openxmlformats.org/presentationml/2006/ole">
              <p:oleObj spid="_x0000_s122920" r:id="rId6" imgW="190535" imgH="244974" progId="">
                <p:embed/>
              </p:oleObj>
            </a:graphicData>
          </a:graphic>
        </p:graphicFrame>
      </p:grp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E7C250E-08F1-4FA2-98DB-39601C9EDADB}"/>
              </a:ext>
            </a:extLst>
          </p:cNvPr>
          <p:cNvSpPr/>
          <p:nvPr/>
        </p:nvSpPr>
        <p:spPr bwMode="auto">
          <a:xfrm>
            <a:off x="1235075" y="1341668"/>
            <a:ext cx="9756775" cy="3274299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7" name="矩形 55">
            <a:extLst>
              <a:ext uri="{FF2B5EF4-FFF2-40B4-BE49-F238E27FC236}">
                <a16:creationId xmlns="" xmlns:a16="http://schemas.microsoft.com/office/drawing/2014/main" id="{E54D5C57-87B3-4BBC-BDDC-550022566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625407"/>
            <a:ext cx="1296950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左极限</a:t>
            </a:r>
          </a:p>
        </p:txBody>
      </p:sp>
      <p:graphicFrame>
        <p:nvGraphicFramePr>
          <p:cNvPr id="306" name="Object 3">
            <a:extLst>
              <a:ext uri="{FF2B5EF4-FFF2-40B4-BE49-F238E27FC236}">
                <a16:creationId xmlns="" xmlns:a16="http://schemas.microsoft.com/office/drawing/2014/main" id="{3641629A-5B98-4452-B534-C646C9B03A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55313204"/>
              </p:ext>
            </p:extLst>
          </p:nvPr>
        </p:nvGraphicFramePr>
        <p:xfrm>
          <a:off x="3386202" y="3804987"/>
          <a:ext cx="2098576" cy="743882"/>
        </p:xfrm>
        <a:graphic>
          <a:graphicData uri="http://schemas.openxmlformats.org/presentationml/2006/ole">
            <p:oleObj spid="_x0000_s122921" r:id="rId7" imgW="856102" imgH="319441" progId="">
              <p:embed/>
            </p:oleObj>
          </a:graphicData>
        </a:graphic>
      </p:graphicFrame>
      <p:grpSp>
        <p:nvGrpSpPr>
          <p:cNvPr id="307" name="组合 306">
            <a:extLst>
              <a:ext uri="{FF2B5EF4-FFF2-40B4-BE49-F238E27FC236}">
                <a16:creationId xmlns="" xmlns:a16="http://schemas.microsoft.com/office/drawing/2014/main" id="{BDAA57E2-ACD0-4306-A0CE-848D2CC64B0A}"/>
              </a:ext>
            </a:extLst>
          </p:cNvPr>
          <p:cNvGrpSpPr/>
          <p:nvPr/>
        </p:nvGrpSpPr>
        <p:grpSpPr>
          <a:xfrm>
            <a:off x="5531585" y="3748915"/>
            <a:ext cx="3558843" cy="591256"/>
            <a:chOff x="4447259" y="2764143"/>
            <a:chExt cx="2913827" cy="484094"/>
          </a:xfrm>
        </p:grpSpPr>
        <p:graphicFrame>
          <p:nvGraphicFramePr>
            <p:cNvPr id="308" name="Object 4">
              <a:extLst>
                <a:ext uri="{FF2B5EF4-FFF2-40B4-BE49-F238E27FC236}">
                  <a16:creationId xmlns="" xmlns:a16="http://schemas.microsoft.com/office/drawing/2014/main" id="{113940A9-3AEF-46AA-BB7F-3E418B4F012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437756701"/>
                </p:ext>
              </p:extLst>
            </p:nvPr>
          </p:nvGraphicFramePr>
          <p:xfrm>
            <a:off x="4860244" y="2764143"/>
            <a:ext cx="2500842" cy="484094"/>
          </p:xfrm>
          <a:graphic>
            <a:graphicData uri="http://schemas.openxmlformats.org/presentationml/2006/ole">
              <p:oleObj spid="_x0000_s122922" r:id="rId8" imgW="1252209" imgH="255553" progId="">
                <p:embed/>
              </p:oleObj>
            </a:graphicData>
          </a:graphic>
        </p:graphicFrame>
        <p:sp>
          <p:nvSpPr>
            <p:cNvPr id="309" name="Rectangle 5">
              <a:extLst>
                <a:ext uri="{FF2B5EF4-FFF2-40B4-BE49-F238E27FC236}">
                  <a16:creationId xmlns="" xmlns:a16="http://schemas.microsoft.com/office/drawing/2014/main" id="{FB11B4EC-9F96-46DE-BF90-A334CF423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7259" y="2817848"/>
              <a:ext cx="460276" cy="377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或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11" name="Rectangle 14">
            <a:extLst>
              <a:ext uri="{FF2B5EF4-FFF2-40B4-BE49-F238E27FC236}">
                <a16:creationId xmlns="" xmlns:a16="http://schemas.microsoft.com/office/drawing/2014/main" id="{C1FF3E6C-1A5E-45B9-96DE-9C2FD0008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139" y="2804989"/>
            <a:ext cx="184446" cy="46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12" name="Rectangle 15">
            <a:extLst>
              <a:ext uri="{FF2B5EF4-FFF2-40B4-BE49-F238E27FC236}">
                <a16:creationId xmlns="" xmlns:a16="http://schemas.microsoft.com/office/drawing/2014/main" id="{BEABCE82-46EC-4855-A1CB-9B593307A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649" y="1421749"/>
            <a:ext cx="1396160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定义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2.6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12649" y="2454025"/>
            <a:ext cx="2082527" cy="646331"/>
            <a:chOff x="1912649" y="2454025"/>
            <a:chExt cx="2082527" cy="646331"/>
          </a:xfrm>
        </p:grpSpPr>
        <p:sp>
          <p:nvSpPr>
            <p:cNvPr id="362" name="Rectangle 15">
              <a:extLst>
                <a:ext uri="{FF2B5EF4-FFF2-40B4-BE49-F238E27FC236}">
                  <a16:creationId xmlns="" xmlns:a16="http://schemas.microsoft.com/office/drawing/2014/main" id="{1BB8F60B-0CD5-4A91-B557-8844DEF43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649" y="2454025"/>
              <a:ext cx="20825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（              ），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18" name="Object 21">
              <a:extLst>
                <a:ext uri="{FF2B5EF4-FFF2-40B4-BE49-F238E27FC236}">
                  <a16:creationId xmlns="" xmlns:a16="http://schemas.microsoft.com/office/drawing/2014/main" id="{EA906C35-792B-43BF-9D69-E4FD44B4269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83080645"/>
                </p:ext>
              </p:extLst>
            </p:nvPr>
          </p:nvGraphicFramePr>
          <p:xfrm>
            <a:off x="2289728" y="2490659"/>
            <a:ext cx="1220942" cy="604736"/>
          </p:xfrm>
          <a:graphic>
            <a:graphicData uri="http://schemas.openxmlformats.org/presentationml/2006/ole">
              <p:oleObj spid="_x0000_s122923" r:id="rId9" imgW="399069" imgH="231718" progId="">
                <p:embed/>
              </p:oleObj>
            </a:graphicData>
          </a:graphic>
        </p:graphicFrame>
      </p:grpSp>
      <p:grpSp>
        <p:nvGrpSpPr>
          <p:cNvPr id="4" name="组合 3"/>
          <p:cNvGrpSpPr/>
          <p:nvPr/>
        </p:nvGrpSpPr>
        <p:grpSpPr>
          <a:xfrm>
            <a:off x="3947726" y="2488325"/>
            <a:ext cx="4835404" cy="646331"/>
            <a:chOff x="3947726" y="2488325"/>
            <a:chExt cx="4835404" cy="646331"/>
          </a:xfrm>
        </p:grpSpPr>
        <p:sp>
          <p:nvSpPr>
            <p:cNvPr id="59" name="Rectangle 15">
              <a:extLst>
                <a:ext uri="{FF2B5EF4-FFF2-40B4-BE49-F238E27FC236}">
                  <a16:creationId xmlns="" xmlns:a16="http://schemas.microsoft.com/office/drawing/2014/main" id="{1BB8F60B-0CD5-4A91-B557-8844DEF43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7726" y="2488325"/>
              <a:ext cx="48354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无限趋近于某常数    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21" name="Object 24">
              <a:extLst>
                <a:ext uri="{FF2B5EF4-FFF2-40B4-BE49-F238E27FC236}">
                  <a16:creationId xmlns="" xmlns:a16="http://schemas.microsoft.com/office/drawing/2014/main" id="{706581AD-9194-456C-854F-8B6941E7B0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64059047"/>
                </p:ext>
              </p:extLst>
            </p:nvPr>
          </p:nvGraphicFramePr>
          <p:xfrm>
            <a:off x="7971892" y="2644996"/>
            <a:ext cx="371793" cy="366651"/>
          </p:xfrm>
          <a:graphic>
            <a:graphicData uri="http://schemas.openxmlformats.org/presentationml/2006/ole">
              <p:oleObj spid="_x0000_s122924" r:id="rId10" imgW="3657600" imgH="3962400" progId="">
                <p:embed/>
              </p:oleObj>
            </a:graphicData>
          </a:graphic>
        </p:graphicFrame>
        <p:graphicFrame>
          <p:nvGraphicFramePr>
            <p:cNvPr id="322" name="Object 25">
              <a:extLst>
                <a:ext uri="{FF2B5EF4-FFF2-40B4-BE49-F238E27FC236}">
                  <a16:creationId xmlns="" xmlns:a16="http://schemas.microsoft.com/office/drawing/2014/main" id="{B2919497-BC21-4A3B-B772-FE5F58B5F51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992922178"/>
                </p:ext>
              </p:extLst>
            </p:nvPr>
          </p:nvGraphicFramePr>
          <p:xfrm>
            <a:off x="4686840" y="2603962"/>
            <a:ext cx="842189" cy="456171"/>
          </p:xfrm>
          <a:graphic>
            <a:graphicData uri="http://schemas.openxmlformats.org/presentationml/2006/ole">
              <p:oleObj spid="_x0000_s122925" r:id="rId11" imgW="359110" imgH="212806" progId="">
                <p:embed/>
              </p:oleObj>
            </a:graphicData>
          </a:graphic>
        </p:graphicFrame>
      </p:grpSp>
      <p:grpSp>
        <p:nvGrpSpPr>
          <p:cNvPr id="367" name="组合 366">
            <a:extLst>
              <a:ext uri="{FF2B5EF4-FFF2-40B4-BE49-F238E27FC236}">
                <a16:creationId xmlns="" xmlns:a16="http://schemas.microsoft.com/office/drawing/2014/main" id="{C1588D7C-C51B-4128-B0FA-F2CB67D20E44}"/>
              </a:ext>
            </a:extLst>
          </p:cNvPr>
          <p:cNvGrpSpPr/>
          <p:nvPr/>
        </p:nvGrpSpPr>
        <p:grpSpPr>
          <a:xfrm>
            <a:off x="1912649" y="3002849"/>
            <a:ext cx="4896757" cy="646331"/>
            <a:chOff x="1912649" y="3002849"/>
            <a:chExt cx="4896757" cy="646331"/>
          </a:xfrm>
        </p:grpSpPr>
        <p:sp>
          <p:nvSpPr>
            <p:cNvPr id="363" name="Rectangle 15">
              <a:extLst>
                <a:ext uri="{FF2B5EF4-FFF2-40B4-BE49-F238E27FC236}">
                  <a16:creationId xmlns="" xmlns:a16="http://schemas.microsoft.com/office/drawing/2014/main" id="{EEE07662-133E-4EC9-BA7B-BFFC96713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649" y="3002849"/>
              <a:ext cx="489675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为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当      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时的极限，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19" name="Object 22">
              <a:extLst>
                <a:ext uri="{FF2B5EF4-FFF2-40B4-BE49-F238E27FC236}">
                  <a16:creationId xmlns="" xmlns:a16="http://schemas.microsoft.com/office/drawing/2014/main" id="{2268CA83-DDBF-4376-88E7-5AE941FA23E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900653333"/>
                </p:ext>
              </p:extLst>
            </p:nvPr>
          </p:nvGraphicFramePr>
          <p:xfrm>
            <a:off x="2902558" y="3149070"/>
            <a:ext cx="856689" cy="461885"/>
          </p:xfrm>
          <a:graphic>
            <a:graphicData uri="http://schemas.openxmlformats.org/presentationml/2006/ole">
              <p:oleObj spid="_x0000_s122926" r:id="rId12" imgW="359110" imgH="212806" progId="">
                <p:embed/>
              </p:oleObj>
            </a:graphicData>
          </a:graphic>
        </p:graphicFrame>
        <p:graphicFrame>
          <p:nvGraphicFramePr>
            <p:cNvPr id="323" name="Object 26">
              <a:extLst>
                <a:ext uri="{FF2B5EF4-FFF2-40B4-BE49-F238E27FC236}">
                  <a16:creationId xmlns="" xmlns:a16="http://schemas.microsoft.com/office/drawing/2014/main" id="{11A400A7-181B-46CD-8895-90BEBF46931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86273679"/>
                </p:ext>
              </p:extLst>
            </p:nvPr>
          </p:nvGraphicFramePr>
          <p:xfrm>
            <a:off x="4209309" y="3104779"/>
            <a:ext cx="1087537" cy="527120"/>
          </p:xfrm>
          <a:graphic>
            <a:graphicData uri="http://schemas.openxmlformats.org/presentationml/2006/ole">
              <p:oleObj spid="_x0000_s122927" r:id="rId13" imgW="487680" imgH="243840" progId="">
                <p:embed/>
              </p:oleObj>
            </a:graphicData>
          </a:graphic>
        </p:graphicFrame>
      </p:grpSp>
      <p:sp>
        <p:nvSpPr>
          <p:cNvPr id="361" name="Rectangle 15">
            <a:extLst>
              <a:ext uri="{FF2B5EF4-FFF2-40B4-BE49-F238E27FC236}">
                <a16:creationId xmlns="" xmlns:a16="http://schemas.microsoft.com/office/drawing/2014/main" id="{48314C32-6A3B-4198-B6F3-8E7F68D36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650" y="1970572"/>
            <a:ext cx="2466700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本身可以除外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），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288712" y="1936151"/>
            <a:ext cx="6023397" cy="646331"/>
            <a:chOff x="4288712" y="1936151"/>
            <a:chExt cx="6023397" cy="646331"/>
          </a:xfrm>
        </p:grpSpPr>
        <p:sp>
          <p:nvSpPr>
            <p:cNvPr id="49" name="Rectangle 15">
              <a:extLst>
                <a:ext uri="{FF2B5EF4-FFF2-40B4-BE49-F238E27FC236}">
                  <a16:creationId xmlns="" xmlns:a16="http://schemas.microsoft.com/office/drawing/2014/main" id="{48314C32-6A3B-4198-B6F3-8E7F68D36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8712" y="1936151"/>
              <a:ext cx="60233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如果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当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自变量      从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的左侧趋近于      时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16" name="Object 19">
              <a:extLst>
                <a:ext uri="{FF2B5EF4-FFF2-40B4-BE49-F238E27FC236}">
                  <a16:creationId xmlns="" xmlns:a16="http://schemas.microsoft.com/office/drawing/2014/main" id="{8FE89437-E1AF-4319-AE89-D3BF169B3A0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054546457"/>
                </p:ext>
              </p:extLst>
            </p:nvPr>
          </p:nvGraphicFramePr>
          <p:xfrm>
            <a:off x="6263227" y="2111139"/>
            <a:ext cx="468076" cy="407601"/>
          </p:xfrm>
          <a:graphic>
            <a:graphicData uri="http://schemas.openxmlformats.org/presentationml/2006/ole">
              <p:oleObj spid="_x0000_s122928" r:id="rId14" imgW="141905" imgH="156095" progId="">
                <p:embed/>
              </p:oleObj>
            </a:graphicData>
          </a:graphic>
        </p:graphicFrame>
        <p:graphicFrame>
          <p:nvGraphicFramePr>
            <p:cNvPr id="317" name="Object 20">
              <a:extLst>
                <a:ext uri="{FF2B5EF4-FFF2-40B4-BE49-F238E27FC236}">
                  <a16:creationId xmlns="" xmlns:a16="http://schemas.microsoft.com/office/drawing/2014/main" id="{DF4AEE8D-147D-4F43-9AE6-68F6EB11F0D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913997579"/>
                </p:ext>
              </p:extLst>
            </p:nvPr>
          </p:nvGraphicFramePr>
          <p:xfrm>
            <a:off x="7024839" y="1972129"/>
            <a:ext cx="573060" cy="588070"/>
          </p:xfrm>
          <a:graphic>
            <a:graphicData uri="http://schemas.openxmlformats.org/presentationml/2006/ole">
              <p:oleObj spid="_x0000_s122929" r:id="rId15" imgW="190535" imgH="244974" progId="">
                <p:embed/>
              </p:oleObj>
            </a:graphicData>
          </a:graphic>
        </p:graphicFrame>
        <p:graphicFrame>
          <p:nvGraphicFramePr>
            <p:cNvPr id="324" name="Object 27">
              <a:extLst>
                <a:ext uri="{FF2B5EF4-FFF2-40B4-BE49-F238E27FC236}">
                  <a16:creationId xmlns="" xmlns:a16="http://schemas.microsoft.com/office/drawing/2014/main" id="{D44C71AF-83E6-4AA2-947E-C739FD3ACC3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081177462"/>
                </p:ext>
              </p:extLst>
            </p:nvPr>
          </p:nvGraphicFramePr>
          <p:xfrm>
            <a:off x="9375789" y="1970615"/>
            <a:ext cx="518356" cy="541931"/>
          </p:xfrm>
          <a:graphic>
            <a:graphicData uri="http://schemas.openxmlformats.org/presentationml/2006/ole">
              <p:oleObj spid="_x0000_s122930" r:id="rId16" imgW="190535" imgH="244974" progId="">
                <p:embed/>
              </p:oleObj>
            </a:graphicData>
          </a:graphic>
        </p:graphicFrame>
      </p:grpSp>
      <p:sp>
        <p:nvSpPr>
          <p:cNvPr id="325" name="矩形 324">
            <a:extLst>
              <a:ext uri="{FF2B5EF4-FFF2-40B4-BE49-F238E27FC236}">
                <a16:creationId xmlns="" xmlns:a16="http://schemas.microsoft.com/office/drawing/2014/main" id="{F4BDE16A-A207-4A18-AFE4-BA035A69C8C1}"/>
              </a:ext>
            </a:extLst>
          </p:cNvPr>
          <p:cNvSpPr/>
          <p:nvPr/>
        </p:nvSpPr>
        <p:spPr>
          <a:xfrm>
            <a:off x="8499627" y="3109442"/>
            <a:ext cx="417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记</a:t>
            </a:r>
          </a:p>
        </p:txBody>
      </p:sp>
      <p:sp>
        <p:nvSpPr>
          <p:cNvPr id="326" name="矩形 325">
            <a:extLst>
              <a:ext uri="{FF2B5EF4-FFF2-40B4-BE49-F238E27FC236}">
                <a16:creationId xmlns="" xmlns:a16="http://schemas.microsoft.com/office/drawing/2014/main" id="{B304E7AE-5058-493E-9C88-8630E13E4E43}"/>
              </a:ext>
            </a:extLst>
          </p:cNvPr>
          <p:cNvSpPr/>
          <p:nvPr/>
        </p:nvSpPr>
        <p:spPr>
          <a:xfrm>
            <a:off x="6731303" y="3095397"/>
            <a:ext cx="1881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亦称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左极限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</a:p>
        </p:txBody>
      </p:sp>
      <p:cxnSp>
        <p:nvCxnSpPr>
          <p:cNvPr id="327" name="直接连接符 326">
            <a:extLst>
              <a:ext uri="{FF2B5EF4-FFF2-40B4-BE49-F238E27FC236}">
                <a16:creationId xmlns="" xmlns:a16="http://schemas.microsoft.com/office/drawing/2014/main" id="{F35B98C7-8A2C-4B09-BAAB-E91AEDB3367F}"/>
              </a:ext>
            </a:extLst>
          </p:cNvPr>
          <p:cNvCxnSpPr>
            <a:cxnSpLocks/>
          </p:cNvCxnSpPr>
          <p:nvPr/>
        </p:nvCxnSpPr>
        <p:spPr bwMode="auto">
          <a:xfrm>
            <a:off x="7820271" y="2530080"/>
            <a:ext cx="679356" cy="0"/>
          </a:xfrm>
          <a:prstGeom prst="line">
            <a:avLst/>
          </a:prstGeom>
          <a:solidFill>
            <a:srgbClr val="72A376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</p:cxnSp>
      <p:cxnSp>
        <p:nvCxnSpPr>
          <p:cNvPr id="328" name="直接连接符 327">
            <a:extLst>
              <a:ext uri="{FF2B5EF4-FFF2-40B4-BE49-F238E27FC236}">
                <a16:creationId xmlns="" xmlns:a16="http://schemas.microsoft.com/office/drawing/2014/main" id="{6F4C9594-BF56-49EE-9EBE-080860E57482}"/>
              </a:ext>
            </a:extLst>
          </p:cNvPr>
          <p:cNvCxnSpPr>
            <a:cxnSpLocks/>
          </p:cNvCxnSpPr>
          <p:nvPr/>
        </p:nvCxnSpPr>
        <p:spPr bwMode="auto">
          <a:xfrm>
            <a:off x="2095631" y="3074524"/>
            <a:ext cx="1574628" cy="0"/>
          </a:xfrm>
          <a:prstGeom prst="line">
            <a:avLst/>
          </a:prstGeom>
          <a:solidFill>
            <a:srgbClr val="72A376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</p:cxnSp>
      <p:cxnSp>
        <p:nvCxnSpPr>
          <p:cNvPr id="329" name="直接连接符 328">
            <a:extLst>
              <a:ext uri="{FF2B5EF4-FFF2-40B4-BE49-F238E27FC236}">
                <a16:creationId xmlns="" xmlns:a16="http://schemas.microsoft.com/office/drawing/2014/main" id="{48A9D7A2-3D80-41DF-B3A0-E2D7C1F5790E}"/>
              </a:ext>
            </a:extLst>
          </p:cNvPr>
          <p:cNvCxnSpPr>
            <a:cxnSpLocks/>
          </p:cNvCxnSpPr>
          <p:nvPr/>
        </p:nvCxnSpPr>
        <p:spPr bwMode="auto">
          <a:xfrm>
            <a:off x="4209308" y="3612748"/>
            <a:ext cx="1087537" cy="0"/>
          </a:xfrm>
          <a:prstGeom prst="line">
            <a:avLst/>
          </a:prstGeom>
          <a:solidFill>
            <a:srgbClr val="72A376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</p:cxnSp>
      <p:sp>
        <p:nvSpPr>
          <p:cNvPr id="336" name="矩形 335">
            <a:extLst>
              <a:ext uri="{FF2B5EF4-FFF2-40B4-BE49-F238E27FC236}">
                <a16:creationId xmlns="" xmlns:a16="http://schemas.microsoft.com/office/drawing/2014/main" id="{3DF80532-095B-468E-B1E8-9CF2D81A6FF9}"/>
              </a:ext>
            </a:extLst>
          </p:cNvPr>
          <p:cNvSpPr/>
          <p:nvPr/>
        </p:nvSpPr>
        <p:spPr bwMode="auto">
          <a:xfrm>
            <a:off x="1235075" y="4869423"/>
            <a:ext cx="9756775" cy="1244884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69" name="Text Box 11">
            <a:extLst>
              <a:ext uri="{FF2B5EF4-FFF2-40B4-BE49-F238E27FC236}">
                <a16:creationId xmlns="" xmlns:a16="http://schemas.microsoft.com/office/drawing/2014/main" id="{433BEA4A-631F-469D-A8D8-D030921C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099" y="5419961"/>
            <a:ext cx="847585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t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t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t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t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sym typeface="Symbol" pitchFamily="18" charset="2"/>
              </a:rPr>
              <a:t>势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sym typeface="Symbol" pitchFamily="18" charset="2"/>
              </a:rPr>
              <a:t>，</a:t>
            </a:r>
            <a:endParaRPr kumimoji="0" lang="zh-CN" altLang="en-US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anose="020B0503020204020204" pitchFamily="34" charset="-122"/>
              <a:sym typeface="Symbol" pitchFamily="18" charset="2"/>
            </a:endParaRPr>
          </a:p>
        </p:txBody>
      </p:sp>
      <p:grpSp>
        <p:nvGrpSpPr>
          <p:cNvPr id="370" name="组合 369">
            <a:extLst>
              <a:ext uri="{FF2B5EF4-FFF2-40B4-BE49-F238E27FC236}">
                <a16:creationId xmlns="" xmlns:a16="http://schemas.microsoft.com/office/drawing/2014/main" id="{7025B425-262D-4BB4-ADFE-9D32111FA196}"/>
              </a:ext>
            </a:extLst>
          </p:cNvPr>
          <p:cNvGrpSpPr/>
          <p:nvPr/>
        </p:nvGrpSpPr>
        <p:grpSpPr>
          <a:xfrm>
            <a:off x="1868100" y="4913405"/>
            <a:ext cx="8578444" cy="646331"/>
            <a:chOff x="1868100" y="4913405"/>
            <a:chExt cx="8578444" cy="646331"/>
          </a:xfrm>
        </p:grpSpPr>
        <p:sp>
          <p:nvSpPr>
            <p:cNvPr id="347" name="Text Box 11">
              <a:extLst>
                <a:ext uri="{FF2B5EF4-FFF2-40B4-BE49-F238E27FC236}">
                  <a16:creationId xmlns="" xmlns:a16="http://schemas.microsoft.com/office/drawing/2014/main" id="{E3B22254-1C0B-4CC2-ADA8-0CB01B1F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8100" y="4913405"/>
              <a:ext cx="85784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t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t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t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t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lv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微软雅黑" panose="020B0503020204020204" pitchFamily="34" charset="-122"/>
                  <a:sym typeface="Symbol" pitchFamily="18" charset="2"/>
                </a:rPr>
                <a:t>说明：</a:t>
              </a:r>
              <a:r>
                <a:rPr kumimoji="0" lang="zh-CN" altLang="en-US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sym typeface="Symbol" pitchFamily="18" charset="2"/>
                </a:rPr>
                <a:t>定义中考虑的</a:t>
              </a:r>
              <a:r>
                <a:rPr kumimoji="0" lang="zh-CN" altLang="en-US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sym typeface="Symbol" pitchFamily="18" charset="2"/>
                </a:rPr>
                <a:t>是                              </a:t>
              </a:r>
              <a:r>
                <a:rPr kumimoji="0" lang="zh-CN" altLang="en-US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sym typeface="Symbol" pitchFamily="18" charset="2"/>
                </a:rPr>
                <a:t>时函数 </a:t>
              </a:r>
              <a:r>
                <a:rPr kumimoji="0" lang="zh-CN" altLang="en-US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sym typeface="Symbol" pitchFamily="18" charset="2"/>
                </a:rPr>
                <a:t>      </a:t>
              </a:r>
              <a:r>
                <a:rPr kumimoji="0" lang="en-US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sym typeface="Symbol" pitchFamily="18" charset="2"/>
                </a:rPr>
                <a:t>   </a:t>
              </a:r>
              <a:r>
                <a:rPr lang="zh-CN" altLang="en-US" kern="0" dirty="0">
                  <a:solidFill>
                    <a:srgbClr val="000000"/>
                  </a:solidFill>
                  <a:ea typeface="微软雅黑" panose="020B0503020204020204" pitchFamily="34" charset="-122"/>
                  <a:sym typeface="Symbol" pitchFamily="18" charset="2"/>
                </a:rPr>
                <a:t>的变化趋</a:t>
              </a:r>
              <a:endPara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sym typeface="Symbol" pitchFamily="18" charset="2"/>
              </a:endParaRPr>
            </a:p>
          </p:txBody>
        </p:sp>
        <p:graphicFrame>
          <p:nvGraphicFramePr>
            <p:cNvPr id="348" name="Object 8">
              <a:extLst>
                <a:ext uri="{FF2B5EF4-FFF2-40B4-BE49-F238E27FC236}">
                  <a16:creationId xmlns="" xmlns:a16="http://schemas.microsoft.com/office/drawing/2014/main" id="{7FFB9F3B-307A-49DE-9C94-027D9AC237B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975137308"/>
                </p:ext>
              </p:extLst>
            </p:nvPr>
          </p:nvGraphicFramePr>
          <p:xfrm>
            <a:off x="5067552" y="5022353"/>
            <a:ext cx="973807" cy="493979"/>
          </p:xfrm>
          <a:graphic>
            <a:graphicData uri="http://schemas.openxmlformats.org/presentationml/2006/ole">
              <p:oleObj spid="_x0000_s122931" r:id="rId17" imgW="463639" imgH="231820" progId="">
                <p:embed/>
              </p:oleObj>
            </a:graphicData>
          </a:graphic>
        </p:graphicFrame>
        <p:graphicFrame>
          <p:nvGraphicFramePr>
            <p:cNvPr id="350" name="Object 10">
              <a:extLst>
                <a:ext uri="{FF2B5EF4-FFF2-40B4-BE49-F238E27FC236}">
                  <a16:creationId xmlns="" xmlns:a16="http://schemas.microsoft.com/office/drawing/2014/main" id="{03F0D56E-0077-4B64-A0D1-CA469BE0E0B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816056006"/>
                </p:ext>
              </p:extLst>
            </p:nvPr>
          </p:nvGraphicFramePr>
          <p:xfrm>
            <a:off x="8234870" y="5078065"/>
            <a:ext cx="741882" cy="389984"/>
          </p:xfrm>
          <a:graphic>
            <a:graphicData uri="http://schemas.openxmlformats.org/presentationml/2006/ole">
              <p:oleObj spid="_x0000_s122932" r:id="rId18" imgW="348036" imgH="206244" progId="">
                <p:embed/>
              </p:oleObj>
            </a:graphicData>
          </a:graphic>
        </p:graphicFrame>
        <p:graphicFrame>
          <p:nvGraphicFramePr>
            <p:cNvPr id="351" name="Object 12">
              <a:extLst>
                <a:ext uri="{FF2B5EF4-FFF2-40B4-BE49-F238E27FC236}">
                  <a16:creationId xmlns="" xmlns:a16="http://schemas.microsoft.com/office/drawing/2014/main" id="{05BCD99E-6514-445D-B700-7ABF9E333B8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460021534"/>
                </p:ext>
              </p:extLst>
            </p:nvPr>
          </p:nvGraphicFramePr>
          <p:xfrm>
            <a:off x="6038565" y="5031019"/>
            <a:ext cx="1226690" cy="476647"/>
          </p:xfrm>
          <a:graphic>
            <a:graphicData uri="http://schemas.openxmlformats.org/presentationml/2006/ole">
              <p:oleObj spid="_x0000_s122933" r:id="rId19" imgW="525030" imgH="230501" progId="">
                <p:embed/>
              </p:oleObj>
            </a:graphicData>
          </a:graphic>
        </p:graphicFrame>
      </p:grpSp>
      <p:grpSp>
        <p:nvGrpSpPr>
          <p:cNvPr id="5" name="组合 4"/>
          <p:cNvGrpSpPr/>
          <p:nvPr/>
        </p:nvGrpSpPr>
        <p:grpSpPr>
          <a:xfrm>
            <a:off x="8545336" y="2514556"/>
            <a:ext cx="1666593" cy="580865"/>
            <a:chOff x="8545336" y="2514556"/>
            <a:chExt cx="1666593" cy="580865"/>
          </a:xfrm>
        </p:grpSpPr>
        <p:graphicFrame>
          <p:nvGraphicFramePr>
            <p:cNvPr id="320" name="Object 23">
              <a:extLst>
                <a:ext uri="{FF2B5EF4-FFF2-40B4-BE49-F238E27FC236}">
                  <a16:creationId xmlns="" xmlns:a16="http://schemas.microsoft.com/office/drawing/2014/main" id="{80B60C28-B70E-4894-9336-A34E182B588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33862399"/>
                </p:ext>
              </p:extLst>
            </p:nvPr>
          </p:nvGraphicFramePr>
          <p:xfrm>
            <a:off x="9839556" y="2644996"/>
            <a:ext cx="372373" cy="366651"/>
          </p:xfrm>
          <a:graphic>
            <a:graphicData uri="http://schemas.openxmlformats.org/presentationml/2006/ole">
              <p:oleObj spid="_x0000_s122934" r:id="rId20" imgW="3657600" imgH="3962400" progId="">
                <p:embed/>
              </p:oleObj>
            </a:graphicData>
          </a:graphic>
        </p:graphicFrame>
        <p:sp>
          <p:nvSpPr>
            <p:cNvPr id="57" name="Rectangle 15">
              <a:extLst>
                <a:ext uri="{FF2B5EF4-FFF2-40B4-BE49-F238E27FC236}">
                  <a16:creationId xmlns="" xmlns:a16="http://schemas.microsoft.com/office/drawing/2014/main" id="{1BB8F60B-0CD5-4A91-B557-8844DEF43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5336" y="2514556"/>
              <a:ext cx="1533879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则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称常数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="" xmlns:a16="http://schemas.microsoft.com/office/drawing/2014/main" id="{838A2452-0662-4D0C-B1CD-6F76DB9D2EA9}"/>
              </a:ext>
            </a:extLst>
          </p:cNvPr>
          <p:cNvGrpSpPr/>
          <p:nvPr/>
        </p:nvGrpSpPr>
        <p:grpSpPr>
          <a:xfrm>
            <a:off x="2518353" y="5408614"/>
            <a:ext cx="4335414" cy="646331"/>
            <a:chOff x="2474491" y="5434333"/>
            <a:chExt cx="4335414" cy="646331"/>
          </a:xfrm>
        </p:grpSpPr>
        <p:sp>
          <p:nvSpPr>
            <p:cNvPr id="65" name="Text Box 11">
              <a:extLst>
                <a:ext uri="{FF2B5EF4-FFF2-40B4-BE49-F238E27FC236}">
                  <a16:creationId xmlns="" xmlns:a16="http://schemas.microsoft.com/office/drawing/2014/main" id="{433BEA4A-631F-469D-A8D8-D030921C6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4491" y="5434333"/>
              <a:ext cx="43354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t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t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t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t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sym typeface="Symbol" pitchFamily="18" charset="2"/>
                </a:rPr>
                <a:t>并不考虑 </a:t>
              </a:r>
              <a:r>
                <a:rPr kumimoji="0" lang="en-US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sym typeface="Symbol" pitchFamily="18" charset="2"/>
                </a:rPr>
                <a:t>      </a:t>
              </a:r>
              <a:r>
                <a:rPr kumimoji="0" lang="zh-CN" altLang="en-US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sym typeface="Symbol" pitchFamily="18" charset="2"/>
                </a:rPr>
                <a:t>处函数值的情况。</a:t>
              </a:r>
            </a:p>
          </p:txBody>
        </p:sp>
        <p:graphicFrame>
          <p:nvGraphicFramePr>
            <p:cNvPr id="66" name="Object 9">
              <a:extLst>
                <a:ext uri="{FF2B5EF4-FFF2-40B4-BE49-F238E27FC236}">
                  <a16:creationId xmlns="" xmlns:a16="http://schemas.microsoft.com/office/drawing/2014/main" id="{A42E68C3-6A15-44F5-B1A5-69B0DDCBC4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575015317"/>
                </p:ext>
              </p:extLst>
            </p:nvPr>
          </p:nvGraphicFramePr>
          <p:xfrm>
            <a:off x="3853437" y="5516332"/>
            <a:ext cx="431716" cy="531121"/>
          </p:xfrm>
          <a:graphic>
            <a:graphicData uri="http://schemas.openxmlformats.org/presentationml/2006/ole">
              <p:oleObj spid="_x0000_s122935" r:id="rId21" imgW="168688" imgH="233567" progId="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310567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4916">
        <p14:flythrough/>
      </p:transition>
    </mc:Choice>
    <mc:Fallback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12" grpId="0"/>
      <p:bldP spid="361" grpId="0"/>
      <p:bldP spid="325" grpId="0"/>
      <p:bldP spid="326" grpId="0"/>
      <p:bldP spid="336" grpId="0" animBg="1"/>
      <p:bldP spid="3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009807" y="2479135"/>
            <a:ext cx="4657954" cy="646331"/>
            <a:chOff x="4009807" y="2479135"/>
            <a:chExt cx="4657954" cy="646331"/>
          </a:xfrm>
        </p:grpSpPr>
        <p:sp>
          <p:nvSpPr>
            <p:cNvPr id="66" name="Rectangle 15">
              <a:extLst>
                <a:ext uri="{FF2B5EF4-FFF2-40B4-BE49-F238E27FC236}">
                  <a16:creationId xmlns="" xmlns:a16="http://schemas.microsoft.com/office/drawing/2014/main" id="{1BB8F60B-0CD5-4A91-B557-8844DEF43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9807" y="2479135"/>
              <a:ext cx="465795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无限趋近于某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常数     ，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21" name="Object 24">
              <a:extLst>
                <a:ext uri="{FF2B5EF4-FFF2-40B4-BE49-F238E27FC236}">
                  <a16:creationId xmlns="" xmlns:a16="http://schemas.microsoft.com/office/drawing/2014/main" id="{706581AD-9194-456C-854F-8B6941E7B0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797778275"/>
                </p:ext>
              </p:extLst>
            </p:nvPr>
          </p:nvGraphicFramePr>
          <p:xfrm>
            <a:off x="7971892" y="2644996"/>
            <a:ext cx="371793" cy="366651"/>
          </p:xfrm>
          <a:graphic>
            <a:graphicData uri="http://schemas.openxmlformats.org/presentationml/2006/ole">
              <p:oleObj spid="_x0000_s123942" r:id="rId4" imgW="3657600" imgH="3962400" progId="">
                <p:embed/>
              </p:oleObj>
            </a:graphicData>
          </a:graphic>
        </p:graphicFrame>
        <p:graphicFrame>
          <p:nvGraphicFramePr>
            <p:cNvPr id="322" name="Object 25">
              <a:extLst>
                <a:ext uri="{FF2B5EF4-FFF2-40B4-BE49-F238E27FC236}">
                  <a16:creationId xmlns="" xmlns:a16="http://schemas.microsoft.com/office/drawing/2014/main" id="{B2919497-BC21-4A3B-B772-FE5F58B5F51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434078950"/>
                </p:ext>
              </p:extLst>
            </p:nvPr>
          </p:nvGraphicFramePr>
          <p:xfrm>
            <a:off x="4686840" y="2603962"/>
            <a:ext cx="842189" cy="456171"/>
          </p:xfrm>
          <a:graphic>
            <a:graphicData uri="http://schemas.openxmlformats.org/presentationml/2006/ole">
              <p:oleObj spid="_x0000_s123943" r:id="rId5" imgW="359110" imgH="212806" progId="">
                <p:embed/>
              </p:oleObj>
            </a:graphicData>
          </a:graphic>
        </p:graphicFrame>
      </p:grpSp>
      <p:grpSp>
        <p:nvGrpSpPr>
          <p:cNvPr id="8" name="组合 7"/>
          <p:cNvGrpSpPr/>
          <p:nvPr/>
        </p:nvGrpSpPr>
        <p:grpSpPr>
          <a:xfrm>
            <a:off x="1912649" y="2454025"/>
            <a:ext cx="2130587" cy="646331"/>
            <a:chOff x="1912649" y="2454025"/>
            <a:chExt cx="2130587" cy="646331"/>
          </a:xfrm>
        </p:grpSpPr>
        <p:sp>
          <p:nvSpPr>
            <p:cNvPr id="362" name="Rectangle 15">
              <a:extLst>
                <a:ext uri="{FF2B5EF4-FFF2-40B4-BE49-F238E27FC236}">
                  <a16:creationId xmlns="" xmlns:a16="http://schemas.microsoft.com/office/drawing/2014/main" id="{1BB8F60B-0CD5-4A91-B557-8844DEF43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649" y="2454025"/>
              <a:ext cx="21305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（               ），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4" name="Object 21">
              <a:extLst>
                <a:ext uri="{FF2B5EF4-FFF2-40B4-BE49-F238E27FC236}">
                  <a16:creationId xmlns="" xmlns:a16="http://schemas.microsoft.com/office/drawing/2014/main" id="{92A8908F-9ABF-4602-8A8A-41AAF60775C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326973283"/>
                </p:ext>
              </p:extLst>
            </p:nvPr>
          </p:nvGraphicFramePr>
          <p:xfrm>
            <a:off x="2289728" y="2480886"/>
            <a:ext cx="1212130" cy="600864"/>
          </p:xfrm>
          <a:graphic>
            <a:graphicData uri="http://schemas.openxmlformats.org/presentationml/2006/ole">
              <p:oleObj spid="_x0000_s123944" name="公式" r:id="rId6" imgW="393529" imgH="228501" progId="">
                <p:embed/>
              </p:oleObj>
            </a:graphicData>
          </a:graphic>
        </p:graphicFrame>
      </p:grpSp>
      <p:grpSp>
        <p:nvGrpSpPr>
          <p:cNvPr id="364" name="组合 363">
            <a:extLst>
              <a:ext uri="{FF2B5EF4-FFF2-40B4-BE49-F238E27FC236}">
                <a16:creationId xmlns="" xmlns:a16="http://schemas.microsoft.com/office/drawing/2014/main" id="{7DED6773-6D4F-4248-BAA3-AF691EB4E2AC}"/>
              </a:ext>
            </a:extLst>
          </p:cNvPr>
          <p:cNvGrpSpPr/>
          <p:nvPr/>
        </p:nvGrpSpPr>
        <p:grpSpPr>
          <a:xfrm>
            <a:off x="1935753" y="1421749"/>
            <a:ext cx="8578493" cy="594056"/>
            <a:chOff x="1935753" y="1421749"/>
            <a:chExt cx="8578493" cy="594056"/>
          </a:xfrm>
        </p:grpSpPr>
        <p:sp>
          <p:nvSpPr>
            <p:cNvPr id="359" name="Rectangle 15">
              <a:extLst>
                <a:ext uri="{FF2B5EF4-FFF2-40B4-BE49-F238E27FC236}">
                  <a16:creationId xmlns="" xmlns:a16="http://schemas.microsoft.com/office/drawing/2014/main" id="{E946FAAE-89EB-4A05-BA35-E68F20AF3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5753" y="1421749"/>
              <a:ext cx="8578493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        设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在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点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的某个邻域内有定义（点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13" name="Object 16">
              <a:extLst>
                <a:ext uri="{FF2B5EF4-FFF2-40B4-BE49-F238E27FC236}">
                  <a16:creationId xmlns="" xmlns:a16="http://schemas.microsoft.com/office/drawing/2014/main" id="{51E39AEA-C7CB-47AD-953A-54710E8BDD7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36915" y="1534366"/>
            <a:ext cx="1187881" cy="417125"/>
          </p:xfrm>
          <a:graphic>
            <a:graphicData uri="http://schemas.openxmlformats.org/presentationml/2006/ole">
              <p:oleObj spid="_x0000_s123945" r:id="rId7" imgW="598753" imgH="208262" progId="">
                <p:embed/>
              </p:oleObj>
            </a:graphicData>
          </a:graphic>
        </p:graphicFrame>
        <p:graphicFrame>
          <p:nvGraphicFramePr>
            <p:cNvPr id="314" name="Object 17">
              <a:extLst>
                <a:ext uri="{FF2B5EF4-FFF2-40B4-BE49-F238E27FC236}">
                  <a16:creationId xmlns="" xmlns:a16="http://schemas.microsoft.com/office/drawing/2014/main" id="{6C65FBD7-1D51-4D25-99F6-F54870E2C7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66247" y="1453143"/>
            <a:ext cx="531298" cy="542834"/>
          </p:xfrm>
          <a:graphic>
            <a:graphicData uri="http://schemas.openxmlformats.org/presentationml/2006/ole">
              <p:oleObj spid="_x0000_s123946" r:id="rId8" imgW="190535" imgH="244974" progId="">
                <p:embed/>
              </p:oleObj>
            </a:graphicData>
          </a:graphic>
        </p:graphicFrame>
        <p:graphicFrame>
          <p:nvGraphicFramePr>
            <p:cNvPr id="315" name="Object 18">
              <a:extLst>
                <a:ext uri="{FF2B5EF4-FFF2-40B4-BE49-F238E27FC236}">
                  <a16:creationId xmlns="" xmlns:a16="http://schemas.microsoft.com/office/drawing/2014/main" id="{EB5E1CEE-1660-4EA3-837F-07254D08059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876497" y="1519160"/>
            <a:ext cx="483737" cy="496645"/>
          </p:xfrm>
          <a:graphic>
            <a:graphicData uri="http://schemas.openxmlformats.org/presentationml/2006/ole">
              <p:oleObj spid="_x0000_s123947" r:id="rId9" imgW="190535" imgH="244974" progId="">
                <p:embed/>
              </p:oleObj>
            </a:graphicData>
          </a:graphic>
        </p:graphicFrame>
      </p:grp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E7C250E-08F1-4FA2-98DB-39601C9EDADB}"/>
              </a:ext>
            </a:extLst>
          </p:cNvPr>
          <p:cNvSpPr/>
          <p:nvPr/>
        </p:nvSpPr>
        <p:spPr bwMode="auto">
          <a:xfrm>
            <a:off x="1235075" y="1341668"/>
            <a:ext cx="9756775" cy="3274299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7" name="矩形 55">
            <a:extLst>
              <a:ext uri="{FF2B5EF4-FFF2-40B4-BE49-F238E27FC236}">
                <a16:creationId xmlns="" xmlns:a16="http://schemas.microsoft.com/office/drawing/2014/main" id="{E54D5C57-87B3-4BBC-BDDC-550022566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633421"/>
            <a:ext cx="1296950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右极限</a:t>
            </a:r>
          </a:p>
        </p:txBody>
      </p:sp>
      <p:sp>
        <p:nvSpPr>
          <p:cNvPr id="311" name="Rectangle 14">
            <a:extLst>
              <a:ext uri="{FF2B5EF4-FFF2-40B4-BE49-F238E27FC236}">
                <a16:creationId xmlns="" xmlns:a16="http://schemas.microsoft.com/office/drawing/2014/main" id="{C1FF3E6C-1A5E-45B9-96DE-9C2FD0008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139" y="2804989"/>
            <a:ext cx="184446" cy="46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12" name="Rectangle 15">
            <a:extLst>
              <a:ext uri="{FF2B5EF4-FFF2-40B4-BE49-F238E27FC236}">
                <a16:creationId xmlns="" xmlns:a16="http://schemas.microsoft.com/office/drawing/2014/main" id="{BEABCE82-46EC-4855-A1CB-9B593307A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649" y="1421749"/>
            <a:ext cx="1396160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定义</a:t>
            </a:r>
            <a:r>
              <a:rPr lang="en-US" altLang="zh-CN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2.7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61" name="Rectangle 15">
            <a:extLst>
              <a:ext uri="{FF2B5EF4-FFF2-40B4-BE49-F238E27FC236}">
                <a16:creationId xmlns="" xmlns:a16="http://schemas.microsoft.com/office/drawing/2014/main" id="{48314C32-6A3B-4198-B6F3-8E7F68D36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649" y="1970572"/>
            <a:ext cx="2524597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本身可以除外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），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25" name="矩形 324">
            <a:extLst>
              <a:ext uri="{FF2B5EF4-FFF2-40B4-BE49-F238E27FC236}">
                <a16:creationId xmlns="" xmlns:a16="http://schemas.microsoft.com/office/drawing/2014/main" id="{F4BDE16A-A207-4A18-AFE4-BA035A69C8C1}"/>
              </a:ext>
            </a:extLst>
          </p:cNvPr>
          <p:cNvSpPr/>
          <p:nvPr/>
        </p:nvSpPr>
        <p:spPr>
          <a:xfrm>
            <a:off x="8499627" y="3109442"/>
            <a:ext cx="417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记</a:t>
            </a:r>
          </a:p>
        </p:txBody>
      </p:sp>
      <p:sp>
        <p:nvSpPr>
          <p:cNvPr id="326" name="矩形 325">
            <a:extLst>
              <a:ext uri="{FF2B5EF4-FFF2-40B4-BE49-F238E27FC236}">
                <a16:creationId xmlns="" xmlns:a16="http://schemas.microsoft.com/office/drawing/2014/main" id="{B304E7AE-5058-493E-9C88-8630E13E4E43}"/>
              </a:ext>
            </a:extLst>
          </p:cNvPr>
          <p:cNvSpPr/>
          <p:nvPr/>
        </p:nvSpPr>
        <p:spPr>
          <a:xfrm>
            <a:off x="6731303" y="3095397"/>
            <a:ext cx="1881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亦称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右极限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327" name="直接连接符 326">
            <a:extLst>
              <a:ext uri="{FF2B5EF4-FFF2-40B4-BE49-F238E27FC236}">
                <a16:creationId xmlns="" xmlns:a16="http://schemas.microsoft.com/office/drawing/2014/main" id="{F35B98C7-8A2C-4B09-BAAB-E91AEDB3367F}"/>
              </a:ext>
            </a:extLst>
          </p:cNvPr>
          <p:cNvCxnSpPr>
            <a:cxnSpLocks/>
          </p:cNvCxnSpPr>
          <p:nvPr/>
        </p:nvCxnSpPr>
        <p:spPr bwMode="auto">
          <a:xfrm>
            <a:off x="7820271" y="2530080"/>
            <a:ext cx="679356" cy="0"/>
          </a:xfrm>
          <a:prstGeom prst="line">
            <a:avLst/>
          </a:prstGeom>
          <a:solidFill>
            <a:srgbClr val="72A376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</p:cxnSp>
      <p:cxnSp>
        <p:nvCxnSpPr>
          <p:cNvPr id="328" name="直接连接符 327">
            <a:extLst>
              <a:ext uri="{FF2B5EF4-FFF2-40B4-BE49-F238E27FC236}">
                <a16:creationId xmlns="" xmlns:a16="http://schemas.microsoft.com/office/drawing/2014/main" id="{6F4C9594-BF56-49EE-9EBE-080860E57482}"/>
              </a:ext>
            </a:extLst>
          </p:cNvPr>
          <p:cNvCxnSpPr>
            <a:cxnSpLocks/>
          </p:cNvCxnSpPr>
          <p:nvPr/>
        </p:nvCxnSpPr>
        <p:spPr bwMode="auto">
          <a:xfrm>
            <a:off x="2095631" y="3074524"/>
            <a:ext cx="1574628" cy="0"/>
          </a:xfrm>
          <a:prstGeom prst="line">
            <a:avLst/>
          </a:prstGeom>
          <a:solidFill>
            <a:srgbClr val="72A376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</p:cxnSp>
      <p:cxnSp>
        <p:nvCxnSpPr>
          <p:cNvPr id="329" name="直接连接符 328">
            <a:extLst>
              <a:ext uri="{FF2B5EF4-FFF2-40B4-BE49-F238E27FC236}">
                <a16:creationId xmlns="" xmlns:a16="http://schemas.microsoft.com/office/drawing/2014/main" id="{48A9D7A2-3D80-41DF-B3A0-E2D7C1F5790E}"/>
              </a:ext>
            </a:extLst>
          </p:cNvPr>
          <p:cNvCxnSpPr>
            <a:cxnSpLocks/>
          </p:cNvCxnSpPr>
          <p:nvPr/>
        </p:nvCxnSpPr>
        <p:spPr bwMode="auto">
          <a:xfrm>
            <a:off x="4209308" y="3612748"/>
            <a:ext cx="1087537" cy="0"/>
          </a:xfrm>
          <a:prstGeom prst="line">
            <a:avLst/>
          </a:prstGeom>
          <a:solidFill>
            <a:srgbClr val="72A376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</p:cxnSp>
      <p:sp>
        <p:nvSpPr>
          <p:cNvPr id="336" name="矩形 335">
            <a:extLst>
              <a:ext uri="{FF2B5EF4-FFF2-40B4-BE49-F238E27FC236}">
                <a16:creationId xmlns="" xmlns:a16="http://schemas.microsoft.com/office/drawing/2014/main" id="{3DF80532-095B-468E-B1E8-9CF2D81A6FF9}"/>
              </a:ext>
            </a:extLst>
          </p:cNvPr>
          <p:cNvSpPr/>
          <p:nvPr/>
        </p:nvSpPr>
        <p:spPr bwMode="auto">
          <a:xfrm>
            <a:off x="1235075" y="4868863"/>
            <a:ext cx="9756775" cy="1245444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69" name="Text Box 11">
            <a:extLst>
              <a:ext uri="{FF2B5EF4-FFF2-40B4-BE49-F238E27FC236}">
                <a16:creationId xmlns="" xmlns:a16="http://schemas.microsoft.com/office/drawing/2014/main" id="{433BEA4A-631F-469D-A8D8-D030921C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100" y="5419961"/>
            <a:ext cx="884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t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t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t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t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sym typeface="Symbol" pitchFamily="18" charset="2"/>
              </a:rPr>
              <a:t>势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sym typeface="Symbol" pitchFamily="18" charset="2"/>
              </a:rPr>
              <a:t>，</a:t>
            </a:r>
            <a:endParaRPr kumimoji="0" lang="zh-CN" altLang="en-US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anose="020B0503020204020204" pitchFamily="34" charset="-122"/>
              <a:sym typeface="Symbol" pitchFamily="18" charset="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513850" y="5419960"/>
            <a:ext cx="4239393" cy="646331"/>
            <a:chOff x="2513850" y="5419960"/>
            <a:chExt cx="4239393" cy="646331"/>
          </a:xfrm>
        </p:grpSpPr>
        <p:sp>
          <p:nvSpPr>
            <p:cNvPr id="74" name="Text Box 11">
              <a:extLst>
                <a:ext uri="{FF2B5EF4-FFF2-40B4-BE49-F238E27FC236}">
                  <a16:creationId xmlns="" xmlns:a16="http://schemas.microsoft.com/office/drawing/2014/main" id="{433BEA4A-631F-469D-A8D8-D030921C6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3850" y="5419960"/>
              <a:ext cx="423939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t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t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t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t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sym typeface="Symbol" pitchFamily="18" charset="2"/>
                </a:rPr>
                <a:t>并不</a:t>
              </a:r>
              <a:r>
                <a:rPr kumimoji="0" lang="zh-CN" altLang="en-US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sym typeface="Symbol" pitchFamily="18" charset="2"/>
                </a:rPr>
                <a:t>考虑</a:t>
              </a:r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sym typeface="Symbol" pitchFamily="18" charset="2"/>
                </a:rPr>
                <a:t>      </a:t>
              </a:r>
              <a:r>
                <a:rPr kumimoji="0" lang="zh-CN" altLang="en-US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sym typeface="Symbol" pitchFamily="18" charset="2"/>
                </a:rPr>
                <a:t>处函数值的情况。</a:t>
              </a:r>
            </a:p>
          </p:txBody>
        </p:sp>
        <p:graphicFrame>
          <p:nvGraphicFramePr>
            <p:cNvPr id="349" name="Object 9">
              <a:extLst>
                <a:ext uri="{FF2B5EF4-FFF2-40B4-BE49-F238E27FC236}">
                  <a16:creationId xmlns="" xmlns:a16="http://schemas.microsoft.com/office/drawing/2014/main" id="{A42E68C3-6A15-44F5-B1A5-69B0DDCBC4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901195169"/>
                </p:ext>
              </p:extLst>
            </p:nvPr>
          </p:nvGraphicFramePr>
          <p:xfrm>
            <a:off x="3853437" y="5516332"/>
            <a:ext cx="431716" cy="531121"/>
          </p:xfrm>
          <a:graphic>
            <a:graphicData uri="http://schemas.openxmlformats.org/presentationml/2006/ole">
              <p:oleObj spid="_x0000_s123948" r:id="rId10" imgW="168688" imgH="233567" progId="">
                <p:embed/>
              </p:oleObj>
            </a:graphicData>
          </a:graphic>
        </p:graphicFrame>
      </p:grpSp>
      <p:grpSp>
        <p:nvGrpSpPr>
          <p:cNvPr id="11" name="组合 10"/>
          <p:cNvGrpSpPr/>
          <p:nvPr/>
        </p:nvGrpSpPr>
        <p:grpSpPr>
          <a:xfrm>
            <a:off x="1912649" y="3002849"/>
            <a:ext cx="5002575" cy="646331"/>
            <a:chOff x="1912649" y="3002849"/>
            <a:chExt cx="5002575" cy="646331"/>
          </a:xfrm>
        </p:grpSpPr>
        <p:grpSp>
          <p:nvGrpSpPr>
            <p:cNvPr id="367" name="组合 366">
              <a:extLst>
                <a:ext uri="{FF2B5EF4-FFF2-40B4-BE49-F238E27FC236}">
                  <a16:creationId xmlns="" xmlns:a16="http://schemas.microsoft.com/office/drawing/2014/main" id="{C1588D7C-C51B-4128-B0FA-F2CB67D20E44}"/>
                </a:ext>
              </a:extLst>
            </p:cNvPr>
            <p:cNvGrpSpPr/>
            <p:nvPr/>
          </p:nvGrpSpPr>
          <p:grpSpPr>
            <a:xfrm>
              <a:off x="1912649" y="3002849"/>
              <a:ext cx="5002575" cy="646331"/>
              <a:chOff x="1912649" y="3002849"/>
              <a:chExt cx="5002575" cy="646331"/>
            </a:xfrm>
          </p:grpSpPr>
          <p:sp>
            <p:nvSpPr>
              <p:cNvPr id="363" name="Rectangle 15">
                <a:extLst>
                  <a:ext uri="{FF2B5EF4-FFF2-40B4-BE49-F238E27FC236}">
                    <a16:creationId xmlns="" xmlns:a16="http://schemas.microsoft.com/office/drawing/2014/main" id="{EEE07662-133E-4EC9-BA7B-BFFC96713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2649" y="3002849"/>
                <a:ext cx="500257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CN" altLang="en-US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为</a:t>
                </a:r>
                <a:r>
                  <a:rPr kumimoji="0" lang="zh-CN" altLang="en-US" sz="24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函数           当                 </a:t>
                </a:r>
                <a:r>
                  <a:rPr kumimoji="0" lang="zh-CN" altLang="en-US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时的极限，</a:t>
                </a:r>
                <a:endParaRPr kumimoji="0" 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319" name="Object 22">
                <a:extLst>
                  <a:ext uri="{FF2B5EF4-FFF2-40B4-BE49-F238E27FC236}">
                    <a16:creationId xmlns="" xmlns:a16="http://schemas.microsoft.com/office/drawing/2014/main" id="{2268CA83-DDBF-4376-88E7-5AE941FA23E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02558" y="3149070"/>
              <a:ext cx="856689" cy="461885"/>
            </p:xfrm>
            <a:graphic>
              <a:graphicData uri="http://schemas.openxmlformats.org/presentationml/2006/ole">
                <p:oleObj spid="_x0000_s123949" r:id="rId11" imgW="359110" imgH="212806" progId="">
                  <p:embed/>
                </p:oleObj>
              </a:graphicData>
            </a:graphic>
          </p:graphicFrame>
        </p:grpSp>
        <p:graphicFrame>
          <p:nvGraphicFramePr>
            <p:cNvPr id="45" name="Object 26">
              <a:extLst>
                <a:ext uri="{FF2B5EF4-FFF2-40B4-BE49-F238E27FC236}">
                  <a16:creationId xmlns="" xmlns:a16="http://schemas.microsoft.com/office/drawing/2014/main" id="{B4C5886D-BF55-448A-88E7-99A04896F16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886605988"/>
                </p:ext>
              </p:extLst>
            </p:nvPr>
          </p:nvGraphicFramePr>
          <p:xfrm>
            <a:off x="4229029" y="3086988"/>
            <a:ext cx="1067816" cy="515216"/>
          </p:xfrm>
          <a:graphic>
            <a:graphicData uri="http://schemas.openxmlformats.org/presentationml/2006/ole">
              <p:oleObj spid="_x0000_s123950" name="公式" r:id="rId12" imgW="482391" imgH="241195" progId="">
                <p:embed/>
              </p:oleObj>
            </a:graphicData>
          </a:graphic>
        </p:graphicFrame>
      </p:grpSp>
      <p:graphicFrame>
        <p:nvGraphicFramePr>
          <p:cNvPr id="46" name="Object 3">
            <a:extLst>
              <a:ext uri="{FF2B5EF4-FFF2-40B4-BE49-F238E27FC236}">
                <a16:creationId xmlns="" xmlns:a16="http://schemas.microsoft.com/office/drawing/2014/main" id="{DDD417CD-4C9C-4BC4-8FF3-CF5202DA7A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47978627"/>
              </p:ext>
            </p:extLst>
          </p:nvPr>
        </p:nvGraphicFramePr>
        <p:xfrm>
          <a:off x="3441530" y="3796078"/>
          <a:ext cx="2087499" cy="740413"/>
        </p:xfrm>
        <a:graphic>
          <a:graphicData uri="http://schemas.openxmlformats.org/presentationml/2006/ole">
            <p:oleObj spid="_x0000_s123951" name="公式" r:id="rId13" imgW="850531" imgH="317362" progId="">
              <p:embed/>
            </p:oleObj>
          </a:graphicData>
        </a:graphic>
      </p:graphicFrame>
      <p:grpSp>
        <p:nvGrpSpPr>
          <p:cNvPr id="47" name="组合 30">
            <a:extLst>
              <a:ext uri="{FF2B5EF4-FFF2-40B4-BE49-F238E27FC236}">
                <a16:creationId xmlns="" xmlns:a16="http://schemas.microsoft.com/office/drawing/2014/main" id="{BAA3F33D-5CC4-46B1-B3D1-5A9E107B975F}"/>
              </a:ext>
            </a:extLst>
          </p:cNvPr>
          <p:cNvGrpSpPr/>
          <p:nvPr/>
        </p:nvGrpSpPr>
        <p:grpSpPr>
          <a:xfrm>
            <a:off x="5536786" y="3747959"/>
            <a:ext cx="3533855" cy="585353"/>
            <a:chOff x="3894861" y="1070333"/>
            <a:chExt cx="2894354" cy="479425"/>
          </a:xfrm>
        </p:grpSpPr>
        <p:graphicFrame>
          <p:nvGraphicFramePr>
            <p:cNvPr id="48" name="Object 4">
              <a:extLst>
                <a:ext uri="{FF2B5EF4-FFF2-40B4-BE49-F238E27FC236}">
                  <a16:creationId xmlns="" xmlns:a16="http://schemas.microsoft.com/office/drawing/2014/main" id="{7D54741D-3F2A-43CF-8FE4-115DE15AA1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949759214"/>
                </p:ext>
              </p:extLst>
            </p:nvPr>
          </p:nvGraphicFramePr>
          <p:xfrm>
            <a:off x="4303190" y="1070333"/>
            <a:ext cx="2486025" cy="479425"/>
          </p:xfrm>
          <a:graphic>
            <a:graphicData uri="http://schemas.openxmlformats.org/presentationml/2006/ole">
              <p:oleObj spid="_x0000_s123952" name="公式" r:id="rId14" imgW="1244600" imgH="254000" progId="">
                <p:embed/>
              </p:oleObj>
            </a:graphicData>
          </a:graphic>
        </p:graphicFrame>
        <p:sp>
          <p:nvSpPr>
            <p:cNvPr id="49" name="Rectangle 5">
              <a:extLst>
                <a:ext uri="{FF2B5EF4-FFF2-40B4-BE49-F238E27FC236}">
                  <a16:creationId xmlns="" xmlns:a16="http://schemas.microsoft.com/office/drawing/2014/main" id="{8D266218-F69F-4F58-A2D4-999A32389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861" y="1133717"/>
              <a:ext cx="460276" cy="378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或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806E16A9-53C1-454D-9612-63630DCB760B}"/>
              </a:ext>
            </a:extLst>
          </p:cNvPr>
          <p:cNvGrpSpPr/>
          <p:nvPr/>
        </p:nvGrpSpPr>
        <p:grpSpPr>
          <a:xfrm>
            <a:off x="1868100" y="4913405"/>
            <a:ext cx="8578444" cy="646331"/>
            <a:chOff x="1868100" y="4913405"/>
            <a:chExt cx="8578444" cy="646331"/>
          </a:xfrm>
        </p:grpSpPr>
        <p:grpSp>
          <p:nvGrpSpPr>
            <p:cNvPr id="370" name="组合 369">
              <a:extLst>
                <a:ext uri="{FF2B5EF4-FFF2-40B4-BE49-F238E27FC236}">
                  <a16:creationId xmlns="" xmlns:a16="http://schemas.microsoft.com/office/drawing/2014/main" id="{7025B425-262D-4BB4-ADFE-9D32111FA196}"/>
                </a:ext>
              </a:extLst>
            </p:cNvPr>
            <p:cNvGrpSpPr/>
            <p:nvPr/>
          </p:nvGrpSpPr>
          <p:grpSpPr>
            <a:xfrm>
              <a:off x="1868100" y="4913405"/>
              <a:ext cx="8578444" cy="646331"/>
              <a:chOff x="1868100" y="4913405"/>
              <a:chExt cx="8578444" cy="646331"/>
            </a:xfrm>
          </p:grpSpPr>
          <p:sp>
            <p:nvSpPr>
              <p:cNvPr id="347" name="Text Box 11">
                <a:extLst>
                  <a:ext uri="{FF2B5EF4-FFF2-40B4-BE49-F238E27FC236}">
                    <a16:creationId xmlns="" xmlns:a16="http://schemas.microsoft.com/office/drawing/2014/main" id="{E3B22254-1C0B-4CC2-ADA8-0CB01B1F8B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8100" y="4913405"/>
                <a:ext cx="857844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t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t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t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t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lvl="0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zh-CN" alt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微软雅黑" panose="020B0503020204020204" pitchFamily="34" charset="-122"/>
                    <a:sym typeface="Symbol" pitchFamily="18" charset="2"/>
                  </a:rPr>
                  <a:t>说明：</a:t>
                </a:r>
                <a:r>
                  <a:rPr kumimoji="0" lang="zh-CN" altLang="en-US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  <a:sym typeface="Symbol" pitchFamily="18" charset="2"/>
                  </a:rPr>
                  <a:t>定义中考虑的</a:t>
                </a:r>
                <a:r>
                  <a:rPr kumimoji="0" lang="zh-CN" altLang="en-US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  <a:sym typeface="Symbol" pitchFamily="18" charset="2"/>
                  </a:rPr>
                  <a:t>是                               </a:t>
                </a:r>
                <a:r>
                  <a:rPr kumimoji="0" lang="zh-CN" altLang="en-US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  <a:sym typeface="Symbol" pitchFamily="18" charset="2"/>
                  </a:rPr>
                  <a:t>时函数      </a:t>
                </a:r>
                <a:r>
                  <a:rPr kumimoji="0" lang="en-US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  <a:sym typeface="Symbol" pitchFamily="18" charset="2"/>
                  </a:rPr>
                  <a:t>   </a:t>
                </a:r>
                <a:r>
                  <a:rPr lang="zh-CN" altLang="en-US" kern="0" dirty="0">
                    <a:solidFill>
                      <a:srgbClr val="000000"/>
                    </a:solidFill>
                    <a:ea typeface="微软雅黑" panose="020B0503020204020204" pitchFamily="34" charset="-122"/>
                    <a:sym typeface="Symbol" pitchFamily="18" charset="2"/>
                  </a:rPr>
                  <a:t>的变化趋</a:t>
                </a:r>
                <a:endParaRPr kumimoji="0" lang="zh-CN" altLang="en-US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sym typeface="Symbol" pitchFamily="18" charset="2"/>
                </a:endParaRPr>
              </a:p>
            </p:txBody>
          </p:sp>
          <p:graphicFrame>
            <p:nvGraphicFramePr>
              <p:cNvPr id="348" name="Object 8">
                <a:extLst>
                  <a:ext uri="{FF2B5EF4-FFF2-40B4-BE49-F238E27FC236}">
                    <a16:creationId xmlns="" xmlns:a16="http://schemas.microsoft.com/office/drawing/2014/main" id="{7FFB9F3B-307A-49DE-9C94-027D9AC237B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67552" y="5022353"/>
              <a:ext cx="973807" cy="493979"/>
            </p:xfrm>
            <a:graphic>
              <a:graphicData uri="http://schemas.openxmlformats.org/presentationml/2006/ole">
                <p:oleObj spid="_x0000_s123953" r:id="rId15" imgW="463639" imgH="231820" progId="">
                  <p:embed/>
                </p:oleObj>
              </a:graphicData>
            </a:graphic>
          </p:graphicFrame>
          <p:graphicFrame>
            <p:nvGraphicFramePr>
              <p:cNvPr id="350" name="Object 10">
                <a:extLst>
                  <a:ext uri="{FF2B5EF4-FFF2-40B4-BE49-F238E27FC236}">
                    <a16:creationId xmlns="" xmlns:a16="http://schemas.microsoft.com/office/drawing/2014/main" id="{03F0D56E-0077-4B64-A0D1-CA469BE0E0B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234870" y="5078065"/>
              <a:ext cx="741882" cy="389984"/>
            </p:xfrm>
            <a:graphic>
              <a:graphicData uri="http://schemas.openxmlformats.org/presentationml/2006/ole">
                <p:oleObj spid="_x0000_s123954" r:id="rId16" imgW="348036" imgH="206244" progId="">
                  <p:embed/>
                </p:oleObj>
              </a:graphicData>
            </a:graphic>
          </p:graphicFrame>
        </p:grpSp>
        <p:graphicFrame>
          <p:nvGraphicFramePr>
            <p:cNvPr id="50" name="Object 12">
              <a:extLst>
                <a:ext uri="{FF2B5EF4-FFF2-40B4-BE49-F238E27FC236}">
                  <a16:creationId xmlns="" xmlns:a16="http://schemas.microsoft.com/office/drawing/2014/main" id="{B67E52A8-18C0-48B2-B60F-4C26845EDF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667574874"/>
                </p:ext>
              </p:extLst>
            </p:nvPr>
          </p:nvGraphicFramePr>
          <p:xfrm>
            <a:off x="6028762" y="5042902"/>
            <a:ext cx="1229875" cy="483330"/>
          </p:xfrm>
          <a:graphic>
            <a:graphicData uri="http://schemas.openxmlformats.org/presentationml/2006/ole">
              <p:oleObj spid="_x0000_s123955" name="公式" r:id="rId17" imgW="520700" imgH="228600" progId="">
                <p:embed/>
              </p:oleObj>
            </a:graphicData>
          </a:graphic>
        </p:graphicFrame>
      </p:grp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741CF2BA-2E15-40E9-A90A-A7D7EF266AD8}"/>
              </a:ext>
            </a:extLst>
          </p:cNvPr>
          <p:cNvGrpSpPr/>
          <p:nvPr/>
        </p:nvGrpSpPr>
        <p:grpSpPr>
          <a:xfrm>
            <a:off x="4404147" y="1934045"/>
            <a:ext cx="6143199" cy="646331"/>
            <a:chOff x="4328590" y="1937839"/>
            <a:chExt cx="6143199" cy="646331"/>
          </a:xfrm>
        </p:grpSpPr>
        <p:sp>
          <p:nvSpPr>
            <p:cNvPr id="52" name="Rectangle 15">
              <a:extLst>
                <a:ext uri="{FF2B5EF4-FFF2-40B4-BE49-F238E27FC236}">
                  <a16:creationId xmlns="" xmlns:a16="http://schemas.microsoft.com/office/drawing/2014/main" id="{48314C32-6A3B-4198-B6F3-8E7F68D36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590" y="1937839"/>
              <a:ext cx="61431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如果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当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自变量      </a:t>
              </a:r>
              <a:r>
                <a:rPr lang="zh-CN" altLang="en-US" sz="24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从        </a:t>
              </a: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的右侧趋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近于      时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3" name="Object 19">
              <a:extLst>
                <a:ext uri="{FF2B5EF4-FFF2-40B4-BE49-F238E27FC236}">
                  <a16:creationId xmlns="" xmlns:a16="http://schemas.microsoft.com/office/drawing/2014/main" id="{8FE89437-E1AF-4319-AE89-D3BF169B3A0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263227" y="2111139"/>
            <a:ext cx="468076" cy="407601"/>
          </p:xfrm>
          <a:graphic>
            <a:graphicData uri="http://schemas.openxmlformats.org/presentationml/2006/ole">
              <p:oleObj spid="_x0000_s123956" r:id="rId18" imgW="141905" imgH="156095" progId="">
                <p:embed/>
              </p:oleObj>
            </a:graphicData>
          </a:graphic>
        </p:graphicFrame>
        <p:graphicFrame>
          <p:nvGraphicFramePr>
            <p:cNvPr id="54" name="Object 20">
              <a:extLst>
                <a:ext uri="{FF2B5EF4-FFF2-40B4-BE49-F238E27FC236}">
                  <a16:creationId xmlns="" xmlns:a16="http://schemas.microsoft.com/office/drawing/2014/main" id="{DF4AEE8D-147D-4F43-9AE6-68F6EB11F0D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557537954"/>
                </p:ext>
              </p:extLst>
            </p:nvPr>
          </p:nvGraphicFramePr>
          <p:xfrm>
            <a:off x="7092214" y="1972129"/>
            <a:ext cx="573060" cy="588070"/>
          </p:xfrm>
          <a:graphic>
            <a:graphicData uri="http://schemas.openxmlformats.org/presentationml/2006/ole">
              <p:oleObj spid="_x0000_s123957" r:id="rId19" imgW="190535" imgH="244974" progId="">
                <p:embed/>
              </p:oleObj>
            </a:graphicData>
          </a:graphic>
        </p:graphicFrame>
        <p:graphicFrame>
          <p:nvGraphicFramePr>
            <p:cNvPr id="55" name="Object 27">
              <a:extLst>
                <a:ext uri="{FF2B5EF4-FFF2-40B4-BE49-F238E27FC236}">
                  <a16:creationId xmlns="" xmlns:a16="http://schemas.microsoft.com/office/drawing/2014/main" id="{D44C71AF-83E6-4AA2-947E-C739FD3ACC3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481777" y="2029827"/>
            <a:ext cx="481416" cy="503311"/>
          </p:xfrm>
          <a:graphic>
            <a:graphicData uri="http://schemas.openxmlformats.org/presentationml/2006/ole">
              <p:oleObj spid="_x0000_s123958" r:id="rId20" imgW="190535" imgH="244974" progId="">
                <p:embed/>
              </p:oleObj>
            </a:graphicData>
          </a:graphic>
        </p:graphicFrame>
      </p:grpSp>
      <p:grpSp>
        <p:nvGrpSpPr>
          <p:cNvPr id="10" name="组合 9"/>
          <p:cNvGrpSpPr/>
          <p:nvPr/>
        </p:nvGrpSpPr>
        <p:grpSpPr>
          <a:xfrm>
            <a:off x="8506043" y="2480031"/>
            <a:ext cx="1705886" cy="646331"/>
            <a:chOff x="8506043" y="2480031"/>
            <a:chExt cx="1705886" cy="646331"/>
          </a:xfrm>
        </p:grpSpPr>
        <p:graphicFrame>
          <p:nvGraphicFramePr>
            <p:cNvPr id="320" name="Object 23">
              <a:extLst>
                <a:ext uri="{FF2B5EF4-FFF2-40B4-BE49-F238E27FC236}">
                  <a16:creationId xmlns="" xmlns:a16="http://schemas.microsoft.com/office/drawing/2014/main" id="{80B60C28-B70E-4894-9336-A34E182B588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987823287"/>
                </p:ext>
              </p:extLst>
            </p:nvPr>
          </p:nvGraphicFramePr>
          <p:xfrm>
            <a:off x="9839556" y="2644996"/>
            <a:ext cx="372373" cy="366651"/>
          </p:xfrm>
          <a:graphic>
            <a:graphicData uri="http://schemas.openxmlformats.org/presentationml/2006/ole">
              <p:oleObj spid="_x0000_s123959" r:id="rId21" imgW="3657600" imgH="3962400" progId="">
                <p:embed/>
              </p:oleObj>
            </a:graphicData>
          </a:graphic>
        </p:graphicFrame>
        <p:sp>
          <p:nvSpPr>
            <p:cNvPr id="62" name="Rectangle 15">
              <a:extLst>
                <a:ext uri="{FF2B5EF4-FFF2-40B4-BE49-F238E27FC236}">
                  <a16:creationId xmlns="" xmlns:a16="http://schemas.microsoft.com/office/drawing/2014/main" id="{1BB8F60B-0CD5-4A91-B557-8844DEF43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6043" y="2480031"/>
              <a:ext cx="146735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则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称常数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8300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4916">
        <p14:flythrough/>
      </p:transition>
    </mc:Choice>
    <mc:Fallback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12" grpId="0"/>
      <p:bldP spid="361" grpId="0"/>
      <p:bldP spid="325" grpId="0"/>
      <p:bldP spid="326" grpId="0"/>
      <p:bldP spid="336" grpId="0" animBg="1"/>
      <p:bldP spid="3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5|1.6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.9|0.7|0.7|0.8|0.8|0.7|0.6|0.7|0.8|1|0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5|1.6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5|1.6|2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74CC"/>
        </a:solidFill>
        <a:ln>
          <a:noFill/>
        </a:ln>
        <a:effectLst>
          <a:outerShdw blurRad="114300" dist="38100" dir="5400000" algn="t" rotWithShape="0">
            <a:prstClr val="black">
              <a:alpha val="23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1A74CC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2522</Words>
  <Application>Microsoft Office PowerPoint</Application>
  <PresentationFormat>自定义</PresentationFormat>
  <Paragraphs>406</Paragraphs>
  <Slides>49</Slides>
  <Notes>15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49</vt:i4>
      </vt:variant>
    </vt:vector>
  </HeadingPairs>
  <TitlesOfParts>
    <vt:vector size="53" baseType="lpstr">
      <vt:lpstr>Office 主题</vt:lpstr>
      <vt:lpstr>公式</vt:lpstr>
      <vt:lpstr>Equation</vt:lpstr>
      <vt:lpstr>Microsoft Equation 3.1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2019-10-16T02:53:33Z</dcterms:modified>
</cp:coreProperties>
</file>