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7" r:id="rId3"/>
    <p:sldId id="259" r:id="rId4"/>
    <p:sldId id="260" r:id="rId5"/>
    <p:sldId id="258" r:id="rId6"/>
    <p:sldId id="263" r:id="rId7"/>
    <p:sldId id="264" r:id="rId8"/>
    <p:sldId id="271" r:id="rId9"/>
    <p:sldId id="262" r:id="rId10"/>
    <p:sldId id="279" r:id="rId11"/>
    <p:sldId id="272" r:id="rId12"/>
    <p:sldId id="283" r:id="rId13"/>
    <p:sldId id="284" r:id="rId14"/>
    <p:sldId id="261" r:id="rId15"/>
    <p:sldId id="265" r:id="rId16"/>
    <p:sldId id="280" r:id="rId17"/>
    <p:sldId id="273" r:id="rId18"/>
    <p:sldId id="269" r:id="rId19"/>
    <p:sldId id="276" r:id="rId20"/>
    <p:sldId id="281" r:id="rId21"/>
    <p:sldId id="278" r:id="rId22"/>
    <p:sldId id="275" r:id="rId23"/>
    <p:sldId id="277" r:id="rId24"/>
    <p:sldId id="28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90C"/>
    <a:srgbClr val="83ACA6"/>
    <a:srgbClr val="638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023C9-09DA-4A32-BC5B-1B00020A8309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AED66-BD26-4911-9066-E3F3445726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95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545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084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17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084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567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206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442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005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421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366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99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169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52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316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78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1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70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38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17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08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739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16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2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8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1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3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5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86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48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78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3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9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29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08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5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9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534778" y="52119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986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7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4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4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3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209D9-DEE1-4FF5-BEFD-0F5AD7A934E2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9F800-3473-4537-91A3-A70B5D8FF70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背景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41" y="1"/>
            <a:ext cx="12192000" cy="686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2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9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37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jianli/" TargetMode="External"/><Relationship Id="rId17" Type="http://schemas.openxmlformats.org/officeDocument/2006/relationships/hyperlink" Target="http://www.1ppt.com/ziti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shouchaoba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DAE1172B-549C-4CB5-8F53-3C13EDD7A2BC}"/>
              </a:ext>
            </a:extLst>
          </p:cNvPr>
          <p:cNvGrpSpPr/>
          <p:nvPr/>
        </p:nvGrpSpPr>
        <p:grpSpPr>
          <a:xfrm>
            <a:off x="1835461" y="980951"/>
            <a:ext cx="1475327" cy="3769860"/>
            <a:chOff x="3370902" y="771550"/>
            <a:chExt cx="1475327" cy="3769860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7C2C2789-4EE8-497A-9E4C-6D7BB19F65C8}"/>
                </a:ext>
              </a:extLst>
            </p:cNvPr>
            <p:cNvSpPr/>
            <p:nvPr/>
          </p:nvSpPr>
          <p:spPr>
            <a:xfrm>
              <a:off x="3370902" y="771550"/>
              <a:ext cx="1345114" cy="3240360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B1FA74D0-2D86-4946-B7A4-CA8025068AB2}"/>
                </a:ext>
              </a:extLst>
            </p:cNvPr>
            <p:cNvSpPr/>
            <p:nvPr/>
          </p:nvSpPr>
          <p:spPr>
            <a:xfrm>
              <a:off x="3573892" y="2031107"/>
              <a:ext cx="1272337" cy="2510303"/>
            </a:xfrm>
            <a:prstGeom prst="rect">
              <a:avLst/>
            </a:prstGeom>
            <a:solidFill>
              <a:srgbClr val="83ACA6"/>
            </a:solidFill>
            <a:ln>
              <a:solidFill>
                <a:srgbClr val="83A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515" y="253866"/>
            <a:ext cx="6211956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659987" y="820311"/>
            <a:ext cx="7468235" cy="746823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5a094962eca1e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01" t="26300" b="3324"/>
          <a:stretch/>
        </p:blipFill>
        <p:spPr>
          <a:xfrm flipH="1">
            <a:off x="6882264" y="876673"/>
            <a:ext cx="7245958" cy="6078004"/>
          </a:xfrm>
          <a:custGeom>
            <a:avLst/>
            <a:gdLst>
              <a:gd name="connsiteX0" fmla="*/ 5769261 w 5769261"/>
              <a:gd name="connsiteY0" fmla="*/ 0 h 6647815"/>
              <a:gd name="connsiteX1" fmla="*/ 3256093 w 5769261"/>
              <a:gd name="connsiteY1" fmla="*/ 0 h 6647815"/>
              <a:gd name="connsiteX2" fmla="*/ 0 w 5769261"/>
              <a:gd name="connsiteY2" fmla="*/ 6647815 h 6647815"/>
              <a:gd name="connsiteX3" fmla="*/ 5769261 w 5769261"/>
              <a:gd name="connsiteY3" fmla="*/ 6647815 h 664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9261" h="6647815">
                <a:moveTo>
                  <a:pt x="5769261" y="0"/>
                </a:moveTo>
                <a:lnTo>
                  <a:pt x="3256093" y="0"/>
                </a:lnTo>
                <a:lnTo>
                  <a:pt x="0" y="6647815"/>
                </a:lnTo>
                <a:lnTo>
                  <a:pt x="5769261" y="6647815"/>
                </a:lnTo>
                <a:close/>
              </a:path>
            </a:pathLst>
          </a:custGeom>
        </p:spPr>
      </p:pic>
      <p:pic>
        <p:nvPicPr>
          <p:cNvPr id="8" name="图片 7" descr="582ed5f4793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1286" y="947751"/>
            <a:ext cx="1194040" cy="4869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BF69DCC-0711-48E3-B8B9-D0F95B1018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665" y="1767521"/>
            <a:ext cx="1882435" cy="1571834"/>
          </a:xfrm>
          <a:prstGeom prst="rect">
            <a:avLst/>
          </a:prstGeom>
        </p:spPr>
      </p:pic>
      <p:pic>
        <p:nvPicPr>
          <p:cNvPr id="12" name="图片 11" descr="7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97"/>
          <a:stretch>
            <a:fillRect/>
          </a:stretch>
        </p:blipFill>
        <p:spPr>
          <a:xfrm flipH="1">
            <a:off x="10317480" y="-88567"/>
            <a:ext cx="1874520" cy="185977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635874" y="3621146"/>
            <a:ext cx="3899386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7A390C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中国民歌</a:t>
            </a:r>
            <a:endParaRPr lang="zh-CN" altLang="en-US" sz="7200" b="1" dirty="0">
              <a:solidFill>
                <a:srgbClr val="7A390C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13" name="图片 12" descr="582ed5f47933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72"/>
          <a:stretch>
            <a:fillRect/>
          </a:stretch>
        </p:blipFill>
        <p:spPr>
          <a:xfrm>
            <a:off x="207366" y="615205"/>
            <a:ext cx="2070158" cy="127821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9D3E018-6174-4F8B-9066-EE5308B61F89}"/>
              </a:ext>
            </a:extLst>
          </p:cNvPr>
          <p:cNvSpPr txBox="1"/>
          <p:nvPr/>
        </p:nvSpPr>
        <p:spPr>
          <a:xfrm>
            <a:off x="2011909" y="1080709"/>
            <a:ext cx="992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accent4">
                    <a:lumMod val="20000"/>
                    <a:lumOff val="80000"/>
                  </a:schemeClr>
                </a:solidFill>
                <a:latin typeface="华康标题宋"/>
                <a:ea typeface="华康标题宋W9(P)" panose="02020900000000000000"/>
              </a:rPr>
              <a:t>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486256E-4C9A-4D94-90C7-CA3E47E0196A}"/>
              </a:ext>
            </a:extLst>
          </p:cNvPr>
          <p:cNvSpPr txBox="1"/>
          <p:nvPr/>
        </p:nvSpPr>
        <p:spPr>
          <a:xfrm>
            <a:off x="2684549" y="2236316"/>
            <a:ext cx="1669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accent4">
                    <a:lumMod val="20000"/>
                    <a:lumOff val="80000"/>
                  </a:schemeClr>
                </a:solidFill>
                <a:ea typeface="华康标题宋W9(P)" panose="02020900000000000000"/>
              </a:rPr>
              <a:t>风</a:t>
            </a:r>
          </a:p>
        </p:txBody>
      </p:sp>
    </p:spTree>
    <p:extLst>
      <p:ext uri="{BB962C8B-B14F-4D97-AF65-F5344CB8AC3E}">
        <p14:creationId xmlns:p14="http://schemas.microsoft.com/office/powerpoint/2010/main" val="28029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82ed5f4793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5" name="图片 4" descr="582ed5f47933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C71EF073-3DBB-49B2-9195-92E596AA1CEE}"/>
              </a:ext>
            </a:extLst>
          </p:cNvPr>
          <p:cNvSpPr txBox="1"/>
          <p:nvPr/>
        </p:nvSpPr>
        <p:spPr>
          <a:xfrm>
            <a:off x="8312401" y="2048078"/>
            <a:ext cx="1362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7A390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蒙古民歌</a:t>
            </a:r>
            <a:endParaRPr lang="zh-CN" altLang="en-US" sz="4800" dirty="0">
              <a:solidFill>
                <a:srgbClr val="7A390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8119E4DF-40AE-4F19-AB72-61E1BB026FE6}"/>
              </a:ext>
            </a:extLst>
          </p:cNvPr>
          <p:cNvSpPr txBox="1"/>
          <p:nvPr/>
        </p:nvSpPr>
        <p:spPr>
          <a:xfrm>
            <a:off x="3577234" y="2289514"/>
            <a:ext cx="68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壹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A2764C0B-4BDD-4D49-B72D-F51A6CE795DE}"/>
              </a:ext>
            </a:extLst>
          </p:cNvPr>
          <p:cNvSpPr txBox="1"/>
          <p:nvPr/>
        </p:nvSpPr>
        <p:spPr>
          <a:xfrm>
            <a:off x="3739673" y="4310169"/>
            <a:ext cx="68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贰</a:t>
            </a:r>
          </a:p>
        </p:txBody>
      </p:sp>
      <p:pic>
        <p:nvPicPr>
          <p:cNvPr id="31" name="图片 30" descr="7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97"/>
          <a:stretch>
            <a:fillRect/>
          </a:stretch>
        </p:blipFill>
        <p:spPr>
          <a:xfrm>
            <a:off x="49521" y="487955"/>
            <a:ext cx="2772256" cy="2750454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F055A941-7E19-4774-BA3A-65B5A586924F}"/>
              </a:ext>
            </a:extLst>
          </p:cNvPr>
          <p:cNvSpPr/>
          <p:nvPr/>
        </p:nvSpPr>
        <p:spPr>
          <a:xfrm>
            <a:off x="3361103" y="1939413"/>
            <a:ext cx="4725786" cy="14895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C8589557-3524-4273-8A7A-77487A520B4C}"/>
              </a:ext>
            </a:extLst>
          </p:cNvPr>
          <p:cNvSpPr/>
          <p:nvPr/>
        </p:nvSpPr>
        <p:spPr>
          <a:xfrm>
            <a:off x="3361103" y="3980875"/>
            <a:ext cx="4725786" cy="14895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 descr="5a118daf52db5">
            <a:extLst>
              <a:ext uri="{FF2B5EF4-FFF2-40B4-BE49-F238E27FC236}">
                <a16:creationId xmlns="" xmlns:a16="http://schemas.microsoft.com/office/drawing/2014/main" id="{05FB0D2F-6EED-4A62-B6AC-59F0A8A452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8" t="-2070" r="6658" b="13544"/>
          <a:stretch/>
        </p:blipFill>
        <p:spPr>
          <a:xfrm>
            <a:off x="9779322" y="2552217"/>
            <a:ext cx="2500132" cy="43057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5241" y="2289514"/>
            <a:ext cx="2442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  调</a:t>
            </a:r>
            <a:endParaRPr lang="zh-CN" altLang="en-US" sz="54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5241" y="4264069"/>
            <a:ext cx="267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呼  麦</a:t>
            </a:r>
            <a:endParaRPr lang="zh-CN" altLang="en-US" sz="4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13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39" grpId="0" animBg="1"/>
      <p:bldP spid="40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3350" y="1974059"/>
            <a:ext cx="12192000" cy="296938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3" name="图片 22" descr="582ed5f4793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25" name="图片 24" descr="582ed5f47933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pic>
        <p:nvPicPr>
          <p:cNvPr id="27" name="图片 26" descr="5a118daf5291c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33" r="45248" b="59962"/>
          <a:stretch/>
        </p:blipFill>
        <p:spPr>
          <a:xfrm>
            <a:off x="-408128" y="2599828"/>
            <a:ext cx="3725333" cy="4362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2750" y="2472729"/>
            <a:ext cx="7029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维吾尔族民歌：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为传统民歌和新民歌两大部分。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33" y="560776"/>
            <a:ext cx="9557493" cy="604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82ed5f4793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5" name="图片 4" descr="582ed5f47933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C71EF073-3DBB-49B2-9195-92E596AA1CEE}"/>
              </a:ext>
            </a:extLst>
          </p:cNvPr>
          <p:cNvSpPr txBox="1"/>
          <p:nvPr/>
        </p:nvSpPr>
        <p:spPr>
          <a:xfrm>
            <a:off x="8312401" y="2048078"/>
            <a:ext cx="1362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7A390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藏族民歌</a:t>
            </a:r>
            <a:endParaRPr lang="zh-CN" altLang="en-US" sz="4800" dirty="0">
              <a:solidFill>
                <a:srgbClr val="7A390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8119E4DF-40AE-4F19-AB72-61E1BB026FE6}"/>
              </a:ext>
            </a:extLst>
          </p:cNvPr>
          <p:cNvSpPr txBox="1"/>
          <p:nvPr/>
        </p:nvSpPr>
        <p:spPr>
          <a:xfrm>
            <a:off x="3577234" y="2289514"/>
            <a:ext cx="68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壹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A2764C0B-4BDD-4D49-B72D-F51A6CE795DE}"/>
              </a:ext>
            </a:extLst>
          </p:cNvPr>
          <p:cNvSpPr txBox="1"/>
          <p:nvPr/>
        </p:nvSpPr>
        <p:spPr>
          <a:xfrm>
            <a:off x="3739673" y="4310169"/>
            <a:ext cx="68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贰</a:t>
            </a:r>
          </a:p>
        </p:txBody>
      </p:sp>
      <p:pic>
        <p:nvPicPr>
          <p:cNvPr id="31" name="图片 30" descr="7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97"/>
          <a:stretch>
            <a:fillRect/>
          </a:stretch>
        </p:blipFill>
        <p:spPr>
          <a:xfrm>
            <a:off x="49521" y="487955"/>
            <a:ext cx="2772256" cy="2750454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F055A941-7E19-4774-BA3A-65B5A586924F}"/>
              </a:ext>
            </a:extLst>
          </p:cNvPr>
          <p:cNvSpPr/>
          <p:nvPr/>
        </p:nvSpPr>
        <p:spPr>
          <a:xfrm>
            <a:off x="3361103" y="1939413"/>
            <a:ext cx="4725786" cy="14895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C8589557-3524-4273-8A7A-77487A520B4C}"/>
              </a:ext>
            </a:extLst>
          </p:cNvPr>
          <p:cNvSpPr/>
          <p:nvPr/>
        </p:nvSpPr>
        <p:spPr>
          <a:xfrm>
            <a:off x="3361103" y="3980875"/>
            <a:ext cx="4725786" cy="14895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 descr="5a118daf52db5">
            <a:extLst>
              <a:ext uri="{FF2B5EF4-FFF2-40B4-BE49-F238E27FC236}">
                <a16:creationId xmlns="" xmlns:a16="http://schemas.microsoft.com/office/drawing/2014/main" id="{05FB0D2F-6EED-4A62-B6AC-59F0A8A452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8" t="-2070" r="6658" b="13544"/>
          <a:stretch/>
        </p:blipFill>
        <p:spPr>
          <a:xfrm>
            <a:off x="9779322" y="2552217"/>
            <a:ext cx="2500132" cy="43057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5241" y="2289514"/>
            <a:ext cx="3131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劳动歌曲</a:t>
            </a:r>
            <a:endParaRPr lang="zh-CN" altLang="en-US" sz="54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5241" y="4264069"/>
            <a:ext cx="267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生活歌曲</a:t>
            </a:r>
            <a:endParaRPr lang="zh-CN" altLang="en-US" sz="4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54293"/>
            <a:ext cx="10572750" cy="700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55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39" grpId="0" animBg="1"/>
      <p:bldP spid="40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8" y="4039565"/>
            <a:ext cx="1770143" cy="28184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039" y="2942157"/>
            <a:ext cx="4781298" cy="2991681"/>
          </a:xfrm>
          <a:prstGeom prst="rect">
            <a:avLst/>
          </a:prstGeom>
        </p:spPr>
      </p:pic>
      <p:pic>
        <p:nvPicPr>
          <p:cNvPr id="11" name="图片 10" descr="582ed5f4793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97665" y="2231868"/>
            <a:ext cx="1579343" cy="644059"/>
          </a:xfrm>
          <a:prstGeom prst="rect">
            <a:avLst/>
          </a:prstGeom>
        </p:spPr>
      </p:pic>
      <p:pic>
        <p:nvPicPr>
          <p:cNvPr id="12" name="图片 11" descr="582ed5f47933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891874" y="299166"/>
            <a:ext cx="456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侗族大歌</a:t>
            </a:r>
            <a:endParaRPr lang="zh-CN" altLang="en-US" sz="40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35126F13-6461-43E4-A46A-0F851088639C}"/>
              </a:ext>
            </a:extLst>
          </p:cNvPr>
          <p:cNvSpPr/>
          <p:nvPr/>
        </p:nvSpPr>
        <p:spPr>
          <a:xfrm>
            <a:off x="7165073" y="2340401"/>
            <a:ext cx="3839323" cy="25292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9" name="图片 38" descr="582ed5f479338">
            <a:extLst>
              <a:ext uri="{FF2B5EF4-FFF2-40B4-BE49-F238E27FC236}">
                <a16:creationId xmlns="" xmlns:a16="http://schemas.microsoft.com/office/drawing/2014/main" id="{F0DCB236-91BE-4B65-9BDC-03EB8881C7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6849" y="2553897"/>
            <a:ext cx="5112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多声部、无指挥、无伴奏、自然和声的民间音乐合唱形式。</a:t>
            </a:r>
            <a:endParaRPr lang="zh-CN" altLang="en-US" sz="4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733425"/>
            <a:ext cx="8096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8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-199099" y="4415176"/>
            <a:ext cx="12215853" cy="4389120"/>
          </a:xfrm>
          <a:prstGeom prst="rect">
            <a:avLst/>
          </a:prstGeom>
        </p:spPr>
      </p:pic>
      <p:pic>
        <p:nvPicPr>
          <p:cNvPr id="37" name="图片 36" descr="582ed5f4793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38" name="图片 37" descr="582ed5f47933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318" y="143202"/>
            <a:ext cx="2070158" cy="72720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3811190" y="535491"/>
            <a:ext cx="456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彝</a:t>
            </a:r>
            <a:r>
              <a:rPr lang="zh-CN" altLang="en-US" sz="44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族音乐 </a:t>
            </a:r>
            <a:endParaRPr lang="zh-CN" altLang="en-US" sz="44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D69A052D-708A-44EB-8509-3518FD48089B}"/>
              </a:ext>
            </a:extLst>
          </p:cNvPr>
          <p:cNvCxnSpPr/>
          <p:nvPr/>
        </p:nvCxnSpPr>
        <p:spPr>
          <a:xfrm>
            <a:off x="1881808" y="3630438"/>
            <a:ext cx="842838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49">
            <a:extLst>
              <a:ext uri="{FF2B5EF4-FFF2-40B4-BE49-F238E27FC236}">
                <a16:creationId xmlns="" xmlns:a16="http://schemas.microsoft.com/office/drawing/2014/main" id="{97A74A4E-1D6D-4FF6-B149-3B200B884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966" y="2463187"/>
            <a:ext cx="2286951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3600" kern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山歌</a:t>
            </a:r>
            <a:endParaRPr lang="en-US" altLang="zh-CN" sz="3600" kern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266476" y="3301575"/>
            <a:ext cx="589634" cy="589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83AC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83278" y="3335007"/>
            <a:ext cx="3343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3AC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贰</a:t>
            </a:r>
          </a:p>
        </p:txBody>
      </p:sp>
      <p:sp>
        <p:nvSpPr>
          <p:cNvPr id="8" name="椭圆 7"/>
          <p:cNvSpPr/>
          <p:nvPr/>
        </p:nvSpPr>
        <p:spPr>
          <a:xfrm>
            <a:off x="2409907" y="3301575"/>
            <a:ext cx="589634" cy="589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83AC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26709" y="3256674"/>
            <a:ext cx="3343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3AC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壹</a:t>
            </a:r>
          </a:p>
        </p:txBody>
      </p:sp>
      <p:sp>
        <p:nvSpPr>
          <p:cNvPr id="14" name="椭圆 13"/>
          <p:cNvSpPr/>
          <p:nvPr/>
        </p:nvSpPr>
        <p:spPr>
          <a:xfrm>
            <a:off x="6614005" y="3303151"/>
            <a:ext cx="589634" cy="589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83AC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30806" y="3336583"/>
            <a:ext cx="3343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3AC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叁</a:t>
            </a:r>
          </a:p>
        </p:txBody>
      </p:sp>
      <p:sp>
        <p:nvSpPr>
          <p:cNvPr id="17" name="椭圆 16"/>
          <p:cNvSpPr/>
          <p:nvPr/>
        </p:nvSpPr>
        <p:spPr>
          <a:xfrm>
            <a:off x="8523061" y="3366016"/>
            <a:ext cx="589634" cy="589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83AC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39863" y="3399448"/>
            <a:ext cx="3343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3AC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肆</a:t>
            </a:r>
          </a:p>
        </p:txBody>
      </p:sp>
      <p:sp>
        <p:nvSpPr>
          <p:cNvPr id="43" name="文本框 49">
            <a:extLst>
              <a:ext uri="{FF2B5EF4-FFF2-40B4-BE49-F238E27FC236}">
                <a16:creationId xmlns="" xmlns:a16="http://schemas.microsoft.com/office/drawing/2014/main" id="{88E77A8F-FD56-4D96-843C-CF13DEFE5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263" y="2363321"/>
            <a:ext cx="2286951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3600" kern="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儿歌</a:t>
            </a:r>
            <a:endParaRPr lang="en-US" altLang="zh-CN" sz="3600" kern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文本框 49">
            <a:extLst>
              <a:ext uri="{FF2B5EF4-FFF2-40B4-BE49-F238E27FC236}">
                <a16:creationId xmlns="" xmlns:a16="http://schemas.microsoft.com/office/drawing/2014/main" id="{2D33070B-0A59-4520-8245-CDC94C90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464" y="4160518"/>
            <a:ext cx="2286951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3600" b="1" kern="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叙事歌</a:t>
            </a:r>
            <a:endParaRPr lang="en-US" altLang="zh-CN" sz="3600" b="1" kern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文本框 49">
            <a:extLst>
              <a:ext uri="{FF2B5EF4-FFF2-40B4-BE49-F238E27FC236}">
                <a16:creationId xmlns="" xmlns:a16="http://schemas.microsoft.com/office/drawing/2014/main" id="{46C8859F-0F8E-4822-9A95-CF5ED400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6094" y="4018432"/>
            <a:ext cx="2286951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3600" kern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舞蹈歌</a:t>
            </a:r>
            <a:endParaRPr lang="en-US" altLang="zh-CN" sz="3600" kern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02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1" grpId="0" animBg="1"/>
      <p:bldP spid="13" grpId="0"/>
      <p:bldP spid="8" grpId="0" animBg="1"/>
      <p:bldP spid="10" grpId="0"/>
      <p:bldP spid="14" grpId="0" animBg="1"/>
      <p:bldP spid="16" grpId="0"/>
      <p:bldP spid="17" grpId="0" animBg="1"/>
      <p:bldP spid="19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5a094962eca1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43224" y="2226776"/>
            <a:ext cx="4548777" cy="4639063"/>
          </a:xfrm>
          <a:custGeom>
            <a:avLst/>
            <a:gdLst>
              <a:gd name="connsiteX0" fmla="*/ 4548777 w 4548777"/>
              <a:gd name="connsiteY0" fmla="*/ 0 h 4639063"/>
              <a:gd name="connsiteX1" fmla="*/ 1290515 w 4548777"/>
              <a:gd name="connsiteY1" fmla="*/ 0 h 4639063"/>
              <a:gd name="connsiteX2" fmla="*/ 0 w 4548777"/>
              <a:gd name="connsiteY2" fmla="*/ 1418183 h 4639063"/>
              <a:gd name="connsiteX3" fmla="*/ 0 w 4548777"/>
              <a:gd name="connsiteY3" fmla="*/ 4639063 h 4639063"/>
              <a:gd name="connsiteX4" fmla="*/ 4548777 w 4548777"/>
              <a:gd name="connsiteY4" fmla="*/ 4639063 h 463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777" h="4639063">
                <a:moveTo>
                  <a:pt x="4548777" y="0"/>
                </a:moveTo>
                <a:lnTo>
                  <a:pt x="1290515" y="0"/>
                </a:lnTo>
                <a:lnTo>
                  <a:pt x="0" y="1418183"/>
                </a:lnTo>
                <a:lnTo>
                  <a:pt x="0" y="4639063"/>
                </a:lnTo>
                <a:lnTo>
                  <a:pt x="4548777" y="4639063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5021997" y="1373816"/>
            <a:ext cx="2083711" cy="2425682"/>
            <a:chOff x="5021997" y="1373816"/>
            <a:chExt cx="2083711" cy="2425682"/>
          </a:xfrm>
        </p:grpSpPr>
        <p:sp>
          <p:nvSpPr>
            <p:cNvPr id="6" name="文本框 5"/>
            <p:cNvSpPr txBox="1"/>
            <p:nvPr/>
          </p:nvSpPr>
          <p:spPr>
            <a:xfrm>
              <a:off x="5367884" y="1937711"/>
              <a:ext cx="1538883" cy="12752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叁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 rot="2395105">
              <a:off x="5021997" y="1373816"/>
              <a:ext cx="2083711" cy="2425682"/>
              <a:chOff x="5533448" y="826221"/>
              <a:chExt cx="3752791" cy="4368686"/>
            </a:xfrm>
          </p:grpSpPr>
          <p:sp>
            <p:nvSpPr>
              <p:cNvPr id="12" name="任意多边形 11"/>
              <p:cNvSpPr/>
              <p:nvPr/>
            </p:nvSpPr>
            <p:spPr>
              <a:xfrm rot="926282">
                <a:off x="5533448" y="826221"/>
                <a:ext cx="1556286" cy="3761972"/>
              </a:xfrm>
              <a:custGeom>
                <a:avLst/>
                <a:gdLst>
                  <a:gd name="connsiteX0" fmla="*/ 1407213 w 1556286"/>
                  <a:gd name="connsiteY0" fmla="*/ 33179 h 3761972"/>
                  <a:gd name="connsiteX1" fmla="*/ 1556286 w 1556286"/>
                  <a:gd name="connsiteY1" fmla="*/ 0 h 3761972"/>
                  <a:gd name="connsiteX2" fmla="*/ 472535 w 1556286"/>
                  <a:gd name="connsiteY2" fmla="*/ 1881047 h 3761972"/>
                  <a:gd name="connsiteX3" fmla="*/ 1556216 w 1556286"/>
                  <a:gd name="connsiteY3" fmla="*/ 3761972 h 3761972"/>
                  <a:gd name="connsiteX4" fmla="*/ 1485433 w 1556286"/>
                  <a:gd name="connsiteY4" fmla="*/ 3749131 h 3761972"/>
                  <a:gd name="connsiteX5" fmla="*/ 69653 w 1556286"/>
                  <a:gd name="connsiteY5" fmla="*/ 2391355 h 3761972"/>
                  <a:gd name="connsiteX6" fmla="*/ 1407213 w 1556286"/>
                  <a:gd name="connsiteY6" fmla="*/ 33179 h 3761972"/>
                  <a:gd name="connsiteX0" fmla="*/ 472535 w 1556286"/>
                  <a:gd name="connsiteY0" fmla="*/ 1881047 h 3761972"/>
                  <a:gd name="connsiteX1" fmla="*/ 1556216 w 1556286"/>
                  <a:gd name="connsiteY1" fmla="*/ 3761972 h 3761972"/>
                  <a:gd name="connsiteX2" fmla="*/ 1485433 w 1556286"/>
                  <a:gd name="connsiteY2" fmla="*/ 3749131 h 3761972"/>
                  <a:gd name="connsiteX3" fmla="*/ 69653 w 1556286"/>
                  <a:gd name="connsiteY3" fmla="*/ 2391355 h 3761972"/>
                  <a:gd name="connsiteX4" fmla="*/ 1407213 w 1556286"/>
                  <a:gd name="connsiteY4" fmla="*/ 33179 h 3761972"/>
                  <a:gd name="connsiteX5" fmla="*/ 1556286 w 1556286"/>
                  <a:gd name="connsiteY5" fmla="*/ 0 h 3761972"/>
                  <a:gd name="connsiteX6" fmla="*/ 563975 w 1556286"/>
                  <a:gd name="connsiteY6" fmla="*/ 1972487 h 3761972"/>
                  <a:gd name="connsiteX0" fmla="*/ 472535 w 1556286"/>
                  <a:gd name="connsiteY0" fmla="*/ 1881047 h 3761972"/>
                  <a:gd name="connsiteX1" fmla="*/ 1556216 w 1556286"/>
                  <a:gd name="connsiteY1" fmla="*/ 3761972 h 3761972"/>
                  <a:gd name="connsiteX2" fmla="*/ 1485433 w 1556286"/>
                  <a:gd name="connsiteY2" fmla="*/ 3749131 h 3761972"/>
                  <a:gd name="connsiteX3" fmla="*/ 69653 w 1556286"/>
                  <a:gd name="connsiteY3" fmla="*/ 2391355 h 3761972"/>
                  <a:gd name="connsiteX4" fmla="*/ 1407213 w 1556286"/>
                  <a:gd name="connsiteY4" fmla="*/ 33179 h 3761972"/>
                  <a:gd name="connsiteX5" fmla="*/ 1556286 w 1556286"/>
                  <a:gd name="connsiteY5" fmla="*/ 0 h 3761972"/>
                  <a:gd name="connsiteX0" fmla="*/ 1556216 w 1556286"/>
                  <a:gd name="connsiteY0" fmla="*/ 3761972 h 3761972"/>
                  <a:gd name="connsiteX1" fmla="*/ 1485433 w 1556286"/>
                  <a:gd name="connsiteY1" fmla="*/ 3749131 h 3761972"/>
                  <a:gd name="connsiteX2" fmla="*/ 69653 w 1556286"/>
                  <a:gd name="connsiteY2" fmla="*/ 2391355 h 3761972"/>
                  <a:gd name="connsiteX3" fmla="*/ 1407213 w 1556286"/>
                  <a:gd name="connsiteY3" fmla="*/ 33179 h 3761972"/>
                  <a:gd name="connsiteX4" fmla="*/ 1556286 w 1556286"/>
                  <a:gd name="connsiteY4" fmla="*/ 0 h 376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286" h="3761972">
                    <a:moveTo>
                      <a:pt x="1556216" y="3761972"/>
                    </a:moveTo>
                    <a:lnTo>
                      <a:pt x="1485433" y="3749131"/>
                    </a:lnTo>
                    <a:cubicBezTo>
                      <a:pt x="822991" y="3595289"/>
                      <a:pt x="263414" y="3092982"/>
                      <a:pt x="69653" y="2391355"/>
                    </a:cubicBezTo>
                    <a:cubicBezTo>
                      <a:pt x="-212182" y="1370805"/>
                      <a:pt x="386664" y="315014"/>
                      <a:pt x="1407213" y="33179"/>
                    </a:cubicBezTo>
                    <a:lnTo>
                      <a:pt x="1556286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 rot="926282">
                <a:off x="7729952" y="1432934"/>
                <a:ext cx="1556287" cy="3761973"/>
              </a:xfrm>
              <a:custGeom>
                <a:avLst/>
                <a:gdLst>
                  <a:gd name="connsiteX0" fmla="*/ 69 w 1556287"/>
                  <a:gd name="connsiteY0" fmla="*/ 0 h 3761973"/>
                  <a:gd name="connsiteX1" fmla="*/ 70854 w 1556287"/>
                  <a:gd name="connsiteY1" fmla="*/ 12842 h 3761973"/>
                  <a:gd name="connsiteX2" fmla="*/ 1486634 w 1556287"/>
                  <a:gd name="connsiteY2" fmla="*/ 1370618 h 3761973"/>
                  <a:gd name="connsiteX3" fmla="*/ 149074 w 1556287"/>
                  <a:gd name="connsiteY3" fmla="*/ 3728794 h 3761973"/>
                  <a:gd name="connsiteX4" fmla="*/ 0 w 1556287"/>
                  <a:gd name="connsiteY4" fmla="*/ 3761973 h 3761973"/>
                  <a:gd name="connsiteX5" fmla="*/ 1083750 w 1556287"/>
                  <a:gd name="connsiteY5" fmla="*/ 1880926 h 3761973"/>
                  <a:gd name="connsiteX6" fmla="*/ 69 w 1556287"/>
                  <a:gd name="connsiteY6" fmla="*/ 0 h 3761973"/>
                  <a:gd name="connsiteX0" fmla="*/ 1083750 w 1556287"/>
                  <a:gd name="connsiteY0" fmla="*/ 1880926 h 3761973"/>
                  <a:gd name="connsiteX1" fmla="*/ 69 w 1556287"/>
                  <a:gd name="connsiteY1" fmla="*/ 0 h 3761973"/>
                  <a:gd name="connsiteX2" fmla="*/ 70854 w 1556287"/>
                  <a:gd name="connsiteY2" fmla="*/ 12842 h 3761973"/>
                  <a:gd name="connsiteX3" fmla="*/ 1486634 w 1556287"/>
                  <a:gd name="connsiteY3" fmla="*/ 1370618 h 3761973"/>
                  <a:gd name="connsiteX4" fmla="*/ 149074 w 1556287"/>
                  <a:gd name="connsiteY4" fmla="*/ 3728794 h 3761973"/>
                  <a:gd name="connsiteX5" fmla="*/ 0 w 1556287"/>
                  <a:gd name="connsiteY5" fmla="*/ 3761973 h 3761973"/>
                  <a:gd name="connsiteX6" fmla="*/ 1175190 w 1556287"/>
                  <a:gd name="connsiteY6" fmla="*/ 1972366 h 3761973"/>
                  <a:gd name="connsiteX0" fmla="*/ 1083750 w 1556287"/>
                  <a:gd name="connsiteY0" fmla="*/ 1880926 h 3761973"/>
                  <a:gd name="connsiteX1" fmla="*/ 69 w 1556287"/>
                  <a:gd name="connsiteY1" fmla="*/ 0 h 3761973"/>
                  <a:gd name="connsiteX2" fmla="*/ 70854 w 1556287"/>
                  <a:gd name="connsiteY2" fmla="*/ 12842 h 3761973"/>
                  <a:gd name="connsiteX3" fmla="*/ 1486634 w 1556287"/>
                  <a:gd name="connsiteY3" fmla="*/ 1370618 h 3761973"/>
                  <a:gd name="connsiteX4" fmla="*/ 149074 w 1556287"/>
                  <a:gd name="connsiteY4" fmla="*/ 3728794 h 3761973"/>
                  <a:gd name="connsiteX5" fmla="*/ 0 w 1556287"/>
                  <a:gd name="connsiteY5" fmla="*/ 3761973 h 3761973"/>
                  <a:gd name="connsiteX0" fmla="*/ 69 w 1556287"/>
                  <a:gd name="connsiteY0" fmla="*/ 0 h 3761973"/>
                  <a:gd name="connsiteX1" fmla="*/ 70854 w 1556287"/>
                  <a:gd name="connsiteY1" fmla="*/ 12842 h 3761973"/>
                  <a:gd name="connsiteX2" fmla="*/ 1486634 w 1556287"/>
                  <a:gd name="connsiteY2" fmla="*/ 1370618 h 3761973"/>
                  <a:gd name="connsiteX3" fmla="*/ 149074 w 1556287"/>
                  <a:gd name="connsiteY3" fmla="*/ 3728794 h 3761973"/>
                  <a:gd name="connsiteX4" fmla="*/ 0 w 1556287"/>
                  <a:gd name="connsiteY4" fmla="*/ 3761973 h 3761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287" h="3761973">
                    <a:moveTo>
                      <a:pt x="69" y="0"/>
                    </a:moveTo>
                    <a:lnTo>
                      <a:pt x="70854" y="12842"/>
                    </a:lnTo>
                    <a:cubicBezTo>
                      <a:pt x="733295" y="166684"/>
                      <a:pt x="1292873" y="668991"/>
                      <a:pt x="1486634" y="1370618"/>
                    </a:cubicBezTo>
                    <a:cubicBezTo>
                      <a:pt x="1768469" y="2391167"/>
                      <a:pt x="1169623" y="3446959"/>
                      <a:pt x="149074" y="3728794"/>
                    </a:cubicBezTo>
                    <a:lnTo>
                      <a:pt x="0" y="3761973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342583" y="934135"/>
            <a:ext cx="3018210" cy="1705096"/>
            <a:chOff x="6611753" y="1834016"/>
            <a:chExt cx="715949" cy="4044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14" name="图片 13" descr="582ed5f4793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42583" y="1950134"/>
            <a:ext cx="2042104" cy="832774"/>
          </a:xfrm>
          <a:prstGeom prst="rect">
            <a:avLst/>
          </a:prstGeom>
        </p:spPr>
      </p:pic>
      <p:pic>
        <p:nvPicPr>
          <p:cNvPr id="15" name="图片 14" descr="582ed5f4793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72"/>
          <a:stretch>
            <a:fillRect/>
          </a:stretch>
        </p:blipFill>
        <p:spPr>
          <a:xfrm>
            <a:off x="2332237" y="3596012"/>
            <a:ext cx="2070158" cy="127821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709896" y="4253921"/>
            <a:ext cx="539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民</a:t>
            </a:r>
            <a:r>
              <a:rPr lang="zh-CN" altLang="en-US" sz="36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族与流行音乐的融合</a:t>
            </a:r>
            <a:endParaRPr lang="zh-CN" altLang="en-US" sz="36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75760" y="1741480"/>
            <a:ext cx="3018210" cy="1705096"/>
            <a:chOff x="6611753" y="1834016"/>
            <a:chExt cx="715949" cy="40446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26" name="图片 25" descr="5a118daf52db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8" t="-2070" r="6658" b="13544"/>
          <a:stretch/>
        </p:blipFill>
        <p:spPr>
          <a:xfrm>
            <a:off x="469068" y="1678788"/>
            <a:ext cx="2500132" cy="43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8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812" y="-181134"/>
            <a:ext cx="6211956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226661" y="509815"/>
            <a:ext cx="7468235" cy="746823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1" name="图片 10" descr="5a094962eca1e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01" t="26300" b="3324"/>
          <a:stretch/>
        </p:blipFill>
        <p:spPr>
          <a:xfrm flipH="1">
            <a:off x="5728307" y="859456"/>
            <a:ext cx="7245958" cy="6078004"/>
          </a:xfrm>
          <a:custGeom>
            <a:avLst/>
            <a:gdLst>
              <a:gd name="connsiteX0" fmla="*/ 5769261 w 5769261"/>
              <a:gd name="connsiteY0" fmla="*/ 0 h 6647815"/>
              <a:gd name="connsiteX1" fmla="*/ 3256093 w 5769261"/>
              <a:gd name="connsiteY1" fmla="*/ 0 h 6647815"/>
              <a:gd name="connsiteX2" fmla="*/ 0 w 5769261"/>
              <a:gd name="connsiteY2" fmla="*/ 6647815 h 6647815"/>
              <a:gd name="connsiteX3" fmla="*/ 5769261 w 5769261"/>
              <a:gd name="connsiteY3" fmla="*/ 6647815 h 664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9261" h="6647815">
                <a:moveTo>
                  <a:pt x="5769261" y="0"/>
                </a:moveTo>
                <a:lnTo>
                  <a:pt x="3256093" y="0"/>
                </a:lnTo>
                <a:lnTo>
                  <a:pt x="0" y="6647815"/>
                </a:lnTo>
                <a:lnTo>
                  <a:pt x="5769261" y="6647815"/>
                </a:lnTo>
                <a:close/>
              </a:path>
            </a:pathLst>
          </a:custGeom>
        </p:spPr>
      </p:pic>
      <p:pic>
        <p:nvPicPr>
          <p:cNvPr id="8" name="图片 7" descr="582ed5f4793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1286" y="947751"/>
            <a:ext cx="1194040" cy="4869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BF69DCC-0711-48E3-B8B9-D0F95B1018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665" y="1767521"/>
            <a:ext cx="1882435" cy="1571834"/>
          </a:xfrm>
          <a:prstGeom prst="rect">
            <a:avLst/>
          </a:prstGeom>
        </p:spPr>
      </p:pic>
      <p:pic>
        <p:nvPicPr>
          <p:cNvPr id="12" name="图片 11" descr="7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97"/>
          <a:stretch>
            <a:fillRect/>
          </a:stretch>
        </p:blipFill>
        <p:spPr>
          <a:xfrm flipH="1">
            <a:off x="10317480" y="-88567"/>
            <a:ext cx="1874520" cy="185977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487989" y="691390"/>
            <a:ext cx="2163670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谢</a:t>
            </a:r>
          </a:p>
        </p:txBody>
      </p:sp>
      <p:sp>
        <p:nvSpPr>
          <p:cNvPr id="16" name="矩形 15"/>
          <p:cNvSpPr/>
          <p:nvPr/>
        </p:nvSpPr>
        <p:spPr>
          <a:xfrm>
            <a:off x="2684403" y="1221319"/>
            <a:ext cx="2161872" cy="52014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6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谢</a:t>
            </a:r>
          </a:p>
          <a:p>
            <a:endParaRPr lang="zh-CN" altLang="en-US" sz="166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pic>
        <p:nvPicPr>
          <p:cNvPr id="13" name="图片 12" descr="582ed5f47933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72"/>
          <a:stretch>
            <a:fillRect/>
          </a:stretch>
        </p:blipFill>
        <p:spPr>
          <a:xfrm>
            <a:off x="2105863" y="3399495"/>
            <a:ext cx="2070158" cy="12782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82347" y="2418672"/>
            <a:ext cx="1661993" cy="43467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聆听</a:t>
            </a:r>
          </a:p>
        </p:txBody>
      </p:sp>
    </p:spTree>
    <p:extLst>
      <p:ext uri="{BB962C8B-B14F-4D97-AF65-F5344CB8AC3E}">
        <p14:creationId xmlns:p14="http://schemas.microsoft.com/office/powerpoint/2010/main" val="28003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448008" y="1686451"/>
            <a:ext cx="61912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输入标题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-150471" y="1365813"/>
            <a:ext cx="12454360" cy="45257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876" y="3764010"/>
            <a:ext cx="4061518" cy="2964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98741" y="1978426"/>
            <a:ext cx="4062651" cy="35711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的核心思想。点击添加标题点击添加标题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的核心思想。点击添加标题点击添加标题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的核心思想。点击添加标题点击添加标题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5378" y="1978426"/>
            <a:ext cx="2123658" cy="35426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的核心思想。点击添加标题点击添加标题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的核心思想。点击添加标题点击添加标题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1" name="图片 10" descr="5a118daf52db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5797" y="2963119"/>
            <a:ext cx="2127203" cy="3044142"/>
          </a:xfrm>
          <a:prstGeom prst="rect">
            <a:avLst/>
          </a:prstGeom>
        </p:spPr>
      </p:pic>
      <p:pic>
        <p:nvPicPr>
          <p:cNvPr id="12" name="图片 11" descr="582ed5f4793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13" name="图片 12" descr="582ed5f47933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891874" y="299166"/>
            <a:ext cx="456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</a:t>
            </a:r>
          </a:p>
        </p:txBody>
      </p:sp>
    </p:spTree>
    <p:extLst>
      <p:ext uri="{BB962C8B-B14F-4D97-AF65-F5344CB8AC3E}">
        <p14:creationId xmlns:p14="http://schemas.microsoft.com/office/powerpoint/2010/main" val="23090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82ed5f4793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3" name="图片 2" descr="582ed5f47933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91874" y="299166"/>
            <a:ext cx="456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</a:t>
            </a:r>
          </a:p>
        </p:txBody>
      </p:sp>
      <p:sp>
        <p:nvSpPr>
          <p:cNvPr id="5" name="矩形 4"/>
          <p:cNvSpPr/>
          <p:nvPr/>
        </p:nvSpPr>
        <p:spPr>
          <a:xfrm>
            <a:off x="1874474" y="2225040"/>
            <a:ext cx="8244886" cy="36728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12157" y="3022793"/>
            <a:ext cx="0" cy="22611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383130" y="2746050"/>
            <a:ext cx="204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83130" y="3070018"/>
            <a:ext cx="3033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4" name="图片 13" descr="5a4b432cb31c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11" y="4264311"/>
            <a:ext cx="2227823" cy="222782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856" y="5193434"/>
            <a:ext cx="2091332" cy="12987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929" y="1083924"/>
            <a:ext cx="4419209" cy="27651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417627" y="3669133"/>
            <a:ext cx="204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17627" y="3993101"/>
            <a:ext cx="3033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03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5a094962eca1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43224" y="2226776"/>
            <a:ext cx="4548777" cy="4639063"/>
          </a:xfrm>
          <a:custGeom>
            <a:avLst/>
            <a:gdLst>
              <a:gd name="connsiteX0" fmla="*/ 4548777 w 4548777"/>
              <a:gd name="connsiteY0" fmla="*/ 0 h 4639063"/>
              <a:gd name="connsiteX1" fmla="*/ 1290515 w 4548777"/>
              <a:gd name="connsiteY1" fmla="*/ 0 h 4639063"/>
              <a:gd name="connsiteX2" fmla="*/ 0 w 4548777"/>
              <a:gd name="connsiteY2" fmla="*/ 1418183 h 4639063"/>
              <a:gd name="connsiteX3" fmla="*/ 0 w 4548777"/>
              <a:gd name="connsiteY3" fmla="*/ 4639063 h 4639063"/>
              <a:gd name="connsiteX4" fmla="*/ 4548777 w 4548777"/>
              <a:gd name="connsiteY4" fmla="*/ 4639063 h 463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777" h="4639063">
                <a:moveTo>
                  <a:pt x="4548777" y="0"/>
                </a:moveTo>
                <a:lnTo>
                  <a:pt x="1290515" y="0"/>
                </a:lnTo>
                <a:lnTo>
                  <a:pt x="0" y="1418183"/>
                </a:lnTo>
                <a:lnTo>
                  <a:pt x="0" y="4639063"/>
                </a:lnTo>
                <a:lnTo>
                  <a:pt x="4548777" y="4639063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4914460" y="1404898"/>
            <a:ext cx="2083711" cy="2425682"/>
            <a:chOff x="5021997" y="1373816"/>
            <a:chExt cx="2083711" cy="2425682"/>
          </a:xfrm>
        </p:grpSpPr>
        <p:sp>
          <p:nvSpPr>
            <p:cNvPr id="6" name="文本框 5"/>
            <p:cNvSpPr txBox="1"/>
            <p:nvPr/>
          </p:nvSpPr>
          <p:spPr>
            <a:xfrm>
              <a:off x="5229957" y="1935381"/>
              <a:ext cx="1538883" cy="12752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肆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 rot="2395105">
              <a:off x="5021997" y="1373816"/>
              <a:ext cx="2083711" cy="2425682"/>
              <a:chOff x="5533448" y="826221"/>
              <a:chExt cx="3752791" cy="4368686"/>
            </a:xfrm>
          </p:grpSpPr>
          <p:sp>
            <p:nvSpPr>
              <p:cNvPr id="12" name="任意多边形 11"/>
              <p:cNvSpPr/>
              <p:nvPr/>
            </p:nvSpPr>
            <p:spPr>
              <a:xfrm rot="926282">
                <a:off x="5533448" y="826221"/>
                <a:ext cx="1556286" cy="3761972"/>
              </a:xfrm>
              <a:custGeom>
                <a:avLst/>
                <a:gdLst>
                  <a:gd name="connsiteX0" fmla="*/ 1407213 w 1556286"/>
                  <a:gd name="connsiteY0" fmla="*/ 33179 h 3761972"/>
                  <a:gd name="connsiteX1" fmla="*/ 1556286 w 1556286"/>
                  <a:gd name="connsiteY1" fmla="*/ 0 h 3761972"/>
                  <a:gd name="connsiteX2" fmla="*/ 472535 w 1556286"/>
                  <a:gd name="connsiteY2" fmla="*/ 1881047 h 3761972"/>
                  <a:gd name="connsiteX3" fmla="*/ 1556216 w 1556286"/>
                  <a:gd name="connsiteY3" fmla="*/ 3761972 h 3761972"/>
                  <a:gd name="connsiteX4" fmla="*/ 1485433 w 1556286"/>
                  <a:gd name="connsiteY4" fmla="*/ 3749131 h 3761972"/>
                  <a:gd name="connsiteX5" fmla="*/ 69653 w 1556286"/>
                  <a:gd name="connsiteY5" fmla="*/ 2391355 h 3761972"/>
                  <a:gd name="connsiteX6" fmla="*/ 1407213 w 1556286"/>
                  <a:gd name="connsiteY6" fmla="*/ 33179 h 3761972"/>
                  <a:gd name="connsiteX0" fmla="*/ 472535 w 1556286"/>
                  <a:gd name="connsiteY0" fmla="*/ 1881047 h 3761972"/>
                  <a:gd name="connsiteX1" fmla="*/ 1556216 w 1556286"/>
                  <a:gd name="connsiteY1" fmla="*/ 3761972 h 3761972"/>
                  <a:gd name="connsiteX2" fmla="*/ 1485433 w 1556286"/>
                  <a:gd name="connsiteY2" fmla="*/ 3749131 h 3761972"/>
                  <a:gd name="connsiteX3" fmla="*/ 69653 w 1556286"/>
                  <a:gd name="connsiteY3" fmla="*/ 2391355 h 3761972"/>
                  <a:gd name="connsiteX4" fmla="*/ 1407213 w 1556286"/>
                  <a:gd name="connsiteY4" fmla="*/ 33179 h 3761972"/>
                  <a:gd name="connsiteX5" fmla="*/ 1556286 w 1556286"/>
                  <a:gd name="connsiteY5" fmla="*/ 0 h 3761972"/>
                  <a:gd name="connsiteX6" fmla="*/ 563975 w 1556286"/>
                  <a:gd name="connsiteY6" fmla="*/ 1972487 h 3761972"/>
                  <a:gd name="connsiteX0" fmla="*/ 472535 w 1556286"/>
                  <a:gd name="connsiteY0" fmla="*/ 1881047 h 3761972"/>
                  <a:gd name="connsiteX1" fmla="*/ 1556216 w 1556286"/>
                  <a:gd name="connsiteY1" fmla="*/ 3761972 h 3761972"/>
                  <a:gd name="connsiteX2" fmla="*/ 1485433 w 1556286"/>
                  <a:gd name="connsiteY2" fmla="*/ 3749131 h 3761972"/>
                  <a:gd name="connsiteX3" fmla="*/ 69653 w 1556286"/>
                  <a:gd name="connsiteY3" fmla="*/ 2391355 h 3761972"/>
                  <a:gd name="connsiteX4" fmla="*/ 1407213 w 1556286"/>
                  <a:gd name="connsiteY4" fmla="*/ 33179 h 3761972"/>
                  <a:gd name="connsiteX5" fmla="*/ 1556286 w 1556286"/>
                  <a:gd name="connsiteY5" fmla="*/ 0 h 3761972"/>
                  <a:gd name="connsiteX0" fmla="*/ 1556216 w 1556286"/>
                  <a:gd name="connsiteY0" fmla="*/ 3761972 h 3761972"/>
                  <a:gd name="connsiteX1" fmla="*/ 1485433 w 1556286"/>
                  <a:gd name="connsiteY1" fmla="*/ 3749131 h 3761972"/>
                  <a:gd name="connsiteX2" fmla="*/ 69653 w 1556286"/>
                  <a:gd name="connsiteY2" fmla="*/ 2391355 h 3761972"/>
                  <a:gd name="connsiteX3" fmla="*/ 1407213 w 1556286"/>
                  <a:gd name="connsiteY3" fmla="*/ 33179 h 3761972"/>
                  <a:gd name="connsiteX4" fmla="*/ 1556286 w 1556286"/>
                  <a:gd name="connsiteY4" fmla="*/ 0 h 376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286" h="3761972">
                    <a:moveTo>
                      <a:pt x="1556216" y="3761972"/>
                    </a:moveTo>
                    <a:lnTo>
                      <a:pt x="1485433" y="3749131"/>
                    </a:lnTo>
                    <a:cubicBezTo>
                      <a:pt x="822991" y="3595289"/>
                      <a:pt x="263414" y="3092982"/>
                      <a:pt x="69653" y="2391355"/>
                    </a:cubicBezTo>
                    <a:cubicBezTo>
                      <a:pt x="-212182" y="1370805"/>
                      <a:pt x="386664" y="315014"/>
                      <a:pt x="1407213" y="33179"/>
                    </a:cubicBezTo>
                    <a:lnTo>
                      <a:pt x="1556286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 rot="926282">
                <a:off x="7729952" y="1432934"/>
                <a:ext cx="1556287" cy="3761973"/>
              </a:xfrm>
              <a:custGeom>
                <a:avLst/>
                <a:gdLst>
                  <a:gd name="connsiteX0" fmla="*/ 69 w 1556287"/>
                  <a:gd name="connsiteY0" fmla="*/ 0 h 3761973"/>
                  <a:gd name="connsiteX1" fmla="*/ 70854 w 1556287"/>
                  <a:gd name="connsiteY1" fmla="*/ 12842 h 3761973"/>
                  <a:gd name="connsiteX2" fmla="*/ 1486634 w 1556287"/>
                  <a:gd name="connsiteY2" fmla="*/ 1370618 h 3761973"/>
                  <a:gd name="connsiteX3" fmla="*/ 149074 w 1556287"/>
                  <a:gd name="connsiteY3" fmla="*/ 3728794 h 3761973"/>
                  <a:gd name="connsiteX4" fmla="*/ 0 w 1556287"/>
                  <a:gd name="connsiteY4" fmla="*/ 3761973 h 3761973"/>
                  <a:gd name="connsiteX5" fmla="*/ 1083750 w 1556287"/>
                  <a:gd name="connsiteY5" fmla="*/ 1880926 h 3761973"/>
                  <a:gd name="connsiteX6" fmla="*/ 69 w 1556287"/>
                  <a:gd name="connsiteY6" fmla="*/ 0 h 3761973"/>
                  <a:gd name="connsiteX0" fmla="*/ 1083750 w 1556287"/>
                  <a:gd name="connsiteY0" fmla="*/ 1880926 h 3761973"/>
                  <a:gd name="connsiteX1" fmla="*/ 69 w 1556287"/>
                  <a:gd name="connsiteY1" fmla="*/ 0 h 3761973"/>
                  <a:gd name="connsiteX2" fmla="*/ 70854 w 1556287"/>
                  <a:gd name="connsiteY2" fmla="*/ 12842 h 3761973"/>
                  <a:gd name="connsiteX3" fmla="*/ 1486634 w 1556287"/>
                  <a:gd name="connsiteY3" fmla="*/ 1370618 h 3761973"/>
                  <a:gd name="connsiteX4" fmla="*/ 149074 w 1556287"/>
                  <a:gd name="connsiteY4" fmla="*/ 3728794 h 3761973"/>
                  <a:gd name="connsiteX5" fmla="*/ 0 w 1556287"/>
                  <a:gd name="connsiteY5" fmla="*/ 3761973 h 3761973"/>
                  <a:gd name="connsiteX6" fmla="*/ 1175190 w 1556287"/>
                  <a:gd name="connsiteY6" fmla="*/ 1972366 h 3761973"/>
                  <a:gd name="connsiteX0" fmla="*/ 1083750 w 1556287"/>
                  <a:gd name="connsiteY0" fmla="*/ 1880926 h 3761973"/>
                  <a:gd name="connsiteX1" fmla="*/ 69 w 1556287"/>
                  <a:gd name="connsiteY1" fmla="*/ 0 h 3761973"/>
                  <a:gd name="connsiteX2" fmla="*/ 70854 w 1556287"/>
                  <a:gd name="connsiteY2" fmla="*/ 12842 h 3761973"/>
                  <a:gd name="connsiteX3" fmla="*/ 1486634 w 1556287"/>
                  <a:gd name="connsiteY3" fmla="*/ 1370618 h 3761973"/>
                  <a:gd name="connsiteX4" fmla="*/ 149074 w 1556287"/>
                  <a:gd name="connsiteY4" fmla="*/ 3728794 h 3761973"/>
                  <a:gd name="connsiteX5" fmla="*/ 0 w 1556287"/>
                  <a:gd name="connsiteY5" fmla="*/ 3761973 h 3761973"/>
                  <a:gd name="connsiteX0" fmla="*/ 69 w 1556287"/>
                  <a:gd name="connsiteY0" fmla="*/ 0 h 3761973"/>
                  <a:gd name="connsiteX1" fmla="*/ 70854 w 1556287"/>
                  <a:gd name="connsiteY1" fmla="*/ 12842 h 3761973"/>
                  <a:gd name="connsiteX2" fmla="*/ 1486634 w 1556287"/>
                  <a:gd name="connsiteY2" fmla="*/ 1370618 h 3761973"/>
                  <a:gd name="connsiteX3" fmla="*/ 149074 w 1556287"/>
                  <a:gd name="connsiteY3" fmla="*/ 3728794 h 3761973"/>
                  <a:gd name="connsiteX4" fmla="*/ 0 w 1556287"/>
                  <a:gd name="connsiteY4" fmla="*/ 3761973 h 3761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287" h="3761973">
                    <a:moveTo>
                      <a:pt x="69" y="0"/>
                    </a:moveTo>
                    <a:lnTo>
                      <a:pt x="70854" y="12842"/>
                    </a:lnTo>
                    <a:cubicBezTo>
                      <a:pt x="733295" y="166684"/>
                      <a:pt x="1292873" y="668991"/>
                      <a:pt x="1486634" y="1370618"/>
                    </a:cubicBezTo>
                    <a:cubicBezTo>
                      <a:pt x="1768469" y="2391167"/>
                      <a:pt x="1169623" y="3446959"/>
                      <a:pt x="149074" y="3728794"/>
                    </a:cubicBezTo>
                    <a:lnTo>
                      <a:pt x="0" y="3761973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342583" y="934135"/>
            <a:ext cx="3018210" cy="1705096"/>
            <a:chOff x="6611753" y="1834016"/>
            <a:chExt cx="715949" cy="4044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14" name="图片 13" descr="582ed5f4793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42583" y="1950134"/>
            <a:ext cx="2042104" cy="832774"/>
          </a:xfrm>
          <a:prstGeom prst="rect">
            <a:avLst/>
          </a:prstGeom>
        </p:spPr>
      </p:pic>
      <p:pic>
        <p:nvPicPr>
          <p:cNvPr id="15" name="图片 14" descr="582ed5f4793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72"/>
          <a:stretch>
            <a:fillRect/>
          </a:stretch>
        </p:blipFill>
        <p:spPr>
          <a:xfrm>
            <a:off x="2332237" y="3596012"/>
            <a:ext cx="2070158" cy="127821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709897" y="4253921"/>
            <a:ext cx="456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275760" y="1741480"/>
            <a:ext cx="3018210" cy="1705096"/>
            <a:chOff x="6611753" y="1834016"/>
            <a:chExt cx="715949" cy="40446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26" name="图片 25" descr="5a118daf52db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8" t="-2070" r="6658" b="13544"/>
          <a:stretch/>
        </p:blipFill>
        <p:spPr>
          <a:xfrm>
            <a:off x="469068" y="1678788"/>
            <a:ext cx="2500132" cy="43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5a094962eca1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43224" y="2226776"/>
            <a:ext cx="4548777" cy="4639063"/>
          </a:xfrm>
          <a:custGeom>
            <a:avLst/>
            <a:gdLst>
              <a:gd name="connsiteX0" fmla="*/ 4548777 w 4548777"/>
              <a:gd name="connsiteY0" fmla="*/ 0 h 4639063"/>
              <a:gd name="connsiteX1" fmla="*/ 1290515 w 4548777"/>
              <a:gd name="connsiteY1" fmla="*/ 0 h 4639063"/>
              <a:gd name="connsiteX2" fmla="*/ 0 w 4548777"/>
              <a:gd name="connsiteY2" fmla="*/ 1418183 h 4639063"/>
              <a:gd name="connsiteX3" fmla="*/ 0 w 4548777"/>
              <a:gd name="connsiteY3" fmla="*/ 4639063 h 4639063"/>
              <a:gd name="connsiteX4" fmla="*/ 4548777 w 4548777"/>
              <a:gd name="connsiteY4" fmla="*/ 4639063 h 463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777" h="4639063">
                <a:moveTo>
                  <a:pt x="4548777" y="0"/>
                </a:moveTo>
                <a:lnTo>
                  <a:pt x="1290515" y="0"/>
                </a:lnTo>
                <a:lnTo>
                  <a:pt x="0" y="1418183"/>
                </a:lnTo>
                <a:lnTo>
                  <a:pt x="0" y="4639063"/>
                </a:lnTo>
                <a:lnTo>
                  <a:pt x="4548777" y="4639063"/>
                </a:lnTo>
                <a:close/>
              </a:path>
            </a:pathLst>
          </a:custGeom>
        </p:spPr>
      </p:pic>
      <p:grpSp>
        <p:nvGrpSpPr>
          <p:cNvPr id="16" name="组合 15"/>
          <p:cNvGrpSpPr/>
          <p:nvPr/>
        </p:nvGrpSpPr>
        <p:grpSpPr>
          <a:xfrm>
            <a:off x="7342583" y="934135"/>
            <a:ext cx="3018210" cy="1705096"/>
            <a:chOff x="6611753" y="1834016"/>
            <a:chExt cx="715949" cy="4044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14" name="图片 13" descr="582ed5f4793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42583" y="1950134"/>
            <a:ext cx="2042104" cy="832774"/>
          </a:xfrm>
          <a:prstGeom prst="rect">
            <a:avLst/>
          </a:prstGeom>
        </p:spPr>
      </p:pic>
      <p:pic>
        <p:nvPicPr>
          <p:cNvPr id="15" name="图片 14" descr="582ed5f4793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72"/>
          <a:stretch>
            <a:fillRect/>
          </a:stretch>
        </p:blipFill>
        <p:spPr>
          <a:xfrm>
            <a:off x="2332237" y="3596012"/>
            <a:ext cx="2070158" cy="127821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367316" y="1393284"/>
            <a:ext cx="52387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民歌是中国音乐的组成部分，要了解中国音乐，就必须研究民歌。</a:t>
            </a:r>
          </a:p>
          <a:p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3600" b="1" dirty="0" smtClean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—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冼星海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75760" y="1741480"/>
            <a:ext cx="3018210" cy="1705096"/>
            <a:chOff x="6611753" y="1834016"/>
            <a:chExt cx="715949" cy="40446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26" name="图片 25" descr="5a118daf52db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8" t="-2070" r="6658" b="13544"/>
          <a:stretch/>
        </p:blipFill>
        <p:spPr>
          <a:xfrm>
            <a:off x="469068" y="1678788"/>
            <a:ext cx="2500132" cy="43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9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5a094962eca1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231" b="16991"/>
          <a:stretch/>
        </p:blipFill>
        <p:spPr>
          <a:xfrm>
            <a:off x="-80199" y="2727205"/>
            <a:ext cx="2335977" cy="4146036"/>
          </a:xfrm>
          <a:prstGeom prst="rect">
            <a:avLst/>
          </a:prstGeom>
        </p:spPr>
      </p:pic>
      <p:pic>
        <p:nvPicPr>
          <p:cNvPr id="2" name="图片 1" descr="582ed5f4793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3" name="图片 2" descr="582ed5f47933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91874" y="299166"/>
            <a:ext cx="456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</a:t>
            </a:r>
          </a:p>
        </p:txBody>
      </p:sp>
      <p:sp>
        <p:nvSpPr>
          <p:cNvPr id="5" name="矩形 4"/>
          <p:cNvSpPr/>
          <p:nvPr/>
        </p:nvSpPr>
        <p:spPr>
          <a:xfrm>
            <a:off x="-146924" y="2005760"/>
            <a:ext cx="2407920" cy="525567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41191" y="1909293"/>
            <a:ext cx="1477328" cy="1890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</a:t>
            </a:r>
            <a:endParaRPr lang="en-US" altLang="zh-CN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="" xmlns:a16="http://schemas.microsoft.com/office/drawing/2014/main" id="{568C4B69-8550-41E0-930F-262C8808902E}"/>
              </a:ext>
            </a:extLst>
          </p:cNvPr>
          <p:cNvGrpSpPr/>
          <p:nvPr/>
        </p:nvGrpSpPr>
        <p:grpSpPr>
          <a:xfrm rot="2395105">
            <a:off x="5487642" y="1547940"/>
            <a:ext cx="3054261" cy="3470684"/>
            <a:chOff x="5533448" y="826221"/>
            <a:chExt cx="3752791" cy="4368686"/>
          </a:xfrm>
        </p:grpSpPr>
        <p:sp>
          <p:nvSpPr>
            <p:cNvPr id="63" name="任意多边形 11">
              <a:extLst>
                <a:ext uri="{FF2B5EF4-FFF2-40B4-BE49-F238E27FC236}">
                  <a16:creationId xmlns="" xmlns:a16="http://schemas.microsoft.com/office/drawing/2014/main" id="{67CD1514-BA5E-44D5-BBC9-404BE0B2275D}"/>
                </a:ext>
              </a:extLst>
            </p:cNvPr>
            <p:cNvSpPr/>
            <p:nvPr/>
          </p:nvSpPr>
          <p:spPr>
            <a:xfrm rot="926282">
              <a:off x="5533448" y="826221"/>
              <a:ext cx="1556286" cy="3761972"/>
            </a:xfrm>
            <a:custGeom>
              <a:avLst/>
              <a:gdLst>
                <a:gd name="connsiteX0" fmla="*/ 1407213 w 1556286"/>
                <a:gd name="connsiteY0" fmla="*/ 33179 h 3761972"/>
                <a:gd name="connsiteX1" fmla="*/ 1556286 w 1556286"/>
                <a:gd name="connsiteY1" fmla="*/ 0 h 3761972"/>
                <a:gd name="connsiteX2" fmla="*/ 472535 w 1556286"/>
                <a:gd name="connsiteY2" fmla="*/ 1881047 h 3761972"/>
                <a:gd name="connsiteX3" fmla="*/ 1556216 w 1556286"/>
                <a:gd name="connsiteY3" fmla="*/ 3761972 h 3761972"/>
                <a:gd name="connsiteX4" fmla="*/ 1485433 w 1556286"/>
                <a:gd name="connsiteY4" fmla="*/ 3749131 h 3761972"/>
                <a:gd name="connsiteX5" fmla="*/ 69653 w 1556286"/>
                <a:gd name="connsiteY5" fmla="*/ 2391355 h 3761972"/>
                <a:gd name="connsiteX6" fmla="*/ 1407213 w 1556286"/>
                <a:gd name="connsiteY6" fmla="*/ 33179 h 3761972"/>
                <a:gd name="connsiteX0" fmla="*/ 472535 w 1556286"/>
                <a:gd name="connsiteY0" fmla="*/ 1881047 h 3761972"/>
                <a:gd name="connsiteX1" fmla="*/ 1556216 w 1556286"/>
                <a:gd name="connsiteY1" fmla="*/ 3761972 h 3761972"/>
                <a:gd name="connsiteX2" fmla="*/ 1485433 w 1556286"/>
                <a:gd name="connsiteY2" fmla="*/ 3749131 h 3761972"/>
                <a:gd name="connsiteX3" fmla="*/ 69653 w 1556286"/>
                <a:gd name="connsiteY3" fmla="*/ 2391355 h 3761972"/>
                <a:gd name="connsiteX4" fmla="*/ 1407213 w 1556286"/>
                <a:gd name="connsiteY4" fmla="*/ 33179 h 3761972"/>
                <a:gd name="connsiteX5" fmla="*/ 1556286 w 1556286"/>
                <a:gd name="connsiteY5" fmla="*/ 0 h 3761972"/>
                <a:gd name="connsiteX6" fmla="*/ 563975 w 1556286"/>
                <a:gd name="connsiteY6" fmla="*/ 1972487 h 3761972"/>
                <a:gd name="connsiteX0" fmla="*/ 472535 w 1556286"/>
                <a:gd name="connsiteY0" fmla="*/ 1881047 h 3761972"/>
                <a:gd name="connsiteX1" fmla="*/ 1556216 w 1556286"/>
                <a:gd name="connsiteY1" fmla="*/ 3761972 h 3761972"/>
                <a:gd name="connsiteX2" fmla="*/ 1485433 w 1556286"/>
                <a:gd name="connsiteY2" fmla="*/ 3749131 h 3761972"/>
                <a:gd name="connsiteX3" fmla="*/ 69653 w 1556286"/>
                <a:gd name="connsiteY3" fmla="*/ 2391355 h 3761972"/>
                <a:gd name="connsiteX4" fmla="*/ 1407213 w 1556286"/>
                <a:gd name="connsiteY4" fmla="*/ 33179 h 3761972"/>
                <a:gd name="connsiteX5" fmla="*/ 1556286 w 1556286"/>
                <a:gd name="connsiteY5" fmla="*/ 0 h 3761972"/>
                <a:gd name="connsiteX0" fmla="*/ 1556216 w 1556286"/>
                <a:gd name="connsiteY0" fmla="*/ 3761972 h 3761972"/>
                <a:gd name="connsiteX1" fmla="*/ 1485433 w 1556286"/>
                <a:gd name="connsiteY1" fmla="*/ 3749131 h 3761972"/>
                <a:gd name="connsiteX2" fmla="*/ 69653 w 1556286"/>
                <a:gd name="connsiteY2" fmla="*/ 2391355 h 3761972"/>
                <a:gd name="connsiteX3" fmla="*/ 1407213 w 1556286"/>
                <a:gd name="connsiteY3" fmla="*/ 33179 h 3761972"/>
                <a:gd name="connsiteX4" fmla="*/ 1556286 w 1556286"/>
                <a:gd name="connsiteY4" fmla="*/ 0 h 376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286" h="3761972">
                  <a:moveTo>
                    <a:pt x="1556216" y="3761972"/>
                  </a:moveTo>
                  <a:lnTo>
                    <a:pt x="1485433" y="3749131"/>
                  </a:lnTo>
                  <a:cubicBezTo>
                    <a:pt x="822991" y="3595289"/>
                    <a:pt x="263414" y="3092982"/>
                    <a:pt x="69653" y="2391355"/>
                  </a:cubicBezTo>
                  <a:cubicBezTo>
                    <a:pt x="-212182" y="1370805"/>
                    <a:pt x="386664" y="315014"/>
                    <a:pt x="1407213" y="33179"/>
                  </a:cubicBezTo>
                  <a:lnTo>
                    <a:pt x="1556286" y="0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64" name="任意多边形 12">
              <a:extLst>
                <a:ext uri="{FF2B5EF4-FFF2-40B4-BE49-F238E27FC236}">
                  <a16:creationId xmlns="" xmlns:a16="http://schemas.microsoft.com/office/drawing/2014/main" id="{0FBAE326-A0E0-4053-A3B8-468827F6EE06}"/>
                </a:ext>
              </a:extLst>
            </p:cNvPr>
            <p:cNvSpPr/>
            <p:nvPr/>
          </p:nvSpPr>
          <p:spPr>
            <a:xfrm rot="926282">
              <a:off x="7729952" y="1432934"/>
              <a:ext cx="1556287" cy="3761973"/>
            </a:xfrm>
            <a:custGeom>
              <a:avLst/>
              <a:gdLst>
                <a:gd name="connsiteX0" fmla="*/ 69 w 1556287"/>
                <a:gd name="connsiteY0" fmla="*/ 0 h 3761973"/>
                <a:gd name="connsiteX1" fmla="*/ 70854 w 1556287"/>
                <a:gd name="connsiteY1" fmla="*/ 12842 h 3761973"/>
                <a:gd name="connsiteX2" fmla="*/ 1486634 w 1556287"/>
                <a:gd name="connsiteY2" fmla="*/ 1370618 h 3761973"/>
                <a:gd name="connsiteX3" fmla="*/ 149074 w 1556287"/>
                <a:gd name="connsiteY3" fmla="*/ 3728794 h 3761973"/>
                <a:gd name="connsiteX4" fmla="*/ 0 w 1556287"/>
                <a:gd name="connsiteY4" fmla="*/ 3761973 h 3761973"/>
                <a:gd name="connsiteX5" fmla="*/ 1083750 w 1556287"/>
                <a:gd name="connsiteY5" fmla="*/ 1880926 h 3761973"/>
                <a:gd name="connsiteX6" fmla="*/ 69 w 1556287"/>
                <a:gd name="connsiteY6" fmla="*/ 0 h 3761973"/>
                <a:gd name="connsiteX0" fmla="*/ 1083750 w 1556287"/>
                <a:gd name="connsiteY0" fmla="*/ 1880926 h 3761973"/>
                <a:gd name="connsiteX1" fmla="*/ 69 w 1556287"/>
                <a:gd name="connsiteY1" fmla="*/ 0 h 3761973"/>
                <a:gd name="connsiteX2" fmla="*/ 70854 w 1556287"/>
                <a:gd name="connsiteY2" fmla="*/ 12842 h 3761973"/>
                <a:gd name="connsiteX3" fmla="*/ 1486634 w 1556287"/>
                <a:gd name="connsiteY3" fmla="*/ 1370618 h 3761973"/>
                <a:gd name="connsiteX4" fmla="*/ 149074 w 1556287"/>
                <a:gd name="connsiteY4" fmla="*/ 3728794 h 3761973"/>
                <a:gd name="connsiteX5" fmla="*/ 0 w 1556287"/>
                <a:gd name="connsiteY5" fmla="*/ 3761973 h 3761973"/>
                <a:gd name="connsiteX6" fmla="*/ 1175190 w 1556287"/>
                <a:gd name="connsiteY6" fmla="*/ 1972366 h 3761973"/>
                <a:gd name="connsiteX0" fmla="*/ 1083750 w 1556287"/>
                <a:gd name="connsiteY0" fmla="*/ 1880926 h 3761973"/>
                <a:gd name="connsiteX1" fmla="*/ 69 w 1556287"/>
                <a:gd name="connsiteY1" fmla="*/ 0 h 3761973"/>
                <a:gd name="connsiteX2" fmla="*/ 70854 w 1556287"/>
                <a:gd name="connsiteY2" fmla="*/ 12842 h 3761973"/>
                <a:gd name="connsiteX3" fmla="*/ 1486634 w 1556287"/>
                <a:gd name="connsiteY3" fmla="*/ 1370618 h 3761973"/>
                <a:gd name="connsiteX4" fmla="*/ 149074 w 1556287"/>
                <a:gd name="connsiteY4" fmla="*/ 3728794 h 3761973"/>
                <a:gd name="connsiteX5" fmla="*/ 0 w 1556287"/>
                <a:gd name="connsiteY5" fmla="*/ 3761973 h 3761973"/>
                <a:gd name="connsiteX0" fmla="*/ 69 w 1556287"/>
                <a:gd name="connsiteY0" fmla="*/ 0 h 3761973"/>
                <a:gd name="connsiteX1" fmla="*/ 70854 w 1556287"/>
                <a:gd name="connsiteY1" fmla="*/ 12842 h 3761973"/>
                <a:gd name="connsiteX2" fmla="*/ 1486634 w 1556287"/>
                <a:gd name="connsiteY2" fmla="*/ 1370618 h 3761973"/>
                <a:gd name="connsiteX3" fmla="*/ 149074 w 1556287"/>
                <a:gd name="connsiteY3" fmla="*/ 3728794 h 3761973"/>
                <a:gd name="connsiteX4" fmla="*/ 0 w 1556287"/>
                <a:gd name="connsiteY4" fmla="*/ 3761973 h 376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287" h="3761973">
                  <a:moveTo>
                    <a:pt x="69" y="0"/>
                  </a:moveTo>
                  <a:lnTo>
                    <a:pt x="70854" y="12842"/>
                  </a:lnTo>
                  <a:cubicBezTo>
                    <a:pt x="733295" y="166684"/>
                    <a:pt x="1292873" y="668991"/>
                    <a:pt x="1486634" y="1370618"/>
                  </a:cubicBezTo>
                  <a:cubicBezTo>
                    <a:pt x="1768469" y="2391167"/>
                    <a:pt x="1169623" y="3446959"/>
                    <a:pt x="149074" y="3728794"/>
                  </a:cubicBezTo>
                  <a:lnTo>
                    <a:pt x="0" y="3761973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74" name="文本框 73">
            <a:extLst>
              <a:ext uri="{FF2B5EF4-FFF2-40B4-BE49-F238E27FC236}">
                <a16:creationId xmlns="" xmlns:a16="http://schemas.microsoft.com/office/drawing/2014/main" id="{2192EE10-38CB-4F13-86FF-219CC7BDBB54}"/>
              </a:ext>
            </a:extLst>
          </p:cNvPr>
          <p:cNvSpPr txBox="1"/>
          <p:nvPr/>
        </p:nvSpPr>
        <p:spPr>
          <a:xfrm>
            <a:off x="5992471" y="2061714"/>
            <a:ext cx="204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="" xmlns:a16="http://schemas.microsoft.com/office/drawing/2014/main" id="{B7513CB0-F2D8-4DDA-B122-F6C32B36B456}"/>
              </a:ext>
            </a:extLst>
          </p:cNvPr>
          <p:cNvSpPr txBox="1"/>
          <p:nvPr/>
        </p:nvSpPr>
        <p:spPr>
          <a:xfrm>
            <a:off x="6052705" y="2450323"/>
            <a:ext cx="2045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="" xmlns:a16="http://schemas.microsoft.com/office/drawing/2014/main" id="{CCAB399F-74DA-44A8-BB71-CA32B5B9766D}"/>
              </a:ext>
            </a:extLst>
          </p:cNvPr>
          <p:cNvSpPr txBox="1"/>
          <p:nvPr/>
        </p:nvSpPr>
        <p:spPr>
          <a:xfrm>
            <a:off x="9106690" y="3034232"/>
            <a:ext cx="204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="" xmlns:a16="http://schemas.microsoft.com/office/drawing/2014/main" id="{0F65143E-A3EB-45E7-B7BF-F4DB06B69CC1}"/>
              </a:ext>
            </a:extLst>
          </p:cNvPr>
          <p:cNvSpPr txBox="1"/>
          <p:nvPr/>
        </p:nvSpPr>
        <p:spPr>
          <a:xfrm>
            <a:off x="9166924" y="3422841"/>
            <a:ext cx="2045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81" name="组合 80">
            <a:extLst>
              <a:ext uri="{FF2B5EF4-FFF2-40B4-BE49-F238E27FC236}">
                <a16:creationId xmlns="" xmlns:a16="http://schemas.microsoft.com/office/drawing/2014/main" id="{2709CDA4-8A25-4E23-A034-797BDA44F6DD}"/>
              </a:ext>
            </a:extLst>
          </p:cNvPr>
          <p:cNvGrpSpPr/>
          <p:nvPr/>
        </p:nvGrpSpPr>
        <p:grpSpPr>
          <a:xfrm rot="2395105">
            <a:off x="8669696" y="2512602"/>
            <a:ext cx="3054261" cy="3470684"/>
            <a:chOff x="5533448" y="826221"/>
            <a:chExt cx="3752791" cy="4368686"/>
          </a:xfrm>
        </p:grpSpPr>
        <p:sp>
          <p:nvSpPr>
            <p:cNvPr id="82" name="任意多边形 11">
              <a:extLst>
                <a:ext uri="{FF2B5EF4-FFF2-40B4-BE49-F238E27FC236}">
                  <a16:creationId xmlns="" xmlns:a16="http://schemas.microsoft.com/office/drawing/2014/main" id="{AD0A7575-66C5-45DF-90C0-F501E1686DB1}"/>
                </a:ext>
              </a:extLst>
            </p:cNvPr>
            <p:cNvSpPr/>
            <p:nvPr/>
          </p:nvSpPr>
          <p:spPr>
            <a:xfrm rot="926282">
              <a:off x="5533448" y="826221"/>
              <a:ext cx="1556286" cy="3761972"/>
            </a:xfrm>
            <a:custGeom>
              <a:avLst/>
              <a:gdLst>
                <a:gd name="connsiteX0" fmla="*/ 1407213 w 1556286"/>
                <a:gd name="connsiteY0" fmla="*/ 33179 h 3761972"/>
                <a:gd name="connsiteX1" fmla="*/ 1556286 w 1556286"/>
                <a:gd name="connsiteY1" fmla="*/ 0 h 3761972"/>
                <a:gd name="connsiteX2" fmla="*/ 472535 w 1556286"/>
                <a:gd name="connsiteY2" fmla="*/ 1881047 h 3761972"/>
                <a:gd name="connsiteX3" fmla="*/ 1556216 w 1556286"/>
                <a:gd name="connsiteY3" fmla="*/ 3761972 h 3761972"/>
                <a:gd name="connsiteX4" fmla="*/ 1485433 w 1556286"/>
                <a:gd name="connsiteY4" fmla="*/ 3749131 h 3761972"/>
                <a:gd name="connsiteX5" fmla="*/ 69653 w 1556286"/>
                <a:gd name="connsiteY5" fmla="*/ 2391355 h 3761972"/>
                <a:gd name="connsiteX6" fmla="*/ 1407213 w 1556286"/>
                <a:gd name="connsiteY6" fmla="*/ 33179 h 3761972"/>
                <a:gd name="connsiteX0" fmla="*/ 472535 w 1556286"/>
                <a:gd name="connsiteY0" fmla="*/ 1881047 h 3761972"/>
                <a:gd name="connsiteX1" fmla="*/ 1556216 w 1556286"/>
                <a:gd name="connsiteY1" fmla="*/ 3761972 h 3761972"/>
                <a:gd name="connsiteX2" fmla="*/ 1485433 w 1556286"/>
                <a:gd name="connsiteY2" fmla="*/ 3749131 h 3761972"/>
                <a:gd name="connsiteX3" fmla="*/ 69653 w 1556286"/>
                <a:gd name="connsiteY3" fmla="*/ 2391355 h 3761972"/>
                <a:gd name="connsiteX4" fmla="*/ 1407213 w 1556286"/>
                <a:gd name="connsiteY4" fmla="*/ 33179 h 3761972"/>
                <a:gd name="connsiteX5" fmla="*/ 1556286 w 1556286"/>
                <a:gd name="connsiteY5" fmla="*/ 0 h 3761972"/>
                <a:gd name="connsiteX6" fmla="*/ 563975 w 1556286"/>
                <a:gd name="connsiteY6" fmla="*/ 1972487 h 3761972"/>
                <a:gd name="connsiteX0" fmla="*/ 472535 w 1556286"/>
                <a:gd name="connsiteY0" fmla="*/ 1881047 h 3761972"/>
                <a:gd name="connsiteX1" fmla="*/ 1556216 w 1556286"/>
                <a:gd name="connsiteY1" fmla="*/ 3761972 h 3761972"/>
                <a:gd name="connsiteX2" fmla="*/ 1485433 w 1556286"/>
                <a:gd name="connsiteY2" fmla="*/ 3749131 h 3761972"/>
                <a:gd name="connsiteX3" fmla="*/ 69653 w 1556286"/>
                <a:gd name="connsiteY3" fmla="*/ 2391355 h 3761972"/>
                <a:gd name="connsiteX4" fmla="*/ 1407213 w 1556286"/>
                <a:gd name="connsiteY4" fmla="*/ 33179 h 3761972"/>
                <a:gd name="connsiteX5" fmla="*/ 1556286 w 1556286"/>
                <a:gd name="connsiteY5" fmla="*/ 0 h 3761972"/>
                <a:gd name="connsiteX0" fmla="*/ 1556216 w 1556286"/>
                <a:gd name="connsiteY0" fmla="*/ 3761972 h 3761972"/>
                <a:gd name="connsiteX1" fmla="*/ 1485433 w 1556286"/>
                <a:gd name="connsiteY1" fmla="*/ 3749131 h 3761972"/>
                <a:gd name="connsiteX2" fmla="*/ 69653 w 1556286"/>
                <a:gd name="connsiteY2" fmla="*/ 2391355 h 3761972"/>
                <a:gd name="connsiteX3" fmla="*/ 1407213 w 1556286"/>
                <a:gd name="connsiteY3" fmla="*/ 33179 h 3761972"/>
                <a:gd name="connsiteX4" fmla="*/ 1556286 w 1556286"/>
                <a:gd name="connsiteY4" fmla="*/ 0 h 376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286" h="3761972">
                  <a:moveTo>
                    <a:pt x="1556216" y="3761972"/>
                  </a:moveTo>
                  <a:lnTo>
                    <a:pt x="1485433" y="3749131"/>
                  </a:lnTo>
                  <a:cubicBezTo>
                    <a:pt x="822991" y="3595289"/>
                    <a:pt x="263414" y="3092982"/>
                    <a:pt x="69653" y="2391355"/>
                  </a:cubicBezTo>
                  <a:cubicBezTo>
                    <a:pt x="-212182" y="1370805"/>
                    <a:pt x="386664" y="315014"/>
                    <a:pt x="1407213" y="33179"/>
                  </a:cubicBezTo>
                  <a:lnTo>
                    <a:pt x="1556286" y="0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83" name="任意多边形 12">
              <a:extLst>
                <a:ext uri="{FF2B5EF4-FFF2-40B4-BE49-F238E27FC236}">
                  <a16:creationId xmlns="" xmlns:a16="http://schemas.microsoft.com/office/drawing/2014/main" id="{DFB1BF6D-CE72-4055-BB13-19FED726A482}"/>
                </a:ext>
              </a:extLst>
            </p:cNvPr>
            <p:cNvSpPr/>
            <p:nvPr/>
          </p:nvSpPr>
          <p:spPr>
            <a:xfrm rot="926282">
              <a:off x="7729952" y="1432934"/>
              <a:ext cx="1556287" cy="3761973"/>
            </a:xfrm>
            <a:custGeom>
              <a:avLst/>
              <a:gdLst>
                <a:gd name="connsiteX0" fmla="*/ 69 w 1556287"/>
                <a:gd name="connsiteY0" fmla="*/ 0 h 3761973"/>
                <a:gd name="connsiteX1" fmla="*/ 70854 w 1556287"/>
                <a:gd name="connsiteY1" fmla="*/ 12842 h 3761973"/>
                <a:gd name="connsiteX2" fmla="*/ 1486634 w 1556287"/>
                <a:gd name="connsiteY2" fmla="*/ 1370618 h 3761973"/>
                <a:gd name="connsiteX3" fmla="*/ 149074 w 1556287"/>
                <a:gd name="connsiteY3" fmla="*/ 3728794 h 3761973"/>
                <a:gd name="connsiteX4" fmla="*/ 0 w 1556287"/>
                <a:gd name="connsiteY4" fmla="*/ 3761973 h 3761973"/>
                <a:gd name="connsiteX5" fmla="*/ 1083750 w 1556287"/>
                <a:gd name="connsiteY5" fmla="*/ 1880926 h 3761973"/>
                <a:gd name="connsiteX6" fmla="*/ 69 w 1556287"/>
                <a:gd name="connsiteY6" fmla="*/ 0 h 3761973"/>
                <a:gd name="connsiteX0" fmla="*/ 1083750 w 1556287"/>
                <a:gd name="connsiteY0" fmla="*/ 1880926 h 3761973"/>
                <a:gd name="connsiteX1" fmla="*/ 69 w 1556287"/>
                <a:gd name="connsiteY1" fmla="*/ 0 h 3761973"/>
                <a:gd name="connsiteX2" fmla="*/ 70854 w 1556287"/>
                <a:gd name="connsiteY2" fmla="*/ 12842 h 3761973"/>
                <a:gd name="connsiteX3" fmla="*/ 1486634 w 1556287"/>
                <a:gd name="connsiteY3" fmla="*/ 1370618 h 3761973"/>
                <a:gd name="connsiteX4" fmla="*/ 149074 w 1556287"/>
                <a:gd name="connsiteY4" fmla="*/ 3728794 h 3761973"/>
                <a:gd name="connsiteX5" fmla="*/ 0 w 1556287"/>
                <a:gd name="connsiteY5" fmla="*/ 3761973 h 3761973"/>
                <a:gd name="connsiteX6" fmla="*/ 1175190 w 1556287"/>
                <a:gd name="connsiteY6" fmla="*/ 1972366 h 3761973"/>
                <a:gd name="connsiteX0" fmla="*/ 1083750 w 1556287"/>
                <a:gd name="connsiteY0" fmla="*/ 1880926 h 3761973"/>
                <a:gd name="connsiteX1" fmla="*/ 69 w 1556287"/>
                <a:gd name="connsiteY1" fmla="*/ 0 h 3761973"/>
                <a:gd name="connsiteX2" fmla="*/ 70854 w 1556287"/>
                <a:gd name="connsiteY2" fmla="*/ 12842 h 3761973"/>
                <a:gd name="connsiteX3" fmla="*/ 1486634 w 1556287"/>
                <a:gd name="connsiteY3" fmla="*/ 1370618 h 3761973"/>
                <a:gd name="connsiteX4" fmla="*/ 149074 w 1556287"/>
                <a:gd name="connsiteY4" fmla="*/ 3728794 h 3761973"/>
                <a:gd name="connsiteX5" fmla="*/ 0 w 1556287"/>
                <a:gd name="connsiteY5" fmla="*/ 3761973 h 3761973"/>
                <a:gd name="connsiteX0" fmla="*/ 69 w 1556287"/>
                <a:gd name="connsiteY0" fmla="*/ 0 h 3761973"/>
                <a:gd name="connsiteX1" fmla="*/ 70854 w 1556287"/>
                <a:gd name="connsiteY1" fmla="*/ 12842 h 3761973"/>
                <a:gd name="connsiteX2" fmla="*/ 1486634 w 1556287"/>
                <a:gd name="connsiteY2" fmla="*/ 1370618 h 3761973"/>
                <a:gd name="connsiteX3" fmla="*/ 149074 w 1556287"/>
                <a:gd name="connsiteY3" fmla="*/ 3728794 h 3761973"/>
                <a:gd name="connsiteX4" fmla="*/ 0 w 1556287"/>
                <a:gd name="connsiteY4" fmla="*/ 3761973 h 376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287" h="3761973">
                  <a:moveTo>
                    <a:pt x="69" y="0"/>
                  </a:moveTo>
                  <a:lnTo>
                    <a:pt x="70854" y="12842"/>
                  </a:lnTo>
                  <a:cubicBezTo>
                    <a:pt x="733295" y="166684"/>
                    <a:pt x="1292873" y="668991"/>
                    <a:pt x="1486634" y="1370618"/>
                  </a:cubicBezTo>
                  <a:cubicBezTo>
                    <a:pt x="1768469" y="2391167"/>
                    <a:pt x="1169623" y="3446959"/>
                    <a:pt x="149074" y="3728794"/>
                  </a:cubicBezTo>
                  <a:lnTo>
                    <a:pt x="0" y="3761973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84" name="文本框 83">
            <a:extLst>
              <a:ext uri="{FF2B5EF4-FFF2-40B4-BE49-F238E27FC236}">
                <a16:creationId xmlns="" xmlns:a16="http://schemas.microsoft.com/office/drawing/2014/main" id="{9DFF1628-6729-43EE-B319-493257594072}"/>
              </a:ext>
            </a:extLst>
          </p:cNvPr>
          <p:cNvSpPr txBox="1"/>
          <p:nvPr/>
        </p:nvSpPr>
        <p:spPr>
          <a:xfrm>
            <a:off x="3113520" y="2809274"/>
            <a:ext cx="204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="" xmlns:a16="http://schemas.microsoft.com/office/drawing/2014/main" id="{A0E2E9B7-770B-4EC0-8307-1872DE494633}"/>
              </a:ext>
            </a:extLst>
          </p:cNvPr>
          <p:cNvSpPr txBox="1"/>
          <p:nvPr/>
        </p:nvSpPr>
        <p:spPr>
          <a:xfrm>
            <a:off x="3173754" y="3197883"/>
            <a:ext cx="2045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="" xmlns:a16="http://schemas.microsoft.com/office/drawing/2014/main" id="{8FF6C2DC-AA4B-4316-B620-A14972FB05A8}"/>
              </a:ext>
            </a:extLst>
          </p:cNvPr>
          <p:cNvGrpSpPr/>
          <p:nvPr/>
        </p:nvGrpSpPr>
        <p:grpSpPr>
          <a:xfrm rot="2395105">
            <a:off x="2330535" y="2399330"/>
            <a:ext cx="3054261" cy="3470684"/>
            <a:chOff x="5533448" y="826221"/>
            <a:chExt cx="3752791" cy="4368686"/>
          </a:xfrm>
        </p:grpSpPr>
        <p:sp>
          <p:nvSpPr>
            <p:cNvPr id="87" name="任意多边形 11">
              <a:extLst>
                <a:ext uri="{FF2B5EF4-FFF2-40B4-BE49-F238E27FC236}">
                  <a16:creationId xmlns="" xmlns:a16="http://schemas.microsoft.com/office/drawing/2014/main" id="{0805398E-BEB2-42BC-BB6E-2F6D173D435F}"/>
                </a:ext>
              </a:extLst>
            </p:cNvPr>
            <p:cNvSpPr/>
            <p:nvPr/>
          </p:nvSpPr>
          <p:spPr>
            <a:xfrm rot="926282">
              <a:off x="5533448" y="826221"/>
              <a:ext cx="1556286" cy="3761972"/>
            </a:xfrm>
            <a:custGeom>
              <a:avLst/>
              <a:gdLst>
                <a:gd name="connsiteX0" fmla="*/ 1407213 w 1556286"/>
                <a:gd name="connsiteY0" fmla="*/ 33179 h 3761972"/>
                <a:gd name="connsiteX1" fmla="*/ 1556286 w 1556286"/>
                <a:gd name="connsiteY1" fmla="*/ 0 h 3761972"/>
                <a:gd name="connsiteX2" fmla="*/ 472535 w 1556286"/>
                <a:gd name="connsiteY2" fmla="*/ 1881047 h 3761972"/>
                <a:gd name="connsiteX3" fmla="*/ 1556216 w 1556286"/>
                <a:gd name="connsiteY3" fmla="*/ 3761972 h 3761972"/>
                <a:gd name="connsiteX4" fmla="*/ 1485433 w 1556286"/>
                <a:gd name="connsiteY4" fmla="*/ 3749131 h 3761972"/>
                <a:gd name="connsiteX5" fmla="*/ 69653 w 1556286"/>
                <a:gd name="connsiteY5" fmla="*/ 2391355 h 3761972"/>
                <a:gd name="connsiteX6" fmla="*/ 1407213 w 1556286"/>
                <a:gd name="connsiteY6" fmla="*/ 33179 h 3761972"/>
                <a:gd name="connsiteX0" fmla="*/ 472535 w 1556286"/>
                <a:gd name="connsiteY0" fmla="*/ 1881047 h 3761972"/>
                <a:gd name="connsiteX1" fmla="*/ 1556216 w 1556286"/>
                <a:gd name="connsiteY1" fmla="*/ 3761972 h 3761972"/>
                <a:gd name="connsiteX2" fmla="*/ 1485433 w 1556286"/>
                <a:gd name="connsiteY2" fmla="*/ 3749131 h 3761972"/>
                <a:gd name="connsiteX3" fmla="*/ 69653 w 1556286"/>
                <a:gd name="connsiteY3" fmla="*/ 2391355 h 3761972"/>
                <a:gd name="connsiteX4" fmla="*/ 1407213 w 1556286"/>
                <a:gd name="connsiteY4" fmla="*/ 33179 h 3761972"/>
                <a:gd name="connsiteX5" fmla="*/ 1556286 w 1556286"/>
                <a:gd name="connsiteY5" fmla="*/ 0 h 3761972"/>
                <a:gd name="connsiteX6" fmla="*/ 563975 w 1556286"/>
                <a:gd name="connsiteY6" fmla="*/ 1972487 h 3761972"/>
                <a:gd name="connsiteX0" fmla="*/ 472535 w 1556286"/>
                <a:gd name="connsiteY0" fmla="*/ 1881047 h 3761972"/>
                <a:gd name="connsiteX1" fmla="*/ 1556216 w 1556286"/>
                <a:gd name="connsiteY1" fmla="*/ 3761972 h 3761972"/>
                <a:gd name="connsiteX2" fmla="*/ 1485433 w 1556286"/>
                <a:gd name="connsiteY2" fmla="*/ 3749131 h 3761972"/>
                <a:gd name="connsiteX3" fmla="*/ 69653 w 1556286"/>
                <a:gd name="connsiteY3" fmla="*/ 2391355 h 3761972"/>
                <a:gd name="connsiteX4" fmla="*/ 1407213 w 1556286"/>
                <a:gd name="connsiteY4" fmla="*/ 33179 h 3761972"/>
                <a:gd name="connsiteX5" fmla="*/ 1556286 w 1556286"/>
                <a:gd name="connsiteY5" fmla="*/ 0 h 3761972"/>
                <a:gd name="connsiteX0" fmla="*/ 1556216 w 1556286"/>
                <a:gd name="connsiteY0" fmla="*/ 3761972 h 3761972"/>
                <a:gd name="connsiteX1" fmla="*/ 1485433 w 1556286"/>
                <a:gd name="connsiteY1" fmla="*/ 3749131 h 3761972"/>
                <a:gd name="connsiteX2" fmla="*/ 69653 w 1556286"/>
                <a:gd name="connsiteY2" fmla="*/ 2391355 h 3761972"/>
                <a:gd name="connsiteX3" fmla="*/ 1407213 w 1556286"/>
                <a:gd name="connsiteY3" fmla="*/ 33179 h 3761972"/>
                <a:gd name="connsiteX4" fmla="*/ 1556286 w 1556286"/>
                <a:gd name="connsiteY4" fmla="*/ 0 h 376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286" h="3761972">
                  <a:moveTo>
                    <a:pt x="1556216" y="3761972"/>
                  </a:moveTo>
                  <a:lnTo>
                    <a:pt x="1485433" y="3749131"/>
                  </a:lnTo>
                  <a:cubicBezTo>
                    <a:pt x="822991" y="3595289"/>
                    <a:pt x="263414" y="3092982"/>
                    <a:pt x="69653" y="2391355"/>
                  </a:cubicBezTo>
                  <a:cubicBezTo>
                    <a:pt x="-212182" y="1370805"/>
                    <a:pt x="386664" y="315014"/>
                    <a:pt x="1407213" y="33179"/>
                  </a:cubicBezTo>
                  <a:lnTo>
                    <a:pt x="1556286" y="0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88" name="任意多边形 12">
              <a:extLst>
                <a:ext uri="{FF2B5EF4-FFF2-40B4-BE49-F238E27FC236}">
                  <a16:creationId xmlns="" xmlns:a16="http://schemas.microsoft.com/office/drawing/2014/main" id="{C99D5B1D-E354-4CE5-B7D3-327B14FA5CD4}"/>
                </a:ext>
              </a:extLst>
            </p:cNvPr>
            <p:cNvSpPr/>
            <p:nvPr/>
          </p:nvSpPr>
          <p:spPr>
            <a:xfrm rot="926282">
              <a:off x="7729952" y="1432934"/>
              <a:ext cx="1556287" cy="3761973"/>
            </a:xfrm>
            <a:custGeom>
              <a:avLst/>
              <a:gdLst>
                <a:gd name="connsiteX0" fmla="*/ 69 w 1556287"/>
                <a:gd name="connsiteY0" fmla="*/ 0 h 3761973"/>
                <a:gd name="connsiteX1" fmla="*/ 70854 w 1556287"/>
                <a:gd name="connsiteY1" fmla="*/ 12842 h 3761973"/>
                <a:gd name="connsiteX2" fmla="*/ 1486634 w 1556287"/>
                <a:gd name="connsiteY2" fmla="*/ 1370618 h 3761973"/>
                <a:gd name="connsiteX3" fmla="*/ 149074 w 1556287"/>
                <a:gd name="connsiteY3" fmla="*/ 3728794 h 3761973"/>
                <a:gd name="connsiteX4" fmla="*/ 0 w 1556287"/>
                <a:gd name="connsiteY4" fmla="*/ 3761973 h 3761973"/>
                <a:gd name="connsiteX5" fmla="*/ 1083750 w 1556287"/>
                <a:gd name="connsiteY5" fmla="*/ 1880926 h 3761973"/>
                <a:gd name="connsiteX6" fmla="*/ 69 w 1556287"/>
                <a:gd name="connsiteY6" fmla="*/ 0 h 3761973"/>
                <a:gd name="connsiteX0" fmla="*/ 1083750 w 1556287"/>
                <a:gd name="connsiteY0" fmla="*/ 1880926 h 3761973"/>
                <a:gd name="connsiteX1" fmla="*/ 69 w 1556287"/>
                <a:gd name="connsiteY1" fmla="*/ 0 h 3761973"/>
                <a:gd name="connsiteX2" fmla="*/ 70854 w 1556287"/>
                <a:gd name="connsiteY2" fmla="*/ 12842 h 3761973"/>
                <a:gd name="connsiteX3" fmla="*/ 1486634 w 1556287"/>
                <a:gd name="connsiteY3" fmla="*/ 1370618 h 3761973"/>
                <a:gd name="connsiteX4" fmla="*/ 149074 w 1556287"/>
                <a:gd name="connsiteY4" fmla="*/ 3728794 h 3761973"/>
                <a:gd name="connsiteX5" fmla="*/ 0 w 1556287"/>
                <a:gd name="connsiteY5" fmla="*/ 3761973 h 3761973"/>
                <a:gd name="connsiteX6" fmla="*/ 1175190 w 1556287"/>
                <a:gd name="connsiteY6" fmla="*/ 1972366 h 3761973"/>
                <a:gd name="connsiteX0" fmla="*/ 1083750 w 1556287"/>
                <a:gd name="connsiteY0" fmla="*/ 1880926 h 3761973"/>
                <a:gd name="connsiteX1" fmla="*/ 69 w 1556287"/>
                <a:gd name="connsiteY1" fmla="*/ 0 h 3761973"/>
                <a:gd name="connsiteX2" fmla="*/ 70854 w 1556287"/>
                <a:gd name="connsiteY2" fmla="*/ 12842 h 3761973"/>
                <a:gd name="connsiteX3" fmla="*/ 1486634 w 1556287"/>
                <a:gd name="connsiteY3" fmla="*/ 1370618 h 3761973"/>
                <a:gd name="connsiteX4" fmla="*/ 149074 w 1556287"/>
                <a:gd name="connsiteY4" fmla="*/ 3728794 h 3761973"/>
                <a:gd name="connsiteX5" fmla="*/ 0 w 1556287"/>
                <a:gd name="connsiteY5" fmla="*/ 3761973 h 3761973"/>
                <a:gd name="connsiteX0" fmla="*/ 69 w 1556287"/>
                <a:gd name="connsiteY0" fmla="*/ 0 h 3761973"/>
                <a:gd name="connsiteX1" fmla="*/ 70854 w 1556287"/>
                <a:gd name="connsiteY1" fmla="*/ 12842 h 3761973"/>
                <a:gd name="connsiteX2" fmla="*/ 1486634 w 1556287"/>
                <a:gd name="connsiteY2" fmla="*/ 1370618 h 3761973"/>
                <a:gd name="connsiteX3" fmla="*/ 149074 w 1556287"/>
                <a:gd name="connsiteY3" fmla="*/ 3728794 h 3761973"/>
                <a:gd name="connsiteX4" fmla="*/ 0 w 1556287"/>
                <a:gd name="connsiteY4" fmla="*/ 3761973 h 376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287" h="3761973">
                  <a:moveTo>
                    <a:pt x="69" y="0"/>
                  </a:moveTo>
                  <a:lnTo>
                    <a:pt x="70854" y="12842"/>
                  </a:lnTo>
                  <a:cubicBezTo>
                    <a:pt x="733295" y="166684"/>
                    <a:pt x="1292873" y="668991"/>
                    <a:pt x="1486634" y="1370618"/>
                  </a:cubicBezTo>
                  <a:cubicBezTo>
                    <a:pt x="1768469" y="2391167"/>
                    <a:pt x="1169623" y="3446959"/>
                    <a:pt x="149074" y="3728794"/>
                  </a:cubicBezTo>
                  <a:lnTo>
                    <a:pt x="0" y="3761973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7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74" grpId="0"/>
      <p:bldP spid="75" grpId="0"/>
      <p:bldP spid="79" grpId="0"/>
      <p:bldP spid="80" grpId="0"/>
      <p:bldP spid="84" grpId="0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82ed5f4793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3" name="图片 2" descr="582ed5f47933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91874" y="299166"/>
            <a:ext cx="456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</a:t>
            </a:r>
          </a:p>
        </p:txBody>
      </p:sp>
      <p:sp>
        <p:nvSpPr>
          <p:cNvPr id="6" name="矩形 5"/>
          <p:cNvSpPr/>
          <p:nvPr/>
        </p:nvSpPr>
        <p:spPr>
          <a:xfrm>
            <a:off x="1539239" y="2499360"/>
            <a:ext cx="2468880" cy="43586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23959" y="2499360"/>
            <a:ext cx="2468880" cy="43586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80078" y="2213108"/>
            <a:ext cx="2468880" cy="43586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51376" y="3621680"/>
            <a:ext cx="204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85423" y="4109157"/>
            <a:ext cx="2045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18004" y="2364158"/>
            <a:ext cx="204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52051" y="2851635"/>
            <a:ext cx="2045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7" name="图片 16" descr="5a118daf52db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0502" y="4842442"/>
            <a:ext cx="1448031" cy="20722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76740" y="1131246"/>
            <a:ext cx="1672183" cy="24625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5077" y="3402699"/>
            <a:ext cx="2095524" cy="3444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012706" y="2804119"/>
            <a:ext cx="204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046753" y="3291596"/>
            <a:ext cx="2045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99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82ed5f4793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3" name="图片 2" descr="582ed5f47933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91874" y="299166"/>
            <a:ext cx="456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</a:t>
            </a:r>
          </a:p>
        </p:txBody>
      </p:sp>
      <p:sp>
        <p:nvSpPr>
          <p:cNvPr id="5" name="矩形 4"/>
          <p:cNvSpPr/>
          <p:nvPr/>
        </p:nvSpPr>
        <p:spPr>
          <a:xfrm>
            <a:off x="-498763" y="2890490"/>
            <a:ext cx="4084320" cy="10820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22023" y="1429399"/>
            <a:ext cx="3969381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的核心思想。点击添加标题文字点击添加标题文字。点击添加标题文字</a:t>
            </a:r>
          </a:p>
        </p:txBody>
      </p:sp>
      <p:sp>
        <p:nvSpPr>
          <p:cNvPr id="7" name="椭圆 6"/>
          <p:cNvSpPr/>
          <p:nvPr/>
        </p:nvSpPr>
        <p:spPr>
          <a:xfrm>
            <a:off x="5533601" y="1484531"/>
            <a:ext cx="951567" cy="95156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22023" y="2923316"/>
            <a:ext cx="3969381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的核心思想。点击添加标题文字点击添加标题文字。点击添加标题文字</a:t>
            </a:r>
          </a:p>
        </p:txBody>
      </p:sp>
      <p:sp>
        <p:nvSpPr>
          <p:cNvPr id="9" name="椭圆 8"/>
          <p:cNvSpPr/>
          <p:nvPr/>
        </p:nvSpPr>
        <p:spPr>
          <a:xfrm>
            <a:off x="5533601" y="2978448"/>
            <a:ext cx="951567" cy="95156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22023" y="4593068"/>
            <a:ext cx="3969381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的核心思想。点击添加标题文字点击添加标题文字。点击添加标题文字</a:t>
            </a:r>
          </a:p>
        </p:txBody>
      </p:sp>
      <p:sp>
        <p:nvSpPr>
          <p:cNvPr id="11" name="椭圆 10"/>
          <p:cNvSpPr/>
          <p:nvPr/>
        </p:nvSpPr>
        <p:spPr>
          <a:xfrm>
            <a:off x="5533601" y="4648200"/>
            <a:ext cx="951567" cy="95156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叁</a:t>
            </a:r>
          </a:p>
        </p:txBody>
      </p:sp>
      <p:pic>
        <p:nvPicPr>
          <p:cNvPr id="15" name="图片 14" descr="5a4b432cb31c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000" y="1861518"/>
            <a:ext cx="2227823" cy="222782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245" y="2790641"/>
            <a:ext cx="2091332" cy="12987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554" y="3169900"/>
            <a:ext cx="3197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76442" y="4246654"/>
            <a:ext cx="3969381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的核心思想。点击添加标题文字点击添加标题文字。点击添加标题文字</a:t>
            </a:r>
          </a:p>
        </p:txBody>
      </p:sp>
    </p:spTree>
    <p:extLst>
      <p:ext uri="{BB962C8B-B14F-4D97-AF65-F5344CB8AC3E}">
        <p14:creationId xmlns:p14="http://schemas.microsoft.com/office/powerpoint/2010/main" val="8271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3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63553" y="4437112"/>
            <a:ext cx="9025003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www.1ppt.com/jianli/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www.1ppt.com/shouchaobao/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www.1ppt.com/ziti/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12192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28408" y="3097348"/>
            <a:ext cx="5471583" cy="119575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人学习、研究。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96000" y="3097348"/>
            <a:ext cx="5471584" cy="119575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任何形式的在线付费下载。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刻录光碟销售。</a:t>
            </a:r>
            <a:endParaRPr lang="zh-CN" altLang="en-GB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69" y="356248"/>
            <a:ext cx="7893049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6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226963" y="2417184"/>
            <a:ext cx="3109081" cy="45785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rot="5400000">
            <a:off x="3946325" y="547651"/>
            <a:ext cx="243840" cy="3043388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2057" t="-127198" r="-10295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" name="图片 4" descr="582ed5f4793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6" name="图片 5" descr="582ed5f47933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91874" y="299166"/>
            <a:ext cx="456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29254" y="2284004"/>
            <a:ext cx="2721442" cy="40081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8868" y="1787617"/>
            <a:ext cx="3149276" cy="45570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83436" y="1746179"/>
            <a:ext cx="456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民歌</a:t>
            </a:r>
            <a:endParaRPr lang="zh-CN" altLang="en-US" sz="3600" b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29112" y="2662720"/>
            <a:ext cx="5347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指民间歌曲。是人民群众在长期的生活劳动和斗争中口耳相传，不断加工而形成的。它是人民群众集体创作，智慧的结晶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869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984" y="-450360"/>
            <a:ext cx="6527554" cy="72064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5564" y="15663"/>
            <a:ext cx="2856865" cy="6914515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832557" y="2039138"/>
            <a:ext cx="2424033" cy="2698864"/>
            <a:chOff x="8881309" y="2608256"/>
            <a:chExt cx="2424033" cy="2698864"/>
          </a:xfrm>
        </p:grpSpPr>
        <p:sp>
          <p:nvSpPr>
            <p:cNvPr id="11" name="文本框 10"/>
            <p:cNvSpPr txBox="1"/>
            <p:nvPr/>
          </p:nvSpPr>
          <p:spPr>
            <a:xfrm>
              <a:off x="9407128" y="2815378"/>
              <a:ext cx="1292662" cy="24917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目录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881309" y="2608256"/>
              <a:ext cx="2424033" cy="2425682"/>
              <a:chOff x="187702" y="1132512"/>
              <a:chExt cx="1804030" cy="1805257"/>
            </a:xfrm>
          </p:grpSpPr>
          <p:grpSp>
            <p:nvGrpSpPr>
              <p:cNvPr id="13" name="组合 12"/>
              <p:cNvGrpSpPr/>
              <p:nvPr/>
            </p:nvGrpSpPr>
            <p:grpSpPr>
              <a:xfrm rot="2395105">
                <a:off x="275765" y="1132512"/>
                <a:ext cx="1550753" cy="1805257"/>
                <a:chOff x="5533448" y="826221"/>
                <a:chExt cx="3752791" cy="4368686"/>
              </a:xfrm>
            </p:grpSpPr>
            <p:sp>
              <p:nvSpPr>
                <p:cNvPr id="14" name="任意多边形 13"/>
                <p:cNvSpPr/>
                <p:nvPr/>
              </p:nvSpPr>
              <p:spPr>
                <a:xfrm rot="926282">
                  <a:off x="5533448" y="826221"/>
                  <a:ext cx="1556286" cy="3761972"/>
                </a:xfrm>
                <a:custGeom>
                  <a:avLst/>
                  <a:gdLst>
                    <a:gd name="connsiteX0" fmla="*/ 1407213 w 1556286"/>
                    <a:gd name="connsiteY0" fmla="*/ 33179 h 3761972"/>
                    <a:gd name="connsiteX1" fmla="*/ 1556286 w 1556286"/>
                    <a:gd name="connsiteY1" fmla="*/ 0 h 3761972"/>
                    <a:gd name="connsiteX2" fmla="*/ 472535 w 1556286"/>
                    <a:gd name="connsiteY2" fmla="*/ 1881047 h 3761972"/>
                    <a:gd name="connsiteX3" fmla="*/ 1556216 w 1556286"/>
                    <a:gd name="connsiteY3" fmla="*/ 3761972 h 3761972"/>
                    <a:gd name="connsiteX4" fmla="*/ 1485433 w 1556286"/>
                    <a:gd name="connsiteY4" fmla="*/ 3749131 h 3761972"/>
                    <a:gd name="connsiteX5" fmla="*/ 69653 w 1556286"/>
                    <a:gd name="connsiteY5" fmla="*/ 2391355 h 3761972"/>
                    <a:gd name="connsiteX6" fmla="*/ 1407213 w 1556286"/>
                    <a:gd name="connsiteY6" fmla="*/ 33179 h 3761972"/>
                    <a:gd name="connsiteX0" fmla="*/ 472535 w 1556286"/>
                    <a:gd name="connsiteY0" fmla="*/ 1881047 h 3761972"/>
                    <a:gd name="connsiteX1" fmla="*/ 1556216 w 1556286"/>
                    <a:gd name="connsiteY1" fmla="*/ 3761972 h 3761972"/>
                    <a:gd name="connsiteX2" fmla="*/ 1485433 w 1556286"/>
                    <a:gd name="connsiteY2" fmla="*/ 3749131 h 3761972"/>
                    <a:gd name="connsiteX3" fmla="*/ 69653 w 1556286"/>
                    <a:gd name="connsiteY3" fmla="*/ 2391355 h 3761972"/>
                    <a:gd name="connsiteX4" fmla="*/ 1407213 w 1556286"/>
                    <a:gd name="connsiteY4" fmla="*/ 33179 h 3761972"/>
                    <a:gd name="connsiteX5" fmla="*/ 1556286 w 1556286"/>
                    <a:gd name="connsiteY5" fmla="*/ 0 h 3761972"/>
                    <a:gd name="connsiteX6" fmla="*/ 563975 w 1556286"/>
                    <a:gd name="connsiteY6" fmla="*/ 1972487 h 3761972"/>
                    <a:gd name="connsiteX0" fmla="*/ 472535 w 1556286"/>
                    <a:gd name="connsiteY0" fmla="*/ 1881047 h 3761972"/>
                    <a:gd name="connsiteX1" fmla="*/ 1556216 w 1556286"/>
                    <a:gd name="connsiteY1" fmla="*/ 3761972 h 3761972"/>
                    <a:gd name="connsiteX2" fmla="*/ 1485433 w 1556286"/>
                    <a:gd name="connsiteY2" fmla="*/ 3749131 h 3761972"/>
                    <a:gd name="connsiteX3" fmla="*/ 69653 w 1556286"/>
                    <a:gd name="connsiteY3" fmla="*/ 2391355 h 3761972"/>
                    <a:gd name="connsiteX4" fmla="*/ 1407213 w 1556286"/>
                    <a:gd name="connsiteY4" fmla="*/ 33179 h 3761972"/>
                    <a:gd name="connsiteX5" fmla="*/ 1556286 w 1556286"/>
                    <a:gd name="connsiteY5" fmla="*/ 0 h 3761972"/>
                    <a:gd name="connsiteX0" fmla="*/ 1556216 w 1556286"/>
                    <a:gd name="connsiteY0" fmla="*/ 3761972 h 3761972"/>
                    <a:gd name="connsiteX1" fmla="*/ 1485433 w 1556286"/>
                    <a:gd name="connsiteY1" fmla="*/ 3749131 h 3761972"/>
                    <a:gd name="connsiteX2" fmla="*/ 69653 w 1556286"/>
                    <a:gd name="connsiteY2" fmla="*/ 2391355 h 3761972"/>
                    <a:gd name="connsiteX3" fmla="*/ 1407213 w 1556286"/>
                    <a:gd name="connsiteY3" fmla="*/ 33179 h 3761972"/>
                    <a:gd name="connsiteX4" fmla="*/ 1556286 w 1556286"/>
                    <a:gd name="connsiteY4" fmla="*/ 0 h 3761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6286" h="3761972">
                      <a:moveTo>
                        <a:pt x="1556216" y="3761972"/>
                      </a:moveTo>
                      <a:lnTo>
                        <a:pt x="1485433" y="3749131"/>
                      </a:lnTo>
                      <a:cubicBezTo>
                        <a:pt x="822991" y="3595289"/>
                        <a:pt x="263414" y="3092982"/>
                        <a:pt x="69653" y="2391355"/>
                      </a:cubicBezTo>
                      <a:cubicBezTo>
                        <a:pt x="-212182" y="1370805"/>
                        <a:pt x="386664" y="315014"/>
                        <a:pt x="1407213" y="33179"/>
                      </a:cubicBezTo>
                      <a:lnTo>
                        <a:pt x="1556286" y="0"/>
                      </a:ln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 rot="926282">
                  <a:off x="7729952" y="1432934"/>
                  <a:ext cx="1556287" cy="3761973"/>
                </a:xfrm>
                <a:custGeom>
                  <a:avLst/>
                  <a:gdLst>
                    <a:gd name="connsiteX0" fmla="*/ 69 w 1556287"/>
                    <a:gd name="connsiteY0" fmla="*/ 0 h 3761973"/>
                    <a:gd name="connsiteX1" fmla="*/ 70854 w 1556287"/>
                    <a:gd name="connsiteY1" fmla="*/ 12842 h 3761973"/>
                    <a:gd name="connsiteX2" fmla="*/ 1486634 w 1556287"/>
                    <a:gd name="connsiteY2" fmla="*/ 1370618 h 3761973"/>
                    <a:gd name="connsiteX3" fmla="*/ 149074 w 1556287"/>
                    <a:gd name="connsiteY3" fmla="*/ 3728794 h 3761973"/>
                    <a:gd name="connsiteX4" fmla="*/ 0 w 1556287"/>
                    <a:gd name="connsiteY4" fmla="*/ 3761973 h 3761973"/>
                    <a:gd name="connsiteX5" fmla="*/ 1083750 w 1556287"/>
                    <a:gd name="connsiteY5" fmla="*/ 1880926 h 3761973"/>
                    <a:gd name="connsiteX6" fmla="*/ 69 w 1556287"/>
                    <a:gd name="connsiteY6" fmla="*/ 0 h 3761973"/>
                    <a:gd name="connsiteX0" fmla="*/ 1083750 w 1556287"/>
                    <a:gd name="connsiteY0" fmla="*/ 1880926 h 3761973"/>
                    <a:gd name="connsiteX1" fmla="*/ 69 w 1556287"/>
                    <a:gd name="connsiteY1" fmla="*/ 0 h 3761973"/>
                    <a:gd name="connsiteX2" fmla="*/ 70854 w 1556287"/>
                    <a:gd name="connsiteY2" fmla="*/ 12842 h 3761973"/>
                    <a:gd name="connsiteX3" fmla="*/ 1486634 w 1556287"/>
                    <a:gd name="connsiteY3" fmla="*/ 1370618 h 3761973"/>
                    <a:gd name="connsiteX4" fmla="*/ 149074 w 1556287"/>
                    <a:gd name="connsiteY4" fmla="*/ 3728794 h 3761973"/>
                    <a:gd name="connsiteX5" fmla="*/ 0 w 1556287"/>
                    <a:gd name="connsiteY5" fmla="*/ 3761973 h 3761973"/>
                    <a:gd name="connsiteX6" fmla="*/ 1175190 w 1556287"/>
                    <a:gd name="connsiteY6" fmla="*/ 1972366 h 3761973"/>
                    <a:gd name="connsiteX0" fmla="*/ 1083750 w 1556287"/>
                    <a:gd name="connsiteY0" fmla="*/ 1880926 h 3761973"/>
                    <a:gd name="connsiteX1" fmla="*/ 69 w 1556287"/>
                    <a:gd name="connsiteY1" fmla="*/ 0 h 3761973"/>
                    <a:gd name="connsiteX2" fmla="*/ 70854 w 1556287"/>
                    <a:gd name="connsiteY2" fmla="*/ 12842 h 3761973"/>
                    <a:gd name="connsiteX3" fmla="*/ 1486634 w 1556287"/>
                    <a:gd name="connsiteY3" fmla="*/ 1370618 h 3761973"/>
                    <a:gd name="connsiteX4" fmla="*/ 149074 w 1556287"/>
                    <a:gd name="connsiteY4" fmla="*/ 3728794 h 3761973"/>
                    <a:gd name="connsiteX5" fmla="*/ 0 w 1556287"/>
                    <a:gd name="connsiteY5" fmla="*/ 3761973 h 3761973"/>
                    <a:gd name="connsiteX0" fmla="*/ 69 w 1556287"/>
                    <a:gd name="connsiteY0" fmla="*/ 0 h 3761973"/>
                    <a:gd name="connsiteX1" fmla="*/ 70854 w 1556287"/>
                    <a:gd name="connsiteY1" fmla="*/ 12842 h 3761973"/>
                    <a:gd name="connsiteX2" fmla="*/ 1486634 w 1556287"/>
                    <a:gd name="connsiteY2" fmla="*/ 1370618 h 3761973"/>
                    <a:gd name="connsiteX3" fmla="*/ 149074 w 1556287"/>
                    <a:gd name="connsiteY3" fmla="*/ 3728794 h 3761973"/>
                    <a:gd name="connsiteX4" fmla="*/ 0 w 1556287"/>
                    <a:gd name="connsiteY4" fmla="*/ 3761973 h 376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6287" h="3761973">
                      <a:moveTo>
                        <a:pt x="69" y="0"/>
                      </a:moveTo>
                      <a:lnTo>
                        <a:pt x="70854" y="12842"/>
                      </a:lnTo>
                      <a:cubicBezTo>
                        <a:pt x="733295" y="166684"/>
                        <a:pt x="1292873" y="668991"/>
                        <a:pt x="1486634" y="1370618"/>
                      </a:cubicBezTo>
                      <a:cubicBezTo>
                        <a:pt x="1768469" y="2391167"/>
                        <a:pt x="1169623" y="3446959"/>
                        <a:pt x="149074" y="3728794"/>
                      </a:cubicBezTo>
                      <a:lnTo>
                        <a:pt x="0" y="3761973"/>
                      </a:ln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47728" y="1475005"/>
                <a:ext cx="444004" cy="24110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58904" y="1534919"/>
                <a:ext cx="330808" cy="24110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7702" y="2213868"/>
                <a:ext cx="609312" cy="276400"/>
              </a:xfrm>
              <a:prstGeom prst="rect">
                <a:avLst/>
              </a:prstGeom>
            </p:spPr>
          </p:pic>
        </p:grpSp>
      </p:grpSp>
      <p:sp>
        <p:nvSpPr>
          <p:cNvPr id="20" name="椭圆 19"/>
          <p:cNvSpPr/>
          <p:nvPr/>
        </p:nvSpPr>
        <p:spPr>
          <a:xfrm>
            <a:off x="4123874" y="1868883"/>
            <a:ext cx="751155" cy="751155"/>
          </a:xfrm>
          <a:prstGeom prst="ellipse">
            <a:avLst/>
          </a:prstGeom>
          <a:solidFill>
            <a:srgbClr val="83AC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壹</a:t>
            </a:r>
          </a:p>
        </p:txBody>
      </p:sp>
      <p:sp>
        <p:nvSpPr>
          <p:cNvPr id="22" name="椭圆 21"/>
          <p:cNvSpPr/>
          <p:nvPr/>
        </p:nvSpPr>
        <p:spPr>
          <a:xfrm>
            <a:off x="4123873" y="3493056"/>
            <a:ext cx="751155" cy="751155"/>
          </a:xfrm>
          <a:prstGeom prst="ellipse">
            <a:avLst/>
          </a:prstGeom>
          <a:solidFill>
            <a:srgbClr val="83AC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华文新魏" panose="02010800040101010101" pitchFamily="2" charset="-122"/>
                <a:ea typeface="华文新魏" panose="02010800040101010101" pitchFamily="2" charset="-122"/>
              </a:rPr>
              <a:t>贰</a:t>
            </a:r>
          </a:p>
        </p:txBody>
      </p:sp>
      <p:sp>
        <p:nvSpPr>
          <p:cNvPr id="24" name="椭圆 23"/>
          <p:cNvSpPr/>
          <p:nvPr/>
        </p:nvSpPr>
        <p:spPr>
          <a:xfrm>
            <a:off x="4165624" y="5009968"/>
            <a:ext cx="751155" cy="751155"/>
          </a:xfrm>
          <a:prstGeom prst="ellipse">
            <a:avLst/>
          </a:prstGeom>
          <a:solidFill>
            <a:srgbClr val="83AC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叁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54F69A75-9199-4E50-A4A4-5044BFB4FACB}"/>
              </a:ext>
            </a:extLst>
          </p:cNvPr>
          <p:cNvSpPr/>
          <p:nvPr/>
        </p:nvSpPr>
        <p:spPr>
          <a:xfrm>
            <a:off x="5182729" y="1610023"/>
            <a:ext cx="2009957" cy="3632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97">
            <a:extLst>
              <a:ext uri="{FF2B5EF4-FFF2-40B4-BE49-F238E27FC236}">
                <a16:creationId xmlns="" xmlns:a16="http://schemas.microsoft.com/office/drawing/2014/main" id="{4C00BADC-378F-411A-88E6-C198350FDF01}"/>
              </a:ext>
            </a:extLst>
          </p:cNvPr>
          <p:cNvSpPr txBox="1"/>
          <p:nvPr/>
        </p:nvSpPr>
        <p:spPr>
          <a:xfrm>
            <a:off x="5197536" y="1505322"/>
            <a:ext cx="2464868" cy="553998"/>
          </a:xfrm>
          <a:prstGeom prst="rect">
            <a:avLst/>
          </a:prstGeom>
          <a:noFill/>
        </p:spPr>
        <p:txBody>
          <a:bodyPr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按体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裁</a:t>
            </a:r>
            <a:r>
              <a:rPr lang="zh-CN" altLang="en-US" sz="2400" b="1" dirty="0" smtClean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分类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华文黑体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5148F0E7-1E8B-4453-A6B8-C52369252684}"/>
              </a:ext>
            </a:extLst>
          </p:cNvPr>
          <p:cNvSpPr txBox="1"/>
          <p:nvPr/>
        </p:nvSpPr>
        <p:spPr>
          <a:xfrm>
            <a:off x="5109372" y="2028719"/>
            <a:ext cx="3897735" cy="6376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劳动号子、山歌、小调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FED2E58C-8161-4C7B-BA9F-2E89DC9BB90C}"/>
              </a:ext>
            </a:extLst>
          </p:cNvPr>
          <p:cNvSpPr/>
          <p:nvPr/>
        </p:nvSpPr>
        <p:spPr>
          <a:xfrm>
            <a:off x="5239179" y="3009786"/>
            <a:ext cx="2932571" cy="3632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97">
            <a:extLst>
              <a:ext uri="{FF2B5EF4-FFF2-40B4-BE49-F238E27FC236}">
                <a16:creationId xmlns="" xmlns:a16="http://schemas.microsoft.com/office/drawing/2014/main" id="{77C889C8-75E3-474B-A3A9-75CFFA6D9BE8}"/>
              </a:ext>
            </a:extLst>
          </p:cNvPr>
          <p:cNvSpPr txBox="1"/>
          <p:nvPr/>
        </p:nvSpPr>
        <p:spPr>
          <a:xfrm>
            <a:off x="5217286" y="2918223"/>
            <a:ext cx="3065921" cy="467436"/>
          </a:xfrm>
          <a:prstGeom prst="rect">
            <a:avLst/>
          </a:prstGeom>
          <a:noFill/>
        </p:spPr>
        <p:txBody>
          <a:bodyPr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部分少数民族民歌</a:t>
            </a:r>
            <a:endParaRPr lang="zh-CN" altLang="en-US" sz="24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  <a:cs typeface="华文黑体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7DB00D30-7072-4706-8659-A21177CBA1C2}"/>
              </a:ext>
            </a:extLst>
          </p:cNvPr>
          <p:cNvSpPr txBox="1"/>
          <p:nvPr/>
        </p:nvSpPr>
        <p:spPr>
          <a:xfrm>
            <a:off x="5239179" y="3407377"/>
            <a:ext cx="3767928" cy="14051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蒙古族长调、呼麦，维吾尔族民歌，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藏族民歌，侗族大歌，彝族四大腔等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9A73B917-C9B3-4205-BC55-2A1561028E55}"/>
              </a:ext>
            </a:extLst>
          </p:cNvPr>
          <p:cNvSpPr/>
          <p:nvPr/>
        </p:nvSpPr>
        <p:spPr>
          <a:xfrm>
            <a:off x="5425027" y="4829041"/>
            <a:ext cx="3293406" cy="3632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97">
            <a:extLst>
              <a:ext uri="{FF2B5EF4-FFF2-40B4-BE49-F238E27FC236}">
                <a16:creationId xmlns="" xmlns:a16="http://schemas.microsoft.com/office/drawing/2014/main" id="{F6291672-A8D5-4191-BF32-85DA436D9DD1}"/>
              </a:ext>
            </a:extLst>
          </p:cNvPr>
          <p:cNvSpPr txBox="1"/>
          <p:nvPr/>
        </p:nvSpPr>
        <p:spPr>
          <a:xfrm>
            <a:off x="5335449" y="4721636"/>
            <a:ext cx="3472562" cy="553998"/>
          </a:xfrm>
          <a:prstGeom prst="rect">
            <a:avLst/>
          </a:prstGeom>
          <a:noFill/>
        </p:spPr>
        <p:txBody>
          <a:bodyPr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民歌与流行音乐的融合</a:t>
            </a:r>
            <a:endParaRPr lang="zh-CN" altLang="en-US" sz="24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  <a:cs typeface="华文黑体" pitchFamily="2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64B8192D-D5B9-4523-ADA2-45427A8525BC}"/>
              </a:ext>
            </a:extLst>
          </p:cNvPr>
          <p:cNvSpPr txBox="1"/>
          <p:nvPr/>
        </p:nvSpPr>
        <p:spPr>
          <a:xfrm>
            <a:off x="5217286" y="5243225"/>
            <a:ext cx="3501147" cy="6376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华阴老腔、呼麦乐队</a:t>
            </a:r>
          </a:p>
        </p:txBody>
      </p:sp>
    </p:spTree>
    <p:extLst>
      <p:ext uri="{BB962C8B-B14F-4D97-AF65-F5344CB8AC3E}">
        <p14:creationId xmlns:p14="http://schemas.microsoft.com/office/powerpoint/2010/main" val="21127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2" grpId="0" animBg="1"/>
      <p:bldP spid="24" grpId="0" animBg="1"/>
      <p:bldP spid="31" grpId="0" animBg="1"/>
      <p:bldP spid="32" grpId="0"/>
      <p:bldP spid="33" grpId="0"/>
      <p:bldP spid="36" grpId="0" animBg="1"/>
      <p:bldP spid="37" grpId="0"/>
      <p:bldP spid="38" grpId="0"/>
      <p:bldP spid="41" grpId="0" animBg="1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63343" y="981976"/>
            <a:ext cx="1478279" cy="16459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467600" y="1524450"/>
            <a:ext cx="4251960" cy="53335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5952" y="2627896"/>
            <a:ext cx="45380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称“号子”，是直接伴随体力劳动，并和劳动节奏密切配合的民歌。产生于劳动，并且为生产劳动服务，其音乐形象粗犷豪迈、坚实有力。为了集体统一步伐，释放身体压力，一人领众人和，是劳动者发出的吆喝和呼叫</a:t>
            </a:r>
            <a:r>
              <a:rPr lang="zh-CN" altLang="en-US" sz="1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 descr="582ed5f4793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14" name="图片 13" descr="582ed5f47933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729718" y="1281716"/>
            <a:ext cx="456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劳动号子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894715" y="5212080"/>
            <a:ext cx="1478279" cy="1645920"/>
          </a:xfrm>
          <a:prstGeom prst="rect">
            <a:avLst/>
          </a:prstGeom>
        </p:spPr>
      </p:pic>
      <p:pic>
        <p:nvPicPr>
          <p:cNvPr id="17" name="图片 16" descr="5a118daf5291c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003" y="3329274"/>
            <a:ext cx="2203597" cy="364369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086889" y="2583358"/>
            <a:ext cx="27813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搬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运号</a:t>
            </a:r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endParaRPr lang="en-US" altLang="zh-CN" sz="44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程号</a:t>
            </a:r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endParaRPr lang="en-US" altLang="zh-CN" sz="44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事号</a:t>
            </a:r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endParaRPr lang="en-US" altLang="zh-CN" sz="44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船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渔号</a:t>
            </a:r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endParaRPr lang="zh-CN" altLang="en-US" sz="44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8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3350" y="1974059"/>
            <a:ext cx="12192000" cy="296938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69025" y="2224290"/>
            <a:ext cx="5918522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请说出“号子”的特点。</a:t>
            </a:r>
          </a:p>
        </p:txBody>
      </p:sp>
      <p:pic>
        <p:nvPicPr>
          <p:cNvPr id="23" name="图片 22" descr="582ed5f4793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25" name="图片 24" descr="582ed5f47933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pic>
        <p:nvPicPr>
          <p:cNvPr id="27" name="图片 26" descr="5a118daf5291c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33" r="45248" b="59962"/>
          <a:stretch/>
        </p:blipFill>
        <p:spPr>
          <a:xfrm>
            <a:off x="-408128" y="2599828"/>
            <a:ext cx="3725333" cy="436245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580264" y="2281507"/>
            <a:ext cx="1473881" cy="147388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80264" y="2787614"/>
            <a:ext cx="147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音</a:t>
            </a:r>
            <a:r>
              <a:rPr lang="zh-CN" altLang="en-US" sz="24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乐感受</a:t>
            </a:r>
            <a:endParaRPr lang="zh-CN" altLang="en-US" sz="24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9025" y="3105835"/>
            <a:ext cx="6241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曲调铿锵激昂节奏更固定，沉着有力</a:t>
            </a:r>
            <a:r>
              <a:rPr lang="zh-CN" altLang="en-US" sz="2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人领众人和</a:t>
            </a:r>
            <a:r>
              <a:rPr lang="zh-CN" altLang="en-US" sz="2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音</a:t>
            </a:r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乐风格坚毅质朴，粗犷豪放。</a:t>
            </a:r>
          </a:p>
        </p:txBody>
      </p:sp>
    </p:spTree>
    <p:extLst>
      <p:ext uri="{BB962C8B-B14F-4D97-AF65-F5344CB8AC3E}">
        <p14:creationId xmlns:p14="http://schemas.microsoft.com/office/powerpoint/2010/main" val="225967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 animBg="1"/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654676" y="2952744"/>
            <a:ext cx="4806816" cy="4806816"/>
            <a:chOff x="2770822" y="2470150"/>
            <a:chExt cx="6431280" cy="6431280"/>
          </a:xfrm>
        </p:grpSpPr>
        <p:sp>
          <p:nvSpPr>
            <p:cNvPr id="5" name="椭圆 4"/>
            <p:cNvSpPr/>
            <p:nvPr/>
          </p:nvSpPr>
          <p:spPr>
            <a:xfrm>
              <a:off x="3316922" y="3016250"/>
              <a:ext cx="5339080" cy="5339080"/>
            </a:xfrm>
            <a:prstGeom prst="ellipse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770822" y="2470150"/>
              <a:ext cx="6431280" cy="6431280"/>
            </a:xfrm>
            <a:prstGeom prst="ellipse">
              <a:avLst/>
            </a:prstGeom>
            <a:noFill/>
            <a:ln w="66675">
              <a:solidFill>
                <a:schemeClr val="bg1"/>
              </a:solidFill>
            </a:ln>
            <a:effectLst>
              <a:outerShdw blurRad="2286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12659" y="1905630"/>
            <a:ext cx="4005726" cy="589901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62050" y="3187943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一般山歌</a:t>
            </a:r>
            <a:endParaRPr lang="zh-CN" altLang="en-US" sz="28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4349" y="3812199"/>
            <a:ext cx="3343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、信天游</a:t>
            </a:r>
            <a:r>
              <a:rPr lang="en-US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赶牲灵</a:t>
            </a:r>
            <a:r>
              <a:rPr lang="en-US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、青海花儿</a:t>
            </a:r>
            <a:r>
              <a:rPr lang="en-US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花儿与少年</a:t>
            </a:r>
            <a:r>
              <a:rPr lang="en-US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24362" y="1519274"/>
            <a:ext cx="162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田秧山歌</a:t>
            </a:r>
            <a:endParaRPr lang="zh-CN" altLang="en-US" sz="28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66476" y="2163646"/>
            <a:ext cx="3675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主要用于插秧、车水等劳动中。</a:t>
            </a:r>
            <a:endParaRPr lang="zh-CN" altLang="en-US" sz="2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307394" y="3517384"/>
            <a:ext cx="162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放牧山歌</a:t>
            </a:r>
            <a:endParaRPr lang="zh-CN" altLang="en-US" sz="28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93804" y="4152539"/>
            <a:ext cx="2670377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放牧</a:t>
            </a:r>
            <a:r>
              <a:rPr lang="zh-CN" altLang="en-US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者为吆喝牲畜或互相问答逗趣所唱的山歌。</a:t>
            </a:r>
            <a:endParaRPr lang="zh-CN" altLang="en-US" sz="2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图片 16" descr="582ed5f4793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18" name="图片 17" descr="582ed5f47933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891874" y="299166"/>
            <a:ext cx="456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山歌</a:t>
            </a:r>
          </a:p>
        </p:txBody>
      </p:sp>
    </p:spTree>
    <p:extLst>
      <p:ext uri="{BB962C8B-B14F-4D97-AF65-F5344CB8AC3E}">
        <p14:creationId xmlns:p14="http://schemas.microsoft.com/office/powerpoint/2010/main" val="4913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717630" y="1645920"/>
            <a:ext cx="4387770" cy="438777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40510" y="1888694"/>
            <a:ext cx="2814660" cy="4144996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5908579" y="2436150"/>
            <a:ext cx="735671" cy="73567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壹</a:t>
            </a:r>
          </a:p>
        </p:txBody>
      </p:sp>
      <p:sp>
        <p:nvSpPr>
          <p:cNvPr id="14" name="椭圆 13"/>
          <p:cNvSpPr/>
          <p:nvPr/>
        </p:nvSpPr>
        <p:spPr>
          <a:xfrm>
            <a:off x="5908579" y="4094652"/>
            <a:ext cx="735671" cy="73567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贰</a:t>
            </a:r>
          </a:p>
        </p:txBody>
      </p:sp>
      <p:pic>
        <p:nvPicPr>
          <p:cNvPr id="15" name="图片 14" descr="582ed5f4793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16" name="图片 15" descr="582ed5f47933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891874" y="299166"/>
            <a:ext cx="456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小调</a:t>
            </a:r>
            <a:endParaRPr lang="zh-CN" altLang="en-US" sz="44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1C0ABC9-268C-4EFA-91AD-0BE5BE90BA63}"/>
              </a:ext>
            </a:extLst>
          </p:cNvPr>
          <p:cNvSpPr txBox="1"/>
          <p:nvPr/>
        </p:nvSpPr>
        <p:spPr>
          <a:xfrm>
            <a:off x="6895694" y="2350884"/>
            <a:ext cx="3960005" cy="7934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沂蒙山小调</a:t>
            </a: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36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A4715C8B-BEE9-4FCD-9BD5-A465A339B75F}"/>
              </a:ext>
            </a:extLst>
          </p:cNvPr>
          <p:cNvSpPr txBox="1"/>
          <p:nvPr/>
        </p:nvSpPr>
        <p:spPr>
          <a:xfrm>
            <a:off x="6895694" y="3990353"/>
            <a:ext cx="3960005" cy="7934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茉莉花</a:t>
            </a: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36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9152" y="2166218"/>
            <a:ext cx="1477328" cy="25634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一般流行于城镇集市的汉族民间歌舞小曲</a:t>
            </a:r>
            <a:endParaRPr lang="zh-CN" altLang="en-US" sz="28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807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5a094962eca1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43224" y="2226776"/>
            <a:ext cx="4548777" cy="4639063"/>
          </a:xfrm>
          <a:custGeom>
            <a:avLst/>
            <a:gdLst>
              <a:gd name="connsiteX0" fmla="*/ 4548777 w 4548777"/>
              <a:gd name="connsiteY0" fmla="*/ 0 h 4639063"/>
              <a:gd name="connsiteX1" fmla="*/ 1290515 w 4548777"/>
              <a:gd name="connsiteY1" fmla="*/ 0 h 4639063"/>
              <a:gd name="connsiteX2" fmla="*/ 0 w 4548777"/>
              <a:gd name="connsiteY2" fmla="*/ 1418183 h 4639063"/>
              <a:gd name="connsiteX3" fmla="*/ 0 w 4548777"/>
              <a:gd name="connsiteY3" fmla="*/ 4639063 h 4639063"/>
              <a:gd name="connsiteX4" fmla="*/ 4548777 w 4548777"/>
              <a:gd name="connsiteY4" fmla="*/ 4639063 h 463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777" h="4639063">
                <a:moveTo>
                  <a:pt x="4548777" y="0"/>
                </a:moveTo>
                <a:lnTo>
                  <a:pt x="1290515" y="0"/>
                </a:lnTo>
                <a:lnTo>
                  <a:pt x="0" y="1418183"/>
                </a:lnTo>
                <a:lnTo>
                  <a:pt x="0" y="4639063"/>
                </a:lnTo>
                <a:lnTo>
                  <a:pt x="4548777" y="4639063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5021997" y="1373816"/>
            <a:ext cx="2083711" cy="2425682"/>
            <a:chOff x="5021997" y="1373816"/>
            <a:chExt cx="2083711" cy="2425682"/>
          </a:xfrm>
        </p:grpSpPr>
        <p:sp>
          <p:nvSpPr>
            <p:cNvPr id="6" name="文本框 5"/>
            <p:cNvSpPr txBox="1"/>
            <p:nvPr/>
          </p:nvSpPr>
          <p:spPr>
            <a:xfrm>
              <a:off x="5367884" y="1937711"/>
              <a:ext cx="1538883" cy="12752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贰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 rot="2395105">
              <a:off x="5021997" y="1373816"/>
              <a:ext cx="2083711" cy="2425682"/>
              <a:chOff x="5533448" y="826221"/>
              <a:chExt cx="3752791" cy="4368686"/>
            </a:xfrm>
          </p:grpSpPr>
          <p:sp>
            <p:nvSpPr>
              <p:cNvPr id="12" name="任意多边形 11"/>
              <p:cNvSpPr/>
              <p:nvPr/>
            </p:nvSpPr>
            <p:spPr>
              <a:xfrm rot="926282">
                <a:off x="5533448" y="826221"/>
                <a:ext cx="1556286" cy="3761972"/>
              </a:xfrm>
              <a:custGeom>
                <a:avLst/>
                <a:gdLst>
                  <a:gd name="connsiteX0" fmla="*/ 1407213 w 1556286"/>
                  <a:gd name="connsiteY0" fmla="*/ 33179 h 3761972"/>
                  <a:gd name="connsiteX1" fmla="*/ 1556286 w 1556286"/>
                  <a:gd name="connsiteY1" fmla="*/ 0 h 3761972"/>
                  <a:gd name="connsiteX2" fmla="*/ 472535 w 1556286"/>
                  <a:gd name="connsiteY2" fmla="*/ 1881047 h 3761972"/>
                  <a:gd name="connsiteX3" fmla="*/ 1556216 w 1556286"/>
                  <a:gd name="connsiteY3" fmla="*/ 3761972 h 3761972"/>
                  <a:gd name="connsiteX4" fmla="*/ 1485433 w 1556286"/>
                  <a:gd name="connsiteY4" fmla="*/ 3749131 h 3761972"/>
                  <a:gd name="connsiteX5" fmla="*/ 69653 w 1556286"/>
                  <a:gd name="connsiteY5" fmla="*/ 2391355 h 3761972"/>
                  <a:gd name="connsiteX6" fmla="*/ 1407213 w 1556286"/>
                  <a:gd name="connsiteY6" fmla="*/ 33179 h 3761972"/>
                  <a:gd name="connsiteX0" fmla="*/ 472535 w 1556286"/>
                  <a:gd name="connsiteY0" fmla="*/ 1881047 h 3761972"/>
                  <a:gd name="connsiteX1" fmla="*/ 1556216 w 1556286"/>
                  <a:gd name="connsiteY1" fmla="*/ 3761972 h 3761972"/>
                  <a:gd name="connsiteX2" fmla="*/ 1485433 w 1556286"/>
                  <a:gd name="connsiteY2" fmla="*/ 3749131 h 3761972"/>
                  <a:gd name="connsiteX3" fmla="*/ 69653 w 1556286"/>
                  <a:gd name="connsiteY3" fmla="*/ 2391355 h 3761972"/>
                  <a:gd name="connsiteX4" fmla="*/ 1407213 w 1556286"/>
                  <a:gd name="connsiteY4" fmla="*/ 33179 h 3761972"/>
                  <a:gd name="connsiteX5" fmla="*/ 1556286 w 1556286"/>
                  <a:gd name="connsiteY5" fmla="*/ 0 h 3761972"/>
                  <a:gd name="connsiteX6" fmla="*/ 563975 w 1556286"/>
                  <a:gd name="connsiteY6" fmla="*/ 1972487 h 3761972"/>
                  <a:gd name="connsiteX0" fmla="*/ 472535 w 1556286"/>
                  <a:gd name="connsiteY0" fmla="*/ 1881047 h 3761972"/>
                  <a:gd name="connsiteX1" fmla="*/ 1556216 w 1556286"/>
                  <a:gd name="connsiteY1" fmla="*/ 3761972 h 3761972"/>
                  <a:gd name="connsiteX2" fmla="*/ 1485433 w 1556286"/>
                  <a:gd name="connsiteY2" fmla="*/ 3749131 h 3761972"/>
                  <a:gd name="connsiteX3" fmla="*/ 69653 w 1556286"/>
                  <a:gd name="connsiteY3" fmla="*/ 2391355 h 3761972"/>
                  <a:gd name="connsiteX4" fmla="*/ 1407213 w 1556286"/>
                  <a:gd name="connsiteY4" fmla="*/ 33179 h 3761972"/>
                  <a:gd name="connsiteX5" fmla="*/ 1556286 w 1556286"/>
                  <a:gd name="connsiteY5" fmla="*/ 0 h 3761972"/>
                  <a:gd name="connsiteX0" fmla="*/ 1556216 w 1556286"/>
                  <a:gd name="connsiteY0" fmla="*/ 3761972 h 3761972"/>
                  <a:gd name="connsiteX1" fmla="*/ 1485433 w 1556286"/>
                  <a:gd name="connsiteY1" fmla="*/ 3749131 h 3761972"/>
                  <a:gd name="connsiteX2" fmla="*/ 69653 w 1556286"/>
                  <a:gd name="connsiteY2" fmla="*/ 2391355 h 3761972"/>
                  <a:gd name="connsiteX3" fmla="*/ 1407213 w 1556286"/>
                  <a:gd name="connsiteY3" fmla="*/ 33179 h 3761972"/>
                  <a:gd name="connsiteX4" fmla="*/ 1556286 w 1556286"/>
                  <a:gd name="connsiteY4" fmla="*/ 0 h 376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286" h="3761972">
                    <a:moveTo>
                      <a:pt x="1556216" y="3761972"/>
                    </a:moveTo>
                    <a:lnTo>
                      <a:pt x="1485433" y="3749131"/>
                    </a:lnTo>
                    <a:cubicBezTo>
                      <a:pt x="822991" y="3595289"/>
                      <a:pt x="263414" y="3092982"/>
                      <a:pt x="69653" y="2391355"/>
                    </a:cubicBezTo>
                    <a:cubicBezTo>
                      <a:pt x="-212182" y="1370805"/>
                      <a:pt x="386664" y="315014"/>
                      <a:pt x="1407213" y="33179"/>
                    </a:cubicBezTo>
                    <a:lnTo>
                      <a:pt x="1556286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 rot="926282">
                <a:off x="7729952" y="1432934"/>
                <a:ext cx="1556287" cy="3761973"/>
              </a:xfrm>
              <a:custGeom>
                <a:avLst/>
                <a:gdLst>
                  <a:gd name="connsiteX0" fmla="*/ 69 w 1556287"/>
                  <a:gd name="connsiteY0" fmla="*/ 0 h 3761973"/>
                  <a:gd name="connsiteX1" fmla="*/ 70854 w 1556287"/>
                  <a:gd name="connsiteY1" fmla="*/ 12842 h 3761973"/>
                  <a:gd name="connsiteX2" fmla="*/ 1486634 w 1556287"/>
                  <a:gd name="connsiteY2" fmla="*/ 1370618 h 3761973"/>
                  <a:gd name="connsiteX3" fmla="*/ 149074 w 1556287"/>
                  <a:gd name="connsiteY3" fmla="*/ 3728794 h 3761973"/>
                  <a:gd name="connsiteX4" fmla="*/ 0 w 1556287"/>
                  <a:gd name="connsiteY4" fmla="*/ 3761973 h 3761973"/>
                  <a:gd name="connsiteX5" fmla="*/ 1083750 w 1556287"/>
                  <a:gd name="connsiteY5" fmla="*/ 1880926 h 3761973"/>
                  <a:gd name="connsiteX6" fmla="*/ 69 w 1556287"/>
                  <a:gd name="connsiteY6" fmla="*/ 0 h 3761973"/>
                  <a:gd name="connsiteX0" fmla="*/ 1083750 w 1556287"/>
                  <a:gd name="connsiteY0" fmla="*/ 1880926 h 3761973"/>
                  <a:gd name="connsiteX1" fmla="*/ 69 w 1556287"/>
                  <a:gd name="connsiteY1" fmla="*/ 0 h 3761973"/>
                  <a:gd name="connsiteX2" fmla="*/ 70854 w 1556287"/>
                  <a:gd name="connsiteY2" fmla="*/ 12842 h 3761973"/>
                  <a:gd name="connsiteX3" fmla="*/ 1486634 w 1556287"/>
                  <a:gd name="connsiteY3" fmla="*/ 1370618 h 3761973"/>
                  <a:gd name="connsiteX4" fmla="*/ 149074 w 1556287"/>
                  <a:gd name="connsiteY4" fmla="*/ 3728794 h 3761973"/>
                  <a:gd name="connsiteX5" fmla="*/ 0 w 1556287"/>
                  <a:gd name="connsiteY5" fmla="*/ 3761973 h 3761973"/>
                  <a:gd name="connsiteX6" fmla="*/ 1175190 w 1556287"/>
                  <a:gd name="connsiteY6" fmla="*/ 1972366 h 3761973"/>
                  <a:gd name="connsiteX0" fmla="*/ 1083750 w 1556287"/>
                  <a:gd name="connsiteY0" fmla="*/ 1880926 h 3761973"/>
                  <a:gd name="connsiteX1" fmla="*/ 69 w 1556287"/>
                  <a:gd name="connsiteY1" fmla="*/ 0 h 3761973"/>
                  <a:gd name="connsiteX2" fmla="*/ 70854 w 1556287"/>
                  <a:gd name="connsiteY2" fmla="*/ 12842 h 3761973"/>
                  <a:gd name="connsiteX3" fmla="*/ 1486634 w 1556287"/>
                  <a:gd name="connsiteY3" fmla="*/ 1370618 h 3761973"/>
                  <a:gd name="connsiteX4" fmla="*/ 149074 w 1556287"/>
                  <a:gd name="connsiteY4" fmla="*/ 3728794 h 3761973"/>
                  <a:gd name="connsiteX5" fmla="*/ 0 w 1556287"/>
                  <a:gd name="connsiteY5" fmla="*/ 3761973 h 3761973"/>
                  <a:gd name="connsiteX0" fmla="*/ 69 w 1556287"/>
                  <a:gd name="connsiteY0" fmla="*/ 0 h 3761973"/>
                  <a:gd name="connsiteX1" fmla="*/ 70854 w 1556287"/>
                  <a:gd name="connsiteY1" fmla="*/ 12842 h 3761973"/>
                  <a:gd name="connsiteX2" fmla="*/ 1486634 w 1556287"/>
                  <a:gd name="connsiteY2" fmla="*/ 1370618 h 3761973"/>
                  <a:gd name="connsiteX3" fmla="*/ 149074 w 1556287"/>
                  <a:gd name="connsiteY3" fmla="*/ 3728794 h 3761973"/>
                  <a:gd name="connsiteX4" fmla="*/ 0 w 1556287"/>
                  <a:gd name="connsiteY4" fmla="*/ 3761973 h 3761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287" h="3761973">
                    <a:moveTo>
                      <a:pt x="69" y="0"/>
                    </a:moveTo>
                    <a:lnTo>
                      <a:pt x="70854" y="12842"/>
                    </a:lnTo>
                    <a:cubicBezTo>
                      <a:pt x="733295" y="166684"/>
                      <a:pt x="1292873" y="668991"/>
                      <a:pt x="1486634" y="1370618"/>
                    </a:cubicBezTo>
                    <a:cubicBezTo>
                      <a:pt x="1768469" y="2391167"/>
                      <a:pt x="1169623" y="3446959"/>
                      <a:pt x="149074" y="3728794"/>
                    </a:cubicBezTo>
                    <a:lnTo>
                      <a:pt x="0" y="3761973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342583" y="934135"/>
            <a:ext cx="3018210" cy="1705096"/>
            <a:chOff x="6611753" y="1834016"/>
            <a:chExt cx="715949" cy="4044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14" name="图片 13" descr="582ed5f4793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42583" y="1950134"/>
            <a:ext cx="2042104" cy="832774"/>
          </a:xfrm>
          <a:prstGeom prst="rect">
            <a:avLst/>
          </a:prstGeom>
        </p:spPr>
      </p:pic>
      <p:pic>
        <p:nvPicPr>
          <p:cNvPr id="15" name="图片 14" descr="582ed5f4793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72"/>
          <a:stretch>
            <a:fillRect/>
          </a:stretch>
        </p:blipFill>
        <p:spPr>
          <a:xfrm>
            <a:off x="2332237" y="3596012"/>
            <a:ext cx="2070158" cy="127821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603913" y="4138532"/>
            <a:ext cx="5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中国部分少数民族民歌</a:t>
            </a:r>
            <a:endParaRPr lang="zh-CN" altLang="en-US" sz="36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75760" y="1741480"/>
            <a:ext cx="3018210" cy="1705096"/>
            <a:chOff x="6611753" y="1834016"/>
            <a:chExt cx="715949" cy="40446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26" name="图片 25" descr="5a118daf52db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8" t="-2070" r="6658" b="13544"/>
          <a:stretch/>
        </p:blipFill>
        <p:spPr>
          <a:xfrm>
            <a:off x="469068" y="1678788"/>
            <a:ext cx="2500132" cy="43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复古典雅中国风通用PPT模板.pptx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1830</Words>
  <Application>Microsoft Office PowerPoint</Application>
  <PresentationFormat>自定义</PresentationFormat>
  <Paragraphs>149</Paragraphs>
  <Slides>23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精致中国风</dc:title>
  <dc:creator/>
  <cp:keywords>www.1ppt.com</cp:keywords>
  <dc:description>www.1ppt.com</dc:description>
  <cp:lastModifiedBy/>
  <cp:revision>1</cp:revision>
  <dcterms:created xsi:type="dcterms:W3CDTF">2018-11-30T05:30:24Z</dcterms:created>
  <dcterms:modified xsi:type="dcterms:W3CDTF">2020-12-13T08:23:14Z</dcterms:modified>
</cp:coreProperties>
</file>