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03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35" r:id="rId16"/>
    <p:sldId id="336" r:id="rId17"/>
    <p:sldId id="337" r:id="rId18"/>
    <p:sldId id="338" r:id="rId19"/>
    <p:sldId id="308" r:id="rId20"/>
    <p:sldId id="318" r:id="rId21"/>
    <p:sldId id="319" r:id="rId22"/>
    <p:sldId id="320" r:id="rId23"/>
    <p:sldId id="321" r:id="rId24"/>
    <p:sldId id="304" r:id="rId25"/>
    <p:sldId id="339" r:id="rId26"/>
    <p:sldId id="340" r:id="rId27"/>
    <p:sldId id="334" r:id="rId28"/>
    <p:sldId id="306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05" r:id="rId42"/>
    <p:sldId id="343" r:id="rId43"/>
    <p:sldId id="342" r:id="rId44"/>
    <p:sldId id="344" r:id="rId45"/>
    <p:sldId id="346" r:id="rId46"/>
    <p:sldId id="345" r:id="rId47"/>
    <p:sldId id="279" r:id="rId48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CC5C"/>
    <a:srgbClr val="00C057"/>
    <a:srgbClr val="FFE393"/>
    <a:srgbClr val="FFC003"/>
    <a:srgbClr val="012735"/>
    <a:srgbClr val="013041"/>
    <a:srgbClr val="0288BF"/>
    <a:srgbClr val="88CE73"/>
    <a:srgbClr val="00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0"/>
  </p:normalViewPr>
  <p:slideViewPr>
    <p:cSldViewPr snapToGrid="0" snapToObjects="1" showGuides="1">
      <p:cViewPr varScale="1">
        <p:scale>
          <a:sx n="107" d="100"/>
          <a:sy n="107" d="100"/>
        </p:scale>
        <p:origin x="132" y="258"/>
      </p:cViewPr>
      <p:guideLst>
        <p:guide orient="horz" pos="1608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gs" Target="tags/tag1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7156-C916-4ABB-BFE0-20316143D9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ibaotu.com/ppt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 rot="4657424">
            <a:off x="315883" y="48170"/>
            <a:ext cx="631767" cy="908051"/>
            <a:chOff x="426719" y="-52310"/>
            <a:chExt cx="2971802" cy="6995020"/>
          </a:xfrm>
        </p:grpSpPr>
        <p:sp>
          <p:nvSpPr>
            <p:cNvPr id="8" name="三角形 5"/>
            <p:cNvSpPr/>
            <p:nvPr/>
          </p:nvSpPr>
          <p:spPr>
            <a:xfrm rot="16200000" flipH="1">
              <a:off x="-190822" y="966370"/>
              <a:ext cx="3171151" cy="1133791"/>
            </a:xfrm>
            <a:custGeom>
              <a:avLst/>
              <a:gdLst>
                <a:gd name="connsiteX0" fmla="*/ 0 w 4126523"/>
                <a:gd name="connsiteY0" fmla="*/ 1301261 h 1301261"/>
                <a:gd name="connsiteX1" fmla="*/ 2063262 w 4126523"/>
                <a:gd name="connsiteY1" fmla="*/ 0 h 1301261"/>
                <a:gd name="connsiteX2" fmla="*/ 4126523 w 4126523"/>
                <a:gd name="connsiteY2" fmla="*/ 1301261 h 1301261"/>
                <a:gd name="connsiteX3" fmla="*/ 0 w 4126523"/>
                <a:gd name="connsiteY3" fmla="*/ 1301261 h 1301261"/>
                <a:gd name="connsiteX0-1" fmla="*/ 0 w 4876800"/>
                <a:gd name="connsiteY0-2" fmla="*/ 0 h 1395046"/>
                <a:gd name="connsiteX1-3" fmla="*/ 2813539 w 4876800"/>
                <a:gd name="connsiteY1-4" fmla="*/ 93785 h 1395046"/>
                <a:gd name="connsiteX2-5" fmla="*/ 4876800 w 4876800"/>
                <a:gd name="connsiteY2-6" fmla="*/ 1395046 h 1395046"/>
                <a:gd name="connsiteX3-7" fmla="*/ 0 w 4876800"/>
                <a:gd name="connsiteY3-8" fmla="*/ 0 h 1395046"/>
                <a:gd name="connsiteX0-9" fmla="*/ 0 w 4478216"/>
                <a:gd name="connsiteY0-10" fmla="*/ 0 h 1875692"/>
                <a:gd name="connsiteX1-11" fmla="*/ 2813539 w 4478216"/>
                <a:gd name="connsiteY1-12" fmla="*/ 93785 h 1875692"/>
                <a:gd name="connsiteX2-13" fmla="*/ 4478216 w 4478216"/>
                <a:gd name="connsiteY2-14" fmla="*/ 1875692 h 1875692"/>
                <a:gd name="connsiteX3-15" fmla="*/ 0 w 4478216"/>
                <a:gd name="connsiteY3-16" fmla="*/ 0 h 1875692"/>
                <a:gd name="connsiteX0-17" fmla="*/ 0 w 5462954"/>
                <a:gd name="connsiteY0-18" fmla="*/ 0 h 1875692"/>
                <a:gd name="connsiteX1-19" fmla="*/ 5462954 w 5462954"/>
                <a:gd name="connsiteY1-20" fmla="*/ 820616 h 1875692"/>
                <a:gd name="connsiteX2-21" fmla="*/ 4478216 w 5462954"/>
                <a:gd name="connsiteY2-22" fmla="*/ 1875692 h 1875692"/>
                <a:gd name="connsiteX3-23" fmla="*/ 0 w 5462954"/>
                <a:gd name="connsiteY3-24" fmla="*/ 0 h 1875692"/>
                <a:gd name="connsiteX0-25" fmla="*/ 0 w 5439508"/>
                <a:gd name="connsiteY0-26" fmla="*/ 0 h 1887415"/>
                <a:gd name="connsiteX1-27" fmla="*/ 5439508 w 5439508"/>
                <a:gd name="connsiteY1-28" fmla="*/ 832339 h 1887415"/>
                <a:gd name="connsiteX2-29" fmla="*/ 4454770 w 5439508"/>
                <a:gd name="connsiteY2-30" fmla="*/ 1887415 h 1887415"/>
                <a:gd name="connsiteX3-31" fmla="*/ 0 w 5439508"/>
                <a:gd name="connsiteY3-32" fmla="*/ 0 h 1887415"/>
                <a:gd name="connsiteX0-33" fmla="*/ 0 w 5533293"/>
                <a:gd name="connsiteY0-34" fmla="*/ 0 h 1887415"/>
                <a:gd name="connsiteX1-35" fmla="*/ 5533293 w 5533293"/>
                <a:gd name="connsiteY1-36" fmla="*/ 879231 h 1887415"/>
                <a:gd name="connsiteX2-37" fmla="*/ 4454770 w 5533293"/>
                <a:gd name="connsiteY2-38" fmla="*/ 1887415 h 1887415"/>
                <a:gd name="connsiteX3-39" fmla="*/ 0 w 5533293"/>
                <a:gd name="connsiteY3-40" fmla="*/ 0 h 1887415"/>
                <a:gd name="connsiteX0-41" fmla="*/ 0 w 5533293"/>
                <a:gd name="connsiteY0-42" fmla="*/ 0 h 1922584"/>
                <a:gd name="connsiteX1-43" fmla="*/ 5533293 w 5533293"/>
                <a:gd name="connsiteY1-44" fmla="*/ 879231 h 1922584"/>
                <a:gd name="connsiteX2-45" fmla="*/ 4478216 w 5533293"/>
                <a:gd name="connsiteY2-46" fmla="*/ 1922584 h 1922584"/>
                <a:gd name="connsiteX3-47" fmla="*/ 0 w 5533293"/>
                <a:gd name="connsiteY3-48" fmla="*/ 0 h 1922584"/>
                <a:gd name="connsiteX0-49" fmla="*/ 0 w 5474678"/>
                <a:gd name="connsiteY0-50" fmla="*/ 0 h 1887415"/>
                <a:gd name="connsiteX1-51" fmla="*/ 5474678 w 5474678"/>
                <a:gd name="connsiteY1-52" fmla="*/ 844062 h 1887415"/>
                <a:gd name="connsiteX2-53" fmla="*/ 4419601 w 5474678"/>
                <a:gd name="connsiteY2-54" fmla="*/ 1887415 h 1887415"/>
                <a:gd name="connsiteX3-55" fmla="*/ 0 w 5474678"/>
                <a:gd name="connsiteY3-56" fmla="*/ 0 h 1887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474678" h="1887415">
                  <a:moveTo>
                    <a:pt x="0" y="0"/>
                  </a:moveTo>
                  <a:lnTo>
                    <a:pt x="5474678" y="844062"/>
                  </a:lnTo>
                  <a:lnTo>
                    <a:pt x="4419601" y="1887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梯形 6"/>
            <p:cNvSpPr/>
            <p:nvPr/>
          </p:nvSpPr>
          <p:spPr>
            <a:xfrm rot="16200000" flipH="1">
              <a:off x="94106" y="2823087"/>
              <a:ext cx="2334224" cy="1668997"/>
            </a:xfrm>
            <a:custGeom>
              <a:avLst/>
              <a:gdLst>
                <a:gd name="connsiteX0" fmla="*/ 0 w 1746738"/>
                <a:gd name="connsiteY0" fmla="*/ 527539 h 527539"/>
                <a:gd name="connsiteX1" fmla="*/ 131885 w 1746738"/>
                <a:gd name="connsiteY1" fmla="*/ 0 h 527539"/>
                <a:gd name="connsiteX2" fmla="*/ 1614853 w 1746738"/>
                <a:gd name="connsiteY2" fmla="*/ 0 h 527539"/>
                <a:gd name="connsiteX3" fmla="*/ 1746738 w 1746738"/>
                <a:gd name="connsiteY3" fmla="*/ 527539 h 527539"/>
                <a:gd name="connsiteX4" fmla="*/ 0 w 1746738"/>
                <a:gd name="connsiteY4" fmla="*/ 527539 h 527539"/>
                <a:gd name="connsiteX0-1" fmla="*/ 0 w 2001715"/>
                <a:gd name="connsiteY0-2" fmla="*/ 2625970 h 2625970"/>
                <a:gd name="connsiteX1-3" fmla="*/ 131885 w 2001715"/>
                <a:gd name="connsiteY1-4" fmla="*/ 2098431 h 2625970"/>
                <a:gd name="connsiteX2-5" fmla="*/ 2001715 w 2001715"/>
                <a:gd name="connsiteY2-6" fmla="*/ 0 h 2625970"/>
                <a:gd name="connsiteX3-7" fmla="*/ 1746738 w 2001715"/>
                <a:gd name="connsiteY3-8" fmla="*/ 2625970 h 2625970"/>
                <a:gd name="connsiteX4-9" fmla="*/ 0 w 2001715"/>
                <a:gd name="connsiteY4-10" fmla="*/ 2625970 h 2625970"/>
                <a:gd name="connsiteX0-11" fmla="*/ 0 w 3540369"/>
                <a:gd name="connsiteY0-12" fmla="*/ 2625970 h 2625970"/>
                <a:gd name="connsiteX1-13" fmla="*/ 131885 w 3540369"/>
                <a:gd name="connsiteY1-14" fmla="*/ 2098431 h 2625970"/>
                <a:gd name="connsiteX2-15" fmla="*/ 2001715 w 3540369"/>
                <a:gd name="connsiteY2-16" fmla="*/ 0 h 2625970"/>
                <a:gd name="connsiteX3-17" fmla="*/ 3540369 w 3540369"/>
                <a:gd name="connsiteY3-18" fmla="*/ 1477109 h 2625970"/>
                <a:gd name="connsiteX4-19" fmla="*/ 0 w 3540369"/>
                <a:gd name="connsiteY4-20" fmla="*/ 2625970 h 2625970"/>
                <a:gd name="connsiteX0-21" fmla="*/ 489438 w 4029807"/>
                <a:gd name="connsiteY0-22" fmla="*/ 2625970 h 2625970"/>
                <a:gd name="connsiteX1-23" fmla="*/ 0 w 4029807"/>
                <a:gd name="connsiteY1-24" fmla="*/ 2555631 h 2625970"/>
                <a:gd name="connsiteX2-25" fmla="*/ 2491153 w 4029807"/>
                <a:gd name="connsiteY2-26" fmla="*/ 0 h 2625970"/>
                <a:gd name="connsiteX3-27" fmla="*/ 4029807 w 4029807"/>
                <a:gd name="connsiteY3-28" fmla="*/ 1477109 h 2625970"/>
                <a:gd name="connsiteX4-29" fmla="*/ 489438 w 4029807"/>
                <a:gd name="connsiteY4-30" fmla="*/ 2625970 h 2625970"/>
                <a:gd name="connsiteX0-31" fmla="*/ 465992 w 4029807"/>
                <a:gd name="connsiteY0-32" fmla="*/ 2778370 h 2778370"/>
                <a:gd name="connsiteX1-33" fmla="*/ 0 w 4029807"/>
                <a:gd name="connsiteY1-34" fmla="*/ 2555631 h 2778370"/>
                <a:gd name="connsiteX2-35" fmla="*/ 2491153 w 4029807"/>
                <a:gd name="connsiteY2-36" fmla="*/ 0 h 2778370"/>
                <a:gd name="connsiteX3-37" fmla="*/ 4029807 w 4029807"/>
                <a:gd name="connsiteY3-38" fmla="*/ 1477109 h 2778370"/>
                <a:gd name="connsiteX4-39" fmla="*/ 465992 w 4029807"/>
                <a:gd name="connsiteY4-40" fmla="*/ 2778370 h 2778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29807" h="2778370">
                  <a:moveTo>
                    <a:pt x="465992" y="2778370"/>
                  </a:moveTo>
                  <a:lnTo>
                    <a:pt x="0" y="2555631"/>
                  </a:lnTo>
                  <a:lnTo>
                    <a:pt x="2491153" y="0"/>
                  </a:lnTo>
                  <a:lnTo>
                    <a:pt x="4029807" y="1477109"/>
                  </a:lnTo>
                  <a:lnTo>
                    <a:pt x="465992" y="2778370"/>
                  </a:lnTo>
                  <a:close/>
                </a:path>
              </a:pathLst>
            </a:custGeom>
            <a:solidFill>
              <a:srgbClr val="88CE73"/>
            </a:solidFill>
            <a:ln>
              <a:noFill/>
            </a:ln>
            <a:effectLst>
              <a:outerShdw blurRad="50800" dist="76200" dir="13500000" algn="br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直角三角形 7"/>
            <p:cNvSpPr/>
            <p:nvPr/>
          </p:nvSpPr>
          <p:spPr>
            <a:xfrm rot="16200000" flipH="1">
              <a:off x="406710" y="3950900"/>
              <a:ext cx="3018863" cy="2964758"/>
            </a:xfrm>
            <a:custGeom>
              <a:avLst/>
              <a:gdLst>
                <a:gd name="connsiteX0" fmla="*/ 0 w 902677"/>
                <a:gd name="connsiteY0" fmla="*/ 562708 h 562708"/>
                <a:gd name="connsiteX1" fmla="*/ 0 w 902677"/>
                <a:gd name="connsiteY1" fmla="*/ 0 h 562708"/>
                <a:gd name="connsiteX2" fmla="*/ 902677 w 902677"/>
                <a:gd name="connsiteY2" fmla="*/ 562708 h 562708"/>
                <a:gd name="connsiteX3" fmla="*/ 0 w 902677"/>
                <a:gd name="connsiteY3" fmla="*/ 562708 h 562708"/>
                <a:gd name="connsiteX0-1" fmla="*/ 2004646 w 2907323"/>
                <a:gd name="connsiteY0-2" fmla="*/ 1441939 h 1441939"/>
                <a:gd name="connsiteX1-3" fmla="*/ 0 w 2907323"/>
                <a:gd name="connsiteY1-4" fmla="*/ 0 h 1441939"/>
                <a:gd name="connsiteX2-5" fmla="*/ 2907323 w 2907323"/>
                <a:gd name="connsiteY2-6" fmla="*/ 1441939 h 1441939"/>
                <a:gd name="connsiteX3-7" fmla="*/ 2004646 w 2907323"/>
                <a:gd name="connsiteY3-8" fmla="*/ 1441939 h 1441939"/>
                <a:gd name="connsiteX0-9" fmla="*/ 2004646 w 5181600"/>
                <a:gd name="connsiteY0-10" fmla="*/ 1441939 h 1582616"/>
                <a:gd name="connsiteX1-11" fmla="*/ 0 w 5181600"/>
                <a:gd name="connsiteY1-12" fmla="*/ 0 h 1582616"/>
                <a:gd name="connsiteX2-13" fmla="*/ 5181600 w 5181600"/>
                <a:gd name="connsiteY2-14" fmla="*/ 1582616 h 1582616"/>
                <a:gd name="connsiteX3-15" fmla="*/ 2004646 w 5181600"/>
                <a:gd name="connsiteY3-16" fmla="*/ 1441939 h 1582616"/>
                <a:gd name="connsiteX0-17" fmla="*/ 5169877 w 5181600"/>
                <a:gd name="connsiteY0-18" fmla="*/ 4935416 h 4935416"/>
                <a:gd name="connsiteX1-19" fmla="*/ 0 w 5181600"/>
                <a:gd name="connsiteY1-20" fmla="*/ 0 h 4935416"/>
                <a:gd name="connsiteX2-21" fmla="*/ 5181600 w 5181600"/>
                <a:gd name="connsiteY2-22" fmla="*/ 1582616 h 4935416"/>
                <a:gd name="connsiteX3-23" fmla="*/ 5169877 w 5181600"/>
                <a:gd name="connsiteY3-24" fmla="*/ 4935416 h 4935416"/>
                <a:gd name="connsiteX0-25" fmla="*/ 5169877 w 5181600"/>
                <a:gd name="connsiteY0-26" fmla="*/ 4935416 h 4935416"/>
                <a:gd name="connsiteX1-27" fmla="*/ 0 w 5181600"/>
                <a:gd name="connsiteY1-28" fmla="*/ 0 h 4935416"/>
                <a:gd name="connsiteX2-29" fmla="*/ 5181600 w 5181600"/>
                <a:gd name="connsiteY2-30" fmla="*/ 1582616 h 4935416"/>
                <a:gd name="connsiteX3-31" fmla="*/ 5169877 w 5181600"/>
                <a:gd name="connsiteY3-32" fmla="*/ 4935416 h 4935416"/>
                <a:gd name="connsiteX0-33" fmla="*/ 5169877 w 5181600"/>
                <a:gd name="connsiteY0-34" fmla="*/ 4935416 h 4935416"/>
                <a:gd name="connsiteX1-35" fmla="*/ 0 w 5181600"/>
                <a:gd name="connsiteY1-36" fmla="*/ 0 h 4935416"/>
                <a:gd name="connsiteX2-37" fmla="*/ 5181600 w 5181600"/>
                <a:gd name="connsiteY2-38" fmla="*/ 1582616 h 4935416"/>
                <a:gd name="connsiteX3-39" fmla="*/ 5169877 w 5181600"/>
                <a:gd name="connsiteY3-40" fmla="*/ 4935416 h 49354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81600" h="4935416">
                  <a:moveTo>
                    <a:pt x="5169877" y="4935416"/>
                  </a:moveTo>
                  <a:lnTo>
                    <a:pt x="0" y="0"/>
                  </a:lnTo>
                  <a:lnTo>
                    <a:pt x="5181600" y="1582616"/>
                  </a:lnTo>
                  <a:cubicBezTo>
                    <a:pt x="5177692" y="2700216"/>
                    <a:pt x="5173785" y="3817816"/>
                    <a:pt x="5169877" y="4935416"/>
                  </a:cubicBezTo>
                  <a:close/>
                </a:path>
              </a:pathLst>
            </a:custGeom>
            <a:solidFill>
              <a:srgbClr val="00A7E7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1" name="直线连接符 10"/>
          <p:cNvCxnSpPr/>
          <p:nvPr userDrawn="1"/>
        </p:nvCxnSpPr>
        <p:spPr>
          <a:xfrm>
            <a:off x="389146" y="917653"/>
            <a:ext cx="11794863" cy="0"/>
          </a:xfrm>
          <a:prstGeom prst="line">
            <a:avLst/>
          </a:prstGeom>
          <a:ln w="28575">
            <a:solidFill>
              <a:srgbClr val="00A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形状 11"/>
          <p:cNvSpPr/>
          <p:nvPr userDrawn="1"/>
        </p:nvSpPr>
        <p:spPr>
          <a:xfrm>
            <a:off x="7337522" y="6567055"/>
            <a:ext cx="4846487" cy="318000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487" h="408002">
                <a:moveTo>
                  <a:pt x="4846487" y="0"/>
                </a:moveTo>
                <a:lnTo>
                  <a:pt x="4846487" y="408002"/>
                </a:lnTo>
                <a:lnTo>
                  <a:pt x="0" y="408002"/>
                </a:lnTo>
                <a:lnTo>
                  <a:pt x="95" y="407785"/>
                </a:lnTo>
                <a:cubicBezTo>
                  <a:pt x="54415" y="278783"/>
                  <a:pt x="106250" y="149160"/>
                  <a:pt x="153116" y="18295"/>
                </a:cubicBezTo>
                <a:close/>
              </a:path>
            </a:pathLst>
          </a:custGeom>
          <a:solidFill>
            <a:srgbClr val="88CE7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形状 12"/>
          <p:cNvSpPr/>
          <p:nvPr userDrawn="1"/>
        </p:nvSpPr>
        <p:spPr>
          <a:xfrm flipH="1">
            <a:off x="-85910" y="6596685"/>
            <a:ext cx="7423432" cy="305042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  <a:gd name="connsiteX0-1" fmla="*/ 7423432 w 7423432"/>
              <a:gd name="connsiteY0-2" fmla="*/ 0 h 391377"/>
              <a:gd name="connsiteX1-3" fmla="*/ 4846487 w 7423432"/>
              <a:gd name="connsiteY1-4" fmla="*/ 391377 h 391377"/>
              <a:gd name="connsiteX2-5" fmla="*/ 0 w 7423432"/>
              <a:gd name="connsiteY2-6" fmla="*/ 391377 h 391377"/>
              <a:gd name="connsiteX3-7" fmla="*/ 95 w 7423432"/>
              <a:gd name="connsiteY3-8" fmla="*/ 391160 h 391377"/>
              <a:gd name="connsiteX4-9" fmla="*/ 153116 w 7423432"/>
              <a:gd name="connsiteY4-10" fmla="*/ 1670 h 391377"/>
              <a:gd name="connsiteX5" fmla="*/ 7423432 w 7423432"/>
              <a:gd name="connsiteY5" fmla="*/ 0 h 391377"/>
              <a:gd name="connsiteX0-11" fmla="*/ 7423432 w 7423432"/>
              <a:gd name="connsiteY0-12" fmla="*/ 0 h 391377"/>
              <a:gd name="connsiteX1-13" fmla="*/ 7373556 w 7423432"/>
              <a:gd name="connsiteY1-14" fmla="*/ 391377 h 391377"/>
              <a:gd name="connsiteX2-15" fmla="*/ 0 w 7423432"/>
              <a:gd name="connsiteY2-16" fmla="*/ 391377 h 391377"/>
              <a:gd name="connsiteX3-17" fmla="*/ 95 w 7423432"/>
              <a:gd name="connsiteY3-18" fmla="*/ 391160 h 391377"/>
              <a:gd name="connsiteX4-19" fmla="*/ 153116 w 7423432"/>
              <a:gd name="connsiteY4-20" fmla="*/ 1670 h 391377"/>
              <a:gd name="connsiteX5-21" fmla="*/ 7423432 w 7423432"/>
              <a:gd name="connsiteY5-22" fmla="*/ 0 h 391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423432" h="391377">
                <a:moveTo>
                  <a:pt x="7423432" y="0"/>
                </a:moveTo>
                <a:lnTo>
                  <a:pt x="7373556" y="391377"/>
                </a:lnTo>
                <a:lnTo>
                  <a:pt x="0" y="391377"/>
                </a:lnTo>
                <a:cubicBezTo>
                  <a:pt x="32" y="391305"/>
                  <a:pt x="63" y="391232"/>
                  <a:pt x="95" y="391160"/>
                </a:cubicBezTo>
                <a:cubicBezTo>
                  <a:pt x="54415" y="262158"/>
                  <a:pt x="106250" y="132535"/>
                  <a:pt x="153116" y="1670"/>
                </a:cubicBezTo>
                <a:lnTo>
                  <a:pt x="7423432" y="0"/>
                </a:lnTo>
                <a:close/>
              </a:path>
            </a:pathLst>
          </a:custGeom>
          <a:solidFill>
            <a:srgbClr val="FFE39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11"/>
          <p:cNvSpPr/>
          <p:nvPr userDrawn="1"/>
        </p:nvSpPr>
        <p:spPr>
          <a:xfrm>
            <a:off x="7337522" y="6567055"/>
            <a:ext cx="4846487" cy="318000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487" h="408002">
                <a:moveTo>
                  <a:pt x="4846487" y="0"/>
                </a:moveTo>
                <a:lnTo>
                  <a:pt x="4846487" y="408002"/>
                </a:lnTo>
                <a:lnTo>
                  <a:pt x="0" y="408002"/>
                </a:lnTo>
                <a:lnTo>
                  <a:pt x="95" y="407785"/>
                </a:lnTo>
                <a:cubicBezTo>
                  <a:pt x="54415" y="278783"/>
                  <a:pt x="106250" y="149160"/>
                  <a:pt x="153116" y="18295"/>
                </a:cubicBezTo>
                <a:close/>
              </a:path>
            </a:pathLst>
          </a:custGeom>
          <a:solidFill>
            <a:srgbClr val="88CE7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/>
          <p:cNvSpPr/>
          <p:nvPr userDrawn="1"/>
        </p:nvSpPr>
        <p:spPr>
          <a:xfrm flipH="1">
            <a:off x="-85910" y="6596685"/>
            <a:ext cx="7423432" cy="305042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  <a:gd name="connsiteX0-1" fmla="*/ 7423432 w 7423432"/>
              <a:gd name="connsiteY0-2" fmla="*/ 0 h 391377"/>
              <a:gd name="connsiteX1-3" fmla="*/ 4846487 w 7423432"/>
              <a:gd name="connsiteY1-4" fmla="*/ 391377 h 391377"/>
              <a:gd name="connsiteX2-5" fmla="*/ 0 w 7423432"/>
              <a:gd name="connsiteY2-6" fmla="*/ 391377 h 391377"/>
              <a:gd name="connsiteX3-7" fmla="*/ 95 w 7423432"/>
              <a:gd name="connsiteY3-8" fmla="*/ 391160 h 391377"/>
              <a:gd name="connsiteX4-9" fmla="*/ 153116 w 7423432"/>
              <a:gd name="connsiteY4-10" fmla="*/ 1670 h 391377"/>
              <a:gd name="connsiteX5" fmla="*/ 7423432 w 7423432"/>
              <a:gd name="connsiteY5" fmla="*/ 0 h 391377"/>
              <a:gd name="connsiteX0-11" fmla="*/ 7423432 w 7423432"/>
              <a:gd name="connsiteY0-12" fmla="*/ 0 h 391377"/>
              <a:gd name="connsiteX1-13" fmla="*/ 7373556 w 7423432"/>
              <a:gd name="connsiteY1-14" fmla="*/ 391377 h 391377"/>
              <a:gd name="connsiteX2-15" fmla="*/ 0 w 7423432"/>
              <a:gd name="connsiteY2-16" fmla="*/ 391377 h 391377"/>
              <a:gd name="connsiteX3-17" fmla="*/ 95 w 7423432"/>
              <a:gd name="connsiteY3-18" fmla="*/ 391160 h 391377"/>
              <a:gd name="connsiteX4-19" fmla="*/ 153116 w 7423432"/>
              <a:gd name="connsiteY4-20" fmla="*/ 1670 h 391377"/>
              <a:gd name="connsiteX5-21" fmla="*/ 7423432 w 7423432"/>
              <a:gd name="connsiteY5-22" fmla="*/ 0 h 391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423432" h="391377">
                <a:moveTo>
                  <a:pt x="7423432" y="0"/>
                </a:moveTo>
                <a:lnTo>
                  <a:pt x="7373556" y="391377"/>
                </a:lnTo>
                <a:lnTo>
                  <a:pt x="0" y="391377"/>
                </a:lnTo>
                <a:cubicBezTo>
                  <a:pt x="32" y="391305"/>
                  <a:pt x="63" y="391232"/>
                  <a:pt x="95" y="391160"/>
                </a:cubicBezTo>
                <a:cubicBezTo>
                  <a:pt x="54415" y="262158"/>
                  <a:pt x="106250" y="132535"/>
                  <a:pt x="153116" y="1670"/>
                </a:cubicBezTo>
                <a:lnTo>
                  <a:pt x="7423432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683435" y="986695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683435" y="4801726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accent1"/>
                </a:solidFill>
              </a:rPr>
              <a:t>更多精品</a:t>
            </a:r>
            <a:r>
              <a:rPr lang="en-US" altLang="zh-CN" b="1" dirty="0">
                <a:solidFill>
                  <a:schemeClr val="accent1"/>
                </a:solidFill>
              </a:rPr>
              <a:t>PPT</a:t>
            </a:r>
            <a:r>
              <a:rPr lang="zh-CN" altLang="en-US" b="1" dirty="0">
                <a:solidFill>
                  <a:schemeClr val="accent1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2"/>
              </a:rPr>
              <a:t>http://www.51miz.com/ppt/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-65"/>
          <a:stretch>
            <a:fillRect/>
          </a:stretch>
        </p:blipFill>
        <p:spPr>
          <a:xfrm>
            <a:off x="0" y="0"/>
            <a:ext cx="12202368" cy="6634774"/>
          </a:xfrm>
          <a:custGeom>
            <a:avLst/>
            <a:gdLst>
              <a:gd name="connsiteX0" fmla="*/ 0 w 12202368"/>
              <a:gd name="connsiteY0" fmla="*/ 0 h 6634774"/>
              <a:gd name="connsiteX1" fmla="*/ 12202368 w 12202368"/>
              <a:gd name="connsiteY1" fmla="*/ 0 h 6634774"/>
              <a:gd name="connsiteX2" fmla="*/ 12202368 w 12202368"/>
              <a:gd name="connsiteY2" fmla="*/ 6634774 h 6634774"/>
              <a:gd name="connsiteX3" fmla="*/ 8499231 w 12202368"/>
              <a:gd name="connsiteY3" fmla="*/ 3176954 h 6634774"/>
              <a:gd name="connsiteX4" fmla="*/ 4982308 w 12202368"/>
              <a:gd name="connsiteY4" fmla="*/ 4560277 h 6634774"/>
              <a:gd name="connsiteX5" fmla="*/ 23446 w 12202368"/>
              <a:gd name="connsiteY5" fmla="*/ 2555631 h 6634774"/>
              <a:gd name="connsiteX6" fmla="*/ 0 w 12202368"/>
              <a:gd name="connsiteY6" fmla="*/ 3399692 h 663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368" h="6634774">
                <a:moveTo>
                  <a:pt x="0" y="0"/>
                </a:moveTo>
                <a:lnTo>
                  <a:pt x="12202368" y="0"/>
                </a:lnTo>
                <a:lnTo>
                  <a:pt x="12202368" y="6634774"/>
                </a:lnTo>
                <a:lnTo>
                  <a:pt x="8499231" y="3176954"/>
                </a:lnTo>
                <a:lnTo>
                  <a:pt x="4982308" y="4560277"/>
                </a:lnTo>
                <a:lnTo>
                  <a:pt x="23446" y="2555631"/>
                </a:lnTo>
                <a:lnTo>
                  <a:pt x="0" y="3399692"/>
                </a:lnTo>
                <a:close/>
              </a:path>
            </a:pathLst>
          </a:custGeom>
        </p:spPr>
      </p:pic>
      <p:sp>
        <p:nvSpPr>
          <p:cNvPr id="6" name="三角形 5"/>
          <p:cNvSpPr/>
          <p:nvPr/>
        </p:nvSpPr>
        <p:spPr>
          <a:xfrm>
            <a:off x="1324" y="2553311"/>
            <a:ext cx="5531271" cy="1905305"/>
          </a:xfrm>
          <a:custGeom>
            <a:avLst/>
            <a:gdLst>
              <a:gd name="connsiteX0" fmla="*/ 0 w 4126523"/>
              <a:gd name="connsiteY0" fmla="*/ 1301261 h 1301261"/>
              <a:gd name="connsiteX1" fmla="*/ 2063262 w 4126523"/>
              <a:gd name="connsiteY1" fmla="*/ 0 h 1301261"/>
              <a:gd name="connsiteX2" fmla="*/ 4126523 w 4126523"/>
              <a:gd name="connsiteY2" fmla="*/ 1301261 h 1301261"/>
              <a:gd name="connsiteX3" fmla="*/ 0 w 4126523"/>
              <a:gd name="connsiteY3" fmla="*/ 1301261 h 1301261"/>
              <a:gd name="connsiteX0-1" fmla="*/ 0 w 4876800"/>
              <a:gd name="connsiteY0-2" fmla="*/ 0 h 1395046"/>
              <a:gd name="connsiteX1-3" fmla="*/ 2813539 w 4876800"/>
              <a:gd name="connsiteY1-4" fmla="*/ 93785 h 1395046"/>
              <a:gd name="connsiteX2-5" fmla="*/ 4876800 w 4876800"/>
              <a:gd name="connsiteY2-6" fmla="*/ 1395046 h 1395046"/>
              <a:gd name="connsiteX3-7" fmla="*/ 0 w 4876800"/>
              <a:gd name="connsiteY3-8" fmla="*/ 0 h 1395046"/>
              <a:gd name="connsiteX0-9" fmla="*/ 0 w 4478216"/>
              <a:gd name="connsiteY0-10" fmla="*/ 0 h 1875692"/>
              <a:gd name="connsiteX1-11" fmla="*/ 2813539 w 4478216"/>
              <a:gd name="connsiteY1-12" fmla="*/ 93785 h 1875692"/>
              <a:gd name="connsiteX2-13" fmla="*/ 4478216 w 4478216"/>
              <a:gd name="connsiteY2-14" fmla="*/ 1875692 h 1875692"/>
              <a:gd name="connsiteX3-15" fmla="*/ 0 w 4478216"/>
              <a:gd name="connsiteY3-16" fmla="*/ 0 h 1875692"/>
              <a:gd name="connsiteX0-17" fmla="*/ 0 w 5462954"/>
              <a:gd name="connsiteY0-18" fmla="*/ 0 h 1875692"/>
              <a:gd name="connsiteX1-19" fmla="*/ 5462954 w 5462954"/>
              <a:gd name="connsiteY1-20" fmla="*/ 820616 h 1875692"/>
              <a:gd name="connsiteX2-21" fmla="*/ 4478216 w 5462954"/>
              <a:gd name="connsiteY2-22" fmla="*/ 1875692 h 1875692"/>
              <a:gd name="connsiteX3-23" fmla="*/ 0 w 5462954"/>
              <a:gd name="connsiteY3-24" fmla="*/ 0 h 1875692"/>
              <a:gd name="connsiteX0-25" fmla="*/ 0 w 5439508"/>
              <a:gd name="connsiteY0-26" fmla="*/ 0 h 1887415"/>
              <a:gd name="connsiteX1-27" fmla="*/ 5439508 w 5439508"/>
              <a:gd name="connsiteY1-28" fmla="*/ 832339 h 1887415"/>
              <a:gd name="connsiteX2-29" fmla="*/ 4454770 w 5439508"/>
              <a:gd name="connsiteY2-30" fmla="*/ 1887415 h 1887415"/>
              <a:gd name="connsiteX3-31" fmla="*/ 0 w 5439508"/>
              <a:gd name="connsiteY3-32" fmla="*/ 0 h 1887415"/>
              <a:gd name="connsiteX0-33" fmla="*/ 0 w 5533293"/>
              <a:gd name="connsiteY0-34" fmla="*/ 0 h 1887415"/>
              <a:gd name="connsiteX1-35" fmla="*/ 5533293 w 5533293"/>
              <a:gd name="connsiteY1-36" fmla="*/ 879231 h 1887415"/>
              <a:gd name="connsiteX2-37" fmla="*/ 4454770 w 5533293"/>
              <a:gd name="connsiteY2-38" fmla="*/ 1887415 h 1887415"/>
              <a:gd name="connsiteX3-39" fmla="*/ 0 w 5533293"/>
              <a:gd name="connsiteY3-40" fmla="*/ 0 h 1887415"/>
              <a:gd name="connsiteX0-41" fmla="*/ 0 w 5533293"/>
              <a:gd name="connsiteY0-42" fmla="*/ 0 h 1922584"/>
              <a:gd name="connsiteX1-43" fmla="*/ 5533293 w 5533293"/>
              <a:gd name="connsiteY1-44" fmla="*/ 879231 h 1922584"/>
              <a:gd name="connsiteX2-45" fmla="*/ 4478216 w 5533293"/>
              <a:gd name="connsiteY2-46" fmla="*/ 1922584 h 1922584"/>
              <a:gd name="connsiteX3-47" fmla="*/ 0 w 5533293"/>
              <a:gd name="connsiteY3-48" fmla="*/ 0 h 1922584"/>
              <a:gd name="connsiteX0-49" fmla="*/ 0 w 5474678"/>
              <a:gd name="connsiteY0-50" fmla="*/ 0 h 1887415"/>
              <a:gd name="connsiteX1-51" fmla="*/ 5474678 w 5474678"/>
              <a:gd name="connsiteY1-52" fmla="*/ 844062 h 1887415"/>
              <a:gd name="connsiteX2-53" fmla="*/ 4419601 w 5474678"/>
              <a:gd name="connsiteY2-54" fmla="*/ 1887415 h 1887415"/>
              <a:gd name="connsiteX3-55" fmla="*/ 0 w 5474678"/>
              <a:gd name="connsiteY3-56" fmla="*/ 0 h 1887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474678" h="1887415">
                <a:moveTo>
                  <a:pt x="0" y="0"/>
                </a:moveTo>
                <a:lnTo>
                  <a:pt x="5474678" y="844062"/>
                </a:lnTo>
                <a:lnTo>
                  <a:pt x="4419601" y="1887415"/>
                </a:lnTo>
                <a:lnTo>
                  <a:pt x="0" y="0"/>
                </a:lnTo>
                <a:close/>
              </a:path>
            </a:pathLst>
          </a:custGeom>
          <a:solidFill>
            <a:srgbClr val="FFC003"/>
          </a:soli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436567" y="1879209"/>
            <a:ext cx="4071464" cy="2804705"/>
          </a:xfrm>
          <a:custGeom>
            <a:avLst/>
            <a:gdLst>
              <a:gd name="connsiteX0" fmla="*/ 0 w 1746738"/>
              <a:gd name="connsiteY0" fmla="*/ 527539 h 527539"/>
              <a:gd name="connsiteX1" fmla="*/ 131885 w 1746738"/>
              <a:gd name="connsiteY1" fmla="*/ 0 h 527539"/>
              <a:gd name="connsiteX2" fmla="*/ 1614853 w 1746738"/>
              <a:gd name="connsiteY2" fmla="*/ 0 h 527539"/>
              <a:gd name="connsiteX3" fmla="*/ 1746738 w 1746738"/>
              <a:gd name="connsiteY3" fmla="*/ 527539 h 527539"/>
              <a:gd name="connsiteX4" fmla="*/ 0 w 1746738"/>
              <a:gd name="connsiteY4" fmla="*/ 527539 h 527539"/>
              <a:gd name="connsiteX0-1" fmla="*/ 0 w 2001715"/>
              <a:gd name="connsiteY0-2" fmla="*/ 2625970 h 2625970"/>
              <a:gd name="connsiteX1-3" fmla="*/ 131885 w 2001715"/>
              <a:gd name="connsiteY1-4" fmla="*/ 2098431 h 2625970"/>
              <a:gd name="connsiteX2-5" fmla="*/ 2001715 w 2001715"/>
              <a:gd name="connsiteY2-6" fmla="*/ 0 h 2625970"/>
              <a:gd name="connsiteX3-7" fmla="*/ 1746738 w 2001715"/>
              <a:gd name="connsiteY3-8" fmla="*/ 2625970 h 2625970"/>
              <a:gd name="connsiteX4-9" fmla="*/ 0 w 2001715"/>
              <a:gd name="connsiteY4-10" fmla="*/ 2625970 h 2625970"/>
              <a:gd name="connsiteX0-11" fmla="*/ 0 w 3540369"/>
              <a:gd name="connsiteY0-12" fmla="*/ 2625970 h 2625970"/>
              <a:gd name="connsiteX1-13" fmla="*/ 131885 w 3540369"/>
              <a:gd name="connsiteY1-14" fmla="*/ 2098431 h 2625970"/>
              <a:gd name="connsiteX2-15" fmla="*/ 2001715 w 3540369"/>
              <a:gd name="connsiteY2-16" fmla="*/ 0 h 2625970"/>
              <a:gd name="connsiteX3-17" fmla="*/ 3540369 w 3540369"/>
              <a:gd name="connsiteY3-18" fmla="*/ 1477109 h 2625970"/>
              <a:gd name="connsiteX4-19" fmla="*/ 0 w 3540369"/>
              <a:gd name="connsiteY4-20" fmla="*/ 2625970 h 2625970"/>
              <a:gd name="connsiteX0-21" fmla="*/ 489438 w 4029807"/>
              <a:gd name="connsiteY0-22" fmla="*/ 2625970 h 2625970"/>
              <a:gd name="connsiteX1-23" fmla="*/ 0 w 4029807"/>
              <a:gd name="connsiteY1-24" fmla="*/ 2555631 h 2625970"/>
              <a:gd name="connsiteX2-25" fmla="*/ 2491153 w 4029807"/>
              <a:gd name="connsiteY2-26" fmla="*/ 0 h 2625970"/>
              <a:gd name="connsiteX3-27" fmla="*/ 4029807 w 4029807"/>
              <a:gd name="connsiteY3-28" fmla="*/ 1477109 h 2625970"/>
              <a:gd name="connsiteX4-29" fmla="*/ 489438 w 4029807"/>
              <a:gd name="connsiteY4-30" fmla="*/ 2625970 h 2625970"/>
              <a:gd name="connsiteX0-31" fmla="*/ 465992 w 4029807"/>
              <a:gd name="connsiteY0-32" fmla="*/ 2778370 h 2778370"/>
              <a:gd name="connsiteX1-33" fmla="*/ 0 w 4029807"/>
              <a:gd name="connsiteY1-34" fmla="*/ 2555631 h 2778370"/>
              <a:gd name="connsiteX2-35" fmla="*/ 2491153 w 4029807"/>
              <a:gd name="connsiteY2-36" fmla="*/ 0 h 2778370"/>
              <a:gd name="connsiteX3-37" fmla="*/ 4029807 w 4029807"/>
              <a:gd name="connsiteY3-38" fmla="*/ 1477109 h 2778370"/>
              <a:gd name="connsiteX4-39" fmla="*/ 465992 w 4029807"/>
              <a:gd name="connsiteY4-40" fmla="*/ 2778370 h 2778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9807" h="2778370">
                <a:moveTo>
                  <a:pt x="465992" y="2778370"/>
                </a:moveTo>
                <a:lnTo>
                  <a:pt x="0" y="2555631"/>
                </a:lnTo>
                <a:lnTo>
                  <a:pt x="2491153" y="0"/>
                </a:lnTo>
                <a:lnTo>
                  <a:pt x="4029807" y="1477109"/>
                </a:lnTo>
                <a:lnTo>
                  <a:pt x="465992" y="2778370"/>
                </a:lnTo>
                <a:close/>
              </a:path>
            </a:pathLst>
          </a:custGeom>
          <a:solidFill>
            <a:srgbClr val="88CE73"/>
          </a:solidFill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6936725" y="1891043"/>
            <a:ext cx="5265643" cy="4982197"/>
          </a:xfrm>
          <a:custGeom>
            <a:avLst/>
            <a:gdLst>
              <a:gd name="connsiteX0" fmla="*/ 0 w 902677"/>
              <a:gd name="connsiteY0" fmla="*/ 562708 h 562708"/>
              <a:gd name="connsiteX1" fmla="*/ 0 w 902677"/>
              <a:gd name="connsiteY1" fmla="*/ 0 h 562708"/>
              <a:gd name="connsiteX2" fmla="*/ 902677 w 902677"/>
              <a:gd name="connsiteY2" fmla="*/ 562708 h 562708"/>
              <a:gd name="connsiteX3" fmla="*/ 0 w 902677"/>
              <a:gd name="connsiteY3" fmla="*/ 562708 h 562708"/>
              <a:gd name="connsiteX0-1" fmla="*/ 2004646 w 2907323"/>
              <a:gd name="connsiteY0-2" fmla="*/ 1441939 h 1441939"/>
              <a:gd name="connsiteX1-3" fmla="*/ 0 w 2907323"/>
              <a:gd name="connsiteY1-4" fmla="*/ 0 h 1441939"/>
              <a:gd name="connsiteX2-5" fmla="*/ 2907323 w 2907323"/>
              <a:gd name="connsiteY2-6" fmla="*/ 1441939 h 1441939"/>
              <a:gd name="connsiteX3-7" fmla="*/ 2004646 w 2907323"/>
              <a:gd name="connsiteY3-8" fmla="*/ 1441939 h 1441939"/>
              <a:gd name="connsiteX0-9" fmla="*/ 2004646 w 5181600"/>
              <a:gd name="connsiteY0-10" fmla="*/ 1441939 h 1582616"/>
              <a:gd name="connsiteX1-11" fmla="*/ 0 w 5181600"/>
              <a:gd name="connsiteY1-12" fmla="*/ 0 h 1582616"/>
              <a:gd name="connsiteX2-13" fmla="*/ 5181600 w 5181600"/>
              <a:gd name="connsiteY2-14" fmla="*/ 1582616 h 1582616"/>
              <a:gd name="connsiteX3-15" fmla="*/ 2004646 w 5181600"/>
              <a:gd name="connsiteY3-16" fmla="*/ 1441939 h 1582616"/>
              <a:gd name="connsiteX0-17" fmla="*/ 5169877 w 5181600"/>
              <a:gd name="connsiteY0-18" fmla="*/ 4935416 h 4935416"/>
              <a:gd name="connsiteX1-19" fmla="*/ 0 w 5181600"/>
              <a:gd name="connsiteY1-20" fmla="*/ 0 h 4935416"/>
              <a:gd name="connsiteX2-21" fmla="*/ 5181600 w 5181600"/>
              <a:gd name="connsiteY2-22" fmla="*/ 1582616 h 4935416"/>
              <a:gd name="connsiteX3-23" fmla="*/ 5169877 w 5181600"/>
              <a:gd name="connsiteY3-24" fmla="*/ 4935416 h 4935416"/>
              <a:gd name="connsiteX0-25" fmla="*/ 5169877 w 5181600"/>
              <a:gd name="connsiteY0-26" fmla="*/ 4935416 h 4935416"/>
              <a:gd name="connsiteX1-27" fmla="*/ 0 w 5181600"/>
              <a:gd name="connsiteY1-28" fmla="*/ 0 h 4935416"/>
              <a:gd name="connsiteX2-29" fmla="*/ 5181600 w 5181600"/>
              <a:gd name="connsiteY2-30" fmla="*/ 1582616 h 4935416"/>
              <a:gd name="connsiteX3-31" fmla="*/ 5169877 w 5181600"/>
              <a:gd name="connsiteY3-32" fmla="*/ 4935416 h 4935416"/>
              <a:gd name="connsiteX0-33" fmla="*/ 5169877 w 5181600"/>
              <a:gd name="connsiteY0-34" fmla="*/ 4935416 h 4935416"/>
              <a:gd name="connsiteX1-35" fmla="*/ 0 w 5181600"/>
              <a:gd name="connsiteY1-36" fmla="*/ 0 h 4935416"/>
              <a:gd name="connsiteX2-37" fmla="*/ 5181600 w 5181600"/>
              <a:gd name="connsiteY2-38" fmla="*/ 1582616 h 4935416"/>
              <a:gd name="connsiteX3-39" fmla="*/ 5169877 w 5181600"/>
              <a:gd name="connsiteY3-40" fmla="*/ 4935416 h 4935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81600" h="4935416">
                <a:moveTo>
                  <a:pt x="5169877" y="4935416"/>
                </a:moveTo>
                <a:lnTo>
                  <a:pt x="0" y="0"/>
                </a:lnTo>
                <a:lnTo>
                  <a:pt x="5181600" y="1582616"/>
                </a:lnTo>
                <a:cubicBezTo>
                  <a:pt x="5177692" y="2700216"/>
                  <a:pt x="5173785" y="3817816"/>
                  <a:pt x="5169877" y="4935416"/>
                </a:cubicBezTo>
                <a:close/>
              </a:path>
            </a:pathLst>
          </a:custGeom>
          <a:solidFill>
            <a:srgbClr val="00A7E7"/>
          </a:solidFill>
          <a:ln>
            <a:noFill/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8194" y="1821960"/>
            <a:ext cx="97971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办公自动化</a:t>
            </a:r>
            <a:endParaRPr kumimoji="1" lang="zh-CN" altLang="en-US" sz="5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Han Sans CN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5673" y="5504799"/>
            <a:ext cx="798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单元</a:t>
            </a:r>
            <a:r>
              <a:rPr kumimoji="1" lang="en-US" altLang="zh-CN" sz="4000" b="1" dirty="0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1  Word</a:t>
            </a:r>
            <a:r>
              <a:rPr kumimoji="1" lang="zh-CN" altLang="en-US" sz="4000" b="1" dirty="0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中编辑设置文档</a:t>
            </a:r>
            <a:endParaRPr kumimoji="1" lang="zh-CN" altLang="en-US" sz="4000" b="1" dirty="0">
              <a:solidFill>
                <a:srgbClr val="005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Han Sans CN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6447" y="1247088"/>
            <a:ext cx="999564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）设置页面方向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在“纸张方向”区域选择“纵向”或“横向”，“预览”区域内会显示文档的外观。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）设置应用范围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在“应用于”列表框选择应用范围。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在【页边距】选项卡中设置好新的页边距后，单击【设为默认值】按钮，将新的页面设置保存到文档所用模板中。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9133" y="0"/>
            <a:ext cx="2839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1.6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页面设置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3388" y="1035966"/>
            <a:ext cx="5280212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．设置纸张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在【页面设置】对话框中切换到【纸张】选项卡，该选项卡中可以设置纸张大小、纸张来源等选项。在“纸张大小”下拉列表框中还可以选择打印机支持的纸张类型。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20754" y="2532530"/>
            <a:ext cx="4778188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．设置版式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在【页面设置】对话框中切换到【版式】选项卡，该选项卡中可以设置节的起始位置、页眉和页脚、页面垂直对齐方式、行号、页面边框等选项。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9133" y="0"/>
            <a:ext cx="2839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1.6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页面设置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9365" y="1995190"/>
            <a:ext cx="6096000" cy="2993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．设置文档网格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在【页面设置】对话框中切换到【文档网格】选项卡，该选项卡中可以设置文字排列方向和栏数、网格类型、每行的字符及跨度、每页的行数及跨度。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9133" y="0"/>
            <a:ext cx="2839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1.6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页面设置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6889" y="0"/>
            <a:ext cx="3300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1.7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分节与分页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0564" y="1548546"/>
            <a:ext cx="9323295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．分页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）将光标移动到需要分页的位置。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）在【布局】选项卡【页面设置】组中单击【分隔符】按钮，在弹出的下拉菜单选择【分页符】命令，如图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所示，即可插入一个分页符实现分页操作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8188" y="928495"/>
            <a:ext cx="10121153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．分节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）“下一页”：在插入分节符位置进行分页，下一节从下一页开始。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）“连续”：分节后，同一页中下一节的内容紧接上一节的节尾。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）“偶数页”：在下一个偶数页开始新的一节，如果分节符在偶数页上，则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会空出下一个奇数页。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）“奇数页”：在下一个奇数页开始新的一节，如果分节符在奇数页上，则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会空出下一个偶数页。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如果要删除分节，只需将插入点置于分节符之前按【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Delete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】键即可。如果需要删除文档中多个分节符，可以使用“替换”功能实现。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6889" y="0"/>
            <a:ext cx="3300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1.7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分节与分页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8283" y="0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1.8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设置页眉与页脚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8283" y="976051"/>
            <a:ext cx="10126564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．插入页眉和页脚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在【插入】选项卡的【页眉和页脚】组单击【页眉】按钮，在弹出的下拉菜单中单击【编辑页眉】命令，进入页眉的编辑状态，显示如图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所示的【页眉和页脚工具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设计】选项卡，同时光标自动置于页眉位置，在页眉区域输入页眉内容即可。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．设置页眉和页脚的格式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页眉和页脚设置完成后，在【页眉和页脚工具】选项卡【关闭】组中单击【关闭页眉和页脚】按钮，即可返回文档页面。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4639" y="0"/>
            <a:ext cx="2839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1.9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插入页码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4639" y="1136063"/>
            <a:ext cx="10294679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．插入页码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在【插入】选项卡的【页眉和页脚】组单击【页码】按钮，在弹出的下拉菜单中选择页码的页面位置、对齐方式和强调形式。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．设置页码格式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页码】下拉菜单中选择【设置页码格式】命令，打开【页码格式】对话框，在“编号格式”下拉菜单中选择一种合适的编号格式，在“页码编号”区域选择“续前节”或“起始页码”单选按钮。然后单击【确定】按钮关闭该对话框，完成页码格式设置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2769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分步训练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0612" y="0"/>
            <a:ext cx="979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】“教师节贺信”文档的格式设置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882" y="1012977"/>
            <a:ext cx="1109830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文档“教师节贺信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”，按照以下要求完成相应的格式设置：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行（标题“教师节贺信”）设置为“楷体、二号、加粗”；将第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“全市广大教师和教育工作者：”设置为“仿宋体、小三号、加粗”；设置正文中的“教育是民生改善的来源，是传承文明的载体。”、“不忘初心，方得始终。”、“最重要的教育资源不是楼房、不是课桌，是教师。”和“躬耕园圃不辞苦，只待来年桃李香。”等文字设置为“楷体、小四号、加粗”，将正文中其他的文字设置为“宋体、小四号”；将贺信的落款与日期设置为“仿宋体、小四号、加粗”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9930" y="1320148"/>
            <a:ext cx="70193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行居中对齐，第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行居左对齐且无缩进，贺信的落款与日期右对齐，其他各行两端对齐、首行缩进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字符。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行的行距为单倍行距，段前间距为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磅，段后间距为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行；设置第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行的行距为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倍行距。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）设置正文第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段至第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段的行距为固定值，设置值为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）设置贺信的落款与日期的行距为多倍行距，设置值为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en-US" altLang="zh-CN" sz="2400" b="1" kern="1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spcAft>
                <a:spcPts val="0"/>
              </a:spcAft>
            </a:pP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相应格式设置完成后的“教师节贺信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</a:t>
            </a: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1-10</a:t>
            </a: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03" y="1172164"/>
            <a:ext cx="3261360" cy="4820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06239" y="5979908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1-10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“捐书活动倡议书”的外观效果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0612" y="0"/>
            <a:ext cx="979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】“教师节贺信”文档的格式设置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1734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方法指导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3693" y="1039884"/>
            <a:ext cx="99149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．设置“标题”和第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行文字的字符格式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．设置“正文”第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段文本内容的字符格式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．利用格式刷快速设置字符格式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选定已设置格式的第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段文本，单击【格式刷】按钮，然后按住鼠标左键，在需要设置相同格式的其他段落文本上拖动鼠标，即可将格式复制到拖动过的文本上。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2" y="0"/>
            <a:ext cx="979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】“教师节贺信”文档的格式设置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4705" y="1334231"/>
            <a:ext cx="9663953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．设置“标题”的段落格式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．设置正文第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段的段落格式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．利用格式刷快速设置其他各段的格式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选定已设置格式的第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段落，单击【格式刷】按钮，然后按住鼠标左键，在需要设置相同格式的其他各段落上拖动鼠标，即可将格式复制到该段落。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2" y="0"/>
            <a:ext cx="979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】“教师节贺信”文档的格式设置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0942" y="1027106"/>
            <a:ext cx="10219765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．设置正文中关键句子的字符格式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）选择文档中第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个关键句子“教育是民生改善的来源，是传承文明的载体。”，然后在【开始】选项卡【字体】组的“字体”列表中选择“楷体”，在“字号”列表中选择“小四号”，单击【加粗】按钮。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）选定已设置格式的第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个关键句子“教育是民生改善的来源，是传承文明的载体。”单击【格式刷】按钮，然后按住鼠标左键，在需要设置相同格式的其他关键句子“不忘初心，方得始终。”、“最重要的教育资源不是楼房、不是课桌，是教师。”和“躬耕园圃不辞苦，只待来年桃李香。”上拖动鼠标，即可将格式复制到拖动过的文本上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2" y="0"/>
            <a:ext cx="979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】“教师节贺信”文档的格式设置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0" y="983023"/>
            <a:ext cx="10874188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．设置贺信的落款与日期的格式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）选择贺信文档中的落款与日期，然后在【开始】选项卡【字体】组的“字体”列表中选择“仿宋体”，在“字号”列表中选择“小四号”，单击【加粗】按钮。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）选择贺信文档中的落款与日期，然后打开【段落】对话框，在该对话框的【缩进和间距】选项卡“间距”区域的“行距”列表中选择“多倍行距”，在“设置值”数字框中输入“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”，然后单击【确定】按钮关闭该对话框，其设置效果相当于“单倍行距”。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文档“教师节贺信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”的最终设置效果如图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2" y="0"/>
            <a:ext cx="979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】“教师节贺信”文档的格式设置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2209436"/>
            <a:ext cx="6096000" cy="2439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．保存文档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在【快速访问工具栏】中单击【保存】按钮，对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文档“教师节贺信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”进行保存操作。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2" y="0"/>
            <a:ext cx="9798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】“教师节贺信”文档的格式设置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2769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引导训练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7858" y="1076902"/>
            <a:ext cx="10676965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文档“关于暑假放假及秋季开学时间的通知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”，按照以下要求完成相应的操作：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）创建以下各个样式：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① 通知标题：字体为宋体，字号为小二号，字形为加粗，居中对齐，行距为最小值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磅，段前间距为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磅，段后间距为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行，大纲级别为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级，自动更新。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② 通知小标题：字体为宋体，字号为小三号，字形为加粗，首行缩进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字符，大纲级别为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级，行距为固定值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磅，自动更新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6493" y="967003"/>
            <a:ext cx="109279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③ 通知称呼：字体为宋体，字号为小三号，行距为固定值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磅，大纲级别为正文文本，自动更新。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④ 通知正文：字体为宋体，字号为小三号，首行缩进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字符，行距为固定值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磅，大纲级别为正文文本，自动更新。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⑤ 通知署名：字体为宋体，字号为三号，行距为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倍行距，右对齐，大纲级别为正文文本，自动更新。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⑥ 通知日期：字体为宋体，字号为小三号，行距为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倍行距，右对齐，大纲级别为正文文本，自动更新。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⑦ 文件头：字体为宋体，字号为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磅，字形为加粗，颜色为红色，行距为单倍行距，居中对齐，字符间距为加宽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9224" y="1456434"/>
            <a:ext cx="102376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）应用自定义的样式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① 文件头应用应用样式“文件头”，通知标题应用样式“通知标题”。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② 通知称呼应用样式“通知称呼”，通知正文应用样式“通知正文”。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③ 通知署名应用样式“通知署名”，通知日期应用样式“通知日期”。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）在文件头位置插入水平线段，并设置其线型为由粗到细的双线，线宽为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磅，长度为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15.88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厘米，颜色为红色，文件头的外观效果如图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7153" y="10995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）在“通知”落款位置插入如图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所示的印章，设置印章的高度为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4.05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厘米，宽度为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2" descr="69文件头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3327992"/>
            <a:ext cx="315277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977153" y="3997587"/>
            <a:ext cx="279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1-11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文件头的外观效果</a:t>
            </a:r>
            <a:endParaRPr lang="zh-CN" altLang="en-US" dirty="0"/>
          </a:p>
        </p:txBody>
      </p:sp>
      <p:pic>
        <p:nvPicPr>
          <p:cNvPr id="5" name="图片 4" descr="明德学院印章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22" y="4537316"/>
            <a:ext cx="10668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373240" y="586568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1-12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待插入的印章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571221" y="354706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）保存样式定义及文档的格式设置。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）利用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文档“关于暑假放假及秋季开学时间的通知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”创建模板“通知模板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dotx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，且保存在同一文件夹。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0562" y="0"/>
            <a:ext cx="5609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应用样式设置文档格式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0963" y="1046417"/>
            <a:ext cx="10578353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．查看样式及相关对话框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在【开始】选项卡中【样式】组右下角单击【样式】按钮，在弹出的【样式】窗格列表中可以查看样式名称，如图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在【样式】窗格单击【选项…】链接，打开如图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所示的【样式窗格选项】对话框。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．定义样式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所示的【样式】窗格中单击【新建样式】按钮，打开【根据格式设置创建新样式】对话框，如图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所示，在该对话框中即可创建新样式。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8212" y="117490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文档“关于“五一”国际劳动节放假的通知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”，然后加载模板“通知模板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dotx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”，且利用模板“通知模板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dotx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”中的样式分别设置通知标题、称呼、正文、署名和日期的格式。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文档“五一”国际劳动节放假的通知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”的最终设置效果如图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09" y="1465262"/>
            <a:ext cx="3188970" cy="3927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32728" y="5496268"/>
            <a:ext cx="7664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1-13  Word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文档“五一”国际劳动节放假的通知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docx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”的最终设置效果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1671" y="825128"/>
            <a:ext cx="1083832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．打开文档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文档“关于暑假放假及秋季开学时间的通知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．定义样式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在【开始】选项卡【样式】组中单击右下角的【样式】按钮，弹出【样式】窗格，在该对话中单击【新建样式】按钮，打开【根据格式设置创建新样式】对话框。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）在【样式】窗格的“名称”文本框中输入新样式的名称“通知标题”。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）在“样式类型”下拉列表框中选择“段落”。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2682" y="1218015"/>
            <a:ext cx="10408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）在“样式基于”下拉列表框中选择新样式的基准样式，这里选择“标题”。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）在“后续段落样式”下拉列表框中选择“正文”。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）在“格式”区域设置字符格式和段落格式，这里设置字体为“宋体”、字号为“小二号”、字形为“加粗”、对齐方式为“居中对齐”。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）在对话框中单击左下角【格式】按钮，在弹出的下拉菜单中选择【段落】命令，打开【段落】对话框，在该对话框中设置行距为最小值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磅，段前间距为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磅，段后间距为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行，大纲级别为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级。然后单击【确定】按钮返回【根据格式设置创建新样式】对话框。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2683" y="1127461"/>
            <a:ext cx="105155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根据格式设置创建新样式】对话框中选择“添加到样式库”复选框，将创建的样式添加到样式库中。然后选择“自动更新”复选框，新定义的“通知标题”在文档中已套用样式的内容其格式修改后，所有套用该样式的内容将同步进行自动更新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）在【根据格式设置创建新样式】对话框中单击【确定】按钮完成新样式定义并关闭该对话框，新创建的样式“通知标题”便显示在“快速样式列表”中。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应用类似方法创建“通知小标题”、“通知称呼”、“通知正文”、“通知署名”、“通知日期”和“文件头”等多个自定义样式。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7128" y="1584627"/>
            <a:ext cx="9897035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．修改样式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在【样式】窗格单击【管理样式】按钮，打开【管理样式】对话框。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在【管理样式】对话框中单击【修改】按钮，打开【修改样式】对话框，在该对话框中对样式的属性和格式等方面进行修改，修改方法与新建样式类似。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8471" y="1406240"/>
            <a:ext cx="8910917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．应用样式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选中文档中需要应用样式的通知标题“关于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××年暑假放假及秋季开学时间的通知”，然后在【样式】窗格“样式”列表中选择所需要的样式“通知标题”。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应用类似方法依次选择通知称呼、通知正文、通知署名、通知日期和文件头分别应用对应的自定义样式即可。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8140" y="1086232"/>
            <a:ext cx="9108141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．在文件头位置插入水平线段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在【插入】选项卡【插图】组单击【形状】按钮，在弹出的下拉菜单中选择“直线”命令，然后在文件头位置绘制一条水平线条。选择该线条，在【绘图工具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格式】选项卡【大小】组中设置线条长度为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15.88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右键单击该线条，在弹出的快捷菜单中选择【设置形状格式】命令，在弹出的【设置形状格式】窗格中设置线条颜色为“红色”，设置线条宽度为“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磅”，设置类型为“由粗到细的双线”，如图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353" y="738094"/>
            <a:ext cx="11214847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．在“通知”落款位置插入印章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将光标置于“通知”的落款位置，在【插入】选项卡【插图】组单击【图片】按钮，在弹出的【插入图片】对话框中选择印章图片，然后单击【插入】按钮，即可插入印章图片。选择该印章图片，在【绘图工具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格式】选项卡【大小】组中设置线条高度为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4.05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厘米，宽度为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．创建新模板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）选择【文件】选项卡中的【另存为】命令，打开【另存为】对话框。在该对话框的“保存类型”下拉列表框中选择“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模板（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*.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dotx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）”，“保存位置”设置为“任务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”，在“文件名”下拉列表框中输入模板的名称“通知模板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dotx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所示。然后单击【保存】按钮，即创建了新的模板。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9930" y="1097917"/>
            <a:ext cx="10694894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．打开文档与加载自定义模板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文档《关于“五一”国际劳动节放假的通知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》。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）在【文件】选项卡中选择【选项】命令，打开【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选项】对话框，在该对话框中选择“加载项”选项，然后在“管理”下拉列表框中选择“模板”选项，单击【转到…】按钮，打开【模板和加载项】对话框。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）在【模板和加载项】对话框中“文档模板”区域单击【选用】按钮，打开【选用模板】对话框，在该对话框中选择文件夹“任务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”中的模板“通知模板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dotx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”，然后单击【打开】按钮返回【模板和加载项】对话框。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3388" y="1057557"/>
            <a:ext cx="109190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）在【模板和加载项】对话框中“共用模板及加载项”区域单击【添加】按钮，打开【添加模板】对话框，在该对话框中选择文件夹“任务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”中的模板“通知模板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dotx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然后单击【确定】按钮返回【模板和加载项】对话框，且将所选的模板添加到模板列表中。在【模板和加载项】对话框中，选中“自动更新文档样式”复选框，每次打开文档时自动更新活动文档的样式以匹配模板样式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）然后单击【确定】按钮，返回【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选项】对话框，如图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选项】对话框中单击【确定】按钮，返回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文档，则当前文档将会加载所选用的模板。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765" y="1251698"/>
            <a:ext cx="9914964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．修改样式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在【样式】窗格单击【管理样式】按钮，打开【管理样式】对话框。在该对话框中单击【修改】按钮，打开【修改样式】对话框，在该对话框中对样式的属性和格式等方面进行修改，修改方法与新建样式类似。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．应用样式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选中文档中需要应用样式的文本内容，然后在【样式】窗格“样式”列表中选择所需要的样式即可。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0562" y="0"/>
            <a:ext cx="5609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应用样式设置文档格式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5458" y="1004677"/>
            <a:ext cx="10856259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．在文档“关于“五一”国际劳动节放假的通知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”中应用加载模板中的样式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选中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文档“关于“五一”国际劳动节放假的通知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”中的通知标题“关于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20XX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年“五一”国际劳动节放假的通知”，然后在【样式】窗格“样式”列表中选择所需要的样式“通知标题”。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应用类似方法依次选择通知称呼、通知正文、通知署名、通知日期和文件头分别应用对应的自定义样式即可。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文档“五一”国际劳动节放假的通知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”的最终设置效果如图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1-13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2119789"/>
            <a:ext cx="6096000" cy="24391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．保存文档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在【快速访问工具栏】中单击【保存】按钮，对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文档“五一”国际劳动节放假的通知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”进行保存操作。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9247" y="5826"/>
            <a:ext cx="1141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】“通知”文档中样式与模板的创建与应用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1" y="77578"/>
            <a:ext cx="10443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1-3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】“教师节贺信”文档的页面设置与打印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001" y="930745"/>
            <a:ext cx="10703859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文档“教师节贺信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”，按照以下要求完成相应的操作：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）设置上、下边距为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厘米，左、右边距为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厘米，方向为“纵向”。纸张大小设置为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）设置页眉距边界距离为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厘米，页脚距边界距离为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2.75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厘米，设置页眉和页脚“奇偶页不同”和“首页不同”。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）“网格”类型设置为“指定行和字符网格”，每行字符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个字符，跨度为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10.5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磅，每页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行，跨度为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15.6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3059" y="1443841"/>
            <a:ext cx="10748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）首页不显示页眉，偶数页和奇数页的页眉都设置为“教师节贺信”。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）在页脚插入页码，页码居中对齐，起始页码为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）在打印之前对文档进行预览。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）如果已连接打印机，打印一份文稿。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001" y="77578"/>
            <a:ext cx="10443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1-3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】“教师节贺信”文档的页面设置与打印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5105" y="950091"/>
            <a:ext cx="6669741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．打开文档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文档“教师节贺信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．设置页边距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．设置纸张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．设置版式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．设置文档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网格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4846" y="2518022"/>
            <a:ext cx="378310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．插入页眉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．在页脚插入页码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．保存文档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．打印预览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．打印文档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2001" y="77578"/>
            <a:ext cx="10443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1-3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】“教师节贺信”文档的页面设置与打印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-65"/>
          <a:stretch>
            <a:fillRect/>
          </a:stretch>
        </p:blipFill>
        <p:spPr>
          <a:xfrm>
            <a:off x="0" y="0"/>
            <a:ext cx="12202368" cy="6634774"/>
          </a:xfrm>
          <a:custGeom>
            <a:avLst/>
            <a:gdLst>
              <a:gd name="connsiteX0" fmla="*/ 0 w 12202368"/>
              <a:gd name="connsiteY0" fmla="*/ 0 h 6634774"/>
              <a:gd name="connsiteX1" fmla="*/ 12202368 w 12202368"/>
              <a:gd name="connsiteY1" fmla="*/ 0 h 6634774"/>
              <a:gd name="connsiteX2" fmla="*/ 12202368 w 12202368"/>
              <a:gd name="connsiteY2" fmla="*/ 6634774 h 6634774"/>
              <a:gd name="connsiteX3" fmla="*/ 8499231 w 12202368"/>
              <a:gd name="connsiteY3" fmla="*/ 3176954 h 6634774"/>
              <a:gd name="connsiteX4" fmla="*/ 4982308 w 12202368"/>
              <a:gd name="connsiteY4" fmla="*/ 4560277 h 6634774"/>
              <a:gd name="connsiteX5" fmla="*/ 23446 w 12202368"/>
              <a:gd name="connsiteY5" fmla="*/ 2555631 h 6634774"/>
              <a:gd name="connsiteX6" fmla="*/ 0 w 12202368"/>
              <a:gd name="connsiteY6" fmla="*/ 3399692 h 663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368" h="6634774">
                <a:moveTo>
                  <a:pt x="0" y="0"/>
                </a:moveTo>
                <a:lnTo>
                  <a:pt x="12202368" y="0"/>
                </a:lnTo>
                <a:lnTo>
                  <a:pt x="12202368" y="6634774"/>
                </a:lnTo>
                <a:lnTo>
                  <a:pt x="8499231" y="3176954"/>
                </a:lnTo>
                <a:lnTo>
                  <a:pt x="4982308" y="4560277"/>
                </a:lnTo>
                <a:lnTo>
                  <a:pt x="23446" y="2555631"/>
                </a:lnTo>
                <a:lnTo>
                  <a:pt x="0" y="3399692"/>
                </a:lnTo>
                <a:close/>
              </a:path>
            </a:pathLst>
          </a:custGeom>
        </p:spPr>
      </p:pic>
      <p:sp>
        <p:nvSpPr>
          <p:cNvPr id="6" name="三角形 5"/>
          <p:cNvSpPr/>
          <p:nvPr/>
        </p:nvSpPr>
        <p:spPr>
          <a:xfrm>
            <a:off x="1324" y="2553311"/>
            <a:ext cx="5531271" cy="1905305"/>
          </a:xfrm>
          <a:custGeom>
            <a:avLst/>
            <a:gdLst>
              <a:gd name="connsiteX0" fmla="*/ 0 w 4126523"/>
              <a:gd name="connsiteY0" fmla="*/ 1301261 h 1301261"/>
              <a:gd name="connsiteX1" fmla="*/ 2063262 w 4126523"/>
              <a:gd name="connsiteY1" fmla="*/ 0 h 1301261"/>
              <a:gd name="connsiteX2" fmla="*/ 4126523 w 4126523"/>
              <a:gd name="connsiteY2" fmla="*/ 1301261 h 1301261"/>
              <a:gd name="connsiteX3" fmla="*/ 0 w 4126523"/>
              <a:gd name="connsiteY3" fmla="*/ 1301261 h 1301261"/>
              <a:gd name="connsiteX0-1" fmla="*/ 0 w 4876800"/>
              <a:gd name="connsiteY0-2" fmla="*/ 0 h 1395046"/>
              <a:gd name="connsiteX1-3" fmla="*/ 2813539 w 4876800"/>
              <a:gd name="connsiteY1-4" fmla="*/ 93785 h 1395046"/>
              <a:gd name="connsiteX2-5" fmla="*/ 4876800 w 4876800"/>
              <a:gd name="connsiteY2-6" fmla="*/ 1395046 h 1395046"/>
              <a:gd name="connsiteX3-7" fmla="*/ 0 w 4876800"/>
              <a:gd name="connsiteY3-8" fmla="*/ 0 h 1395046"/>
              <a:gd name="connsiteX0-9" fmla="*/ 0 w 4478216"/>
              <a:gd name="connsiteY0-10" fmla="*/ 0 h 1875692"/>
              <a:gd name="connsiteX1-11" fmla="*/ 2813539 w 4478216"/>
              <a:gd name="connsiteY1-12" fmla="*/ 93785 h 1875692"/>
              <a:gd name="connsiteX2-13" fmla="*/ 4478216 w 4478216"/>
              <a:gd name="connsiteY2-14" fmla="*/ 1875692 h 1875692"/>
              <a:gd name="connsiteX3-15" fmla="*/ 0 w 4478216"/>
              <a:gd name="connsiteY3-16" fmla="*/ 0 h 1875692"/>
              <a:gd name="connsiteX0-17" fmla="*/ 0 w 5462954"/>
              <a:gd name="connsiteY0-18" fmla="*/ 0 h 1875692"/>
              <a:gd name="connsiteX1-19" fmla="*/ 5462954 w 5462954"/>
              <a:gd name="connsiteY1-20" fmla="*/ 820616 h 1875692"/>
              <a:gd name="connsiteX2-21" fmla="*/ 4478216 w 5462954"/>
              <a:gd name="connsiteY2-22" fmla="*/ 1875692 h 1875692"/>
              <a:gd name="connsiteX3-23" fmla="*/ 0 w 5462954"/>
              <a:gd name="connsiteY3-24" fmla="*/ 0 h 1875692"/>
              <a:gd name="connsiteX0-25" fmla="*/ 0 w 5439508"/>
              <a:gd name="connsiteY0-26" fmla="*/ 0 h 1887415"/>
              <a:gd name="connsiteX1-27" fmla="*/ 5439508 w 5439508"/>
              <a:gd name="connsiteY1-28" fmla="*/ 832339 h 1887415"/>
              <a:gd name="connsiteX2-29" fmla="*/ 4454770 w 5439508"/>
              <a:gd name="connsiteY2-30" fmla="*/ 1887415 h 1887415"/>
              <a:gd name="connsiteX3-31" fmla="*/ 0 w 5439508"/>
              <a:gd name="connsiteY3-32" fmla="*/ 0 h 1887415"/>
              <a:gd name="connsiteX0-33" fmla="*/ 0 w 5533293"/>
              <a:gd name="connsiteY0-34" fmla="*/ 0 h 1887415"/>
              <a:gd name="connsiteX1-35" fmla="*/ 5533293 w 5533293"/>
              <a:gd name="connsiteY1-36" fmla="*/ 879231 h 1887415"/>
              <a:gd name="connsiteX2-37" fmla="*/ 4454770 w 5533293"/>
              <a:gd name="connsiteY2-38" fmla="*/ 1887415 h 1887415"/>
              <a:gd name="connsiteX3-39" fmla="*/ 0 w 5533293"/>
              <a:gd name="connsiteY3-40" fmla="*/ 0 h 1887415"/>
              <a:gd name="connsiteX0-41" fmla="*/ 0 w 5533293"/>
              <a:gd name="connsiteY0-42" fmla="*/ 0 h 1922584"/>
              <a:gd name="connsiteX1-43" fmla="*/ 5533293 w 5533293"/>
              <a:gd name="connsiteY1-44" fmla="*/ 879231 h 1922584"/>
              <a:gd name="connsiteX2-45" fmla="*/ 4478216 w 5533293"/>
              <a:gd name="connsiteY2-46" fmla="*/ 1922584 h 1922584"/>
              <a:gd name="connsiteX3-47" fmla="*/ 0 w 5533293"/>
              <a:gd name="connsiteY3-48" fmla="*/ 0 h 1922584"/>
              <a:gd name="connsiteX0-49" fmla="*/ 0 w 5474678"/>
              <a:gd name="connsiteY0-50" fmla="*/ 0 h 1887415"/>
              <a:gd name="connsiteX1-51" fmla="*/ 5474678 w 5474678"/>
              <a:gd name="connsiteY1-52" fmla="*/ 844062 h 1887415"/>
              <a:gd name="connsiteX2-53" fmla="*/ 4419601 w 5474678"/>
              <a:gd name="connsiteY2-54" fmla="*/ 1887415 h 1887415"/>
              <a:gd name="connsiteX3-55" fmla="*/ 0 w 5474678"/>
              <a:gd name="connsiteY3-56" fmla="*/ 0 h 1887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474678" h="1887415">
                <a:moveTo>
                  <a:pt x="0" y="0"/>
                </a:moveTo>
                <a:lnTo>
                  <a:pt x="5474678" y="844062"/>
                </a:lnTo>
                <a:lnTo>
                  <a:pt x="4419601" y="1887415"/>
                </a:lnTo>
                <a:lnTo>
                  <a:pt x="0" y="0"/>
                </a:lnTo>
                <a:close/>
              </a:path>
            </a:pathLst>
          </a:custGeom>
          <a:solidFill>
            <a:srgbClr val="FFC003"/>
          </a:soli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436567" y="1879209"/>
            <a:ext cx="4071464" cy="2804705"/>
          </a:xfrm>
          <a:custGeom>
            <a:avLst/>
            <a:gdLst>
              <a:gd name="connsiteX0" fmla="*/ 0 w 1746738"/>
              <a:gd name="connsiteY0" fmla="*/ 527539 h 527539"/>
              <a:gd name="connsiteX1" fmla="*/ 131885 w 1746738"/>
              <a:gd name="connsiteY1" fmla="*/ 0 h 527539"/>
              <a:gd name="connsiteX2" fmla="*/ 1614853 w 1746738"/>
              <a:gd name="connsiteY2" fmla="*/ 0 h 527539"/>
              <a:gd name="connsiteX3" fmla="*/ 1746738 w 1746738"/>
              <a:gd name="connsiteY3" fmla="*/ 527539 h 527539"/>
              <a:gd name="connsiteX4" fmla="*/ 0 w 1746738"/>
              <a:gd name="connsiteY4" fmla="*/ 527539 h 527539"/>
              <a:gd name="connsiteX0-1" fmla="*/ 0 w 2001715"/>
              <a:gd name="connsiteY0-2" fmla="*/ 2625970 h 2625970"/>
              <a:gd name="connsiteX1-3" fmla="*/ 131885 w 2001715"/>
              <a:gd name="connsiteY1-4" fmla="*/ 2098431 h 2625970"/>
              <a:gd name="connsiteX2-5" fmla="*/ 2001715 w 2001715"/>
              <a:gd name="connsiteY2-6" fmla="*/ 0 h 2625970"/>
              <a:gd name="connsiteX3-7" fmla="*/ 1746738 w 2001715"/>
              <a:gd name="connsiteY3-8" fmla="*/ 2625970 h 2625970"/>
              <a:gd name="connsiteX4-9" fmla="*/ 0 w 2001715"/>
              <a:gd name="connsiteY4-10" fmla="*/ 2625970 h 2625970"/>
              <a:gd name="connsiteX0-11" fmla="*/ 0 w 3540369"/>
              <a:gd name="connsiteY0-12" fmla="*/ 2625970 h 2625970"/>
              <a:gd name="connsiteX1-13" fmla="*/ 131885 w 3540369"/>
              <a:gd name="connsiteY1-14" fmla="*/ 2098431 h 2625970"/>
              <a:gd name="connsiteX2-15" fmla="*/ 2001715 w 3540369"/>
              <a:gd name="connsiteY2-16" fmla="*/ 0 h 2625970"/>
              <a:gd name="connsiteX3-17" fmla="*/ 3540369 w 3540369"/>
              <a:gd name="connsiteY3-18" fmla="*/ 1477109 h 2625970"/>
              <a:gd name="connsiteX4-19" fmla="*/ 0 w 3540369"/>
              <a:gd name="connsiteY4-20" fmla="*/ 2625970 h 2625970"/>
              <a:gd name="connsiteX0-21" fmla="*/ 489438 w 4029807"/>
              <a:gd name="connsiteY0-22" fmla="*/ 2625970 h 2625970"/>
              <a:gd name="connsiteX1-23" fmla="*/ 0 w 4029807"/>
              <a:gd name="connsiteY1-24" fmla="*/ 2555631 h 2625970"/>
              <a:gd name="connsiteX2-25" fmla="*/ 2491153 w 4029807"/>
              <a:gd name="connsiteY2-26" fmla="*/ 0 h 2625970"/>
              <a:gd name="connsiteX3-27" fmla="*/ 4029807 w 4029807"/>
              <a:gd name="connsiteY3-28" fmla="*/ 1477109 h 2625970"/>
              <a:gd name="connsiteX4-29" fmla="*/ 489438 w 4029807"/>
              <a:gd name="connsiteY4-30" fmla="*/ 2625970 h 2625970"/>
              <a:gd name="connsiteX0-31" fmla="*/ 465992 w 4029807"/>
              <a:gd name="connsiteY0-32" fmla="*/ 2778370 h 2778370"/>
              <a:gd name="connsiteX1-33" fmla="*/ 0 w 4029807"/>
              <a:gd name="connsiteY1-34" fmla="*/ 2555631 h 2778370"/>
              <a:gd name="connsiteX2-35" fmla="*/ 2491153 w 4029807"/>
              <a:gd name="connsiteY2-36" fmla="*/ 0 h 2778370"/>
              <a:gd name="connsiteX3-37" fmla="*/ 4029807 w 4029807"/>
              <a:gd name="connsiteY3-38" fmla="*/ 1477109 h 2778370"/>
              <a:gd name="connsiteX4-39" fmla="*/ 465992 w 4029807"/>
              <a:gd name="connsiteY4-40" fmla="*/ 2778370 h 2778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9807" h="2778370">
                <a:moveTo>
                  <a:pt x="465992" y="2778370"/>
                </a:moveTo>
                <a:lnTo>
                  <a:pt x="0" y="2555631"/>
                </a:lnTo>
                <a:lnTo>
                  <a:pt x="2491153" y="0"/>
                </a:lnTo>
                <a:lnTo>
                  <a:pt x="4029807" y="1477109"/>
                </a:lnTo>
                <a:lnTo>
                  <a:pt x="465992" y="2778370"/>
                </a:lnTo>
                <a:close/>
              </a:path>
            </a:pathLst>
          </a:custGeom>
          <a:solidFill>
            <a:srgbClr val="88CE73"/>
          </a:solidFill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6936725" y="1891043"/>
            <a:ext cx="5265643" cy="4982197"/>
          </a:xfrm>
          <a:custGeom>
            <a:avLst/>
            <a:gdLst>
              <a:gd name="connsiteX0" fmla="*/ 0 w 902677"/>
              <a:gd name="connsiteY0" fmla="*/ 562708 h 562708"/>
              <a:gd name="connsiteX1" fmla="*/ 0 w 902677"/>
              <a:gd name="connsiteY1" fmla="*/ 0 h 562708"/>
              <a:gd name="connsiteX2" fmla="*/ 902677 w 902677"/>
              <a:gd name="connsiteY2" fmla="*/ 562708 h 562708"/>
              <a:gd name="connsiteX3" fmla="*/ 0 w 902677"/>
              <a:gd name="connsiteY3" fmla="*/ 562708 h 562708"/>
              <a:gd name="connsiteX0-1" fmla="*/ 2004646 w 2907323"/>
              <a:gd name="connsiteY0-2" fmla="*/ 1441939 h 1441939"/>
              <a:gd name="connsiteX1-3" fmla="*/ 0 w 2907323"/>
              <a:gd name="connsiteY1-4" fmla="*/ 0 h 1441939"/>
              <a:gd name="connsiteX2-5" fmla="*/ 2907323 w 2907323"/>
              <a:gd name="connsiteY2-6" fmla="*/ 1441939 h 1441939"/>
              <a:gd name="connsiteX3-7" fmla="*/ 2004646 w 2907323"/>
              <a:gd name="connsiteY3-8" fmla="*/ 1441939 h 1441939"/>
              <a:gd name="connsiteX0-9" fmla="*/ 2004646 w 5181600"/>
              <a:gd name="connsiteY0-10" fmla="*/ 1441939 h 1582616"/>
              <a:gd name="connsiteX1-11" fmla="*/ 0 w 5181600"/>
              <a:gd name="connsiteY1-12" fmla="*/ 0 h 1582616"/>
              <a:gd name="connsiteX2-13" fmla="*/ 5181600 w 5181600"/>
              <a:gd name="connsiteY2-14" fmla="*/ 1582616 h 1582616"/>
              <a:gd name="connsiteX3-15" fmla="*/ 2004646 w 5181600"/>
              <a:gd name="connsiteY3-16" fmla="*/ 1441939 h 1582616"/>
              <a:gd name="connsiteX0-17" fmla="*/ 5169877 w 5181600"/>
              <a:gd name="connsiteY0-18" fmla="*/ 4935416 h 4935416"/>
              <a:gd name="connsiteX1-19" fmla="*/ 0 w 5181600"/>
              <a:gd name="connsiteY1-20" fmla="*/ 0 h 4935416"/>
              <a:gd name="connsiteX2-21" fmla="*/ 5181600 w 5181600"/>
              <a:gd name="connsiteY2-22" fmla="*/ 1582616 h 4935416"/>
              <a:gd name="connsiteX3-23" fmla="*/ 5169877 w 5181600"/>
              <a:gd name="connsiteY3-24" fmla="*/ 4935416 h 4935416"/>
              <a:gd name="connsiteX0-25" fmla="*/ 5169877 w 5181600"/>
              <a:gd name="connsiteY0-26" fmla="*/ 4935416 h 4935416"/>
              <a:gd name="connsiteX1-27" fmla="*/ 0 w 5181600"/>
              <a:gd name="connsiteY1-28" fmla="*/ 0 h 4935416"/>
              <a:gd name="connsiteX2-29" fmla="*/ 5181600 w 5181600"/>
              <a:gd name="connsiteY2-30" fmla="*/ 1582616 h 4935416"/>
              <a:gd name="connsiteX3-31" fmla="*/ 5169877 w 5181600"/>
              <a:gd name="connsiteY3-32" fmla="*/ 4935416 h 4935416"/>
              <a:gd name="connsiteX0-33" fmla="*/ 5169877 w 5181600"/>
              <a:gd name="connsiteY0-34" fmla="*/ 4935416 h 4935416"/>
              <a:gd name="connsiteX1-35" fmla="*/ 0 w 5181600"/>
              <a:gd name="connsiteY1-36" fmla="*/ 0 h 4935416"/>
              <a:gd name="connsiteX2-37" fmla="*/ 5181600 w 5181600"/>
              <a:gd name="connsiteY2-38" fmla="*/ 1582616 h 4935416"/>
              <a:gd name="connsiteX3-39" fmla="*/ 5169877 w 5181600"/>
              <a:gd name="connsiteY3-40" fmla="*/ 4935416 h 4935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81600" h="4935416">
                <a:moveTo>
                  <a:pt x="5169877" y="4935416"/>
                </a:moveTo>
                <a:lnTo>
                  <a:pt x="0" y="0"/>
                </a:lnTo>
                <a:lnTo>
                  <a:pt x="5181600" y="1582616"/>
                </a:lnTo>
                <a:cubicBezTo>
                  <a:pt x="5177692" y="2700216"/>
                  <a:pt x="5173785" y="3817816"/>
                  <a:pt x="5169877" y="4935416"/>
                </a:cubicBezTo>
                <a:close/>
              </a:path>
            </a:pathLst>
          </a:custGeom>
          <a:solidFill>
            <a:srgbClr val="00A7E7"/>
          </a:solidFill>
          <a:ln>
            <a:noFill/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gray">
          <a:xfrm>
            <a:off x="1952237" y="4720773"/>
            <a:ext cx="6403032" cy="8640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快乐学习、高效学习</a:t>
            </a:r>
            <a:endParaRPr lang="zh-CN" altLang="en-US" sz="54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4495" y="0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1.5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创建与应用模板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4706" y="1032443"/>
            <a:ext cx="9708776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．创建新模板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）新建或打开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文档中设置所需要的样式和格式。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）选择【文件】选项卡中的【另存为】按钮，单击【浏览】按钮，打开【另存为】对话框。在该对话框的“保存类型”下拉列表框中选择“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模板（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*.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dotx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）”，然后确定模板的“保存位置”，在“文件名”下拉列表框中输入模板的名称。然后单击【保存】按钮，即创建了新的模板。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0258" y="1149892"/>
            <a:ext cx="10443883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．创建文档与加载自定义模板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）在【快速访问工具栏】中单击【新建】按钮，创建一个空白文档。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）在【文件】选项卡选择【选项】命令，打开【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选项】对话框，在该对话框中选择【加载项】选项，然后在“管理”下拉列表框中选择【模板】选项，单击【转到…】按钮，打开【模板和加载项】对话框。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）在【模板和加载项】对话框中“文档模板”区域单击【选用】按钮，打开【选用模板】对话框，在该对话框中选择已创建的模板。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4495" y="0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1.5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创建与应用模板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0282" y="1479176"/>
            <a:ext cx="104259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模板和加载项】对话框中“共用模板及加载项”区域单击【添加】按钮，打开【添加模板】对话框，在该对话框中选择所需的模板，然后单击【确定】按钮返回【模板和加载项】对话框，且将所选的模板添加到模板列表中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在【模板和加载项】对话框单击【管理器】按钮，打开【管理器】对话框，在该对话框中可以查看模板中已定义的样式，如图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所示。单击【关闭】按钮即可返回【模板和加载项】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对话框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4495" y="0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1.5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创建与应用模板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7457" y="1794373"/>
            <a:ext cx="93053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）在【模板和加载项】对话框中，选中“自动更新文档样式”复选框，每次打开文档时自动更新活动文档的样式以匹配模板样式。然后单击【确定】按钮，返回【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选项】对话框。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）在【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选项】对话框中单击【确定】按钮，返回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文档，则当前文档将会应用所选用的模板。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4495" y="0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1.5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创建与应用模板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9133" y="0"/>
            <a:ext cx="2839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1.6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页面设置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9882" y="1166478"/>
            <a:ext cx="9592236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．设置页边距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）打开【页面设置】对话框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选择【布局】选项卡【页面设置】组中的【页面设置】按钮，打开【页面设置】对话框，切换到【页边距】选项卡，如图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1-5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）设置页边距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在【页面设置】对话框【页边距】选项卡中的“上”、“下”两个数值框中输入边距值，在“左”、“右”两个数值框中利用微调按钮调整边距值。这里还可以设置装订线和装订线位置。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多色清新信息化教育公开课课程设计教师说课PPT模板"/>
  <p:tag name="ISPRING_RESOURCE_PATHS_HASH_2" val="dff28ceae3a5f47e192c2ddcc8ff8f38a5ab88"/>
</p:tagLst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7861</Words>
  <Application>WPS 演示</Application>
  <PresentationFormat>宽屏</PresentationFormat>
  <Paragraphs>305</Paragraphs>
  <Slides>45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7" baseType="lpstr">
      <vt:lpstr>Arial</vt:lpstr>
      <vt:lpstr>宋体</vt:lpstr>
      <vt:lpstr>Wingdings</vt:lpstr>
      <vt:lpstr>Arial</vt:lpstr>
      <vt:lpstr>微软雅黑</vt:lpstr>
      <vt:lpstr>Source Han Sans CN</vt:lpstr>
      <vt:lpstr>Tahoma</vt:lpstr>
      <vt:lpstr>Times New Roman</vt:lpstr>
      <vt:lpstr>等线</vt:lpstr>
      <vt:lpstr>Arial Unicode MS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多色清新信息化教育公开课课程设计教师说课PPT模板</dc:title>
  <dc:creator>office365</dc:creator>
  <cp:lastModifiedBy>宫本武藏</cp:lastModifiedBy>
  <cp:revision>232</cp:revision>
  <dcterms:created xsi:type="dcterms:W3CDTF">2018-04-17T06:38:00Z</dcterms:created>
  <dcterms:modified xsi:type="dcterms:W3CDTF">2020-11-19T10:18:24Z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