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sldIdLst>
    <p:sldId id="256" r:id="rId5"/>
    <p:sldId id="388" r:id="rId6"/>
    <p:sldId id="257" r:id="rId7"/>
    <p:sldId id="258" r:id="rId8"/>
    <p:sldId id="259" r:id="rId9"/>
    <p:sldId id="488" r:id="rId10"/>
    <p:sldId id="260" r:id="rId11"/>
    <p:sldId id="277" r:id="rId12"/>
    <p:sldId id="490" r:id="rId13"/>
    <p:sldId id="261" r:id="rId14"/>
    <p:sldId id="489" r:id="rId15"/>
    <p:sldId id="278" r:id="rId16"/>
    <p:sldId id="279" r:id="rId17"/>
    <p:sldId id="262" r:id="rId18"/>
    <p:sldId id="280" r:id="rId19"/>
    <p:sldId id="444" r:id="rId20"/>
    <p:sldId id="263" r:id="rId21"/>
    <p:sldId id="264" r:id="rId22"/>
    <p:sldId id="502" r:id="rId23"/>
    <p:sldId id="491" r:id="rId24"/>
    <p:sldId id="503" r:id="rId25"/>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FF00"/>
    <a:srgbClr val="2B2EA1"/>
    <a:srgbClr val="7984ED"/>
    <a:srgbClr val="F984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a:xfrm>
          <a:off x="0" y="0"/>
          <a:ext cx="0" cy="0"/>
          <a:chOff x="0" y="0"/>
          <a:chExt cx="0" cy="0"/>
        </a:xfrm>
      </p:grpSpPr>
      <p:grpSp>
        <p:nvGrpSpPr>
          <p:cNvPr id="3074" name="组合 17409"/>
          <p:cNvGrpSpPr/>
          <p:nvPr/>
        </p:nvGrpSpPr>
        <p:grpSpPr>
          <a:xfrm>
            <a:off x="0" y="0"/>
            <a:ext cx="5867400" cy="6858000"/>
            <a:chOff x="0" y="0"/>
            <a:chExt cx="3696" cy="4320"/>
          </a:xfrm>
        </p:grpSpPr>
        <p:sp>
          <p:nvSpPr>
            <p:cNvPr id="15" name="矩形 17410"/>
            <p:cNvSpPr>
              <a:spLocks noChangeArrowheads="1"/>
            </p:cNvSpPr>
            <p:nvPr/>
          </p:nvSpPr>
          <p:spPr bwMode="auto">
            <a:xfrm>
              <a:off x="0" y="0"/>
              <a:ext cx="2880" cy="4320"/>
            </a:xfrm>
            <a:prstGeom prst="rect">
              <a:avLst/>
            </a:prstGeom>
            <a:solidFill>
              <a:schemeClr val="accent2"/>
            </a:solidFill>
            <a:ln w="9525">
              <a:noFill/>
              <a:miter lim="800000"/>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6" name="圆角矩形 17411"/>
            <p:cNvSpPr>
              <a:spLocks noChangeArrowheads="1"/>
            </p:cNvSpPr>
            <p:nvPr/>
          </p:nvSpPr>
          <p:spPr bwMode="auto">
            <a:xfrm>
              <a:off x="432" y="624"/>
              <a:ext cx="3264" cy="1200"/>
            </a:xfrm>
            <a:prstGeom prst="roundRect">
              <a:avLst>
                <a:gd name="adj" fmla="val 50000"/>
              </a:avLst>
            </a:prstGeom>
            <a:solidFill>
              <a:schemeClr val="bg1"/>
            </a:solidFill>
            <a:ln w="9525">
              <a:noFill/>
              <a:round/>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grpSp>
        <p:nvGrpSpPr>
          <p:cNvPr id="3075" name="组合 17412"/>
          <p:cNvGrpSpPr/>
          <p:nvPr/>
        </p:nvGrpSpPr>
        <p:grpSpPr>
          <a:xfrm>
            <a:off x="3632200" y="4889500"/>
            <a:ext cx="4876800" cy="319088"/>
            <a:chOff x="2288" y="3080"/>
            <a:chExt cx="3072" cy="201"/>
          </a:xfrm>
        </p:grpSpPr>
        <p:sp>
          <p:nvSpPr>
            <p:cNvPr id="18" name="圆角矩形 17413"/>
            <p:cNvSpPr>
              <a:spLocks noChangeArrowheads="1"/>
            </p:cNvSpPr>
            <p:nvPr/>
          </p:nvSpPr>
          <p:spPr bwMode="auto">
            <a:xfrm flipH="1">
              <a:off x="2288" y="3080"/>
              <a:ext cx="2914" cy="200"/>
            </a:xfrm>
            <a:prstGeom prst="roundRect">
              <a:avLst>
                <a:gd name="adj" fmla="val 0"/>
              </a:avLst>
            </a:prstGeom>
            <a:solidFill>
              <a:schemeClr val="hlink"/>
            </a:solidFill>
            <a:ln w="9525">
              <a:noFill/>
              <a:round/>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 name="流程图: 延期 17414"/>
            <p:cNvSpPr>
              <a:spLocks noChangeArrowheads="1"/>
            </p:cNvSpPr>
            <p:nvPr/>
          </p:nvSpPr>
          <p:spPr bwMode="auto">
            <a:xfrm>
              <a:off x="5196" y="3080"/>
              <a:ext cx="164" cy="201"/>
            </a:xfrm>
            <a:prstGeom prst="flowChartDelay">
              <a:avLst/>
            </a:prstGeom>
            <a:solidFill>
              <a:schemeClr val="hlink"/>
            </a:solidFill>
            <a:ln w="9525">
              <a:noFill/>
              <a:miter lim="800000"/>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7416" name="副标题 17415"/>
          <p:cNvSpPr>
            <a:spLocks noGrp="1"/>
          </p:cNvSpPr>
          <p:nvPr>
            <p:ph type="subTitle" idx="1"/>
          </p:nvPr>
        </p:nvSpPr>
        <p:spPr>
          <a:xfrm>
            <a:off x="4673600" y="2927350"/>
            <a:ext cx="4013200" cy="1822450"/>
          </a:xfrm>
          <a:prstGeom prst="rect">
            <a:avLst/>
          </a:prstGeom>
          <a:noFill/>
          <a:ln w="9525">
            <a:noFill/>
          </a:ln>
        </p:spPr>
        <p:txBody>
          <a:bodyPr anchor="b"/>
          <a:lstStyle>
            <a:lvl1pPr marL="0" lvl="0" indent="0">
              <a:buClr>
                <a:schemeClr val="tx1"/>
              </a:buClr>
              <a:buSzPct val="75000"/>
              <a:buFont typeface="Wingdings" panose="05000000000000000000" pitchFamily="2" charset="2"/>
              <a:buNone/>
              <a:defRPr>
                <a:solidFill>
                  <a:schemeClr val="tx2"/>
                </a:solidFill>
              </a:defRPr>
            </a:lvl1pPr>
            <a:lvl2pPr marL="457200" lvl="1" indent="0" algn="ctr">
              <a:buClr>
                <a:schemeClr val="tx1"/>
              </a:buClr>
              <a:buSzPct val="75000"/>
              <a:buFontTx/>
              <a:buNone/>
              <a:defRPr>
                <a:solidFill>
                  <a:schemeClr val="tx2"/>
                </a:solidFill>
              </a:defRPr>
            </a:lvl2pPr>
            <a:lvl3pPr marL="914400" lvl="2" indent="0" algn="ctr">
              <a:buClr>
                <a:schemeClr val="tx1"/>
              </a:buClr>
              <a:buSzPct val="75000"/>
              <a:buFont typeface="Wingdings" panose="05000000000000000000" pitchFamily="2" charset="2"/>
              <a:buNone/>
              <a:defRPr>
                <a:solidFill>
                  <a:schemeClr val="tx2"/>
                </a:solidFill>
              </a:defRPr>
            </a:lvl3pPr>
            <a:lvl4pPr marL="1371600" lvl="3" indent="0" algn="ctr">
              <a:buClr>
                <a:schemeClr val="tx1"/>
              </a:buClr>
              <a:buSzPct val="80000"/>
              <a:buFontTx/>
              <a:buNone/>
              <a:defRPr>
                <a:solidFill>
                  <a:schemeClr val="tx2"/>
                </a:solidFill>
              </a:defRPr>
            </a:lvl4pPr>
            <a:lvl5pPr marL="1828800" lvl="4" indent="0" algn="ctr">
              <a:buClr>
                <a:schemeClr val="tx1"/>
              </a:buClr>
              <a:buSzPct val="65000"/>
              <a:buFont typeface="Wingdings" panose="05000000000000000000" pitchFamily="2" charset="2"/>
              <a:buNone/>
              <a:defRPr>
                <a:solidFill>
                  <a:schemeClr val="tx2"/>
                </a:solidFill>
              </a:defRPr>
            </a:lvl5pPr>
          </a:lstStyle>
          <a:p>
            <a:pPr lvl="0"/>
            <a:r>
              <a:rPr lang="zh-CN" altLang="en-US" noProof="1"/>
              <a:t>单击此处编辑母版副标题样式</a:t>
            </a:r>
            <a:endParaRPr lang="zh-CN" altLang="en-US" noProof="1"/>
          </a:p>
        </p:txBody>
      </p:sp>
      <p:sp>
        <p:nvSpPr>
          <p:cNvPr id="17420" name="标题 17419"/>
          <p:cNvSpPr>
            <a:spLocks noGrp="1"/>
          </p:cNvSpPr>
          <p:nvPr>
            <p:ph type="ctrTitle" sz="quarter"/>
          </p:nvPr>
        </p:nvSpPr>
        <p:spPr>
          <a:xfrm>
            <a:off x="685800" y="990600"/>
            <a:ext cx="8229600" cy="1905000"/>
          </a:xfrm>
          <a:prstGeom prst="roundRect">
            <a:avLst>
              <a:gd name="adj" fmla="val 50000"/>
            </a:avLst>
          </a:prstGeom>
          <a:noFill/>
          <a:ln w="9525">
            <a:noFill/>
          </a:ln>
        </p:spPr>
        <p:txBody>
          <a:bodyPr anchor="ctr"/>
          <a:lstStyle>
            <a:lvl1pPr lvl="0" algn="ctr">
              <a:buClrTx/>
              <a:buSzTx/>
              <a:buFontTx/>
              <a:defRPr>
                <a:solidFill>
                  <a:schemeClr val="tx1"/>
                </a:solidFill>
              </a:defRPr>
            </a:lvl1pPr>
          </a:lstStyle>
          <a:p>
            <a:pPr lvl="0"/>
            <a:r>
              <a:rPr lang="zh-CN" altLang="en-US" noProof="1"/>
              <a:t>单击此处编辑母版标题样式</a:t>
            </a:r>
            <a:endParaRPr lang="zh-CN" altLang="en-US" noProof="1"/>
          </a:p>
        </p:txBody>
      </p:sp>
      <p:sp>
        <p:nvSpPr>
          <p:cNvPr id="20" name="日期占位符 17416"/>
          <p:cNvSpPr>
            <a:spLocks noGrp="1"/>
          </p:cNvSpPr>
          <p:nvPr>
            <p:ph type="dt" sz="quarter" idx="2"/>
          </p:nvPr>
        </p:nvSpPr>
        <p:spPr>
          <a:xfrm>
            <a:off x="2438400" y="6248400"/>
            <a:ext cx="2130425" cy="474663"/>
          </a:xfrm>
          <a:prstGeom prst="rect">
            <a:avLst/>
          </a:prstGeom>
        </p:spPr>
        <p:txBody>
          <a:bodyPr anchor="b"/>
          <a:lstStyle>
            <a:lvl1pPr algn="r">
              <a:defRPr sz="1400" dirty="0">
                <a:solidFill>
                  <a:schemeClr val="bg1"/>
                </a:solidFill>
              </a:defRPr>
            </a:lvl1pPr>
          </a:lstStyle>
          <a:p>
            <a:pPr marL="0" marR="0" lvl="0" indent="0" algn="r" defTabSz="914400" rtl="0" eaLnBrk="1" fontAlgn="base" latinLnBrk="0" hangingPunct="1">
              <a:lnSpc>
                <a:spcPct val="100000"/>
              </a:lnSpc>
              <a:spcBef>
                <a:spcPct val="50000"/>
              </a:spcBef>
              <a:spcAft>
                <a:spcPct val="0"/>
              </a:spcAft>
              <a:buClrTx/>
              <a:buSzTx/>
              <a:buFontTx/>
              <a:buNone/>
              <a:defRPr/>
            </a:pPr>
            <a:fld id="{BB962C8B-B14F-4D97-AF65-F5344CB8AC3E}" type="datetime1">
              <a:rPr kumimoji="0" lang="zh-CN" altLang="en-US" sz="1400" b="0" i="0" u="none" strike="noStrike" kern="1200" cap="none" spc="0" normalizeH="0" baseline="0" noProof="1" dirty="0">
                <a:ln>
                  <a:noFill/>
                </a:ln>
                <a:solidFill>
                  <a:schemeClr val="bg1"/>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1">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21" name="页脚占位符 17417"/>
          <p:cNvSpPr>
            <a:spLocks noGrp="1"/>
          </p:cNvSpPr>
          <p:nvPr>
            <p:ph type="ftr" sz="quarter" idx="3"/>
          </p:nvPr>
        </p:nvSpPr>
        <p:spPr>
          <a:xfrm>
            <a:off x="5791200" y="6248400"/>
            <a:ext cx="2897188" cy="474663"/>
          </a:xfrm>
          <a:prstGeom prst="rect">
            <a:avLst/>
          </a:prstGeom>
        </p:spPr>
        <p:txBody>
          <a:bodyPr anchor="b"/>
          <a:lstStyle>
            <a:lvl1pPr algn="r">
              <a:defRPr sz="1400" dirty="0"/>
            </a:lvl1pPr>
          </a:lstStyle>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2" name="灯片编号占位符 17418"/>
          <p:cNvSpPr>
            <a:spLocks noGrp="1"/>
          </p:cNvSpPr>
          <p:nvPr>
            <p:ph type="sldNum" sz="quarter" idx="4"/>
          </p:nvPr>
        </p:nvSpPr>
        <p:spPr>
          <a:xfrm>
            <a:off x="76200" y="6248400"/>
            <a:ext cx="587375" cy="488950"/>
          </a:xfrm>
          <a:prstGeom prst="rect">
            <a:avLst/>
          </a:prstGeom>
        </p:spPr>
        <p:txBody>
          <a:bodyPr vert="horz" wrap="square" lIns="91440" tIns="45720" rIns="91440" bIns="45720" numCol="1" anchor="b" anchorCtr="1" compatLnSpc="1"/>
          <a:p>
            <a:fld id="{9A0DB2DC-4C9A-4742-B13C-FB6460FD3503}" type="slidenum">
              <a:rPr lang="zh-CN" altLang="en-US" dirty="0"/>
            </a:fld>
            <a:endParaRPr lang="zh-CN" alt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5600" y="762000"/>
            <a:ext cx="1981200" cy="532447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762000" y="762000"/>
            <a:ext cx="5828748" cy="5324475"/>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a:xfrm>
          <a:off x="0" y="0"/>
          <a:ext cx="0" cy="0"/>
          <a:chOff x="0" y="0"/>
          <a:chExt cx="0" cy="0"/>
        </a:xfrm>
      </p:grpSpPr>
      <p:grpSp>
        <p:nvGrpSpPr>
          <p:cNvPr id="4098" name="组合 17409"/>
          <p:cNvGrpSpPr/>
          <p:nvPr/>
        </p:nvGrpSpPr>
        <p:grpSpPr>
          <a:xfrm>
            <a:off x="0" y="0"/>
            <a:ext cx="5867400" cy="6858000"/>
            <a:chOff x="0" y="0"/>
            <a:chExt cx="3696" cy="4320"/>
          </a:xfrm>
        </p:grpSpPr>
        <p:sp>
          <p:nvSpPr>
            <p:cNvPr id="15" name="矩形 17410"/>
            <p:cNvSpPr>
              <a:spLocks noChangeArrowheads="1"/>
            </p:cNvSpPr>
            <p:nvPr/>
          </p:nvSpPr>
          <p:spPr bwMode="auto">
            <a:xfrm>
              <a:off x="0" y="0"/>
              <a:ext cx="2880" cy="4320"/>
            </a:xfrm>
            <a:prstGeom prst="rect">
              <a:avLst/>
            </a:prstGeom>
            <a:solidFill>
              <a:schemeClr val="accent2"/>
            </a:solidFill>
            <a:ln w="9525">
              <a:noFill/>
              <a:miter lim="800000"/>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6" name="圆角矩形 17411"/>
            <p:cNvSpPr>
              <a:spLocks noChangeArrowheads="1"/>
            </p:cNvSpPr>
            <p:nvPr/>
          </p:nvSpPr>
          <p:spPr bwMode="auto">
            <a:xfrm>
              <a:off x="432" y="624"/>
              <a:ext cx="3264" cy="1200"/>
            </a:xfrm>
            <a:prstGeom prst="roundRect">
              <a:avLst>
                <a:gd name="adj" fmla="val 50000"/>
              </a:avLst>
            </a:prstGeom>
            <a:solidFill>
              <a:schemeClr val="bg1"/>
            </a:solidFill>
            <a:ln w="9525">
              <a:noFill/>
              <a:round/>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grpSp>
        <p:nvGrpSpPr>
          <p:cNvPr id="4099" name="组合 17412"/>
          <p:cNvGrpSpPr/>
          <p:nvPr/>
        </p:nvGrpSpPr>
        <p:grpSpPr>
          <a:xfrm>
            <a:off x="3632200" y="4889500"/>
            <a:ext cx="4876800" cy="319088"/>
            <a:chOff x="2288" y="3080"/>
            <a:chExt cx="3072" cy="201"/>
          </a:xfrm>
        </p:grpSpPr>
        <p:sp>
          <p:nvSpPr>
            <p:cNvPr id="18" name="圆角矩形 17413"/>
            <p:cNvSpPr>
              <a:spLocks noChangeArrowheads="1"/>
            </p:cNvSpPr>
            <p:nvPr/>
          </p:nvSpPr>
          <p:spPr bwMode="auto">
            <a:xfrm flipH="1">
              <a:off x="2288" y="3080"/>
              <a:ext cx="2914" cy="200"/>
            </a:xfrm>
            <a:prstGeom prst="roundRect">
              <a:avLst>
                <a:gd name="adj" fmla="val 0"/>
              </a:avLst>
            </a:prstGeom>
            <a:solidFill>
              <a:schemeClr val="hlink"/>
            </a:solidFill>
            <a:ln w="9525">
              <a:noFill/>
              <a:round/>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 name="流程图: 延期 17414"/>
            <p:cNvSpPr>
              <a:spLocks noChangeArrowheads="1"/>
            </p:cNvSpPr>
            <p:nvPr/>
          </p:nvSpPr>
          <p:spPr bwMode="auto">
            <a:xfrm>
              <a:off x="5196" y="3080"/>
              <a:ext cx="164" cy="201"/>
            </a:xfrm>
            <a:prstGeom prst="flowChartDelay">
              <a:avLst/>
            </a:prstGeom>
            <a:solidFill>
              <a:schemeClr val="hlink"/>
            </a:solidFill>
            <a:ln w="9525">
              <a:noFill/>
              <a:miter lim="800000"/>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7416" name="副标题 17415"/>
          <p:cNvSpPr>
            <a:spLocks noGrp="1"/>
          </p:cNvSpPr>
          <p:nvPr>
            <p:ph type="subTitle" idx="1"/>
          </p:nvPr>
        </p:nvSpPr>
        <p:spPr>
          <a:xfrm>
            <a:off x="4673600" y="2927350"/>
            <a:ext cx="4013200" cy="1822450"/>
          </a:xfrm>
          <a:prstGeom prst="rect">
            <a:avLst/>
          </a:prstGeom>
          <a:noFill/>
          <a:ln w="9525">
            <a:noFill/>
          </a:ln>
        </p:spPr>
        <p:txBody>
          <a:bodyPr anchor="b"/>
          <a:lstStyle>
            <a:lvl1pPr marL="0" lvl="0" indent="0">
              <a:buClr>
                <a:schemeClr val="tx1"/>
              </a:buClr>
              <a:buSzPct val="75000"/>
              <a:buFont typeface="Wingdings" panose="05000000000000000000" pitchFamily="2" charset="2"/>
              <a:buNone/>
              <a:defRPr>
                <a:solidFill>
                  <a:schemeClr val="tx2"/>
                </a:solidFill>
              </a:defRPr>
            </a:lvl1pPr>
            <a:lvl2pPr marL="457200" lvl="1" indent="0" algn="ctr">
              <a:buClr>
                <a:schemeClr val="tx1"/>
              </a:buClr>
              <a:buSzPct val="75000"/>
              <a:buFontTx/>
              <a:buNone/>
              <a:defRPr>
                <a:solidFill>
                  <a:schemeClr val="tx2"/>
                </a:solidFill>
              </a:defRPr>
            </a:lvl2pPr>
            <a:lvl3pPr marL="914400" lvl="2" indent="0" algn="ctr">
              <a:buClr>
                <a:schemeClr val="tx1"/>
              </a:buClr>
              <a:buSzPct val="75000"/>
              <a:buFont typeface="Wingdings" panose="05000000000000000000" pitchFamily="2" charset="2"/>
              <a:buNone/>
              <a:defRPr>
                <a:solidFill>
                  <a:schemeClr val="tx2"/>
                </a:solidFill>
              </a:defRPr>
            </a:lvl3pPr>
            <a:lvl4pPr marL="1371600" lvl="3" indent="0" algn="ctr">
              <a:buClr>
                <a:schemeClr val="tx1"/>
              </a:buClr>
              <a:buSzPct val="80000"/>
              <a:buFontTx/>
              <a:buNone/>
              <a:defRPr>
                <a:solidFill>
                  <a:schemeClr val="tx2"/>
                </a:solidFill>
              </a:defRPr>
            </a:lvl4pPr>
            <a:lvl5pPr marL="1828800" lvl="4" indent="0" algn="ctr">
              <a:buClr>
                <a:schemeClr val="tx1"/>
              </a:buClr>
              <a:buSzPct val="65000"/>
              <a:buFont typeface="Wingdings" panose="05000000000000000000" pitchFamily="2" charset="2"/>
              <a:buNone/>
              <a:defRPr>
                <a:solidFill>
                  <a:schemeClr val="tx2"/>
                </a:solidFill>
              </a:defRPr>
            </a:lvl5pPr>
          </a:lstStyle>
          <a:p>
            <a:pPr lvl="0"/>
            <a:r>
              <a:rPr lang="zh-CN" altLang="en-US" noProof="1"/>
              <a:t>单击此处编辑母版副标题样式</a:t>
            </a:r>
            <a:endParaRPr lang="zh-CN" altLang="en-US" noProof="1"/>
          </a:p>
        </p:txBody>
      </p:sp>
      <p:sp>
        <p:nvSpPr>
          <p:cNvPr id="17420" name="标题 17419"/>
          <p:cNvSpPr>
            <a:spLocks noGrp="1"/>
          </p:cNvSpPr>
          <p:nvPr>
            <p:ph type="ctrTitle" sz="quarter"/>
          </p:nvPr>
        </p:nvSpPr>
        <p:spPr>
          <a:xfrm>
            <a:off x="685800" y="990600"/>
            <a:ext cx="8229600" cy="1905000"/>
          </a:xfrm>
          <a:prstGeom prst="roundRect">
            <a:avLst>
              <a:gd name="adj" fmla="val 50000"/>
            </a:avLst>
          </a:prstGeom>
          <a:noFill/>
          <a:ln w="9525">
            <a:noFill/>
          </a:ln>
        </p:spPr>
        <p:txBody>
          <a:bodyPr anchor="ctr"/>
          <a:lstStyle>
            <a:lvl1pPr lvl="0" algn="ctr">
              <a:buClrTx/>
              <a:buSzTx/>
              <a:buFontTx/>
              <a:defRPr>
                <a:solidFill>
                  <a:schemeClr val="tx1"/>
                </a:solidFill>
              </a:defRPr>
            </a:lvl1pPr>
          </a:lstStyle>
          <a:p>
            <a:pPr lvl="0"/>
            <a:r>
              <a:rPr lang="zh-CN" altLang="en-US" noProof="1"/>
              <a:t>单击此处编辑母版标题样式</a:t>
            </a:r>
            <a:endParaRPr lang="zh-CN" altLang="en-US" noProof="1"/>
          </a:p>
        </p:txBody>
      </p:sp>
      <p:sp>
        <p:nvSpPr>
          <p:cNvPr id="20" name="日期占位符 17416"/>
          <p:cNvSpPr>
            <a:spLocks noGrp="1"/>
          </p:cNvSpPr>
          <p:nvPr>
            <p:ph type="dt" sz="quarter" idx="2"/>
          </p:nvPr>
        </p:nvSpPr>
        <p:spPr>
          <a:xfrm>
            <a:off x="2438400" y="6248400"/>
            <a:ext cx="2130425" cy="474663"/>
          </a:xfrm>
          <a:prstGeom prst="rect">
            <a:avLst/>
          </a:prstGeom>
        </p:spPr>
        <p:txBody>
          <a:bodyPr anchor="b"/>
          <a:lstStyle>
            <a:lvl1pPr algn="r">
              <a:defRPr sz="1400" dirty="0">
                <a:solidFill>
                  <a:schemeClr val="bg1"/>
                </a:solidFill>
              </a:defRPr>
            </a:lvl1pPr>
          </a:lstStyle>
          <a:p>
            <a:pPr marL="0" marR="0" lvl="0" indent="0" algn="r" defTabSz="914400" rtl="0" eaLnBrk="1" fontAlgn="base" latinLnBrk="0" hangingPunct="1">
              <a:lnSpc>
                <a:spcPct val="100000"/>
              </a:lnSpc>
              <a:spcBef>
                <a:spcPct val="50000"/>
              </a:spcBef>
              <a:spcAft>
                <a:spcPct val="0"/>
              </a:spcAft>
              <a:buClrTx/>
              <a:buSzTx/>
              <a:buFontTx/>
              <a:buNone/>
              <a:defRPr/>
            </a:pPr>
            <a:fld id="{BB962C8B-B14F-4D97-AF65-F5344CB8AC3E}" type="datetime1">
              <a:rPr kumimoji="0" lang="zh-CN" altLang="en-US" sz="1400" b="0" i="0" u="none" strike="noStrike" kern="1200" cap="none" spc="0" normalizeH="0" baseline="0" noProof="1" dirty="0">
                <a:ln>
                  <a:noFill/>
                </a:ln>
                <a:solidFill>
                  <a:schemeClr val="bg1"/>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1">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21" name="页脚占位符 17417"/>
          <p:cNvSpPr>
            <a:spLocks noGrp="1"/>
          </p:cNvSpPr>
          <p:nvPr>
            <p:ph type="ftr" sz="quarter" idx="3"/>
          </p:nvPr>
        </p:nvSpPr>
        <p:spPr>
          <a:xfrm>
            <a:off x="5791200" y="6248400"/>
            <a:ext cx="2897188" cy="474663"/>
          </a:xfrm>
          <a:prstGeom prst="rect">
            <a:avLst/>
          </a:prstGeom>
        </p:spPr>
        <p:txBody>
          <a:bodyPr anchor="b"/>
          <a:lstStyle>
            <a:lvl1pPr algn="r">
              <a:defRPr sz="1400" dirty="0"/>
            </a:lvl1pPr>
          </a:lstStyle>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2" name="灯片编号占位符 17418"/>
          <p:cNvSpPr>
            <a:spLocks noGrp="1"/>
          </p:cNvSpPr>
          <p:nvPr>
            <p:ph type="sldNum" sz="quarter" idx="4"/>
          </p:nvPr>
        </p:nvSpPr>
        <p:spPr>
          <a:xfrm>
            <a:off x="76200" y="6248400"/>
            <a:ext cx="587375" cy="488950"/>
          </a:xfrm>
          <a:prstGeom prst="rect">
            <a:avLst/>
          </a:prstGeom>
        </p:spPr>
        <p:txBody>
          <a:bodyPr vert="horz" wrap="square" lIns="91440" tIns="45720" rIns="91440" bIns="45720" numCol="1" anchor="b" anchorCtr="1" compatLnSpc="1"/>
          <a:p>
            <a:pPr>
              <a:spcBef>
                <a:spcPct val="0"/>
              </a:spcBef>
            </a:pPr>
            <a:fld id="{9A0DB2DC-4C9A-4742-B13C-FB6460FD3503}" type="slidenum">
              <a:rPr lang="zh-CN" altLang="en-US" dirty="0"/>
            </a:fld>
            <a:endParaRPr lang="zh-CN" altLang="en-US" dirty="0"/>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spcBef>
                <a:spcPct val="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endParaRPr lang="zh-CN" altLang="en-US" noProof="1" smtClean="0"/>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spcBef>
                <a:spcPct val="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838200" y="2362200"/>
            <a:ext cx="3769582" cy="3724275"/>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761643" y="2362200"/>
            <a:ext cx="3769582" cy="3724275"/>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spcBef>
                <a:spcPct val="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spcBef>
                <a:spcPct val="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spcBef>
                <a:spcPct val="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spcBef>
                <a:spcPct val="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spcBef>
                <a:spcPct val="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spcBef>
                <a:spcPct val="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spcBef>
                <a:spcPct val="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5600" y="762000"/>
            <a:ext cx="1981200" cy="532447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762000" y="762000"/>
            <a:ext cx="5828748" cy="5324475"/>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spcBef>
                <a:spcPct val="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a:xfrm>
          <a:off x="0" y="0"/>
          <a:ext cx="0" cy="0"/>
          <a:chOff x="0" y="0"/>
          <a:chExt cx="0" cy="0"/>
        </a:xfrm>
      </p:grpSpPr>
      <p:grpSp>
        <p:nvGrpSpPr>
          <p:cNvPr id="3074" name="组合 17409"/>
          <p:cNvGrpSpPr/>
          <p:nvPr/>
        </p:nvGrpSpPr>
        <p:grpSpPr>
          <a:xfrm>
            <a:off x="0" y="0"/>
            <a:ext cx="5867400" cy="6858000"/>
            <a:chOff x="0" y="0"/>
            <a:chExt cx="3696" cy="4320"/>
          </a:xfrm>
        </p:grpSpPr>
        <p:sp>
          <p:nvSpPr>
            <p:cNvPr id="15" name="矩形 17410"/>
            <p:cNvSpPr>
              <a:spLocks noChangeArrowheads="1"/>
            </p:cNvSpPr>
            <p:nvPr/>
          </p:nvSpPr>
          <p:spPr bwMode="auto">
            <a:xfrm>
              <a:off x="0" y="0"/>
              <a:ext cx="2880" cy="4320"/>
            </a:xfrm>
            <a:prstGeom prst="rect">
              <a:avLst/>
            </a:prstGeom>
            <a:solidFill>
              <a:schemeClr val="accent2"/>
            </a:solidFill>
            <a:ln w="9525">
              <a:noFill/>
              <a:miter lim="800000"/>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6" name="圆角矩形 17411"/>
            <p:cNvSpPr>
              <a:spLocks noChangeArrowheads="1"/>
            </p:cNvSpPr>
            <p:nvPr/>
          </p:nvSpPr>
          <p:spPr bwMode="auto">
            <a:xfrm>
              <a:off x="432" y="624"/>
              <a:ext cx="3264" cy="1200"/>
            </a:xfrm>
            <a:prstGeom prst="roundRect">
              <a:avLst>
                <a:gd name="adj" fmla="val 50000"/>
              </a:avLst>
            </a:prstGeom>
            <a:solidFill>
              <a:schemeClr val="bg1"/>
            </a:solidFill>
            <a:ln w="9525">
              <a:noFill/>
              <a:round/>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grpSp>
        <p:nvGrpSpPr>
          <p:cNvPr id="3075" name="组合 17412"/>
          <p:cNvGrpSpPr/>
          <p:nvPr/>
        </p:nvGrpSpPr>
        <p:grpSpPr>
          <a:xfrm>
            <a:off x="3632200" y="4889500"/>
            <a:ext cx="4876800" cy="319088"/>
            <a:chOff x="2288" y="3080"/>
            <a:chExt cx="3072" cy="201"/>
          </a:xfrm>
        </p:grpSpPr>
        <p:sp>
          <p:nvSpPr>
            <p:cNvPr id="18" name="圆角矩形 17413"/>
            <p:cNvSpPr>
              <a:spLocks noChangeArrowheads="1"/>
            </p:cNvSpPr>
            <p:nvPr/>
          </p:nvSpPr>
          <p:spPr bwMode="auto">
            <a:xfrm flipH="1">
              <a:off x="2288" y="3080"/>
              <a:ext cx="2914" cy="200"/>
            </a:xfrm>
            <a:prstGeom prst="roundRect">
              <a:avLst>
                <a:gd name="adj" fmla="val 0"/>
              </a:avLst>
            </a:prstGeom>
            <a:solidFill>
              <a:schemeClr val="hlink"/>
            </a:solidFill>
            <a:ln w="9525">
              <a:noFill/>
              <a:round/>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 name="流程图: 延期 17414"/>
            <p:cNvSpPr>
              <a:spLocks noChangeArrowheads="1"/>
            </p:cNvSpPr>
            <p:nvPr/>
          </p:nvSpPr>
          <p:spPr bwMode="auto">
            <a:xfrm>
              <a:off x="5196" y="3080"/>
              <a:ext cx="164" cy="201"/>
            </a:xfrm>
            <a:prstGeom prst="flowChartDelay">
              <a:avLst/>
            </a:prstGeom>
            <a:solidFill>
              <a:schemeClr val="hlink"/>
            </a:solidFill>
            <a:ln w="9525">
              <a:noFill/>
              <a:miter lim="800000"/>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7416" name="副标题 17415"/>
          <p:cNvSpPr>
            <a:spLocks noGrp="1"/>
          </p:cNvSpPr>
          <p:nvPr>
            <p:ph type="subTitle" idx="1"/>
          </p:nvPr>
        </p:nvSpPr>
        <p:spPr>
          <a:xfrm>
            <a:off x="4673600" y="2927350"/>
            <a:ext cx="4013200" cy="1822450"/>
          </a:xfrm>
          <a:prstGeom prst="rect">
            <a:avLst/>
          </a:prstGeom>
          <a:noFill/>
          <a:ln w="9525">
            <a:noFill/>
          </a:ln>
        </p:spPr>
        <p:txBody>
          <a:bodyPr anchor="b"/>
          <a:lstStyle>
            <a:lvl1pPr marL="0" lvl="0" indent="0">
              <a:buClr>
                <a:schemeClr val="tx1"/>
              </a:buClr>
              <a:buSzPct val="75000"/>
              <a:buFont typeface="Wingdings" panose="05000000000000000000" pitchFamily="2" charset="2"/>
              <a:buNone/>
              <a:defRPr>
                <a:solidFill>
                  <a:schemeClr val="tx2"/>
                </a:solidFill>
              </a:defRPr>
            </a:lvl1pPr>
            <a:lvl2pPr marL="457200" lvl="1" indent="0" algn="ctr">
              <a:buClr>
                <a:schemeClr val="tx1"/>
              </a:buClr>
              <a:buSzPct val="75000"/>
              <a:buFontTx/>
              <a:buNone/>
              <a:defRPr>
                <a:solidFill>
                  <a:schemeClr val="tx2"/>
                </a:solidFill>
              </a:defRPr>
            </a:lvl2pPr>
            <a:lvl3pPr marL="914400" lvl="2" indent="0" algn="ctr">
              <a:buClr>
                <a:schemeClr val="tx1"/>
              </a:buClr>
              <a:buSzPct val="75000"/>
              <a:buFont typeface="Wingdings" panose="05000000000000000000" pitchFamily="2" charset="2"/>
              <a:buNone/>
              <a:defRPr>
                <a:solidFill>
                  <a:schemeClr val="tx2"/>
                </a:solidFill>
              </a:defRPr>
            </a:lvl3pPr>
            <a:lvl4pPr marL="1371600" lvl="3" indent="0" algn="ctr">
              <a:buClr>
                <a:schemeClr val="tx1"/>
              </a:buClr>
              <a:buSzPct val="80000"/>
              <a:buFontTx/>
              <a:buNone/>
              <a:defRPr>
                <a:solidFill>
                  <a:schemeClr val="tx2"/>
                </a:solidFill>
              </a:defRPr>
            </a:lvl4pPr>
            <a:lvl5pPr marL="1828800" lvl="4" indent="0" algn="ctr">
              <a:buClr>
                <a:schemeClr val="tx1"/>
              </a:buClr>
              <a:buSzPct val="65000"/>
              <a:buFont typeface="Wingdings" panose="05000000000000000000" pitchFamily="2" charset="2"/>
              <a:buNone/>
              <a:defRPr>
                <a:solidFill>
                  <a:schemeClr val="tx2"/>
                </a:solidFill>
              </a:defRPr>
            </a:lvl5pPr>
          </a:lstStyle>
          <a:p>
            <a:pPr lvl="0"/>
            <a:r>
              <a:rPr lang="zh-CN" altLang="en-US" noProof="1"/>
              <a:t>单击此处编辑母版副标题样式</a:t>
            </a:r>
            <a:endParaRPr lang="zh-CN" altLang="en-US" noProof="1"/>
          </a:p>
        </p:txBody>
      </p:sp>
      <p:sp>
        <p:nvSpPr>
          <p:cNvPr id="17420" name="标题 17419"/>
          <p:cNvSpPr>
            <a:spLocks noGrp="1"/>
          </p:cNvSpPr>
          <p:nvPr>
            <p:ph type="ctrTitle" sz="quarter"/>
          </p:nvPr>
        </p:nvSpPr>
        <p:spPr>
          <a:xfrm>
            <a:off x="685800" y="990600"/>
            <a:ext cx="8229600" cy="1905000"/>
          </a:xfrm>
          <a:prstGeom prst="roundRect">
            <a:avLst>
              <a:gd name="adj" fmla="val 50000"/>
            </a:avLst>
          </a:prstGeom>
          <a:noFill/>
          <a:ln w="9525">
            <a:noFill/>
          </a:ln>
        </p:spPr>
        <p:txBody>
          <a:bodyPr anchor="ctr"/>
          <a:lstStyle>
            <a:lvl1pPr lvl="0" algn="ctr">
              <a:buClrTx/>
              <a:buSzTx/>
              <a:buFontTx/>
              <a:defRPr>
                <a:solidFill>
                  <a:schemeClr val="tx1"/>
                </a:solidFill>
              </a:defRPr>
            </a:lvl1pPr>
          </a:lstStyle>
          <a:p>
            <a:pPr lvl="0"/>
            <a:r>
              <a:rPr lang="zh-CN" altLang="en-US" noProof="1"/>
              <a:t>单击此处编辑母版标题样式</a:t>
            </a:r>
            <a:endParaRPr lang="zh-CN" altLang="en-US" noProof="1"/>
          </a:p>
        </p:txBody>
      </p:sp>
      <p:sp>
        <p:nvSpPr>
          <p:cNvPr id="20" name="日期占位符 17416"/>
          <p:cNvSpPr>
            <a:spLocks noGrp="1"/>
          </p:cNvSpPr>
          <p:nvPr>
            <p:ph type="dt" sz="quarter" idx="2"/>
          </p:nvPr>
        </p:nvSpPr>
        <p:spPr>
          <a:xfrm>
            <a:off x="2438400" y="6248400"/>
            <a:ext cx="2130425" cy="474663"/>
          </a:xfrm>
          <a:prstGeom prst="rect">
            <a:avLst/>
          </a:prstGeom>
        </p:spPr>
        <p:txBody>
          <a:bodyPr anchor="b"/>
          <a:lstStyle>
            <a:lvl1pPr algn="r">
              <a:defRPr sz="1400" dirty="0">
                <a:solidFill>
                  <a:schemeClr val="bg1"/>
                </a:solidFill>
              </a:defRPr>
            </a:lvl1pPr>
          </a:lstStyle>
          <a:p>
            <a:pPr marL="0" marR="0" lvl="0" indent="0" algn="r" defTabSz="914400" rtl="0" eaLnBrk="1" fontAlgn="base" latinLnBrk="0" hangingPunct="1">
              <a:lnSpc>
                <a:spcPct val="100000"/>
              </a:lnSpc>
              <a:spcBef>
                <a:spcPct val="50000"/>
              </a:spcBef>
              <a:spcAft>
                <a:spcPct val="0"/>
              </a:spcAft>
              <a:buClrTx/>
              <a:buSzTx/>
              <a:buFontTx/>
              <a:buNone/>
              <a:defRPr/>
            </a:pPr>
            <a:fld id="{BB962C8B-B14F-4D97-AF65-F5344CB8AC3E}" type="datetime1">
              <a:rPr kumimoji="0" lang="zh-CN" altLang="en-US" sz="1400" b="0" i="0" u="none" strike="noStrike" kern="1200" cap="none" spc="0" normalizeH="0" baseline="0" noProof="1" dirty="0">
                <a:ln>
                  <a:noFill/>
                </a:ln>
                <a:solidFill>
                  <a:schemeClr val="bg1"/>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1">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21" name="页脚占位符 17417"/>
          <p:cNvSpPr>
            <a:spLocks noGrp="1"/>
          </p:cNvSpPr>
          <p:nvPr>
            <p:ph type="ftr" sz="quarter" idx="3"/>
          </p:nvPr>
        </p:nvSpPr>
        <p:spPr>
          <a:xfrm>
            <a:off x="5791200" y="6248400"/>
            <a:ext cx="2897188" cy="474663"/>
          </a:xfrm>
          <a:prstGeom prst="rect">
            <a:avLst/>
          </a:prstGeom>
        </p:spPr>
        <p:txBody>
          <a:bodyPr anchor="b"/>
          <a:lstStyle>
            <a:lvl1pPr algn="r">
              <a:defRPr sz="1400" dirty="0"/>
            </a:lvl1pPr>
          </a:lstStyle>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2" name="灯片编号占位符 17418"/>
          <p:cNvSpPr>
            <a:spLocks noGrp="1"/>
          </p:cNvSpPr>
          <p:nvPr>
            <p:ph type="sldNum" sz="quarter" idx="4"/>
          </p:nvPr>
        </p:nvSpPr>
        <p:spPr>
          <a:xfrm>
            <a:off x="76200" y="6248400"/>
            <a:ext cx="587375" cy="488950"/>
          </a:xfrm>
          <a:prstGeom prst="rect">
            <a:avLst/>
          </a:prstGeom>
        </p:spPr>
        <p:txBody>
          <a:bodyPr vert="horz" wrap="square" lIns="91440" tIns="45720" rIns="91440" bIns="45720" numCol="1" anchor="b" anchorCtr="1" compatLnSpc="1"/>
          <a:p>
            <a:fld id="{9A0DB2DC-4C9A-4742-B13C-FB6460FD3503}" type="slidenum">
              <a:rPr lang="zh-CN" altLang="en-US" dirty="0"/>
            </a:fld>
            <a:endParaRPr lang="zh-CN" altLang="en-US" dirty="0"/>
          </a:p>
        </p:txBody>
      </p:sp>
    </p:spTree>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endParaRPr lang="zh-CN" altLang="en-US" noProof="1" smtClean="0"/>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838200" y="2362200"/>
            <a:ext cx="3769582" cy="3724275"/>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761643" y="2362200"/>
            <a:ext cx="3769582" cy="3724275"/>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endParaRPr lang="zh-CN" altLang="en-US" noProof="1" smtClean="0"/>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5600" y="762000"/>
            <a:ext cx="1981200" cy="532447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762000" y="762000"/>
            <a:ext cx="5828748" cy="5324475"/>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838200" y="2362200"/>
            <a:ext cx="3769582" cy="3724275"/>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761643" y="2362200"/>
            <a:ext cx="3769582" cy="3724275"/>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1026" name="组合 16385"/>
          <p:cNvGrpSpPr/>
          <p:nvPr/>
        </p:nvGrpSpPr>
        <p:grpSpPr>
          <a:xfrm>
            <a:off x="0" y="0"/>
            <a:ext cx="7620000" cy="6858000"/>
            <a:chOff x="0" y="0"/>
            <a:chExt cx="4800" cy="4320"/>
          </a:xfrm>
        </p:grpSpPr>
        <p:grpSp>
          <p:nvGrpSpPr>
            <p:cNvPr id="1032" name="组合 16386"/>
            <p:cNvGrpSpPr/>
            <p:nvPr userDrawn="1"/>
          </p:nvGrpSpPr>
          <p:grpSpPr>
            <a:xfrm>
              <a:off x="0" y="0"/>
              <a:ext cx="2016" cy="4320"/>
              <a:chOff x="0" y="0"/>
              <a:chExt cx="2016" cy="4320"/>
            </a:xfrm>
          </p:grpSpPr>
          <p:sp>
            <p:nvSpPr>
              <p:cNvPr id="1028" name="矩形 16387"/>
              <p:cNvSpPr>
                <a:spLocks noChangeArrowheads="1"/>
              </p:cNvSpPr>
              <p:nvPr/>
            </p:nvSpPr>
            <p:spPr bwMode="auto">
              <a:xfrm>
                <a:off x="0" y="0"/>
                <a:ext cx="480" cy="4320"/>
              </a:xfrm>
              <a:prstGeom prst="rect">
                <a:avLst/>
              </a:prstGeom>
              <a:solidFill>
                <a:schemeClr val="accent2"/>
              </a:solidFill>
              <a:ln w="9525">
                <a:noFill/>
                <a:miter lim="800000"/>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任意多边形 16388"/>
              <p:cNvSpPr>
                <a:spLocks noChangeArrowheads="1"/>
              </p:cNvSpPr>
              <p:nvPr/>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1033" name="组合 16389"/>
            <p:cNvGrpSpPr/>
            <p:nvPr/>
          </p:nvGrpSpPr>
          <p:grpSpPr>
            <a:xfrm>
              <a:off x="144" y="1248"/>
              <a:ext cx="4656" cy="201"/>
              <a:chOff x="144" y="1248"/>
              <a:chExt cx="4656" cy="201"/>
            </a:xfrm>
          </p:grpSpPr>
          <p:sp>
            <p:nvSpPr>
              <p:cNvPr id="1031" name="圆角矩形 16390"/>
              <p:cNvSpPr>
                <a:spLocks noChangeArrowheads="1"/>
              </p:cNvSpPr>
              <p:nvPr/>
            </p:nvSpPr>
            <p:spPr bwMode="auto">
              <a:xfrm>
                <a:off x="384" y="1248"/>
                <a:ext cx="4416" cy="200"/>
              </a:xfrm>
              <a:prstGeom prst="roundRect">
                <a:avLst>
                  <a:gd name="adj" fmla="val 0"/>
                </a:avLst>
              </a:prstGeom>
              <a:solidFill>
                <a:schemeClr val="hlink"/>
              </a:solidFill>
              <a:ln w="9525">
                <a:noFill/>
                <a:round/>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 name="流程图: 延期 16391"/>
              <p:cNvSpPr>
                <a:spLocks noChangeArrowheads="1"/>
              </p:cNvSpPr>
              <p:nvPr/>
            </p:nvSpPr>
            <p:spPr bwMode="auto">
              <a:xfrm flipH="1">
                <a:off x="144" y="1248"/>
                <a:ext cx="248" cy="201"/>
              </a:xfrm>
              <a:prstGeom prst="flowChartDelay">
                <a:avLst/>
              </a:prstGeom>
              <a:solidFill>
                <a:schemeClr val="hlink"/>
              </a:solidFill>
              <a:ln w="9525">
                <a:noFill/>
                <a:miter lim="800000"/>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sp>
        <p:nvSpPr>
          <p:cNvPr id="1027" name="标题 16392"/>
          <p:cNvSpPr>
            <a:spLocks noGrp="1"/>
          </p:cNvSpPr>
          <p:nvPr>
            <p:ph type="title"/>
          </p:nvPr>
        </p:nvSpPr>
        <p:spPr>
          <a:xfrm>
            <a:off x="762000" y="762000"/>
            <a:ext cx="7924800" cy="1143000"/>
          </a:xfrm>
          <a:prstGeom prst="roundRect">
            <a:avLst>
              <a:gd name="adj" fmla="val 21667"/>
            </a:avLst>
          </a:prstGeom>
          <a:noFill/>
          <a:ln w="9525">
            <a:noFill/>
          </a:ln>
        </p:spPr>
        <p:txBody>
          <a:bodyPr anchor="b"/>
          <a:p>
            <a:pPr lvl="0"/>
            <a:r>
              <a:rPr lang="en-US" altLang="en-US" dirty="0"/>
              <a:t>单击此处编辑母版标题样式</a:t>
            </a:r>
            <a:endParaRPr lang="en-US" altLang="en-US" dirty="0"/>
          </a:p>
        </p:txBody>
      </p:sp>
      <p:sp>
        <p:nvSpPr>
          <p:cNvPr id="3" name="文本占位符 16393"/>
          <p:cNvSpPr>
            <a:spLocks noGrp="1"/>
          </p:cNvSpPr>
          <p:nvPr>
            <p:ph type="body"/>
          </p:nvPr>
        </p:nvSpPr>
        <p:spPr>
          <a:xfrm>
            <a:off x="838200" y="2362200"/>
            <a:ext cx="7693025" cy="372427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6395" name="日期占位符 16394"/>
          <p:cNvSpPr>
            <a:spLocks noGrp="1"/>
          </p:cNvSpPr>
          <p:nvPr>
            <p:ph type="dt" sz="half" idx="2"/>
          </p:nvPr>
        </p:nvSpPr>
        <p:spPr>
          <a:xfrm>
            <a:off x="2438400" y="6248400"/>
            <a:ext cx="2130425" cy="474663"/>
          </a:xfrm>
          <a:prstGeom prst="rect">
            <a:avLst/>
          </a:prstGeom>
          <a:noFill/>
          <a:ln w="9525">
            <a:noFill/>
          </a:ln>
        </p:spPr>
        <p:txBody>
          <a:bodyPr anchor="b"/>
          <a:lstStyle>
            <a:lvl1pPr algn="r">
              <a:defRPr sz="1400" noProof="1" dirty="0"/>
            </a:lvl1pPr>
          </a:lstStyle>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396" name="页脚占位符 16395"/>
          <p:cNvSpPr>
            <a:spLocks noGrp="1"/>
          </p:cNvSpPr>
          <p:nvPr>
            <p:ph type="ftr" sz="quarter" idx="3"/>
          </p:nvPr>
        </p:nvSpPr>
        <p:spPr>
          <a:xfrm>
            <a:off x="5791200" y="6248400"/>
            <a:ext cx="2897188" cy="474663"/>
          </a:xfrm>
          <a:prstGeom prst="rect">
            <a:avLst/>
          </a:prstGeom>
          <a:noFill/>
          <a:ln w="9525">
            <a:noFill/>
          </a:ln>
        </p:spPr>
        <p:txBody>
          <a:bodyPr anchor="b"/>
          <a:lstStyle>
            <a:lvl1pPr algn="ctr">
              <a:defRPr sz="1400" noProof="1" dirty="0"/>
            </a:lvl1pPr>
          </a:lstStyle>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397" name="灯片编号占位符 16396"/>
          <p:cNvSpPr>
            <a:spLocks noGrp="1"/>
          </p:cNvSpPr>
          <p:nvPr>
            <p:ph type="sldNum" sz="quarter" idx="4"/>
          </p:nvPr>
        </p:nvSpPr>
        <p:spPr>
          <a:xfrm>
            <a:off x="84138" y="6242050"/>
            <a:ext cx="587375" cy="488950"/>
          </a:xfrm>
          <a:prstGeom prst="rect">
            <a:avLst/>
          </a:prstGeom>
          <a:noFill/>
          <a:ln w="9525">
            <a:noFill/>
          </a:ln>
        </p:spPr>
        <p:txBody>
          <a:bodyPr vert="horz" wrap="square" lIns="91440" tIns="45720" rIns="91440" bIns="45720" numCol="1" anchor="b" anchorCtr="1" compatLnSpc="1"/>
          <a:lstStyle>
            <a:lvl1pPr>
              <a:defRPr sz="2600" b="1">
                <a:solidFill>
                  <a:schemeClr val="bg1"/>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lnSpc>
          <a:spcPct val="90000"/>
        </a:lnSpc>
        <a:spcBef>
          <a:spcPct val="0"/>
        </a:spcBef>
        <a:spcAft>
          <a:spcPct val="0"/>
        </a:spcAft>
        <a:defRPr sz="3600" b="1" kern="1200">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2pPr>
      <a:lvl3pPr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3pPr>
      <a:lvl4pPr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4pPr>
      <a:lvl5pPr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5pPr>
      <a:lvl6pPr marL="457200"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6pPr>
      <a:lvl7pPr marL="914400"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7pPr>
      <a:lvl8pPr marL="1371600"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8pPr>
      <a:lvl9pPr marL="1828800"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lr>
          <a:schemeClr val="tx1"/>
        </a:buClr>
        <a:buSzPct val="75000"/>
        <a:buFont typeface="Wingdings" panose="05000000000000000000" pitchFamily="2" charset="2"/>
        <a:buChar char="l"/>
        <a:defRPr sz="2800" kern="1200">
          <a:solidFill>
            <a:schemeClr val="tx1"/>
          </a:solidFill>
          <a:latin typeface="+mn-lt"/>
          <a:ea typeface="+mn-ea"/>
          <a:cs typeface="+mn-cs"/>
        </a:defRPr>
      </a:lvl1pPr>
      <a:lvl2pPr marL="742950" lvl="1" indent="-285750" algn="l" rtl="0" fontAlgn="base">
        <a:spcBef>
          <a:spcPct val="20000"/>
        </a:spcBef>
        <a:spcAft>
          <a:spcPct val="0"/>
        </a:spcAft>
        <a:buClr>
          <a:schemeClr val="tx1"/>
        </a:buClr>
        <a:buSzPct val="75000"/>
        <a:buChar char="–"/>
        <a:defRPr sz="2400" kern="1200">
          <a:solidFill>
            <a:schemeClr val="tx1"/>
          </a:solidFill>
          <a:latin typeface="+mn-lt"/>
          <a:ea typeface="+mn-ea"/>
          <a:cs typeface="+mn-cs"/>
        </a:defRPr>
      </a:lvl2pPr>
      <a:lvl3pPr marL="1143000" lvl="2"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latin typeface="+mn-lt"/>
          <a:ea typeface="+mn-ea"/>
          <a:cs typeface="+mn-cs"/>
        </a:defRPr>
      </a:lvl3pPr>
      <a:lvl4pPr marL="1600200" lvl="3" indent="-228600" algn="l" rtl="0" fontAlgn="base">
        <a:spcBef>
          <a:spcPct val="20000"/>
        </a:spcBef>
        <a:spcAft>
          <a:spcPct val="0"/>
        </a:spcAft>
        <a:buClr>
          <a:schemeClr val="tx1"/>
        </a:buClr>
        <a:buSzPct val="80000"/>
        <a:buChar char="–"/>
        <a:defRPr kern="1200">
          <a:solidFill>
            <a:schemeClr val="tx1"/>
          </a:solidFill>
          <a:latin typeface="+mn-lt"/>
          <a:ea typeface="+mn-ea"/>
          <a:cs typeface="+mn-cs"/>
        </a:defRPr>
      </a:lvl4pPr>
      <a:lvl5pPr marL="2057400" lvl="4" indent="-228600" algn="l" rtl="0" fontAlgn="base">
        <a:spcBef>
          <a:spcPct val="20000"/>
        </a:spcBef>
        <a:spcAft>
          <a:spcPct val="0"/>
        </a:spcAft>
        <a:buClr>
          <a:schemeClr val="tx1"/>
        </a:buClr>
        <a:buSzPct val="65000"/>
        <a:buFont typeface="Wingdings" panose="05000000000000000000" pitchFamily="2" charset="2"/>
        <a:buChar char="l"/>
        <a:defRPr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l"/>
        <a:defRPr sz="18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l"/>
        <a:defRPr sz="18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l"/>
        <a:defRPr sz="18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l"/>
        <a:defRPr sz="18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2050" name="组合 16385"/>
          <p:cNvGrpSpPr/>
          <p:nvPr/>
        </p:nvGrpSpPr>
        <p:grpSpPr>
          <a:xfrm>
            <a:off x="0" y="0"/>
            <a:ext cx="7620000" cy="6858000"/>
            <a:chOff x="0" y="0"/>
            <a:chExt cx="4800" cy="4320"/>
          </a:xfrm>
        </p:grpSpPr>
        <p:grpSp>
          <p:nvGrpSpPr>
            <p:cNvPr id="2056" name="组合 16386"/>
            <p:cNvGrpSpPr/>
            <p:nvPr userDrawn="1"/>
          </p:nvGrpSpPr>
          <p:grpSpPr>
            <a:xfrm>
              <a:off x="0" y="0"/>
              <a:ext cx="2016" cy="4320"/>
              <a:chOff x="0" y="0"/>
              <a:chExt cx="2016" cy="4320"/>
            </a:xfrm>
          </p:grpSpPr>
          <p:sp>
            <p:nvSpPr>
              <p:cNvPr id="2052" name="矩形 16387"/>
              <p:cNvSpPr>
                <a:spLocks noChangeArrowheads="1"/>
              </p:cNvSpPr>
              <p:nvPr/>
            </p:nvSpPr>
            <p:spPr bwMode="auto">
              <a:xfrm>
                <a:off x="0" y="0"/>
                <a:ext cx="480" cy="4320"/>
              </a:xfrm>
              <a:prstGeom prst="rect">
                <a:avLst/>
              </a:prstGeom>
              <a:solidFill>
                <a:schemeClr val="accent2"/>
              </a:solidFill>
              <a:ln w="9525">
                <a:noFill/>
                <a:miter lim="800000"/>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3" name="任意多边形 16388"/>
              <p:cNvSpPr>
                <a:spLocks noChangeArrowheads="1"/>
              </p:cNvSpPr>
              <p:nvPr/>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2057" name="组合 16389"/>
            <p:cNvGrpSpPr/>
            <p:nvPr/>
          </p:nvGrpSpPr>
          <p:grpSpPr>
            <a:xfrm>
              <a:off x="144" y="1248"/>
              <a:ext cx="4656" cy="201"/>
              <a:chOff x="144" y="1248"/>
              <a:chExt cx="4656" cy="201"/>
            </a:xfrm>
          </p:grpSpPr>
          <p:sp>
            <p:nvSpPr>
              <p:cNvPr id="2055" name="圆角矩形 16390"/>
              <p:cNvSpPr>
                <a:spLocks noChangeArrowheads="1"/>
              </p:cNvSpPr>
              <p:nvPr/>
            </p:nvSpPr>
            <p:spPr bwMode="auto">
              <a:xfrm>
                <a:off x="384" y="1248"/>
                <a:ext cx="4416" cy="200"/>
              </a:xfrm>
              <a:prstGeom prst="roundRect">
                <a:avLst>
                  <a:gd name="adj" fmla="val 0"/>
                </a:avLst>
              </a:prstGeom>
              <a:solidFill>
                <a:schemeClr val="hlink"/>
              </a:solidFill>
              <a:ln w="9525">
                <a:noFill/>
                <a:round/>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 name="流程图: 延期 16391"/>
              <p:cNvSpPr>
                <a:spLocks noChangeArrowheads="1"/>
              </p:cNvSpPr>
              <p:nvPr/>
            </p:nvSpPr>
            <p:spPr bwMode="auto">
              <a:xfrm flipH="1">
                <a:off x="144" y="1248"/>
                <a:ext cx="248" cy="201"/>
              </a:xfrm>
              <a:prstGeom prst="flowChartDelay">
                <a:avLst/>
              </a:prstGeom>
              <a:solidFill>
                <a:schemeClr val="hlink"/>
              </a:solidFill>
              <a:ln w="9525">
                <a:noFill/>
                <a:miter lim="800000"/>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sp>
        <p:nvSpPr>
          <p:cNvPr id="2051" name="标题 16392"/>
          <p:cNvSpPr>
            <a:spLocks noGrp="1"/>
          </p:cNvSpPr>
          <p:nvPr>
            <p:ph type="title"/>
          </p:nvPr>
        </p:nvSpPr>
        <p:spPr>
          <a:xfrm>
            <a:off x="762000" y="762000"/>
            <a:ext cx="7924800" cy="1143000"/>
          </a:xfrm>
          <a:prstGeom prst="roundRect">
            <a:avLst>
              <a:gd name="adj" fmla="val 21667"/>
            </a:avLst>
          </a:prstGeom>
          <a:noFill/>
          <a:ln w="9525">
            <a:noFill/>
          </a:ln>
        </p:spPr>
        <p:txBody>
          <a:bodyPr anchor="b"/>
          <a:p>
            <a:pPr lvl="0"/>
            <a:r>
              <a:rPr lang="en-US" altLang="en-US" dirty="0"/>
              <a:t>单击此处编辑母版标题样式</a:t>
            </a:r>
            <a:endParaRPr lang="en-US" altLang="en-US" dirty="0"/>
          </a:p>
        </p:txBody>
      </p:sp>
      <p:sp>
        <p:nvSpPr>
          <p:cNvPr id="3" name="文本占位符 16393"/>
          <p:cNvSpPr>
            <a:spLocks noGrp="1"/>
          </p:cNvSpPr>
          <p:nvPr>
            <p:ph type="body"/>
          </p:nvPr>
        </p:nvSpPr>
        <p:spPr>
          <a:xfrm>
            <a:off x="838200" y="2362200"/>
            <a:ext cx="7693025" cy="372427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6395" name="日期占位符 16394"/>
          <p:cNvSpPr>
            <a:spLocks noGrp="1"/>
          </p:cNvSpPr>
          <p:nvPr>
            <p:ph type="dt" sz="half" idx="2"/>
          </p:nvPr>
        </p:nvSpPr>
        <p:spPr>
          <a:xfrm>
            <a:off x="2438400" y="6248400"/>
            <a:ext cx="2130425" cy="474663"/>
          </a:xfrm>
          <a:prstGeom prst="rect">
            <a:avLst/>
          </a:prstGeom>
          <a:noFill/>
          <a:ln w="9525">
            <a:noFill/>
          </a:ln>
        </p:spPr>
        <p:txBody>
          <a:bodyPr anchor="b"/>
          <a:lstStyle>
            <a:lvl1pPr algn="r">
              <a:defRPr sz="1400" noProof="1" dirty="0"/>
            </a:lvl1pPr>
          </a:lstStyle>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396" name="页脚占位符 16395"/>
          <p:cNvSpPr>
            <a:spLocks noGrp="1"/>
          </p:cNvSpPr>
          <p:nvPr>
            <p:ph type="ftr" sz="quarter" idx="3"/>
          </p:nvPr>
        </p:nvSpPr>
        <p:spPr>
          <a:xfrm>
            <a:off x="5791200" y="6248400"/>
            <a:ext cx="2897188" cy="474663"/>
          </a:xfrm>
          <a:prstGeom prst="rect">
            <a:avLst/>
          </a:prstGeom>
          <a:noFill/>
          <a:ln w="9525">
            <a:noFill/>
          </a:ln>
        </p:spPr>
        <p:txBody>
          <a:bodyPr anchor="b"/>
          <a:lstStyle>
            <a:lvl1pPr algn="ctr">
              <a:defRPr sz="1400" noProof="1" dirty="0"/>
            </a:lvl1pPr>
          </a:lstStyle>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397" name="灯片编号占位符 16396"/>
          <p:cNvSpPr>
            <a:spLocks noGrp="1"/>
          </p:cNvSpPr>
          <p:nvPr>
            <p:ph type="sldNum" sz="quarter" idx="4"/>
          </p:nvPr>
        </p:nvSpPr>
        <p:spPr>
          <a:xfrm>
            <a:off x="84138" y="6242050"/>
            <a:ext cx="587375" cy="488950"/>
          </a:xfrm>
          <a:prstGeom prst="rect">
            <a:avLst/>
          </a:prstGeom>
          <a:noFill/>
          <a:ln w="9525">
            <a:noFill/>
          </a:ln>
        </p:spPr>
        <p:txBody>
          <a:bodyPr vert="horz" wrap="square" lIns="91440" tIns="45720" rIns="91440" bIns="45720" numCol="1" anchor="b" anchorCtr="1" compatLnSpc="1"/>
          <a:lstStyle>
            <a:lvl1pPr>
              <a:defRPr sz="2600" b="1">
                <a:solidFill>
                  <a:schemeClr val="bg1"/>
                </a:solidFill>
              </a:defRPr>
            </a:lvl1pPr>
          </a:lstStyle>
          <a:p>
            <a:pPr lvl="0" eaLnBrk="1" hangingPunct="1">
              <a:spcBef>
                <a:spcPct val="0"/>
              </a:spcBef>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fontAlgn="base">
        <a:lnSpc>
          <a:spcPct val="90000"/>
        </a:lnSpc>
        <a:spcBef>
          <a:spcPct val="0"/>
        </a:spcBef>
        <a:spcAft>
          <a:spcPct val="0"/>
        </a:spcAft>
        <a:defRPr sz="3600" b="1" kern="1200">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2pPr>
      <a:lvl3pPr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3pPr>
      <a:lvl4pPr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4pPr>
      <a:lvl5pPr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5pPr>
      <a:lvl6pPr marL="457200"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6pPr>
      <a:lvl7pPr marL="914400"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7pPr>
      <a:lvl8pPr marL="1371600"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8pPr>
      <a:lvl9pPr marL="1828800"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lr>
          <a:schemeClr val="tx1"/>
        </a:buClr>
        <a:buSzPct val="75000"/>
        <a:buFont typeface="Wingdings" panose="05000000000000000000" pitchFamily="2" charset="2"/>
        <a:buChar char="l"/>
        <a:defRPr sz="2800" kern="1200">
          <a:solidFill>
            <a:schemeClr val="tx1"/>
          </a:solidFill>
          <a:latin typeface="+mn-lt"/>
          <a:ea typeface="+mn-ea"/>
          <a:cs typeface="+mn-cs"/>
        </a:defRPr>
      </a:lvl1pPr>
      <a:lvl2pPr marL="742950" lvl="1" indent="-285750" algn="l" rtl="0" fontAlgn="base">
        <a:spcBef>
          <a:spcPct val="20000"/>
        </a:spcBef>
        <a:spcAft>
          <a:spcPct val="0"/>
        </a:spcAft>
        <a:buClr>
          <a:schemeClr val="tx1"/>
        </a:buClr>
        <a:buSzPct val="75000"/>
        <a:buChar char="–"/>
        <a:defRPr sz="2400" kern="1200">
          <a:solidFill>
            <a:schemeClr val="tx1"/>
          </a:solidFill>
          <a:latin typeface="+mn-lt"/>
          <a:ea typeface="+mn-ea"/>
          <a:cs typeface="+mn-cs"/>
        </a:defRPr>
      </a:lvl2pPr>
      <a:lvl3pPr marL="1143000" lvl="2"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latin typeface="+mn-lt"/>
          <a:ea typeface="+mn-ea"/>
          <a:cs typeface="+mn-cs"/>
        </a:defRPr>
      </a:lvl3pPr>
      <a:lvl4pPr marL="1600200" lvl="3" indent="-228600" algn="l" rtl="0" fontAlgn="base">
        <a:spcBef>
          <a:spcPct val="20000"/>
        </a:spcBef>
        <a:spcAft>
          <a:spcPct val="0"/>
        </a:spcAft>
        <a:buClr>
          <a:schemeClr val="tx1"/>
        </a:buClr>
        <a:buSzPct val="80000"/>
        <a:buChar char="–"/>
        <a:defRPr kern="1200">
          <a:solidFill>
            <a:schemeClr val="tx1"/>
          </a:solidFill>
          <a:latin typeface="+mn-lt"/>
          <a:ea typeface="+mn-ea"/>
          <a:cs typeface="+mn-cs"/>
        </a:defRPr>
      </a:lvl4pPr>
      <a:lvl5pPr marL="2057400" lvl="4" indent="-228600" algn="l" rtl="0" fontAlgn="base">
        <a:spcBef>
          <a:spcPct val="20000"/>
        </a:spcBef>
        <a:spcAft>
          <a:spcPct val="0"/>
        </a:spcAft>
        <a:buClr>
          <a:schemeClr val="tx1"/>
        </a:buClr>
        <a:buSzPct val="65000"/>
        <a:buFont typeface="Wingdings" panose="05000000000000000000" pitchFamily="2" charset="2"/>
        <a:buChar char="l"/>
        <a:defRPr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l"/>
        <a:defRPr sz="18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l"/>
        <a:defRPr sz="18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l"/>
        <a:defRPr sz="18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l"/>
        <a:defRPr sz="18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1026" name="组合 16385"/>
          <p:cNvGrpSpPr/>
          <p:nvPr/>
        </p:nvGrpSpPr>
        <p:grpSpPr>
          <a:xfrm>
            <a:off x="0" y="0"/>
            <a:ext cx="7620000" cy="6858000"/>
            <a:chOff x="0" y="0"/>
            <a:chExt cx="4800" cy="4320"/>
          </a:xfrm>
        </p:grpSpPr>
        <p:grpSp>
          <p:nvGrpSpPr>
            <p:cNvPr id="1032" name="组合 16386"/>
            <p:cNvGrpSpPr/>
            <p:nvPr userDrawn="1"/>
          </p:nvGrpSpPr>
          <p:grpSpPr>
            <a:xfrm>
              <a:off x="0" y="0"/>
              <a:ext cx="2016" cy="4320"/>
              <a:chOff x="0" y="0"/>
              <a:chExt cx="2016" cy="4320"/>
            </a:xfrm>
          </p:grpSpPr>
          <p:sp>
            <p:nvSpPr>
              <p:cNvPr id="1028" name="矩形 16387"/>
              <p:cNvSpPr>
                <a:spLocks noChangeArrowheads="1"/>
              </p:cNvSpPr>
              <p:nvPr/>
            </p:nvSpPr>
            <p:spPr bwMode="auto">
              <a:xfrm>
                <a:off x="0" y="0"/>
                <a:ext cx="480" cy="4320"/>
              </a:xfrm>
              <a:prstGeom prst="rect">
                <a:avLst/>
              </a:prstGeom>
              <a:solidFill>
                <a:schemeClr val="accent2"/>
              </a:solidFill>
              <a:ln w="9525">
                <a:noFill/>
                <a:miter lim="800000"/>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任意多边形 16388"/>
              <p:cNvSpPr>
                <a:spLocks noChangeArrowheads="1"/>
              </p:cNvSpPr>
              <p:nvPr/>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1033" name="组合 16389"/>
            <p:cNvGrpSpPr/>
            <p:nvPr/>
          </p:nvGrpSpPr>
          <p:grpSpPr>
            <a:xfrm>
              <a:off x="144" y="1248"/>
              <a:ext cx="4656" cy="201"/>
              <a:chOff x="144" y="1248"/>
              <a:chExt cx="4656" cy="201"/>
            </a:xfrm>
          </p:grpSpPr>
          <p:sp>
            <p:nvSpPr>
              <p:cNvPr id="1031" name="圆角矩形 16390"/>
              <p:cNvSpPr>
                <a:spLocks noChangeArrowheads="1"/>
              </p:cNvSpPr>
              <p:nvPr/>
            </p:nvSpPr>
            <p:spPr bwMode="auto">
              <a:xfrm>
                <a:off x="384" y="1248"/>
                <a:ext cx="4416" cy="200"/>
              </a:xfrm>
              <a:prstGeom prst="roundRect">
                <a:avLst>
                  <a:gd name="adj" fmla="val 0"/>
                </a:avLst>
              </a:prstGeom>
              <a:solidFill>
                <a:schemeClr val="hlink"/>
              </a:solidFill>
              <a:ln w="9525">
                <a:noFill/>
                <a:round/>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 name="流程图: 延期 16391"/>
              <p:cNvSpPr>
                <a:spLocks noChangeArrowheads="1"/>
              </p:cNvSpPr>
              <p:nvPr/>
            </p:nvSpPr>
            <p:spPr bwMode="auto">
              <a:xfrm flipH="1">
                <a:off x="144" y="1248"/>
                <a:ext cx="248" cy="201"/>
              </a:xfrm>
              <a:prstGeom prst="flowChartDelay">
                <a:avLst/>
              </a:prstGeom>
              <a:solidFill>
                <a:schemeClr val="hlink"/>
              </a:solidFill>
              <a:ln w="9525">
                <a:noFill/>
                <a:miter lim="800000"/>
              </a:ln>
            </p:spPr>
            <p:txBody>
              <a:body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sp>
        <p:nvSpPr>
          <p:cNvPr id="1027" name="标题 16392"/>
          <p:cNvSpPr>
            <a:spLocks noGrp="1"/>
          </p:cNvSpPr>
          <p:nvPr>
            <p:ph type="title"/>
          </p:nvPr>
        </p:nvSpPr>
        <p:spPr>
          <a:xfrm>
            <a:off x="762000" y="762000"/>
            <a:ext cx="7924800" cy="1143000"/>
          </a:xfrm>
          <a:prstGeom prst="roundRect">
            <a:avLst>
              <a:gd name="adj" fmla="val 21667"/>
            </a:avLst>
          </a:prstGeom>
          <a:noFill/>
          <a:ln w="9525">
            <a:noFill/>
          </a:ln>
        </p:spPr>
        <p:txBody>
          <a:bodyPr anchor="b"/>
          <a:p>
            <a:pPr lvl="0"/>
            <a:r>
              <a:rPr lang="en-US" altLang="en-US" dirty="0"/>
              <a:t>单击此处编辑母版标题样式</a:t>
            </a:r>
            <a:endParaRPr lang="en-US" altLang="en-US" dirty="0"/>
          </a:p>
        </p:txBody>
      </p:sp>
      <p:sp>
        <p:nvSpPr>
          <p:cNvPr id="3" name="文本占位符 16393"/>
          <p:cNvSpPr>
            <a:spLocks noGrp="1"/>
          </p:cNvSpPr>
          <p:nvPr>
            <p:ph type="body"/>
          </p:nvPr>
        </p:nvSpPr>
        <p:spPr>
          <a:xfrm>
            <a:off x="838200" y="2362200"/>
            <a:ext cx="7693025" cy="372427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6395" name="日期占位符 16394"/>
          <p:cNvSpPr>
            <a:spLocks noGrp="1"/>
          </p:cNvSpPr>
          <p:nvPr>
            <p:ph type="dt" sz="half" idx="2"/>
          </p:nvPr>
        </p:nvSpPr>
        <p:spPr>
          <a:xfrm>
            <a:off x="2438400" y="6248400"/>
            <a:ext cx="2130425" cy="474663"/>
          </a:xfrm>
          <a:prstGeom prst="rect">
            <a:avLst/>
          </a:prstGeom>
          <a:noFill/>
          <a:ln w="9525">
            <a:noFill/>
          </a:ln>
        </p:spPr>
        <p:txBody>
          <a:bodyPr anchor="b"/>
          <a:lstStyle>
            <a:lvl1pPr algn="r">
              <a:defRPr sz="1400" noProof="1" dirty="0"/>
            </a:lvl1pPr>
          </a:lstStyle>
          <a:p>
            <a:pPr marL="0" marR="0" lvl="0" indent="0" algn="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396" name="页脚占位符 16395"/>
          <p:cNvSpPr>
            <a:spLocks noGrp="1"/>
          </p:cNvSpPr>
          <p:nvPr>
            <p:ph type="ftr" sz="quarter" idx="3"/>
          </p:nvPr>
        </p:nvSpPr>
        <p:spPr>
          <a:xfrm>
            <a:off x="5791200" y="6248400"/>
            <a:ext cx="2897188" cy="474663"/>
          </a:xfrm>
          <a:prstGeom prst="rect">
            <a:avLst/>
          </a:prstGeom>
          <a:noFill/>
          <a:ln w="9525">
            <a:noFill/>
          </a:ln>
        </p:spPr>
        <p:txBody>
          <a:bodyPr anchor="b"/>
          <a:lstStyle>
            <a:lvl1pPr algn="ctr">
              <a:defRPr sz="1400" noProof="1" dirty="0"/>
            </a:lvl1pPr>
          </a:lstStyle>
          <a:p>
            <a:pPr marL="0" marR="0" lvl="0" indent="0" algn="ctr" defTabSz="914400" rtl="0" eaLnBrk="1" fontAlgn="base" latinLnBrk="0" hangingPunct="1">
              <a:lnSpc>
                <a:spcPct val="100000"/>
              </a:lnSpc>
              <a:spcBef>
                <a:spcPct val="5000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397" name="灯片编号占位符 16396"/>
          <p:cNvSpPr>
            <a:spLocks noGrp="1"/>
          </p:cNvSpPr>
          <p:nvPr>
            <p:ph type="sldNum" sz="quarter" idx="4"/>
          </p:nvPr>
        </p:nvSpPr>
        <p:spPr>
          <a:xfrm>
            <a:off x="84138" y="6242050"/>
            <a:ext cx="587375" cy="488950"/>
          </a:xfrm>
          <a:prstGeom prst="rect">
            <a:avLst/>
          </a:prstGeom>
          <a:noFill/>
          <a:ln w="9525">
            <a:noFill/>
          </a:ln>
        </p:spPr>
        <p:txBody>
          <a:bodyPr vert="horz" wrap="square" lIns="91440" tIns="45720" rIns="91440" bIns="45720" numCol="1" anchor="b" anchorCtr="1" compatLnSpc="1"/>
          <a:lstStyle>
            <a:lvl1pPr>
              <a:defRPr sz="2600" b="1">
                <a:solidFill>
                  <a:schemeClr val="bg1"/>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fontAlgn="base">
        <a:lnSpc>
          <a:spcPct val="90000"/>
        </a:lnSpc>
        <a:spcBef>
          <a:spcPct val="0"/>
        </a:spcBef>
        <a:spcAft>
          <a:spcPct val="0"/>
        </a:spcAft>
        <a:defRPr sz="3600" b="1" kern="1200">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2pPr>
      <a:lvl3pPr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3pPr>
      <a:lvl4pPr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4pPr>
      <a:lvl5pPr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5pPr>
      <a:lvl6pPr marL="457200"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6pPr>
      <a:lvl7pPr marL="914400"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7pPr>
      <a:lvl8pPr marL="1371600"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8pPr>
      <a:lvl9pPr marL="1828800" algn="l" rtl="0" fontAlgn="base">
        <a:lnSpc>
          <a:spcPct val="90000"/>
        </a:lnSpc>
        <a:spcBef>
          <a:spcPct val="0"/>
        </a:spcBef>
        <a:spcAft>
          <a:spcPct val="0"/>
        </a:spcAft>
        <a:defRPr sz="3600" b="1">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lr>
          <a:schemeClr val="tx1"/>
        </a:buClr>
        <a:buSzPct val="75000"/>
        <a:buFont typeface="Wingdings" panose="05000000000000000000" pitchFamily="2" charset="2"/>
        <a:buChar char="l"/>
        <a:defRPr sz="2800" kern="1200">
          <a:solidFill>
            <a:schemeClr val="tx1"/>
          </a:solidFill>
          <a:latin typeface="+mn-lt"/>
          <a:ea typeface="+mn-ea"/>
          <a:cs typeface="+mn-cs"/>
        </a:defRPr>
      </a:lvl1pPr>
      <a:lvl2pPr marL="742950" lvl="1" indent="-285750" algn="l" rtl="0" fontAlgn="base">
        <a:spcBef>
          <a:spcPct val="20000"/>
        </a:spcBef>
        <a:spcAft>
          <a:spcPct val="0"/>
        </a:spcAft>
        <a:buClr>
          <a:schemeClr val="tx1"/>
        </a:buClr>
        <a:buSzPct val="75000"/>
        <a:buChar char="–"/>
        <a:defRPr sz="2400" kern="1200">
          <a:solidFill>
            <a:schemeClr val="tx1"/>
          </a:solidFill>
          <a:latin typeface="+mn-lt"/>
          <a:ea typeface="+mn-ea"/>
          <a:cs typeface="+mn-cs"/>
        </a:defRPr>
      </a:lvl2pPr>
      <a:lvl3pPr marL="1143000" lvl="2"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latin typeface="+mn-lt"/>
          <a:ea typeface="+mn-ea"/>
          <a:cs typeface="+mn-cs"/>
        </a:defRPr>
      </a:lvl3pPr>
      <a:lvl4pPr marL="1600200" lvl="3" indent="-228600" algn="l" rtl="0" fontAlgn="base">
        <a:spcBef>
          <a:spcPct val="20000"/>
        </a:spcBef>
        <a:spcAft>
          <a:spcPct val="0"/>
        </a:spcAft>
        <a:buClr>
          <a:schemeClr val="tx1"/>
        </a:buClr>
        <a:buSzPct val="80000"/>
        <a:buChar char="–"/>
        <a:defRPr kern="1200">
          <a:solidFill>
            <a:schemeClr val="tx1"/>
          </a:solidFill>
          <a:latin typeface="+mn-lt"/>
          <a:ea typeface="+mn-ea"/>
          <a:cs typeface="+mn-cs"/>
        </a:defRPr>
      </a:lvl4pPr>
      <a:lvl5pPr marL="2057400" lvl="4" indent="-228600" algn="l" rtl="0" fontAlgn="base">
        <a:spcBef>
          <a:spcPct val="20000"/>
        </a:spcBef>
        <a:spcAft>
          <a:spcPct val="0"/>
        </a:spcAft>
        <a:buClr>
          <a:schemeClr val="tx1"/>
        </a:buClr>
        <a:buSzPct val="65000"/>
        <a:buFont typeface="Wingdings" panose="05000000000000000000" pitchFamily="2" charset="2"/>
        <a:buChar char="l"/>
        <a:defRPr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l"/>
        <a:defRPr sz="18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l"/>
        <a:defRPr sz="18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l"/>
        <a:defRPr sz="18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l"/>
        <a:defRPr sz="18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5000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4097"/>
          <p:cNvSpPr>
            <a:spLocks noGrp="1"/>
          </p:cNvSpPr>
          <p:nvPr>
            <p:ph type="ctrTitle" sz="quarter"/>
          </p:nvPr>
        </p:nvSpPr>
        <p:spPr/>
        <p:txBody>
          <a:bodyPr vert="horz" wrap="square" anchor="ctr"/>
          <a:p>
            <a:pPr eaLnBrk="1" hangingPunct="1">
              <a:buSzTx/>
              <a:buNone/>
            </a:pPr>
            <a:r>
              <a:rPr lang="zh-CN" altLang="en-US" kern="1200" dirty="0">
                <a:latin typeface="+mj-lt"/>
                <a:ea typeface="+mj-ea"/>
                <a:cs typeface="+mj-cs"/>
              </a:rPr>
              <a:t>出库作业管理</a:t>
            </a:r>
            <a:r>
              <a:rPr lang="en-US" altLang="en-US" kern="1200" dirty="0">
                <a:latin typeface="+mj-lt"/>
                <a:ea typeface="+mj-ea"/>
                <a:cs typeface="+mj-cs"/>
              </a:rPr>
              <a:t> </a:t>
            </a:r>
            <a:endParaRPr lang="en-US" altLang="en-US" kern="1200" dirty="0">
              <a:latin typeface="+mj-lt"/>
              <a:ea typeface="+mj-ea"/>
              <a:cs typeface="+mj-cs"/>
            </a:endParaRPr>
          </a:p>
        </p:txBody>
      </p:sp>
      <p:sp>
        <p:nvSpPr>
          <p:cNvPr id="5123" name="副标题 4098"/>
          <p:cNvSpPr>
            <a:spLocks noGrp="1"/>
          </p:cNvSpPr>
          <p:nvPr>
            <p:ph type="subTitle" idx="1"/>
          </p:nvPr>
        </p:nvSpPr>
        <p:spPr/>
        <p:txBody>
          <a:bodyPr vert="horz" wrap="square" lIns="91440" tIns="45720" rIns="91440" bIns="45720" anchor="b"/>
          <a:p>
            <a:pPr eaLnBrk="1" hangingPunct="1">
              <a:buSzPct val="75000"/>
            </a:pPr>
            <a:endParaRPr lang="zh-CN" altLang="zh-CN" kern="1200" dirty="0">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标题 37889"/>
          <p:cNvSpPr>
            <a:spLocks noGrp="1"/>
          </p:cNvSpPr>
          <p:nvPr>
            <p:ph type="title"/>
          </p:nvPr>
        </p:nvSpPr>
        <p:spPr/>
        <p:txBody>
          <a:bodyPr vert="horz" wrap="square" anchor="b"/>
          <a:p>
            <a:pPr eaLnBrk="1" hangingPunct="1">
              <a:buNone/>
            </a:pPr>
            <a:r>
              <a:rPr lang="zh-CN" altLang="en-US" dirty="0"/>
              <a:t>知识补充</a:t>
            </a:r>
            <a:endParaRPr lang="zh-CN" altLang="en-US" dirty="0"/>
          </a:p>
        </p:txBody>
      </p:sp>
      <p:pic>
        <p:nvPicPr>
          <p:cNvPr id="2" name="内容占位符 1"/>
          <p:cNvPicPr>
            <a:picLocks noChangeAspect="1"/>
          </p:cNvPicPr>
          <p:nvPr>
            <p:ph idx="1"/>
          </p:nvPr>
        </p:nvPicPr>
        <p:blipFill>
          <a:blip r:embed="rId1"/>
          <a:stretch>
            <a:fillRect/>
          </a:stretch>
        </p:blipFill>
        <p:spPr>
          <a:xfrm>
            <a:off x="1356360" y="2919095"/>
            <a:ext cx="6934200" cy="3257550"/>
          </a:xfrm>
          <a:prstGeom prst="rect">
            <a:avLst/>
          </a:prstGeom>
        </p:spPr>
      </p:pic>
      <p:pic>
        <p:nvPicPr>
          <p:cNvPr id="3" name="图片 2"/>
          <p:cNvPicPr>
            <a:picLocks noChangeAspect="1"/>
          </p:cNvPicPr>
          <p:nvPr/>
        </p:nvPicPr>
        <p:blipFill>
          <a:blip r:embed="rId2"/>
          <a:stretch>
            <a:fillRect/>
          </a:stretch>
        </p:blipFill>
        <p:spPr>
          <a:xfrm>
            <a:off x="4214495" y="6176645"/>
            <a:ext cx="1019175" cy="828675"/>
          </a:xfrm>
          <a:prstGeom prst="rect">
            <a:avLst/>
          </a:prstGeom>
        </p:spPr>
      </p:pic>
      <p:sp>
        <p:nvSpPr>
          <p:cNvPr id="5" name="矩形 4"/>
          <p:cNvSpPr/>
          <p:nvPr/>
        </p:nvSpPr>
        <p:spPr>
          <a:xfrm>
            <a:off x="762000" y="2335530"/>
            <a:ext cx="1816100" cy="583565"/>
          </a:xfrm>
          <a:prstGeom prst="rect">
            <a:avLst/>
          </a:prstGeom>
          <a:noFill/>
          <a:ln>
            <a:noFill/>
          </a:ln>
        </p:spPr>
        <p:txBody>
          <a:bodyPr wrap="none" rtlCol="0" anchor="t">
            <a:spAutoFit/>
          </a:bodyPr>
          <a:p>
            <a:pPr algn="ctr"/>
            <a:r>
              <a:rPr lang="zh-CN" altLang="en-US" sz="3200" b="1">
                <a:solidFill>
                  <a:schemeClr val="tx1"/>
                </a:solidFill>
                <a:effectLst>
                  <a:outerShdw blurRad="38100" dist="19050" dir="2700000" algn="tl" rotWithShape="0">
                    <a:schemeClr val="dk1">
                      <a:alpha val="40000"/>
                    </a:schemeClr>
                  </a:outerShdw>
                </a:effectLst>
              </a:rPr>
              <a:t>出库流程</a:t>
            </a:r>
            <a:endParaRPr lang="zh-CN" altLang="en-US" sz="3200" b="1">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2290" name="标题 37889"/>
          <p:cNvSpPr>
            <a:spLocks noGrp="1"/>
          </p:cNvSpPr>
          <p:nvPr>
            <p:ph type="title"/>
          </p:nvPr>
        </p:nvSpPr>
        <p:spPr/>
        <p:txBody>
          <a:bodyPr vert="horz" wrap="square" anchor="b"/>
          <a:p>
            <a:pPr eaLnBrk="1" hangingPunct="1">
              <a:buNone/>
            </a:pPr>
            <a:r>
              <a:rPr lang="zh-CN" altLang="en-US" dirty="0"/>
              <a:t>出库流程续</a:t>
            </a:r>
            <a:endParaRPr lang="zh-CN" altLang="en-US" dirty="0"/>
          </a:p>
        </p:txBody>
      </p:sp>
      <p:pic>
        <p:nvPicPr>
          <p:cNvPr id="5" name="图片 4"/>
          <p:cNvPicPr>
            <a:picLocks noChangeAspect="1"/>
          </p:cNvPicPr>
          <p:nvPr/>
        </p:nvPicPr>
        <p:blipFill>
          <a:blip r:embed="rId1"/>
          <a:stretch>
            <a:fillRect/>
          </a:stretch>
        </p:blipFill>
        <p:spPr>
          <a:xfrm>
            <a:off x="961390" y="1895475"/>
            <a:ext cx="7305675" cy="496252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标题 55297"/>
          <p:cNvSpPr>
            <a:spLocks noGrp="1"/>
          </p:cNvSpPr>
          <p:nvPr>
            <p:ph type="title"/>
          </p:nvPr>
        </p:nvSpPr>
        <p:spPr/>
        <p:txBody>
          <a:bodyPr vert="horz" wrap="square" anchor="b"/>
          <a:p>
            <a:pPr eaLnBrk="1" hangingPunct="1">
              <a:buNone/>
            </a:pPr>
            <a:r>
              <a:rPr lang="en-US" altLang="en-US" dirty="0"/>
              <a:t> </a:t>
            </a:r>
            <a:r>
              <a:rPr lang="zh-CN" altLang="en-US" dirty="0"/>
              <a:t>知识补充</a:t>
            </a:r>
            <a:endParaRPr lang="zh-CN" altLang="en-US" dirty="0"/>
          </a:p>
        </p:txBody>
      </p:sp>
      <p:sp>
        <p:nvSpPr>
          <p:cNvPr id="13315" name="文本占位符 55298"/>
          <p:cNvSpPr>
            <a:spLocks noGrp="1"/>
          </p:cNvSpPr>
          <p:nvPr>
            <p:ph idx="1"/>
          </p:nvPr>
        </p:nvSpPr>
        <p:spPr/>
        <p:txBody>
          <a:bodyPr vert="horz" wrap="square" lIns="91440" tIns="45720" rIns="91440" bIns="45720" anchor="t"/>
          <a:p>
            <a:pPr marL="457200" lvl="1" indent="0" eaLnBrk="1" hangingPunct="1">
              <a:lnSpc>
                <a:spcPct val="90000"/>
              </a:lnSpc>
              <a:buNone/>
            </a:pPr>
            <a:r>
              <a:rPr lang="zh-CN" altLang="en-US" sz="2000" dirty="0"/>
              <a:t>一、出库凭证审核</a:t>
            </a:r>
            <a:endParaRPr lang="zh-CN" altLang="en-US" sz="2000" dirty="0"/>
          </a:p>
          <a:p>
            <a:pPr marL="457200" lvl="1" indent="0" eaLnBrk="1" hangingPunct="1">
              <a:lnSpc>
                <a:spcPct val="90000"/>
              </a:lnSpc>
              <a:buNone/>
            </a:pPr>
            <a:r>
              <a:rPr lang="en-US" altLang="zh-CN" sz="2000" dirty="0"/>
              <a:t>1</a:t>
            </a:r>
            <a:r>
              <a:rPr lang="zh-CN" altLang="en-US" sz="2000" dirty="0"/>
              <a:t>、审核内容</a:t>
            </a:r>
            <a:endParaRPr lang="zh-CN" altLang="en-US" sz="2000" dirty="0"/>
          </a:p>
          <a:p>
            <a:pPr marL="457200" lvl="1" indent="0" eaLnBrk="1" hangingPunct="1">
              <a:lnSpc>
                <a:spcPct val="90000"/>
              </a:lnSpc>
              <a:buNone/>
            </a:pPr>
            <a:r>
              <a:rPr lang="zh-CN" altLang="en-US" sz="2000" dirty="0"/>
              <a:t>审核出库凭证的合法性和真实性</a:t>
            </a:r>
            <a:endParaRPr lang="zh-CN" altLang="en-US" sz="2000" dirty="0"/>
          </a:p>
          <a:p>
            <a:pPr marL="457200" lvl="1" indent="0" eaLnBrk="1" hangingPunct="1">
              <a:lnSpc>
                <a:spcPct val="90000"/>
              </a:lnSpc>
              <a:buNone/>
            </a:pPr>
            <a:r>
              <a:rPr lang="zh-CN" altLang="en-US" sz="2000" dirty="0"/>
              <a:t>审核出库凭证手续是否齐全、内容是否完整</a:t>
            </a:r>
            <a:endParaRPr lang="zh-CN" altLang="en-US" sz="2000" dirty="0"/>
          </a:p>
          <a:p>
            <a:pPr marL="457200" lvl="1" indent="0" eaLnBrk="1" hangingPunct="1">
              <a:lnSpc>
                <a:spcPct val="90000"/>
              </a:lnSpc>
              <a:buNone/>
            </a:pPr>
            <a:r>
              <a:rPr lang="zh-CN" altLang="en-US" sz="2000" dirty="0"/>
              <a:t>核对商品的品名、型号、规格、单价、数量和提货日期等有无错误</a:t>
            </a:r>
            <a:endParaRPr lang="zh-CN" altLang="en-US" sz="2000" dirty="0"/>
          </a:p>
          <a:p>
            <a:pPr marL="457200" lvl="1" indent="0" eaLnBrk="1" hangingPunct="1">
              <a:lnSpc>
                <a:spcPct val="90000"/>
              </a:lnSpc>
              <a:buNone/>
            </a:pPr>
            <a:r>
              <a:rPr lang="zh-CN" altLang="en-US" sz="2000" dirty="0"/>
              <a:t>核对收货单位、到站、开户行和账号是否齐全和准确</a:t>
            </a:r>
            <a:endParaRPr lang="zh-CN" alt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标题 56321"/>
          <p:cNvSpPr>
            <a:spLocks noGrp="1"/>
          </p:cNvSpPr>
          <p:nvPr>
            <p:ph type="title"/>
          </p:nvPr>
        </p:nvSpPr>
        <p:spPr/>
        <p:txBody>
          <a:bodyPr vert="horz" wrap="square" anchor="b"/>
          <a:p>
            <a:pPr eaLnBrk="1" hangingPunct="1">
              <a:buNone/>
            </a:pPr>
            <a:r>
              <a:rPr lang="en-US" altLang="en-US" dirty="0"/>
              <a:t> </a:t>
            </a:r>
            <a:endParaRPr lang="en-US" altLang="en-US" dirty="0"/>
          </a:p>
        </p:txBody>
      </p:sp>
      <p:sp>
        <p:nvSpPr>
          <p:cNvPr id="14339" name="文本占位符 56322"/>
          <p:cNvSpPr>
            <a:spLocks noGrp="1"/>
          </p:cNvSpPr>
          <p:nvPr>
            <p:ph idx="1"/>
          </p:nvPr>
        </p:nvSpPr>
        <p:spPr/>
        <p:txBody>
          <a:bodyPr vert="horz" wrap="square" lIns="91440" tIns="45720" rIns="91440" bIns="45720" anchor="t"/>
          <a:p>
            <a:pPr marL="0" indent="0" eaLnBrk="1" hangingPunct="1">
              <a:buNone/>
            </a:pPr>
            <a:r>
              <a:rPr lang="zh-CN" altLang="en-US" dirty="0"/>
              <a:t>二、包装</a:t>
            </a:r>
            <a:endParaRPr lang="zh-CN" altLang="en-US" dirty="0"/>
          </a:p>
          <a:p>
            <a:pPr marL="0" indent="0" eaLnBrk="1" hangingPunct="1">
              <a:buNone/>
            </a:pPr>
            <a:r>
              <a:rPr lang="en-US" altLang="zh-CN" dirty="0"/>
              <a:t>1</a:t>
            </a:r>
            <a:r>
              <a:rPr lang="zh-CN" altLang="en-US" dirty="0"/>
              <a:t>、运输包装的一般要求</a:t>
            </a:r>
            <a:endParaRPr lang="zh-CN" altLang="en-US" dirty="0"/>
          </a:p>
          <a:p>
            <a:pPr marL="0" indent="0" eaLnBrk="1" hangingPunct="1">
              <a:buNone/>
            </a:pPr>
            <a:r>
              <a:rPr lang="zh-CN" altLang="en-US" dirty="0"/>
              <a:t>包装要牢固、防潮、安全</a:t>
            </a:r>
            <a:endParaRPr lang="zh-CN" altLang="en-US" dirty="0"/>
          </a:p>
          <a:p>
            <a:pPr marL="0" indent="0" eaLnBrk="1" hangingPunct="1">
              <a:buNone/>
            </a:pPr>
            <a:r>
              <a:rPr lang="zh-CN" altLang="en-US" dirty="0"/>
              <a:t>包装外面要有明显的标志</a:t>
            </a:r>
            <a:endParaRPr lang="zh-CN" altLang="en-US" dirty="0"/>
          </a:p>
          <a:p>
            <a:pPr marL="0" indent="0" eaLnBrk="1" hangingPunct="1">
              <a:buNone/>
            </a:pPr>
            <a:r>
              <a:rPr lang="zh-CN" altLang="en-US" dirty="0"/>
              <a:t>不同运价的货物应尽量不包装在一起，以免增加运输成本</a:t>
            </a:r>
            <a:endParaRPr lang="zh-CN" altLang="en-US" dirty="0"/>
          </a:p>
          <a:p>
            <a:pPr marL="0" indent="0" eaLnBrk="1" hangingPunct="1">
              <a:buNone/>
            </a:pPr>
            <a:r>
              <a:rPr lang="zh-CN" altLang="en-US" dirty="0"/>
              <a:t>严禁性能抵触、互相影响的货物混合包装</a:t>
            </a:r>
            <a:endParaRPr lang="zh-CN" altLang="en-US" dirty="0"/>
          </a:p>
          <a:p>
            <a:pPr marL="0" indent="0" eaLnBrk="1" hangingPunct="1">
              <a:buNone/>
            </a:pPr>
            <a:r>
              <a:rPr lang="zh-CN" altLang="en-US" dirty="0"/>
              <a:t>要节约包装材料</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标题 38913"/>
          <p:cNvSpPr>
            <a:spLocks noGrp="1"/>
          </p:cNvSpPr>
          <p:nvPr>
            <p:ph type="title"/>
          </p:nvPr>
        </p:nvSpPr>
        <p:spPr/>
        <p:txBody>
          <a:bodyPr vert="horz" wrap="square" anchor="b"/>
          <a:p>
            <a:pPr eaLnBrk="1" hangingPunct="1">
              <a:buNone/>
            </a:pPr>
            <a:endParaRPr lang="en-US" altLang="en-US" dirty="0"/>
          </a:p>
        </p:txBody>
      </p:sp>
      <p:sp>
        <p:nvSpPr>
          <p:cNvPr id="15363" name="文本占位符 38914"/>
          <p:cNvSpPr>
            <a:spLocks noGrp="1"/>
          </p:cNvSpPr>
          <p:nvPr>
            <p:ph idx="1"/>
          </p:nvPr>
        </p:nvSpPr>
        <p:spPr/>
        <p:txBody>
          <a:bodyPr vert="horz" wrap="square" lIns="91440" tIns="45720" rIns="91440" bIns="45720" anchor="t"/>
          <a:p>
            <a:pPr marL="0" indent="0" eaLnBrk="1" hangingPunct="1">
              <a:buNone/>
            </a:pPr>
            <a:r>
              <a:rPr lang="zh-CN" altLang="en-US" dirty="0"/>
              <a:t>三、出库验收</a:t>
            </a:r>
            <a:endParaRPr lang="zh-CN" altLang="en-US" dirty="0"/>
          </a:p>
          <a:p>
            <a:pPr marL="0" indent="0" eaLnBrk="1" hangingPunct="1">
              <a:buNone/>
            </a:pPr>
            <a:endParaRPr lang="zh-CN" altLang="en-US" dirty="0"/>
          </a:p>
          <a:p>
            <a:pPr marL="0" indent="0" eaLnBrk="1" hangingPunct="1">
              <a:buNone/>
            </a:pPr>
            <a:r>
              <a:rPr lang="zh-CN" altLang="en-US" dirty="0"/>
              <a:t>品质检验</a:t>
            </a:r>
            <a:endParaRPr lang="zh-CN" altLang="en-US" dirty="0"/>
          </a:p>
          <a:p>
            <a:pPr marL="0" indent="0" eaLnBrk="1" hangingPunct="1">
              <a:buNone/>
            </a:pPr>
            <a:r>
              <a:rPr lang="zh-CN" altLang="en-US" dirty="0"/>
              <a:t>数量点收</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标题 57345"/>
          <p:cNvSpPr>
            <a:spLocks noGrp="1"/>
          </p:cNvSpPr>
          <p:nvPr>
            <p:ph type="title"/>
          </p:nvPr>
        </p:nvSpPr>
        <p:spPr/>
        <p:txBody>
          <a:bodyPr vert="horz" wrap="square" anchor="b"/>
          <a:p>
            <a:pPr eaLnBrk="1" hangingPunct="1">
              <a:buNone/>
            </a:pPr>
            <a:r>
              <a:rPr lang="en-US" altLang="en-US" dirty="0"/>
              <a:t> </a:t>
            </a:r>
            <a:endParaRPr lang="en-US" altLang="en-US" dirty="0"/>
          </a:p>
        </p:txBody>
      </p:sp>
      <p:sp>
        <p:nvSpPr>
          <p:cNvPr id="16387" name="文本占位符 57346"/>
          <p:cNvSpPr>
            <a:spLocks noGrp="1"/>
          </p:cNvSpPr>
          <p:nvPr>
            <p:ph idx="1"/>
          </p:nvPr>
        </p:nvSpPr>
        <p:spPr>
          <a:xfrm>
            <a:off x="838200" y="2362200"/>
            <a:ext cx="7693025" cy="4191000"/>
          </a:xfrm>
        </p:spPr>
        <p:txBody>
          <a:bodyPr vert="horz" wrap="square" lIns="91440" tIns="45720" rIns="91440" bIns="45720" anchor="t"/>
          <a:p>
            <a:pPr marL="0" indent="0" eaLnBrk="1" hangingPunct="1">
              <a:buNone/>
            </a:pPr>
            <a:r>
              <a:rPr lang="zh-CN" altLang="en-US" sz="2000" dirty="0"/>
              <a:t>四、出库点交与销账</a:t>
            </a:r>
            <a:endParaRPr lang="zh-CN" altLang="en-US" sz="2000" dirty="0"/>
          </a:p>
          <a:p>
            <a:pPr marL="0" indent="0" eaLnBrk="1" hangingPunct="1">
              <a:buNone/>
            </a:pPr>
            <a:r>
              <a:rPr lang="zh-CN" altLang="en-US" sz="2000" dirty="0"/>
              <a:t>仓库发货人员必须向提货人或运输人员按出库凭证所列逐件点交清楚，划清责任。得到提货人员认可后，仓库交货人随即在出库凭证上加盖</a:t>
            </a:r>
            <a:r>
              <a:rPr lang="en-US" altLang="zh-CN" sz="2000" dirty="0"/>
              <a:t>”</a:t>
            </a:r>
            <a:r>
              <a:rPr lang="zh-CN" altLang="en-US" sz="2000" dirty="0"/>
              <a:t>商品付讫</a:t>
            </a:r>
            <a:r>
              <a:rPr lang="en-US" altLang="zh-CN" sz="2000" dirty="0"/>
              <a:t>“</a:t>
            </a:r>
            <a:r>
              <a:rPr lang="zh-CN" altLang="en-US" sz="2000" dirty="0"/>
              <a:t>章戳，表示已办理出库手续</a:t>
            </a:r>
            <a:endParaRPr lang="zh-CN" altLang="en-US" sz="2000" dirty="0"/>
          </a:p>
          <a:p>
            <a:pPr marL="0" indent="0" eaLnBrk="1" hangingPunct="1">
              <a:buNone/>
            </a:pPr>
            <a:endParaRPr lang="zh-CN" altLang="en-US" sz="2000" dirty="0"/>
          </a:p>
          <a:p>
            <a:pPr marL="0" indent="0" eaLnBrk="1" hangingPunct="1">
              <a:buNone/>
            </a:pPr>
            <a:r>
              <a:rPr lang="zh-CN" altLang="en-US" sz="2000" dirty="0"/>
              <a:t>货物交点清楚后，仓库保管人员应做好清理工作，及时注销账目、及时准确的反应物资的进出、存取的动态</a:t>
            </a:r>
            <a:endParaRPr lang="zh-CN" alt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标题 1"/>
          <p:cNvSpPr>
            <a:spLocks noGrp="1"/>
          </p:cNvSpPr>
          <p:nvPr>
            <p:ph type="title"/>
          </p:nvPr>
        </p:nvSpPr>
        <p:spPr/>
        <p:txBody>
          <a:bodyPr vert="horz" wrap="square" anchor="b"/>
          <a:p>
            <a:pPr eaLnBrk="1" hangingPunct="1">
              <a:buNone/>
            </a:pPr>
            <a:endParaRPr lang="en-US" altLang="en-US" dirty="0"/>
          </a:p>
        </p:txBody>
      </p:sp>
      <p:sp>
        <p:nvSpPr>
          <p:cNvPr id="17411" name="内容占位符 2"/>
          <p:cNvSpPr>
            <a:spLocks noGrp="1"/>
          </p:cNvSpPr>
          <p:nvPr>
            <p:ph idx="1"/>
          </p:nvPr>
        </p:nvSpPr>
        <p:spPr/>
        <p:txBody>
          <a:bodyPr vert="horz" wrap="square" lIns="91440" tIns="45720" rIns="91440" bIns="45720" anchor="t"/>
          <a:p>
            <a:pPr marL="0" indent="0" eaLnBrk="1" hangingPunct="1">
              <a:buNone/>
            </a:pPr>
            <a:r>
              <a:rPr lang="zh-CN" altLang="en-US" dirty="0"/>
              <a:t>五、装载发运</a:t>
            </a:r>
            <a:endParaRPr lang="zh-CN" altLang="en-US" dirty="0"/>
          </a:p>
          <a:p>
            <a:pPr marL="0" indent="0" eaLnBrk="1" hangingPunct="1">
              <a:buNone/>
            </a:pPr>
            <a:r>
              <a:rPr lang="zh-CN" altLang="en-US" dirty="0"/>
              <a:t>车辆的配载</a:t>
            </a:r>
            <a:endParaRPr lang="zh-CN" altLang="en-US" dirty="0"/>
          </a:p>
          <a:p>
            <a:pPr marL="0" indent="0" eaLnBrk="1" hangingPunct="1">
              <a:buNone/>
            </a:pPr>
            <a:r>
              <a:rPr lang="en-US" altLang="zh-CN" dirty="0"/>
              <a:t>1</a:t>
            </a:r>
            <a:r>
              <a:rPr lang="zh-CN" altLang="en-US" dirty="0"/>
              <a:t>、整车发运</a:t>
            </a:r>
            <a:endParaRPr lang="zh-CN" altLang="en-US" dirty="0"/>
          </a:p>
          <a:p>
            <a:pPr marL="0" indent="0" eaLnBrk="1" hangingPunct="1">
              <a:buNone/>
            </a:pPr>
            <a:r>
              <a:rPr lang="en-US" altLang="zh-CN" dirty="0"/>
              <a:t>2</a:t>
            </a:r>
            <a:r>
              <a:rPr lang="zh-CN" altLang="en-US" dirty="0"/>
              <a:t>、零担发运</a:t>
            </a:r>
            <a:endParaRPr lang="zh-CN" altLang="en-US" dirty="0"/>
          </a:p>
          <a:p>
            <a:pPr marL="0" indent="0" eaLnBrk="1" hangingPunct="1">
              <a:buNone/>
            </a:pPr>
            <a:r>
              <a:rPr lang="en-US" altLang="zh-CN" dirty="0"/>
              <a:t>3</a:t>
            </a:r>
            <a:r>
              <a:rPr lang="zh-CN" altLang="en-US" dirty="0"/>
              <a:t>、联合发运</a:t>
            </a:r>
            <a:endParaRPr lang="zh-CN" altLang="en-US" dirty="0"/>
          </a:p>
          <a:p>
            <a:pPr marL="0" indent="0" eaLnBrk="1" hangingPunct="1">
              <a:buNone/>
            </a:pP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标题 39937"/>
          <p:cNvSpPr>
            <a:spLocks noGrp="1"/>
          </p:cNvSpPr>
          <p:nvPr>
            <p:ph type="title"/>
          </p:nvPr>
        </p:nvSpPr>
        <p:spPr/>
        <p:txBody>
          <a:bodyPr vert="horz" wrap="square" anchor="b"/>
          <a:p>
            <a:pPr eaLnBrk="1" hangingPunct="1">
              <a:buNone/>
            </a:pPr>
            <a:endParaRPr lang="en-US" altLang="en-US" dirty="0"/>
          </a:p>
        </p:txBody>
      </p:sp>
      <p:sp>
        <p:nvSpPr>
          <p:cNvPr id="18435" name="文本占位符 39938"/>
          <p:cNvSpPr>
            <a:spLocks noGrp="1"/>
          </p:cNvSpPr>
          <p:nvPr>
            <p:ph idx="1"/>
          </p:nvPr>
        </p:nvSpPr>
        <p:spPr/>
        <p:txBody>
          <a:bodyPr vert="horz" wrap="square" lIns="91440" tIns="45720" rIns="91440" bIns="45720" anchor="t"/>
          <a:p>
            <a:pPr marL="0" indent="0" eaLnBrk="1" hangingPunct="1">
              <a:buNone/>
            </a:pPr>
            <a:r>
              <a:rPr lang="zh-CN" altLang="en-US" dirty="0"/>
              <a:t>六、清理</a:t>
            </a:r>
            <a:endParaRPr lang="zh-CN" altLang="en-US" dirty="0"/>
          </a:p>
          <a:p>
            <a:pPr marL="0" indent="0" eaLnBrk="1" hangingPunct="1">
              <a:buNone/>
            </a:pPr>
            <a:r>
              <a:rPr lang="en-US" altLang="zh-CN" dirty="0"/>
              <a:t>1</a:t>
            </a:r>
            <a:r>
              <a:rPr lang="zh-CN" altLang="en-US" dirty="0"/>
              <a:t>、清理现场</a:t>
            </a:r>
            <a:endParaRPr lang="zh-CN" altLang="en-US" dirty="0"/>
          </a:p>
          <a:p>
            <a:pPr marL="0" indent="0" eaLnBrk="1" hangingPunct="1">
              <a:buNone/>
            </a:pPr>
            <a:r>
              <a:rPr lang="zh-CN" altLang="en-US" dirty="0"/>
              <a:t>保管员根据储存规划要求，整理储位，并及时清扫发货现场，保持清洁整齐，腾出新的货位、库房以备新的商品入库</a:t>
            </a:r>
            <a:endParaRPr lang="zh-CN" altLang="en-US" dirty="0"/>
          </a:p>
          <a:p>
            <a:pPr marL="0" indent="0" eaLnBrk="1" hangingPunct="1">
              <a:buNone/>
            </a:pPr>
            <a:r>
              <a:rPr lang="en-US" altLang="zh-CN" dirty="0"/>
              <a:t>2</a:t>
            </a:r>
            <a:r>
              <a:rPr lang="zh-CN" altLang="en-US" dirty="0"/>
              <a:t>、清理档案</a:t>
            </a:r>
            <a:endParaRPr lang="zh-CN" altLang="en-US" dirty="0"/>
          </a:p>
          <a:p>
            <a:pPr marL="0" indent="0" eaLnBrk="1" hangingPunct="1">
              <a:buNone/>
            </a:pPr>
            <a:r>
              <a:rPr lang="zh-CN" altLang="en-US" dirty="0"/>
              <a:t>商品发货后要收集整理该批商品的出入库情况、保管保养情况及盈亏数据等，然后存入商品档案，妥善保管，以备查用。</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标题 40961"/>
          <p:cNvSpPr>
            <a:spLocks noGrp="1"/>
          </p:cNvSpPr>
          <p:nvPr>
            <p:ph type="title"/>
          </p:nvPr>
        </p:nvSpPr>
        <p:spPr/>
        <p:txBody>
          <a:bodyPr vert="horz" wrap="square" anchor="b"/>
          <a:p>
            <a:pPr eaLnBrk="1" hangingPunct="1">
              <a:buNone/>
            </a:pPr>
            <a:r>
              <a:rPr lang="zh-CN" altLang="en-US" dirty="0"/>
              <a:t>讨论</a:t>
            </a:r>
            <a:r>
              <a:rPr lang="en-US" altLang="en-US" dirty="0"/>
              <a:t> </a:t>
            </a:r>
            <a:endParaRPr lang="en-US" altLang="en-US" dirty="0"/>
          </a:p>
        </p:txBody>
      </p:sp>
      <p:sp>
        <p:nvSpPr>
          <p:cNvPr id="19459" name="文本占位符 40962"/>
          <p:cNvSpPr>
            <a:spLocks noGrp="1"/>
          </p:cNvSpPr>
          <p:nvPr>
            <p:ph idx="1"/>
          </p:nvPr>
        </p:nvSpPr>
        <p:spPr>
          <a:xfrm>
            <a:off x="838200" y="2362200"/>
            <a:ext cx="7693025" cy="4267200"/>
          </a:xfrm>
        </p:spPr>
        <p:txBody>
          <a:bodyPr vert="horz" wrap="square" lIns="91440" tIns="45720" rIns="91440" bIns="45720" anchor="t"/>
          <a:p>
            <a:pPr lvl="2" eaLnBrk="1" hangingPunct="1">
              <a:lnSpc>
                <a:spcPct val="90000"/>
              </a:lnSpc>
              <a:buNone/>
            </a:pPr>
            <a:endParaRPr lang="zh-CN" altLang="en-US" sz="1800" dirty="0"/>
          </a:p>
          <a:p>
            <a:pPr lvl="1" eaLnBrk="1" hangingPunct="1">
              <a:lnSpc>
                <a:spcPct val="90000"/>
              </a:lnSpc>
            </a:pPr>
            <a:r>
              <a:rPr lang="zh-CN" altLang="en-US" sz="2000" dirty="0"/>
              <a:t>发货之后呢经常会有两个问题出现，意识出库中的问题如：账实不符、串货和错发货、包装</a:t>
            </a:r>
            <a:r>
              <a:rPr lang="zh-CN" altLang="en-US" sz="2000" dirty="0">
                <a:sym typeface="+mn-ea"/>
              </a:rPr>
              <a:t>破</a:t>
            </a:r>
            <a:r>
              <a:rPr lang="zh-CN" altLang="en-US" sz="2000" dirty="0"/>
              <a:t>漏、漏记和错记账</a:t>
            </a:r>
            <a:endParaRPr lang="zh-CN" altLang="en-US" sz="2000" dirty="0"/>
          </a:p>
          <a:p>
            <a:pPr lvl="1" eaLnBrk="1" hangingPunct="1">
              <a:lnSpc>
                <a:spcPct val="90000"/>
              </a:lnSpc>
            </a:pPr>
            <a:r>
              <a:rPr lang="zh-CN" altLang="en-US" sz="2000" dirty="0"/>
              <a:t>请结合实习过程回答这些问题出现的原因记解决方案？</a:t>
            </a:r>
            <a:endParaRPr lang="zh-CN" altLang="en-US" sz="2000" dirty="0"/>
          </a:p>
          <a:p>
            <a:pPr lvl="1" eaLnBrk="1" hangingPunct="1">
              <a:lnSpc>
                <a:spcPct val="90000"/>
              </a:lnSpc>
            </a:pPr>
            <a:endParaRPr lang="zh-CN" altLang="en-US" sz="2000" dirty="0"/>
          </a:p>
          <a:p>
            <a:pPr lvl="1" eaLnBrk="1" hangingPunct="1">
              <a:lnSpc>
                <a:spcPct val="90000"/>
              </a:lnSpc>
            </a:pPr>
            <a:r>
              <a:rPr lang="zh-CN" altLang="en-US" sz="2000" dirty="0"/>
              <a:t>第二个问题是退货处理</a:t>
            </a:r>
            <a:endParaRPr lang="zh-CN" altLang="en-US" sz="2000" dirty="0"/>
          </a:p>
          <a:p>
            <a:pPr lvl="1" eaLnBrk="1" hangingPunct="1">
              <a:lnSpc>
                <a:spcPct val="90000"/>
              </a:lnSpc>
            </a:pPr>
            <a:r>
              <a:rPr lang="zh-CN" altLang="en-US" sz="2000" dirty="0"/>
              <a:t>请说出退货的流程是怎样的？</a:t>
            </a:r>
            <a:endParaRPr lang="zh-CN" alt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zh-CN"/>
              <a:t>讨论核对</a:t>
            </a:r>
            <a:endParaRPr lang="zh-CN" altLang="zh-CN"/>
          </a:p>
        </p:txBody>
      </p:sp>
      <p:sp>
        <p:nvSpPr>
          <p:cNvPr id="3" name="内容占位符 2"/>
          <p:cNvSpPr>
            <a:spLocks noGrp="1"/>
          </p:cNvSpPr>
          <p:nvPr>
            <p:ph idx="1"/>
          </p:nvPr>
        </p:nvSpPr>
        <p:spPr/>
        <p:txBody>
          <a:bodyPr/>
          <a:p>
            <a:r>
              <a:rPr lang="zh-CN" altLang="en-US"/>
              <a:t>一、出库中的问题</a:t>
            </a:r>
            <a:endParaRPr lang="zh-CN" altLang="en-US"/>
          </a:p>
          <a:p>
            <a:r>
              <a:rPr lang="en-US" altLang="zh-CN"/>
              <a:t>1</a:t>
            </a:r>
            <a:r>
              <a:rPr lang="zh-CN" altLang="en-US"/>
              <a:t>、账实不符</a:t>
            </a:r>
            <a:endParaRPr lang="zh-CN" altLang="en-US"/>
          </a:p>
          <a:p>
            <a:r>
              <a:rPr lang="en-US" altLang="zh-CN"/>
              <a:t>2</a:t>
            </a:r>
            <a:r>
              <a:rPr lang="zh-CN" altLang="en-US"/>
              <a:t>、串发货和错发货</a:t>
            </a:r>
            <a:endParaRPr lang="zh-CN" altLang="en-US"/>
          </a:p>
          <a:p>
            <a:r>
              <a:rPr lang="en-US" altLang="zh-CN"/>
              <a:t>3</a:t>
            </a:r>
            <a:r>
              <a:rPr lang="zh-CN" altLang="en-US"/>
              <a:t>、包装破漏</a:t>
            </a:r>
            <a:endParaRPr lang="zh-CN" altLang="en-US"/>
          </a:p>
          <a:p>
            <a:r>
              <a:rPr lang="en-US" altLang="zh-CN"/>
              <a:t>4</a:t>
            </a:r>
            <a:r>
              <a:rPr lang="zh-CN" altLang="en-US"/>
              <a:t>、漏记和错记账</a:t>
            </a:r>
            <a:endParaRPr lang="zh-CN" altLang="en-US"/>
          </a:p>
          <a:p>
            <a:endParaRPr lang="zh-CN" altLang="en-US"/>
          </a:p>
          <a:p>
            <a:endParaRPr lang="zh-CN" altLang="en-US"/>
          </a:p>
          <a:p>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2"/>
          <p:cNvSpPr>
            <a:spLocks noGrp="1"/>
          </p:cNvSpPr>
          <p:nvPr>
            <p:ph type="title"/>
          </p:nvPr>
        </p:nvSpPr>
        <p:spPr/>
        <p:txBody>
          <a:bodyPr vert="horz" wrap="square" lIns="68580" tIns="34290" rIns="68580" bIns="34290" anchor="b"/>
          <a:p>
            <a:pPr eaLnBrk="1" hangingPunct="1">
              <a:buNone/>
            </a:pPr>
            <a:r>
              <a:rPr lang="zh-CN" altLang="en-US" dirty="0"/>
              <a:t>任务一 出库作业准备</a:t>
            </a:r>
            <a:endParaRPr lang="zh-CN" altLang="en-US" dirty="0"/>
          </a:p>
        </p:txBody>
      </p:sp>
      <p:sp>
        <p:nvSpPr>
          <p:cNvPr id="6147" name="Rectangle 3"/>
          <p:cNvSpPr>
            <a:spLocks noGrp="1"/>
          </p:cNvSpPr>
          <p:nvPr>
            <p:ph idx="1"/>
          </p:nvPr>
        </p:nvSpPr>
        <p:spPr>
          <a:xfrm>
            <a:off x="1114425" y="2384425"/>
            <a:ext cx="6716713" cy="3435350"/>
          </a:xfrm>
        </p:spPr>
        <p:txBody>
          <a:bodyPr vert="horz" wrap="square" lIns="68580" tIns="34290" rIns="68580" bIns="34290" anchor="t"/>
          <a:p>
            <a:pPr eaLnBrk="1" hangingPunct="1">
              <a:buNone/>
            </a:pPr>
            <a:r>
              <a:rPr lang="en-US" altLang="zh-CN" sz="2100" b="1" dirty="0"/>
              <a:t>         </a:t>
            </a:r>
            <a:endParaRPr lang="zh-CN" altLang="en-US" sz="2100" dirty="0"/>
          </a:p>
        </p:txBody>
      </p:sp>
      <p:sp>
        <p:nvSpPr>
          <p:cNvPr id="4" name="文本框 3"/>
          <p:cNvSpPr txBox="1"/>
          <p:nvPr/>
        </p:nvSpPr>
        <p:spPr>
          <a:xfrm>
            <a:off x="1059180" y="2384425"/>
            <a:ext cx="7025640" cy="1198880"/>
          </a:xfrm>
          <a:prstGeom prst="rect">
            <a:avLst/>
          </a:prstGeom>
          <a:noFill/>
          <a:ln w="9525">
            <a:noFill/>
          </a:ln>
        </p:spPr>
        <p:txBody>
          <a:bodyPr wrap="square">
            <a:spAutoFit/>
          </a:bodyPr>
          <a:p>
            <a:pPr indent="304800"/>
            <a:r>
              <a:rPr lang="zh-CN" sz="2400">
                <a:ea typeface="宋体" panose="02010600030101010101" pitchFamily="2" charset="-122"/>
              </a:rPr>
              <a:t>情景导入：大</a:t>
            </a:r>
            <a:r>
              <a:rPr lang="zh-CN" sz="2400">
                <a:solidFill>
                  <a:srgbClr val="000000"/>
                </a:solidFill>
                <a:ea typeface="宋体" panose="02010600030101010101" pitchFamily="2" charset="-122"/>
              </a:rPr>
              <a:t>学城物流接到</a:t>
            </a:r>
            <a:r>
              <a:rPr lang="zh-CN" sz="2400">
                <a:solidFill>
                  <a:srgbClr val="000000"/>
                </a:solidFill>
                <a:latin typeface="Calibri" panose="020F0502020204030204" pitchFamily="34" charset="0"/>
                <a:ea typeface="宋体" panose="02010600030101010101" pitchFamily="2" charset="-122"/>
              </a:rPr>
              <a:t>华联龙烟台路店</a:t>
            </a:r>
            <a:r>
              <a:rPr lang="zh-CN" sz="2400">
                <a:solidFill>
                  <a:srgbClr val="000000"/>
                </a:solidFill>
                <a:ea typeface="宋体" panose="02010600030101010101" pitchFamily="2" charset="-122"/>
              </a:rPr>
              <a:t>的订单并进行订单处理，内容如下，请根据这些资料在单证系统中完成订单操作</a:t>
            </a:r>
            <a:endParaRPr lang="zh-CN" altLang="en-US" sz="2400">
              <a:solidFill>
                <a:srgbClr val="000000"/>
              </a:solidFill>
              <a:ea typeface="宋体" panose="02010600030101010101" pitchFamily="2" charset="-122"/>
            </a:endParaRPr>
          </a:p>
        </p:txBody>
      </p:sp>
      <p:graphicFrame>
        <p:nvGraphicFramePr>
          <p:cNvPr id="5" name="表格 4"/>
          <p:cNvGraphicFramePr/>
          <p:nvPr>
            <p:custDataLst>
              <p:tags r:id="rId1"/>
            </p:custDataLst>
          </p:nvPr>
        </p:nvGraphicFramePr>
        <p:xfrm>
          <a:off x="1114425" y="3535680"/>
          <a:ext cx="7477125" cy="3211830"/>
        </p:xfrm>
        <a:graphic>
          <a:graphicData uri="http://schemas.openxmlformats.org/drawingml/2006/table">
            <a:tbl>
              <a:tblPr firstRow="1" bandRow="1">
                <a:tableStyleId>{5940675A-B579-460E-94D1-54222C63F5DA}</a:tableStyleId>
              </a:tblPr>
              <a:tblGrid>
                <a:gridCol w="1151255"/>
                <a:gridCol w="2610485"/>
                <a:gridCol w="1312545"/>
                <a:gridCol w="2402840"/>
              </a:tblGrid>
              <a:tr h="450215">
                <a:tc>
                  <a:txBody>
                    <a:bodyPr/>
                    <a:p>
                      <a:pPr algn="ctr">
                        <a:buNone/>
                      </a:pPr>
                      <a:r>
                        <a:rPr lang="en-US" sz="1600" b="1">
                          <a:solidFill>
                            <a:srgbClr val="000000"/>
                          </a:solidFill>
                          <a:latin typeface="宋体" panose="02010600030101010101" pitchFamily="2" charset="-122"/>
                          <a:ea typeface="宋体" panose="02010600030101010101" pitchFamily="2" charset="-122"/>
                          <a:cs typeface="宋体" panose="02010600030101010101" pitchFamily="2" charset="-122"/>
                        </a:rPr>
                        <a:t>委托方</a:t>
                      </a:r>
                      <a:endParaRPr lang="en-US" altLang="en-US" sz="1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a:solidFill>
                            <a:srgbClr val="000000"/>
                          </a:solidFill>
                          <a:latin typeface="宋体" panose="02010600030101010101" pitchFamily="2" charset="-122"/>
                          <a:ea typeface="宋体" panose="02010600030101010101" pitchFamily="2" charset="-122"/>
                          <a:cs typeface="宋体" panose="02010600030101010101" pitchFamily="2" charset="-122"/>
                        </a:rPr>
                        <a:t>“上述背景的委托方”</a:t>
                      </a:r>
                      <a:endParaRPr lang="en-US" altLang="en-US" sz="16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b="1">
                          <a:solidFill>
                            <a:srgbClr val="000000"/>
                          </a:solidFill>
                          <a:latin typeface="宋体" panose="02010600030101010101" pitchFamily="2" charset="-122"/>
                          <a:ea typeface="宋体" panose="02010600030101010101" pitchFamily="2" charset="-122"/>
                          <a:cs typeface="宋体" panose="02010600030101010101" pitchFamily="2" charset="-122"/>
                        </a:rPr>
                        <a:t>单据级别</a:t>
                      </a:r>
                      <a:endParaRPr lang="en-US" altLang="en-US" sz="1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a:solidFill>
                            <a:srgbClr val="000000"/>
                          </a:solidFill>
                          <a:latin typeface="宋体" panose="02010600030101010101" pitchFamily="2" charset="-122"/>
                          <a:ea typeface="宋体" panose="02010600030101010101" pitchFamily="2" charset="-122"/>
                          <a:cs typeface="宋体" panose="02010600030101010101" pitchFamily="2" charset="-122"/>
                        </a:rPr>
                        <a:t>19</a:t>
                      </a:r>
                      <a:endParaRPr lang="en-US" altLang="en-US" sz="16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50215">
                <a:tc>
                  <a:txBody>
                    <a:bodyPr/>
                    <a:p>
                      <a:pPr algn="ctr">
                        <a:buNone/>
                      </a:pPr>
                      <a:r>
                        <a:rPr lang="en-US" sz="1600" b="1">
                          <a:solidFill>
                            <a:srgbClr val="000000"/>
                          </a:solidFill>
                          <a:latin typeface="宋体" panose="02010600030101010101" pitchFamily="2" charset="-122"/>
                          <a:ea typeface="宋体" panose="02010600030101010101" pitchFamily="2" charset="-122"/>
                          <a:cs typeface="宋体" panose="02010600030101010101" pitchFamily="2" charset="-122"/>
                        </a:rPr>
                        <a:t>批次号</a:t>
                      </a:r>
                      <a:endParaRPr lang="en-US" altLang="en-US" sz="1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a:solidFill>
                            <a:srgbClr val="000000"/>
                          </a:solidFill>
                          <a:latin typeface="宋体" panose="02010600030101010101" pitchFamily="2" charset="-122"/>
                          <a:ea typeface="宋体" panose="02010600030101010101" pitchFamily="2" charset="-122"/>
                          <a:cs typeface="宋体" panose="02010600030101010101" pitchFamily="2" charset="-122"/>
                        </a:rPr>
                        <a:t>1901</a:t>
                      </a:r>
                      <a:endParaRPr lang="en-US" altLang="en-US" sz="16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b="1">
                          <a:solidFill>
                            <a:srgbClr val="000000"/>
                          </a:solidFill>
                          <a:latin typeface="宋体" panose="02010600030101010101" pitchFamily="2" charset="-122"/>
                          <a:ea typeface="宋体" panose="02010600030101010101" pitchFamily="2" charset="-122"/>
                          <a:cs typeface="宋体" panose="02010600030101010101" pitchFamily="2" charset="-122"/>
                        </a:rPr>
                        <a:t>客户编号</a:t>
                      </a:r>
                      <a:endParaRPr lang="en-US" altLang="en-US" sz="1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a:solidFill>
                            <a:srgbClr val="000000"/>
                          </a:solidFill>
                          <a:latin typeface="宋体" panose="02010600030101010101" pitchFamily="2" charset="-122"/>
                          <a:ea typeface="宋体" panose="02010600030101010101" pitchFamily="2" charset="-122"/>
                          <a:cs typeface="宋体" panose="02010600030101010101" pitchFamily="2" charset="-122"/>
                        </a:rPr>
                        <a:t>0021</a:t>
                      </a:r>
                      <a:endParaRPr lang="en-US" altLang="en-US" sz="16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87680">
                <a:tc>
                  <a:txBody>
                    <a:bodyPr/>
                    <a:p>
                      <a:pPr algn="ctr">
                        <a:buNone/>
                      </a:pPr>
                      <a:r>
                        <a:rPr lang="en-US" sz="1600" b="1">
                          <a:solidFill>
                            <a:srgbClr val="000000"/>
                          </a:solidFill>
                          <a:latin typeface="宋体" panose="02010600030101010101" pitchFamily="2" charset="-122"/>
                          <a:ea typeface="宋体" panose="02010600030101010101" pitchFamily="2" charset="-122"/>
                          <a:cs typeface="宋体" panose="02010600030101010101" pitchFamily="2" charset="-122"/>
                        </a:rPr>
                        <a:t>要货日期</a:t>
                      </a:r>
                      <a:endParaRPr lang="en-US" altLang="en-US" sz="1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a:solidFill>
                            <a:srgbClr val="000000"/>
                          </a:solidFill>
                          <a:latin typeface="宋体" panose="02010600030101010101" pitchFamily="2" charset="-122"/>
                          <a:ea typeface="宋体" panose="02010600030101010101" pitchFamily="2" charset="-122"/>
                          <a:cs typeface="宋体" panose="02010600030101010101" pitchFamily="2" charset="-122"/>
                        </a:rPr>
                        <a:t>20111222</a:t>
                      </a:r>
                      <a:endParaRPr lang="en-US" altLang="en-US" sz="16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b="1">
                          <a:solidFill>
                            <a:srgbClr val="000000"/>
                          </a:solidFill>
                          <a:latin typeface="宋体" panose="02010600030101010101" pitchFamily="2" charset="-122"/>
                          <a:ea typeface="宋体" panose="02010600030101010101" pitchFamily="2" charset="-122"/>
                          <a:cs typeface="宋体" panose="02010600030101010101" pitchFamily="2" charset="-122"/>
                        </a:rPr>
                        <a:t>要求送货日期</a:t>
                      </a:r>
                      <a:endParaRPr lang="en-US" altLang="en-US" sz="1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a:solidFill>
                            <a:srgbClr val="000000"/>
                          </a:solidFill>
                          <a:latin typeface="宋体" panose="02010600030101010101" pitchFamily="2" charset="-122"/>
                          <a:ea typeface="宋体" panose="02010600030101010101" pitchFamily="2" charset="-122"/>
                          <a:cs typeface="宋体" panose="02010600030101010101" pitchFamily="2" charset="-122"/>
                        </a:rPr>
                        <a:t>20111223</a:t>
                      </a:r>
                      <a:endParaRPr lang="en-US" altLang="en-US" sz="16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48945">
                <a:tc>
                  <a:txBody>
                    <a:bodyPr/>
                    <a:p>
                      <a:pPr algn="ctr">
                        <a:buNone/>
                      </a:pPr>
                      <a:r>
                        <a:rPr lang="en-US" sz="1600" b="1">
                          <a:solidFill>
                            <a:srgbClr val="000000"/>
                          </a:solidFill>
                          <a:latin typeface="宋体" panose="02010600030101010101" pitchFamily="2" charset="-122"/>
                          <a:ea typeface="宋体" panose="02010600030101010101" pitchFamily="2" charset="-122"/>
                          <a:cs typeface="宋体" panose="02010600030101010101" pitchFamily="2" charset="-122"/>
                        </a:rPr>
                        <a:t>出货方式</a:t>
                      </a:r>
                      <a:endParaRPr lang="en-US" altLang="en-US" sz="1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a:solidFill>
                            <a:srgbClr val="000000"/>
                          </a:solidFill>
                          <a:latin typeface="宋体" panose="02010600030101010101" pitchFamily="2" charset="-122"/>
                          <a:ea typeface="宋体" panose="02010600030101010101" pitchFamily="2" charset="-122"/>
                          <a:cs typeface="宋体" panose="02010600030101010101" pitchFamily="2" charset="-122"/>
                        </a:rPr>
                        <a:t>发当月产品</a:t>
                      </a:r>
                      <a:endParaRPr lang="en-US" altLang="en-US" sz="16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b="1">
                          <a:solidFill>
                            <a:srgbClr val="000000"/>
                          </a:solidFill>
                          <a:latin typeface="宋体" panose="02010600030101010101" pitchFamily="2" charset="-122"/>
                          <a:ea typeface="宋体" panose="02010600030101010101" pitchFamily="2" charset="-122"/>
                          <a:cs typeface="宋体" panose="02010600030101010101" pitchFamily="2" charset="-122"/>
                        </a:rPr>
                        <a:t>配送方式</a:t>
                      </a:r>
                      <a:endParaRPr lang="en-US" altLang="en-US" sz="1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a:solidFill>
                            <a:srgbClr val="000000"/>
                          </a:solidFill>
                          <a:latin typeface="宋体" panose="02010600030101010101" pitchFamily="2" charset="-122"/>
                          <a:ea typeface="宋体" panose="02010600030101010101" pitchFamily="2" charset="-122"/>
                          <a:cs typeface="宋体" panose="02010600030101010101" pitchFamily="2" charset="-122"/>
                        </a:rPr>
                        <a:t>少量共配</a:t>
                      </a:r>
                      <a:endParaRPr lang="en-US" altLang="en-US" sz="16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50850">
                <a:tc>
                  <a:txBody>
                    <a:bodyPr/>
                    <a:p>
                      <a:pPr algn="ctr">
                        <a:buNone/>
                      </a:pPr>
                      <a:r>
                        <a:rPr lang="en-US" sz="1600" b="1">
                          <a:solidFill>
                            <a:srgbClr val="000000"/>
                          </a:solidFill>
                          <a:latin typeface="宋体" panose="02010600030101010101" pitchFamily="2" charset="-122"/>
                          <a:ea typeface="宋体" panose="02010600030101010101" pitchFamily="2" charset="-122"/>
                          <a:cs typeface="宋体" panose="02010600030101010101" pitchFamily="2" charset="-122"/>
                        </a:rPr>
                        <a:t>商品编号</a:t>
                      </a:r>
                      <a:endParaRPr lang="en-US" altLang="en-US" sz="1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a:solidFill>
                            <a:srgbClr val="000000"/>
                          </a:solidFill>
                          <a:latin typeface="宋体" panose="02010600030101010101" pitchFamily="2" charset="-122"/>
                          <a:ea typeface="宋体" panose="02010600030101010101" pitchFamily="2" charset="-122"/>
                          <a:cs typeface="宋体" panose="02010600030101010101" pitchFamily="2" charset="-122"/>
                        </a:rPr>
                        <a:t>110228028</a:t>
                      </a:r>
                      <a:endParaRPr lang="en-US" altLang="en-US" sz="16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b="1">
                          <a:solidFill>
                            <a:srgbClr val="000000"/>
                          </a:solidFill>
                          <a:latin typeface="宋体" panose="02010600030101010101" pitchFamily="2" charset="-122"/>
                          <a:ea typeface="宋体" panose="02010600030101010101" pitchFamily="2" charset="-122"/>
                          <a:cs typeface="宋体" panose="02010600030101010101" pitchFamily="2" charset="-122"/>
                        </a:rPr>
                        <a:t>数量（整箱）</a:t>
                      </a:r>
                      <a:endParaRPr lang="en-US" altLang="en-US" sz="1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a:solidFill>
                            <a:srgbClr val="000000"/>
                          </a:solidFill>
                          <a:latin typeface="宋体" panose="02010600030101010101" pitchFamily="2" charset="-122"/>
                          <a:ea typeface="宋体" panose="02010600030101010101" pitchFamily="2" charset="-122"/>
                          <a:cs typeface="宋体" panose="02010600030101010101" pitchFamily="2" charset="-122"/>
                        </a:rPr>
                        <a:t>15箱</a:t>
                      </a:r>
                      <a:endParaRPr lang="en-US" altLang="en-US" sz="16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50215">
                <a:tc>
                  <a:txBody>
                    <a:bodyPr/>
                    <a:p>
                      <a:pPr algn="ctr">
                        <a:buNone/>
                      </a:pPr>
                      <a:r>
                        <a:rPr lang="en-US" sz="1600" b="1">
                          <a:solidFill>
                            <a:srgbClr val="000000"/>
                          </a:solidFill>
                          <a:latin typeface="宋体" panose="02010600030101010101" pitchFamily="2" charset="-122"/>
                          <a:ea typeface="宋体" panose="02010600030101010101" pitchFamily="2" charset="-122"/>
                          <a:cs typeface="宋体" panose="02010600030101010101" pitchFamily="2" charset="-122"/>
                        </a:rPr>
                        <a:t>商品编号</a:t>
                      </a:r>
                      <a:endParaRPr lang="en-US" altLang="en-US" sz="1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a:solidFill>
                            <a:srgbClr val="000000"/>
                          </a:solidFill>
                          <a:latin typeface="宋体" panose="02010600030101010101" pitchFamily="2" charset="-122"/>
                          <a:ea typeface="宋体" panose="02010600030101010101" pitchFamily="2" charset="-122"/>
                          <a:cs typeface="宋体" panose="02010600030101010101" pitchFamily="2" charset="-122"/>
                        </a:rPr>
                        <a:t>110228029</a:t>
                      </a:r>
                      <a:endParaRPr lang="en-US" altLang="en-US" sz="16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b="1">
                          <a:solidFill>
                            <a:srgbClr val="000000"/>
                          </a:solidFill>
                          <a:latin typeface="宋体" panose="02010600030101010101" pitchFamily="2" charset="-122"/>
                          <a:ea typeface="宋体" panose="02010600030101010101" pitchFamily="2" charset="-122"/>
                          <a:cs typeface="宋体" panose="02010600030101010101" pitchFamily="2" charset="-122"/>
                        </a:rPr>
                        <a:t>数量（整箱）</a:t>
                      </a:r>
                      <a:endParaRPr lang="en-US" altLang="en-US" sz="1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600">
                          <a:solidFill>
                            <a:srgbClr val="000000"/>
                          </a:solidFill>
                          <a:latin typeface="宋体" panose="02010600030101010101" pitchFamily="2" charset="-122"/>
                          <a:ea typeface="宋体" panose="02010600030101010101" pitchFamily="2" charset="-122"/>
                          <a:cs typeface="宋体" panose="02010600030101010101" pitchFamily="2" charset="-122"/>
                        </a:rPr>
                        <a:t>10箱</a:t>
                      </a:r>
                      <a:endParaRPr lang="en-US" altLang="en-US" sz="16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73710">
                <a:tc>
                  <a:txBody>
                    <a:bodyPr/>
                    <a:p>
                      <a:pPr algn="ctr">
                        <a:buNone/>
                      </a:pPr>
                      <a:r>
                        <a:rPr lang="en-US" sz="1600" b="1">
                          <a:solidFill>
                            <a:srgbClr val="000000"/>
                          </a:solidFill>
                          <a:latin typeface="宋体" panose="02010600030101010101" pitchFamily="2" charset="-122"/>
                          <a:ea typeface="宋体" panose="02010600030101010101" pitchFamily="2" charset="-122"/>
                          <a:cs typeface="宋体" panose="02010600030101010101" pitchFamily="2" charset="-122"/>
                        </a:rPr>
                        <a:t>零散</a:t>
                      </a:r>
                      <a:endParaRPr lang="en-US" altLang="en-US" sz="16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algn="ctr">
                        <a:buNone/>
                      </a:pPr>
                      <a:r>
                        <a:rPr lang="en-US" sz="1600">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en-US" sz="16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
        <p:nvSpPr>
          <p:cNvPr id="6" name="文本框 5"/>
          <p:cNvSpPr txBox="1"/>
          <p:nvPr/>
        </p:nvSpPr>
        <p:spPr>
          <a:xfrm>
            <a:off x="1585595" y="5359400"/>
            <a:ext cx="5080000" cy="460375"/>
          </a:xfrm>
          <a:prstGeom prst="rect">
            <a:avLst/>
          </a:prstGeom>
          <a:noFill/>
          <a:ln w="9525">
            <a:noFill/>
          </a:ln>
        </p:spPr>
        <p:txBody>
          <a:bodyPr>
            <a:spAutoFit/>
          </a:bodyPr>
          <a:p>
            <a:pPr indent="304800"/>
            <a:r>
              <a:rPr lang="en-US" sz="1200">
                <a:latin typeface="宋体" panose="02010600030101010101" pitchFamily="2" charset="-122"/>
                <a:ea typeface="宋体" panose="02010600030101010101" pitchFamily="2" charset="-122"/>
                <a:cs typeface="Times New Roman" panose="02020603050405020304" pitchFamily="18" charset="0"/>
              </a:rPr>
              <a:t> </a:t>
            </a:r>
            <a:endParaRPr lang="zh-CN" altLang="en-US"/>
          </a:p>
        </p:txBody>
      </p:sp>
    </p:spTree>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pPr marL="0" indent="0">
              <a:buNone/>
            </a:pPr>
            <a:r>
              <a:rPr lang="zh-CN" altLang="en-US"/>
              <a:t>二、退货处理</a:t>
            </a:r>
            <a:endParaRPr lang="zh-CN" altLang="en-US"/>
          </a:p>
          <a:p>
            <a:pPr marL="0" indent="0">
              <a:buNone/>
            </a:pPr>
            <a:r>
              <a:rPr lang="zh-CN" altLang="en-US"/>
              <a:t>凡属商品内在的质量问题，客户要求退货，应出具质监部门的检查证明，经主管部门同意，可以退货</a:t>
            </a:r>
            <a:endParaRPr lang="zh-CN" altLang="en-US"/>
          </a:p>
          <a:p>
            <a:pPr marL="0" indent="0">
              <a:buNone/>
            </a:pPr>
            <a:r>
              <a:rPr lang="en-US" altLang="zh-CN"/>
              <a:t>1</a:t>
            </a:r>
            <a:r>
              <a:rPr lang="zh-CN" altLang="en-US"/>
              <a:t>、客户退货时应填写</a:t>
            </a:r>
            <a:r>
              <a:rPr lang="en-US" altLang="zh-CN"/>
              <a:t>“</a:t>
            </a:r>
            <a:r>
              <a:rPr lang="zh-CN" altLang="en-US"/>
              <a:t>退货申请表</a:t>
            </a:r>
            <a:r>
              <a:rPr lang="en-US" altLang="zh-CN"/>
              <a:t>”</a:t>
            </a:r>
            <a:r>
              <a:rPr lang="zh-CN" altLang="en-US"/>
              <a:t>经同意后按约定的运输方式办理运输</a:t>
            </a:r>
            <a:endParaRPr lang="zh-CN" altLang="en-US"/>
          </a:p>
          <a:p>
            <a:pPr marL="0" indent="0">
              <a:buNone/>
            </a:pPr>
            <a:r>
              <a:rPr lang="en-US" altLang="zh-CN"/>
              <a:t>2</a:t>
            </a:r>
            <a:r>
              <a:rPr lang="zh-CN" altLang="en-US"/>
              <a:t>、仓库收到退货时，尽快清点完毕，如有异议以书面形式提出</a:t>
            </a:r>
            <a:endParaRPr lang="zh-CN" altLang="en-US"/>
          </a:p>
          <a:p>
            <a:pPr marL="0" indent="0">
              <a:buNone/>
            </a:pPr>
            <a:r>
              <a:rPr lang="en-US" altLang="zh-CN"/>
              <a:t>3</a:t>
            </a:r>
            <a:r>
              <a:rPr lang="zh-CN" altLang="en-US"/>
              <a:t>、退回的物品与退货申请表是否相符，以仓库清点为主</a:t>
            </a: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en-US" altLang="zh-CN"/>
              <a:t>4</a:t>
            </a:r>
            <a:r>
              <a:rPr lang="zh-CN" altLang="en-US"/>
              <a:t>、仓库将物品根据退货原因，分别存放、标识。对属于供应商造成的不合格品，应与采购部门联系，催促供应商及时提回；属于仓库造成的 不合格且不能修复的，每月申报一次，及时处理</a:t>
            </a:r>
            <a:endParaRPr lang="zh-CN" altLang="en-US"/>
          </a:p>
          <a:p>
            <a:r>
              <a:rPr lang="en-US" altLang="zh-CN"/>
              <a:t>5</a:t>
            </a:r>
            <a:r>
              <a:rPr lang="zh-CN" altLang="en-US"/>
              <a:t>、登记入账，并按时向其他部门报送有关资料</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标题 5121"/>
          <p:cNvSpPr>
            <a:spLocks noGrp="1"/>
          </p:cNvSpPr>
          <p:nvPr>
            <p:ph type="title"/>
          </p:nvPr>
        </p:nvSpPr>
        <p:spPr/>
        <p:txBody>
          <a:bodyPr vert="horz" wrap="square" anchor="b"/>
          <a:p>
            <a:pPr eaLnBrk="1" hangingPunct="1">
              <a:buNone/>
            </a:pPr>
            <a:r>
              <a:rPr lang="zh-CN" altLang="en-US" dirty="0"/>
              <a:t>知识补充</a:t>
            </a:r>
            <a:endParaRPr lang="en-US" altLang="en-US" dirty="0"/>
          </a:p>
        </p:txBody>
      </p:sp>
      <p:sp>
        <p:nvSpPr>
          <p:cNvPr id="7171" name="文本占位符 5122"/>
          <p:cNvSpPr>
            <a:spLocks noGrp="1"/>
          </p:cNvSpPr>
          <p:nvPr>
            <p:ph idx="1"/>
          </p:nvPr>
        </p:nvSpPr>
        <p:spPr/>
        <p:txBody>
          <a:bodyPr vert="horz" wrap="square" lIns="91440" tIns="45720" rIns="91440" bIns="45720" anchor="t"/>
          <a:p>
            <a:pPr marL="0" indent="0" eaLnBrk="1" hangingPunct="1">
              <a:lnSpc>
                <a:spcPct val="90000"/>
              </a:lnSpc>
              <a:buNone/>
            </a:pPr>
            <a:r>
              <a:rPr lang="zh-CN" altLang="en-US" sz="2400" dirty="0"/>
              <a:t>一、商品出库形式</a:t>
            </a:r>
            <a:endParaRPr lang="zh-CN" altLang="en-US" sz="2400" dirty="0"/>
          </a:p>
          <a:p>
            <a:pPr marL="0" indent="0" eaLnBrk="1" hangingPunct="1">
              <a:lnSpc>
                <a:spcPct val="90000"/>
              </a:lnSpc>
              <a:buNone/>
            </a:pPr>
            <a:r>
              <a:rPr lang="en-US" altLang="zh-CN" sz="2400" dirty="0"/>
              <a:t>1</a:t>
            </a:r>
            <a:r>
              <a:rPr lang="zh-CN" altLang="en-US" sz="2400" dirty="0"/>
              <a:t>、</a:t>
            </a:r>
            <a:r>
              <a:rPr lang="zh-CN" altLang="en-US" sz="2000" dirty="0"/>
              <a:t> 自提：物品需求方用自备的运输工具到仓库提取货物，具有</a:t>
            </a:r>
            <a:r>
              <a:rPr lang="en-US" altLang="zh-CN" sz="2000" dirty="0"/>
              <a:t>“</a:t>
            </a:r>
            <a:r>
              <a:rPr lang="zh-CN" altLang="en-US" sz="2000" dirty="0"/>
              <a:t>提单到库，随到随发，自提自运</a:t>
            </a:r>
            <a:r>
              <a:rPr lang="en-US" altLang="zh-CN" sz="2000" dirty="0"/>
              <a:t>”</a:t>
            </a:r>
            <a:r>
              <a:rPr lang="zh-CN" altLang="en-US" sz="2000" dirty="0"/>
              <a:t>的特点</a:t>
            </a:r>
            <a:endParaRPr lang="zh-CN" altLang="en-US" sz="2000" dirty="0"/>
          </a:p>
          <a:p>
            <a:pPr marL="0" indent="0" eaLnBrk="1" hangingPunct="1">
              <a:lnSpc>
                <a:spcPct val="90000"/>
              </a:lnSpc>
              <a:buNone/>
            </a:pPr>
            <a:r>
              <a:rPr lang="en-US" altLang="zh-CN" sz="2000" dirty="0"/>
              <a:t>2</a:t>
            </a:r>
            <a:r>
              <a:rPr lang="zh-CN" altLang="en-US" sz="2000" dirty="0"/>
              <a:t>、送货：仓储单位直接把货物送到需求者手中的一种物品方法方式</a:t>
            </a:r>
            <a:endParaRPr lang="zh-CN" altLang="en-US" sz="2000" dirty="0"/>
          </a:p>
          <a:p>
            <a:pPr marL="0" indent="0" eaLnBrk="1" hangingPunct="1">
              <a:lnSpc>
                <a:spcPct val="90000"/>
              </a:lnSpc>
              <a:buNone/>
            </a:pPr>
            <a:r>
              <a:rPr lang="en-US" altLang="zh-CN" sz="2000" dirty="0"/>
              <a:t>3</a:t>
            </a:r>
            <a:r>
              <a:rPr lang="zh-CN" altLang="en-US" sz="2000" dirty="0"/>
              <a:t>、托运：仓储单位将物品通过运输单位托运发到需求者手中</a:t>
            </a:r>
            <a:endParaRPr lang="zh-CN" altLang="en-US" sz="2000" dirty="0"/>
          </a:p>
          <a:p>
            <a:pPr marL="0" indent="0" eaLnBrk="1" hangingPunct="1">
              <a:lnSpc>
                <a:spcPct val="90000"/>
              </a:lnSpc>
              <a:buNone/>
            </a:pPr>
            <a:r>
              <a:rPr lang="en-US" altLang="zh-CN" sz="2000" dirty="0"/>
              <a:t>4</a:t>
            </a:r>
            <a:r>
              <a:rPr lang="zh-CN" altLang="en-US" sz="2000" dirty="0"/>
              <a:t>、过户：储存货物所有权的转移，货物不出库</a:t>
            </a:r>
            <a:endParaRPr lang="zh-CN" altLang="en-US" sz="2000" dirty="0"/>
          </a:p>
          <a:p>
            <a:pPr marL="0" indent="0" eaLnBrk="1" hangingPunct="1">
              <a:lnSpc>
                <a:spcPct val="90000"/>
              </a:lnSpc>
              <a:buNone/>
            </a:pPr>
            <a:r>
              <a:rPr lang="en-US" altLang="zh-CN" sz="2000" dirty="0"/>
              <a:t>5</a:t>
            </a:r>
            <a:r>
              <a:rPr lang="zh-CN" altLang="en-US" sz="2000" dirty="0"/>
              <a:t>、取样：提货单位出于了解货物质量以及其他业务的需要到仓库提货货样</a:t>
            </a:r>
            <a:endParaRPr lang="zh-CN" altLang="en-US" sz="2000" dirty="0"/>
          </a:p>
          <a:p>
            <a:pPr marL="0" indent="0" eaLnBrk="1" hangingPunct="1">
              <a:lnSpc>
                <a:spcPct val="90000"/>
              </a:lnSpc>
              <a:buNone/>
            </a:pPr>
            <a:r>
              <a:rPr lang="en-US" altLang="zh-CN" sz="2000" dirty="0"/>
              <a:t>6</a:t>
            </a:r>
            <a:r>
              <a:rPr lang="zh-CN" altLang="en-US" sz="2000" dirty="0"/>
              <a:t>、转仓：将货物从一个仓库转移到另一个仓库，分为内部转仓和外部转仓</a:t>
            </a:r>
            <a:endParaRPr lang="zh-CN" altLang="en-US" sz="2000" dirty="0"/>
          </a:p>
          <a:p>
            <a:pPr marL="0" indent="0" eaLnBrk="1" hangingPunct="1">
              <a:lnSpc>
                <a:spcPct val="90000"/>
              </a:lnSpc>
              <a:buNone/>
            </a:pPr>
            <a:endParaRPr lang="zh-CN"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标题 34817"/>
          <p:cNvSpPr>
            <a:spLocks noGrp="1"/>
          </p:cNvSpPr>
          <p:nvPr>
            <p:ph type="title"/>
          </p:nvPr>
        </p:nvSpPr>
        <p:spPr/>
        <p:txBody>
          <a:bodyPr vert="horz" wrap="square" anchor="b"/>
          <a:p>
            <a:pPr eaLnBrk="1" hangingPunct="1">
              <a:buNone/>
            </a:pPr>
            <a:r>
              <a:rPr lang="zh-CN" altLang="en-US" dirty="0"/>
              <a:t>知识补充</a:t>
            </a:r>
            <a:r>
              <a:rPr lang="en-US" altLang="en-US" dirty="0"/>
              <a:t> </a:t>
            </a:r>
            <a:endParaRPr lang="en-US" altLang="en-US" dirty="0"/>
          </a:p>
        </p:txBody>
      </p:sp>
      <p:sp>
        <p:nvSpPr>
          <p:cNvPr id="8195" name="文本占位符 34818"/>
          <p:cNvSpPr>
            <a:spLocks noGrp="1"/>
          </p:cNvSpPr>
          <p:nvPr>
            <p:ph idx="1"/>
          </p:nvPr>
        </p:nvSpPr>
        <p:spPr/>
        <p:txBody>
          <a:bodyPr vert="horz" wrap="square" lIns="91440" tIns="45720" rIns="91440" bIns="45720" anchor="t"/>
          <a:p>
            <a:pPr eaLnBrk="1" hangingPunct="1"/>
            <a:r>
              <a:rPr lang="zh-CN" altLang="en-US" dirty="0"/>
              <a:t>二、商品出库要求</a:t>
            </a:r>
            <a:endParaRPr lang="zh-CN" altLang="en-US" dirty="0"/>
          </a:p>
          <a:p>
            <a:pPr marL="0" indent="0" eaLnBrk="1" hangingPunct="1">
              <a:buNone/>
            </a:pPr>
            <a:r>
              <a:rPr lang="zh-CN" altLang="en-US" dirty="0"/>
              <a:t>三不：未接单据不翻账、未经审单不备货、未经复核不出库</a:t>
            </a:r>
            <a:endParaRPr lang="zh-CN" altLang="en-US" dirty="0"/>
          </a:p>
          <a:p>
            <a:pPr marL="0" indent="0" eaLnBrk="1" hangingPunct="1">
              <a:buNone/>
            </a:pPr>
            <a:r>
              <a:rPr lang="zh-CN" altLang="en-US" dirty="0"/>
              <a:t>三核：发货时核实凭证、核对账卡、核对实物</a:t>
            </a:r>
            <a:endParaRPr lang="zh-CN" altLang="en-US" dirty="0"/>
          </a:p>
          <a:p>
            <a:pPr marL="0" indent="0" eaLnBrk="1" hangingPunct="1">
              <a:buNone/>
            </a:pPr>
            <a:r>
              <a:rPr lang="zh-CN" altLang="en-US" dirty="0"/>
              <a:t>五检查：对单价和实物要进行品名检查、规格检查、包装检查、件数检查、重量检查</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35841"/>
          <p:cNvSpPr>
            <a:spLocks noGrp="1"/>
          </p:cNvSpPr>
          <p:nvPr>
            <p:ph type="title"/>
          </p:nvPr>
        </p:nvSpPr>
        <p:spPr/>
        <p:txBody>
          <a:bodyPr vert="horz" wrap="square" anchor="b"/>
          <a:p>
            <a:pPr eaLnBrk="1" hangingPunct="1">
              <a:buNone/>
            </a:pPr>
            <a:r>
              <a:rPr lang="zh-CN" altLang="en-US" dirty="0"/>
              <a:t>知识补充</a:t>
            </a:r>
            <a:r>
              <a:rPr lang="en-US" altLang="en-US" dirty="0"/>
              <a:t> </a:t>
            </a:r>
            <a:endParaRPr lang="en-US" altLang="en-US" dirty="0"/>
          </a:p>
        </p:txBody>
      </p:sp>
      <p:sp>
        <p:nvSpPr>
          <p:cNvPr id="9219" name="文本占位符 35842"/>
          <p:cNvSpPr>
            <a:spLocks noGrp="1"/>
          </p:cNvSpPr>
          <p:nvPr>
            <p:ph idx="1"/>
          </p:nvPr>
        </p:nvSpPr>
        <p:spPr/>
        <p:txBody>
          <a:bodyPr vert="horz" wrap="square" lIns="91440" tIns="45720" rIns="91440" bIns="45720" anchor="t"/>
          <a:p>
            <a:pPr marL="0" indent="0" eaLnBrk="1" hangingPunct="1">
              <a:buNone/>
            </a:pPr>
            <a:r>
              <a:rPr lang="zh-CN" altLang="en-US" dirty="0"/>
              <a:t> </a:t>
            </a:r>
            <a:endParaRPr lang="zh-CN" altLang="en-US" dirty="0"/>
          </a:p>
          <a:p>
            <a:pPr lvl="1" eaLnBrk="1" hangingPunct="1"/>
            <a:r>
              <a:rPr lang="zh-CN" altLang="en-US" dirty="0"/>
              <a:t>货物入库</a:t>
            </a:r>
            <a:endParaRPr lang="zh-CN" altLang="en-US" dirty="0"/>
          </a:p>
          <a:p>
            <a:pPr lvl="1" eaLnBrk="1" hangingPunct="1"/>
            <a:r>
              <a:rPr lang="zh-CN" altLang="en-US" dirty="0"/>
              <a:t>货物在库保管</a:t>
            </a:r>
            <a:endParaRPr lang="zh-CN" altLang="en-US" dirty="0"/>
          </a:p>
          <a:p>
            <a:pPr lvl="1" eaLnBrk="1" hangingPunct="1"/>
            <a:r>
              <a:rPr lang="zh-CN" altLang="en-US" dirty="0"/>
              <a:t>货物出库 </a:t>
            </a:r>
            <a:endParaRPr lang="zh-CN" altLang="en-US" dirty="0"/>
          </a:p>
        </p:txBody>
      </p:sp>
      <p:pic>
        <p:nvPicPr>
          <p:cNvPr id="2" name="图片 1"/>
          <p:cNvPicPr>
            <a:picLocks noChangeAspect="1"/>
          </p:cNvPicPr>
          <p:nvPr/>
        </p:nvPicPr>
        <p:blipFill>
          <a:blip r:embed="rId1"/>
          <a:stretch>
            <a:fillRect/>
          </a:stretch>
        </p:blipFill>
        <p:spPr>
          <a:xfrm>
            <a:off x="925830" y="2454275"/>
            <a:ext cx="7389495" cy="377126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作业时间</a:t>
            </a:r>
            <a:endParaRPr lang="zh-CN" altLang="en-US"/>
          </a:p>
        </p:txBody>
      </p:sp>
      <p:sp>
        <p:nvSpPr>
          <p:cNvPr id="3" name="内容占位符 2"/>
          <p:cNvSpPr>
            <a:spLocks noGrp="1"/>
          </p:cNvSpPr>
          <p:nvPr>
            <p:ph idx="1"/>
          </p:nvPr>
        </p:nvSpPr>
        <p:spPr/>
        <p:txBody>
          <a:bodyPr/>
          <a:p>
            <a:r>
              <a:rPr lang="zh-CN" altLang="en-US"/>
              <a:t>请同学们思考：根据我们的任务，我们需要做哪些出库前的准备工作</a:t>
            </a:r>
            <a:endParaRPr lang="zh-CN" altLang="en-US"/>
          </a:p>
          <a:p>
            <a:endParaRPr lang="zh-CN" altLang="en-US"/>
          </a:p>
        </p:txBody>
      </p:sp>
      <p:graphicFrame>
        <p:nvGraphicFramePr>
          <p:cNvPr id="5" name="表格 4"/>
          <p:cNvGraphicFramePr/>
          <p:nvPr>
            <p:custDataLst>
              <p:tags r:id="rId1"/>
            </p:custDataLst>
          </p:nvPr>
        </p:nvGraphicFramePr>
        <p:xfrm>
          <a:off x="1235075" y="3283585"/>
          <a:ext cx="6842125" cy="3211195"/>
        </p:xfrm>
        <a:graphic>
          <a:graphicData uri="http://schemas.openxmlformats.org/drawingml/2006/table">
            <a:tbl>
              <a:tblPr firstRow="1" bandRow="1">
                <a:tableStyleId>{5940675A-B579-460E-94D1-54222C63F5DA}</a:tableStyleId>
              </a:tblPr>
              <a:tblGrid>
                <a:gridCol w="1055370"/>
                <a:gridCol w="2386965"/>
                <a:gridCol w="1198880"/>
                <a:gridCol w="2200910"/>
              </a:tblGrid>
              <a:tr h="298450">
                <a:tc>
                  <a:txBody>
                    <a:bodyPr/>
                    <a:p>
                      <a:pPr algn="ctr">
                        <a:buNone/>
                      </a:pPr>
                      <a:r>
                        <a:rPr lang="en-US" sz="1400" b="1">
                          <a:solidFill>
                            <a:srgbClr val="000000"/>
                          </a:solidFill>
                          <a:latin typeface="宋体" panose="02010600030101010101" pitchFamily="2" charset="-122"/>
                          <a:ea typeface="宋体" panose="02010600030101010101" pitchFamily="2" charset="-122"/>
                          <a:cs typeface="宋体" panose="02010600030101010101" pitchFamily="2" charset="-122"/>
                        </a:rPr>
                        <a:t>委托方</a:t>
                      </a:r>
                      <a:endParaRPr lang="en-US" altLang="en-US" sz="14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a:latin typeface="宋体" panose="02010600030101010101" pitchFamily="2" charset="-122"/>
                          <a:ea typeface="宋体" panose="02010600030101010101" pitchFamily="2" charset="-122"/>
                          <a:cs typeface="宋体" panose="02010600030101010101" pitchFamily="2" charset="-122"/>
                        </a:rPr>
                        <a:t>“上述背景的委托方”</a:t>
                      </a:r>
                      <a:endParaRPr lang="en-US" altLang="en-US" sz="14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solidFill>
                            <a:srgbClr val="000000"/>
                          </a:solidFill>
                          <a:latin typeface="宋体" panose="02010600030101010101" pitchFamily="2" charset="-122"/>
                          <a:ea typeface="宋体" panose="02010600030101010101" pitchFamily="2" charset="-122"/>
                          <a:cs typeface="宋体" panose="02010600030101010101" pitchFamily="2" charset="-122"/>
                        </a:rPr>
                        <a:t>单据级别</a:t>
                      </a:r>
                      <a:endParaRPr lang="en-US" altLang="en-US" sz="14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a:latin typeface="宋体" panose="02010600030101010101" pitchFamily="2" charset="-122"/>
                          <a:ea typeface="宋体" panose="02010600030101010101" pitchFamily="2" charset="-122"/>
                          <a:cs typeface="宋体" panose="02010600030101010101" pitchFamily="2" charset="-122"/>
                        </a:rPr>
                        <a:t>19</a:t>
                      </a:r>
                      <a:endParaRPr lang="en-US" altLang="en-US" sz="14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0670">
                <a:tc>
                  <a:txBody>
                    <a:bodyPr/>
                    <a:p>
                      <a:pPr algn="ctr">
                        <a:buNone/>
                      </a:pPr>
                      <a:r>
                        <a:rPr lang="en-US" sz="1400" b="1">
                          <a:latin typeface="宋体" panose="02010600030101010101" pitchFamily="2" charset="-122"/>
                          <a:ea typeface="宋体" panose="02010600030101010101" pitchFamily="2" charset="-122"/>
                          <a:cs typeface="宋体" panose="02010600030101010101" pitchFamily="2" charset="-122"/>
                        </a:rPr>
                        <a:t>批次号</a:t>
                      </a:r>
                      <a:endParaRPr lang="en-US" altLang="en-US" sz="14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a:latin typeface="宋体" panose="02010600030101010101" pitchFamily="2" charset="-122"/>
                          <a:ea typeface="宋体" panose="02010600030101010101" pitchFamily="2" charset="-122"/>
                          <a:cs typeface="宋体" panose="02010600030101010101" pitchFamily="2" charset="-122"/>
                        </a:rPr>
                        <a:t>1901</a:t>
                      </a:r>
                      <a:endParaRPr lang="en-US" altLang="en-US" sz="14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宋体" panose="02010600030101010101" pitchFamily="2" charset="-122"/>
                          <a:ea typeface="宋体" panose="02010600030101010101" pitchFamily="2" charset="-122"/>
                          <a:cs typeface="宋体" panose="02010600030101010101" pitchFamily="2" charset="-122"/>
                        </a:rPr>
                        <a:t>客户编号</a:t>
                      </a:r>
                      <a:endParaRPr lang="en-US" altLang="en-US" sz="14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a:latin typeface="宋体" panose="02010600030101010101" pitchFamily="2" charset="-122"/>
                          <a:ea typeface="宋体" panose="02010600030101010101" pitchFamily="2" charset="-122"/>
                          <a:cs typeface="宋体" panose="02010600030101010101" pitchFamily="2" charset="-122"/>
                        </a:rPr>
                        <a:t>0021</a:t>
                      </a:r>
                      <a:endParaRPr lang="en-US" altLang="en-US" sz="14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79120">
                <a:tc>
                  <a:txBody>
                    <a:bodyPr/>
                    <a:p>
                      <a:pPr algn="ctr">
                        <a:buNone/>
                      </a:pPr>
                      <a:r>
                        <a:rPr lang="en-US" sz="1400" b="1">
                          <a:latin typeface="宋体" panose="02010600030101010101" pitchFamily="2" charset="-122"/>
                          <a:ea typeface="宋体" panose="02010600030101010101" pitchFamily="2" charset="-122"/>
                          <a:cs typeface="宋体" panose="02010600030101010101" pitchFamily="2" charset="-122"/>
                        </a:rPr>
                        <a:t>要货日期</a:t>
                      </a:r>
                      <a:endParaRPr lang="en-US" altLang="en-US" sz="14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a:latin typeface="宋体" panose="02010600030101010101" pitchFamily="2" charset="-122"/>
                          <a:ea typeface="宋体" panose="02010600030101010101" pitchFamily="2" charset="-122"/>
                          <a:cs typeface="宋体" panose="02010600030101010101" pitchFamily="2" charset="-122"/>
                        </a:rPr>
                        <a:t>20201122</a:t>
                      </a:r>
                      <a:endParaRPr lang="en-US" altLang="en-US" sz="14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宋体" panose="02010600030101010101" pitchFamily="2" charset="-122"/>
                          <a:ea typeface="宋体" panose="02010600030101010101" pitchFamily="2" charset="-122"/>
                          <a:cs typeface="宋体" panose="02010600030101010101" pitchFamily="2" charset="-122"/>
                        </a:rPr>
                        <a:t>要求送货日期</a:t>
                      </a:r>
                      <a:endParaRPr lang="en-US" altLang="en-US" sz="14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a:latin typeface="宋体" panose="02010600030101010101" pitchFamily="2" charset="-122"/>
                          <a:ea typeface="宋体" panose="02010600030101010101" pitchFamily="2" charset="-122"/>
                          <a:cs typeface="宋体" panose="02010600030101010101" pitchFamily="2" charset="-122"/>
                        </a:rPr>
                        <a:t>20201123</a:t>
                      </a:r>
                      <a:endParaRPr lang="en-US" altLang="en-US" sz="14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79755">
                <a:tc>
                  <a:txBody>
                    <a:bodyPr/>
                    <a:p>
                      <a:pPr algn="ctr">
                        <a:buNone/>
                      </a:pPr>
                      <a:r>
                        <a:rPr lang="en-US" sz="1400" b="1">
                          <a:latin typeface="宋体" panose="02010600030101010101" pitchFamily="2" charset="-122"/>
                          <a:ea typeface="宋体" panose="02010600030101010101" pitchFamily="2" charset="-122"/>
                          <a:cs typeface="宋体" panose="02010600030101010101" pitchFamily="2" charset="-122"/>
                        </a:rPr>
                        <a:t>出货方式</a:t>
                      </a:r>
                      <a:endParaRPr lang="en-US" altLang="en-US" sz="14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a:latin typeface="宋体" panose="02010600030101010101" pitchFamily="2" charset="-122"/>
                          <a:ea typeface="宋体" panose="02010600030101010101" pitchFamily="2" charset="-122"/>
                          <a:cs typeface="宋体" panose="02010600030101010101" pitchFamily="2" charset="-122"/>
                        </a:rPr>
                        <a:t>发当月产品</a:t>
                      </a:r>
                      <a:endParaRPr lang="en-US" altLang="en-US" sz="14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宋体" panose="02010600030101010101" pitchFamily="2" charset="-122"/>
                          <a:ea typeface="宋体" panose="02010600030101010101" pitchFamily="2" charset="-122"/>
                          <a:cs typeface="宋体" panose="02010600030101010101" pitchFamily="2" charset="-122"/>
                        </a:rPr>
                        <a:t>配送方式</a:t>
                      </a:r>
                      <a:endParaRPr lang="en-US" altLang="en-US" sz="14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a:latin typeface="宋体" panose="02010600030101010101" pitchFamily="2" charset="-122"/>
                          <a:ea typeface="宋体" panose="02010600030101010101" pitchFamily="2" charset="-122"/>
                          <a:cs typeface="宋体" panose="02010600030101010101" pitchFamily="2" charset="-122"/>
                        </a:rPr>
                        <a:t>少量共配</a:t>
                      </a:r>
                      <a:endParaRPr lang="en-US" altLang="en-US" sz="14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79120">
                <a:tc>
                  <a:txBody>
                    <a:bodyPr/>
                    <a:p>
                      <a:pPr algn="ctr">
                        <a:buNone/>
                      </a:pPr>
                      <a:r>
                        <a:rPr lang="en-US" sz="1400" b="1">
                          <a:latin typeface="宋体" panose="02010600030101010101" pitchFamily="2" charset="-122"/>
                          <a:ea typeface="宋体" panose="02010600030101010101" pitchFamily="2" charset="-122"/>
                          <a:cs typeface="宋体" panose="02010600030101010101" pitchFamily="2" charset="-122"/>
                        </a:rPr>
                        <a:t>商品编号</a:t>
                      </a:r>
                      <a:endParaRPr lang="en-US" altLang="en-US" sz="14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a:latin typeface="宋体" panose="02010600030101010101" pitchFamily="2" charset="-122"/>
                          <a:ea typeface="宋体" panose="02010600030101010101" pitchFamily="2" charset="-122"/>
                          <a:cs typeface="宋体" panose="02010600030101010101" pitchFamily="2" charset="-122"/>
                        </a:rPr>
                        <a:t>110228028</a:t>
                      </a:r>
                      <a:endParaRPr lang="en-US" altLang="en-US" sz="14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宋体" panose="02010600030101010101" pitchFamily="2" charset="-122"/>
                          <a:ea typeface="宋体" panose="02010600030101010101" pitchFamily="2" charset="-122"/>
                          <a:cs typeface="宋体" panose="02010600030101010101" pitchFamily="2" charset="-122"/>
                        </a:rPr>
                        <a:t>数量（整箱）</a:t>
                      </a:r>
                      <a:endParaRPr lang="en-US" altLang="en-US" sz="14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a:latin typeface="宋体" panose="02010600030101010101" pitchFamily="2" charset="-122"/>
                          <a:ea typeface="宋体" panose="02010600030101010101" pitchFamily="2" charset="-122"/>
                          <a:cs typeface="宋体" panose="02010600030101010101" pitchFamily="2" charset="-122"/>
                        </a:rPr>
                        <a:t>15箱</a:t>
                      </a:r>
                      <a:endParaRPr lang="en-US" altLang="en-US" sz="14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79120">
                <a:tc>
                  <a:txBody>
                    <a:bodyPr/>
                    <a:p>
                      <a:pPr algn="ctr">
                        <a:buNone/>
                      </a:pPr>
                      <a:r>
                        <a:rPr lang="en-US" sz="1400" b="1">
                          <a:latin typeface="宋体" panose="02010600030101010101" pitchFamily="2" charset="-122"/>
                          <a:ea typeface="宋体" panose="02010600030101010101" pitchFamily="2" charset="-122"/>
                          <a:cs typeface="宋体" panose="02010600030101010101" pitchFamily="2" charset="-122"/>
                        </a:rPr>
                        <a:t>商品编号</a:t>
                      </a:r>
                      <a:endParaRPr lang="en-US" altLang="en-US" sz="14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a:latin typeface="宋体" panose="02010600030101010101" pitchFamily="2" charset="-122"/>
                          <a:ea typeface="宋体" panose="02010600030101010101" pitchFamily="2" charset="-122"/>
                          <a:cs typeface="宋体" panose="02010600030101010101" pitchFamily="2" charset="-122"/>
                        </a:rPr>
                        <a:t>110228029</a:t>
                      </a:r>
                      <a:endParaRPr lang="en-US" altLang="en-US" sz="14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b="1">
                          <a:latin typeface="宋体" panose="02010600030101010101" pitchFamily="2" charset="-122"/>
                          <a:ea typeface="宋体" panose="02010600030101010101" pitchFamily="2" charset="-122"/>
                          <a:cs typeface="宋体" panose="02010600030101010101" pitchFamily="2" charset="-122"/>
                        </a:rPr>
                        <a:t>数量（整箱）</a:t>
                      </a:r>
                      <a:endParaRPr lang="en-US" altLang="en-US" sz="14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400">
                          <a:latin typeface="宋体" panose="02010600030101010101" pitchFamily="2" charset="-122"/>
                          <a:ea typeface="宋体" panose="02010600030101010101" pitchFamily="2" charset="-122"/>
                          <a:cs typeface="宋体" panose="02010600030101010101" pitchFamily="2" charset="-122"/>
                        </a:rPr>
                        <a:t>10箱</a:t>
                      </a:r>
                      <a:endParaRPr lang="en-US" altLang="en-US" sz="14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14960">
                <a:tc>
                  <a:txBody>
                    <a:bodyPr/>
                    <a:p>
                      <a:pPr algn="ctr">
                        <a:buNone/>
                      </a:pPr>
                      <a:r>
                        <a:rPr lang="en-US" sz="1400" b="1">
                          <a:latin typeface="宋体" panose="02010600030101010101" pitchFamily="2" charset="-122"/>
                          <a:ea typeface="宋体" panose="02010600030101010101" pitchFamily="2" charset="-122"/>
                          <a:cs typeface="宋体" panose="02010600030101010101" pitchFamily="2" charset="-122"/>
                        </a:rPr>
                        <a:t>零散</a:t>
                      </a:r>
                      <a:endParaRPr lang="en-US" altLang="en-US" sz="14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algn="ctr">
                        <a:buNone/>
                      </a:pPr>
                      <a:r>
                        <a:rPr lang="en-US" sz="1400">
                          <a:latin typeface="宋体" panose="02010600030101010101" pitchFamily="2" charset="-122"/>
                          <a:ea typeface="宋体" panose="02010600030101010101" pitchFamily="2" charset="-122"/>
                          <a:cs typeface="宋体" panose="02010600030101010101" pitchFamily="2" charset="-122"/>
                        </a:rPr>
                        <a:t>0</a:t>
                      </a:r>
                      <a:endParaRPr lang="en-US" altLang="en-US" sz="14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标题 36865"/>
          <p:cNvSpPr>
            <a:spLocks noGrp="1"/>
          </p:cNvSpPr>
          <p:nvPr>
            <p:ph type="title"/>
          </p:nvPr>
        </p:nvSpPr>
        <p:spPr/>
        <p:txBody>
          <a:bodyPr vert="horz" wrap="square" anchor="b"/>
          <a:p>
            <a:pPr eaLnBrk="1" hangingPunct="1">
              <a:buNone/>
            </a:pPr>
            <a:r>
              <a:rPr lang="zh-CN" altLang="en-US" dirty="0"/>
              <a:t>作业核对</a:t>
            </a:r>
            <a:endParaRPr lang="zh-CN" altLang="en-US" dirty="0"/>
          </a:p>
        </p:txBody>
      </p:sp>
      <p:sp>
        <p:nvSpPr>
          <p:cNvPr id="10243" name="文本占位符 36866"/>
          <p:cNvSpPr>
            <a:spLocks noGrp="1"/>
          </p:cNvSpPr>
          <p:nvPr>
            <p:ph idx="1"/>
          </p:nvPr>
        </p:nvSpPr>
        <p:spPr/>
        <p:txBody>
          <a:bodyPr vert="horz" wrap="square" lIns="91440" tIns="45720" rIns="91440" bIns="45720" anchor="t"/>
          <a:p>
            <a:pPr marL="0" indent="0" eaLnBrk="1" hangingPunct="1">
              <a:buNone/>
            </a:pPr>
            <a:r>
              <a:rPr lang="zh-CN" altLang="en-US" dirty="0"/>
              <a:t>出库的准备</a:t>
            </a:r>
            <a:endParaRPr lang="zh-CN" altLang="en-US" dirty="0"/>
          </a:p>
          <a:p>
            <a:pPr marL="0" indent="0" eaLnBrk="1" hangingPunct="1">
              <a:buNone/>
            </a:pPr>
            <a:r>
              <a:rPr lang="en-US" altLang="zh-CN" dirty="0"/>
              <a:t>1</a:t>
            </a:r>
            <a:r>
              <a:rPr lang="zh-CN" altLang="en-US" dirty="0"/>
              <a:t>、检查出库商品（两种商品）</a:t>
            </a:r>
            <a:endParaRPr lang="zh-CN" altLang="en-US" dirty="0"/>
          </a:p>
          <a:p>
            <a:pPr marL="0" indent="0" eaLnBrk="1" hangingPunct="1">
              <a:buNone/>
            </a:pPr>
            <a:r>
              <a:rPr lang="en-US" altLang="zh-CN" dirty="0"/>
              <a:t>2</a:t>
            </a:r>
            <a:r>
              <a:rPr lang="zh-CN" altLang="en-US" dirty="0"/>
              <a:t>、安排好堆放场地</a:t>
            </a:r>
            <a:endParaRPr lang="zh-CN" altLang="en-US" dirty="0"/>
          </a:p>
          <a:p>
            <a:pPr marL="0" indent="0" eaLnBrk="1" hangingPunct="1">
              <a:buNone/>
            </a:pPr>
            <a:r>
              <a:rPr lang="en-US" altLang="zh-CN" dirty="0"/>
              <a:t>3</a:t>
            </a:r>
            <a:r>
              <a:rPr lang="zh-CN" altLang="en-US" dirty="0"/>
              <a:t>、安排好人力、机械设备（</a:t>
            </a:r>
            <a:r>
              <a:rPr lang="en-US" altLang="zh-CN" dirty="0"/>
              <a:t>2</a:t>
            </a:r>
            <a:r>
              <a:rPr lang="zh-CN" altLang="en-US" dirty="0"/>
              <a:t>人、</a:t>
            </a:r>
            <a:r>
              <a:rPr lang="en-US" altLang="zh-CN" dirty="0"/>
              <a:t>2</a:t>
            </a:r>
            <a:r>
              <a:rPr lang="zh-CN" altLang="en-US" dirty="0"/>
              <a:t>个托盘、叉车一辆）</a:t>
            </a:r>
            <a:endParaRPr lang="zh-CN" altLang="en-US" dirty="0"/>
          </a:p>
          <a:p>
            <a:pPr marL="0" indent="0" eaLnBrk="1" hangingPunct="1">
              <a:buNone/>
            </a:pPr>
            <a:r>
              <a:rPr lang="en-US" altLang="zh-CN" dirty="0"/>
              <a:t>4</a:t>
            </a:r>
            <a:r>
              <a:rPr lang="zh-CN" altLang="en-US" dirty="0"/>
              <a:t>、准备好包装材料或标准周转箱</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标题 54273"/>
          <p:cNvSpPr>
            <a:spLocks noGrp="1"/>
          </p:cNvSpPr>
          <p:nvPr>
            <p:ph type="title"/>
          </p:nvPr>
        </p:nvSpPr>
        <p:spPr/>
        <p:txBody>
          <a:bodyPr vert="horz" wrap="square" anchor="b"/>
          <a:p>
            <a:pPr eaLnBrk="1" hangingPunct="1">
              <a:buNone/>
            </a:pPr>
            <a:endParaRPr lang="en-US" altLang="en-US" dirty="0"/>
          </a:p>
        </p:txBody>
      </p:sp>
      <p:sp>
        <p:nvSpPr>
          <p:cNvPr id="11267" name="文本占位符 54274"/>
          <p:cNvSpPr>
            <a:spLocks noGrp="1"/>
          </p:cNvSpPr>
          <p:nvPr>
            <p:ph idx="1"/>
          </p:nvPr>
        </p:nvSpPr>
        <p:spPr>
          <a:xfrm>
            <a:off x="838200" y="2362200"/>
            <a:ext cx="7693025" cy="4495800"/>
          </a:xfrm>
        </p:spPr>
        <p:txBody>
          <a:bodyPr vert="horz" wrap="square" lIns="91440" tIns="45720" rIns="91440" bIns="45720" anchor="t"/>
          <a:p>
            <a:pPr marL="0" indent="0" eaLnBrk="1" hangingPunct="1">
              <a:lnSpc>
                <a:spcPct val="90000"/>
              </a:lnSpc>
              <a:buNone/>
            </a:pPr>
            <a:r>
              <a:rPr lang="en-US" altLang="zh-CN" sz="2400" dirty="0"/>
              <a:t>       </a:t>
            </a:r>
            <a:endParaRPr lang="en-US" altLang="zh-CN" sz="2400" dirty="0"/>
          </a:p>
          <a:p>
            <a:pPr marL="0" indent="0" eaLnBrk="1" hangingPunct="1">
              <a:lnSpc>
                <a:spcPct val="90000"/>
              </a:lnSpc>
              <a:buNone/>
            </a:pPr>
            <a:endParaRPr lang="en-US" altLang="zh-CN" sz="2400" dirty="0"/>
          </a:p>
          <a:p>
            <a:pPr marL="0" indent="0" eaLnBrk="1" hangingPunct="1">
              <a:lnSpc>
                <a:spcPct val="90000"/>
              </a:lnSpc>
              <a:buNone/>
            </a:pPr>
            <a:r>
              <a:rPr lang="en-US" altLang="zh-CN" sz="2400" dirty="0"/>
              <a:t>       </a:t>
            </a:r>
            <a:r>
              <a:rPr lang="zh-CN" altLang="en-US" sz="2400" dirty="0"/>
              <a:t>我们本次课为两种商品的出库做好了准备工作，下一步就要进行出库操作，请同学们查阅资料完成出库流程图的制作</a:t>
            </a:r>
            <a:endParaRPr lang="zh-CN" altLang="en-US" sz="2400" dirty="0"/>
          </a:p>
          <a:p>
            <a:pPr lvl="1" eaLnBrk="1" hangingPunct="1">
              <a:lnSpc>
                <a:spcPct val="90000"/>
              </a:lnSpc>
            </a:pPr>
            <a:endParaRPr lang="zh-CN"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任务二 出库流程</a:t>
            </a:r>
            <a:endParaRPr lang="zh-CN" altLang="en-US"/>
          </a:p>
        </p:txBody>
      </p:sp>
      <p:sp>
        <p:nvSpPr>
          <p:cNvPr id="3" name="内容占位符 2"/>
          <p:cNvSpPr>
            <a:spLocks noGrp="1"/>
          </p:cNvSpPr>
          <p:nvPr>
            <p:ph idx="1"/>
          </p:nvPr>
        </p:nvSpPr>
        <p:spPr/>
        <p:txBody>
          <a:bodyPr/>
          <a:p>
            <a:pPr marL="0" indent="0">
              <a:buNone/>
            </a:pPr>
            <a:r>
              <a:rPr lang="en-US" altLang="zh-CN"/>
              <a:t>   </a:t>
            </a:r>
            <a:r>
              <a:rPr lang="zh-CN" altLang="en-US"/>
              <a:t>任务导入：</a:t>
            </a:r>
            <a:endParaRPr lang="zh-CN" altLang="en-US"/>
          </a:p>
          <a:p>
            <a:pPr marL="0" indent="0">
              <a:buNone/>
            </a:pPr>
            <a:r>
              <a:rPr lang="zh-CN" altLang="en-US"/>
              <a:t>   我们刚刚参加了无锡的双</a:t>
            </a:r>
            <a:r>
              <a:rPr lang="en-US" altLang="zh-CN"/>
              <a:t>11</a:t>
            </a:r>
            <a:r>
              <a:rPr lang="zh-CN" altLang="en-US"/>
              <a:t>物流大战，在这次实习中同学们表现优良，请根据实习经验及课下所收集的资料回答：仓储出库的作业流程</a:t>
            </a:r>
            <a:endParaRPr lang="en-US" altLang="zh-CN"/>
          </a:p>
        </p:txBody>
      </p:sp>
    </p:spTree>
  </p:cSld>
  <p:clrMapOvr>
    <a:masterClrMapping/>
  </p:clrMapOvr>
</p:sld>
</file>

<file path=ppt/tags/tag1.xml><?xml version="1.0" encoding="utf-8"?>
<p:tagLst xmlns:p="http://schemas.openxmlformats.org/presentationml/2006/main">
  <p:tag name="KSO_WM_UNIT_TABLE_BEAUTIFY" val="smartTable{da7fd330-c4f9-4d85-bd4e-01245ddf5e0d}"/>
  <p:tag name="TABLE_ENDDRAG_ORIGIN_RECT" val="588*252"/>
  <p:tag name="TABLE_ENDDRAG_RECT" val="87*278*588*252"/>
</p:tagLst>
</file>

<file path=ppt/tags/tag2.xml><?xml version="1.0" encoding="utf-8"?>
<p:tagLst xmlns:p="http://schemas.openxmlformats.org/presentationml/2006/main">
  <p:tag name="KSO_WM_UNIT_TABLE_BEAUTIFY" val="smartTable{2498588f-24dc-4120-b5fe-a9836087ec77}"/>
  <p:tag name="TABLE_ENDDRAG_ORIGIN_RECT" val="538*252"/>
  <p:tag name="TABLE_ENDDRAG_RECT" val="97*258*538*252"/>
</p:tagLst>
</file>

<file path=ppt/theme/theme1.xml><?xml version="1.0" encoding="utf-8"?>
<a:theme xmlns:a="http://schemas.openxmlformats.org/drawingml/2006/main" name="Capsules">
  <a:themeElements>
    <a:clrScheme name="">
      <a:dk1>
        <a:srgbClr val="003366"/>
      </a:dk1>
      <a:lt1>
        <a:srgbClr val="FFFFFF"/>
      </a:lt1>
      <a:dk2>
        <a:srgbClr val="006666"/>
      </a:dk2>
      <a:lt2>
        <a:srgbClr val="666699"/>
      </a:lt2>
      <a:accent1>
        <a:srgbClr val="33CCCC"/>
      </a:accent1>
      <a:accent2>
        <a:srgbClr val="99CC99"/>
      </a:accent2>
      <a:accent3>
        <a:srgbClr val="FFFFFF"/>
      </a:accent3>
      <a:accent4>
        <a:srgbClr val="002A57"/>
      </a:accent4>
      <a:accent5>
        <a:srgbClr val="ADE2E2"/>
      </a:accent5>
      <a:accent6>
        <a:srgbClr val="89B789"/>
      </a:accent6>
      <a:hlink>
        <a:srgbClr val="003366"/>
      </a:hlink>
      <a:folHlink>
        <a:srgbClr val="CC99FF"/>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apsules">
  <a:themeElements>
    <a:clrScheme name="">
      <a:dk1>
        <a:srgbClr val="003366"/>
      </a:dk1>
      <a:lt1>
        <a:srgbClr val="FFFFFF"/>
      </a:lt1>
      <a:dk2>
        <a:srgbClr val="006666"/>
      </a:dk2>
      <a:lt2>
        <a:srgbClr val="666699"/>
      </a:lt2>
      <a:accent1>
        <a:srgbClr val="33CCCC"/>
      </a:accent1>
      <a:accent2>
        <a:srgbClr val="99CC99"/>
      </a:accent2>
      <a:accent3>
        <a:srgbClr val="FFFFFF"/>
      </a:accent3>
      <a:accent4>
        <a:srgbClr val="002A57"/>
      </a:accent4>
      <a:accent5>
        <a:srgbClr val="ADE2E2"/>
      </a:accent5>
      <a:accent6>
        <a:srgbClr val="89B789"/>
      </a:accent6>
      <a:hlink>
        <a:srgbClr val="003366"/>
      </a:hlink>
      <a:folHlink>
        <a:srgbClr val="CC99FF"/>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apsules">
  <a:themeElements>
    <a:clrScheme name="">
      <a:dk1>
        <a:srgbClr val="003366"/>
      </a:dk1>
      <a:lt1>
        <a:srgbClr val="FFFFFF"/>
      </a:lt1>
      <a:dk2>
        <a:srgbClr val="006666"/>
      </a:dk2>
      <a:lt2>
        <a:srgbClr val="666699"/>
      </a:lt2>
      <a:accent1>
        <a:srgbClr val="33CCCC"/>
      </a:accent1>
      <a:accent2>
        <a:srgbClr val="99CC99"/>
      </a:accent2>
      <a:accent3>
        <a:srgbClr val="FFFFFF"/>
      </a:accent3>
      <a:accent4>
        <a:srgbClr val="002A57"/>
      </a:accent4>
      <a:accent5>
        <a:srgbClr val="ADE2E2"/>
      </a:accent5>
      <a:accent6>
        <a:srgbClr val="89B789"/>
      </a:accent6>
      <a:hlink>
        <a:srgbClr val="003366"/>
      </a:hlink>
      <a:folHlink>
        <a:srgbClr val="CC99FF"/>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Capsules</Template>
  <TotalTime>0</TotalTime>
  <Words>1792</Words>
  <Application>WPS 演示</Application>
  <PresentationFormat>全屏显示(4:3)</PresentationFormat>
  <Paragraphs>248</Paragraphs>
  <Slides>21</Slides>
  <Notes>0</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21</vt:i4>
      </vt:variant>
    </vt:vector>
  </HeadingPairs>
  <TitlesOfParts>
    <vt:vector size="31" baseType="lpstr">
      <vt:lpstr>Arial</vt:lpstr>
      <vt:lpstr>宋体</vt:lpstr>
      <vt:lpstr>Wingdings</vt:lpstr>
      <vt:lpstr>Times New Roman</vt:lpstr>
      <vt:lpstr>Calibri</vt:lpstr>
      <vt:lpstr>微软雅黑</vt:lpstr>
      <vt:lpstr>Arial Unicode MS</vt:lpstr>
      <vt:lpstr>Capsules</vt:lpstr>
      <vt:lpstr>1_Capsules</vt:lpstr>
      <vt:lpstr>2_Capsules</vt:lpstr>
      <vt:lpstr>出库作业管理 </vt:lpstr>
      <vt:lpstr>任务一 出库作业准备</vt:lpstr>
      <vt:lpstr>知识补充</vt:lpstr>
      <vt:lpstr>知识补充 </vt:lpstr>
      <vt:lpstr>知识补充 </vt:lpstr>
      <vt:lpstr>作业时间</vt:lpstr>
      <vt:lpstr>作业核对</vt:lpstr>
      <vt:lpstr>PowerPoint 演示文稿</vt:lpstr>
      <vt:lpstr>任务二 出库流程</vt:lpstr>
      <vt:lpstr>知识补充</vt:lpstr>
      <vt:lpstr>出库流程续</vt:lpstr>
      <vt:lpstr> 知识补充</vt:lpstr>
      <vt:lpstr> </vt:lpstr>
      <vt:lpstr>PowerPoint 演示文稿</vt:lpstr>
      <vt:lpstr> </vt:lpstr>
      <vt:lpstr>PowerPoint 演示文稿</vt:lpstr>
      <vt:lpstr>PowerPoint 演示文稿</vt:lpstr>
      <vt:lpstr>讨论 </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Administrator</cp:lastModifiedBy>
  <cp:revision>30</cp:revision>
  <dcterms:created xsi:type="dcterms:W3CDTF">2019-08-12T09:18:00Z</dcterms:created>
  <dcterms:modified xsi:type="dcterms:W3CDTF">2020-11-18T11:10:45Z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2052-11.1.0.10132</vt:lpwstr>
  </property>
</Properties>
</file>