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4" r:id="rId3"/>
  </p:sldMasterIdLst>
  <p:notesMasterIdLst>
    <p:notesMasterId r:id="rId28"/>
  </p:notesMasterIdLst>
  <p:sldIdLst>
    <p:sldId id="256" r:id="rId4"/>
    <p:sldId id="257" r:id="rId5"/>
    <p:sldId id="258" r:id="rId6"/>
    <p:sldId id="298" r:id="rId7"/>
    <p:sldId id="272" r:id="rId8"/>
    <p:sldId id="300" r:id="rId9"/>
    <p:sldId id="302" r:id="rId10"/>
    <p:sldId id="286" r:id="rId11"/>
    <p:sldId id="304" r:id="rId12"/>
    <p:sldId id="280" r:id="rId13"/>
    <p:sldId id="307" r:id="rId14"/>
    <p:sldId id="308" r:id="rId15"/>
    <p:sldId id="310" r:id="rId16"/>
    <p:sldId id="312" r:id="rId17"/>
    <p:sldId id="314" r:id="rId18"/>
    <p:sldId id="318" r:id="rId19"/>
    <p:sldId id="317" r:id="rId20"/>
    <p:sldId id="320" r:id="rId21"/>
    <p:sldId id="322" r:id="rId22"/>
    <p:sldId id="324" r:id="rId23"/>
    <p:sldId id="326" r:id="rId24"/>
    <p:sldId id="270" r:id="rId25"/>
    <p:sldId id="279" r:id="rId26"/>
    <p:sldId id="260" r:id="rId27"/>
  </p:sldIdLst>
  <p:sldSz cx="12192000" cy="6858000"/>
  <p:notesSz cx="6858000" cy="9144000"/>
  <p:embeddedFontLst>
    <p:embeddedFont>
      <p:font typeface="微软雅黑" panose="020B0503020204020204" pitchFamily="34" charset="-122"/>
      <p:regular r:id="rId32"/>
    </p:embeddedFont>
    <p:embeddedFont>
      <p:font typeface="Impact" panose="020B0806030902050204" pitchFamily="34" charset="0"/>
      <p:regular r:id="rId33"/>
    </p:embeddedFont>
    <p:embeddedFont>
      <p:font typeface="等线" panose="02010600030101010101" charset="-122"/>
      <p:regular r:id="rId3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7B7B"/>
    <a:srgbClr val="967200"/>
    <a:srgbClr val="D93720"/>
    <a:srgbClr val="000A14"/>
    <a:srgbClr val="000000"/>
    <a:srgbClr val="F15928"/>
    <a:srgbClr val="D53620"/>
    <a:srgbClr val="21201C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4434" autoAdjust="0"/>
  </p:normalViewPr>
  <p:slideViewPr>
    <p:cSldViewPr snapToGrid="0" showGuides="1">
      <p:cViewPr>
        <p:scale>
          <a:sx n="100" d="100"/>
          <a:sy n="100" d="100"/>
        </p:scale>
        <p:origin x="-18" y="126"/>
      </p:cViewPr>
      <p:guideLst>
        <p:guide orient="horz" pos="2160"/>
        <p:guide pos="3840"/>
        <p:guide pos="1345"/>
        <p:guide pos="63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font" Target="fonts/font3.fntdata"/><Relationship Id="rId33" Type="http://schemas.openxmlformats.org/officeDocument/2006/relationships/font" Target="fonts/font2.fntdata"/><Relationship Id="rId32" Type="http://schemas.openxmlformats.org/officeDocument/2006/relationships/font" Target="fonts/font1.fntdata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FE432-6270-47A7-847A-3BD3FDBD8C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99AB-A938-4B03-BD13-96093DAA8B1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audio" Target="../media/audio1.wav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/>
    <p:sndAc>
      <p:stSnd>
        <p:snd r:embed="rId2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备用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4" name="图片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图片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500" y="1628775"/>
              <a:ext cx="2159000" cy="215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图片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4263" y="3579813"/>
              <a:ext cx="4943475" cy="1073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pull/>
    <p:sndAc>
      <p:stSnd>
        <p:snd r:embed="rId5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A330-99E0-4B4D-9C61-82CFEE5A2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2866-32EA-4EDE-B1EF-E5D366E4AC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pull/>
    <p:sndAc>
      <p:stSnd>
        <p:snd r:embed="rId6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>
    <p:pull/>
    <p:sndAc>
      <p:stSnd>
        <p:snd r:embed="rId2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audio1.wav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9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6" name="矩形 45"/>
          <p:cNvSpPr/>
          <p:nvPr/>
        </p:nvSpPr>
        <p:spPr>
          <a:xfrm>
            <a:off x="-4" y="0"/>
            <a:ext cx="12192004" cy="6858000"/>
          </a:xfrm>
          <a:prstGeom prst="rect">
            <a:avLst/>
          </a:prstGeom>
          <a:solidFill>
            <a:schemeClr val="accent3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任意多边形 43"/>
          <p:cNvSpPr/>
          <p:nvPr/>
        </p:nvSpPr>
        <p:spPr>
          <a:xfrm>
            <a:off x="0" y="-2375"/>
            <a:ext cx="12192000" cy="6860375"/>
          </a:xfrm>
          <a:custGeom>
            <a:avLst/>
            <a:gdLst>
              <a:gd name="connsiteX0" fmla="*/ 0 w 12192000"/>
              <a:gd name="connsiteY0" fmla="*/ 0 h 6860375"/>
              <a:gd name="connsiteX1" fmla="*/ 12192000 w 12192000"/>
              <a:gd name="connsiteY1" fmla="*/ 0 h 6860375"/>
              <a:gd name="connsiteX2" fmla="*/ 12192000 w 12192000"/>
              <a:gd name="connsiteY2" fmla="*/ 12841 h 6860375"/>
              <a:gd name="connsiteX3" fmla="*/ 12123277 w 12192000"/>
              <a:gd name="connsiteY3" fmla="*/ 39943 h 6860375"/>
              <a:gd name="connsiteX4" fmla="*/ 7466 w 12192000"/>
              <a:gd name="connsiteY4" fmla="*/ 6666073 h 6860375"/>
              <a:gd name="connsiteX5" fmla="*/ 0 w 12192000"/>
              <a:gd name="connsiteY5" fmla="*/ 6860375 h 6860375"/>
              <a:gd name="connsiteX6" fmla="*/ 0 w 12192000"/>
              <a:gd name="connsiteY6" fmla="*/ 6860375 h 686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60375">
                <a:moveTo>
                  <a:pt x="0" y="0"/>
                </a:moveTo>
                <a:lnTo>
                  <a:pt x="12192000" y="0"/>
                </a:lnTo>
                <a:lnTo>
                  <a:pt x="12192000" y="12841"/>
                </a:lnTo>
                <a:lnTo>
                  <a:pt x="12123277" y="39943"/>
                </a:lnTo>
                <a:cubicBezTo>
                  <a:pt x="10513437" y="641734"/>
                  <a:pt x="322557" y="2618624"/>
                  <a:pt x="7466" y="6666073"/>
                </a:cubicBezTo>
                <a:lnTo>
                  <a:pt x="0" y="6860375"/>
                </a:lnTo>
                <a:lnTo>
                  <a:pt x="0" y="686037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任意多边形 46"/>
          <p:cNvSpPr/>
          <p:nvPr/>
        </p:nvSpPr>
        <p:spPr>
          <a:xfrm>
            <a:off x="-1" y="0"/>
            <a:ext cx="12192001" cy="2160057"/>
          </a:xfrm>
          <a:custGeom>
            <a:avLst/>
            <a:gdLst>
              <a:gd name="connsiteX0" fmla="*/ 12192004 w 12192004"/>
              <a:gd name="connsiteY0" fmla="*/ 0 h 1953705"/>
              <a:gd name="connsiteX1" fmla="*/ 12192004 w 12192004"/>
              <a:gd name="connsiteY1" fmla="*/ 62734 h 1953705"/>
              <a:gd name="connsiteX2" fmla="*/ 11318721 w 12192004"/>
              <a:gd name="connsiteY2" fmla="*/ 290447 h 1953705"/>
              <a:gd name="connsiteX3" fmla="*/ 3 w 12192004"/>
              <a:gd name="connsiteY3" fmla="*/ 326227 h 1953705"/>
              <a:gd name="connsiteX4" fmla="*/ 3 w 12192004"/>
              <a:gd name="connsiteY4" fmla="*/ 2376 h 1953705"/>
              <a:gd name="connsiteX0-1" fmla="*/ 12192001 w 12192001"/>
              <a:gd name="connsiteY0-2" fmla="*/ 0 h 2160057"/>
              <a:gd name="connsiteX1-3" fmla="*/ 12192001 w 12192001"/>
              <a:gd name="connsiteY1-4" fmla="*/ 62734 h 2160057"/>
              <a:gd name="connsiteX2-5" fmla="*/ 11318718 w 12192001"/>
              <a:gd name="connsiteY2-6" fmla="*/ 290447 h 2160057"/>
              <a:gd name="connsiteX3-7" fmla="*/ 0 w 12192001"/>
              <a:gd name="connsiteY3-8" fmla="*/ 326227 h 2160057"/>
              <a:gd name="connsiteX4-9" fmla="*/ 0 w 12192001"/>
              <a:gd name="connsiteY4-10" fmla="*/ 2376 h 2160057"/>
              <a:gd name="connsiteX5" fmla="*/ 12192001 w 12192001"/>
              <a:gd name="connsiteY5" fmla="*/ 0 h 216005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2001" h="2160057">
                <a:moveTo>
                  <a:pt x="12192001" y="0"/>
                </a:moveTo>
                <a:lnTo>
                  <a:pt x="12192001" y="62734"/>
                </a:lnTo>
                <a:lnTo>
                  <a:pt x="11318718" y="290447"/>
                </a:lnTo>
                <a:cubicBezTo>
                  <a:pt x="6693861" y="1504570"/>
                  <a:pt x="4495" y="3789822"/>
                  <a:pt x="0" y="326227"/>
                </a:cubicBezTo>
                <a:lnTo>
                  <a:pt x="0" y="2376"/>
                </a:lnTo>
                <a:lnTo>
                  <a:pt x="1219200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任意多边形 39"/>
          <p:cNvSpPr/>
          <p:nvPr/>
        </p:nvSpPr>
        <p:spPr>
          <a:xfrm>
            <a:off x="-4" y="-2375"/>
            <a:ext cx="12192004" cy="1878362"/>
          </a:xfrm>
          <a:custGeom>
            <a:avLst/>
            <a:gdLst>
              <a:gd name="connsiteX0" fmla="*/ 12192004 w 12192004"/>
              <a:gd name="connsiteY0" fmla="*/ 0 h 1953705"/>
              <a:gd name="connsiteX1" fmla="*/ 12192004 w 12192004"/>
              <a:gd name="connsiteY1" fmla="*/ 62734 h 1953705"/>
              <a:gd name="connsiteX2" fmla="*/ 11318721 w 12192004"/>
              <a:gd name="connsiteY2" fmla="*/ 290447 h 1953705"/>
              <a:gd name="connsiteX3" fmla="*/ 3 w 12192004"/>
              <a:gd name="connsiteY3" fmla="*/ 326227 h 1953705"/>
              <a:gd name="connsiteX4" fmla="*/ 3 w 12192004"/>
              <a:gd name="connsiteY4" fmla="*/ 2376 h 1953705"/>
              <a:gd name="connsiteX0-1" fmla="*/ 12192004 w 12192004"/>
              <a:gd name="connsiteY0-2" fmla="*/ 0 h 1878362"/>
              <a:gd name="connsiteX1-3" fmla="*/ 12192004 w 12192004"/>
              <a:gd name="connsiteY1-4" fmla="*/ 62734 h 1878362"/>
              <a:gd name="connsiteX2-5" fmla="*/ 11318721 w 12192004"/>
              <a:gd name="connsiteY2-6" fmla="*/ 290447 h 1878362"/>
              <a:gd name="connsiteX3-7" fmla="*/ 3 w 12192004"/>
              <a:gd name="connsiteY3-8" fmla="*/ 326227 h 1878362"/>
              <a:gd name="connsiteX4-9" fmla="*/ 3 w 12192004"/>
              <a:gd name="connsiteY4-10" fmla="*/ 2376 h 1878362"/>
              <a:gd name="connsiteX5" fmla="*/ 12192004 w 12192004"/>
              <a:gd name="connsiteY5" fmla="*/ 0 h 18783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2004" h="1878362">
                <a:moveTo>
                  <a:pt x="12192004" y="0"/>
                </a:moveTo>
                <a:lnTo>
                  <a:pt x="12192004" y="62734"/>
                </a:lnTo>
                <a:lnTo>
                  <a:pt x="11318721" y="290447"/>
                </a:lnTo>
                <a:cubicBezTo>
                  <a:pt x="6693864" y="1504570"/>
                  <a:pt x="-5230" y="3138069"/>
                  <a:pt x="3" y="326227"/>
                </a:cubicBezTo>
                <a:lnTo>
                  <a:pt x="3" y="2376"/>
                </a:lnTo>
                <a:lnTo>
                  <a:pt x="1219200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Freeform 217"/>
          <p:cNvSpPr/>
          <p:nvPr/>
        </p:nvSpPr>
        <p:spPr bwMode="auto">
          <a:xfrm rot="1718549">
            <a:off x="10028272" y="274832"/>
            <a:ext cx="553400" cy="563839"/>
          </a:xfrm>
          <a:custGeom>
            <a:avLst/>
            <a:gdLst>
              <a:gd name="T0" fmla="*/ 195 w 199"/>
              <a:gd name="T1" fmla="*/ 8 h 203"/>
              <a:gd name="T2" fmla="*/ 154 w 199"/>
              <a:gd name="T3" fmla="*/ 19 h 203"/>
              <a:gd name="T4" fmla="*/ 144 w 199"/>
              <a:gd name="T5" fmla="*/ 28 h 203"/>
              <a:gd name="T6" fmla="*/ 28 w 199"/>
              <a:gd name="T7" fmla="*/ 19 h 203"/>
              <a:gd name="T8" fmla="*/ 7 w 199"/>
              <a:gd name="T9" fmla="*/ 23 h 203"/>
              <a:gd name="T10" fmla="*/ 0 w 199"/>
              <a:gd name="T11" fmla="*/ 30 h 203"/>
              <a:gd name="T12" fmla="*/ 107 w 199"/>
              <a:gd name="T13" fmla="*/ 69 h 203"/>
              <a:gd name="T14" fmla="*/ 63 w 199"/>
              <a:gd name="T15" fmla="*/ 120 h 203"/>
              <a:gd name="T16" fmla="*/ 24 w 199"/>
              <a:gd name="T17" fmla="*/ 118 h 203"/>
              <a:gd name="T18" fmla="*/ 10 w 199"/>
              <a:gd name="T19" fmla="*/ 132 h 203"/>
              <a:gd name="T20" fmla="*/ 58 w 199"/>
              <a:gd name="T21" fmla="*/ 142 h 203"/>
              <a:gd name="T22" fmla="*/ 70 w 199"/>
              <a:gd name="T23" fmla="*/ 193 h 203"/>
              <a:gd name="T24" fmla="*/ 85 w 199"/>
              <a:gd name="T25" fmla="*/ 178 h 203"/>
              <a:gd name="T26" fmla="*/ 82 w 199"/>
              <a:gd name="T27" fmla="*/ 139 h 203"/>
              <a:gd name="T28" fmla="*/ 133 w 199"/>
              <a:gd name="T29" fmla="*/ 96 h 203"/>
              <a:gd name="T30" fmla="*/ 172 w 199"/>
              <a:gd name="T31" fmla="*/ 203 h 203"/>
              <a:gd name="T32" fmla="*/ 180 w 199"/>
              <a:gd name="T33" fmla="*/ 195 h 203"/>
              <a:gd name="T34" fmla="*/ 184 w 199"/>
              <a:gd name="T35" fmla="*/ 175 h 203"/>
              <a:gd name="T36" fmla="*/ 175 w 199"/>
              <a:gd name="T37" fmla="*/ 58 h 203"/>
              <a:gd name="T38" fmla="*/ 183 w 199"/>
              <a:gd name="T39" fmla="*/ 48 h 203"/>
              <a:gd name="T40" fmla="*/ 188 w 199"/>
              <a:gd name="T41" fmla="*/ 42 h 203"/>
              <a:gd name="T42" fmla="*/ 194 w 199"/>
              <a:gd name="T43" fmla="*/ 33 h 203"/>
              <a:gd name="T44" fmla="*/ 198 w 199"/>
              <a:gd name="T45" fmla="*/ 20 h 203"/>
              <a:gd name="T46" fmla="*/ 195 w 199"/>
              <a:gd name="T47" fmla="*/ 8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9" h="203">
                <a:moveTo>
                  <a:pt x="195" y="8"/>
                </a:moveTo>
                <a:cubicBezTo>
                  <a:pt x="187" y="0"/>
                  <a:pt x="173" y="4"/>
                  <a:pt x="154" y="19"/>
                </a:cubicBezTo>
                <a:cubicBezTo>
                  <a:pt x="144" y="28"/>
                  <a:pt x="144" y="28"/>
                  <a:pt x="144" y="28"/>
                </a:cubicBezTo>
                <a:cubicBezTo>
                  <a:pt x="28" y="19"/>
                  <a:pt x="28" y="19"/>
                  <a:pt x="28" y="19"/>
                </a:cubicBezTo>
                <a:cubicBezTo>
                  <a:pt x="18" y="18"/>
                  <a:pt x="11" y="19"/>
                  <a:pt x="7" y="23"/>
                </a:cubicBezTo>
                <a:cubicBezTo>
                  <a:pt x="0" y="30"/>
                  <a:pt x="0" y="30"/>
                  <a:pt x="0" y="30"/>
                </a:cubicBezTo>
                <a:cubicBezTo>
                  <a:pt x="107" y="69"/>
                  <a:pt x="107" y="69"/>
                  <a:pt x="107" y="69"/>
                </a:cubicBezTo>
                <a:cubicBezTo>
                  <a:pt x="63" y="120"/>
                  <a:pt x="63" y="120"/>
                  <a:pt x="63" y="120"/>
                </a:cubicBezTo>
                <a:cubicBezTo>
                  <a:pt x="24" y="118"/>
                  <a:pt x="24" y="118"/>
                  <a:pt x="24" y="118"/>
                </a:cubicBezTo>
                <a:cubicBezTo>
                  <a:pt x="10" y="132"/>
                  <a:pt x="10" y="132"/>
                  <a:pt x="10" y="132"/>
                </a:cubicBezTo>
                <a:cubicBezTo>
                  <a:pt x="58" y="142"/>
                  <a:pt x="58" y="142"/>
                  <a:pt x="58" y="142"/>
                </a:cubicBezTo>
                <a:cubicBezTo>
                  <a:pt x="70" y="193"/>
                  <a:pt x="70" y="193"/>
                  <a:pt x="70" y="193"/>
                </a:cubicBezTo>
                <a:cubicBezTo>
                  <a:pt x="85" y="178"/>
                  <a:pt x="85" y="178"/>
                  <a:pt x="85" y="178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133" y="96"/>
                  <a:pt x="133" y="96"/>
                  <a:pt x="133" y="96"/>
                </a:cubicBezTo>
                <a:cubicBezTo>
                  <a:pt x="172" y="203"/>
                  <a:pt x="172" y="203"/>
                  <a:pt x="172" y="203"/>
                </a:cubicBezTo>
                <a:cubicBezTo>
                  <a:pt x="180" y="195"/>
                  <a:pt x="180" y="195"/>
                  <a:pt x="180" y="195"/>
                </a:cubicBezTo>
                <a:cubicBezTo>
                  <a:pt x="184" y="191"/>
                  <a:pt x="185" y="184"/>
                  <a:pt x="184" y="175"/>
                </a:cubicBezTo>
                <a:cubicBezTo>
                  <a:pt x="175" y="58"/>
                  <a:pt x="175" y="58"/>
                  <a:pt x="175" y="58"/>
                </a:cubicBezTo>
                <a:cubicBezTo>
                  <a:pt x="183" y="48"/>
                  <a:pt x="183" y="48"/>
                  <a:pt x="183" y="48"/>
                </a:cubicBezTo>
                <a:cubicBezTo>
                  <a:pt x="185" y="46"/>
                  <a:pt x="187" y="44"/>
                  <a:pt x="188" y="42"/>
                </a:cubicBezTo>
                <a:cubicBezTo>
                  <a:pt x="190" y="40"/>
                  <a:pt x="192" y="37"/>
                  <a:pt x="194" y="33"/>
                </a:cubicBezTo>
                <a:cubicBezTo>
                  <a:pt x="196" y="29"/>
                  <a:pt x="198" y="25"/>
                  <a:pt x="198" y="20"/>
                </a:cubicBezTo>
                <a:cubicBezTo>
                  <a:pt x="199" y="15"/>
                  <a:pt x="198" y="11"/>
                  <a:pt x="195" y="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5733346" y="3624660"/>
            <a:ext cx="5689600" cy="107632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zh-CN" altLang="en-US" sz="6400" dirty="0" smtClean="0">
                <a:solidFill>
                  <a:schemeClr val="bg1"/>
                </a:solidFill>
                <a:latin typeface="+mj-ea"/>
                <a:ea typeface="+mj-ea"/>
              </a:rPr>
              <a:t>融媒体创新</a:t>
            </a:r>
            <a:r>
              <a:rPr lang="zh-CN" altLang="en-US" sz="6400" dirty="0" smtClean="0">
                <a:solidFill>
                  <a:schemeClr val="bg1"/>
                </a:solidFill>
                <a:latin typeface="+mj-ea"/>
                <a:ea typeface="+mj-ea"/>
              </a:rPr>
              <a:t>创业</a:t>
            </a:r>
            <a:endParaRPr lang="zh-CN" altLang="en-US" sz="6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676899" y="4866809"/>
            <a:ext cx="5707941" cy="440055"/>
          </a:xfrm>
          <a:prstGeom prst="rect">
            <a:avLst/>
          </a:prstGeom>
          <a:solidFill>
            <a:schemeClr val="accent1"/>
          </a:solidFill>
        </p:spPr>
        <p:txBody>
          <a:bodyPr wrap="square" lIns="108000" tIns="36000" rIns="108000" bIns="3600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主讲人：李新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105964" y="968060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176166" y="2057168"/>
            <a:ext cx="2520000" cy="252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105964" y="2678693"/>
            <a:ext cx="1296000" cy="1296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84034" y="2808950"/>
            <a:ext cx="1911653" cy="113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bg1"/>
                </a:solidFill>
              </a:rPr>
              <a:t>1.2</a:t>
            </a:r>
            <a:r>
              <a:rPr lang="zh-CN" altLang="en-US" sz="2400" dirty="0" smtClean="0">
                <a:solidFill>
                  <a:schemeClr val="bg1"/>
                </a:solidFill>
              </a:rPr>
              <a:t>短视频</a:t>
            </a:r>
            <a:endParaRPr lang="en-US" altLang="zh-CN" sz="2400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</a:rPr>
              <a:t>特征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02746" y="1231340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68281" y="2954672"/>
            <a:ext cx="7713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05625" y="1109057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创作门槛低</a:t>
            </a:r>
            <a:endParaRPr lang="zh-CN" altLang="zh-CN" sz="1600" dirty="0"/>
          </a:p>
        </p:txBody>
      </p:sp>
      <p:sp>
        <p:nvSpPr>
          <p:cNvPr id="10" name="矩形 9"/>
          <p:cNvSpPr/>
          <p:nvPr/>
        </p:nvSpPr>
        <p:spPr>
          <a:xfrm>
            <a:off x="6613675" y="1439412"/>
            <a:ext cx="4540100" cy="101566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短视频的制作门槛具有生产流程简单、制作周期短、受众参与度高等特点。和制作成本动辄数十万乃至上百万的微电影相比，短视频由于无需进行完整的特定表达，对团队配置要求也大幅缩减，因此成本和微电影相比，几乎可以忽略不计。只要拥有一部智能手机便可简单上手、快速拍摄并分享。</a:t>
            </a:r>
            <a:endParaRPr lang="zh-CN" altLang="zh-CN" sz="12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577436" y="2810510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社交属性强</a:t>
            </a:r>
            <a:endParaRPr lang="zh-CN" altLang="zh-CN" sz="1600" dirty="0"/>
          </a:p>
        </p:txBody>
      </p:sp>
      <p:sp>
        <p:nvSpPr>
          <p:cNvPr id="13" name="矩形 12"/>
          <p:cNvSpPr/>
          <p:nvPr/>
        </p:nvSpPr>
        <p:spPr>
          <a:xfrm>
            <a:off x="6613675" y="3169440"/>
            <a:ext cx="4540100" cy="89069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200" dirty="0" smtClean="0"/>
              <a:t>和长视频相比，短视频在互动性和社交属性上更强，成为消费者表达自我的一种社交方式。和直播视频相比，短视频在传播性上更强，便于全网内容分发和消费。</a:t>
            </a:r>
            <a:endParaRPr lang="zh-CN" altLang="en-US" sz="1200" dirty="0">
              <a:latin typeface="+mn-ea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105964" y="4389641"/>
            <a:ext cx="1296000" cy="1296000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360266" y="4652920"/>
            <a:ext cx="7873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80028" y="4257196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碎片化</a:t>
            </a:r>
            <a:endParaRPr lang="zh-CN" altLang="zh-CN" sz="1600" dirty="0"/>
          </a:p>
        </p:txBody>
      </p:sp>
      <p:sp>
        <p:nvSpPr>
          <p:cNvPr id="17" name="矩形 16"/>
          <p:cNvSpPr/>
          <p:nvPr/>
        </p:nvSpPr>
        <p:spPr>
          <a:xfrm>
            <a:off x="6613675" y="4582312"/>
            <a:ext cx="4301975" cy="209288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400" dirty="0" smtClean="0"/>
              <a:t>一方面，快节奏的生活使人们更易于接受碎片化、快餐式的文化消费形式，地铁上、午餐时，甚至是排队的间隙，都是难得休闲放松的时刻，于是即看即走、无需挂心的短视频成为流行也就不足为怪。另一方面，大部分短视频受限于上传者的技术水平，通常是由长视频剪辑而成或是</a:t>
            </a:r>
            <a:r>
              <a:rPr lang="en-US" altLang="zh-CN" sz="1400" dirty="0" smtClean="0"/>
              <a:t>UGC</a:t>
            </a:r>
            <a:r>
              <a:rPr lang="zh-CN" altLang="zh-CN" sz="1400" dirty="0" smtClean="0"/>
              <a:t>手机随拍，主观性、随意性较强，内容以单一情节、知识点或简单片段为主，碎片化特征明显。</a:t>
            </a:r>
            <a:endParaRPr lang="zh-CN" altLang="zh-CN" sz="1400" dirty="0" smtClean="0"/>
          </a:p>
          <a:p>
            <a:pPr algn="just">
              <a:lnSpc>
                <a:spcPct val="150000"/>
              </a:lnSpc>
            </a:pPr>
            <a:endParaRPr lang="zh-CN" altLang="en-US" sz="1200" dirty="0">
              <a:latin typeface="+mn-ea"/>
            </a:endParaRPr>
          </a:p>
        </p:txBody>
      </p:sp>
      <p:cxnSp>
        <p:nvCxnSpPr>
          <p:cNvPr id="18" name="肘形连接符 17"/>
          <p:cNvCxnSpPr>
            <a:stCxn id="3" idx="6"/>
            <a:endCxn id="2" idx="2"/>
          </p:cNvCxnSpPr>
          <p:nvPr/>
        </p:nvCxnSpPr>
        <p:spPr>
          <a:xfrm flipV="1">
            <a:off x="3696166" y="1616060"/>
            <a:ext cx="1409798" cy="1701108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stCxn id="3" idx="6"/>
            <a:endCxn id="4" idx="2"/>
          </p:cNvCxnSpPr>
          <p:nvPr/>
        </p:nvCxnSpPr>
        <p:spPr>
          <a:xfrm>
            <a:off x="3696166" y="3317168"/>
            <a:ext cx="1409798" cy="952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连接符 19"/>
          <p:cNvCxnSpPr>
            <a:stCxn id="3" idx="6"/>
            <a:endCxn id="14" idx="2"/>
          </p:cNvCxnSpPr>
          <p:nvPr/>
        </p:nvCxnSpPr>
        <p:spPr>
          <a:xfrm>
            <a:off x="3696166" y="3317168"/>
            <a:ext cx="1409798" cy="1720473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086350" y="2581280"/>
            <a:ext cx="2019300" cy="20192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4049713" y="1392238"/>
            <a:ext cx="4002087" cy="3970337"/>
          </a:xfrm>
          <a:custGeom>
            <a:avLst/>
            <a:gdLst>
              <a:gd name="connsiteX0" fmla="*/ 1771650 w 3543300"/>
              <a:gd name="connsiteY0" fmla="*/ 76200 h 3543300"/>
              <a:gd name="connsiteX1" fmla="*/ 76200 w 3543300"/>
              <a:gd name="connsiteY1" fmla="*/ 1771650 h 3543300"/>
              <a:gd name="connsiteX2" fmla="*/ 1771650 w 3543300"/>
              <a:gd name="connsiteY2" fmla="*/ 3467100 h 3543300"/>
              <a:gd name="connsiteX3" fmla="*/ 3467100 w 3543300"/>
              <a:gd name="connsiteY3" fmla="*/ 1771650 h 3543300"/>
              <a:gd name="connsiteX4" fmla="*/ 1771650 w 3543300"/>
              <a:gd name="connsiteY4" fmla="*/ 76200 h 3543300"/>
              <a:gd name="connsiteX5" fmla="*/ 1771650 w 3543300"/>
              <a:gd name="connsiteY5" fmla="*/ 0 h 3543300"/>
              <a:gd name="connsiteX6" fmla="*/ 3543300 w 3543300"/>
              <a:gd name="connsiteY6" fmla="*/ 1771650 h 3543300"/>
              <a:gd name="connsiteX7" fmla="*/ 1771650 w 3543300"/>
              <a:gd name="connsiteY7" fmla="*/ 3543300 h 3543300"/>
              <a:gd name="connsiteX8" fmla="*/ 0 w 3543300"/>
              <a:gd name="connsiteY8" fmla="*/ 1771650 h 3543300"/>
              <a:gd name="connsiteX9" fmla="*/ 1771650 w 3543300"/>
              <a:gd name="connsiteY9" fmla="*/ 0 h 3543300"/>
              <a:gd name="connsiteX0-1" fmla="*/ 1957387 w 3729037"/>
              <a:gd name="connsiteY0-2" fmla="*/ 304800 h 3771900"/>
              <a:gd name="connsiteX1-3" fmla="*/ 261937 w 3729037"/>
              <a:gd name="connsiteY1-4" fmla="*/ 2000250 h 3771900"/>
              <a:gd name="connsiteX2-5" fmla="*/ 1957387 w 3729037"/>
              <a:gd name="connsiteY2-6" fmla="*/ 3695700 h 3771900"/>
              <a:gd name="connsiteX3-7" fmla="*/ 3652837 w 3729037"/>
              <a:gd name="connsiteY3-8" fmla="*/ 2000250 h 3771900"/>
              <a:gd name="connsiteX4-9" fmla="*/ 1957387 w 3729037"/>
              <a:gd name="connsiteY4-10" fmla="*/ 304800 h 3771900"/>
              <a:gd name="connsiteX5-11" fmla="*/ 1957387 w 3729037"/>
              <a:gd name="connsiteY5-12" fmla="*/ 228600 h 3771900"/>
              <a:gd name="connsiteX6-13" fmla="*/ 3729037 w 3729037"/>
              <a:gd name="connsiteY6-14" fmla="*/ 2000250 h 3771900"/>
              <a:gd name="connsiteX7-15" fmla="*/ 1957387 w 3729037"/>
              <a:gd name="connsiteY7-16" fmla="*/ 3771900 h 3771900"/>
              <a:gd name="connsiteX8-17" fmla="*/ 185737 w 3729037"/>
              <a:gd name="connsiteY8-18" fmla="*/ 2000250 h 3771900"/>
              <a:gd name="connsiteX9-19" fmla="*/ 842962 w 3729037"/>
              <a:gd name="connsiteY9-20" fmla="*/ 628650 h 3771900"/>
              <a:gd name="connsiteX10" fmla="*/ 1957387 w 3729037"/>
              <a:gd name="connsiteY10" fmla="*/ 228600 h 3771900"/>
              <a:gd name="connsiteX0-21" fmla="*/ 2046287 w 3817937"/>
              <a:gd name="connsiteY0-22" fmla="*/ 466725 h 3933825"/>
              <a:gd name="connsiteX1-23" fmla="*/ 350837 w 3817937"/>
              <a:gd name="connsiteY1-24" fmla="*/ 2162175 h 3933825"/>
              <a:gd name="connsiteX2-25" fmla="*/ 2046287 w 3817937"/>
              <a:gd name="connsiteY2-26" fmla="*/ 3857625 h 3933825"/>
              <a:gd name="connsiteX3-27" fmla="*/ 3741737 w 3817937"/>
              <a:gd name="connsiteY3-28" fmla="*/ 2162175 h 3933825"/>
              <a:gd name="connsiteX4-29" fmla="*/ 2046287 w 3817937"/>
              <a:gd name="connsiteY4-30" fmla="*/ 466725 h 3933825"/>
              <a:gd name="connsiteX5-31" fmla="*/ 2046287 w 3817937"/>
              <a:gd name="connsiteY5-32" fmla="*/ 390525 h 3933825"/>
              <a:gd name="connsiteX6-33" fmla="*/ 3817937 w 3817937"/>
              <a:gd name="connsiteY6-34" fmla="*/ 2162175 h 3933825"/>
              <a:gd name="connsiteX7-35" fmla="*/ 2046287 w 3817937"/>
              <a:gd name="connsiteY7-36" fmla="*/ 3933825 h 3933825"/>
              <a:gd name="connsiteX8-37" fmla="*/ 274637 w 3817937"/>
              <a:gd name="connsiteY8-38" fmla="*/ 2162175 h 3933825"/>
              <a:gd name="connsiteX9-39" fmla="*/ 398462 w 3817937"/>
              <a:gd name="connsiteY9-40" fmla="*/ 295275 h 3933825"/>
              <a:gd name="connsiteX10-41" fmla="*/ 2046287 w 3817937"/>
              <a:gd name="connsiteY10-42" fmla="*/ 390525 h 3933825"/>
              <a:gd name="connsiteX0-43" fmla="*/ 2046287 w 3817937"/>
              <a:gd name="connsiteY0-44" fmla="*/ 466725 h 3933825"/>
              <a:gd name="connsiteX1-45" fmla="*/ 350837 w 3817937"/>
              <a:gd name="connsiteY1-46" fmla="*/ 2162175 h 3933825"/>
              <a:gd name="connsiteX2-47" fmla="*/ 2046287 w 3817937"/>
              <a:gd name="connsiteY2-48" fmla="*/ 3857625 h 3933825"/>
              <a:gd name="connsiteX3-49" fmla="*/ 3741737 w 3817937"/>
              <a:gd name="connsiteY3-50" fmla="*/ 2162175 h 3933825"/>
              <a:gd name="connsiteX4-51" fmla="*/ 2046287 w 3817937"/>
              <a:gd name="connsiteY4-52" fmla="*/ 466725 h 3933825"/>
              <a:gd name="connsiteX5-53" fmla="*/ 2046287 w 3817937"/>
              <a:gd name="connsiteY5-54" fmla="*/ 390525 h 3933825"/>
              <a:gd name="connsiteX6-55" fmla="*/ 3817937 w 3817937"/>
              <a:gd name="connsiteY6-56" fmla="*/ 2162175 h 3933825"/>
              <a:gd name="connsiteX7-57" fmla="*/ 2046287 w 3817937"/>
              <a:gd name="connsiteY7-58" fmla="*/ 3933825 h 3933825"/>
              <a:gd name="connsiteX8-59" fmla="*/ 274637 w 3817937"/>
              <a:gd name="connsiteY8-60" fmla="*/ 2162175 h 3933825"/>
              <a:gd name="connsiteX9-61" fmla="*/ 398462 w 3817937"/>
              <a:gd name="connsiteY9-62" fmla="*/ 295275 h 3933825"/>
              <a:gd name="connsiteX10-63" fmla="*/ 2046287 w 3817937"/>
              <a:gd name="connsiteY10-64" fmla="*/ 390525 h 3933825"/>
              <a:gd name="connsiteX0-65" fmla="*/ 2046287 w 3817937"/>
              <a:gd name="connsiteY0-66" fmla="*/ 466725 h 3933825"/>
              <a:gd name="connsiteX1-67" fmla="*/ 522288 w 3817937"/>
              <a:gd name="connsiteY1-68" fmla="*/ 447676 h 3933825"/>
              <a:gd name="connsiteX2-69" fmla="*/ 350837 w 3817937"/>
              <a:gd name="connsiteY2-70" fmla="*/ 2162175 h 3933825"/>
              <a:gd name="connsiteX3-71" fmla="*/ 2046287 w 3817937"/>
              <a:gd name="connsiteY3-72" fmla="*/ 3857625 h 3933825"/>
              <a:gd name="connsiteX4-73" fmla="*/ 3741737 w 3817937"/>
              <a:gd name="connsiteY4-74" fmla="*/ 2162175 h 3933825"/>
              <a:gd name="connsiteX5-75" fmla="*/ 2046287 w 3817937"/>
              <a:gd name="connsiteY5-76" fmla="*/ 466725 h 3933825"/>
              <a:gd name="connsiteX6-77" fmla="*/ 2046287 w 3817937"/>
              <a:gd name="connsiteY6-78" fmla="*/ 390525 h 3933825"/>
              <a:gd name="connsiteX7-79" fmla="*/ 3817937 w 3817937"/>
              <a:gd name="connsiteY7-80" fmla="*/ 2162175 h 3933825"/>
              <a:gd name="connsiteX8-81" fmla="*/ 2046287 w 3817937"/>
              <a:gd name="connsiteY8-82" fmla="*/ 3933825 h 3933825"/>
              <a:gd name="connsiteX9-83" fmla="*/ 274637 w 3817937"/>
              <a:gd name="connsiteY9-84" fmla="*/ 2162175 h 3933825"/>
              <a:gd name="connsiteX10-85" fmla="*/ 398462 w 3817937"/>
              <a:gd name="connsiteY10-86" fmla="*/ 295275 h 3933825"/>
              <a:gd name="connsiteX11" fmla="*/ 2046287 w 3817937"/>
              <a:gd name="connsiteY11" fmla="*/ 390525 h 3933825"/>
              <a:gd name="connsiteX0-87" fmla="*/ 2046287 w 3817937"/>
              <a:gd name="connsiteY0-88" fmla="*/ 466725 h 3933825"/>
              <a:gd name="connsiteX1-89" fmla="*/ 427038 w 3817937"/>
              <a:gd name="connsiteY1-90" fmla="*/ 381001 h 3933825"/>
              <a:gd name="connsiteX2-91" fmla="*/ 350837 w 3817937"/>
              <a:gd name="connsiteY2-92" fmla="*/ 2162175 h 3933825"/>
              <a:gd name="connsiteX3-93" fmla="*/ 2046287 w 3817937"/>
              <a:gd name="connsiteY3-94" fmla="*/ 3857625 h 3933825"/>
              <a:gd name="connsiteX4-95" fmla="*/ 3741737 w 3817937"/>
              <a:gd name="connsiteY4-96" fmla="*/ 2162175 h 3933825"/>
              <a:gd name="connsiteX5-97" fmla="*/ 2046287 w 3817937"/>
              <a:gd name="connsiteY5-98" fmla="*/ 466725 h 3933825"/>
              <a:gd name="connsiteX6-99" fmla="*/ 2046287 w 3817937"/>
              <a:gd name="connsiteY6-100" fmla="*/ 390525 h 3933825"/>
              <a:gd name="connsiteX7-101" fmla="*/ 3817937 w 3817937"/>
              <a:gd name="connsiteY7-102" fmla="*/ 2162175 h 3933825"/>
              <a:gd name="connsiteX8-103" fmla="*/ 2046287 w 3817937"/>
              <a:gd name="connsiteY8-104" fmla="*/ 3933825 h 3933825"/>
              <a:gd name="connsiteX9-105" fmla="*/ 274637 w 3817937"/>
              <a:gd name="connsiteY9-106" fmla="*/ 2162175 h 3933825"/>
              <a:gd name="connsiteX10-107" fmla="*/ 398462 w 3817937"/>
              <a:gd name="connsiteY10-108" fmla="*/ 295275 h 3933825"/>
              <a:gd name="connsiteX11-109" fmla="*/ 2046287 w 3817937"/>
              <a:gd name="connsiteY11-110" fmla="*/ 390525 h 3933825"/>
              <a:gd name="connsiteX0-111" fmla="*/ 2046287 w 3865562"/>
              <a:gd name="connsiteY0-112" fmla="*/ 523875 h 3990975"/>
              <a:gd name="connsiteX1-113" fmla="*/ 427038 w 3865562"/>
              <a:gd name="connsiteY1-114" fmla="*/ 438151 h 3990975"/>
              <a:gd name="connsiteX2-115" fmla="*/ 350837 w 3865562"/>
              <a:gd name="connsiteY2-116" fmla="*/ 2219325 h 3990975"/>
              <a:gd name="connsiteX3-117" fmla="*/ 2046287 w 3865562"/>
              <a:gd name="connsiteY3-118" fmla="*/ 3914775 h 3990975"/>
              <a:gd name="connsiteX4-119" fmla="*/ 3741737 w 3865562"/>
              <a:gd name="connsiteY4-120" fmla="*/ 2219325 h 3990975"/>
              <a:gd name="connsiteX5-121" fmla="*/ 2046287 w 3865562"/>
              <a:gd name="connsiteY5-122" fmla="*/ 523875 h 3990975"/>
              <a:gd name="connsiteX6-123" fmla="*/ 2332037 w 3865562"/>
              <a:gd name="connsiteY6-124" fmla="*/ 104775 h 3990975"/>
              <a:gd name="connsiteX7-125" fmla="*/ 3817937 w 3865562"/>
              <a:gd name="connsiteY7-126" fmla="*/ 2219325 h 3990975"/>
              <a:gd name="connsiteX8-127" fmla="*/ 2046287 w 3865562"/>
              <a:gd name="connsiteY8-128" fmla="*/ 3990975 h 3990975"/>
              <a:gd name="connsiteX9-129" fmla="*/ 274637 w 3865562"/>
              <a:gd name="connsiteY9-130" fmla="*/ 2219325 h 3990975"/>
              <a:gd name="connsiteX10-131" fmla="*/ 398462 w 3865562"/>
              <a:gd name="connsiteY10-132" fmla="*/ 352425 h 3990975"/>
              <a:gd name="connsiteX11-133" fmla="*/ 2332037 w 3865562"/>
              <a:gd name="connsiteY11-134" fmla="*/ 104775 h 3990975"/>
              <a:gd name="connsiteX0-135" fmla="*/ 2093912 w 3865562"/>
              <a:gd name="connsiteY0-136" fmla="*/ 190500 h 3990975"/>
              <a:gd name="connsiteX1-137" fmla="*/ 427038 w 3865562"/>
              <a:gd name="connsiteY1-138" fmla="*/ 438151 h 3990975"/>
              <a:gd name="connsiteX2-139" fmla="*/ 350837 w 3865562"/>
              <a:gd name="connsiteY2-140" fmla="*/ 2219325 h 3990975"/>
              <a:gd name="connsiteX3-141" fmla="*/ 2046287 w 3865562"/>
              <a:gd name="connsiteY3-142" fmla="*/ 3914775 h 3990975"/>
              <a:gd name="connsiteX4-143" fmla="*/ 3741737 w 3865562"/>
              <a:gd name="connsiteY4-144" fmla="*/ 2219325 h 3990975"/>
              <a:gd name="connsiteX5-145" fmla="*/ 2093912 w 3865562"/>
              <a:gd name="connsiteY5-146" fmla="*/ 190500 h 3990975"/>
              <a:gd name="connsiteX6-147" fmla="*/ 2332037 w 3865562"/>
              <a:gd name="connsiteY6-148" fmla="*/ 104775 h 3990975"/>
              <a:gd name="connsiteX7-149" fmla="*/ 3817937 w 3865562"/>
              <a:gd name="connsiteY7-150" fmla="*/ 2219325 h 3990975"/>
              <a:gd name="connsiteX8-151" fmla="*/ 2046287 w 3865562"/>
              <a:gd name="connsiteY8-152" fmla="*/ 3990975 h 3990975"/>
              <a:gd name="connsiteX9-153" fmla="*/ 274637 w 3865562"/>
              <a:gd name="connsiteY9-154" fmla="*/ 2219325 h 3990975"/>
              <a:gd name="connsiteX10-155" fmla="*/ 398462 w 3865562"/>
              <a:gd name="connsiteY10-156" fmla="*/ 352425 h 3990975"/>
              <a:gd name="connsiteX11-157" fmla="*/ 2332037 w 3865562"/>
              <a:gd name="connsiteY11-158" fmla="*/ 104775 h 3990975"/>
              <a:gd name="connsiteX0-159" fmla="*/ 2093912 w 3865562"/>
              <a:gd name="connsiteY0-160" fmla="*/ 190500 h 3990975"/>
              <a:gd name="connsiteX1-161" fmla="*/ 427038 w 3865562"/>
              <a:gd name="connsiteY1-162" fmla="*/ 438151 h 3990975"/>
              <a:gd name="connsiteX2-163" fmla="*/ 350837 w 3865562"/>
              <a:gd name="connsiteY2-164" fmla="*/ 2219325 h 3990975"/>
              <a:gd name="connsiteX3-165" fmla="*/ 2046287 w 3865562"/>
              <a:gd name="connsiteY3-166" fmla="*/ 3914775 h 3990975"/>
              <a:gd name="connsiteX4-167" fmla="*/ 3741737 w 3865562"/>
              <a:gd name="connsiteY4-168" fmla="*/ 2219325 h 3990975"/>
              <a:gd name="connsiteX5-169" fmla="*/ 2093912 w 3865562"/>
              <a:gd name="connsiteY5-170" fmla="*/ 190500 h 3990975"/>
              <a:gd name="connsiteX6-171" fmla="*/ 2332037 w 3865562"/>
              <a:gd name="connsiteY6-172" fmla="*/ 104775 h 3990975"/>
              <a:gd name="connsiteX7-173" fmla="*/ 3817937 w 3865562"/>
              <a:gd name="connsiteY7-174" fmla="*/ 2219325 h 3990975"/>
              <a:gd name="connsiteX8-175" fmla="*/ 2046287 w 3865562"/>
              <a:gd name="connsiteY8-176" fmla="*/ 3990975 h 3990975"/>
              <a:gd name="connsiteX9-177" fmla="*/ 274637 w 3865562"/>
              <a:gd name="connsiteY9-178" fmla="*/ 2219325 h 3990975"/>
              <a:gd name="connsiteX10-179" fmla="*/ 398462 w 3865562"/>
              <a:gd name="connsiteY10-180" fmla="*/ 352425 h 3990975"/>
              <a:gd name="connsiteX11-181" fmla="*/ 2332037 w 3865562"/>
              <a:gd name="connsiteY11-182" fmla="*/ 104775 h 3990975"/>
              <a:gd name="connsiteX0-183" fmla="*/ 2093912 w 3865562"/>
              <a:gd name="connsiteY0-184" fmla="*/ 190500 h 3990975"/>
              <a:gd name="connsiteX1-185" fmla="*/ 427038 w 3865562"/>
              <a:gd name="connsiteY1-186" fmla="*/ 438151 h 3990975"/>
              <a:gd name="connsiteX2-187" fmla="*/ 160337 w 3865562"/>
              <a:gd name="connsiteY2-188" fmla="*/ 1428751 h 3990975"/>
              <a:gd name="connsiteX3-189" fmla="*/ 350837 w 3865562"/>
              <a:gd name="connsiteY3-190" fmla="*/ 2219325 h 3990975"/>
              <a:gd name="connsiteX4-191" fmla="*/ 2046287 w 3865562"/>
              <a:gd name="connsiteY4-192" fmla="*/ 3914775 h 3990975"/>
              <a:gd name="connsiteX5-193" fmla="*/ 3741737 w 3865562"/>
              <a:gd name="connsiteY5-194" fmla="*/ 2219325 h 3990975"/>
              <a:gd name="connsiteX6-195" fmla="*/ 2093912 w 3865562"/>
              <a:gd name="connsiteY6-196" fmla="*/ 190500 h 3990975"/>
              <a:gd name="connsiteX7-197" fmla="*/ 2332037 w 3865562"/>
              <a:gd name="connsiteY7-198" fmla="*/ 104775 h 3990975"/>
              <a:gd name="connsiteX8-199" fmla="*/ 3817937 w 3865562"/>
              <a:gd name="connsiteY8-200" fmla="*/ 2219325 h 3990975"/>
              <a:gd name="connsiteX9-201" fmla="*/ 2046287 w 3865562"/>
              <a:gd name="connsiteY9-202" fmla="*/ 3990975 h 3990975"/>
              <a:gd name="connsiteX10-203" fmla="*/ 274637 w 3865562"/>
              <a:gd name="connsiteY10-204" fmla="*/ 2219325 h 3990975"/>
              <a:gd name="connsiteX11-205" fmla="*/ 398462 w 3865562"/>
              <a:gd name="connsiteY11-206" fmla="*/ 352425 h 3990975"/>
              <a:gd name="connsiteX12" fmla="*/ 2332037 w 3865562"/>
              <a:gd name="connsiteY12" fmla="*/ 104775 h 3990975"/>
              <a:gd name="connsiteX0-207" fmla="*/ 2093912 w 3865562"/>
              <a:gd name="connsiteY0-208" fmla="*/ 190500 h 3990975"/>
              <a:gd name="connsiteX1-209" fmla="*/ 427038 w 3865562"/>
              <a:gd name="connsiteY1-210" fmla="*/ 438151 h 3990975"/>
              <a:gd name="connsiteX2-211" fmla="*/ 160337 w 3865562"/>
              <a:gd name="connsiteY2-212" fmla="*/ 1428751 h 3990975"/>
              <a:gd name="connsiteX3-213" fmla="*/ 350837 w 3865562"/>
              <a:gd name="connsiteY3-214" fmla="*/ 2219325 h 3990975"/>
              <a:gd name="connsiteX4-215" fmla="*/ 2046287 w 3865562"/>
              <a:gd name="connsiteY4-216" fmla="*/ 3914775 h 3990975"/>
              <a:gd name="connsiteX5-217" fmla="*/ 3741737 w 3865562"/>
              <a:gd name="connsiteY5-218" fmla="*/ 2219325 h 3990975"/>
              <a:gd name="connsiteX6-219" fmla="*/ 2093912 w 3865562"/>
              <a:gd name="connsiteY6-220" fmla="*/ 190500 h 3990975"/>
              <a:gd name="connsiteX7-221" fmla="*/ 2332037 w 3865562"/>
              <a:gd name="connsiteY7-222" fmla="*/ 104775 h 3990975"/>
              <a:gd name="connsiteX8-223" fmla="*/ 3817937 w 3865562"/>
              <a:gd name="connsiteY8-224" fmla="*/ 2219325 h 3990975"/>
              <a:gd name="connsiteX9-225" fmla="*/ 2046287 w 3865562"/>
              <a:gd name="connsiteY9-226" fmla="*/ 3990975 h 3990975"/>
              <a:gd name="connsiteX10-227" fmla="*/ 274637 w 3865562"/>
              <a:gd name="connsiteY10-228" fmla="*/ 2219325 h 3990975"/>
              <a:gd name="connsiteX11-229" fmla="*/ 398462 w 3865562"/>
              <a:gd name="connsiteY11-230" fmla="*/ 352425 h 3990975"/>
              <a:gd name="connsiteX12-231" fmla="*/ 2332037 w 3865562"/>
              <a:gd name="connsiteY12-232" fmla="*/ 104775 h 3990975"/>
              <a:gd name="connsiteX0-233" fmla="*/ 2093912 w 3911599"/>
              <a:gd name="connsiteY0-234" fmla="*/ 190500 h 3990975"/>
              <a:gd name="connsiteX1-235" fmla="*/ 427038 w 3911599"/>
              <a:gd name="connsiteY1-236" fmla="*/ 438151 h 3990975"/>
              <a:gd name="connsiteX2-237" fmla="*/ 160337 w 3911599"/>
              <a:gd name="connsiteY2-238" fmla="*/ 1428751 h 3990975"/>
              <a:gd name="connsiteX3-239" fmla="*/ 350837 w 3911599"/>
              <a:gd name="connsiteY3-240" fmla="*/ 2219325 h 3990975"/>
              <a:gd name="connsiteX4-241" fmla="*/ 2046287 w 3911599"/>
              <a:gd name="connsiteY4-242" fmla="*/ 3914775 h 3990975"/>
              <a:gd name="connsiteX5-243" fmla="*/ 3741737 w 3911599"/>
              <a:gd name="connsiteY5-244" fmla="*/ 2219325 h 3990975"/>
              <a:gd name="connsiteX6-245" fmla="*/ 3065462 w 3911599"/>
              <a:gd name="connsiteY6-246" fmla="*/ 628651 h 3990975"/>
              <a:gd name="connsiteX7-247" fmla="*/ 2093912 w 3911599"/>
              <a:gd name="connsiteY7-248" fmla="*/ 190500 h 3990975"/>
              <a:gd name="connsiteX8-249" fmla="*/ 2332037 w 3911599"/>
              <a:gd name="connsiteY8-250" fmla="*/ 104775 h 3990975"/>
              <a:gd name="connsiteX9-251" fmla="*/ 3817937 w 3911599"/>
              <a:gd name="connsiteY9-252" fmla="*/ 2219325 h 3990975"/>
              <a:gd name="connsiteX10-253" fmla="*/ 2046287 w 3911599"/>
              <a:gd name="connsiteY10-254" fmla="*/ 3990975 h 3990975"/>
              <a:gd name="connsiteX11-255" fmla="*/ 274637 w 3911599"/>
              <a:gd name="connsiteY11-256" fmla="*/ 2219325 h 3990975"/>
              <a:gd name="connsiteX12-257" fmla="*/ 398462 w 3911599"/>
              <a:gd name="connsiteY12-258" fmla="*/ 352425 h 3990975"/>
              <a:gd name="connsiteX13" fmla="*/ 2332037 w 3911599"/>
              <a:gd name="connsiteY13" fmla="*/ 104775 h 3990975"/>
              <a:gd name="connsiteX0-259" fmla="*/ 2093912 w 4002087"/>
              <a:gd name="connsiteY0-260" fmla="*/ 190500 h 3990975"/>
              <a:gd name="connsiteX1-261" fmla="*/ 427038 w 4002087"/>
              <a:gd name="connsiteY1-262" fmla="*/ 438151 h 3990975"/>
              <a:gd name="connsiteX2-263" fmla="*/ 160337 w 4002087"/>
              <a:gd name="connsiteY2-264" fmla="*/ 1428751 h 3990975"/>
              <a:gd name="connsiteX3-265" fmla="*/ 350837 w 4002087"/>
              <a:gd name="connsiteY3-266" fmla="*/ 2219325 h 3990975"/>
              <a:gd name="connsiteX4-267" fmla="*/ 2046287 w 4002087"/>
              <a:gd name="connsiteY4-268" fmla="*/ 3914775 h 3990975"/>
              <a:gd name="connsiteX5-269" fmla="*/ 3741737 w 4002087"/>
              <a:gd name="connsiteY5-270" fmla="*/ 2219325 h 3990975"/>
              <a:gd name="connsiteX6-271" fmla="*/ 3065462 w 4002087"/>
              <a:gd name="connsiteY6-272" fmla="*/ 628651 h 3990975"/>
              <a:gd name="connsiteX7-273" fmla="*/ 2093912 w 4002087"/>
              <a:gd name="connsiteY7-274" fmla="*/ 190500 h 3990975"/>
              <a:gd name="connsiteX8-275" fmla="*/ 2332037 w 4002087"/>
              <a:gd name="connsiteY8-276" fmla="*/ 104775 h 3990975"/>
              <a:gd name="connsiteX9-277" fmla="*/ 3151187 w 4002087"/>
              <a:gd name="connsiteY9-278" fmla="*/ 600076 h 3990975"/>
              <a:gd name="connsiteX10-279" fmla="*/ 3817937 w 4002087"/>
              <a:gd name="connsiteY10-280" fmla="*/ 2219325 h 3990975"/>
              <a:gd name="connsiteX11-281" fmla="*/ 2046287 w 4002087"/>
              <a:gd name="connsiteY11-282" fmla="*/ 3990975 h 3990975"/>
              <a:gd name="connsiteX12-283" fmla="*/ 274637 w 4002087"/>
              <a:gd name="connsiteY12-284" fmla="*/ 2219325 h 3990975"/>
              <a:gd name="connsiteX13-285" fmla="*/ 398462 w 4002087"/>
              <a:gd name="connsiteY13-286" fmla="*/ 352425 h 3990975"/>
              <a:gd name="connsiteX14" fmla="*/ 2332037 w 4002087"/>
              <a:gd name="connsiteY14" fmla="*/ 104775 h 3990975"/>
              <a:gd name="connsiteX0-287" fmla="*/ 2093912 w 4002087"/>
              <a:gd name="connsiteY0-288" fmla="*/ 190500 h 3990975"/>
              <a:gd name="connsiteX1-289" fmla="*/ 427038 w 4002087"/>
              <a:gd name="connsiteY1-290" fmla="*/ 438151 h 3990975"/>
              <a:gd name="connsiteX2-291" fmla="*/ 160337 w 4002087"/>
              <a:gd name="connsiteY2-292" fmla="*/ 1428751 h 3990975"/>
              <a:gd name="connsiteX3-293" fmla="*/ 350837 w 4002087"/>
              <a:gd name="connsiteY3-294" fmla="*/ 2219325 h 3990975"/>
              <a:gd name="connsiteX4-295" fmla="*/ 2046287 w 4002087"/>
              <a:gd name="connsiteY4-296" fmla="*/ 3914775 h 3990975"/>
              <a:gd name="connsiteX5-297" fmla="*/ 3741737 w 4002087"/>
              <a:gd name="connsiteY5-298" fmla="*/ 2219325 h 3990975"/>
              <a:gd name="connsiteX6-299" fmla="*/ 3065462 w 4002087"/>
              <a:gd name="connsiteY6-300" fmla="*/ 628651 h 3990975"/>
              <a:gd name="connsiteX7-301" fmla="*/ 2093912 w 4002087"/>
              <a:gd name="connsiteY7-302" fmla="*/ 190500 h 3990975"/>
              <a:gd name="connsiteX8-303" fmla="*/ 2332037 w 4002087"/>
              <a:gd name="connsiteY8-304" fmla="*/ 104775 h 3990975"/>
              <a:gd name="connsiteX9-305" fmla="*/ 3151187 w 4002087"/>
              <a:gd name="connsiteY9-306" fmla="*/ 600076 h 3990975"/>
              <a:gd name="connsiteX10-307" fmla="*/ 3817937 w 4002087"/>
              <a:gd name="connsiteY10-308" fmla="*/ 2219325 h 3990975"/>
              <a:gd name="connsiteX11-309" fmla="*/ 2046287 w 4002087"/>
              <a:gd name="connsiteY11-310" fmla="*/ 3990975 h 3990975"/>
              <a:gd name="connsiteX12-311" fmla="*/ 274637 w 4002087"/>
              <a:gd name="connsiteY12-312" fmla="*/ 2219325 h 3990975"/>
              <a:gd name="connsiteX13-313" fmla="*/ 398462 w 4002087"/>
              <a:gd name="connsiteY13-314" fmla="*/ 352425 h 3990975"/>
              <a:gd name="connsiteX14-315" fmla="*/ 2332037 w 4002087"/>
              <a:gd name="connsiteY14-316" fmla="*/ 104775 h 3990975"/>
              <a:gd name="connsiteX0-317" fmla="*/ 2093912 w 4002087"/>
              <a:gd name="connsiteY0-318" fmla="*/ 180975 h 3981450"/>
              <a:gd name="connsiteX1-319" fmla="*/ 427038 w 4002087"/>
              <a:gd name="connsiteY1-320" fmla="*/ 428626 h 3981450"/>
              <a:gd name="connsiteX2-321" fmla="*/ 160337 w 4002087"/>
              <a:gd name="connsiteY2-322" fmla="*/ 1419226 h 3981450"/>
              <a:gd name="connsiteX3-323" fmla="*/ 350837 w 4002087"/>
              <a:gd name="connsiteY3-324" fmla="*/ 2209800 h 3981450"/>
              <a:gd name="connsiteX4-325" fmla="*/ 2046287 w 4002087"/>
              <a:gd name="connsiteY4-326" fmla="*/ 3905250 h 3981450"/>
              <a:gd name="connsiteX5-327" fmla="*/ 3741737 w 4002087"/>
              <a:gd name="connsiteY5-328" fmla="*/ 2209800 h 3981450"/>
              <a:gd name="connsiteX6-329" fmla="*/ 3065462 w 4002087"/>
              <a:gd name="connsiteY6-330" fmla="*/ 619126 h 3981450"/>
              <a:gd name="connsiteX7-331" fmla="*/ 2093912 w 4002087"/>
              <a:gd name="connsiteY7-332" fmla="*/ 180975 h 3981450"/>
              <a:gd name="connsiteX8-333" fmla="*/ 2332037 w 4002087"/>
              <a:gd name="connsiteY8-334" fmla="*/ 95250 h 3981450"/>
              <a:gd name="connsiteX9-335" fmla="*/ 3151187 w 4002087"/>
              <a:gd name="connsiteY9-336" fmla="*/ 590551 h 3981450"/>
              <a:gd name="connsiteX10-337" fmla="*/ 3817937 w 4002087"/>
              <a:gd name="connsiteY10-338" fmla="*/ 2209800 h 3981450"/>
              <a:gd name="connsiteX11-339" fmla="*/ 2046287 w 4002087"/>
              <a:gd name="connsiteY11-340" fmla="*/ 3981450 h 3981450"/>
              <a:gd name="connsiteX12-341" fmla="*/ 274637 w 4002087"/>
              <a:gd name="connsiteY12-342" fmla="*/ 2209800 h 3981450"/>
              <a:gd name="connsiteX13-343" fmla="*/ 398462 w 4002087"/>
              <a:gd name="connsiteY13-344" fmla="*/ 342900 h 3981450"/>
              <a:gd name="connsiteX14-345" fmla="*/ 1122362 w 4002087"/>
              <a:gd name="connsiteY14-346" fmla="*/ 152401 h 3981450"/>
              <a:gd name="connsiteX15" fmla="*/ 2332037 w 4002087"/>
              <a:gd name="connsiteY15" fmla="*/ 95250 h 3981450"/>
              <a:gd name="connsiteX0-347" fmla="*/ 2093912 w 4002087"/>
              <a:gd name="connsiteY0-348" fmla="*/ 180975 h 3981450"/>
              <a:gd name="connsiteX1-349" fmla="*/ 1112837 w 4002087"/>
              <a:gd name="connsiteY1-350" fmla="*/ 257175 h 3981450"/>
              <a:gd name="connsiteX2-351" fmla="*/ 427038 w 4002087"/>
              <a:gd name="connsiteY2-352" fmla="*/ 428626 h 3981450"/>
              <a:gd name="connsiteX3-353" fmla="*/ 160337 w 4002087"/>
              <a:gd name="connsiteY3-354" fmla="*/ 1419226 h 3981450"/>
              <a:gd name="connsiteX4-355" fmla="*/ 350837 w 4002087"/>
              <a:gd name="connsiteY4-356" fmla="*/ 2209800 h 3981450"/>
              <a:gd name="connsiteX5-357" fmla="*/ 2046287 w 4002087"/>
              <a:gd name="connsiteY5-358" fmla="*/ 3905250 h 3981450"/>
              <a:gd name="connsiteX6-359" fmla="*/ 3741737 w 4002087"/>
              <a:gd name="connsiteY6-360" fmla="*/ 2209800 h 3981450"/>
              <a:gd name="connsiteX7-361" fmla="*/ 3065462 w 4002087"/>
              <a:gd name="connsiteY7-362" fmla="*/ 619126 h 3981450"/>
              <a:gd name="connsiteX8-363" fmla="*/ 2093912 w 4002087"/>
              <a:gd name="connsiteY8-364" fmla="*/ 180975 h 3981450"/>
              <a:gd name="connsiteX9-365" fmla="*/ 2332037 w 4002087"/>
              <a:gd name="connsiteY9-366" fmla="*/ 95250 h 3981450"/>
              <a:gd name="connsiteX10-367" fmla="*/ 3151187 w 4002087"/>
              <a:gd name="connsiteY10-368" fmla="*/ 590551 h 3981450"/>
              <a:gd name="connsiteX11-369" fmla="*/ 3817937 w 4002087"/>
              <a:gd name="connsiteY11-370" fmla="*/ 2209800 h 3981450"/>
              <a:gd name="connsiteX12-371" fmla="*/ 2046287 w 4002087"/>
              <a:gd name="connsiteY12-372" fmla="*/ 3981450 h 3981450"/>
              <a:gd name="connsiteX13-373" fmla="*/ 274637 w 4002087"/>
              <a:gd name="connsiteY13-374" fmla="*/ 2209800 h 3981450"/>
              <a:gd name="connsiteX14-375" fmla="*/ 398462 w 4002087"/>
              <a:gd name="connsiteY14-376" fmla="*/ 342900 h 3981450"/>
              <a:gd name="connsiteX15-377" fmla="*/ 1122362 w 4002087"/>
              <a:gd name="connsiteY15-378" fmla="*/ 152401 h 3981450"/>
              <a:gd name="connsiteX16" fmla="*/ 2332037 w 4002087"/>
              <a:gd name="connsiteY16" fmla="*/ 95250 h 3981450"/>
              <a:gd name="connsiteX0-379" fmla="*/ 2093912 w 4002087"/>
              <a:gd name="connsiteY0-380" fmla="*/ 169862 h 3970337"/>
              <a:gd name="connsiteX1-381" fmla="*/ 1112837 w 4002087"/>
              <a:gd name="connsiteY1-382" fmla="*/ 246062 h 3970337"/>
              <a:gd name="connsiteX2-383" fmla="*/ 427038 w 4002087"/>
              <a:gd name="connsiteY2-384" fmla="*/ 417513 h 3970337"/>
              <a:gd name="connsiteX3-385" fmla="*/ 160337 w 4002087"/>
              <a:gd name="connsiteY3-386" fmla="*/ 1408113 h 3970337"/>
              <a:gd name="connsiteX4-387" fmla="*/ 350837 w 4002087"/>
              <a:gd name="connsiteY4-388" fmla="*/ 2198687 h 3970337"/>
              <a:gd name="connsiteX5-389" fmla="*/ 2046287 w 4002087"/>
              <a:gd name="connsiteY5-390" fmla="*/ 3894137 h 3970337"/>
              <a:gd name="connsiteX6-391" fmla="*/ 3741737 w 4002087"/>
              <a:gd name="connsiteY6-392" fmla="*/ 2198687 h 3970337"/>
              <a:gd name="connsiteX7-393" fmla="*/ 3065462 w 4002087"/>
              <a:gd name="connsiteY7-394" fmla="*/ 608013 h 3970337"/>
              <a:gd name="connsiteX8-395" fmla="*/ 2093912 w 4002087"/>
              <a:gd name="connsiteY8-396" fmla="*/ 169862 h 3970337"/>
              <a:gd name="connsiteX9-397" fmla="*/ 2332037 w 4002087"/>
              <a:gd name="connsiteY9-398" fmla="*/ 84137 h 3970337"/>
              <a:gd name="connsiteX10-399" fmla="*/ 3151187 w 4002087"/>
              <a:gd name="connsiteY10-400" fmla="*/ 579438 h 3970337"/>
              <a:gd name="connsiteX11-401" fmla="*/ 3817937 w 4002087"/>
              <a:gd name="connsiteY11-402" fmla="*/ 2198687 h 3970337"/>
              <a:gd name="connsiteX12-403" fmla="*/ 2046287 w 4002087"/>
              <a:gd name="connsiteY12-404" fmla="*/ 3970337 h 3970337"/>
              <a:gd name="connsiteX13-405" fmla="*/ 274637 w 4002087"/>
              <a:gd name="connsiteY13-406" fmla="*/ 2198687 h 3970337"/>
              <a:gd name="connsiteX14-407" fmla="*/ 398462 w 4002087"/>
              <a:gd name="connsiteY14-408" fmla="*/ 331787 h 3970337"/>
              <a:gd name="connsiteX15-409" fmla="*/ 703262 w 4002087"/>
              <a:gd name="connsiteY15-410" fmla="*/ 207962 h 3970337"/>
              <a:gd name="connsiteX16-411" fmla="*/ 1122362 w 4002087"/>
              <a:gd name="connsiteY16-412" fmla="*/ 141288 h 3970337"/>
              <a:gd name="connsiteX17" fmla="*/ 2332037 w 4002087"/>
              <a:gd name="connsiteY17" fmla="*/ 84137 h 3970337"/>
              <a:gd name="connsiteX0-413" fmla="*/ 2093912 w 4002087"/>
              <a:gd name="connsiteY0-414" fmla="*/ 169862 h 3970337"/>
              <a:gd name="connsiteX1-415" fmla="*/ 1112837 w 4002087"/>
              <a:gd name="connsiteY1-416" fmla="*/ 246062 h 3970337"/>
              <a:gd name="connsiteX2-417" fmla="*/ 427038 w 4002087"/>
              <a:gd name="connsiteY2-418" fmla="*/ 417513 h 3970337"/>
              <a:gd name="connsiteX3-419" fmla="*/ 217487 w 4002087"/>
              <a:gd name="connsiteY3-420" fmla="*/ 1417638 h 3970337"/>
              <a:gd name="connsiteX4-421" fmla="*/ 350837 w 4002087"/>
              <a:gd name="connsiteY4-422" fmla="*/ 2198687 h 3970337"/>
              <a:gd name="connsiteX5-423" fmla="*/ 2046287 w 4002087"/>
              <a:gd name="connsiteY5-424" fmla="*/ 3894137 h 3970337"/>
              <a:gd name="connsiteX6-425" fmla="*/ 3741737 w 4002087"/>
              <a:gd name="connsiteY6-426" fmla="*/ 2198687 h 3970337"/>
              <a:gd name="connsiteX7-427" fmla="*/ 3065462 w 4002087"/>
              <a:gd name="connsiteY7-428" fmla="*/ 608013 h 3970337"/>
              <a:gd name="connsiteX8-429" fmla="*/ 2093912 w 4002087"/>
              <a:gd name="connsiteY8-430" fmla="*/ 169862 h 3970337"/>
              <a:gd name="connsiteX9-431" fmla="*/ 2332037 w 4002087"/>
              <a:gd name="connsiteY9-432" fmla="*/ 84137 h 3970337"/>
              <a:gd name="connsiteX10-433" fmla="*/ 3151187 w 4002087"/>
              <a:gd name="connsiteY10-434" fmla="*/ 579438 h 3970337"/>
              <a:gd name="connsiteX11-435" fmla="*/ 3817937 w 4002087"/>
              <a:gd name="connsiteY11-436" fmla="*/ 2198687 h 3970337"/>
              <a:gd name="connsiteX12-437" fmla="*/ 2046287 w 4002087"/>
              <a:gd name="connsiteY12-438" fmla="*/ 3970337 h 3970337"/>
              <a:gd name="connsiteX13-439" fmla="*/ 274637 w 4002087"/>
              <a:gd name="connsiteY13-440" fmla="*/ 2198687 h 3970337"/>
              <a:gd name="connsiteX14-441" fmla="*/ 398462 w 4002087"/>
              <a:gd name="connsiteY14-442" fmla="*/ 331787 h 3970337"/>
              <a:gd name="connsiteX15-443" fmla="*/ 703262 w 4002087"/>
              <a:gd name="connsiteY15-444" fmla="*/ 207962 h 3970337"/>
              <a:gd name="connsiteX16-445" fmla="*/ 1122362 w 4002087"/>
              <a:gd name="connsiteY16-446" fmla="*/ 141288 h 3970337"/>
              <a:gd name="connsiteX17-447" fmla="*/ 2332037 w 4002087"/>
              <a:gd name="connsiteY17-448" fmla="*/ 84137 h 39703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41" y="connsiteY10-42"/>
              </a:cxn>
              <a:cxn ang="0">
                <a:pos x="connsiteX11-109" y="connsiteY11-110"/>
              </a:cxn>
              <a:cxn ang="0">
                <a:pos x="connsiteX12-231" y="connsiteY12-232"/>
              </a:cxn>
              <a:cxn ang="0">
                <a:pos x="connsiteX13-285" y="connsiteY13-286"/>
              </a:cxn>
              <a:cxn ang="0">
                <a:pos x="connsiteX14-315" y="connsiteY14-316"/>
              </a:cxn>
              <a:cxn ang="0">
                <a:pos x="connsiteX15-377" y="connsiteY15-378"/>
              </a:cxn>
              <a:cxn ang="0">
                <a:pos x="connsiteX16-411" y="connsiteY16-412"/>
              </a:cxn>
              <a:cxn ang="0">
                <a:pos x="connsiteX17-447" y="connsiteY17-448"/>
              </a:cxn>
            </a:cxnLst>
            <a:rect l="l" t="t" r="r" b="b"/>
            <a:pathLst>
              <a:path w="4002087" h="3970337">
                <a:moveTo>
                  <a:pt x="2093912" y="169862"/>
                </a:moveTo>
                <a:cubicBezTo>
                  <a:pt x="2092325" y="196849"/>
                  <a:pt x="1390649" y="204787"/>
                  <a:pt x="1112837" y="246062"/>
                </a:cubicBezTo>
                <a:cubicBezTo>
                  <a:pt x="835025" y="287337"/>
                  <a:pt x="585788" y="233363"/>
                  <a:pt x="427038" y="417513"/>
                </a:cubicBezTo>
                <a:cubicBezTo>
                  <a:pt x="338138" y="747713"/>
                  <a:pt x="249237" y="1087438"/>
                  <a:pt x="217487" y="1417638"/>
                </a:cubicBezTo>
                <a:lnTo>
                  <a:pt x="350837" y="2198687"/>
                </a:lnTo>
                <a:cubicBezTo>
                  <a:pt x="350837" y="3135058"/>
                  <a:pt x="1109916" y="3894137"/>
                  <a:pt x="2046287" y="3894137"/>
                </a:cubicBezTo>
                <a:cubicBezTo>
                  <a:pt x="2982658" y="3894137"/>
                  <a:pt x="3571875" y="2746374"/>
                  <a:pt x="3741737" y="2198687"/>
                </a:cubicBezTo>
                <a:cubicBezTo>
                  <a:pt x="3911599" y="1651000"/>
                  <a:pt x="3340099" y="946150"/>
                  <a:pt x="3065462" y="608013"/>
                </a:cubicBezTo>
                <a:cubicBezTo>
                  <a:pt x="2790825" y="269876"/>
                  <a:pt x="2595297" y="279400"/>
                  <a:pt x="2093912" y="169862"/>
                </a:cubicBezTo>
                <a:close/>
                <a:moveTo>
                  <a:pt x="2332037" y="84137"/>
                </a:moveTo>
                <a:cubicBezTo>
                  <a:pt x="2866760" y="173037"/>
                  <a:pt x="2865437" y="303213"/>
                  <a:pt x="3151187" y="579438"/>
                </a:cubicBezTo>
                <a:cubicBezTo>
                  <a:pt x="3398837" y="931863"/>
                  <a:pt x="4002087" y="1633537"/>
                  <a:pt x="3817937" y="2198687"/>
                </a:cubicBezTo>
                <a:cubicBezTo>
                  <a:pt x="3633787" y="2763837"/>
                  <a:pt x="3024742" y="3970337"/>
                  <a:pt x="2046287" y="3970337"/>
                </a:cubicBezTo>
                <a:cubicBezTo>
                  <a:pt x="1067832" y="3970337"/>
                  <a:pt x="549274" y="2805112"/>
                  <a:pt x="274637" y="2198687"/>
                </a:cubicBezTo>
                <a:cubicBezTo>
                  <a:pt x="0" y="1592262"/>
                  <a:pt x="327025" y="663574"/>
                  <a:pt x="398462" y="331787"/>
                </a:cubicBezTo>
                <a:cubicBezTo>
                  <a:pt x="469899" y="0"/>
                  <a:pt x="582612" y="239712"/>
                  <a:pt x="703262" y="207962"/>
                </a:cubicBezTo>
                <a:cubicBezTo>
                  <a:pt x="823912" y="176212"/>
                  <a:pt x="850900" y="161925"/>
                  <a:pt x="1122362" y="141288"/>
                </a:cubicBezTo>
                <a:cubicBezTo>
                  <a:pt x="1393824" y="120651"/>
                  <a:pt x="2095499" y="142875"/>
                  <a:pt x="2332037" y="8413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781675" y="966788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210424" y="2547936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609975" y="3100387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499371" y="4457700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565106" y="4457700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867400" y="1066800"/>
            <a:ext cx="819150" cy="819146"/>
          </a:xfrm>
          <a:prstGeom prst="ellipse">
            <a:avLst/>
          </a:prstGeom>
          <a:solidFill>
            <a:schemeClr val="accent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305675" y="2643188"/>
            <a:ext cx="819150" cy="819146"/>
          </a:xfrm>
          <a:prstGeom prst="ellipse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660357" y="4552952"/>
            <a:ext cx="819150" cy="819146"/>
          </a:xfrm>
          <a:prstGeom prst="ellipse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594622" y="4552952"/>
            <a:ext cx="819150" cy="819146"/>
          </a:xfrm>
          <a:prstGeom prst="ellipse">
            <a:avLst/>
          </a:prstGeom>
          <a:solidFill>
            <a:schemeClr val="accent6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695701" y="3214688"/>
            <a:ext cx="819150" cy="819146"/>
          </a:xfrm>
          <a:prstGeom prst="ellipse">
            <a:avLst/>
          </a:prstGeom>
          <a:solidFill>
            <a:schemeClr val="accent5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3"/>
          <p:cNvSpPr>
            <a:spLocks noEditPoints="1"/>
          </p:cNvSpPr>
          <p:nvPr/>
        </p:nvSpPr>
        <p:spPr bwMode="auto">
          <a:xfrm>
            <a:off x="5876395" y="2940531"/>
            <a:ext cx="439210" cy="735190"/>
          </a:xfrm>
          <a:custGeom>
            <a:avLst/>
            <a:gdLst>
              <a:gd name="T0" fmla="*/ 57 w 67"/>
              <a:gd name="T1" fmla="*/ 10 h 106"/>
              <a:gd name="T2" fmla="*/ 62 w 67"/>
              <a:gd name="T3" fmla="*/ 51 h 106"/>
              <a:gd name="T4" fmla="*/ 51 w 67"/>
              <a:gd name="T5" fmla="*/ 65 h 106"/>
              <a:gd name="T6" fmla="*/ 55 w 67"/>
              <a:gd name="T7" fmla="*/ 65 h 106"/>
              <a:gd name="T8" fmla="*/ 57 w 67"/>
              <a:gd name="T9" fmla="*/ 73 h 106"/>
              <a:gd name="T10" fmla="*/ 56 w 67"/>
              <a:gd name="T11" fmla="*/ 79 h 106"/>
              <a:gd name="T12" fmla="*/ 57 w 67"/>
              <a:gd name="T13" fmla="*/ 86 h 106"/>
              <a:gd name="T14" fmla="*/ 55 w 67"/>
              <a:gd name="T15" fmla="*/ 93 h 106"/>
              <a:gd name="T16" fmla="*/ 15 w 67"/>
              <a:gd name="T17" fmla="*/ 97 h 106"/>
              <a:gd name="T18" fmla="*/ 12 w 67"/>
              <a:gd name="T19" fmla="*/ 94 h 106"/>
              <a:gd name="T20" fmla="*/ 12 w 67"/>
              <a:gd name="T21" fmla="*/ 83 h 106"/>
              <a:gd name="T22" fmla="*/ 12 w 67"/>
              <a:gd name="T23" fmla="*/ 82 h 106"/>
              <a:gd name="T24" fmla="*/ 12 w 67"/>
              <a:gd name="T25" fmla="*/ 71 h 106"/>
              <a:gd name="T26" fmla="*/ 14 w 67"/>
              <a:gd name="T27" fmla="*/ 69 h 106"/>
              <a:gd name="T28" fmla="*/ 16 w 67"/>
              <a:gd name="T29" fmla="*/ 62 h 106"/>
              <a:gd name="T30" fmla="*/ 0 w 67"/>
              <a:gd name="T31" fmla="*/ 34 h 106"/>
              <a:gd name="T32" fmla="*/ 33 w 67"/>
              <a:gd name="T33" fmla="*/ 0 h 106"/>
              <a:gd name="T34" fmla="*/ 28 w 67"/>
              <a:gd name="T35" fmla="*/ 40 h 106"/>
              <a:gd name="T36" fmla="*/ 30 w 67"/>
              <a:gd name="T37" fmla="*/ 39 h 106"/>
              <a:gd name="T38" fmla="*/ 33 w 67"/>
              <a:gd name="T39" fmla="*/ 41 h 106"/>
              <a:gd name="T40" fmla="*/ 36 w 67"/>
              <a:gd name="T41" fmla="*/ 39 h 106"/>
              <a:gd name="T42" fmla="*/ 39 w 67"/>
              <a:gd name="T43" fmla="*/ 41 h 106"/>
              <a:gd name="T44" fmla="*/ 43 w 67"/>
              <a:gd name="T45" fmla="*/ 38 h 106"/>
              <a:gd name="T46" fmla="*/ 39 w 67"/>
              <a:gd name="T47" fmla="*/ 51 h 106"/>
              <a:gd name="T48" fmla="*/ 44 w 67"/>
              <a:gd name="T49" fmla="*/ 66 h 106"/>
              <a:gd name="T50" fmla="*/ 44 w 67"/>
              <a:gd name="T51" fmla="*/ 58 h 106"/>
              <a:gd name="T52" fmla="*/ 56 w 67"/>
              <a:gd name="T53" fmla="*/ 47 h 106"/>
              <a:gd name="T54" fmla="*/ 52 w 67"/>
              <a:gd name="T55" fmla="*/ 15 h 106"/>
              <a:gd name="T56" fmla="*/ 14 w 67"/>
              <a:gd name="T57" fmla="*/ 15 h 106"/>
              <a:gd name="T58" fmla="*/ 11 w 67"/>
              <a:gd name="T59" fmla="*/ 47 h 106"/>
              <a:gd name="T60" fmla="*/ 23 w 67"/>
              <a:gd name="T61" fmla="*/ 58 h 106"/>
              <a:gd name="T62" fmla="*/ 23 w 67"/>
              <a:gd name="T63" fmla="*/ 67 h 106"/>
              <a:gd name="T64" fmla="*/ 29 w 67"/>
              <a:gd name="T65" fmla="*/ 51 h 106"/>
              <a:gd name="T66" fmla="*/ 25 w 67"/>
              <a:gd name="T67" fmla="*/ 38 h 106"/>
              <a:gd name="T68" fmla="*/ 40 w 67"/>
              <a:gd name="T69" fmla="*/ 42 h 106"/>
              <a:gd name="T70" fmla="*/ 36 w 67"/>
              <a:gd name="T71" fmla="*/ 41 h 106"/>
              <a:gd name="T72" fmla="*/ 30 w 67"/>
              <a:gd name="T73" fmla="*/ 41 h 106"/>
              <a:gd name="T74" fmla="*/ 27 w 67"/>
              <a:gd name="T75" fmla="*/ 42 h 106"/>
              <a:gd name="T76" fmla="*/ 32 w 67"/>
              <a:gd name="T77" fmla="*/ 50 h 106"/>
              <a:gd name="T78" fmla="*/ 32 w 67"/>
              <a:gd name="T79" fmla="*/ 67 h 106"/>
              <a:gd name="T80" fmla="*/ 35 w 67"/>
              <a:gd name="T81" fmla="*/ 51 h 106"/>
              <a:gd name="T82" fmla="*/ 35 w 67"/>
              <a:gd name="T83" fmla="*/ 50 h 106"/>
              <a:gd name="T84" fmla="*/ 43 w 67"/>
              <a:gd name="T85" fmla="*/ 96 h 106"/>
              <a:gd name="T86" fmla="*/ 34 w 67"/>
              <a:gd name="T87" fmla="*/ 106 h 106"/>
              <a:gd name="T88" fmla="*/ 43 w 67"/>
              <a:gd name="T89" fmla="*/ 96 h 106"/>
              <a:gd name="T90" fmla="*/ 17 w 67"/>
              <a:gd name="T91" fmla="*/ 88 h 106"/>
              <a:gd name="T92" fmla="*/ 17 w 67"/>
              <a:gd name="T93" fmla="*/ 89 h 106"/>
              <a:gd name="T94" fmla="*/ 50 w 67"/>
              <a:gd name="T95" fmla="*/ 86 h 106"/>
              <a:gd name="T96" fmla="*/ 50 w 67"/>
              <a:gd name="T97" fmla="*/ 73 h 106"/>
              <a:gd name="T98" fmla="*/ 17 w 67"/>
              <a:gd name="T99" fmla="*/ 76 h 106"/>
              <a:gd name="T100" fmla="*/ 50 w 67"/>
              <a:gd name="T101" fmla="*/ 74 h 106"/>
              <a:gd name="T102" fmla="*/ 50 w 67"/>
              <a:gd name="T103" fmla="*/ 7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4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5"/>
                  <a:pt x="56" y="59"/>
                  <a:pt x="51" y="62"/>
                </a:cubicBezTo>
                <a:cubicBezTo>
                  <a:pt x="51" y="65"/>
                  <a:pt x="51" y="65"/>
                  <a:pt x="51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7"/>
                  <a:pt x="56" y="67"/>
                  <a:pt x="56" y="67"/>
                </a:cubicBezTo>
                <a:cubicBezTo>
                  <a:pt x="57" y="69"/>
                  <a:pt x="57" y="71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79"/>
                  <a:pt x="56" y="79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89"/>
                  <a:pt x="56" y="91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3"/>
                  <a:pt x="53" y="93"/>
                  <a:pt x="53" y="93"/>
                </a:cubicBezTo>
                <a:cubicBezTo>
                  <a:pt x="15" y="97"/>
                  <a:pt x="15" y="97"/>
                  <a:pt x="15" y="97"/>
                </a:cubicBezTo>
                <a:cubicBezTo>
                  <a:pt x="12" y="97"/>
                  <a:pt x="12" y="97"/>
                  <a:pt x="12" y="97"/>
                </a:cubicBezTo>
                <a:cubicBezTo>
                  <a:pt x="12" y="94"/>
                  <a:pt x="12" y="94"/>
                  <a:pt x="12" y="94"/>
                </a:cubicBezTo>
                <a:cubicBezTo>
                  <a:pt x="11" y="93"/>
                  <a:pt x="10" y="91"/>
                  <a:pt x="10" y="89"/>
                </a:cubicBezTo>
                <a:cubicBezTo>
                  <a:pt x="10" y="87"/>
                  <a:pt x="11" y="85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0"/>
                  <a:pt x="10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4" y="69"/>
                  <a:pt x="14" y="69"/>
                  <a:pt x="14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2"/>
                  <a:pt x="16" y="62"/>
                  <a:pt x="16" y="62"/>
                </a:cubicBezTo>
                <a:cubicBezTo>
                  <a:pt x="11" y="60"/>
                  <a:pt x="7" y="56"/>
                  <a:pt x="5" y="51"/>
                </a:cubicBezTo>
                <a:cubicBezTo>
                  <a:pt x="1" y="46"/>
                  <a:pt x="0" y="40"/>
                  <a:pt x="0" y="34"/>
                </a:cubicBezTo>
                <a:cubicBezTo>
                  <a:pt x="0" y="24"/>
                  <a:pt x="3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6" y="40"/>
                  <a:pt x="27" y="40"/>
                  <a:pt x="28" y="40"/>
                </a:cubicBezTo>
                <a:cubicBezTo>
                  <a:pt x="28" y="40"/>
                  <a:pt x="29" y="40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0"/>
                  <a:pt x="32" y="41"/>
                  <a:pt x="33" y="41"/>
                </a:cubicBezTo>
                <a:cubicBezTo>
                  <a:pt x="34" y="41"/>
                  <a:pt x="35" y="40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0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1"/>
                  <a:pt x="56" y="47"/>
                </a:cubicBezTo>
                <a:cubicBezTo>
                  <a:pt x="58" y="43"/>
                  <a:pt x="60" y="39"/>
                  <a:pt x="60" y="34"/>
                </a:cubicBezTo>
                <a:cubicBezTo>
                  <a:pt x="60" y="26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4" y="15"/>
                </a:cubicBezTo>
                <a:cubicBezTo>
                  <a:pt x="10" y="20"/>
                  <a:pt x="7" y="26"/>
                  <a:pt x="7" y="34"/>
                </a:cubicBezTo>
                <a:cubicBezTo>
                  <a:pt x="7" y="39"/>
                  <a:pt x="8" y="43"/>
                  <a:pt x="11" y="47"/>
                </a:cubicBezTo>
                <a:cubicBezTo>
                  <a:pt x="13" y="52"/>
                  <a:pt x="17" y="55"/>
                  <a:pt x="21" y="57"/>
                </a:cubicBezTo>
                <a:cubicBezTo>
                  <a:pt x="23" y="58"/>
                  <a:pt x="23" y="58"/>
                  <a:pt x="23" y="58"/>
                </a:cubicBezTo>
                <a:cubicBezTo>
                  <a:pt x="23" y="60"/>
                  <a:pt x="23" y="60"/>
                  <a:pt x="23" y="60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1"/>
                  <a:pt x="29" y="51"/>
                  <a:pt x="29" y="51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2"/>
                </a:moveTo>
                <a:cubicBezTo>
                  <a:pt x="40" y="42"/>
                  <a:pt x="40" y="42"/>
                  <a:pt x="39" y="42"/>
                </a:cubicBezTo>
                <a:cubicBezTo>
                  <a:pt x="38" y="43"/>
                  <a:pt x="37" y="42"/>
                  <a:pt x="36" y="41"/>
                </a:cubicBezTo>
                <a:cubicBezTo>
                  <a:pt x="35" y="42"/>
                  <a:pt x="34" y="43"/>
                  <a:pt x="33" y="42"/>
                </a:cubicBezTo>
                <a:cubicBezTo>
                  <a:pt x="32" y="42"/>
                  <a:pt x="31" y="42"/>
                  <a:pt x="30" y="41"/>
                </a:cubicBezTo>
                <a:cubicBezTo>
                  <a:pt x="29" y="42"/>
                  <a:pt x="28" y="42"/>
                  <a:pt x="28" y="42"/>
                </a:cubicBezTo>
                <a:cubicBezTo>
                  <a:pt x="27" y="42"/>
                  <a:pt x="27" y="42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2"/>
                  <a:pt x="40" y="42"/>
                  <a:pt x="40" y="42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6"/>
                  <a:pt x="43" y="96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8"/>
                  <a:pt x="17" y="89"/>
                  <a:pt x="17" y="89"/>
                </a:cubicBezTo>
                <a:cubicBezTo>
                  <a:pt x="17" y="89"/>
                  <a:pt x="17" y="89"/>
                  <a:pt x="17" y="89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6"/>
                  <a:pt x="50" y="86"/>
                  <a:pt x="50" y="86"/>
                </a:cubicBezTo>
                <a:cubicBezTo>
                  <a:pt x="50" y="85"/>
                  <a:pt x="50" y="85"/>
                  <a:pt x="50" y="85"/>
                </a:cubicBezTo>
                <a:close/>
                <a:moveTo>
                  <a:pt x="50" y="73"/>
                </a:moveTo>
                <a:cubicBezTo>
                  <a:pt x="17" y="75"/>
                  <a:pt x="17" y="75"/>
                  <a:pt x="17" y="75"/>
                </a:cubicBezTo>
                <a:cubicBezTo>
                  <a:pt x="17" y="76"/>
                  <a:pt x="17" y="76"/>
                  <a:pt x="17" y="76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3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5376202" y="3675721"/>
            <a:ext cx="1439494" cy="8744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>1.3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短视频的类型</a:t>
            </a:r>
            <a:endParaRPr lang="en-US" altLang="zh-CN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105650" y="1230781"/>
            <a:ext cx="354330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以诸多美食、旅游、健身等作为内容的分享型短视频也拥有较多的关注度。</a:t>
            </a:r>
            <a:endParaRPr lang="zh-CN" altLang="zh-CN" sz="1200" dirty="0"/>
          </a:p>
        </p:txBody>
      </p:sp>
      <p:sp>
        <p:nvSpPr>
          <p:cNvPr id="20" name="文本框 19"/>
          <p:cNvSpPr txBox="1"/>
          <p:nvPr/>
        </p:nvSpPr>
        <p:spPr>
          <a:xfrm>
            <a:off x="7105650" y="976628"/>
            <a:ext cx="538609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分享型</a:t>
            </a:r>
            <a:endParaRPr lang="zh-CN" altLang="zh-CN" sz="1400" dirty="0"/>
          </a:p>
        </p:txBody>
      </p:sp>
      <p:sp>
        <p:nvSpPr>
          <p:cNvPr id="21" name="文本框 20"/>
          <p:cNvSpPr txBox="1"/>
          <p:nvPr/>
        </p:nvSpPr>
        <p:spPr>
          <a:xfrm>
            <a:off x="6198377" y="1141125"/>
            <a:ext cx="157094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611856" y="2760373"/>
            <a:ext cx="206788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2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60928" y="4670137"/>
            <a:ext cx="218009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3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901605" y="4670136"/>
            <a:ext cx="205184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4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002386" y="3360448"/>
            <a:ext cx="219612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5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577820" y="2706749"/>
            <a:ext cx="2651521" cy="144469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1200" dirty="0" smtClean="0"/>
              <a:t>利用剪辑和影视特效技术，辅以优秀的创意，制作出或精美、或震撼、或搞笑的短视频内容，有的还加入解说和评论等元素，成为了短视频内容输出的一个重要组成部分。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577820" y="2452596"/>
            <a:ext cx="897682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创意剪辑型</a:t>
            </a:r>
            <a:endParaRPr lang="zh-CN" altLang="zh-CN" sz="1400" dirty="0"/>
          </a:p>
        </p:txBody>
      </p:sp>
      <p:sp>
        <p:nvSpPr>
          <p:cNvPr id="28" name="文本框 27"/>
          <p:cNvSpPr txBox="1"/>
          <p:nvPr/>
        </p:nvSpPr>
        <p:spPr>
          <a:xfrm>
            <a:off x="7997429" y="4807105"/>
            <a:ext cx="2651521" cy="138499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《一条》、《二更》作为较早出现的短纪录片平台，因其制作水准精良，在短视频兴起初期，就已经获得了大量的关注，并且其成功的运营渠道开启了短视频最初变现的商业模式，因此很早就获得了资本的青睐，并成为短视频内容制作的头部平台。</a:t>
            </a:r>
            <a:endParaRPr lang="zh-CN" altLang="zh-CN" sz="1200" dirty="0"/>
          </a:p>
        </p:txBody>
      </p:sp>
      <p:sp>
        <p:nvSpPr>
          <p:cNvPr id="29" name="文本框 28"/>
          <p:cNvSpPr txBox="1"/>
          <p:nvPr/>
        </p:nvSpPr>
        <p:spPr>
          <a:xfrm>
            <a:off x="7997429" y="4552952"/>
            <a:ext cx="718145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短纪录片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63297" y="2706749"/>
            <a:ext cx="265152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搞笑类的短视频应该算短视频平台上数量最大的一种类型。</a:t>
            </a:r>
            <a:endParaRPr lang="zh-CN" altLang="zh-CN" sz="1200" dirty="0"/>
          </a:p>
        </p:txBody>
      </p:sp>
      <p:sp>
        <p:nvSpPr>
          <p:cNvPr id="31" name="文本框 30"/>
          <p:cNvSpPr txBox="1"/>
          <p:nvPr/>
        </p:nvSpPr>
        <p:spPr>
          <a:xfrm>
            <a:off x="2599065" y="2357346"/>
            <a:ext cx="538609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搞笑型</a:t>
            </a:r>
            <a:endParaRPr lang="zh-CN" altLang="zh-CN" sz="1400" dirty="0"/>
          </a:p>
        </p:txBody>
      </p:sp>
      <p:sp>
        <p:nvSpPr>
          <p:cNvPr id="32" name="文本框 31"/>
          <p:cNvSpPr txBox="1"/>
          <p:nvPr/>
        </p:nvSpPr>
        <p:spPr>
          <a:xfrm>
            <a:off x="1424660" y="4802053"/>
            <a:ext cx="265152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这种形式也是当下短视频的热门表现形式之一</a:t>
            </a:r>
            <a:r>
              <a:rPr lang="zh-CN" altLang="en-US" sz="1200" dirty="0" smtClean="0"/>
              <a:t>。</a:t>
            </a:r>
            <a:endParaRPr lang="zh-CN" altLang="zh-CN" sz="1200" dirty="0"/>
          </a:p>
        </p:txBody>
      </p:sp>
      <p:sp>
        <p:nvSpPr>
          <p:cNvPr id="33" name="文本框 32"/>
          <p:cNvSpPr txBox="1"/>
          <p:nvPr/>
        </p:nvSpPr>
        <p:spPr>
          <a:xfrm>
            <a:off x="2460353" y="4547900"/>
            <a:ext cx="897682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街头采访型</a:t>
            </a:r>
            <a:endParaRPr lang="zh-CN" altLang="zh-CN" sz="1400" dirty="0"/>
          </a:p>
        </p:txBody>
      </p:sp>
      <p:sp>
        <p:nvSpPr>
          <p:cNvPr id="35" name="椭圆 34"/>
          <p:cNvSpPr/>
          <p:nvPr/>
        </p:nvSpPr>
        <p:spPr>
          <a:xfrm>
            <a:off x="3924300" y="1423988"/>
            <a:ext cx="1009652" cy="10096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4029075" y="1533525"/>
            <a:ext cx="819150" cy="819146"/>
          </a:xfrm>
          <a:prstGeom prst="ellipse">
            <a:avLst/>
          </a:prstGeom>
          <a:solidFill>
            <a:srgbClr val="00B0F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文本框 20"/>
          <p:cNvSpPr txBox="1"/>
          <p:nvPr/>
        </p:nvSpPr>
        <p:spPr>
          <a:xfrm>
            <a:off x="4355765" y="1665000"/>
            <a:ext cx="222818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6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39" name="文本框 30"/>
          <p:cNvSpPr txBox="1"/>
          <p:nvPr/>
        </p:nvSpPr>
        <p:spPr>
          <a:xfrm>
            <a:off x="2922915" y="880971"/>
            <a:ext cx="708527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网红</a:t>
            </a:r>
            <a:r>
              <a:rPr lang="en-US" altLang="zh-CN" sz="1400" b="1" dirty="0" smtClean="0"/>
              <a:t>IP</a:t>
            </a:r>
            <a:r>
              <a:rPr lang="zh-CN" altLang="zh-CN" sz="1400" b="1" dirty="0" smtClean="0"/>
              <a:t>型</a:t>
            </a:r>
            <a:endParaRPr lang="zh-CN" altLang="zh-CN" sz="1400" dirty="0"/>
          </a:p>
        </p:txBody>
      </p:sp>
      <p:sp>
        <p:nvSpPr>
          <p:cNvPr id="40" name="文本框 29"/>
          <p:cNvSpPr txBox="1"/>
          <p:nvPr/>
        </p:nvSpPr>
        <p:spPr>
          <a:xfrm>
            <a:off x="1144272" y="1297049"/>
            <a:ext cx="2651521" cy="3363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1200" dirty="0" smtClean="0"/>
              <a:t>以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papi</a:t>
            </a:r>
            <a:r>
              <a:rPr lang="en-US" altLang="zh-CN" sz="1200" dirty="0" smtClean="0"/>
              <a:t> </a:t>
            </a:r>
            <a:r>
              <a:rPr lang="zh-CN" altLang="zh-CN" sz="1200" dirty="0" smtClean="0"/>
              <a:t>酱、辣目洋子等为代表。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800876">
            <a:off x="6346636" y="2743067"/>
            <a:ext cx="1526352" cy="2090829"/>
          </a:xfrm>
          <a:custGeom>
            <a:avLst/>
            <a:gdLst>
              <a:gd name="connsiteX0" fmla="*/ 763176 w 1526352"/>
              <a:gd name="connsiteY0" fmla="*/ 0 h 2090829"/>
              <a:gd name="connsiteX1" fmla="*/ 1526352 w 1526352"/>
              <a:gd name="connsiteY1" fmla="*/ 763176 h 2090829"/>
              <a:gd name="connsiteX2" fmla="*/ 1209344 w 1526352"/>
              <a:gd name="connsiteY2" fmla="*/ 763176 h 2090829"/>
              <a:gd name="connsiteX3" fmla="*/ 1084758 w 1526352"/>
              <a:gd name="connsiteY3" fmla="*/ 1838770 h 2090829"/>
              <a:gd name="connsiteX4" fmla="*/ 881171 w 1526352"/>
              <a:gd name="connsiteY4" fmla="*/ 1906754 h 2090829"/>
              <a:gd name="connsiteX5" fmla="*/ 626719 w 1526352"/>
              <a:gd name="connsiteY5" fmla="*/ 2016597 h 2090829"/>
              <a:gd name="connsiteX6" fmla="*/ 486169 w 1526352"/>
              <a:gd name="connsiteY6" fmla="*/ 2090829 h 2090829"/>
              <a:gd name="connsiteX7" fmla="*/ 317008 w 1526352"/>
              <a:gd name="connsiteY7" fmla="*/ 763176 h 2090829"/>
              <a:gd name="connsiteX8" fmla="*/ 0 w 1526352"/>
              <a:gd name="connsiteY8" fmla="*/ 763176 h 209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352" h="2090829">
                <a:moveTo>
                  <a:pt x="763176" y="0"/>
                </a:moveTo>
                <a:lnTo>
                  <a:pt x="1526352" y="763176"/>
                </a:lnTo>
                <a:lnTo>
                  <a:pt x="1209344" y="763176"/>
                </a:lnTo>
                <a:lnTo>
                  <a:pt x="1084758" y="1838770"/>
                </a:lnTo>
                <a:lnTo>
                  <a:pt x="881171" y="1906754"/>
                </a:lnTo>
                <a:cubicBezTo>
                  <a:pt x="798224" y="1938540"/>
                  <a:pt x="713061" y="1975211"/>
                  <a:pt x="626719" y="2016597"/>
                </a:cubicBezTo>
                <a:lnTo>
                  <a:pt x="486169" y="2090829"/>
                </a:lnTo>
                <a:lnTo>
                  <a:pt x="317008" y="763176"/>
                </a:lnTo>
                <a:lnTo>
                  <a:pt x="0" y="7631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19775508">
            <a:off x="4238564" y="2648411"/>
            <a:ext cx="1658756" cy="2229929"/>
          </a:xfrm>
          <a:custGeom>
            <a:avLst/>
            <a:gdLst>
              <a:gd name="connsiteX0" fmla="*/ 829378 w 1658756"/>
              <a:gd name="connsiteY0" fmla="*/ 0 h 2229929"/>
              <a:gd name="connsiteX1" fmla="*/ 1658756 w 1658756"/>
              <a:gd name="connsiteY1" fmla="*/ 829378 h 2229929"/>
              <a:gd name="connsiteX2" fmla="*/ 1314249 w 1658756"/>
              <a:gd name="connsiteY2" fmla="*/ 829378 h 2229929"/>
              <a:gd name="connsiteX3" fmla="*/ 1152023 w 1658756"/>
              <a:gd name="connsiteY3" fmla="*/ 2229929 h 2229929"/>
              <a:gd name="connsiteX4" fmla="*/ 902202 w 1658756"/>
              <a:gd name="connsiteY4" fmla="*/ 2120043 h 2229929"/>
              <a:gd name="connsiteX5" fmla="*/ 548147 w 1658756"/>
              <a:gd name="connsiteY5" fmla="*/ 2008125 h 2229929"/>
              <a:gd name="connsiteX6" fmla="*/ 493270 w 1658756"/>
              <a:gd name="connsiteY6" fmla="*/ 1996941 h 2229929"/>
              <a:gd name="connsiteX7" fmla="*/ 344507 w 1658756"/>
              <a:gd name="connsiteY7" fmla="*/ 829378 h 2229929"/>
              <a:gd name="connsiteX8" fmla="*/ 0 w 1658756"/>
              <a:gd name="connsiteY8" fmla="*/ 829378 h 222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8756" h="2229929">
                <a:moveTo>
                  <a:pt x="829378" y="0"/>
                </a:moveTo>
                <a:lnTo>
                  <a:pt x="1658756" y="829378"/>
                </a:lnTo>
                <a:lnTo>
                  <a:pt x="1314249" y="829378"/>
                </a:lnTo>
                <a:lnTo>
                  <a:pt x="1152023" y="2229929"/>
                </a:lnTo>
                <a:lnTo>
                  <a:pt x="902202" y="2120043"/>
                </a:lnTo>
                <a:cubicBezTo>
                  <a:pt x="778111" y="2071511"/>
                  <a:pt x="658928" y="2034004"/>
                  <a:pt x="548147" y="2008125"/>
                </a:cubicBezTo>
                <a:lnTo>
                  <a:pt x="493270" y="1996941"/>
                </a:lnTo>
                <a:lnTo>
                  <a:pt x="344507" y="829378"/>
                </a:lnTo>
                <a:lnTo>
                  <a:pt x="0" y="829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5"/>
          <p:cNvSpPr/>
          <p:nvPr/>
        </p:nvSpPr>
        <p:spPr>
          <a:xfrm>
            <a:off x="3860321" y="4493605"/>
            <a:ext cx="4699958" cy="705834"/>
          </a:xfrm>
          <a:custGeom>
            <a:avLst/>
            <a:gdLst>
              <a:gd name="connsiteX0" fmla="*/ 0 w 4658264"/>
              <a:gd name="connsiteY0" fmla="*/ 0 h 802255"/>
              <a:gd name="connsiteX1" fmla="*/ 4658264 w 4658264"/>
              <a:gd name="connsiteY1" fmla="*/ 0 h 802255"/>
              <a:gd name="connsiteX2" fmla="*/ 4658264 w 4658264"/>
              <a:gd name="connsiteY2" fmla="*/ 802255 h 802255"/>
              <a:gd name="connsiteX3" fmla="*/ 0 w 4658264"/>
              <a:gd name="connsiteY3" fmla="*/ 802255 h 802255"/>
              <a:gd name="connsiteX4" fmla="*/ 0 w 4658264"/>
              <a:gd name="connsiteY4" fmla="*/ 0 h 802255"/>
              <a:gd name="connsiteX0-1" fmla="*/ 0 w 4658264"/>
              <a:gd name="connsiteY0-2" fmla="*/ 802255 h 802255"/>
              <a:gd name="connsiteX1-3" fmla="*/ 4658264 w 4658264"/>
              <a:gd name="connsiteY1-4" fmla="*/ 0 h 802255"/>
              <a:gd name="connsiteX2-5" fmla="*/ 4658264 w 4658264"/>
              <a:gd name="connsiteY2-6" fmla="*/ 802255 h 802255"/>
              <a:gd name="connsiteX3-7" fmla="*/ 0 w 4658264"/>
              <a:gd name="connsiteY3-8" fmla="*/ 802255 h 802255"/>
              <a:gd name="connsiteX0-9" fmla="*/ 0 w 4658264"/>
              <a:gd name="connsiteY0-10" fmla="*/ 646979 h 646979"/>
              <a:gd name="connsiteX1-11" fmla="*/ 2355011 w 4658264"/>
              <a:gd name="connsiteY1-12" fmla="*/ 0 h 646979"/>
              <a:gd name="connsiteX2-13" fmla="*/ 4658264 w 4658264"/>
              <a:gd name="connsiteY2-14" fmla="*/ 646979 h 646979"/>
              <a:gd name="connsiteX3-15" fmla="*/ 0 w 4658264"/>
              <a:gd name="connsiteY3-16" fmla="*/ 646979 h 646979"/>
              <a:gd name="connsiteX0-17" fmla="*/ 0 w 4658264"/>
              <a:gd name="connsiteY0-18" fmla="*/ 638353 h 638353"/>
              <a:gd name="connsiteX1-19" fmla="*/ 2329131 w 4658264"/>
              <a:gd name="connsiteY1-20" fmla="*/ 0 h 638353"/>
              <a:gd name="connsiteX2-21" fmla="*/ 4658264 w 4658264"/>
              <a:gd name="connsiteY2-22" fmla="*/ 638353 h 638353"/>
              <a:gd name="connsiteX3-23" fmla="*/ 0 w 4658264"/>
              <a:gd name="connsiteY3-24" fmla="*/ 638353 h 638353"/>
              <a:gd name="connsiteX0-25" fmla="*/ 0 w 4658264"/>
              <a:gd name="connsiteY0-26" fmla="*/ 638575 h 638575"/>
              <a:gd name="connsiteX1-27" fmla="*/ 2329131 w 4658264"/>
              <a:gd name="connsiteY1-28" fmla="*/ 222 h 638575"/>
              <a:gd name="connsiteX2-29" fmla="*/ 4658264 w 4658264"/>
              <a:gd name="connsiteY2-30" fmla="*/ 638575 h 638575"/>
              <a:gd name="connsiteX3-31" fmla="*/ 0 w 4658264"/>
              <a:gd name="connsiteY3-32" fmla="*/ 638575 h 638575"/>
              <a:gd name="connsiteX0-33" fmla="*/ 50762 w 4759788"/>
              <a:gd name="connsiteY0-34" fmla="*/ 638353 h 638353"/>
              <a:gd name="connsiteX1-35" fmla="*/ 2379893 w 4759788"/>
              <a:gd name="connsiteY1-36" fmla="*/ 0 h 638353"/>
              <a:gd name="connsiteX2-37" fmla="*/ 4709026 w 4759788"/>
              <a:gd name="connsiteY2-38" fmla="*/ 638353 h 638353"/>
              <a:gd name="connsiteX3-39" fmla="*/ 50762 w 4759788"/>
              <a:gd name="connsiteY3-40" fmla="*/ 638353 h 638353"/>
              <a:gd name="connsiteX0-41" fmla="*/ 51141 w 4760546"/>
              <a:gd name="connsiteY0-42" fmla="*/ 638353 h 638353"/>
              <a:gd name="connsiteX1-43" fmla="*/ 2380272 w 4760546"/>
              <a:gd name="connsiteY1-44" fmla="*/ 0 h 638353"/>
              <a:gd name="connsiteX2-45" fmla="*/ 4709405 w 4760546"/>
              <a:gd name="connsiteY2-46" fmla="*/ 638353 h 638353"/>
              <a:gd name="connsiteX3-47" fmla="*/ 51141 w 4760546"/>
              <a:gd name="connsiteY3-48" fmla="*/ 638353 h 638353"/>
              <a:gd name="connsiteX0-49" fmla="*/ 0 w 4709405"/>
              <a:gd name="connsiteY0-50" fmla="*/ 638353 h 638353"/>
              <a:gd name="connsiteX1-51" fmla="*/ 2329131 w 4709405"/>
              <a:gd name="connsiteY1-52" fmla="*/ 0 h 638353"/>
              <a:gd name="connsiteX2-53" fmla="*/ 4658264 w 4709405"/>
              <a:gd name="connsiteY2-54" fmla="*/ 638353 h 638353"/>
              <a:gd name="connsiteX3-55" fmla="*/ 0 w 4709405"/>
              <a:gd name="connsiteY3-56" fmla="*/ 638353 h 638353"/>
              <a:gd name="connsiteX0-57" fmla="*/ 0 w 4709405"/>
              <a:gd name="connsiteY0-58" fmla="*/ 638353 h 638353"/>
              <a:gd name="connsiteX1-59" fmla="*/ 2329131 w 4709405"/>
              <a:gd name="connsiteY1-60" fmla="*/ 0 h 638353"/>
              <a:gd name="connsiteX2-61" fmla="*/ 4658264 w 4709405"/>
              <a:gd name="connsiteY2-62" fmla="*/ 638353 h 638353"/>
              <a:gd name="connsiteX3-63" fmla="*/ 0 w 4709405"/>
              <a:gd name="connsiteY3-64" fmla="*/ 638353 h 638353"/>
              <a:gd name="connsiteX0-65" fmla="*/ 0 w 4658264"/>
              <a:gd name="connsiteY0-66" fmla="*/ 638353 h 638353"/>
              <a:gd name="connsiteX1-67" fmla="*/ 2329131 w 4658264"/>
              <a:gd name="connsiteY1-68" fmla="*/ 0 h 638353"/>
              <a:gd name="connsiteX2-69" fmla="*/ 4658264 w 4658264"/>
              <a:gd name="connsiteY2-70" fmla="*/ 638353 h 638353"/>
              <a:gd name="connsiteX3-71" fmla="*/ 0 w 4658264"/>
              <a:gd name="connsiteY3-72" fmla="*/ 638353 h 638353"/>
              <a:gd name="connsiteX0-73" fmla="*/ 0 w 4658264"/>
              <a:gd name="connsiteY0-74" fmla="*/ 638353 h 638353"/>
              <a:gd name="connsiteX1-75" fmla="*/ 2329131 w 4658264"/>
              <a:gd name="connsiteY1-76" fmla="*/ 0 h 638353"/>
              <a:gd name="connsiteX2-77" fmla="*/ 4658264 w 4658264"/>
              <a:gd name="connsiteY2-78" fmla="*/ 638353 h 638353"/>
              <a:gd name="connsiteX3-79" fmla="*/ 0 w 4658264"/>
              <a:gd name="connsiteY3-80" fmla="*/ 638353 h 638353"/>
              <a:gd name="connsiteX0-81" fmla="*/ 0 w 4658264"/>
              <a:gd name="connsiteY0-82" fmla="*/ 638353 h 638353"/>
              <a:gd name="connsiteX1-83" fmla="*/ 2329131 w 4658264"/>
              <a:gd name="connsiteY1-84" fmla="*/ 0 h 638353"/>
              <a:gd name="connsiteX2-85" fmla="*/ 4658264 w 4658264"/>
              <a:gd name="connsiteY2-86" fmla="*/ 638353 h 638353"/>
              <a:gd name="connsiteX3-87" fmla="*/ 0 w 4658264"/>
              <a:gd name="connsiteY3-88" fmla="*/ 638353 h 638353"/>
              <a:gd name="connsiteX0-89" fmla="*/ 0 w 4658264"/>
              <a:gd name="connsiteY0-90" fmla="*/ 638353 h 638353"/>
              <a:gd name="connsiteX1-91" fmla="*/ 2329131 w 4658264"/>
              <a:gd name="connsiteY1-92" fmla="*/ 0 h 638353"/>
              <a:gd name="connsiteX2-93" fmla="*/ 4658264 w 4658264"/>
              <a:gd name="connsiteY2-94" fmla="*/ 638353 h 638353"/>
              <a:gd name="connsiteX3-95" fmla="*/ 0 w 4658264"/>
              <a:gd name="connsiteY3-96" fmla="*/ 638353 h 638353"/>
              <a:gd name="connsiteX0-97" fmla="*/ 0 w 4658264"/>
              <a:gd name="connsiteY0-98" fmla="*/ 638353 h 638353"/>
              <a:gd name="connsiteX1-99" fmla="*/ 2329131 w 4658264"/>
              <a:gd name="connsiteY1-100" fmla="*/ 0 h 638353"/>
              <a:gd name="connsiteX2-101" fmla="*/ 4658264 w 4658264"/>
              <a:gd name="connsiteY2-102" fmla="*/ 638353 h 638353"/>
              <a:gd name="connsiteX3-103" fmla="*/ 0 w 4658264"/>
              <a:gd name="connsiteY3-104" fmla="*/ 638353 h 638353"/>
              <a:gd name="connsiteX0-105" fmla="*/ 0 w 4658264"/>
              <a:gd name="connsiteY0-106" fmla="*/ 638353 h 638353"/>
              <a:gd name="connsiteX1-107" fmla="*/ 2329131 w 4658264"/>
              <a:gd name="connsiteY1-108" fmla="*/ 0 h 638353"/>
              <a:gd name="connsiteX2-109" fmla="*/ 4658264 w 4658264"/>
              <a:gd name="connsiteY2-110" fmla="*/ 638353 h 638353"/>
              <a:gd name="connsiteX3-111" fmla="*/ 0 w 4658264"/>
              <a:gd name="connsiteY3-112" fmla="*/ 638353 h 638353"/>
              <a:gd name="connsiteX0-113" fmla="*/ 0 w 4658299"/>
              <a:gd name="connsiteY0-114" fmla="*/ 638353 h 638353"/>
              <a:gd name="connsiteX1-115" fmla="*/ 2329131 w 4658299"/>
              <a:gd name="connsiteY1-116" fmla="*/ 0 h 638353"/>
              <a:gd name="connsiteX2-117" fmla="*/ 4658264 w 4658299"/>
              <a:gd name="connsiteY2-118" fmla="*/ 638353 h 638353"/>
              <a:gd name="connsiteX3-119" fmla="*/ 0 w 4658299"/>
              <a:gd name="connsiteY3-120" fmla="*/ 638353 h 638353"/>
              <a:gd name="connsiteX0-121" fmla="*/ 0 w 4658299"/>
              <a:gd name="connsiteY0-122" fmla="*/ 638353 h 638353"/>
              <a:gd name="connsiteX1-123" fmla="*/ 2329131 w 4658299"/>
              <a:gd name="connsiteY1-124" fmla="*/ 0 h 638353"/>
              <a:gd name="connsiteX2-125" fmla="*/ 4658264 w 4658299"/>
              <a:gd name="connsiteY2-126" fmla="*/ 638353 h 638353"/>
              <a:gd name="connsiteX3-127" fmla="*/ 0 w 4658299"/>
              <a:gd name="connsiteY3-128" fmla="*/ 638353 h 638353"/>
              <a:gd name="connsiteX0-129" fmla="*/ 0 w 4658299"/>
              <a:gd name="connsiteY0-130" fmla="*/ 638353 h 638353"/>
              <a:gd name="connsiteX1-131" fmla="*/ 2329131 w 4658299"/>
              <a:gd name="connsiteY1-132" fmla="*/ 0 h 638353"/>
              <a:gd name="connsiteX2-133" fmla="*/ 4658264 w 4658299"/>
              <a:gd name="connsiteY2-134" fmla="*/ 638353 h 638353"/>
              <a:gd name="connsiteX3-135" fmla="*/ 0 w 4658299"/>
              <a:gd name="connsiteY3-136" fmla="*/ 638353 h 638353"/>
              <a:gd name="connsiteX0-137" fmla="*/ 0 w 4658299"/>
              <a:gd name="connsiteY0-138" fmla="*/ 638353 h 638353"/>
              <a:gd name="connsiteX1-139" fmla="*/ 2329131 w 4658299"/>
              <a:gd name="connsiteY1-140" fmla="*/ 0 h 638353"/>
              <a:gd name="connsiteX2-141" fmla="*/ 4658264 w 4658299"/>
              <a:gd name="connsiteY2-142" fmla="*/ 638353 h 638353"/>
              <a:gd name="connsiteX3-143" fmla="*/ 0 w 4658299"/>
              <a:gd name="connsiteY3-144" fmla="*/ 638353 h 638353"/>
              <a:gd name="connsiteX0-145" fmla="*/ 0 w 4658299"/>
              <a:gd name="connsiteY0-146" fmla="*/ 638353 h 638353"/>
              <a:gd name="connsiteX1-147" fmla="*/ 2329131 w 4658299"/>
              <a:gd name="connsiteY1-148" fmla="*/ 0 h 638353"/>
              <a:gd name="connsiteX2-149" fmla="*/ 4658264 w 4658299"/>
              <a:gd name="connsiteY2-150" fmla="*/ 638353 h 638353"/>
              <a:gd name="connsiteX3-151" fmla="*/ 0 w 4658299"/>
              <a:gd name="connsiteY3-152" fmla="*/ 638353 h 638353"/>
              <a:gd name="connsiteX0-153" fmla="*/ 0 w 4658299"/>
              <a:gd name="connsiteY0-154" fmla="*/ 638353 h 638353"/>
              <a:gd name="connsiteX1-155" fmla="*/ 2329131 w 4658299"/>
              <a:gd name="connsiteY1-156" fmla="*/ 0 h 638353"/>
              <a:gd name="connsiteX2-157" fmla="*/ 4658264 w 4658299"/>
              <a:gd name="connsiteY2-158" fmla="*/ 638353 h 638353"/>
              <a:gd name="connsiteX3-159" fmla="*/ 0 w 4658299"/>
              <a:gd name="connsiteY3-160" fmla="*/ 638353 h 638353"/>
              <a:gd name="connsiteX0-161" fmla="*/ 0 w 4658300"/>
              <a:gd name="connsiteY0-162" fmla="*/ 638353 h 638353"/>
              <a:gd name="connsiteX1-163" fmla="*/ 2329131 w 4658300"/>
              <a:gd name="connsiteY1-164" fmla="*/ 0 h 638353"/>
              <a:gd name="connsiteX2-165" fmla="*/ 4658264 w 4658300"/>
              <a:gd name="connsiteY2-166" fmla="*/ 638353 h 638353"/>
              <a:gd name="connsiteX3-167" fmla="*/ 0 w 4658300"/>
              <a:gd name="connsiteY3-168" fmla="*/ 638353 h 638353"/>
              <a:gd name="connsiteX0-169" fmla="*/ 0 w 4658264"/>
              <a:gd name="connsiteY0-170" fmla="*/ 638353 h 638353"/>
              <a:gd name="connsiteX1-171" fmla="*/ 2329131 w 4658264"/>
              <a:gd name="connsiteY1-172" fmla="*/ 0 h 638353"/>
              <a:gd name="connsiteX2-173" fmla="*/ 4658264 w 4658264"/>
              <a:gd name="connsiteY2-174" fmla="*/ 638353 h 638353"/>
              <a:gd name="connsiteX3-175" fmla="*/ 0 w 4658264"/>
              <a:gd name="connsiteY3-176" fmla="*/ 638353 h 638353"/>
              <a:gd name="connsiteX0-177" fmla="*/ 0 w 4658264"/>
              <a:gd name="connsiteY0-178" fmla="*/ 638353 h 638353"/>
              <a:gd name="connsiteX1-179" fmla="*/ 2329131 w 4658264"/>
              <a:gd name="connsiteY1-180" fmla="*/ 0 h 638353"/>
              <a:gd name="connsiteX2-181" fmla="*/ 4658264 w 4658264"/>
              <a:gd name="connsiteY2-182" fmla="*/ 638353 h 638353"/>
              <a:gd name="connsiteX3-183" fmla="*/ 0 w 4658264"/>
              <a:gd name="connsiteY3-184" fmla="*/ 638353 h 638353"/>
              <a:gd name="connsiteX0-185" fmla="*/ 0 w 4658264"/>
              <a:gd name="connsiteY0-186" fmla="*/ 638353 h 638353"/>
              <a:gd name="connsiteX1-187" fmla="*/ 2329131 w 4658264"/>
              <a:gd name="connsiteY1-188" fmla="*/ 0 h 638353"/>
              <a:gd name="connsiteX2-189" fmla="*/ 4658264 w 4658264"/>
              <a:gd name="connsiteY2-190" fmla="*/ 638353 h 638353"/>
              <a:gd name="connsiteX3-191" fmla="*/ 0 w 4658264"/>
              <a:gd name="connsiteY3-192" fmla="*/ 638353 h 638353"/>
              <a:gd name="connsiteX0-193" fmla="*/ 0 w 4658264"/>
              <a:gd name="connsiteY0-194" fmla="*/ 638353 h 638353"/>
              <a:gd name="connsiteX1-195" fmla="*/ 2329131 w 4658264"/>
              <a:gd name="connsiteY1-196" fmla="*/ 0 h 638353"/>
              <a:gd name="connsiteX2-197" fmla="*/ 4658264 w 4658264"/>
              <a:gd name="connsiteY2-198" fmla="*/ 638353 h 638353"/>
              <a:gd name="connsiteX3-199" fmla="*/ 0 w 4658264"/>
              <a:gd name="connsiteY3-200" fmla="*/ 638353 h 638353"/>
              <a:gd name="connsiteX0-201" fmla="*/ 0 w 4658264"/>
              <a:gd name="connsiteY0-202" fmla="*/ 638353 h 638353"/>
              <a:gd name="connsiteX1-203" fmla="*/ 2329131 w 4658264"/>
              <a:gd name="connsiteY1-204" fmla="*/ 0 h 638353"/>
              <a:gd name="connsiteX2-205" fmla="*/ 4658264 w 4658264"/>
              <a:gd name="connsiteY2-206" fmla="*/ 638353 h 638353"/>
              <a:gd name="connsiteX3-207" fmla="*/ 0 w 4658264"/>
              <a:gd name="connsiteY3-208" fmla="*/ 638353 h 638353"/>
              <a:gd name="connsiteX0-209" fmla="*/ 0 w 4658264"/>
              <a:gd name="connsiteY0-210" fmla="*/ 638353 h 638353"/>
              <a:gd name="connsiteX1-211" fmla="*/ 2329131 w 4658264"/>
              <a:gd name="connsiteY1-212" fmla="*/ 0 h 638353"/>
              <a:gd name="connsiteX2-213" fmla="*/ 4658264 w 4658264"/>
              <a:gd name="connsiteY2-214" fmla="*/ 638353 h 638353"/>
              <a:gd name="connsiteX3-215" fmla="*/ 0 w 4658264"/>
              <a:gd name="connsiteY3-216" fmla="*/ 638353 h 638353"/>
              <a:gd name="connsiteX0-217" fmla="*/ 0 w 4658264"/>
              <a:gd name="connsiteY0-218" fmla="*/ 638353 h 638353"/>
              <a:gd name="connsiteX1-219" fmla="*/ 2329131 w 4658264"/>
              <a:gd name="connsiteY1-220" fmla="*/ 0 h 638353"/>
              <a:gd name="connsiteX2-221" fmla="*/ 4658264 w 4658264"/>
              <a:gd name="connsiteY2-222" fmla="*/ 638353 h 638353"/>
              <a:gd name="connsiteX3-223" fmla="*/ 0 w 4658264"/>
              <a:gd name="connsiteY3-224" fmla="*/ 638353 h 638353"/>
              <a:gd name="connsiteX0-225" fmla="*/ 0 w 4658264"/>
              <a:gd name="connsiteY0-226" fmla="*/ 638353 h 638353"/>
              <a:gd name="connsiteX1-227" fmla="*/ 2329131 w 4658264"/>
              <a:gd name="connsiteY1-228" fmla="*/ 0 h 638353"/>
              <a:gd name="connsiteX2-229" fmla="*/ 4658264 w 4658264"/>
              <a:gd name="connsiteY2-230" fmla="*/ 638353 h 638353"/>
              <a:gd name="connsiteX3-231" fmla="*/ 0 w 4658264"/>
              <a:gd name="connsiteY3-232" fmla="*/ 638353 h 638353"/>
              <a:gd name="connsiteX0-233" fmla="*/ 0 w 4658264"/>
              <a:gd name="connsiteY0-234" fmla="*/ 638353 h 638353"/>
              <a:gd name="connsiteX1-235" fmla="*/ 2329131 w 4658264"/>
              <a:gd name="connsiteY1-236" fmla="*/ 0 h 638353"/>
              <a:gd name="connsiteX2-237" fmla="*/ 4658264 w 4658264"/>
              <a:gd name="connsiteY2-238" fmla="*/ 638353 h 638353"/>
              <a:gd name="connsiteX3-239" fmla="*/ 0 w 4658264"/>
              <a:gd name="connsiteY3-240" fmla="*/ 638353 h 638353"/>
              <a:gd name="connsiteX0-241" fmla="*/ 0 w 4658264"/>
              <a:gd name="connsiteY0-242" fmla="*/ 638353 h 638353"/>
              <a:gd name="connsiteX1-243" fmla="*/ 2329131 w 4658264"/>
              <a:gd name="connsiteY1-244" fmla="*/ 0 h 638353"/>
              <a:gd name="connsiteX2-245" fmla="*/ 4658264 w 4658264"/>
              <a:gd name="connsiteY2-246" fmla="*/ 638353 h 638353"/>
              <a:gd name="connsiteX3-247" fmla="*/ 0 w 4658264"/>
              <a:gd name="connsiteY3-248" fmla="*/ 638353 h 638353"/>
              <a:gd name="connsiteX0-249" fmla="*/ 0 w 4658264"/>
              <a:gd name="connsiteY0-250" fmla="*/ 638353 h 638353"/>
              <a:gd name="connsiteX1-251" fmla="*/ 2329131 w 4658264"/>
              <a:gd name="connsiteY1-252" fmla="*/ 0 h 638353"/>
              <a:gd name="connsiteX2-253" fmla="*/ 4658264 w 4658264"/>
              <a:gd name="connsiteY2-254" fmla="*/ 638353 h 638353"/>
              <a:gd name="connsiteX3-255" fmla="*/ 0 w 4658264"/>
              <a:gd name="connsiteY3-256" fmla="*/ 638353 h 638353"/>
              <a:gd name="connsiteX0-257" fmla="*/ 0 w 4658264"/>
              <a:gd name="connsiteY0-258" fmla="*/ 638353 h 638353"/>
              <a:gd name="connsiteX1-259" fmla="*/ 2329131 w 4658264"/>
              <a:gd name="connsiteY1-260" fmla="*/ 0 h 638353"/>
              <a:gd name="connsiteX2-261" fmla="*/ 4658264 w 4658264"/>
              <a:gd name="connsiteY2-262" fmla="*/ 638353 h 638353"/>
              <a:gd name="connsiteX3-263" fmla="*/ 0 w 4658264"/>
              <a:gd name="connsiteY3-264" fmla="*/ 638353 h 638353"/>
              <a:gd name="connsiteX0-265" fmla="*/ 0 w 4658264"/>
              <a:gd name="connsiteY0-266" fmla="*/ 638353 h 638353"/>
              <a:gd name="connsiteX1-267" fmla="*/ 2329131 w 4658264"/>
              <a:gd name="connsiteY1-268" fmla="*/ 0 h 638353"/>
              <a:gd name="connsiteX2-269" fmla="*/ 4658264 w 4658264"/>
              <a:gd name="connsiteY2-270" fmla="*/ 638353 h 638353"/>
              <a:gd name="connsiteX3-271" fmla="*/ 0 w 4658264"/>
              <a:gd name="connsiteY3-272" fmla="*/ 638353 h 638353"/>
              <a:gd name="connsiteX0-273" fmla="*/ 0 w 4658264"/>
              <a:gd name="connsiteY0-274" fmla="*/ 638353 h 638353"/>
              <a:gd name="connsiteX1-275" fmla="*/ 2329131 w 4658264"/>
              <a:gd name="connsiteY1-276" fmla="*/ 0 h 638353"/>
              <a:gd name="connsiteX2-277" fmla="*/ 4658264 w 4658264"/>
              <a:gd name="connsiteY2-278" fmla="*/ 638353 h 638353"/>
              <a:gd name="connsiteX3-279" fmla="*/ 0 w 4658264"/>
              <a:gd name="connsiteY3-280" fmla="*/ 638353 h 638353"/>
              <a:gd name="connsiteX0-281" fmla="*/ 0 w 4658264"/>
              <a:gd name="connsiteY0-282" fmla="*/ 638353 h 638353"/>
              <a:gd name="connsiteX1-283" fmla="*/ 2329131 w 4658264"/>
              <a:gd name="connsiteY1-284" fmla="*/ 0 h 638353"/>
              <a:gd name="connsiteX2-285" fmla="*/ 4658264 w 4658264"/>
              <a:gd name="connsiteY2-286" fmla="*/ 638353 h 638353"/>
              <a:gd name="connsiteX3-287" fmla="*/ 0 w 4658264"/>
              <a:gd name="connsiteY3-288" fmla="*/ 638353 h 638353"/>
              <a:gd name="connsiteX0-289" fmla="*/ 0 w 4658264"/>
              <a:gd name="connsiteY0-290" fmla="*/ 638353 h 638353"/>
              <a:gd name="connsiteX1-291" fmla="*/ 2329131 w 4658264"/>
              <a:gd name="connsiteY1-292" fmla="*/ 0 h 638353"/>
              <a:gd name="connsiteX2-293" fmla="*/ 4658264 w 4658264"/>
              <a:gd name="connsiteY2-294" fmla="*/ 638353 h 638353"/>
              <a:gd name="connsiteX3-295" fmla="*/ 0 w 4658264"/>
              <a:gd name="connsiteY3-296" fmla="*/ 638353 h 638353"/>
              <a:gd name="connsiteX0-297" fmla="*/ 0 w 4658264"/>
              <a:gd name="connsiteY0-298" fmla="*/ 638353 h 638353"/>
              <a:gd name="connsiteX1-299" fmla="*/ 2329131 w 4658264"/>
              <a:gd name="connsiteY1-300" fmla="*/ 0 h 638353"/>
              <a:gd name="connsiteX2-301" fmla="*/ 4658264 w 4658264"/>
              <a:gd name="connsiteY2-302" fmla="*/ 638353 h 638353"/>
              <a:gd name="connsiteX3-303" fmla="*/ 0 w 4658264"/>
              <a:gd name="connsiteY3-304" fmla="*/ 638353 h 638353"/>
              <a:gd name="connsiteX0-305" fmla="*/ 0 w 4658264"/>
              <a:gd name="connsiteY0-306" fmla="*/ 638353 h 638353"/>
              <a:gd name="connsiteX1-307" fmla="*/ 2329131 w 4658264"/>
              <a:gd name="connsiteY1-308" fmla="*/ 0 h 638353"/>
              <a:gd name="connsiteX2-309" fmla="*/ 4658264 w 4658264"/>
              <a:gd name="connsiteY2-310" fmla="*/ 638353 h 638353"/>
              <a:gd name="connsiteX3-311" fmla="*/ 0 w 4658264"/>
              <a:gd name="connsiteY3-312" fmla="*/ 638353 h 638353"/>
              <a:gd name="connsiteX0-313" fmla="*/ 0 w 4658264"/>
              <a:gd name="connsiteY0-314" fmla="*/ 638353 h 638353"/>
              <a:gd name="connsiteX1-315" fmla="*/ 2329131 w 4658264"/>
              <a:gd name="connsiteY1-316" fmla="*/ 0 h 638353"/>
              <a:gd name="connsiteX2-317" fmla="*/ 4658264 w 4658264"/>
              <a:gd name="connsiteY2-318" fmla="*/ 638353 h 638353"/>
              <a:gd name="connsiteX3-319" fmla="*/ 0 w 4658264"/>
              <a:gd name="connsiteY3-320" fmla="*/ 638353 h 638353"/>
              <a:gd name="connsiteX0-321" fmla="*/ 0 w 4658264"/>
              <a:gd name="connsiteY0-322" fmla="*/ 638353 h 638353"/>
              <a:gd name="connsiteX1-323" fmla="*/ 2329131 w 4658264"/>
              <a:gd name="connsiteY1-324" fmla="*/ 0 h 638353"/>
              <a:gd name="connsiteX2-325" fmla="*/ 4658264 w 4658264"/>
              <a:gd name="connsiteY2-326" fmla="*/ 638353 h 638353"/>
              <a:gd name="connsiteX3-327" fmla="*/ 0 w 4658264"/>
              <a:gd name="connsiteY3-328" fmla="*/ 638353 h 638353"/>
              <a:gd name="connsiteX0-329" fmla="*/ 0 w 4658264"/>
              <a:gd name="connsiteY0-330" fmla="*/ 638353 h 638353"/>
              <a:gd name="connsiteX1-331" fmla="*/ 2329131 w 4658264"/>
              <a:gd name="connsiteY1-332" fmla="*/ 0 h 638353"/>
              <a:gd name="connsiteX2-333" fmla="*/ 4658264 w 4658264"/>
              <a:gd name="connsiteY2-334" fmla="*/ 638353 h 638353"/>
              <a:gd name="connsiteX3-335" fmla="*/ 0 w 4658264"/>
              <a:gd name="connsiteY3-336" fmla="*/ 638353 h 638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58264" h="638353">
                <a:moveTo>
                  <a:pt x="0" y="638353"/>
                </a:moveTo>
                <a:cubicBezTo>
                  <a:pt x="550016" y="315561"/>
                  <a:pt x="1518248" y="0"/>
                  <a:pt x="2329131" y="0"/>
                </a:cubicBezTo>
                <a:cubicBezTo>
                  <a:pt x="3140014" y="0"/>
                  <a:pt x="4192719" y="337666"/>
                  <a:pt x="4658264" y="638353"/>
                </a:cubicBezTo>
                <a:cubicBezTo>
                  <a:pt x="2950233" y="129395"/>
                  <a:pt x="1431984" y="215658"/>
                  <a:pt x="0" y="63835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9760739">
            <a:off x="4546837" y="3104166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47811" y="1993670"/>
            <a:ext cx="982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1760289">
            <a:off x="6891659" y="3182380"/>
            <a:ext cx="718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4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87490" y="2755367"/>
            <a:ext cx="410369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快手</a:t>
            </a:r>
            <a:endParaRPr lang="zh-CN" altLang="zh-CN" sz="1600" dirty="0"/>
          </a:p>
        </p:txBody>
      </p:sp>
      <p:sp>
        <p:nvSpPr>
          <p:cNvPr id="10" name="矩形 9"/>
          <p:cNvSpPr/>
          <p:nvPr/>
        </p:nvSpPr>
        <p:spPr>
          <a:xfrm>
            <a:off x="8309641" y="3085722"/>
            <a:ext cx="3144826" cy="73866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400" dirty="0" smtClean="0"/>
              <a:t>快手的用户大多处于三四线城市和农村地区，是为普通人打造的生活记录和分享平台。</a:t>
            </a:r>
            <a:endParaRPr lang="zh-CN" altLang="zh-CN" sz="1400" dirty="0" smtClean="0"/>
          </a:p>
        </p:txBody>
      </p:sp>
      <p:sp>
        <p:nvSpPr>
          <p:cNvPr id="11" name="文本框 10"/>
          <p:cNvSpPr txBox="1"/>
          <p:nvPr/>
        </p:nvSpPr>
        <p:spPr>
          <a:xfrm>
            <a:off x="3278148" y="2755367"/>
            <a:ext cx="410369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抖音</a:t>
            </a:r>
            <a:endParaRPr lang="zh-CN" altLang="zh-CN" sz="1600" dirty="0"/>
          </a:p>
        </p:txBody>
      </p:sp>
      <p:sp>
        <p:nvSpPr>
          <p:cNvPr id="12" name="矩形 11"/>
          <p:cNvSpPr/>
          <p:nvPr/>
        </p:nvSpPr>
        <p:spPr>
          <a:xfrm>
            <a:off x="790401" y="3085722"/>
            <a:ext cx="3079256" cy="73866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400" dirty="0" smtClean="0"/>
              <a:t>抖音是今日头条旗下一款音乐创意短视频社交软件，立志做专注新生代的音乐短视频社区。</a:t>
            </a:r>
            <a:endParaRPr lang="zh-CN" altLang="zh-CN" sz="1200" dirty="0"/>
          </a:p>
        </p:txBody>
      </p:sp>
      <p:sp>
        <p:nvSpPr>
          <p:cNvPr id="18" name="矩形 17"/>
          <p:cNvSpPr/>
          <p:nvPr/>
        </p:nvSpPr>
        <p:spPr>
          <a:xfrm>
            <a:off x="1953194" y="5426119"/>
            <a:ext cx="8285605" cy="55399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 smtClean="0">
                <a:latin typeface="+mn-ea"/>
              </a:rPr>
              <a:t>1.4</a:t>
            </a:r>
            <a:r>
              <a:rPr lang="zh-CN" altLang="en-US" sz="2000" b="1" dirty="0" smtClean="0">
                <a:latin typeface="+mn-ea"/>
              </a:rPr>
              <a:t>短视频的主要平台</a:t>
            </a:r>
            <a:endParaRPr lang="zh-CN" altLang="en-US" sz="2000" b="1" dirty="0"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09550" y="266700"/>
            <a:ext cx="11763375" cy="64293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" y="0"/>
            <a:ext cx="12191999" cy="3434180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  <a:gd name="connsiteX0-1" fmla="*/ 0 w 12191999"/>
              <a:gd name="connsiteY0-2" fmla="*/ 0 h 3434180"/>
              <a:gd name="connsiteX1-3" fmla="*/ 12191999 w 12191999"/>
              <a:gd name="connsiteY1-4" fmla="*/ 0 h 3434180"/>
              <a:gd name="connsiteX2-5" fmla="*/ 12191999 w 12191999"/>
              <a:gd name="connsiteY2-6" fmla="*/ 766762 h 3434180"/>
              <a:gd name="connsiteX3-7" fmla="*/ 12191999 w 12191999"/>
              <a:gd name="connsiteY3-8" fmla="*/ 772572 h 3434180"/>
              <a:gd name="connsiteX4-9" fmla="*/ 0 w 12191999"/>
              <a:gd name="connsiteY4-10" fmla="*/ 772571 h 3434180"/>
              <a:gd name="connsiteX5" fmla="*/ 0 w 12191999"/>
              <a:gd name="connsiteY5" fmla="*/ 0 h 34341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1999" h="3434180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6769099" y="3173840"/>
                  <a:pt x="3175" y="5311408"/>
                  <a:pt x="0" y="77257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任意多边形 12"/>
          <p:cNvSpPr/>
          <p:nvPr/>
        </p:nvSpPr>
        <p:spPr>
          <a:xfrm>
            <a:off x="1" y="0"/>
            <a:ext cx="12191999" cy="2960788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2960788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10198099" y="1497440"/>
                  <a:pt x="3175" y="5311408"/>
                  <a:pt x="0" y="7725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829567" y="372398"/>
            <a:ext cx="1037143" cy="221599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+mj-ea"/>
                <a:ea typeface="+mj-ea"/>
              </a:rPr>
              <a:t>4</a:t>
            </a:r>
            <a:endParaRPr lang="zh-CN" altLang="en-US" sz="13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67852" y="1252165"/>
            <a:ext cx="5084725" cy="52322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新媒体平台内容创业</a:t>
            </a:r>
            <a:r>
              <a:rPr lang="en-US" altLang="zh-CN" sz="2800" dirty="0" smtClean="0">
                <a:solidFill>
                  <a:schemeClr val="bg1"/>
                </a:solidFill>
                <a:latin typeface="+mj-ea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平台篇</a:t>
            </a:r>
            <a:endParaRPr lang="zh-CN" altLang="en-US" sz="28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53367" y="3763015"/>
            <a:ext cx="5825313" cy="92333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5400" dirty="0" smtClean="0">
                <a:solidFill>
                  <a:schemeClr val="tx2"/>
                </a:solidFill>
                <a:latin typeface="+mj-ea"/>
                <a:ea typeface="+mj-ea"/>
              </a:rPr>
              <a:t>4.3</a:t>
            </a:r>
            <a:r>
              <a:rPr lang="zh-CN" altLang="en-US" sz="5400" dirty="0" smtClean="0">
                <a:solidFill>
                  <a:schemeClr val="tx2"/>
                </a:solidFill>
                <a:latin typeface="+mj-ea"/>
                <a:ea typeface="+mj-ea"/>
              </a:rPr>
              <a:t>音频类内容创业</a:t>
            </a:r>
            <a:endParaRPr lang="zh-CN" altLang="en-US" sz="5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9" name="任意多边形 28"/>
          <p:cNvSpPr/>
          <p:nvPr/>
        </p:nvSpPr>
        <p:spPr>
          <a:xfrm flipH="1" flipV="1">
            <a:off x="7229474" y="5840436"/>
            <a:ext cx="4962526" cy="1017564"/>
          </a:xfrm>
          <a:custGeom>
            <a:avLst/>
            <a:gdLst>
              <a:gd name="connsiteX0" fmla="*/ 853200 w 4962526"/>
              <a:gd name="connsiteY0" fmla="*/ 1017563 h 1017564"/>
              <a:gd name="connsiteX1" fmla="*/ 125934 w 4962526"/>
              <a:gd name="connsiteY1" fmla="*/ 913956 h 1017564"/>
              <a:gd name="connsiteX2" fmla="*/ 0 w 4962526"/>
              <a:gd name="connsiteY2" fmla="*/ 861308 h 1017564"/>
              <a:gd name="connsiteX3" fmla="*/ 0 w 4962526"/>
              <a:gd name="connsiteY3" fmla="*/ 0 h 1017564"/>
              <a:gd name="connsiteX4" fmla="*/ 4962526 w 4962526"/>
              <a:gd name="connsiteY4" fmla="*/ 0 h 1017564"/>
              <a:gd name="connsiteX5" fmla="*/ 4657523 w 4962526"/>
              <a:gd name="connsiteY5" fmla="*/ 107970 h 1017564"/>
              <a:gd name="connsiteX6" fmla="*/ 853200 w 4962526"/>
              <a:gd name="connsiteY6" fmla="*/ 1017563 h 10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62526" h="1017564">
                <a:moveTo>
                  <a:pt x="853200" y="1017563"/>
                </a:moveTo>
                <a:cubicBezTo>
                  <a:pt x="579206" y="1017290"/>
                  <a:pt x="332622" y="985803"/>
                  <a:pt x="125934" y="913956"/>
                </a:cubicBezTo>
                <a:lnTo>
                  <a:pt x="0" y="861308"/>
                </a:lnTo>
                <a:lnTo>
                  <a:pt x="0" y="0"/>
                </a:lnTo>
                <a:lnTo>
                  <a:pt x="4962526" y="0"/>
                </a:lnTo>
                <a:lnTo>
                  <a:pt x="4657523" y="107970"/>
                </a:lnTo>
                <a:cubicBezTo>
                  <a:pt x="3483694" y="520331"/>
                  <a:pt x="1949175" y="1018657"/>
                  <a:pt x="853200" y="10175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29772" y="819150"/>
            <a:ext cx="4294803" cy="781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276313" y="1018333"/>
            <a:ext cx="294338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音频类内容创业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6016" y="831972"/>
            <a:ext cx="788228" cy="78822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4"/>
          <p:cNvGrpSpPr/>
          <p:nvPr/>
        </p:nvGrpSpPr>
        <p:grpSpPr>
          <a:xfrm>
            <a:off x="934195" y="1029440"/>
            <a:ext cx="484058" cy="393292"/>
            <a:chOff x="3079231" y="3937966"/>
            <a:chExt cx="307195" cy="249594"/>
          </a:xfrm>
          <a:solidFill>
            <a:schemeClr val="accent1"/>
          </a:solidFill>
        </p:grpSpPr>
        <p:sp>
          <p:nvSpPr>
            <p:cNvPr id="16" name="Freeform 36"/>
            <p:cNvSpPr>
              <a:spLocks noEditPoints="1"/>
            </p:cNvSpPr>
            <p:nvPr/>
          </p:nvSpPr>
          <p:spPr bwMode="auto">
            <a:xfrm>
              <a:off x="3079231" y="3999404"/>
              <a:ext cx="211196" cy="188156"/>
            </a:xfrm>
            <a:custGeom>
              <a:avLst/>
              <a:gdLst>
                <a:gd name="T0" fmla="*/ 70 w 137"/>
                <a:gd name="T1" fmla="*/ 0 h 122"/>
                <a:gd name="T2" fmla="*/ 68 w 137"/>
                <a:gd name="T3" fmla="*/ 0 h 122"/>
                <a:gd name="T4" fmla="*/ 67 w 137"/>
                <a:gd name="T5" fmla="*/ 0 h 122"/>
                <a:gd name="T6" fmla="*/ 0 w 137"/>
                <a:gd name="T7" fmla="*/ 50 h 122"/>
                <a:gd name="T8" fmla="*/ 0 w 137"/>
                <a:gd name="T9" fmla="*/ 51 h 122"/>
                <a:gd name="T10" fmla="*/ 27 w 137"/>
                <a:gd name="T11" fmla="*/ 92 h 122"/>
                <a:gd name="T12" fmla="*/ 21 w 137"/>
                <a:gd name="T13" fmla="*/ 101 h 122"/>
                <a:gd name="T14" fmla="*/ 17 w 137"/>
                <a:gd name="T15" fmla="*/ 108 h 122"/>
                <a:gd name="T16" fmla="*/ 16 w 137"/>
                <a:gd name="T17" fmla="*/ 109 h 122"/>
                <a:gd name="T18" fmla="*/ 14 w 137"/>
                <a:gd name="T19" fmla="*/ 115 h 122"/>
                <a:gd name="T20" fmla="*/ 19 w 137"/>
                <a:gd name="T21" fmla="*/ 122 h 122"/>
                <a:gd name="T22" fmla="*/ 19 w 137"/>
                <a:gd name="T23" fmla="*/ 122 h 122"/>
                <a:gd name="T24" fmla="*/ 21 w 137"/>
                <a:gd name="T25" fmla="*/ 122 h 122"/>
                <a:gd name="T26" fmla="*/ 21 w 137"/>
                <a:gd name="T27" fmla="*/ 122 h 122"/>
                <a:gd name="T28" fmla="*/ 21 w 137"/>
                <a:gd name="T29" fmla="*/ 122 h 122"/>
                <a:gd name="T30" fmla="*/ 29 w 137"/>
                <a:gd name="T31" fmla="*/ 119 h 122"/>
                <a:gd name="T32" fmla="*/ 31 w 137"/>
                <a:gd name="T33" fmla="*/ 118 h 122"/>
                <a:gd name="T34" fmla="*/ 43 w 137"/>
                <a:gd name="T35" fmla="*/ 111 h 122"/>
                <a:gd name="T36" fmla="*/ 48 w 137"/>
                <a:gd name="T37" fmla="*/ 108 h 122"/>
                <a:gd name="T38" fmla="*/ 56 w 137"/>
                <a:gd name="T39" fmla="*/ 104 h 122"/>
                <a:gd name="T40" fmla="*/ 58 w 137"/>
                <a:gd name="T41" fmla="*/ 103 h 122"/>
                <a:gd name="T42" fmla="*/ 58 w 137"/>
                <a:gd name="T43" fmla="*/ 103 h 122"/>
                <a:gd name="T44" fmla="*/ 67 w 137"/>
                <a:gd name="T45" fmla="*/ 103 h 122"/>
                <a:gd name="T46" fmla="*/ 69 w 137"/>
                <a:gd name="T47" fmla="*/ 103 h 122"/>
                <a:gd name="T48" fmla="*/ 137 w 137"/>
                <a:gd name="T49" fmla="*/ 53 h 122"/>
                <a:gd name="T50" fmla="*/ 137 w 137"/>
                <a:gd name="T51" fmla="*/ 52 h 122"/>
                <a:gd name="T52" fmla="*/ 70 w 137"/>
                <a:gd name="T53" fmla="*/ 0 h 122"/>
                <a:gd name="T54" fmla="*/ 37 w 137"/>
                <a:gd name="T55" fmla="*/ 98 h 122"/>
                <a:gd name="T56" fmla="*/ 37 w 137"/>
                <a:gd name="T57" fmla="*/ 97 h 122"/>
                <a:gd name="T58" fmla="*/ 39 w 137"/>
                <a:gd name="T59" fmla="*/ 90 h 122"/>
                <a:gd name="T60" fmla="*/ 36 w 137"/>
                <a:gd name="T61" fmla="*/ 84 h 122"/>
                <a:gd name="T62" fmla="*/ 11 w 137"/>
                <a:gd name="T63" fmla="*/ 51 h 122"/>
                <a:gd name="T64" fmla="*/ 11 w 137"/>
                <a:gd name="T65" fmla="*/ 50 h 122"/>
                <a:gd name="T66" fmla="*/ 67 w 137"/>
                <a:gd name="T67" fmla="*/ 11 h 122"/>
                <a:gd name="T68" fmla="*/ 69 w 137"/>
                <a:gd name="T69" fmla="*/ 11 h 122"/>
                <a:gd name="T70" fmla="*/ 125 w 137"/>
                <a:gd name="T71" fmla="*/ 52 h 122"/>
                <a:gd name="T72" fmla="*/ 125 w 137"/>
                <a:gd name="T73" fmla="*/ 53 h 122"/>
                <a:gd name="T74" fmla="*/ 69 w 137"/>
                <a:gd name="T75" fmla="*/ 92 h 122"/>
                <a:gd name="T76" fmla="*/ 67 w 137"/>
                <a:gd name="T77" fmla="*/ 92 h 122"/>
                <a:gd name="T78" fmla="*/ 59 w 137"/>
                <a:gd name="T79" fmla="*/ 91 h 122"/>
                <a:gd name="T80" fmla="*/ 58 w 137"/>
                <a:gd name="T81" fmla="*/ 91 h 122"/>
                <a:gd name="T82" fmla="*/ 50 w 137"/>
                <a:gd name="T83" fmla="*/ 94 h 122"/>
                <a:gd name="T84" fmla="*/ 48 w 137"/>
                <a:gd name="T85" fmla="*/ 95 h 122"/>
                <a:gd name="T86" fmla="*/ 37 w 137"/>
                <a:gd name="T87" fmla="*/ 102 h 122"/>
                <a:gd name="T88" fmla="*/ 32 w 137"/>
                <a:gd name="T89" fmla="*/ 105 h 122"/>
                <a:gd name="T90" fmla="*/ 37 w 137"/>
                <a:gd name="T91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7" h="122">
                  <a:moveTo>
                    <a:pt x="70" y="0"/>
                  </a:moveTo>
                  <a:cubicBezTo>
                    <a:pt x="69" y="0"/>
                    <a:pt x="69" y="0"/>
                    <a:pt x="6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1" y="0"/>
                    <a:pt x="1" y="22"/>
                    <a:pt x="0" y="50"/>
                  </a:cubicBezTo>
                  <a:cubicBezTo>
                    <a:pt x="0" y="50"/>
                    <a:pt x="0" y="51"/>
                    <a:pt x="0" y="51"/>
                  </a:cubicBezTo>
                  <a:cubicBezTo>
                    <a:pt x="0" y="67"/>
                    <a:pt x="10" y="82"/>
                    <a:pt x="27" y="92"/>
                  </a:cubicBezTo>
                  <a:cubicBezTo>
                    <a:pt x="26" y="94"/>
                    <a:pt x="24" y="97"/>
                    <a:pt x="21" y="101"/>
                  </a:cubicBezTo>
                  <a:cubicBezTo>
                    <a:pt x="20" y="103"/>
                    <a:pt x="18" y="106"/>
                    <a:pt x="17" y="108"/>
                  </a:cubicBezTo>
                  <a:cubicBezTo>
                    <a:pt x="16" y="109"/>
                    <a:pt x="16" y="109"/>
                    <a:pt x="16" y="109"/>
                  </a:cubicBezTo>
                  <a:cubicBezTo>
                    <a:pt x="15" y="111"/>
                    <a:pt x="14" y="113"/>
                    <a:pt x="14" y="115"/>
                  </a:cubicBezTo>
                  <a:cubicBezTo>
                    <a:pt x="14" y="118"/>
                    <a:pt x="16" y="121"/>
                    <a:pt x="19" y="122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20" y="122"/>
                    <a:pt x="20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4" y="122"/>
                    <a:pt x="26" y="121"/>
                    <a:pt x="29" y="119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4" y="117"/>
                    <a:pt x="39" y="114"/>
                    <a:pt x="43" y="111"/>
                  </a:cubicBezTo>
                  <a:cubicBezTo>
                    <a:pt x="45" y="110"/>
                    <a:pt x="47" y="109"/>
                    <a:pt x="48" y="108"/>
                  </a:cubicBezTo>
                  <a:cubicBezTo>
                    <a:pt x="51" y="106"/>
                    <a:pt x="54" y="105"/>
                    <a:pt x="56" y="104"/>
                  </a:cubicBezTo>
                  <a:cubicBezTo>
                    <a:pt x="57" y="103"/>
                    <a:pt x="58" y="103"/>
                    <a:pt x="58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1" y="103"/>
                    <a:pt x="64" y="103"/>
                    <a:pt x="67" y="103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106" y="103"/>
                    <a:pt x="136" y="81"/>
                    <a:pt x="137" y="53"/>
                  </a:cubicBezTo>
                  <a:cubicBezTo>
                    <a:pt x="137" y="53"/>
                    <a:pt x="137" y="52"/>
                    <a:pt x="137" y="52"/>
                  </a:cubicBezTo>
                  <a:cubicBezTo>
                    <a:pt x="136" y="24"/>
                    <a:pt x="107" y="1"/>
                    <a:pt x="70" y="0"/>
                  </a:cubicBezTo>
                  <a:close/>
                  <a:moveTo>
                    <a:pt x="37" y="98"/>
                  </a:moveTo>
                  <a:cubicBezTo>
                    <a:pt x="37" y="97"/>
                    <a:pt x="37" y="97"/>
                    <a:pt x="37" y="97"/>
                  </a:cubicBezTo>
                  <a:cubicBezTo>
                    <a:pt x="38" y="95"/>
                    <a:pt x="39" y="93"/>
                    <a:pt x="39" y="90"/>
                  </a:cubicBezTo>
                  <a:cubicBezTo>
                    <a:pt x="39" y="89"/>
                    <a:pt x="38" y="85"/>
                    <a:pt x="36" y="84"/>
                  </a:cubicBezTo>
                  <a:cubicBezTo>
                    <a:pt x="20" y="76"/>
                    <a:pt x="11" y="64"/>
                    <a:pt x="11" y="51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2" y="29"/>
                    <a:pt x="37" y="11"/>
                    <a:pt x="67" y="11"/>
                  </a:cubicBezTo>
                  <a:cubicBezTo>
                    <a:pt x="68" y="11"/>
                    <a:pt x="69" y="11"/>
                    <a:pt x="69" y="11"/>
                  </a:cubicBezTo>
                  <a:cubicBezTo>
                    <a:pt x="100" y="12"/>
                    <a:pt x="126" y="31"/>
                    <a:pt x="125" y="52"/>
                  </a:cubicBezTo>
                  <a:cubicBezTo>
                    <a:pt x="125" y="53"/>
                    <a:pt x="125" y="53"/>
                    <a:pt x="125" y="53"/>
                  </a:cubicBezTo>
                  <a:cubicBezTo>
                    <a:pt x="125" y="74"/>
                    <a:pt x="100" y="92"/>
                    <a:pt x="69" y="92"/>
                  </a:cubicBezTo>
                  <a:cubicBezTo>
                    <a:pt x="69" y="92"/>
                    <a:pt x="68" y="92"/>
                    <a:pt x="67" y="92"/>
                  </a:cubicBezTo>
                  <a:cubicBezTo>
                    <a:pt x="65" y="92"/>
                    <a:pt x="62" y="92"/>
                    <a:pt x="59" y="91"/>
                  </a:cubicBezTo>
                  <a:cubicBezTo>
                    <a:pt x="59" y="91"/>
                    <a:pt x="58" y="91"/>
                    <a:pt x="58" y="91"/>
                  </a:cubicBezTo>
                  <a:cubicBezTo>
                    <a:pt x="55" y="91"/>
                    <a:pt x="53" y="93"/>
                    <a:pt x="50" y="94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5" y="97"/>
                    <a:pt x="41" y="99"/>
                    <a:pt x="37" y="102"/>
                  </a:cubicBezTo>
                  <a:cubicBezTo>
                    <a:pt x="35" y="103"/>
                    <a:pt x="34" y="104"/>
                    <a:pt x="32" y="105"/>
                  </a:cubicBezTo>
                  <a:cubicBezTo>
                    <a:pt x="34" y="102"/>
                    <a:pt x="35" y="100"/>
                    <a:pt x="37" y="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37"/>
            <p:cNvSpPr/>
            <p:nvPr/>
          </p:nvSpPr>
          <p:spPr bwMode="auto">
            <a:xfrm>
              <a:off x="3211709" y="3937966"/>
              <a:ext cx="174717" cy="159357"/>
            </a:xfrm>
            <a:custGeom>
              <a:avLst/>
              <a:gdLst>
                <a:gd name="T0" fmla="*/ 100 w 114"/>
                <a:gd name="T1" fmla="*/ 92 h 104"/>
                <a:gd name="T2" fmla="*/ 100 w 114"/>
                <a:gd name="T3" fmla="*/ 91 h 104"/>
                <a:gd name="T4" fmla="*/ 96 w 114"/>
                <a:gd name="T5" fmla="*/ 85 h 104"/>
                <a:gd name="T6" fmla="*/ 92 w 114"/>
                <a:gd name="T7" fmla="*/ 78 h 104"/>
                <a:gd name="T8" fmla="*/ 114 w 114"/>
                <a:gd name="T9" fmla="*/ 43 h 104"/>
                <a:gd name="T10" fmla="*/ 114 w 114"/>
                <a:gd name="T11" fmla="*/ 42 h 104"/>
                <a:gd name="T12" fmla="*/ 57 w 114"/>
                <a:gd name="T13" fmla="*/ 0 h 104"/>
                <a:gd name="T14" fmla="*/ 56 w 114"/>
                <a:gd name="T15" fmla="*/ 0 h 104"/>
                <a:gd name="T16" fmla="*/ 55 w 114"/>
                <a:gd name="T17" fmla="*/ 0 h 104"/>
                <a:gd name="T18" fmla="*/ 1 w 114"/>
                <a:gd name="T19" fmla="*/ 31 h 104"/>
                <a:gd name="T20" fmla="*/ 0 w 114"/>
                <a:gd name="T21" fmla="*/ 34 h 104"/>
                <a:gd name="T22" fmla="*/ 2 w 114"/>
                <a:gd name="T23" fmla="*/ 34 h 104"/>
                <a:gd name="T24" fmla="*/ 8 w 114"/>
                <a:gd name="T25" fmla="*/ 35 h 104"/>
                <a:gd name="T26" fmla="*/ 10 w 114"/>
                <a:gd name="T27" fmla="*/ 35 h 104"/>
                <a:gd name="T28" fmla="*/ 11 w 114"/>
                <a:gd name="T29" fmla="*/ 34 h 104"/>
                <a:gd name="T30" fmla="*/ 55 w 114"/>
                <a:gd name="T31" fmla="*/ 10 h 104"/>
                <a:gd name="T32" fmla="*/ 57 w 114"/>
                <a:gd name="T33" fmla="*/ 10 h 104"/>
                <a:gd name="T34" fmla="*/ 104 w 114"/>
                <a:gd name="T35" fmla="*/ 43 h 104"/>
                <a:gd name="T36" fmla="*/ 104 w 114"/>
                <a:gd name="T37" fmla="*/ 43 h 104"/>
                <a:gd name="T38" fmla="*/ 84 w 114"/>
                <a:gd name="T39" fmla="*/ 71 h 104"/>
                <a:gd name="T40" fmla="*/ 80 w 114"/>
                <a:gd name="T41" fmla="*/ 77 h 104"/>
                <a:gd name="T42" fmla="*/ 82 w 114"/>
                <a:gd name="T43" fmla="*/ 82 h 104"/>
                <a:gd name="T44" fmla="*/ 83 w 114"/>
                <a:gd name="T45" fmla="*/ 83 h 104"/>
                <a:gd name="T46" fmla="*/ 86 w 114"/>
                <a:gd name="T47" fmla="*/ 88 h 104"/>
                <a:gd name="T48" fmla="*/ 82 w 114"/>
                <a:gd name="T49" fmla="*/ 86 h 104"/>
                <a:gd name="T50" fmla="*/ 73 w 114"/>
                <a:gd name="T51" fmla="*/ 80 h 104"/>
                <a:gd name="T52" fmla="*/ 72 w 114"/>
                <a:gd name="T53" fmla="*/ 79 h 104"/>
                <a:gd name="T54" fmla="*/ 65 w 114"/>
                <a:gd name="T55" fmla="*/ 77 h 104"/>
                <a:gd name="T56" fmla="*/ 64 w 114"/>
                <a:gd name="T57" fmla="*/ 77 h 104"/>
                <a:gd name="T58" fmla="*/ 62 w 114"/>
                <a:gd name="T59" fmla="*/ 77 h 104"/>
                <a:gd name="T60" fmla="*/ 59 w 114"/>
                <a:gd name="T61" fmla="*/ 77 h 104"/>
                <a:gd name="T62" fmla="*/ 59 w 114"/>
                <a:gd name="T63" fmla="*/ 80 h 104"/>
                <a:gd name="T64" fmla="*/ 59 w 114"/>
                <a:gd name="T65" fmla="*/ 83 h 104"/>
                <a:gd name="T66" fmla="*/ 59 w 114"/>
                <a:gd name="T67" fmla="*/ 84 h 104"/>
                <a:gd name="T68" fmla="*/ 59 w 114"/>
                <a:gd name="T69" fmla="*/ 88 h 104"/>
                <a:gd name="T70" fmla="*/ 62 w 114"/>
                <a:gd name="T71" fmla="*/ 88 h 104"/>
                <a:gd name="T72" fmla="*/ 65 w 114"/>
                <a:gd name="T73" fmla="*/ 87 h 104"/>
                <a:gd name="T74" fmla="*/ 65 w 114"/>
                <a:gd name="T75" fmla="*/ 87 h 104"/>
                <a:gd name="T76" fmla="*/ 67 w 114"/>
                <a:gd name="T77" fmla="*/ 88 h 104"/>
                <a:gd name="T78" fmla="*/ 73 w 114"/>
                <a:gd name="T79" fmla="*/ 92 h 104"/>
                <a:gd name="T80" fmla="*/ 78 w 114"/>
                <a:gd name="T81" fmla="*/ 95 h 104"/>
                <a:gd name="T82" fmla="*/ 88 w 114"/>
                <a:gd name="T83" fmla="*/ 101 h 104"/>
                <a:gd name="T84" fmla="*/ 89 w 114"/>
                <a:gd name="T85" fmla="*/ 101 h 104"/>
                <a:gd name="T86" fmla="*/ 96 w 114"/>
                <a:gd name="T87" fmla="*/ 104 h 104"/>
                <a:gd name="T88" fmla="*/ 96 w 114"/>
                <a:gd name="T89" fmla="*/ 104 h 104"/>
                <a:gd name="T90" fmla="*/ 98 w 114"/>
                <a:gd name="T91" fmla="*/ 104 h 104"/>
                <a:gd name="T92" fmla="*/ 98 w 114"/>
                <a:gd name="T93" fmla="*/ 104 h 104"/>
                <a:gd name="T94" fmla="*/ 102 w 114"/>
                <a:gd name="T95" fmla="*/ 98 h 104"/>
                <a:gd name="T96" fmla="*/ 100 w 114"/>
                <a:gd name="T97" fmla="*/ 9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4" h="104">
                  <a:moveTo>
                    <a:pt x="100" y="92"/>
                  </a:moveTo>
                  <a:cubicBezTo>
                    <a:pt x="100" y="91"/>
                    <a:pt x="100" y="91"/>
                    <a:pt x="100" y="91"/>
                  </a:cubicBezTo>
                  <a:cubicBezTo>
                    <a:pt x="99" y="90"/>
                    <a:pt x="98" y="87"/>
                    <a:pt x="96" y="85"/>
                  </a:cubicBezTo>
                  <a:cubicBezTo>
                    <a:pt x="94" y="82"/>
                    <a:pt x="93" y="80"/>
                    <a:pt x="92" y="78"/>
                  </a:cubicBezTo>
                  <a:cubicBezTo>
                    <a:pt x="106" y="70"/>
                    <a:pt x="114" y="57"/>
                    <a:pt x="114" y="43"/>
                  </a:cubicBezTo>
                  <a:cubicBezTo>
                    <a:pt x="114" y="43"/>
                    <a:pt x="114" y="43"/>
                    <a:pt x="114" y="42"/>
                  </a:cubicBezTo>
                  <a:cubicBezTo>
                    <a:pt x="113" y="19"/>
                    <a:pt x="88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5" y="0"/>
                    <a:pt x="55" y="0"/>
                  </a:cubicBezTo>
                  <a:cubicBezTo>
                    <a:pt x="30" y="0"/>
                    <a:pt x="8" y="13"/>
                    <a:pt x="1" y="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4"/>
                    <a:pt x="6" y="35"/>
                    <a:pt x="8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7" y="20"/>
                    <a:pt x="35" y="10"/>
                    <a:pt x="55" y="10"/>
                  </a:cubicBezTo>
                  <a:cubicBezTo>
                    <a:pt x="56" y="10"/>
                    <a:pt x="56" y="10"/>
                    <a:pt x="57" y="10"/>
                  </a:cubicBezTo>
                  <a:cubicBezTo>
                    <a:pt x="83" y="10"/>
                    <a:pt x="104" y="25"/>
                    <a:pt x="104" y="43"/>
                  </a:cubicBezTo>
                  <a:cubicBezTo>
                    <a:pt x="104" y="43"/>
                    <a:pt x="104" y="43"/>
                    <a:pt x="104" y="43"/>
                  </a:cubicBezTo>
                  <a:cubicBezTo>
                    <a:pt x="104" y="54"/>
                    <a:pt x="96" y="65"/>
                    <a:pt x="84" y="71"/>
                  </a:cubicBezTo>
                  <a:cubicBezTo>
                    <a:pt x="81" y="72"/>
                    <a:pt x="80" y="75"/>
                    <a:pt x="80" y="77"/>
                  </a:cubicBezTo>
                  <a:cubicBezTo>
                    <a:pt x="81" y="79"/>
                    <a:pt x="81" y="81"/>
                    <a:pt x="82" y="82"/>
                  </a:cubicBezTo>
                  <a:cubicBezTo>
                    <a:pt x="83" y="83"/>
                    <a:pt x="83" y="83"/>
                    <a:pt x="83" y="83"/>
                  </a:cubicBezTo>
                  <a:cubicBezTo>
                    <a:pt x="84" y="84"/>
                    <a:pt x="85" y="86"/>
                    <a:pt x="86" y="88"/>
                  </a:cubicBezTo>
                  <a:cubicBezTo>
                    <a:pt x="85" y="87"/>
                    <a:pt x="83" y="86"/>
                    <a:pt x="82" y="86"/>
                  </a:cubicBezTo>
                  <a:cubicBezTo>
                    <a:pt x="79" y="84"/>
                    <a:pt x="76" y="82"/>
                    <a:pt x="73" y="80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69" y="78"/>
                    <a:pt x="68" y="77"/>
                    <a:pt x="65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7"/>
                    <a:pt x="63" y="77"/>
                    <a:pt x="62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1"/>
                    <a:pt x="59" y="82"/>
                    <a:pt x="59" y="83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8"/>
                    <a:pt x="59" y="88"/>
                    <a:pt x="59" y="88"/>
                  </a:cubicBezTo>
                  <a:cubicBezTo>
                    <a:pt x="62" y="88"/>
                    <a:pt x="62" y="88"/>
                    <a:pt x="62" y="88"/>
                  </a:cubicBezTo>
                  <a:cubicBezTo>
                    <a:pt x="63" y="87"/>
                    <a:pt x="64" y="87"/>
                    <a:pt x="65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87"/>
                    <a:pt x="66" y="88"/>
                    <a:pt x="67" y="88"/>
                  </a:cubicBezTo>
                  <a:cubicBezTo>
                    <a:pt x="68" y="89"/>
                    <a:pt x="70" y="90"/>
                    <a:pt x="73" y="92"/>
                  </a:cubicBezTo>
                  <a:cubicBezTo>
                    <a:pt x="74" y="93"/>
                    <a:pt x="76" y="94"/>
                    <a:pt x="78" y="95"/>
                  </a:cubicBezTo>
                  <a:cubicBezTo>
                    <a:pt x="81" y="97"/>
                    <a:pt x="85" y="99"/>
                    <a:pt x="88" y="101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92" y="103"/>
                    <a:pt x="94" y="104"/>
                    <a:pt x="96" y="104"/>
                  </a:cubicBezTo>
                  <a:cubicBezTo>
                    <a:pt x="96" y="104"/>
                    <a:pt x="96" y="104"/>
                    <a:pt x="96" y="104"/>
                  </a:cubicBezTo>
                  <a:cubicBezTo>
                    <a:pt x="97" y="104"/>
                    <a:pt x="97" y="104"/>
                    <a:pt x="98" y="104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101" y="103"/>
                    <a:pt x="103" y="100"/>
                    <a:pt x="102" y="98"/>
                  </a:cubicBezTo>
                  <a:cubicBezTo>
                    <a:pt x="102" y="95"/>
                    <a:pt x="101" y="94"/>
                    <a:pt x="100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矩形 11"/>
          <p:cNvSpPr>
            <a:spLocks noChangeAspect="1"/>
          </p:cNvSpPr>
          <p:nvPr/>
        </p:nvSpPr>
        <p:spPr>
          <a:xfrm>
            <a:off x="1085850" y="2104651"/>
            <a:ext cx="2305050" cy="92333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altLang="zh-CN" dirty="0" smtClean="0"/>
              <a:t>1.1 </a:t>
            </a:r>
            <a:r>
              <a:rPr lang="zh-CN" altLang="en-US" dirty="0" smtClean="0"/>
              <a:t>概念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076325" y="2752725"/>
            <a:ext cx="8210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/>
              <a:t>移动音频是指通过网络流媒体播放、下载等方式，利用智能手机、车载音响、智能家居等终端收听音频的业务总称。主要包括有声读物、移动电台、语音直播等形式。内容上涵盖了有声小说、人文历史、相声评书、商业财经、教育培训等多个类型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00025" y="209550"/>
            <a:ext cx="11839575" cy="59055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7"/>
          <p:cNvSpPr/>
          <p:nvPr/>
        </p:nvSpPr>
        <p:spPr>
          <a:xfrm flipH="1">
            <a:off x="0" y="876640"/>
            <a:ext cx="4790196" cy="5981360"/>
          </a:xfrm>
          <a:custGeom>
            <a:avLst/>
            <a:gdLst>
              <a:gd name="connsiteX0" fmla="*/ 0 w 6096000"/>
              <a:gd name="connsiteY0" fmla="*/ 0 h 6858001"/>
              <a:gd name="connsiteX1" fmla="*/ 6096000 w 6096000"/>
              <a:gd name="connsiteY1" fmla="*/ 0 h 6858001"/>
              <a:gd name="connsiteX2" fmla="*/ 6096000 w 6096000"/>
              <a:gd name="connsiteY2" fmla="*/ 6858001 h 6858001"/>
              <a:gd name="connsiteX3" fmla="*/ 0 w 6096000"/>
              <a:gd name="connsiteY3" fmla="*/ 6858001 h 6858001"/>
              <a:gd name="connsiteX4" fmla="*/ 0 w 6096000"/>
              <a:gd name="connsiteY4" fmla="*/ 0 h 6858001"/>
              <a:gd name="connsiteX0-1" fmla="*/ 1285875 w 6096000"/>
              <a:gd name="connsiteY0-2" fmla="*/ 0 h 6858001"/>
              <a:gd name="connsiteX1-3" fmla="*/ 6096000 w 6096000"/>
              <a:gd name="connsiteY1-4" fmla="*/ 0 h 6858001"/>
              <a:gd name="connsiteX2-5" fmla="*/ 6096000 w 6096000"/>
              <a:gd name="connsiteY2-6" fmla="*/ 6858001 h 6858001"/>
              <a:gd name="connsiteX3-7" fmla="*/ 0 w 6096000"/>
              <a:gd name="connsiteY3-8" fmla="*/ 6858001 h 6858001"/>
              <a:gd name="connsiteX4-9" fmla="*/ 1285875 w 6096000"/>
              <a:gd name="connsiteY4-10" fmla="*/ 0 h 6858001"/>
              <a:gd name="connsiteX0-11" fmla="*/ 0 w 6096000"/>
              <a:gd name="connsiteY0-12" fmla="*/ 6858001 h 6858001"/>
              <a:gd name="connsiteX1-13" fmla="*/ 6096000 w 6096000"/>
              <a:gd name="connsiteY1-14" fmla="*/ 0 h 6858001"/>
              <a:gd name="connsiteX2-15" fmla="*/ 6096000 w 6096000"/>
              <a:gd name="connsiteY2-16" fmla="*/ 6858001 h 6858001"/>
              <a:gd name="connsiteX3-17" fmla="*/ 0 w 6096000"/>
              <a:gd name="connsiteY3-18" fmla="*/ 6858001 h 6858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096000" h="6858001">
                <a:moveTo>
                  <a:pt x="0" y="6858001"/>
                </a:moveTo>
                <a:lnTo>
                  <a:pt x="6096000" y="0"/>
                </a:lnTo>
                <a:lnTo>
                  <a:pt x="60960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Group 190"/>
          <p:cNvGrpSpPr/>
          <p:nvPr/>
        </p:nvGrpSpPr>
        <p:grpSpPr bwMode="auto">
          <a:xfrm>
            <a:off x="1252537" y="617199"/>
            <a:ext cx="9482137" cy="5732801"/>
            <a:chOff x="617" y="1370"/>
            <a:chExt cx="4531" cy="2740"/>
          </a:xfrm>
          <a:solidFill>
            <a:schemeClr val="bg1">
              <a:lumMod val="65000"/>
            </a:schemeClr>
          </a:solidFill>
        </p:grpSpPr>
        <p:sp>
          <p:nvSpPr>
            <p:cNvPr id="4" name="Freeform 191"/>
            <p:cNvSpPr/>
            <p:nvPr/>
          </p:nvSpPr>
          <p:spPr bwMode="gray">
            <a:xfrm>
              <a:off x="1599" y="1634"/>
              <a:ext cx="84" cy="186"/>
            </a:xfrm>
            <a:custGeom>
              <a:avLst/>
              <a:gdLst>
                <a:gd name="T0" fmla="*/ 76 w 84"/>
                <a:gd name="T1" fmla="*/ 8 h 186"/>
                <a:gd name="T2" fmla="*/ 74 w 84"/>
                <a:gd name="T3" fmla="*/ 4 h 186"/>
                <a:gd name="T4" fmla="*/ 74 w 84"/>
                <a:gd name="T5" fmla="*/ 0 h 186"/>
                <a:gd name="T6" fmla="*/ 70 w 84"/>
                <a:gd name="T7" fmla="*/ 0 h 186"/>
                <a:gd name="T8" fmla="*/ 64 w 84"/>
                <a:gd name="T9" fmla="*/ 8 h 186"/>
                <a:gd name="T10" fmla="*/ 50 w 84"/>
                <a:gd name="T11" fmla="*/ 22 h 186"/>
                <a:gd name="T12" fmla="*/ 38 w 84"/>
                <a:gd name="T13" fmla="*/ 30 h 186"/>
                <a:gd name="T14" fmla="*/ 34 w 84"/>
                <a:gd name="T15" fmla="*/ 32 h 186"/>
                <a:gd name="T16" fmla="*/ 2 w 84"/>
                <a:gd name="T17" fmla="*/ 116 h 186"/>
                <a:gd name="T18" fmla="*/ 0 w 84"/>
                <a:gd name="T19" fmla="*/ 148 h 186"/>
                <a:gd name="T20" fmla="*/ 2 w 84"/>
                <a:gd name="T21" fmla="*/ 148 h 186"/>
                <a:gd name="T22" fmla="*/ 6 w 84"/>
                <a:gd name="T23" fmla="*/ 150 h 186"/>
                <a:gd name="T24" fmla="*/ 4 w 84"/>
                <a:gd name="T25" fmla="*/ 158 h 186"/>
                <a:gd name="T26" fmla="*/ 4 w 84"/>
                <a:gd name="T27" fmla="*/ 168 h 186"/>
                <a:gd name="T28" fmla="*/ 6 w 84"/>
                <a:gd name="T29" fmla="*/ 176 h 186"/>
                <a:gd name="T30" fmla="*/ 14 w 84"/>
                <a:gd name="T31" fmla="*/ 178 h 186"/>
                <a:gd name="T32" fmla="*/ 24 w 84"/>
                <a:gd name="T33" fmla="*/ 180 h 186"/>
                <a:gd name="T34" fmla="*/ 28 w 84"/>
                <a:gd name="T35" fmla="*/ 184 h 186"/>
                <a:gd name="T36" fmla="*/ 40 w 84"/>
                <a:gd name="T37" fmla="*/ 186 h 186"/>
                <a:gd name="T38" fmla="*/ 44 w 84"/>
                <a:gd name="T39" fmla="*/ 184 h 186"/>
                <a:gd name="T40" fmla="*/ 48 w 84"/>
                <a:gd name="T41" fmla="*/ 180 h 186"/>
                <a:gd name="T42" fmla="*/ 48 w 84"/>
                <a:gd name="T43" fmla="*/ 174 h 186"/>
                <a:gd name="T44" fmla="*/ 44 w 84"/>
                <a:gd name="T45" fmla="*/ 170 h 186"/>
                <a:gd name="T46" fmla="*/ 40 w 84"/>
                <a:gd name="T47" fmla="*/ 170 h 186"/>
                <a:gd name="T48" fmla="*/ 30 w 84"/>
                <a:gd name="T49" fmla="*/ 154 h 186"/>
                <a:gd name="T50" fmla="*/ 26 w 84"/>
                <a:gd name="T51" fmla="*/ 128 h 186"/>
                <a:gd name="T52" fmla="*/ 34 w 84"/>
                <a:gd name="T53" fmla="*/ 100 h 186"/>
                <a:gd name="T54" fmla="*/ 32 w 84"/>
                <a:gd name="T55" fmla="*/ 96 h 186"/>
                <a:gd name="T56" fmla="*/ 34 w 84"/>
                <a:gd name="T57" fmla="*/ 86 h 186"/>
                <a:gd name="T58" fmla="*/ 40 w 84"/>
                <a:gd name="T59" fmla="*/ 76 h 186"/>
                <a:gd name="T60" fmla="*/ 56 w 84"/>
                <a:gd name="T61" fmla="*/ 50 h 186"/>
                <a:gd name="T62" fmla="*/ 84 w 84"/>
                <a:gd name="T63" fmla="*/ 22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" h="186">
                  <a:moveTo>
                    <a:pt x="76" y="8"/>
                  </a:moveTo>
                  <a:lnTo>
                    <a:pt x="76" y="8"/>
                  </a:lnTo>
                  <a:lnTo>
                    <a:pt x="76" y="6"/>
                  </a:lnTo>
                  <a:lnTo>
                    <a:pt x="74" y="4"/>
                  </a:lnTo>
                  <a:lnTo>
                    <a:pt x="74" y="2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70" y="0"/>
                  </a:lnTo>
                  <a:lnTo>
                    <a:pt x="66" y="2"/>
                  </a:lnTo>
                  <a:lnTo>
                    <a:pt x="64" y="8"/>
                  </a:lnTo>
                  <a:lnTo>
                    <a:pt x="56" y="16"/>
                  </a:lnTo>
                  <a:lnTo>
                    <a:pt x="50" y="22"/>
                  </a:lnTo>
                  <a:lnTo>
                    <a:pt x="44" y="28"/>
                  </a:lnTo>
                  <a:lnTo>
                    <a:pt x="38" y="30"/>
                  </a:lnTo>
                  <a:lnTo>
                    <a:pt x="36" y="32"/>
                  </a:lnTo>
                  <a:lnTo>
                    <a:pt x="34" y="32"/>
                  </a:lnTo>
                  <a:lnTo>
                    <a:pt x="8" y="88"/>
                  </a:lnTo>
                  <a:lnTo>
                    <a:pt x="2" y="116"/>
                  </a:lnTo>
                  <a:lnTo>
                    <a:pt x="2" y="124"/>
                  </a:lnTo>
                  <a:lnTo>
                    <a:pt x="0" y="148"/>
                  </a:lnTo>
                  <a:lnTo>
                    <a:pt x="2" y="148"/>
                  </a:lnTo>
                  <a:lnTo>
                    <a:pt x="2" y="148"/>
                  </a:lnTo>
                  <a:lnTo>
                    <a:pt x="4" y="148"/>
                  </a:lnTo>
                  <a:lnTo>
                    <a:pt x="6" y="150"/>
                  </a:lnTo>
                  <a:lnTo>
                    <a:pt x="6" y="154"/>
                  </a:lnTo>
                  <a:lnTo>
                    <a:pt x="4" y="158"/>
                  </a:lnTo>
                  <a:lnTo>
                    <a:pt x="4" y="162"/>
                  </a:lnTo>
                  <a:lnTo>
                    <a:pt x="4" y="168"/>
                  </a:lnTo>
                  <a:lnTo>
                    <a:pt x="4" y="172"/>
                  </a:lnTo>
                  <a:lnTo>
                    <a:pt x="6" y="176"/>
                  </a:lnTo>
                  <a:lnTo>
                    <a:pt x="8" y="178"/>
                  </a:lnTo>
                  <a:lnTo>
                    <a:pt x="14" y="178"/>
                  </a:lnTo>
                  <a:lnTo>
                    <a:pt x="20" y="178"/>
                  </a:lnTo>
                  <a:lnTo>
                    <a:pt x="24" y="180"/>
                  </a:lnTo>
                  <a:lnTo>
                    <a:pt x="26" y="182"/>
                  </a:lnTo>
                  <a:lnTo>
                    <a:pt x="28" y="184"/>
                  </a:lnTo>
                  <a:lnTo>
                    <a:pt x="28" y="184"/>
                  </a:lnTo>
                  <a:lnTo>
                    <a:pt x="40" y="186"/>
                  </a:lnTo>
                  <a:lnTo>
                    <a:pt x="42" y="186"/>
                  </a:lnTo>
                  <a:lnTo>
                    <a:pt x="44" y="184"/>
                  </a:lnTo>
                  <a:lnTo>
                    <a:pt x="46" y="184"/>
                  </a:lnTo>
                  <a:lnTo>
                    <a:pt x="48" y="180"/>
                  </a:lnTo>
                  <a:lnTo>
                    <a:pt x="50" y="178"/>
                  </a:lnTo>
                  <a:lnTo>
                    <a:pt x="48" y="174"/>
                  </a:lnTo>
                  <a:lnTo>
                    <a:pt x="46" y="172"/>
                  </a:lnTo>
                  <a:lnTo>
                    <a:pt x="44" y="170"/>
                  </a:lnTo>
                  <a:lnTo>
                    <a:pt x="40" y="170"/>
                  </a:lnTo>
                  <a:lnTo>
                    <a:pt x="40" y="170"/>
                  </a:lnTo>
                  <a:lnTo>
                    <a:pt x="30" y="158"/>
                  </a:lnTo>
                  <a:lnTo>
                    <a:pt x="30" y="154"/>
                  </a:lnTo>
                  <a:lnTo>
                    <a:pt x="26" y="142"/>
                  </a:lnTo>
                  <a:lnTo>
                    <a:pt x="26" y="128"/>
                  </a:lnTo>
                  <a:lnTo>
                    <a:pt x="26" y="112"/>
                  </a:lnTo>
                  <a:lnTo>
                    <a:pt x="34" y="100"/>
                  </a:lnTo>
                  <a:lnTo>
                    <a:pt x="34" y="98"/>
                  </a:lnTo>
                  <a:lnTo>
                    <a:pt x="32" y="96"/>
                  </a:lnTo>
                  <a:lnTo>
                    <a:pt x="32" y="92"/>
                  </a:lnTo>
                  <a:lnTo>
                    <a:pt x="34" y="86"/>
                  </a:lnTo>
                  <a:lnTo>
                    <a:pt x="36" y="82"/>
                  </a:lnTo>
                  <a:lnTo>
                    <a:pt x="40" y="76"/>
                  </a:lnTo>
                  <a:lnTo>
                    <a:pt x="48" y="66"/>
                  </a:lnTo>
                  <a:lnTo>
                    <a:pt x="56" y="50"/>
                  </a:lnTo>
                  <a:lnTo>
                    <a:pt x="66" y="36"/>
                  </a:lnTo>
                  <a:lnTo>
                    <a:pt x="84" y="22"/>
                  </a:lnTo>
                  <a:lnTo>
                    <a:pt x="76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192"/>
            <p:cNvSpPr/>
            <p:nvPr/>
          </p:nvSpPr>
          <p:spPr bwMode="gray">
            <a:xfrm>
              <a:off x="1421" y="1478"/>
              <a:ext cx="110" cy="70"/>
            </a:xfrm>
            <a:custGeom>
              <a:avLst/>
              <a:gdLst>
                <a:gd name="T0" fmla="*/ 26 w 110"/>
                <a:gd name="T1" fmla="*/ 10 h 70"/>
                <a:gd name="T2" fmla="*/ 26 w 110"/>
                <a:gd name="T3" fmla="*/ 10 h 70"/>
                <a:gd name="T4" fmla="*/ 26 w 110"/>
                <a:gd name="T5" fmla="*/ 12 h 70"/>
                <a:gd name="T6" fmla="*/ 24 w 110"/>
                <a:gd name="T7" fmla="*/ 16 h 70"/>
                <a:gd name="T8" fmla="*/ 22 w 110"/>
                <a:gd name="T9" fmla="*/ 18 h 70"/>
                <a:gd name="T10" fmla="*/ 20 w 110"/>
                <a:gd name="T11" fmla="*/ 20 h 70"/>
                <a:gd name="T12" fmla="*/ 14 w 110"/>
                <a:gd name="T13" fmla="*/ 22 h 70"/>
                <a:gd name="T14" fmla="*/ 10 w 110"/>
                <a:gd name="T15" fmla="*/ 24 h 70"/>
                <a:gd name="T16" fmla="*/ 4 w 110"/>
                <a:gd name="T17" fmla="*/ 24 h 70"/>
                <a:gd name="T18" fmla="*/ 2 w 110"/>
                <a:gd name="T19" fmla="*/ 28 h 70"/>
                <a:gd name="T20" fmla="*/ 0 w 110"/>
                <a:gd name="T21" fmla="*/ 30 h 70"/>
                <a:gd name="T22" fmla="*/ 0 w 110"/>
                <a:gd name="T23" fmla="*/ 32 h 70"/>
                <a:gd name="T24" fmla="*/ 2 w 110"/>
                <a:gd name="T25" fmla="*/ 34 h 70"/>
                <a:gd name="T26" fmla="*/ 8 w 110"/>
                <a:gd name="T27" fmla="*/ 38 h 70"/>
                <a:gd name="T28" fmla="*/ 22 w 110"/>
                <a:gd name="T29" fmla="*/ 42 h 70"/>
                <a:gd name="T30" fmla="*/ 34 w 110"/>
                <a:gd name="T31" fmla="*/ 44 h 70"/>
                <a:gd name="T32" fmla="*/ 46 w 110"/>
                <a:gd name="T33" fmla="*/ 44 h 70"/>
                <a:gd name="T34" fmla="*/ 50 w 110"/>
                <a:gd name="T35" fmla="*/ 44 h 70"/>
                <a:gd name="T36" fmla="*/ 68 w 110"/>
                <a:gd name="T37" fmla="*/ 70 h 70"/>
                <a:gd name="T38" fmla="*/ 86 w 110"/>
                <a:gd name="T39" fmla="*/ 56 h 70"/>
                <a:gd name="T40" fmla="*/ 88 w 110"/>
                <a:gd name="T41" fmla="*/ 44 h 70"/>
                <a:gd name="T42" fmla="*/ 88 w 110"/>
                <a:gd name="T43" fmla="*/ 44 h 70"/>
                <a:gd name="T44" fmla="*/ 92 w 110"/>
                <a:gd name="T45" fmla="*/ 42 h 70"/>
                <a:gd name="T46" fmla="*/ 96 w 110"/>
                <a:gd name="T47" fmla="*/ 40 h 70"/>
                <a:gd name="T48" fmla="*/ 100 w 110"/>
                <a:gd name="T49" fmla="*/ 36 h 70"/>
                <a:gd name="T50" fmla="*/ 104 w 110"/>
                <a:gd name="T51" fmla="*/ 32 h 70"/>
                <a:gd name="T52" fmla="*/ 108 w 110"/>
                <a:gd name="T53" fmla="*/ 28 h 70"/>
                <a:gd name="T54" fmla="*/ 110 w 110"/>
                <a:gd name="T55" fmla="*/ 22 h 70"/>
                <a:gd name="T56" fmla="*/ 110 w 110"/>
                <a:gd name="T57" fmla="*/ 18 h 70"/>
                <a:gd name="T58" fmla="*/ 110 w 110"/>
                <a:gd name="T59" fmla="*/ 16 h 70"/>
                <a:gd name="T60" fmla="*/ 108 w 110"/>
                <a:gd name="T61" fmla="*/ 16 h 70"/>
                <a:gd name="T62" fmla="*/ 106 w 110"/>
                <a:gd name="T63" fmla="*/ 16 h 70"/>
                <a:gd name="T64" fmla="*/ 104 w 110"/>
                <a:gd name="T65" fmla="*/ 18 h 70"/>
                <a:gd name="T66" fmla="*/ 102 w 110"/>
                <a:gd name="T67" fmla="*/ 18 h 70"/>
                <a:gd name="T68" fmla="*/ 100 w 110"/>
                <a:gd name="T69" fmla="*/ 20 h 70"/>
                <a:gd name="T70" fmla="*/ 98 w 110"/>
                <a:gd name="T71" fmla="*/ 22 h 70"/>
                <a:gd name="T72" fmla="*/ 98 w 110"/>
                <a:gd name="T73" fmla="*/ 22 h 70"/>
                <a:gd name="T74" fmla="*/ 80 w 110"/>
                <a:gd name="T75" fmla="*/ 32 h 70"/>
                <a:gd name="T76" fmla="*/ 62 w 110"/>
                <a:gd name="T77" fmla="*/ 30 h 70"/>
                <a:gd name="T78" fmla="*/ 60 w 110"/>
                <a:gd name="T79" fmla="*/ 28 h 70"/>
                <a:gd name="T80" fmla="*/ 58 w 110"/>
                <a:gd name="T81" fmla="*/ 28 h 70"/>
                <a:gd name="T82" fmla="*/ 56 w 110"/>
                <a:gd name="T83" fmla="*/ 24 h 70"/>
                <a:gd name="T84" fmla="*/ 56 w 110"/>
                <a:gd name="T85" fmla="*/ 22 h 70"/>
                <a:gd name="T86" fmla="*/ 56 w 110"/>
                <a:gd name="T87" fmla="*/ 18 h 70"/>
                <a:gd name="T88" fmla="*/ 58 w 110"/>
                <a:gd name="T89" fmla="*/ 14 h 70"/>
                <a:gd name="T90" fmla="*/ 62 w 110"/>
                <a:gd name="T91" fmla="*/ 10 h 70"/>
                <a:gd name="T92" fmla="*/ 64 w 110"/>
                <a:gd name="T93" fmla="*/ 6 h 70"/>
                <a:gd name="T94" fmla="*/ 66 w 110"/>
                <a:gd name="T95" fmla="*/ 4 h 70"/>
                <a:gd name="T96" fmla="*/ 66 w 110"/>
                <a:gd name="T97" fmla="*/ 4 h 70"/>
                <a:gd name="T98" fmla="*/ 62 w 110"/>
                <a:gd name="T99" fmla="*/ 2 h 70"/>
                <a:gd name="T100" fmla="*/ 54 w 110"/>
                <a:gd name="T101" fmla="*/ 2 h 70"/>
                <a:gd name="T102" fmla="*/ 44 w 110"/>
                <a:gd name="T103" fmla="*/ 0 h 70"/>
                <a:gd name="T104" fmla="*/ 34 w 110"/>
                <a:gd name="T105" fmla="*/ 4 h 70"/>
                <a:gd name="T106" fmla="*/ 26 w 110"/>
                <a:gd name="T107" fmla="*/ 1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70">
                  <a:moveTo>
                    <a:pt x="26" y="10"/>
                  </a:moveTo>
                  <a:lnTo>
                    <a:pt x="26" y="10"/>
                  </a:lnTo>
                  <a:lnTo>
                    <a:pt x="26" y="12"/>
                  </a:lnTo>
                  <a:lnTo>
                    <a:pt x="24" y="16"/>
                  </a:lnTo>
                  <a:lnTo>
                    <a:pt x="22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4" y="24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8" y="38"/>
                  </a:lnTo>
                  <a:lnTo>
                    <a:pt x="22" y="42"/>
                  </a:lnTo>
                  <a:lnTo>
                    <a:pt x="34" y="44"/>
                  </a:lnTo>
                  <a:lnTo>
                    <a:pt x="46" y="44"/>
                  </a:lnTo>
                  <a:lnTo>
                    <a:pt x="50" y="44"/>
                  </a:lnTo>
                  <a:lnTo>
                    <a:pt x="68" y="70"/>
                  </a:lnTo>
                  <a:lnTo>
                    <a:pt x="86" y="56"/>
                  </a:lnTo>
                  <a:lnTo>
                    <a:pt x="88" y="44"/>
                  </a:lnTo>
                  <a:lnTo>
                    <a:pt x="88" y="44"/>
                  </a:lnTo>
                  <a:lnTo>
                    <a:pt x="92" y="42"/>
                  </a:lnTo>
                  <a:lnTo>
                    <a:pt x="96" y="40"/>
                  </a:lnTo>
                  <a:lnTo>
                    <a:pt x="100" y="36"/>
                  </a:lnTo>
                  <a:lnTo>
                    <a:pt x="104" y="32"/>
                  </a:lnTo>
                  <a:lnTo>
                    <a:pt x="108" y="28"/>
                  </a:lnTo>
                  <a:lnTo>
                    <a:pt x="110" y="22"/>
                  </a:lnTo>
                  <a:lnTo>
                    <a:pt x="110" y="18"/>
                  </a:lnTo>
                  <a:lnTo>
                    <a:pt x="110" y="16"/>
                  </a:lnTo>
                  <a:lnTo>
                    <a:pt x="108" y="16"/>
                  </a:lnTo>
                  <a:lnTo>
                    <a:pt x="106" y="16"/>
                  </a:lnTo>
                  <a:lnTo>
                    <a:pt x="104" y="18"/>
                  </a:lnTo>
                  <a:lnTo>
                    <a:pt x="102" y="18"/>
                  </a:lnTo>
                  <a:lnTo>
                    <a:pt x="100" y="20"/>
                  </a:lnTo>
                  <a:lnTo>
                    <a:pt x="98" y="22"/>
                  </a:lnTo>
                  <a:lnTo>
                    <a:pt x="98" y="22"/>
                  </a:lnTo>
                  <a:lnTo>
                    <a:pt x="80" y="32"/>
                  </a:lnTo>
                  <a:lnTo>
                    <a:pt x="62" y="30"/>
                  </a:lnTo>
                  <a:lnTo>
                    <a:pt x="60" y="28"/>
                  </a:lnTo>
                  <a:lnTo>
                    <a:pt x="58" y="28"/>
                  </a:lnTo>
                  <a:lnTo>
                    <a:pt x="56" y="24"/>
                  </a:lnTo>
                  <a:lnTo>
                    <a:pt x="56" y="22"/>
                  </a:lnTo>
                  <a:lnTo>
                    <a:pt x="56" y="18"/>
                  </a:lnTo>
                  <a:lnTo>
                    <a:pt x="58" y="14"/>
                  </a:lnTo>
                  <a:lnTo>
                    <a:pt x="62" y="10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62" y="2"/>
                  </a:lnTo>
                  <a:lnTo>
                    <a:pt x="54" y="2"/>
                  </a:lnTo>
                  <a:lnTo>
                    <a:pt x="44" y="0"/>
                  </a:lnTo>
                  <a:lnTo>
                    <a:pt x="34" y="4"/>
                  </a:lnTo>
                  <a:lnTo>
                    <a:pt x="26" y="1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193"/>
            <p:cNvSpPr/>
            <p:nvPr/>
          </p:nvSpPr>
          <p:spPr bwMode="gray">
            <a:xfrm>
              <a:off x="1051" y="1494"/>
              <a:ext cx="110" cy="220"/>
            </a:xfrm>
            <a:custGeom>
              <a:avLst/>
              <a:gdLst>
                <a:gd name="T0" fmla="*/ 44 w 110"/>
                <a:gd name="T1" fmla="*/ 20 h 220"/>
                <a:gd name="T2" fmla="*/ 40 w 110"/>
                <a:gd name="T3" fmla="*/ 20 h 220"/>
                <a:gd name="T4" fmla="*/ 36 w 110"/>
                <a:gd name="T5" fmla="*/ 20 h 220"/>
                <a:gd name="T6" fmla="*/ 34 w 110"/>
                <a:gd name="T7" fmla="*/ 26 h 220"/>
                <a:gd name="T8" fmla="*/ 32 w 110"/>
                <a:gd name="T9" fmla="*/ 32 h 220"/>
                <a:gd name="T10" fmla="*/ 28 w 110"/>
                <a:gd name="T11" fmla="*/ 34 h 220"/>
                <a:gd name="T12" fmla="*/ 24 w 110"/>
                <a:gd name="T13" fmla="*/ 34 h 220"/>
                <a:gd name="T14" fmla="*/ 24 w 110"/>
                <a:gd name="T15" fmla="*/ 34 h 220"/>
                <a:gd name="T16" fmla="*/ 20 w 110"/>
                <a:gd name="T17" fmla="*/ 26 h 220"/>
                <a:gd name="T18" fmla="*/ 12 w 110"/>
                <a:gd name="T19" fmla="*/ 18 h 220"/>
                <a:gd name="T20" fmla="*/ 2 w 110"/>
                <a:gd name="T21" fmla="*/ 16 h 220"/>
                <a:gd name="T22" fmla="*/ 0 w 110"/>
                <a:gd name="T23" fmla="*/ 60 h 220"/>
                <a:gd name="T24" fmla="*/ 4 w 110"/>
                <a:gd name="T25" fmla="*/ 72 h 220"/>
                <a:gd name="T26" fmla="*/ 14 w 110"/>
                <a:gd name="T27" fmla="*/ 94 h 220"/>
                <a:gd name="T28" fmla="*/ 42 w 110"/>
                <a:gd name="T29" fmla="*/ 106 h 220"/>
                <a:gd name="T30" fmla="*/ 58 w 110"/>
                <a:gd name="T31" fmla="*/ 94 h 220"/>
                <a:gd name="T32" fmla="*/ 60 w 110"/>
                <a:gd name="T33" fmla="*/ 96 h 220"/>
                <a:gd name="T34" fmla="*/ 66 w 110"/>
                <a:gd name="T35" fmla="*/ 100 h 220"/>
                <a:gd name="T36" fmla="*/ 68 w 110"/>
                <a:gd name="T37" fmla="*/ 106 h 220"/>
                <a:gd name="T38" fmla="*/ 62 w 110"/>
                <a:gd name="T39" fmla="*/ 114 h 220"/>
                <a:gd name="T40" fmla="*/ 46 w 110"/>
                <a:gd name="T41" fmla="*/ 126 h 220"/>
                <a:gd name="T42" fmla="*/ 38 w 110"/>
                <a:gd name="T43" fmla="*/ 130 h 220"/>
                <a:gd name="T44" fmla="*/ 36 w 110"/>
                <a:gd name="T45" fmla="*/ 144 h 220"/>
                <a:gd name="T46" fmla="*/ 36 w 110"/>
                <a:gd name="T47" fmla="*/ 166 h 220"/>
                <a:gd name="T48" fmla="*/ 38 w 110"/>
                <a:gd name="T49" fmla="*/ 170 h 220"/>
                <a:gd name="T50" fmla="*/ 42 w 110"/>
                <a:gd name="T51" fmla="*/ 182 h 220"/>
                <a:gd name="T52" fmla="*/ 48 w 110"/>
                <a:gd name="T53" fmla="*/ 192 h 220"/>
                <a:gd name="T54" fmla="*/ 56 w 110"/>
                <a:gd name="T55" fmla="*/ 202 h 220"/>
                <a:gd name="T56" fmla="*/ 62 w 110"/>
                <a:gd name="T57" fmla="*/ 212 h 220"/>
                <a:gd name="T58" fmla="*/ 66 w 110"/>
                <a:gd name="T59" fmla="*/ 220 h 220"/>
                <a:gd name="T60" fmla="*/ 74 w 110"/>
                <a:gd name="T61" fmla="*/ 212 h 220"/>
                <a:gd name="T62" fmla="*/ 90 w 110"/>
                <a:gd name="T63" fmla="*/ 154 h 220"/>
                <a:gd name="T64" fmla="*/ 104 w 110"/>
                <a:gd name="T65" fmla="*/ 98 h 220"/>
                <a:gd name="T66" fmla="*/ 108 w 110"/>
                <a:gd name="T67" fmla="*/ 88 h 220"/>
                <a:gd name="T68" fmla="*/ 108 w 110"/>
                <a:gd name="T69" fmla="*/ 66 h 220"/>
                <a:gd name="T70" fmla="*/ 102 w 110"/>
                <a:gd name="T71" fmla="*/ 22 h 220"/>
                <a:gd name="T72" fmla="*/ 70 w 110"/>
                <a:gd name="T73" fmla="*/ 2 h 220"/>
                <a:gd name="T74" fmla="*/ 64 w 110"/>
                <a:gd name="T75" fmla="*/ 4 h 220"/>
                <a:gd name="T76" fmla="*/ 58 w 110"/>
                <a:gd name="T77" fmla="*/ 8 h 220"/>
                <a:gd name="T78" fmla="*/ 58 w 110"/>
                <a:gd name="T79" fmla="*/ 14 h 220"/>
                <a:gd name="T80" fmla="*/ 56 w 110"/>
                <a:gd name="T81" fmla="*/ 24 h 220"/>
                <a:gd name="T82" fmla="*/ 54 w 110"/>
                <a:gd name="T83" fmla="*/ 30 h 220"/>
                <a:gd name="T84" fmla="*/ 44 w 110"/>
                <a:gd name="T85" fmla="*/ 22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0" h="220">
                  <a:moveTo>
                    <a:pt x="44" y="22"/>
                  </a:moveTo>
                  <a:lnTo>
                    <a:pt x="44" y="20"/>
                  </a:lnTo>
                  <a:lnTo>
                    <a:pt x="42" y="20"/>
                  </a:lnTo>
                  <a:lnTo>
                    <a:pt x="40" y="20"/>
                  </a:lnTo>
                  <a:lnTo>
                    <a:pt x="38" y="20"/>
                  </a:lnTo>
                  <a:lnTo>
                    <a:pt x="36" y="20"/>
                  </a:lnTo>
                  <a:lnTo>
                    <a:pt x="34" y="22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2" y="32"/>
                  </a:lnTo>
                  <a:lnTo>
                    <a:pt x="32" y="34"/>
                  </a:lnTo>
                  <a:lnTo>
                    <a:pt x="28" y="34"/>
                  </a:lnTo>
                  <a:lnTo>
                    <a:pt x="26" y="34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2" y="30"/>
                  </a:lnTo>
                  <a:lnTo>
                    <a:pt x="20" y="26"/>
                  </a:lnTo>
                  <a:lnTo>
                    <a:pt x="16" y="22"/>
                  </a:lnTo>
                  <a:lnTo>
                    <a:pt x="12" y="18"/>
                  </a:lnTo>
                  <a:lnTo>
                    <a:pt x="8" y="16"/>
                  </a:lnTo>
                  <a:lnTo>
                    <a:pt x="2" y="16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4" y="72"/>
                  </a:lnTo>
                  <a:lnTo>
                    <a:pt x="8" y="84"/>
                  </a:lnTo>
                  <a:lnTo>
                    <a:pt x="14" y="94"/>
                  </a:lnTo>
                  <a:lnTo>
                    <a:pt x="28" y="114"/>
                  </a:lnTo>
                  <a:lnTo>
                    <a:pt x="42" y="106"/>
                  </a:lnTo>
                  <a:lnTo>
                    <a:pt x="44" y="94"/>
                  </a:lnTo>
                  <a:lnTo>
                    <a:pt x="58" y="94"/>
                  </a:lnTo>
                  <a:lnTo>
                    <a:pt x="58" y="96"/>
                  </a:lnTo>
                  <a:lnTo>
                    <a:pt x="60" y="96"/>
                  </a:lnTo>
                  <a:lnTo>
                    <a:pt x="64" y="98"/>
                  </a:lnTo>
                  <a:lnTo>
                    <a:pt x="66" y="100"/>
                  </a:lnTo>
                  <a:lnTo>
                    <a:pt x="68" y="104"/>
                  </a:lnTo>
                  <a:lnTo>
                    <a:pt x="68" y="106"/>
                  </a:lnTo>
                  <a:lnTo>
                    <a:pt x="66" y="110"/>
                  </a:lnTo>
                  <a:lnTo>
                    <a:pt x="62" y="114"/>
                  </a:lnTo>
                  <a:lnTo>
                    <a:pt x="54" y="122"/>
                  </a:lnTo>
                  <a:lnTo>
                    <a:pt x="46" y="126"/>
                  </a:lnTo>
                  <a:lnTo>
                    <a:pt x="40" y="128"/>
                  </a:lnTo>
                  <a:lnTo>
                    <a:pt x="38" y="130"/>
                  </a:lnTo>
                  <a:lnTo>
                    <a:pt x="36" y="132"/>
                  </a:lnTo>
                  <a:lnTo>
                    <a:pt x="36" y="144"/>
                  </a:lnTo>
                  <a:lnTo>
                    <a:pt x="46" y="152"/>
                  </a:lnTo>
                  <a:lnTo>
                    <a:pt x="36" y="166"/>
                  </a:lnTo>
                  <a:lnTo>
                    <a:pt x="36" y="166"/>
                  </a:lnTo>
                  <a:lnTo>
                    <a:pt x="38" y="170"/>
                  </a:lnTo>
                  <a:lnTo>
                    <a:pt x="40" y="176"/>
                  </a:lnTo>
                  <a:lnTo>
                    <a:pt x="42" y="182"/>
                  </a:lnTo>
                  <a:lnTo>
                    <a:pt x="44" y="188"/>
                  </a:lnTo>
                  <a:lnTo>
                    <a:pt x="48" y="192"/>
                  </a:lnTo>
                  <a:lnTo>
                    <a:pt x="52" y="196"/>
                  </a:lnTo>
                  <a:lnTo>
                    <a:pt x="56" y="202"/>
                  </a:lnTo>
                  <a:lnTo>
                    <a:pt x="58" y="208"/>
                  </a:lnTo>
                  <a:lnTo>
                    <a:pt x="62" y="212"/>
                  </a:lnTo>
                  <a:lnTo>
                    <a:pt x="64" y="216"/>
                  </a:lnTo>
                  <a:lnTo>
                    <a:pt x="66" y="220"/>
                  </a:lnTo>
                  <a:lnTo>
                    <a:pt x="66" y="220"/>
                  </a:lnTo>
                  <a:lnTo>
                    <a:pt x="74" y="212"/>
                  </a:lnTo>
                  <a:lnTo>
                    <a:pt x="84" y="172"/>
                  </a:lnTo>
                  <a:lnTo>
                    <a:pt x="90" y="154"/>
                  </a:lnTo>
                  <a:lnTo>
                    <a:pt x="94" y="132"/>
                  </a:lnTo>
                  <a:lnTo>
                    <a:pt x="104" y="98"/>
                  </a:lnTo>
                  <a:lnTo>
                    <a:pt x="106" y="96"/>
                  </a:lnTo>
                  <a:lnTo>
                    <a:pt x="108" y="88"/>
                  </a:lnTo>
                  <a:lnTo>
                    <a:pt x="110" y="76"/>
                  </a:lnTo>
                  <a:lnTo>
                    <a:pt x="108" y="66"/>
                  </a:lnTo>
                  <a:lnTo>
                    <a:pt x="98" y="46"/>
                  </a:lnTo>
                  <a:lnTo>
                    <a:pt x="102" y="22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6" y="2"/>
                  </a:lnTo>
                  <a:lnTo>
                    <a:pt x="64" y="4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8" y="10"/>
                  </a:lnTo>
                  <a:lnTo>
                    <a:pt x="58" y="14"/>
                  </a:lnTo>
                  <a:lnTo>
                    <a:pt x="58" y="18"/>
                  </a:lnTo>
                  <a:lnTo>
                    <a:pt x="56" y="24"/>
                  </a:lnTo>
                  <a:lnTo>
                    <a:pt x="56" y="26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44" y="2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194"/>
            <p:cNvSpPr/>
            <p:nvPr/>
          </p:nvSpPr>
          <p:spPr bwMode="gray">
            <a:xfrm>
              <a:off x="1139" y="1454"/>
              <a:ext cx="122" cy="94"/>
            </a:xfrm>
            <a:custGeom>
              <a:avLst/>
              <a:gdLst>
                <a:gd name="T0" fmla="*/ 22 w 122"/>
                <a:gd name="T1" fmla="*/ 0 h 94"/>
                <a:gd name="T2" fmla="*/ 14 w 122"/>
                <a:gd name="T3" fmla="*/ 20 h 94"/>
                <a:gd name="T4" fmla="*/ 0 w 122"/>
                <a:gd name="T5" fmla="*/ 32 h 94"/>
                <a:gd name="T6" fmla="*/ 0 w 122"/>
                <a:gd name="T7" fmla="*/ 32 h 94"/>
                <a:gd name="T8" fmla="*/ 2 w 122"/>
                <a:gd name="T9" fmla="*/ 36 h 94"/>
                <a:gd name="T10" fmla="*/ 4 w 122"/>
                <a:gd name="T11" fmla="*/ 40 h 94"/>
                <a:gd name="T12" fmla="*/ 6 w 122"/>
                <a:gd name="T13" fmla="*/ 46 h 94"/>
                <a:gd name="T14" fmla="*/ 10 w 122"/>
                <a:gd name="T15" fmla="*/ 50 h 94"/>
                <a:gd name="T16" fmla="*/ 12 w 122"/>
                <a:gd name="T17" fmla="*/ 52 h 94"/>
                <a:gd name="T18" fmla="*/ 14 w 122"/>
                <a:gd name="T19" fmla="*/ 54 h 94"/>
                <a:gd name="T20" fmla="*/ 18 w 122"/>
                <a:gd name="T21" fmla="*/ 54 h 94"/>
                <a:gd name="T22" fmla="*/ 22 w 122"/>
                <a:gd name="T23" fmla="*/ 56 h 94"/>
                <a:gd name="T24" fmla="*/ 26 w 122"/>
                <a:gd name="T25" fmla="*/ 56 h 94"/>
                <a:gd name="T26" fmla="*/ 28 w 122"/>
                <a:gd name="T27" fmla="*/ 56 h 94"/>
                <a:gd name="T28" fmla="*/ 30 w 122"/>
                <a:gd name="T29" fmla="*/ 58 h 94"/>
                <a:gd name="T30" fmla="*/ 32 w 122"/>
                <a:gd name="T31" fmla="*/ 60 h 94"/>
                <a:gd name="T32" fmla="*/ 30 w 122"/>
                <a:gd name="T33" fmla="*/ 62 h 94"/>
                <a:gd name="T34" fmla="*/ 28 w 122"/>
                <a:gd name="T35" fmla="*/ 66 h 94"/>
                <a:gd name="T36" fmla="*/ 24 w 122"/>
                <a:gd name="T37" fmla="*/ 70 h 94"/>
                <a:gd name="T38" fmla="*/ 24 w 122"/>
                <a:gd name="T39" fmla="*/ 74 h 94"/>
                <a:gd name="T40" fmla="*/ 26 w 122"/>
                <a:gd name="T41" fmla="*/ 80 h 94"/>
                <a:gd name="T42" fmla="*/ 28 w 122"/>
                <a:gd name="T43" fmla="*/ 82 h 94"/>
                <a:gd name="T44" fmla="*/ 32 w 122"/>
                <a:gd name="T45" fmla="*/ 86 h 94"/>
                <a:gd name="T46" fmla="*/ 36 w 122"/>
                <a:gd name="T47" fmla="*/ 88 h 94"/>
                <a:gd name="T48" fmla="*/ 40 w 122"/>
                <a:gd name="T49" fmla="*/ 88 h 94"/>
                <a:gd name="T50" fmla="*/ 50 w 122"/>
                <a:gd name="T51" fmla="*/ 88 h 94"/>
                <a:gd name="T52" fmla="*/ 64 w 122"/>
                <a:gd name="T53" fmla="*/ 88 h 94"/>
                <a:gd name="T54" fmla="*/ 80 w 122"/>
                <a:gd name="T55" fmla="*/ 94 h 94"/>
                <a:gd name="T56" fmla="*/ 122 w 122"/>
                <a:gd name="T57" fmla="*/ 42 h 94"/>
                <a:gd name="T58" fmla="*/ 114 w 122"/>
                <a:gd name="T59" fmla="*/ 24 h 94"/>
                <a:gd name="T60" fmla="*/ 92 w 122"/>
                <a:gd name="T61" fmla="*/ 20 h 94"/>
                <a:gd name="T62" fmla="*/ 56 w 122"/>
                <a:gd name="T63" fmla="*/ 0 h 94"/>
                <a:gd name="T64" fmla="*/ 54 w 122"/>
                <a:gd name="T65" fmla="*/ 12 h 94"/>
                <a:gd name="T66" fmla="*/ 40 w 122"/>
                <a:gd name="T67" fmla="*/ 10 h 94"/>
                <a:gd name="T68" fmla="*/ 22 w 122"/>
                <a:gd name="T6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" h="94">
                  <a:moveTo>
                    <a:pt x="22" y="0"/>
                  </a:moveTo>
                  <a:lnTo>
                    <a:pt x="14" y="2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8" y="54"/>
                  </a:lnTo>
                  <a:lnTo>
                    <a:pt x="22" y="56"/>
                  </a:lnTo>
                  <a:lnTo>
                    <a:pt x="26" y="56"/>
                  </a:lnTo>
                  <a:lnTo>
                    <a:pt x="28" y="56"/>
                  </a:lnTo>
                  <a:lnTo>
                    <a:pt x="30" y="58"/>
                  </a:lnTo>
                  <a:lnTo>
                    <a:pt x="32" y="60"/>
                  </a:lnTo>
                  <a:lnTo>
                    <a:pt x="30" y="62"/>
                  </a:lnTo>
                  <a:lnTo>
                    <a:pt x="28" y="66"/>
                  </a:lnTo>
                  <a:lnTo>
                    <a:pt x="24" y="70"/>
                  </a:lnTo>
                  <a:lnTo>
                    <a:pt x="24" y="74"/>
                  </a:lnTo>
                  <a:lnTo>
                    <a:pt x="26" y="80"/>
                  </a:lnTo>
                  <a:lnTo>
                    <a:pt x="28" y="82"/>
                  </a:lnTo>
                  <a:lnTo>
                    <a:pt x="32" y="86"/>
                  </a:lnTo>
                  <a:lnTo>
                    <a:pt x="36" y="88"/>
                  </a:lnTo>
                  <a:lnTo>
                    <a:pt x="40" y="88"/>
                  </a:lnTo>
                  <a:lnTo>
                    <a:pt x="50" y="88"/>
                  </a:lnTo>
                  <a:lnTo>
                    <a:pt x="64" y="88"/>
                  </a:lnTo>
                  <a:lnTo>
                    <a:pt x="80" y="94"/>
                  </a:lnTo>
                  <a:lnTo>
                    <a:pt x="122" y="42"/>
                  </a:lnTo>
                  <a:lnTo>
                    <a:pt x="114" y="24"/>
                  </a:lnTo>
                  <a:lnTo>
                    <a:pt x="92" y="20"/>
                  </a:lnTo>
                  <a:lnTo>
                    <a:pt x="56" y="0"/>
                  </a:lnTo>
                  <a:lnTo>
                    <a:pt x="54" y="12"/>
                  </a:lnTo>
                  <a:lnTo>
                    <a:pt x="40" y="10"/>
                  </a:lnTo>
                  <a:lnTo>
                    <a:pt x="2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Freeform 195"/>
            <p:cNvSpPr/>
            <p:nvPr/>
          </p:nvSpPr>
          <p:spPr bwMode="gray">
            <a:xfrm>
              <a:off x="1167" y="1618"/>
              <a:ext cx="46" cy="46"/>
            </a:xfrm>
            <a:custGeom>
              <a:avLst/>
              <a:gdLst>
                <a:gd name="T0" fmla="*/ 28 w 46"/>
                <a:gd name="T1" fmla="*/ 8 h 46"/>
                <a:gd name="T2" fmla="*/ 28 w 46"/>
                <a:gd name="T3" fmla="*/ 6 h 46"/>
                <a:gd name="T4" fmla="*/ 26 w 46"/>
                <a:gd name="T5" fmla="*/ 4 h 46"/>
                <a:gd name="T6" fmla="*/ 22 w 46"/>
                <a:gd name="T7" fmla="*/ 2 h 46"/>
                <a:gd name="T8" fmla="*/ 20 w 46"/>
                <a:gd name="T9" fmla="*/ 0 h 46"/>
                <a:gd name="T10" fmla="*/ 16 w 46"/>
                <a:gd name="T11" fmla="*/ 0 h 46"/>
                <a:gd name="T12" fmla="*/ 12 w 46"/>
                <a:gd name="T13" fmla="*/ 0 h 46"/>
                <a:gd name="T14" fmla="*/ 10 w 46"/>
                <a:gd name="T15" fmla="*/ 0 h 46"/>
                <a:gd name="T16" fmla="*/ 8 w 46"/>
                <a:gd name="T17" fmla="*/ 4 h 46"/>
                <a:gd name="T18" fmla="*/ 4 w 46"/>
                <a:gd name="T19" fmla="*/ 8 h 46"/>
                <a:gd name="T20" fmla="*/ 2 w 46"/>
                <a:gd name="T21" fmla="*/ 12 h 46"/>
                <a:gd name="T22" fmla="*/ 2 w 46"/>
                <a:gd name="T23" fmla="*/ 16 h 46"/>
                <a:gd name="T24" fmla="*/ 0 w 46"/>
                <a:gd name="T25" fmla="*/ 20 h 46"/>
                <a:gd name="T26" fmla="*/ 2 w 46"/>
                <a:gd name="T27" fmla="*/ 24 h 46"/>
                <a:gd name="T28" fmla="*/ 4 w 46"/>
                <a:gd name="T29" fmla="*/ 26 h 46"/>
                <a:gd name="T30" fmla="*/ 8 w 46"/>
                <a:gd name="T31" fmla="*/ 30 h 46"/>
                <a:gd name="T32" fmla="*/ 12 w 46"/>
                <a:gd name="T33" fmla="*/ 34 h 46"/>
                <a:gd name="T34" fmla="*/ 16 w 46"/>
                <a:gd name="T35" fmla="*/ 36 h 46"/>
                <a:gd name="T36" fmla="*/ 20 w 46"/>
                <a:gd name="T37" fmla="*/ 40 h 46"/>
                <a:gd name="T38" fmla="*/ 24 w 46"/>
                <a:gd name="T39" fmla="*/ 42 h 46"/>
                <a:gd name="T40" fmla="*/ 28 w 46"/>
                <a:gd name="T41" fmla="*/ 44 h 46"/>
                <a:gd name="T42" fmla="*/ 28 w 46"/>
                <a:gd name="T43" fmla="*/ 46 h 46"/>
                <a:gd name="T44" fmla="*/ 28 w 46"/>
                <a:gd name="T45" fmla="*/ 44 h 46"/>
                <a:gd name="T46" fmla="*/ 32 w 46"/>
                <a:gd name="T47" fmla="*/ 44 h 46"/>
                <a:gd name="T48" fmla="*/ 36 w 46"/>
                <a:gd name="T49" fmla="*/ 40 h 46"/>
                <a:gd name="T50" fmla="*/ 40 w 46"/>
                <a:gd name="T51" fmla="*/ 38 h 46"/>
                <a:gd name="T52" fmla="*/ 42 w 46"/>
                <a:gd name="T53" fmla="*/ 34 h 46"/>
                <a:gd name="T54" fmla="*/ 46 w 46"/>
                <a:gd name="T55" fmla="*/ 32 h 46"/>
                <a:gd name="T56" fmla="*/ 46 w 46"/>
                <a:gd name="T57" fmla="*/ 28 h 46"/>
                <a:gd name="T58" fmla="*/ 46 w 46"/>
                <a:gd name="T59" fmla="*/ 24 h 46"/>
                <a:gd name="T60" fmla="*/ 42 w 46"/>
                <a:gd name="T61" fmla="*/ 20 h 46"/>
                <a:gd name="T62" fmla="*/ 38 w 46"/>
                <a:gd name="T63" fmla="*/ 16 h 46"/>
                <a:gd name="T64" fmla="*/ 34 w 46"/>
                <a:gd name="T65" fmla="*/ 12 h 46"/>
                <a:gd name="T66" fmla="*/ 32 w 46"/>
                <a:gd name="T67" fmla="*/ 10 h 46"/>
                <a:gd name="T68" fmla="*/ 28 w 46"/>
                <a:gd name="T69" fmla="*/ 8 h 46"/>
                <a:gd name="T70" fmla="*/ 28 w 46"/>
                <a:gd name="T7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" h="46">
                  <a:moveTo>
                    <a:pt x="28" y="8"/>
                  </a:moveTo>
                  <a:lnTo>
                    <a:pt x="28" y="6"/>
                  </a:lnTo>
                  <a:lnTo>
                    <a:pt x="26" y="4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4" y="8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0" y="20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8" y="30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8" y="44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32" y="44"/>
                  </a:lnTo>
                  <a:lnTo>
                    <a:pt x="36" y="40"/>
                  </a:lnTo>
                  <a:lnTo>
                    <a:pt x="40" y="38"/>
                  </a:lnTo>
                  <a:lnTo>
                    <a:pt x="42" y="34"/>
                  </a:lnTo>
                  <a:lnTo>
                    <a:pt x="46" y="32"/>
                  </a:lnTo>
                  <a:lnTo>
                    <a:pt x="46" y="28"/>
                  </a:lnTo>
                  <a:lnTo>
                    <a:pt x="46" y="24"/>
                  </a:lnTo>
                  <a:lnTo>
                    <a:pt x="42" y="20"/>
                  </a:lnTo>
                  <a:lnTo>
                    <a:pt x="38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28" y="8"/>
                  </a:lnTo>
                  <a:lnTo>
                    <a:pt x="28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 196"/>
            <p:cNvSpPr/>
            <p:nvPr/>
          </p:nvSpPr>
          <p:spPr bwMode="gray">
            <a:xfrm>
              <a:off x="2641" y="2278"/>
              <a:ext cx="32" cy="164"/>
            </a:xfrm>
            <a:custGeom>
              <a:avLst/>
              <a:gdLst>
                <a:gd name="T0" fmla="*/ 26 w 32"/>
                <a:gd name="T1" fmla="*/ 8 h 164"/>
                <a:gd name="T2" fmla="*/ 26 w 32"/>
                <a:gd name="T3" fmla="*/ 6 h 164"/>
                <a:gd name="T4" fmla="*/ 24 w 32"/>
                <a:gd name="T5" fmla="*/ 6 h 164"/>
                <a:gd name="T6" fmla="*/ 22 w 32"/>
                <a:gd name="T7" fmla="*/ 2 h 164"/>
                <a:gd name="T8" fmla="*/ 20 w 32"/>
                <a:gd name="T9" fmla="*/ 2 h 164"/>
                <a:gd name="T10" fmla="*/ 18 w 32"/>
                <a:gd name="T11" fmla="*/ 0 h 164"/>
                <a:gd name="T12" fmla="*/ 16 w 32"/>
                <a:gd name="T13" fmla="*/ 2 h 164"/>
                <a:gd name="T14" fmla="*/ 14 w 32"/>
                <a:gd name="T15" fmla="*/ 6 h 164"/>
                <a:gd name="T16" fmla="*/ 12 w 32"/>
                <a:gd name="T17" fmla="*/ 10 h 164"/>
                <a:gd name="T18" fmla="*/ 10 w 32"/>
                <a:gd name="T19" fmla="*/ 14 h 164"/>
                <a:gd name="T20" fmla="*/ 8 w 32"/>
                <a:gd name="T21" fmla="*/ 18 h 164"/>
                <a:gd name="T22" fmla="*/ 8 w 32"/>
                <a:gd name="T23" fmla="*/ 22 h 164"/>
                <a:gd name="T24" fmla="*/ 8 w 32"/>
                <a:gd name="T25" fmla="*/ 22 h 164"/>
                <a:gd name="T26" fmla="*/ 2 w 32"/>
                <a:gd name="T27" fmla="*/ 42 h 164"/>
                <a:gd name="T28" fmla="*/ 2 w 32"/>
                <a:gd name="T29" fmla="*/ 44 h 164"/>
                <a:gd name="T30" fmla="*/ 2 w 32"/>
                <a:gd name="T31" fmla="*/ 46 h 164"/>
                <a:gd name="T32" fmla="*/ 4 w 32"/>
                <a:gd name="T33" fmla="*/ 52 h 164"/>
                <a:gd name="T34" fmla="*/ 4 w 32"/>
                <a:gd name="T35" fmla="*/ 56 h 164"/>
                <a:gd name="T36" fmla="*/ 6 w 32"/>
                <a:gd name="T37" fmla="*/ 60 h 164"/>
                <a:gd name="T38" fmla="*/ 6 w 32"/>
                <a:gd name="T39" fmla="*/ 66 h 164"/>
                <a:gd name="T40" fmla="*/ 8 w 32"/>
                <a:gd name="T41" fmla="*/ 82 h 164"/>
                <a:gd name="T42" fmla="*/ 6 w 32"/>
                <a:gd name="T43" fmla="*/ 100 h 164"/>
                <a:gd name="T44" fmla="*/ 6 w 32"/>
                <a:gd name="T45" fmla="*/ 118 h 164"/>
                <a:gd name="T46" fmla="*/ 6 w 32"/>
                <a:gd name="T47" fmla="*/ 132 h 164"/>
                <a:gd name="T48" fmla="*/ 6 w 32"/>
                <a:gd name="T49" fmla="*/ 140 h 164"/>
                <a:gd name="T50" fmla="*/ 6 w 32"/>
                <a:gd name="T51" fmla="*/ 142 h 164"/>
                <a:gd name="T52" fmla="*/ 4 w 32"/>
                <a:gd name="T53" fmla="*/ 146 h 164"/>
                <a:gd name="T54" fmla="*/ 2 w 32"/>
                <a:gd name="T55" fmla="*/ 150 h 164"/>
                <a:gd name="T56" fmla="*/ 0 w 32"/>
                <a:gd name="T57" fmla="*/ 156 h 164"/>
                <a:gd name="T58" fmla="*/ 0 w 32"/>
                <a:gd name="T59" fmla="*/ 158 h 164"/>
                <a:gd name="T60" fmla="*/ 0 w 32"/>
                <a:gd name="T61" fmla="*/ 160 h 164"/>
                <a:gd name="T62" fmla="*/ 8 w 32"/>
                <a:gd name="T63" fmla="*/ 164 h 164"/>
                <a:gd name="T64" fmla="*/ 12 w 32"/>
                <a:gd name="T65" fmla="*/ 152 h 164"/>
                <a:gd name="T66" fmla="*/ 22 w 32"/>
                <a:gd name="T67" fmla="*/ 162 h 164"/>
                <a:gd name="T68" fmla="*/ 22 w 32"/>
                <a:gd name="T69" fmla="*/ 160 h 164"/>
                <a:gd name="T70" fmla="*/ 22 w 32"/>
                <a:gd name="T71" fmla="*/ 158 h 164"/>
                <a:gd name="T72" fmla="*/ 22 w 32"/>
                <a:gd name="T73" fmla="*/ 152 h 164"/>
                <a:gd name="T74" fmla="*/ 22 w 32"/>
                <a:gd name="T75" fmla="*/ 146 h 164"/>
                <a:gd name="T76" fmla="*/ 20 w 32"/>
                <a:gd name="T77" fmla="*/ 140 h 164"/>
                <a:gd name="T78" fmla="*/ 16 w 32"/>
                <a:gd name="T79" fmla="*/ 130 h 164"/>
                <a:gd name="T80" fmla="*/ 16 w 32"/>
                <a:gd name="T81" fmla="*/ 118 h 164"/>
                <a:gd name="T82" fmla="*/ 24 w 32"/>
                <a:gd name="T83" fmla="*/ 106 h 164"/>
                <a:gd name="T84" fmla="*/ 28 w 32"/>
                <a:gd name="T85" fmla="*/ 102 h 164"/>
                <a:gd name="T86" fmla="*/ 32 w 32"/>
                <a:gd name="T87" fmla="*/ 96 h 164"/>
                <a:gd name="T88" fmla="*/ 32 w 32"/>
                <a:gd name="T89" fmla="*/ 92 h 164"/>
                <a:gd name="T90" fmla="*/ 32 w 32"/>
                <a:gd name="T91" fmla="*/ 88 h 164"/>
                <a:gd name="T92" fmla="*/ 30 w 32"/>
                <a:gd name="T93" fmla="*/ 84 h 164"/>
                <a:gd name="T94" fmla="*/ 30 w 32"/>
                <a:gd name="T95" fmla="*/ 80 h 164"/>
                <a:gd name="T96" fmla="*/ 30 w 32"/>
                <a:gd name="T97" fmla="*/ 74 h 164"/>
                <a:gd name="T98" fmla="*/ 28 w 32"/>
                <a:gd name="T99" fmla="*/ 62 h 164"/>
                <a:gd name="T100" fmla="*/ 26 w 32"/>
                <a:gd name="T101" fmla="*/ 50 h 164"/>
                <a:gd name="T102" fmla="*/ 24 w 32"/>
                <a:gd name="T103" fmla="*/ 40 h 164"/>
                <a:gd name="T104" fmla="*/ 24 w 32"/>
                <a:gd name="T105" fmla="*/ 36 h 164"/>
                <a:gd name="T106" fmla="*/ 24 w 32"/>
                <a:gd name="T107" fmla="*/ 36 h 164"/>
                <a:gd name="T108" fmla="*/ 22 w 32"/>
                <a:gd name="T109" fmla="*/ 32 h 164"/>
                <a:gd name="T110" fmla="*/ 22 w 32"/>
                <a:gd name="T111" fmla="*/ 28 h 164"/>
                <a:gd name="T112" fmla="*/ 22 w 32"/>
                <a:gd name="T113" fmla="*/ 22 h 164"/>
                <a:gd name="T114" fmla="*/ 22 w 32"/>
                <a:gd name="T115" fmla="*/ 16 h 164"/>
                <a:gd name="T116" fmla="*/ 24 w 32"/>
                <a:gd name="T117" fmla="*/ 12 h 164"/>
                <a:gd name="T118" fmla="*/ 26 w 32"/>
                <a:gd name="T119" fmla="*/ 8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" h="164">
                  <a:moveTo>
                    <a:pt x="26" y="8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18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2" y="42"/>
                  </a:lnTo>
                  <a:lnTo>
                    <a:pt x="2" y="44"/>
                  </a:lnTo>
                  <a:lnTo>
                    <a:pt x="2" y="46"/>
                  </a:lnTo>
                  <a:lnTo>
                    <a:pt x="4" y="52"/>
                  </a:lnTo>
                  <a:lnTo>
                    <a:pt x="4" y="56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8" y="82"/>
                  </a:lnTo>
                  <a:lnTo>
                    <a:pt x="6" y="100"/>
                  </a:lnTo>
                  <a:lnTo>
                    <a:pt x="6" y="118"/>
                  </a:lnTo>
                  <a:lnTo>
                    <a:pt x="6" y="132"/>
                  </a:lnTo>
                  <a:lnTo>
                    <a:pt x="6" y="140"/>
                  </a:lnTo>
                  <a:lnTo>
                    <a:pt x="6" y="142"/>
                  </a:lnTo>
                  <a:lnTo>
                    <a:pt x="4" y="146"/>
                  </a:lnTo>
                  <a:lnTo>
                    <a:pt x="2" y="150"/>
                  </a:lnTo>
                  <a:lnTo>
                    <a:pt x="0" y="156"/>
                  </a:lnTo>
                  <a:lnTo>
                    <a:pt x="0" y="158"/>
                  </a:lnTo>
                  <a:lnTo>
                    <a:pt x="0" y="160"/>
                  </a:lnTo>
                  <a:lnTo>
                    <a:pt x="8" y="164"/>
                  </a:lnTo>
                  <a:lnTo>
                    <a:pt x="12" y="152"/>
                  </a:lnTo>
                  <a:lnTo>
                    <a:pt x="22" y="162"/>
                  </a:lnTo>
                  <a:lnTo>
                    <a:pt x="22" y="160"/>
                  </a:lnTo>
                  <a:lnTo>
                    <a:pt x="22" y="158"/>
                  </a:lnTo>
                  <a:lnTo>
                    <a:pt x="22" y="152"/>
                  </a:lnTo>
                  <a:lnTo>
                    <a:pt x="22" y="146"/>
                  </a:lnTo>
                  <a:lnTo>
                    <a:pt x="20" y="140"/>
                  </a:lnTo>
                  <a:lnTo>
                    <a:pt x="16" y="130"/>
                  </a:lnTo>
                  <a:lnTo>
                    <a:pt x="16" y="118"/>
                  </a:lnTo>
                  <a:lnTo>
                    <a:pt x="24" y="106"/>
                  </a:lnTo>
                  <a:lnTo>
                    <a:pt x="28" y="102"/>
                  </a:lnTo>
                  <a:lnTo>
                    <a:pt x="32" y="96"/>
                  </a:lnTo>
                  <a:lnTo>
                    <a:pt x="32" y="92"/>
                  </a:lnTo>
                  <a:lnTo>
                    <a:pt x="32" y="88"/>
                  </a:lnTo>
                  <a:lnTo>
                    <a:pt x="30" y="84"/>
                  </a:lnTo>
                  <a:lnTo>
                    <a:pt x="30" y="80"/>
                  </a:lnTo>
                  <a:lnTo>
                    <a:pt x="30" y="74"/>
                  </a:lnTo>
                  <a:lnTo>
                    <a:pt x="28" y="62"/>
                  </a:lnTo>
                  <a:lnTo>
                    <a:pt x="26" y="50"/>
                  </a:lnTo>
                  <a:lnTo>
                    <a:pt x="24" y="40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2" y="32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6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197"/>
            <p:cNvSpPr/>
            <p:nvPr/>
          </p:nvSpPr>
          <p:spPr bwMode="gray">
            <a:xfrm>
              <a:off x="1121" y="1472"/>
              <a:ext cx="2132" cy="1160"/>
            </a:xfrm>
            <a:custGeom>
              <a:avLst/>
              <a:gdLst>
                <a:gd name="T0" fmla="*/ 1494 w 2132"/>
                <a:gd name="T1" fmla="*/ 916 h 1160"/>
                <a:gd name="T2" fmla="*/ 1558 w 2132"/>
                <a:gd name="T3" fmla="*/ 688 h 1160"/>
                <a:gd name="T4" fmla="*/ 1762 w 2132"/>
                <a:gd name="T5" fmla="*/ 626 h 1160"/>
                <a:gd name="T6" fmla="*/ 1698 w 2132"/>
                <a:gd name="T7" fmla="*/ 776 h 1160"/>
                <a:gd name="T8" fmla="*/ 1790 w 2132"/>
                <a:gd name="T9" fmla="*/ 726 h 1160"/>
                <a:gd name="T10" fmla="*/ 1876 w 2132"/>
                <a:gd name="T11" fmla="*/ 654 h 1160"/>
                <a:gd name="T12" fmla="*/ 1998 w 2132"/>
                <a:gd name="T13" fmla="*/ 586 h 1160"/>
                <a:gd name="T14" fmla="*/ 2084 w 2132"/>
                <a:gd name="T15" fmla="*/ 548 h 1160"/>
                <a:gd name="T16" fmla="*/ 2074 w 2132"/>
                <a:gd name="T17" fmla="*/ 480 h 1160"/>
                <a:gd name="T18" fmla="*/ 1880 w 2132"/>
                <a:gd name="T19" fmla="*/ 370 h 1160"/>
                <a:gd name="T20" fmla="*/ 1640 w 2132"/>
                <a:gd name="T21" fmla="*/ 308 h 1160"/>
                <a:gd name="T22" fmla="*/ 1578 w 2132"/>
                <a:gd name="T23" fmla="*/ 268 h 1160"/>
                <a:gd name="T24" fmla="*/ 1412 w 2132"/>
                <a:gd name="T25" fmla="*/ 308 h 1160"/>
                <a:gd name="T26" fmla="*/ 1338 w 2132"/>
                <a:gd name="T27" fmla="*/ 230 h 1160"/>
                <a:gd name="T28" fmla="*/ 1160 w 2132"/>
                <a:gd name="T29" fmla="*/ 170 h 1160"/>
                <a:gd name="T30" fmla="*/ 1134 w 2132"/>
                <a:gd name="T31" fmla="*/ 160 h 1160"/>
                <a:gd name="T32" fmla="*/ 1086 w 2132"/>
                <a:gd name="T33" fmla="*/ 8 h 1160"/>
                <a:gd name="T34" fmla="*/ 1020 w 2132"/>
                <a:gd name="T35" fmla="*/ 108 h 1160"/>
                <a:gd name="T36" fmla="*/ 906 w 2132"/>
                <a:gd name="T37" fmla="*/ 98 h 1160"/>
                <a:gd name="T38" fmla="*/ 764 w 2132"/>
                <a:gd name="T39" fmla="*/ 244 h 1160"/>
                <a:gd name="T40" fmla="*/ 812 w 2132"/>
                <a:gd name="T41" fmla="*/ 382 h 1160"/>
                <a:gd name="T42" fmla="*/ 778 w 2132"/>
                <a:gd name="T43" fmla="*/ 298 h 1160"/>
                <a:gd name="T44" fmla="*/ 706 w 2132"/>
                <a:gd name="T45" fmla="*/ 244 h 1160"/>
                <a:gd name="T46" fmla="*/ 670 w 2132"/>
                <a:gd name="T47" fmla="*/ 318 h 1160"/>
                <a:gd name="T48" fmla="*/ 726 w 2132"/>
                <a:gd name="T49" fmla="*/ 416 h 1160"/>
                <a:gd name="T50" fmla="*/ 756 w 2132"/>
                <a:gd name="T51" fmla="*/ 470 h 1160"/>
                <a:gd name="T52" fmla="*/ 712 w 2132"/>
                <a:gd name="T53" fmla="*/ 492 h 1160"/>
                <a:gd name="T54" fmla="*/ 676 w 2132"/>
                <a:gd name="T55" fmla="*/ 424 h 1160"/>
                <a:gd name="T56" fmla="*/ 648 w 2132"/>
                <a:gd name="T57" fmla="*/ 466 h 1160"/>
                <a:gd name="T58" fmla="*/ 656 w 2132"/>
                <a:gd name="T59" fmla="*/ 368 h 1160"/>
                <a:gd name="T60" fmla="*/ 610 w 2132"/>
                <a:gd name="T61" fmla="*/ 280 h 1160"/>
                <a:gd name="T62" fmla="*/ 552 w 2132"/>
                <a:gd name="T63" fmla="*/ 374 h 1160"/>
                <a:gd name="T64" fmla="*/ 390 w 2132"/>
                <a:gd name="T65" fmla="*/ 422 h 1160"/>
                <a:gd name="T66" fmla="*/ 328 w 2132"/>
                <a:gd name="T67" fmla="*/ 410 h 1160"/>
                <a:gd name="T68" fmla="*/ 302 w 2132"/>
                <a:gd name="T69" fmla="*/ 490 h 1160"/>
                <a:gd name="T70" fmla="*/ 208 w 2132"/>
                <a:gd name="T71" fmla="*/ 560 h 1160"/>
                <a:gd name="T72" fmla="*/ 258 w 2132"/>
                <a:gd name="T73" fmla="*/ 480 h 1160"/>
                <a:gd name="T74" fmla="*/ 162 w 2132"/>
                <a:gd name="T75" fmla="*/ 368 h 1160"/>
                <a:gd name="T76" fmla="*/ 134 w 2132"/>
                <a:gd name="T77" fmla="*/ 606 h 1160"/>
                <a:gd name="T78" fmla="*/ 54 w 2132"/>
                <a:gd name="T79" fmla="*/ 674 h 1160"/>
                <a:gd name="T80" fmla="*/ 28 w 2132"/>
                <a:gd name="T81" fmla="*/ 730 h 1160"/>
                <a:gd name="T82" fmla="*/ 42 w 2132"/>
                <a:gd name="T83" fmla="*/ 810 h 1160"/>
                <a:gd name="T84" fmla="*/ 38 w 2132"/>
                <a:gd name="T85" fmla="*/ 892 h 1160"/>
                <a:gd name="T86" fmla="*/ 60 w 2132"/>
                <a:gd name="T87" fmla="*/ 918 h 1160"/>
                <a:gd name="T88" fmla="*/ 114 w 2132"/>
                <a:gd name="T89" fmla="*/ 970 h 1160"/>
                <a:gd name="T90" fmla="*/ 174 w 2132"/>
                <a:gd name="T91" fmla="*/ 998 h 1160"/>
                <a:gd name="T92" fmla="*/ 212 w 2132"/>
                <a:gd name="T93" fmla="*/ 974 h 1160"/>
                <a:gd name="T94" fmla="*/ 236 w 2132"/>
                <a:gd name="T95" fmla="*/ 1020 h 1160"/>
                <a:gd name="T96" fmla="*/ 316 w 2132"/>
                <a:gd name="T97" fmla="*/ 1092 h 1160"/>
                <a:gd name="T98" fmla="*/ 348 w 2132"/>
                <a:gd name="T99" fmla="*/ 1034 h 1160"/>
                <a:gd name="T100" fmla="*/ 390 w 2132"/>
                <a:gd name="T101" fmla="*/ 992 h 1160"/>
                <a:gd name="T102" fmla="*/ 410 w 2132"/>
                <a:gd name="T103" fmla="*/ 1058 h 1160"/>
                <a:gd name="T104" fmla="*/ 452 w 2132"/>
                <a:gd name="T105" fmla="*/ 1122 h 1160"/>
                <a:gd name="T106" fmla="*/ 560 w 2132"/>
                <a:gd name="T107" fmla="*/ 1128 h 1160"/>
                <a:gd name="T108" fmla="*/ 660 w 2132"/>
                <a:gd name="T109" fmla="*/ 1104 h 1160"/>
                <a:gd name="T110" fmla="*/ 732 w 2132"/>
                <a:gd name="T111" fmla="*/ 1050 h 1160"/>
                <a:gd name="T112" fmla="*/ 752 w 2132"/>
                <a:gd name="T113" fmla="*/ 994 h 1160"/>
                <a:gd name="T114" fmla="*/ 834 w 2132"/>
                <a:gd name="T115" fmla="*/ 912 h 1160"/>
                <a:gd name="T116" fmla="*/ 964 w 2132"/>
                <a:gd name="T117" fmla="*/ 912 h 1160"/>
                <a:gd name="T118" fmla="*/ 1168 w 2132"/>
                <a:gd name="T119" fmla="*/ 880 h 1160"/>
                <a:gd name="T120" fmla="*/ 1354 w 2132"/>
                <a:gd name="T121" fmla="*/ 904 h 1160"/>
                <a:gd name="T122" fmla="*/ 1432 w 2132"/>
                <a:gd name="T123" fmla="*/ 908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1160">
                  <a:moveTo>
                    <a:pt x="1396" y="998"/>
                  </a:moveTo>
                  <a:lnTo>
                    <a:pt x="1398" y="994"/>
                  </a:lnTo>
                  <a:lnTo>
                    <a:pt x="1398" y="994"/>
                  </a:lnTo>
                  <a:lnTo>
                    <a:pt x="1398" y="994"/>
                  </a:lnTo>
                  <a:lnTo>
                    <a:pt x="1398" y="996"/>
                  </a:lnTo>
                  <a:lnTo>
                    <a:pt x="1396" y="1000"/>
                  </a:lnTo>
                  <a:lnTo>
                    <a:pt x="1396" y="1002"/>
                  </a:lnTo>
                  <a:lnTo>
                    <a:pt x="1394" y="1006"/>
                  </a:lnTo>
                  <a:lnTo>
                    <a:pt x="1394" y="1010"/>
                  </a:lnTo>
                  <a:lnTo>
                    <a:pt x="1394" y="1012"/>
                  </a:lnTo>
                  <a:lnTo>
                    <a:pt x="1392" y="1012"/>
                  </a:lnTo>
                  <a:lnTo>
                    <a:pt x="1394" y="1018"/>
                  </a:lnTo>
                  <a:lnTo>
                    <a:pt x="1398" y="1024"/>
                  </a:lnTo>
                  <a:lnTo>
                    <a:pt x="1402" y="1028"/>
                  </a:lnTo>
                  <a:lnTo>
                    <a:pt x="1406" y="1030"/>
                  </a:lnTo>
                  <a:lnTo>
                    <a:pt x="1410" y="1032"/>
                  </a:lnTo>
                  <a:lnTo>
                    <a:pt x="1412" y="1034"/>
                  </a:lnTo>
                  <a:lnTo>
                    <a:pt x="1414" y="1034"/>
                  </a:lnTo>
                  <a:lnTo>
                    <a:pt x="1424" y="1026"/>
                  </a:lnTo>
                  <a:lnTo>
                    <a:pt x="1436" y="1010"/>
                  </a:lnTo>
                  <a:lnTo>
                    <a:pt x="1450" y="992"/>
                  </a:lnTo>
                  <a:lnTo>
                    <a:pt x="1464" y="970"/>
                  </a:lnTo>
                  <a:lnTo>
                    <a:pt x="1476" y="950"/>
                  </a:lnTo>
                  <a:lnTo>
                    <a:pt x="1486" y="932"/>
                  </a:lnTo>
                  <a:lnTo>
                    <a:pt x="1492" y="920"/>
                  </a:lnTo>
                  <a:lnTo>
                    <a:pt x="1494" y="916"/>
                  </a:lnTo>
                  <a:lnTo>
                    <a:pt x="1496" y="898"/>
                  </a:lnTo>
                  <a:lnTo>
                    <a:pt x="1502" y="884"/>
                  </a:lnTo>
                  <a:lnTo>
                    <a:pt x="1506" y="876"/>
                  </a:lnTo>
                  <a:lnTo>
                    <a:pt x="1510" y="872"/>
                  </a:lnTo>
                  <a:lnTo>
                    <a:pt x="1512" y="846"/>
                  </a:lnTo>
                  <a:lnTo>
                    <a:pt x="1514" y="842"/>
                  </a:lnTo>
                  <a:lnTo>
                    <a:pt x="1516" y="830"/>
                  </a:lnTo>
                  <a:lnTo>
                    <a:pt x="1514" y="818"/>
                  </a:lnTo>
                  <a:lnTo>
                    <a:pt x="1510" y="808"/>
                  </a:lnTo>
                  <a:lnTo>
                    <a:pt x="1500" y="804"/>
                  </a:lnTo>
                  <a:lnTo>
                    <a:pt x="1494" y="804"/>
                  </a:lnTo>
                  <a:lnTo>
                    <a:pt x="1486" y="806"/>
                  </a:lnTo>
                  <a:lnTo>
                    <a:pt x="1478" y="808"/>
                  </a:lnTo>
                  <a:lnTo>
                    <a:pt x="1472" y="808"/>
                  </a:lnTo>
                  <a:lnTo>
                    <a:pt x="1466" y="806"/>
                  </a:lnTo>
                  <a:lnTo>
                    <a:pt x="1462" y="802"/>
                  </a:lnTo>
                  <a:lnTo>
                    <a:pt x="1460" y="800"/>
                  </a:lnTo>
                  <a:lnTo>
                    <a:pt x="1458" y="798"/>
                  </a:lnTo>
                  <a:lnTo>
                    <a:pt x="1456" y="798"/>
                  </a:lnTo>
                  <a:lnTo>
                    <a:pt x="1444" y="794"/>
                  </a:lnTo>
                  <a:lnTo>
                    <a:pt x="1470" y="770"/>
                  </a:lnTo>
                  <a:lnTo>
                    <a:pt x="1472" y="762"/>
                  </a:lnTo>
                  <a:lnTo>
                    <a:pt x="1494" y="738"/>
                  </a:lnTo>
                  <a:lnTo>
                    <a:pt x="1542" y="686"/>
                  </a:lnTo>
                  <a:lnTo>
                    <a:pt x="1546" y="686"/>
                  </a:lnTo>
                  <a:lnTo>
                    <a:pt x="1558" y="688"/>
                  </a:lnTo>
                  <a:lnTo>
                    <a:pt x="1572" y="692"/>
                  </a:lnTo>
                  <a:lnTo>
                    <a:pt x="1588" y="694"/>
                  </a:lnTo>
                  <a:lnTo>
                    <a:pt x="1602" y="698"/>
                  </a:lnTo>
                  <a:lnTo>
                    <a:pt x="1608" y="698"/>
                  </a:lnTo>
                  <a:lnTo>
                    <a:pt x="1612" y="698"/>
                  </a:lnTo>
                  <a:lnTo>
                    <a:pt x="1612" y="694"/>
                  </a:lnTo>
                  <a:lnTo>
                    <a:pt x="1612" y="692"/>
                  </a:lnTo>
                  <a:lnTo>
                    <a:pt x="1612" y="688"/>
                  </a:lnTo>
                  <a:lnTo>
                    <a:pt x="1612" y="686"/>
                  </a:lnTo>
                  <a:lnTo>
                    <a:pt x="1612" y="686"/>
                  </a:lnTo>
                  <a:lnTo>
                    <a:pt x="1622" y="680"/>
                  </a:lnTo>
                  <a:lnTo>
                    <a:pt x="1634" y="682"/>
                  </a:lnTo>
                  <a:lnTo>
                    <a:pt x="1642" y="682"/>
                  </a:lnTo>
                  <a:lnTo>
                    <a:pt x="1650" y="700"/>
                  </a:lnTo>
                  <a:lnTo>
                    <a:pt x="1694" y="686"/>
                  </a:lnTo>
                  <a:lnTo>
                    <a:pt x="1694" y="676"/>
                  </a:lnTo>
                  <a:lnTo>
                    <a:pt x="1732" y="642"/>
                  </a:lnTo>
                  <a:lnTo>
                    <a:pt x="1734" y="642"/>
                  </a:lnTo>
                  <a:lnTo>
                    <a:pt x="1736" y="640"/>
                  </a:lnTo>
                  <a:lnTo>
                    <a:pt x="1738" y="636"/>
                  </a:lnTo>
                  <a:lnTo>
                    <a:pt x="1742" y="634"/>
                  </a:lnTo>
                  <a:lnTo>
                    <a:pt x="1746" y="630"/>
                  </a:lnTo>
                  <a:lnTo>
                    <a:pt x="1750" y="628"/>
                  </a:lnTo>
                  <a:lnTo>
                    <a:pt x="1756" y="626"/>
                  </a:lnTo>
                  <a:lnTo>
                    <a:pt x="1760" y="624"/>
                  </a:lnTo>
                  <a:lnTo>
                    <a:pt x="1762" y="626"/>
                  </a:lnTo>
                  <a:lnTo>
                    <a:pt x="1764" y="628"/>
                  </a:lnTo>
                  <a:lnTo>
                    <a:pt x="1764" y="632"/>
                  </a:lnTo>
                  <a:lnTo>
                    <a:pt x="1760" y="638"/>
                  </a:lnTo>
                  <a:lnTo>
                    <a:pt x="1758" y="644"/>
                  </a:lnTo>
                  <a:lnTo>
                    <a:pt x="1754" y="648"/>
                  </a:lnTo>
                  <a:lnTo>
                    <a:pt x="1754" y="652"/>
                  </a:lnTo>
                  <a:lnTo>
                    <a:pt x="1754" y="654"/>
                  </a:lnTo>
                  <a:lnTo>
                    <a:pt x="1758" y="654"/>
                  </a:lnTo>
                  <a:lnTo>
                    <a:pt x="1760" y="654"/>
                  </a:lnTo>
                  <a:lnTo>
                    <a:pt x="1764" y="654"/>
                  </a:lnTo>
                  <a:lnTo>
                    <a:pt x="1768" y="652"/>
                  </a:lnTo>
                  <a:lnTo>
                    <a:pt x="1770" y="650"/>
                  </a:lnTo>
                  <a:lnTo>
                    <a:pt x="1776" y="644"/>
                  </a:lnTo>
                  <a:lnTo>
                    <a:pt x="1784" y="634"/>
                  </a:lnTo>
                  <a:lnTo>
                    <a:pt x="1790" y="624"/>
                  </a:lnTo>
                  <a:lnTo>
                    <a:pt x="1796" y="616"/>
                  </a:lnTo>
                  <a:lnTo>
                    <a:pt x="1798" y="614"/>
                  </a:lnTo>
                  <a:lnTo>
                    <a:pt x="1792" y="626"/>
                  </a:lnTo>
                  <a:lnTo>
                    <a:pt x="1792" y="638"/>
                  </a:lnTo>
                  <a:lnTo>
                    <a:pt x="1794" y="648"/>
                  </a:lnTo>
                  <a:lnTo>
                    <a:pt x="1796" y="652"/>
                  </a:lnTo>
                  <a:lnTo>
                    <a:pt x="1762" y="676"/>
                  </a:lnTo>
                  <a:lnTo>
                    <a:pt x="1752" y="706"/>
                  </a:lnTo>
                  <a:lnTo>
                    <a:pt x="1714" y="736"/>
                  </a:lnTo>
                  <a:lnTo>
                    <a:pt x="1698" y="776"/>
                  </a:lnTo>
                  <a:lnTo>
                    <a:pt x="1698" y="776"/>
                  </a:lnTo>
                  <a:lnTo>
                    <a:pt x="1696" y="780"/>
                  </a:lnTo>
                  <a:lnTo>
                    <a:pt x="1696" y="784"/>
                  </a:lnTo>
                  <a:lnTo>
                    <a:pt x="1694" y="790"/>
                  </a:lnTo>
                  <a:lnTo>
                    <a:pt x="1696" y="798"/>
                  </a:lnTo>
                  <a:lnTo>
                    <a:pt x="1698" y="806"/>
                  </a:lnTo>
                  <a:lnTo>
                    <a:pt x="1702" y="820"/>
                  </a:lnTo>
                  <a:lnTo>
                    <a:pt x="1708" y="838"/>
                  </a:lnTo>
                  <a:lnTo>
                    <a:pt x="1712" y="854"/>
                  </a:lnTo>
                  <a:lnTo>
                    <a:pt x="1718" y="868"/>
                  </a:lnTo>
                  <a:lnTo>
                    <a:pt x="1718" y="874"/>
                  </a:lnTo>
                  <a:lnTo>
                    <a:pt x="1736" y="848"/>
                  </a:lnTo>
                  <a:lnTo>
                    <a:pt x="1766" y="802"/>
                  </a:lnTo>
                  <a:lnTo>
                    <a:pt x="1782" y="798"/>
                  </a:lnTo>
                  <a:lnTo>
                    <a:pt x="1780" y="794"/>
                  </a:lnTo>
                  <a:lnTo>
                    <a:pt x="1780" y="784"/>
                  </a:lnTo>
                  <a:lnTo>
                    <a:pt x="1782" y="772"/>
                  </a:lnTo>
                  <a:lnTo>
                    <a:pt x="1786" y="758"/>
                  </a:lnTo>
                  <a:lnTo>
                    <a:pt x="1790" y="750"/>
                  </a:lnTo>
                  <a:lnTo>
                    <a:pt x="1792" y="744"/>
                  </a:lnTo>
                  <a:lnTo>
                    <a:pt x="1792" y="740"/>
                  </a:lnTo>
                  <a:lnTo>
                    <a:pt x="1792" y="736"/>
                  </a:lnTo>
                  <a:lnTo>
                    <a:pt x="1792" y="732"/>
                  </a:lnTo>
                  <a:lnTo>
                    <a:pt x="1792" y="730"/>
                  </a:lnTo>
                  <a:lnTo>
                    <a:pt x="1790" y="730"/>
                  </a:lnTo>
                  <a:lnTo>
                    <a:pt x="1790" y="728"/>
                  </a:lnTo>
                  <a:lnTo>
                    <a:pt x="1790" y="726"/>
                  </a:lnTo>
                  <a:lnTo>
                    <a:pt x="1788" y="724"/>
                  </a:lnTo>
                  <a:lnTo>
                    <a:pt x="1786" y="720"/>
                  </a:lnTo>
                  <a:lnTo>
                    <a:pt x="1786" y="716"/>
                  </a:lnTo>
                  <a:lnTo>
                    <a:pt x="1786" y="712"/>
                  </a:lnTo>
                  <a:lnTo>
                    <a:pt x="1790" y="708"/>
                  </a:lnTo>
                  <a:lnTo>
                    <a:pt x="1792" y="704"/>
                  </a:lnTo>
                  <a:lnTo>
                    <a:pt x="1796" y="702"/>
                  </a:lnTo>
                  <a:lnTo>
                    <a:pt x="1802" y="702"/>
                  </a:lnTo>
                  <a:lnTo>
                    <a:pt x="1812" y="700"/>
                  </a:lnTo>
                  <a:lnTo>
                    <a:pt x="1816" y="698"/>
                  </a:lnTo>
                  <a:lnTo>
                    <a:pt x="1818" y="696"/>
                  </a:lnTo>
                  <a:lnTo>
                    <a:pt x="1820" y="692"/>
                  </a:lnTo>
                  <a:lnTo>
                    <a:pt x="1820" y="688"/>
                  </a:lnTo>
                  <a:lnTo>
                    <a:pt x="1820" y="684"/>
                  </a:lnTo>
                  <a:lnTo>
                    <a:pt x="1820" y="680"/>
                  </a:lnTo>
                  <a:lnTo>
                    <a:pt x="1820" y="678"/>
                  </a:lnTo>
                  <a:lnTo>
                    <a:pt x="1822" y="676"/>
                  </a:lnTo>
                  <a:lnTo>
                    <a:pt x="1824" y="676"/>
                  </a:lnTo>
                  <a:lnTo>
                    <a:pt x="1832" y="676"/>
                  </a:lnTo>
                  <a:lnTo>
                    <a:pt x="1838" y="674"/>
                  </a:lnTo>
                  <a:lnTo>
                    <a:pt x="1846" y="670"/>
                  </a:lnTo>
                  <a:lnTo>
                    <a:pt x="1858" y="660"/>
                  </a:lnTo>
                  <a:lnTo>
                    <a:pt x="1862" y="656"/>
                  </a:lnTo>
                  <a:lnTo>
                    <a:pt x="1868" y="654"/>
                  </a:lnTo>
                  <a:lnTo>
                    <a:pt x="1872" y="654"/>
                  </a:lnTo>
                  <a:lnTo>
                    <a:pt x="1876" y="654"/>
                  </a:lnTo>
                  <a:lnTo>
                    <a:pt x="1880" y="656"/>
                  </a:lnTo>
                  <a:lnTo>
                    <a:pt x="1882" y="660"/>
                  </a:lnTo>
                  <a:lnTo>
                    <a:pt x="1884" y="662"/>
                  </a:lnTo>
                  <a:lnTo>
                    <a:pt x="1884" y="664"/>
                  </a:lnTo>
                  <a:lnTo>
                    <a:pt x="1884" y="664"/>
                  </a:lnTo>
                  <a:lnTo>
                    <a:pt x="1906" y="656"/>
                  </a:lnTo>
                  <a:lnTo>
                    <a:pt x="1914" y="642"/>
                  </a:lnTo>
                  <a:lnTo>
                    <a:pt x="1926" y="630"/>
                  </a:lnTo>
                  <a:lnTo>
                    <a:pt x="1944" y="622"/>
                  </a:lnTo>
                  <a:lnTo>
                    <a:pt x="1948" y="610"/>
                  </a:lnTo>
                  <a:lnTo>
                    <a:pt x="1964" y="610"/>
                  </a:lnTo>
                  <a:lnTo>
                    <a:pt x="1966" y="610"/>
                  </a:lnTo>
                  <a:lnTo>
                    <a:pt x="1970" y="610"/>
                  </a:lnTo>
                  <a:lnTo>
                    <a:pt x="1974" y="610"/>
                  </a:lnTo>
                  <a:lnTo>
                    <a:pt x="1978" y="610"/>
                  </a:lnTo>
                  <a:lnTo>
                    <a:pt x="1982" y="612"/>
                  </a:lnTo>
                  <a:lnTo>
                    <a:pt x="1986" y="612"/>
                  </a:lnTo>
                  <a:lnTo>
                    <a:pt x="1988" y="610"/>
                  </a:lnTo>
                  <a:lnTo>
                    <a:pt x="1992" y="608"/>
                  </a:lnTo>
                  <a:lnTo>
                    <a:pt x="1996" y="604"/>
                  </a:lnTo>
                  <a:lnTo>
                    <a:pt x="2000" y="602"/>
                  </a:lnTo>
                  <a:lnTo>
                    <a:pt x="2002" y="598"/>
                  </a:lnTo>
                  <a:lnTo>
                    <a:pt x="2004" y="596"/>
                  </a:lnTo>
                  <a:lnTo>
                    <a:pt x="2006" y="596"/>
                  </a:lnTo>
                  <a:lnTo>
                    <a:pt x="2004" y="592"/>
                  </a:lnTo>
                  <a:lnTo>
                    <a:pt x="1998" y="586"/>
                  </a:lnTo>
                  <a:lnTo>
                    <a:pt x="1990" y="576"/>
                  </a:lnTo>
                  <a:lnTo>
                    <a:pt x="1984" y="568"/>
                  </a:lnTo>
                  <a:lnTo>
                    <a:pt x="1978" y="562"/>
                  </a:lnTo>
                  <a:lnTo>
                    <a:pt x="1974" y="560"/>
                  </a:lnTo>
                  <a:lnTo>
                    <a:pt x="1972" y="556"/>
                  </a:lnTo>
                  <a:lnTo>
                    <a:pt x="1972" y="552"/>
                  </a:lnTo>
                  <a:lnTo>
                    <a:pt x="1972" y="550"/>
                  </a:lnTo>
                  <a:lnTo>
                    <a:pt x="1972" y="546"/>
                  </a:lnTo>
                  <a:lnTo>
                    <a:pt x="1974" y="546"/>
                  </a:lnTo>
                  <a:lnTo>
                    <a:pt x="1978" y="546"/>
                  </a:lnTo>
                  <a:lnTo>
                    <a:pt x="1982" y="546"/>
                  </a:lnTo>
                  <a:lnTo>
                    <a:pt x="1986" y="546"/>
                  </a:lnTo>
                  <a:lnTo>
                    <a:pt x="1988" y="544"/>
                  </a:lnTo>
                  <a:lnTo>
                    <a:pt x="1992" y="542"/>
                  </a:lnTo>
                  <a:lnTo>
                    <a:pt x="1994" y="540"/>
                  </a:lnTo>
                  <a:lnTo>
                    <a:pt x="1994" y="540"/>
                  </a:lnTo>
                  <a:lnTo>
                    <a:pt x="2016" y="518"/>
                  </a:lnTo>
                  <a:lnTo>
                    <a:pt x="2014" y="502"/>
                  </a:lnTo>
                  <a:lnTo>
                    <a:pt x="2024" y="494"/>
                  </a:lnTo>
                  <a:lnTo>
                    <a:pt x="2032" y="512"/>
                  </a:lnTo>
                  <a:lnTo>
                    <a:pt x="2050" y="518"/>
                  </a:lnTo>
                  <a:lnTo>
                    <a:pt x="2054" y="520"/>
                  </a:lnTo>
                  <a:lnTo>
                    <a:pt x="2060" y="526"/>
                  </a:lnTo>
                  <a:lnTo>
                    <a:pt x="2068" y="534"/>
                  </a:lnTo>
                  <a:lnTo>
                    <a:pt x="2076" y="542"/>
                  </a:lnTo>
                  <a:lnTo>
                    <a:pt x="2084" y="548"/>
                  </a:lnTo>
                  <a:lnTo>
                    <a:pt x="2088" y="550"/>
                  </a:lnTo>
                  <a:lnTo>
                    <a:pt x="2090" y="552"/>
                  </a:lnTo>
                  <a:lnTo>
                    <a:pt x="2094" y="550"/>
                  </a:lnTo>
                  <a:lnTo>
                    <a:pt x="2094" y="550"/>
                  </a:lnTo>
                  <a:lnTo>
                    <a:pt x="2096" y="550"/>
                  </a:lnTo>
                  <a:lnTo>
                    <a:pt x="2100" y="524"/>
                  </a:lnTo>
                  <a:lnTo>
                    <a:pt x="2100" y="518"/>
                  </a:lnTo>
                  <a:lnTo>
                    <a:pt x="2102" y="518"/>
                  </a:lnTo>
                  <a:lnTo>
                    <a:pt x="2106" y="518"/>
                  </a:lnTo>
                  <a:lnTo>
                    <a:pt x="2110" y="518"/>
                  </a:lnTo>
                  <a:lnTo>
                    <a:pt x="2116" y="518"/>
                  </a:lnTo>
                  <a:lnTo>
                    <a:pt x="2122" y="516"/>
                  </a:lnTo>
                  <a:lnTo>
                    <a:pt x="2126" y="512"/>
                  </a:lnTo>
                  <a:lnTo>
                    <a:pt x="2130" y="508"/>
                  </a:lnTo>
                  <a:lnTo>
                    <a:pt x="2132" y="500"/>
                  </a:lnTo>
                  <a:lnTo>
                    <a:pt x="2124" y="494"/>
                  </a:lnTo>
                  <a:lnTo>
                    <a:pt x="2114" y="488"/>
                  </a:lnTo>
                  <a:lnTo>
                    <a:pt x="2102" y="482"/>
                  </a:lnTo>
                  <a:lnTo>
                    <a:pt x="2092" y="476"/>
                  </a:lnTo>
                  <a:lnTo>
                    <a:pt x="2088" y="472"/>
                  </a:lnTo>
                  <a:lnTo>
                    <a:pt x="2084" y="472"/>
                  </a:lnTo>
                  <a:lnTo>
                    <a:pt x="2080" y="474"/>
                  </a:lnTo>
                  <a:lnTo>
                    <a:pt x="2078" y="474"/>
                  </a:lnTo>
                  <a:lnTo>
                    <a:pt x="2076" y="478"/>
                  </a:lnTo>
                  <a:lnTo>
                    <a:pt x="2074" y="478"/>
                  </a:lnTo>
                  <a:lnTo>
                    <a:pt x="2074" y="480"/>
                  </a:lnTo>
                  <a:lnTo>
                    <a:pt x="2066" y="464"/>
                  </a:lnTo>
                  <a:lnTo>
                    <a:pt x="2054" y="446"/>
                  </a:lnTo>
                  <a:lnTo>
                    <a:pt x="2040" y="432"/>
                  </a:lnTo>
                  <a:lnTo>
                    <a:pt x="2024" y="420"/>
                  </a:lnTo>
                  <a:lnTo>
                    <a:pt x="2010" y="412"/>
                  </a:lnTo>
                  <a:lnTo>
                    <a:pt x="1998" y="408"/>
                  </a:lnTo>
                  <a:lnTo>
                    <a:pt x="1994" y="406"/>
                  </a:lnTo>
                  <a:lnTo>
                    <a:pt x="1960" y="376"/>
                  </a:lnTo>
                  <a:lnTo>
                    <a:pt x="1954" y="376"/>
                  </a:lnTo>
                  <a:lnTo>
                    <a:pt x="1942" y="376"/>
                  </a:lnTo>
                  <a:lnTo>
                    <a:pt x="1930" y="374"/>
                  </a:lnTo>
                  <a:lnTo>
                    <a:pt x="1922" y="372"/>
                  </a:lnTo>
                  <a:lnTo>
                    <a:pt x="1920" y="370"/>
                  </a:lnTo>
                  <a:lnTo>
                    <a:pt x="1916" y="366"/>
                  </a:lnTo>
                  <a:lnTo>
                    <a:pt x="1910" y="366"/>
                  </a:lnTo>
                  <a:lnTo>
                    <a:pt x="1906" y="364"/>
                  </a:lnTo>
                  <a:lnTo>
                    <a:pt x="1902" y="364"/>
                  </a:lnTo>
                  <a:lnTo>
                    <a:pt x="1902" y="364"/>
                  </a:lnTo>
                  <a:lnTo>
                    <a:pt x="1900" y="388"/>
                  </a:lnTo>
                  <a:lnTo>
                    <a:pt x="1900" y="406"/>
                  </a:lnTo>
                  <a:lnTo>
                    <a:pt x="1896" y="414"/>
                  </a:lnTo>
                  <a:lnTo>
                    <a:pt x="1884" y="416"/>
                  </a:lnTo>
                  <a:lnTo>
                    <a:pt x="1884" y="408"/>
                  </a:lnTo>
                  <a:lnTo>
                    <a:pt x="1866" y="386"/>
                  </a:lnTo>
                  <a:lnTo>
                    <a:pt x="1880" y="376"/>
                  </a:lnTo>
                  <a:lnTo>
                    <a:pt x="1880" y="370"/>
                  </a:lnTo>
                  <a:lnTo>
                    <a:pt x="1842" y="386"/>
                  </a:lnTo>
                  <a:lnTo>
                    <a:pt x="1834" y="382"/>
                  </a:lnTo>
                  <a:lnTo>
                    <a:pt x="1790" y="378"/>
                  </a:lnTo>
                  <a:lnTo>
                    <a:pt x="1774" y="398"/>
                  </a:lnTo>
                  <a:lnTo>
                    <a:pt x="1762" y="380"/>
                  </a:lnTo>
                  <a:lnTo>
                    <a:pt x="1762" y="378"/>
                  </a:lnTo>
                  <a:lnTo>
                    <a:pt x="1764" y="370"/>
                  </a:lnTo>
                  <a:lnTo>
                    <a:pt x="1762" y="358"/>
                  </a:lnTo>
                  <a:lnTo>
                    <a:pt x="1758" y="342"/>
                  </a:lnTo>
                  <a:lnTo>
                    <a:pt x="1748" y="332"/>
                  </a:lnTo>
                  <a:lnTo>
                    <a:pt x="1734" y="326"/>
                  </a:lnTo>
                  <a:lnTo>
                    <a:pt x="1722" y="326"/>
                  </a:lnTo>
                  <a:lnTo>
                    <a:pt x="1712" y="326"/>
                  </a:lnTo>
                  <a:lnTo>
                    <a:pt x="1710" y="328"/>
                  </a:lnTo>
                  <a:lnTo>
                    <a:pt x="1704" y="328"/>
                  </a:lnTo>
                  <a:lnTo>
                    <a:pt x="1690" y="330"/>
                  </a:lnTo>
                  <a:lnTo>
                    <a:pt x="1676" y="330"/>
                  </a:lnTo>
                  <a:lnTo>
                    <a:pt x="1664" y="328"/>
                  </a:lnTo>
                  <a:lnTo>
                    <a:pt x="1660" y="324"/>
                  </a:lnTo>
                  <a:lnTo>
                    <a:pt x="1654" y="322"/>
                  </a:lnTo>
                  <a:lnTo>
                    <a:pt x="1650" y="322"/>
                  </a:lnTo>
                  <a:lnTo>
                    <a:pt x="1648" y="324"/>
                  </a:lnTo>
                  <a:lnTo>
                    <a:pt x="1646" y="324"/>
                  </a:lnTo>
                  <a:lnTo>
                    <a:pt x="1646" y="314"/>
                  </a:lnTo>
                  <a:lnTo>
                    <a:pt x="1638" y="310"/>
                  </a:lnTo>
                  <a:lnTo>
                    <a:pt x="1640" y="308"/>
                  </a:lnTo>
                  <a:lnTo>
                    <a:pt x="1640" y="304"/>
                  </a:lnTo>
                  <a:lnTo>
                    <a:pt x="1638" y="298"/>
                  </a:lnTo>
                  <a:lnTo>
                    <a:pt x="1636" y="290"/>
                  </a:lnTo>
                  <a:lnTo>
                    <a:pt x="1634" y="282"/>
                  </a:lnTo>
                  <a:lnTo>
                    <a:pt x="1630" y="278"/>
                  </a:lnTo>
                  <a:lnTo>
                    <a:pt x="1626" y="276"/>
                  </a:lnTo>
                  <a:lnTo>
                    <a:pt x="1622" y="276"/>
                  </a:lnTo>
                  <a:lnTo>
                    <a:pt x="1618" y="278"/>
                  </a:lnTo>
                  <a:lnTo>
                    <a:pt x="1614" y="280"/>
                  </a:lnTo>
                  <a:lnTo>
                    <a:pt x="1610" y="282"/>
                  </a:lnTo>
                  <a:lnTo>
                    <a:pt x="1606" y="286"/>
                  </a:lnTo>
                  <a:lnTo>
                    <a:pt x="1604" y="288"/>
                  </a:lnTo>
                  <a:lnTo>
                    <a:pt x="1604" y="288"/>
                  </a:lnTo>
                  <a:lnTo>
                    <a:pt x="1602" y="288"/>
                  </a:lnTo>
                  <a:lnTo>
                    <a:pt x="1600" y="288"/>
                  </a:lnTo>
                  <a:lnTo>
                    <a:pt x="1598" y="290"/>
                  </a:lnTo>
                  <a:lnTo>
                    <a:pt x="1596" y="288"/>
                  </a:lnTo>
                  <a:lnTo>
                    <a:pt x="1594" y="288"/>
                  </a:lnTo>
                  <a:lnTo>
                    <a:pt x="1592" y="286"/>
                  </a:lnTo>
                  <a:lnTo>
                    <a:pt x="1592" y="282"/>
                  </a:lnTo>
                  <a:lnTo>
                    <a:pt x="1592" y="280"/>
                  </a:lnTo>
                  <a:lnTo>
                    <a:pt x="1592" y="276"/>
                  </a:lnTo>
                  <a:lnTo>
                    <a:pt x="1590" y="272"/>
                  </a:lnTo>
                  <a:lnTo>
                    <a:pt x="1588" y="270"/>
                  </a:lnTo>
                  <a:lnTo>
                    <a:pt x="1584" y="268"/>
                  </a:lnTo>
                  <a:lnTo>
                    <a:pt x="1578" y="268"/>
                  </a:lnTo>
                  <a:lnTo>
                    <a:pt x="1566" y="266"/>
                  </a:lnTo>
                  <a:lnTo>
                    <a:pt x="1552" y="264"/>
                  </a:lnTo>
                  <a:lnTo>
                    <a:pt x="1538" y="260"/>
                  </a:lnTo>
                  <a:lnTo>
                    <a:pt x="1528" y="256"/>
                  </a:lnTo>
                  <a:lnTo>
                    <a:pt x="1524" y="256"/>
                  </a:lnTo>
                  <a:lnTo>
                    <a:pt x="1528" y="260"/>
                  </a:lnTo>
                  <a:lnTo>
                    <a:pt x="1526" y="264"/>
                  </a:lnTo>
                  <a:lnTo>
                    <a:pt x="1524" y="268"/>
                  </a:lnTo>
                  <a:lnTo>
                    <a:pt x="1518" y="270"/>
                  </a:lnTo>
                  <a:lnTo>
                    <a:pt x="1512" y="272"/>
                  </a:lnTo>
                  <a:lnTo>
                    <a:pt x="1504" y="276"/>
                  </a:lnTo>
                  <a:lnTo>
                    <a:pt x="1502" y="286"/>
                  </a:lnTo>
                  <a:lnTo>
                    <a:pt x="1502" y="296"/>
                  </a:lnTo>
                  <a:lnTo>
                    <a:pt x="1502" y="306"/>
                  </a:lnTo>
                  <a:lnTo>
                    <a:pt x="1502" y="310"/>
                  </a:lnTo>
                  <a:lnTo>
                    <a:pt x="1494" y="312"/>
                  </a:lnTo>
                  <a:lnTo>
                    <a:pt x="1482" y="318"/>
                  </a:lnTo>
                  <a:lnTo>
                    <a:pt x="1460" y="304"/>
                  </a:lnTo>
                  <a:lnTo>
                    <a:pt x="1452" y="310"/>
                  </a:lnTo>
                  <a:lnTo>
                    <a:pt x="1438" y="310"/>
                  </a:lnTo>
                  <a:lnTo>
                    <a:pt x="1422" y="294"/>
                  </a:lnTo>
                  <a:lnTo>
                    <a:pt x="1422" y="294"/>
                  </a:lnTo>
                  <a:lnTo>
                    <a:pt x="1420" y="296"/>
                  </a:lnTo>
                  <a:lnTo>
                    <a:pt x="1418" y="300"/>
                  </a:lnTo>
                  <a:lnTo>
                    <a:pt x="1416" y="304"/>
                  </a:lnTo>
                  <a:lnTo>
                    <a:pt x="1412" y="308"/>
                  </a:lnTo>
                  <a:lnTo>
                    <a:pt x="1410" y="312"/>
                  </a:lnTo>
                  <a:lnTo>
                    <a:pt x="1410" y="316"/>
                  </a:lnTo>
                  <a:lnTo>
                    <a:pt x="1408" y="320"/>
                  </a:lnTo>
                  <a:lnTo>
                    <a:pt x="1404" y="324"/>
                  </a:lnTo>
                  <a:lnTo>
                    <a:pt x="1402" y="328"/>
                  </a:lnTo>
                  <a:lnTo>
                    <a:pt x="1398" y="330"/>
                  </a:lnTo>
                  <a:lnTo>
                    <a:pt x="1396" y="334"/>
                  </a:lnTo>
                  <a:lnTo>
                    <a:pt x="1396" y="334"/>
                  </a:lnTo>
                  <a:lnTo>
                    <a:pt x="1392" y="320"/>
                  </a:lnTo>
                  <a:lnTo>
                    <a:pt x="1384" y="304"/>
                  </a:lnTo>
                  <a:lnTo>
                    <a:pt x="1384" y="274"/>
                  </a:lnTo>
                  <a:lnTo>
                    <a:pt x="1388" y="254"/>
                  </a:lnTo>
                  <a:lnTo>
                    <a:pt x="1386" y="248"/>
                  </a:lnTo>
                  <a:lnTo>
                    <a:pt x="1384" y="246"/>
                  </a:lnTo>
                  <a:lnTo>
                    <a:pt x="1382" y="244"/>
                  </a:lnTo>
                  <a:lnTo>
                    <a:pt x="1378" y="242"/>
                  </a:lnTo>
                  <a:lnTo>
                    <a:pt x="1374" y="242"/>
                  </a:lnTo>
                  <a:lnTo>
                    <a:pt x="1372" y="244"/>
                  </a:lnTo>
                  <a:lnTo>
                    <a:pt x="1370" y="244"/>
                  </a:lnTo>
                  <a:lnTo>
                    <a:pt x="1368" y="244"/>
                  </a:lnTo>
                  <a:lnTo>
                    <a:pt x="1368" y="244"/>
                  </a:lnTo>
                  <a:lnTo>
                    <a:pt x="1366" y="240"/>
                  </a:lnTo>
                  <a:lnTo>
                    <a:pt x="1362" y="238"/>
                  </a:lnTo>
                  <a:lnTo>
                    <a:pt x="1356" y="234"/>
                  </a:lnTo>
                  <a:lnTo>
                    <a:pt x="1348" y="232"/>
                  </a:lnTo>
                  <a:lnTo>
                    <a:pt x="1338" y="230"/>
                  </a:lnTo>
                  <a:lnTo>
                    <a:pt x="1332" y="230"/>
                  </a:lnTo>
                  <a:lnTo>
                    <a:pt x="1326" y="228"/>
                  </a:lnTo>
                  <a:lnTo>
                    <a:pt x="1322" y="228"/>
                  </a:lnTo>
                  <a:lnTo>
                    <a:pt x="1320" y="230"/>
                  </a:lnTo>
                  <a:lnTo>
                    <a:pt x="1316" y="232"/>
                  </a:lnTo>
                  <a:lnTo>
                    <a:pt x="1312" y="234"/>
                  </a:lnTo>
                  <a:lnTo>
                    <a:pt x="1308" y="238"/>
                  </a:lnTo>
                  <a:lnTo>
                    <a:pt x="1296" y="242"/>
                  </a:lnTo>
                  <a:lnTo>
                    <a:pt x="1284" y="240"/>
                  </a:lnTo>
                  <a:lnTo>
                    <a:pt x="1272" y="238"/>
                  </a:lnTo>
                  <a:lnTo>
                    <a:pt x="1262" y="236"/>
                  </a:lnTo>
                  <a:lnTo>
                    <a:pt x="1258" y="234"/>
                  </a:lnTo>
                  <a:lnTo>
                    <a:pt x="1224" y="216"/>
                  </a:lnTo>
                  <a:lnTo>
                    <a:pt x="1210" y="216"/>
                  </a:lnTo>
                  <a:lnTo>
                    <a:pt x="1194" y="214"/>
                  </a:lnTo>
                  <a:lnTo>
                    <a:pt x="1182" y="208"/>
                  </a:lnTo>
                  <a:lnTo>
                    <a:pt x="1172" y="204"/>
                  </a:lnTo>
                  <a:lnTo>
                    <a:pt x="1168" y="202"/>
                  </a:lnTo>
                  <a:lnTo>
                    <a:pt x="1160" y="196"/>
                  </a:lnTo>
                  <a:lnTo>
                    <a:pt x="1156" y="190"/>
                  </a:lnTo>
                  <a:lnTo>
                    <a:pt x="1164" y="186"/>
                  </a:lnTo>
                  <a:lnTo>
                    <a:pt x="1166" y="184"/>
                  </a:lnTo>
                  <a:lnTo>
                    <a:pt x="1166" y="182"/>
                  </a:lnTo>
                  <a:lnTo>
                    <a:pt x="1166" y="178"/>
                  </a:lnTo>
                  <a:lnTo>
                    <a:pt x="1164" y="172"/>
                  </a:lnTo>
                  <a:lnTo>
                    <a:pt x="1160" y="170"/>
                  </a:lnTo>
                  <a:lnTo>
                    <a:pt x="1158" y="168"/>
                  </a:lnTo>
                  <a:lnTo>
                    <a:pt x="1156" y="168"/>
                  </a:lnTo>
                  <a:lnTo>
                    <a:pt x="1152" y="170"/>
                  </a:lnTo>
                  <a:lnTo>
                    <a:pt x="1150" y="170"/>
                  </a:lnTo>
                  <a:lnTo>
                    <a:pt x="1148" y="172"/>
                  </a:lnTo>
                  <a:lnTo>
                    <a:pt x="1148" y="172"/>
                  </a:lnTo>
                  <a:lnTo>
                    <a:pt x="1146" y="174"/>
                  </a:lnTo>
                  <a:lnTo>
                    <a:pt x="1144" y="176"/>
                  </a:lnTo>
                  <a:lnTo>
                    <a:pt x="1142" y="180"/>
                  </a:lnTo>
                  <a:lnTo>
                    <a:pt x="1140" y="184"/>
                  </a:lnTo>
                  <a:lnTo>
                    <a:pt x="1136" y="190"/>
                  </a:lnTo>
                  <a:lnTo>
                    <a:pt x="1132" y="194"/>
                  </a:lnTo>
                  <a:lnTo>
                    <a:pt x="1128" y="198"/>
                  </a:lnTo>
                  <a:lnTo>
                    <a:pt x="1126" y="200"/>
                  </a:lnTo>
                  <a:lnTo>
                    <a:pt x="1120" y="202"/>
                  </a:lnTo>
                  <a:lnTo>
                    <a:pt x="1116" y="206"/>
                  </a:lnTo>
                  <a:lnTo>
                    <a:pt x="1112" y="210"/>
                  </a:lnTo>
                  <a:lnTo>
                    <a:pt x="1110" y="216"/>
                  </a:lnTo>
                  <a:lnTo>
                    <a:pt x="1108" y="220"/>
                  </a:lnTo>
                  <a:lnTo>
                    <a:pt x="1106" y="222"/>
                  </a:lnTo>
                  <a:lnTo>
                    <a:pt x="1104" y="224"/>
                  </a:lnTo>
                  <a:lnTo>
                    <a:pt x="1096" y="224"/>
                  </a:lnTo>
                  <a:lnTo>
                    <a:pt x="1092" y="204"/>
                  </a:lnTo>
                  <a:lnTo>
                    <a:pt x="1084" y="194"/>
                  </a:lnTo>
                  <a:lnTo>
                    <a:pt x="1108" y="192"/>
                  </a:lnTo>
                  <a:lnTo>
                    <a:pt x="1134" y="160"/>
                  </a:lnTo>
                  <a:lnTo>
                    <a:pt x="1150" y="144"/>
                  </a:lnTo>
                  <a:lnTo>
                    <a:pt x="1158" y="130"/>
                  </a:lnTo>
                  <a:lnTo>
                    <a:pt x="1162" y="122"/>
                  </a:lnTo>
                  <a:lnTo>
                    <a:pt x="1164" y="120"/>
                  </a:lnTo>
                  <a:lnTo>
                    <a:pt x="1164" y="96"/>
                  </a:lnTo>
                  <a:lnTo>
                    <a:pt x="1166" y="78"/>
                  </a:lnTo>
                  <a:lnTo>
                    <a:pt x="1160" y="64"/>
                  </a:lnTo>
                  <a:lnTo>
                    <a:pt x="1148" y="54"/>
                  </a:lnTo>
                  <a:lnTo>
                    <a:pt x="1134" y="52"/>
                  </a:lnTo>
                  <a:lnTo>
                    <a:pt x="1122" y="56"/>
                  </a:lnTo>
                  <a:lnTo>
                    <a:pt x="1108" y="64"/>
                  </a:lnTo>
                  <a:lnTo>
                    <a:pt x="1098" y="68"/>
                  </a:lnTo>
                  <a:lnTo>
                    <a:pt x="1090" y="70"/>
                  </a:lnTo>
                  <a:lnTo>
                    <a:pt x="1084" y="70"/>
                  </a:lnTo>
                  <a:lnTo>
                    <a:pt x="1080" y="70"/>
                  </a:lnTo>
                  <a:lnTo>
                    <a:pt x="1080" y="70"/>
                  </a:lnTo>
                  <a:lnTo>
                    <a:pt x="1078" y="52"/>
                  </a:lnTo>
                  <a:lnTo>
                    <a:pt x="1070" y="46"/>
                  </a:lnTo>
                  <a:lnTo>
                    <a:pt x="1080" y="20"/>
                  </a:lnTo>
                  <a:lnTo>
                    <a:pt x="1082" y="20"/>
                  </a:lnTo>
                  <a:lnTo>
                    <a:pt x="1084" y="18"/>
                  </a:lnTo>
                  <a:lnTo>
                    <a:pt x="1086" y="18"/>
                  </a:lnTo>
                  <a:lnTo>
                    <a:pt x="1088" y="16"/>
                  </a:lnTo>
                  <a:lnTo>
                    <a:pt x="1088" y="14"/>
                  </a:lnTo>
                  <a:lnTo>
                    <a:pt x="1088" y="10"/>
                  </a:lnTo>
                  <a:lnTo>
                    <a:pt x="1086" y="8"/>
                  </a:lnTo>
                  <a:lnTo>
                    <a:pt x="1080" y="4"/>
                  </a:lnTo>
                  <a:lnTo>
                    <a:pt x="1068" y="0"/>
                  </a:lnTo>
                  <a:lnTo>
                    <a:pt x="1056" y="4"/>
                  </a:lnTo>
                  <a:lnTo>
                    <a:pt x="1048" y="10"/>
                  </a:lnTo>
                  <a:lnTo>
                    <a:pt x="1042" y="16"/>
                  </a:lnTo>
                  <a:lnTo>
                    <a:pt x="1038" y="22"/>
                  </a:lnTo>
                  <a:lnTo>
                    <a:pt x="1030" y="32"/>
                  </a:lnTo>
                  <a:lnTo>
                    <a:pt x="1022" y="42"/>
                  </a:lnTo>
                  <a:lnTo>
                    <a:pt x="1016" y="50"/>
                  </a:lnTo>
                  <a:lnTo>
                    <a:pt x="1012" y="54"/>
                  </a:lnTo>
                  <a:lnTo>
                    <a:pt x="1016" y="62"/>
                  </a:lnTo>
                  <a:lnTo>
                    <a:pt x="1008" y="76"/>
                  </a:lnTo>
                  <a:lnTo>
                    <a:pt x="990" y="68"/>
                  </a:lnTo>
                  <a:lnTo>
                    <a:pt x="988" y="68"/>
                  </a:lnTo>
                  <a:lnTo>
                    <a:pt x="986" y="68"/>
                  </a:lnTo>
                  <a:lnTo>
                    <a:pt x="986" y="68"/>
                  </a:lnTo>
                  <a:lnTo>
                    <a:pt x="986" y="70"/>
                  </a:lnTo>
                  <a:lnTo>
                    <a:pt x="988" y="72"/>
                  </a:lnTo>
                  <a:lnTo>
                    <a:pt x="990" y="74"/>
                  </a:lnTo>
                  <a:lnTo>
                    <a:pt x="992" y="76"/>
                  </a:lnTo>
                  <a:lnTo>
                    <a:pt x="992" y="78"/>
                  </a:lnTo>
                  <a:lnTo>
                    <a:pt x="994" y="78"/>
                  </a:lnTo>
                  <a:lnTo>
                    <a:pt x="1020" y="98"/>
                  </a:lnTo>
                  <a:lnTo>
                    <a:pt x="1020" y="100"/>
                  </a:lnTo>
                  <a:lnTo>
                    <a:pt x="1020" y="102"/>
                  </a:lnTo>
                  <a:lnTo>
                    <a:pt x="1020" y="108"/>
                  </a:lnTo>
                  <a:lnTo>
                    <a:pt x="1020" y="114"/>
                  </a:lnTo>
                  <a:lnTo>
                    <a:pt x="1020" y="122"/>
                  </a:lnTo>
                  <a:lnTo>
                    <a:pt x="1018" y="126"/>
                  </a:lnTo>
                  <a:lnTo>
                    <a:pt x="1014" y="130"/>
                  </a:lnTo>
                  <a:lnTo>
                    <a:pt x="1010" y="128"/>
                  </a:lnTo>
                  <a:lnTo>
                    <a:pt x="1006" y="126"/>
                  </a:lnTo>
                  <a:lnTo>
                    <a:pt x="1002" y="120"/>
                  </a:lnTo>
                  <a:lnTo>
                    <a:pt x="998" y="112"/>
                  </a:lnTo>
                  <a:lnTo>
                    <a:pt x="992" y="100"/>
                  </a:lnTo>
                  <a:lnTo>
                    <a:pt x="980" y="92"/>
                  </a:lnTo>
                  <a:lnTo>
                    <a:pt x="966" y="90"/>
                  </a:lnTo>
                  <a:lnTo>
                    <a:pt x="952" y="92"/>
                  </a:lnTo>
                  <a:lnTo>
                    <a:pt x="944" y="92"/>
                  </a:lnTo>
                  <a:lnTo>
                    <a:pt x="940" y="92"/>
                  </a:lnTo>
                  <a:lnTo>
                    <a:pt x="936" y="92"/>
                  </a:lnTo>
                  <a:lnTo>
                    <a:pt x="932" y="90"/>
                  </a:lnTo>
                  <a:lnTo>
                    <a:pt x="930" y="88"/>
                  </a:lnTo>
                  <a:lnTo>
                    <a:pt x="930" y="86"/>
                  </a:lnTo>
                  <a:lnTo>
                    <a:pt x="930" y="84"/>
                  </a:lnTo>
                  <a:lnTo>
                    <a:pt x="930" y="84"/>
                  </a:lnTo>
                  <a:lnTo>
                    <a:pt x="928" y="84"/>
                  </a:lnTo>
                  <a:lnTo>
                    <a:pt x="924" y="86"/>
                  </a:lnTo>
                  <a:lnTo>
                    <a:pt x="920" y="88"/>
                  </a:lnTo>
                  <a:lnTo>
                    <a:pt x="914" y="92"/>
                  </a:lnTo>
                  <a:lnTo>
                    <a:pt x="910" y="94"/>
                  </a:lnTo>
                  <a:lnTo>
                    <a:pt x="906" y="98"/>
                  </a:lnTo>
                  <a:lnTo>
                    <a:pt x="902" y="100"/>
                  </a:lnTo>
                  <a:lnTo>
                    <a:pt x="898" y="104"/>
                  </a:lnTo>
                  <a:lnTo>
                    <a:pt x="892" y="110"/>
                  </a:lnTo>
                  <a:lnTo>
                    <a:pt x="884" y="114"/>
                  </a:lnTo>
                  <a:lnTo>
                    <a:pt x="872" y="116"/>
                  </a:lnTo>
                  <a:lnTo>
                    <a:pt x="864" y="122"/>
                  </a:lnTo>
                  <a:lnTo>
                    <a:pt x="856" y="132"/>
                  </a:lnTo>
                  <a:lnTo>
                    <a:pt x="850" y="146"/>
                  </a:lnTo>
                  <a:lnTo>
                    <a:pt x="846" y="158"/>
                  </a:lnTo>
                  <a:lnTo>
                    <a:pt x="844" y="162"/>
                  </a:lnTo>
                  <a:lnTo>
                    <a:pt x="842" y="168"/>
                  </a:lnTo>
                  <a:lnTo>
                    <a:pt x="836" y="172"/>
                  </a:lnTo>
                  <a:lnTo>
                    <a:pt x="830" y="176"/>
                  </a:lnTo>
                  <a:lnTo>
                    <a:pt x="826" y="180"/>
                  </a:lnTo>
                  <a:lnTo>
                    <a:pt x="822" y="182"/>
                  </a:lnTo>
                  <a:lnTo>
                    <a:pt x="818" y="184"/>
                  </a:lnTo>
                  <a:lnTo>
                    <a:pt x="818" y="188"/>
                  </a:lnTo>
                  <a:lnTo>
                    <a:pt x="820" y="190"/>
                  </a:lnTo>
                  <a:lnTo>
                    <a:pt x="822" y="192"/>
                  </a:lnTo>
                  <a:lnTo>
                    <a:pt x="822" y="196"/>
                  </a:lnTo>
                  <a:lnTo>
                    <a:pt x="818" y="202"/>
                  </a:lnTo>
                  <a:lnTo>
                    <a:pt x="804" y="208"/>
                  </a:lnTo>
                  <a:lnTo>
                    <a:pt x="782" y="214"/>
                  </a:lnTo>
                  <a:lnTo>
                    <a:pt x="772" y="220"/>
                  </a:lnTo>
                  <a:lnTo>
                    <a:pt x="768" y="232"/>
                  </a:lnTo>
                  <a:lnTo>
                    <a:pt x="764" y="244"/>
                  </a:lnTo>
                  <a:lnTo>
                    <a:pt x="766" y="256"/>
                  </a:lnTo>
                  <a:lnTo>
                    <a:pt x="766" y="266"/>
                  </a:lnTo>
                  <a:lnTo>
                    <a:pt x="766" y="272"/>
                  </a:lnTo>
                  <a:lnTo>
                    <a:pt x="768" y="276"/>
                  </a:lnTo>
                  <a:lnTo>
                    <a:pt x="772" y="276"/>
                  </a:lnTo>
                  <a:lnTo>
                    <a:pt x="776" y="278"/>
                  </a:lnTo>
                  <a:lnTo>
                    <a:pt x="782" y="278"/>
                  </a:lnTo>
                  <a:lnTo>
                    <a:pt x="784" y="278"/>
                  </a:lnTo>
                  <a:lnTo>
                    <a:pt x="786" y="278"/>
                  </a:lnTo>
                  <a:lnTo>
                    <a:pt x="786" y="282"/>
                  </a:lnTo>
                  <a:lnTo>
                    <a:pt x="788" y="284"/>
                  </a:lnTo>
                  <a:lnTo>
                    <a:pt x="792" y="288"/>
                  </a:lnTo>
                  <a:lnTo>
                    <a:pt x="796" y="292"/>
                  </a:lnTo>
                  <a:lnTo>
                    <a:pt x="800" y="294"/>
                  </a:lnTo>
                  <a:lnTo>
                    <a:pt x="802" y="296"/>
                  </a:lnTo>
                  <a:lnTo>
                    <a:pt x="804" y="298"/>
                  </a:lnTo>
                  <a:lnTo>
                    <a:pt x="804" y="344"/>
                  </a:lnTo>
                  <a:lnTo>
                    <a:pt x="800" y="352"/>
                  </a:lnTo>
                  <a:lnTo>
                    <a:pt x="800" y="358"/>
                  </a:lnTo>
                  <a:lnTo>
                    <a:pt x="800" y="364"/>
                  </a:lnTo>
                  <a:lnTo>
                    <a:pt x="802" y="368"/>
                  </a:lnTo>
                  <a:lnTo>
                    <a:pt x="806" y="372"/>
                  </a:lnTo>
                  <a:lnTo>
                    <a:pt x="808" y="374"/>
                  </a:lnTo>
                  <a:lnTo>
                    <a:pt x="810" y="376"/>
                  </a:lnTo>
                  <a:lnTo>
                    <a:pt x="812" y="376"/>
                  </a:lnTo>
                  <a:lnTo>
                    <a:pt x="812" y="382"/>
                  </a:lnTo>
                  <a:lnTo>
                    <a:pt x="800" y="380"/>
                  </a:lnTo>
                  <a:lnTo>
                    <a:pt x="796" y="378"/>
                  </a:lnTo>
                  <a:lnTo>
                    <a:pt x="792" y="374"/>
                  </a:lnTo>
                  <a:lnTo>
                    <a:pt x="788" y="370"/>
                  </a:lnTo>
                  <a:lnTo>
                    <a:pt x="784" y="366"/>
                  </a:lnTo>
                  <a:lnTo>
                    <a:pt x="782" y="360"/>
                  </a:lnTo>
                  <a:lnTo>
                    <a:pt x="782" y="356"/>
                  </a:lnTo>
                  <a:lnTo>
                    <a:pt x="782" y="352"/>
                  </a:lnTo>
                  <a:lnTo>
                    <a:pt x="784" y="348"/>
                  </a:lnTo>
                  <a:lnTo>
                    <a:pt x="784" y="344"/>
                  </a:lnTo>
                  <a:lnTo>
                    <a:pt x="782" y="340"/>
                  </a:lnTo>
                  <a:lnTo>
                    <a:pt x="778" y="338"/>
                  </a:lnTo>
                  <a:lnTo>
                    <a:pt x="776" y="338"/>
                  </a:lnTo>
                  <a:lnTo>
                    <a:pt x="776" y="336"/>
                  </a:lnTo>
                  <a:lnTo>
                    <a:pt x="776" y="334"/>
                  </a:lnTo>
                  <a:lnTo>
                    <a:pt x="778" y="332"/>
                  </a:lnTo>
                  <a:lnTo>
                    <a:pt x="782" y="326"/>
                  </a:lnTo>
                  <a:lnTo>
                    <a:pt x="784" y="322"/>
                  </a:lnTo>
                  <a:lnTo>
                    <a:pt x="788" y="316"/>
                  </a:lnTo>
                  <a:lnTo>
                    <a:pt x="790" y="308"/>
                  </a:lnTo>
                  <a:lnTo>
                    <a:pt x="790" y="304"/>
                  </a:lnTo>
                  <a:lnTo>
                    <a:pt x="788" y="300"/>
                  </a:lnTo>
                  <a:lnTo>
                    <a:pt x="788" y="298"/>
                  </a:lnTo>
                  <a:lnTo>
                    <a:pt x="786" y="298"/>
                  </a:lnTo>
                  <a:lnTo>
                    <a:pt x="782" y="298"/>
                  </a:lnTo>
                  <a:lnTo>
                    <a:pt x="778" y="298"/>
                  </a:lnTo>
                  <a:lnTo>
                    <a:pt x="774" y="298"/>
                  </a:lnTo>
                  <a:lnTo>
                    <a:pt x="768" y="296"/>
                  </a:lnTo>
                  <a:lnTo>
                    <a:pt x="766" y="294"/>
                  </a:lnTo>
                  <a:lnTo>
                    <a:pt x="764" y="292"/>
                  </a:lnTo>
                  <a:lnTo>
                    <a:pt x="762" y="290"/>
                  </a:lnTo>
                  <a:lnTo>
                    <a:pt x="762" y="290"/>
                  </a:lnTo>
                  <a:lnTo>
                    <a:pt x="758" y="290"/>
                  </a:lnTo>
                  <a:lnTo>
                    <a:pt x="754" y="290"/>
                  </a:lnTo>
                  <a:lnTo>
                    <a:pt x="750" y="288"/>
                  </a:lnTo>
                  <a:lnTo>
                    <a:pt x="744" y="286"/>
                  </a:lnTo>
                  <a:lnTo>
                    <a:pt x="738" y="284"/>
                  </a:lnTo>
                  <a:lnTo>
                    <a:pt x="732" y="280"/>
                  </a:lnTo>
                  <a:lnTo>
                    <a:pt x="728" y="276"/>
                  </a:lnTo>
                  <a:lnTo>
                    <a:pt x="726" y="276"/>
                  </a:lnTo>
                  <a:lnTo>
                    <a:pt x="724" y="274"/>
                  </a:lnTo>
                  <a:lnTo>
                    <a:pt x="722" y="276"/>
                  </a:lnTo>
                  <a:lnTo>
                    <a:pt x="720" y="278"/>
                  </a:lnTo>
                  <a:lnTo>
                    <a:pt x="718" y="280"/>
                  </a:lnTo>
                  <a:lnTo>
                    <a:pt x="718" y="282"/>
                  </a:lnTo>
                  <a:lnTo>
                    <a:pt x="716" y="282"/>
                  </a:lnTo>
                  <a:lnTo>
                    <a:pt x="712" y="278"/>
                  </a:lnTo>
                  <a:lnTo>
                    <a:pt x="710" y="270"/>
                  </a:lnTo>
                  <a:lnTo>
                    <a:pt x="710" y="260"/>
                  </a:lnTo>
                  <a:lnTo>
                    <a:pt x="710" y="250"/>
                  </a:lnTo>
                  <a:lnTo>
                    <a:pt x="708" y="246"/>
                  </a:lnTo>
                  <a:lnTo>
                    <a:pt x="706" y="244"/>
                  </a:lnTo>
                  <a:lnTo>
                    <a:pt x="704" y="244"/>
                  </a:lnTo>
                  <a:lnTo>
                    <a:pt x="700" y="242"/>
                  </a:lnTo>
                  <a:lnTo>
                    <a:pt x="696" y="242"/>
                  </a:lnTo>
                  <a:lnTo>
                    <a:pt x="694" y="244"/>
                  </a:lnTo>
                  <a:lnTo>
                    <a:pt x="692" y="244"/>
                  </a:lnTo>
                  <a:lnTo>
                    <a:pt x="690" y="244"/>
                  </a:lnTo>
                  <a:lnTo>
                    <a:pt x="688" y="246"/>
                  </a:lnTo>
                  <a:lnTo>
                    <a:pt x="684" y="248"/>
                  </a:lnTo>
                  <a:lnTo>
                    <a:pt x="684" y="250"/>
                  </a:lnTo>
                  <a:lnTo>
                    <a:pt x="684" y="254"/>
                  </a:lnTo>
                  <a:lnTo>
                    <a:pt x="684" y="258"/>
                  </a:lnTo>
                  <a:lnTo>
                    <a:pt x="686" y="262"/>
                  </a:lnTo>
                  <a:lnTo>
                    <a:pt x="686" y="266"/>
                  </a:lnTo>
                  <a:lnTo>
                    <a:pt x="688" y="270"/>
                  </a:lnTo>
                  <a:lnTo>
                    <a:pt x="690" y="274"/>
                  </a:lnTo>
                  <a:lnTo>
                    <a:pt x="690" y="278"/>
                  </a:lnTo>
                  <a:lnTo>
                    <a:pt x="690" y="282"/>
                  </a:lnTo>
                  <a:lnTo>
                    <a:pt x="690" y="284"/>
                  </a:lnTo>
                  <a:lnTo>
                    <a:pt x="686" y="288"/>
                  </a:lnTo>
                  <a:lnTo>
                    <a:pt x="682" y="290"/>
                  </a:lnTo>
                  <a:lnTo>
                    <a:pt x="676" y="292"/>
                  </a:lnTo>
                  <a:lnTo>
                    <a:pt x="672" y="298"/>
                  </a:lnTo>
                  <a:lnTo>
                    <a:pt x="670" y="304"/>
                  </a:lnTo>
                  <a:lnTo>
                    <a:pt x="668" y="308"/>
                  </a:lnTo>
                  <a:lnTo>
                    <a:pt x="670" y="314"/>
                  </a:lnTo>
                  <a:lnTo>
                    <a:pt x="670" y="318"/>
                  </a:lnTo>
                  <a:lnTo>
                    <a:pt x="672" y="320"/>
                  </a:lnTo>
                  <a:lnTo>
                    <a:pt x="674" y="322"/>
                  </a:lnTo>
                  <a:lnTo>
                    <a:pt x="678" y="324"/>
                  </a:lnTo>
                  <a:lnTo>
                    <a:pt x="680" y="326"/>
                  </a:lnTo>
                  <a:lnTo>
                    <a:pt x="680" y="330"/>
                  </a:lnTo>
                  <a:lnTo>
                    <a:pt x="682" y="332"/>
                  </a:lnTo>
                  <a:lnTo>
                    <a:pt x="680" y="338"/>
                  </a:lnTo>
                  <a:lnTo>
                    <a:pt x="680" y="344"/>
                  </a:lnTo>
                  <a:lnTo>
                    <a:pt x="678" y="350"/>
                  </a:lnTo>
                  <a:lnTo>
                    <a:pt x="674" y="354"/>
                  </a:lnTo>
                  <a:lnTo>
                    <a:pt x="670" y="364"/>
                  </a:lnTo>
                  <a:lnTo>
                    <a:pt x="670" y="378"/>
                  </a:lnTo>
                  <a:lnTo>
                    <a:pt x="668" y="392"/>
                  </a:lnTo>
                  <a:lnTo>
                    <a:pt x="668" y="398"/>
                  </a:lnTo>
                  <a:lnTo>
                    <a:pt x="684" y="400"/>
                  </a:lnTo>
                  <a:lnTo>
                    <a:pt x="698" y="390"/>
                  </a:lnTo>
                  <a:lnTo>
                    <a:pt x="704" y="390"/>
                  </a:lnTo>
                  <a:lnTo>
                    <a:pt x="710" y="390"/>
                  </a:lnTo>
                  <a:lnTo>
                    <a:pt x="714" y="392"/>
                  </a:lnTo>
                  <a:lnTo>
                    <a:pt x="716" y="394"/>
                  </a:lnTo>
                  <a:lnTo>
                    <a:pt x="718" y="398"/>
                  </a:lnTo>
                  <a:lnTo>
                    <a:pt x="720" y="400"/>
                  </a:lnTo>
                  <a:lnTo>
                    <a:pt x="722" y="402"/>
                  </a:lnTo>
                  <a:lnTo>
                    <a:pt x="722" y="404"/>
                  </a:lnTo>
                  <a:lnTo>
                    <a:pt x="724" y="406"/>
                  </a:lnTo>
                  <a:lnTo>
                    <a:pt x="726" y="416"/>
                  </a:lnTo>
                  <a:lnTo>
                    <a:pt x="730" y="428"/>
                  </a:lnTo>
                  <a:lnTo>
                    <a:pt x="732" y="438"/>
                  </a:lnTo>
                  <a:lnTo>
                    <a:pt x="732" y="444"/>
                  </a:lnTo>
                  <a:lnTo>
                    <a:pt x="734" y="446"/>
                  </a:lnTo>
                  <a:lnTo>
                    <a:pt x="736" y="448"/>
                  </a:lnTo>
                  <a:lnTo>
                    <a:pt x="738" y="450"/>
                  </a:lnTo>
                  <a:lnTo>
                    <a:pt x="740" y="450"/>
                  </a:lnTo>
                  <a:lnTo>
                    <a:pt x="742" y="450"/>
                  </a:lnTo>
                  <a:lnTo>
                    <a:pt x="742" y="450"/>
                  </a:lnTo>
                  <a:lnTo>
                    <a:pt x="742" y="450"/>
                  </a:lnTo>
                  <a:lnTo>
                    <a:pt x="746" y="448"/>
                  </a:lnTo>
                  <a:lnTo>
                    <a:pt x="748" y="448"/>
                  </a:lnTo>
                  <a:lnTo>
                    <a:pt x="752" y="448"/>
                  </a:lnTo>
                  <a:lnTo>
                    <a:pt x="754" y="450"/>
                  </a:lnTo>
                  <a:lnTo>
                    <a:pt x="758" y="452"/>
                  </a:lnTo>
                  <a:lnTo>
                    <a:pt x="760" y="454"/>
                  </a:lnTo>
                  <a:lnTo>
                    <a:pt x="766" y="456"/>
                  </a:lnTo>
                  <a:lnTo>
                    <a:pt x="770" y="458"/>
                  </a:lnTo>
                  <a:lnTo>
                    <a:pt x="774" y="458"/>
                  </a:lnTo>
                  <a:lnTo>
                    <a:pt x="774" y="458"/>
                  </a:lnTo>
                  <a:lnTo>
                    <a:pt x="772" y="462"/>
                  </a:lnTo>
                  <a:lnTo>
                    <a:pt x="768" y="466"/>
                  </a:lnTo>
                  <a:lnTo>
                    <a:pt x="764" y="468"/>
                  </a:lnTo>
                  <a:lnTo>
                    <a:pt x="760" y="468"/>
                  </a:lnTo>
                  <a:lnTo>
                    <a:pt x="758" y="470"/>
                  </a:lnTo>
                  <a:lnTo>
                    <a:pt x="756" y="470"/>
                  </a:lnTo>
                  <a:lnTo>
                    <a:pt x="752" y="470"/>
                  </a:lnTo>
                  <a:lnTo>
                    <a:pt x="750" y="472"/>
                  </a:lnTo>
                  <a:lnTo>
                    <a:pt x="748" y="476"/>
                  </a:lnTo>
                  <a:lnTo>
                    <a:pt x="746" y="480"/>
                  </a:lnTo>
                  <a:lnTo>
                    <a:pt x="746" y="484"/>
                  </a:lnTo>
                  <a:lnTo>
                    <a:pt x="748" y="486"/>
                  </a:lnTo>
                  <a:lnTo>
                    <a:pt x="752" y="496"/>
                  </a:lnTo>
                  <a:lnTo>
                    <a:pt x="752" y="510"/>
                  </a:lnTo>
                  <a:lnTo>
                    <a:pt x="752" y="520"/>
                  </a:lnTo>
                  <a:lnTo>
                    <a:pt x="750" y="522"/>
                  </a:lnTo>
                  <a:lnTo>
                    <a:pt x="746" y="524"/>
                  </a:lnTo>
                  <a:lnTo>
                    <a:pt x="744" y="522"/>
                  </a:lnTo>
                  <a:lnTo>
                    <a:pt x="740" y="520"/>
                  </a:lnTo>
                  <a:lnTo>
                    <a:pt x="738" y="516"/>
                  </a:lnTo>
                  <a:lnTo>
                    <a:pt x="738" y="510"/>
                  </a:lnTo>
                  <a:lnTo>
                    <a:pt x="736" y="498"/>
                  </a:lnTo>
                  <a:lnTo>
                    <a:pt x="730" y="484"/>
                  </a:lnTo>
                  <a:lnTo>
                    <a:pt x="726" y="476"/>
                  </a:lnTo>
                  <a:lnTo>
                    <a:pt x="724" y="474"/>
                  </a:lnTo>
                  <a:lnTo>
                    <a:pt x="722" y="474"/>
                  </a:lnTo>
                  <a:lnTo>
                    <a:pt x="720" y="476"/>
                  </a:lnTo>
                  <a:lnTo>
                    <a:pt x="718" y="480"/>
                  </a:lnTo>
                  <a:lnTo>
                    <a:pt x="716" y="482"/>
                  </a:lnTo>
                  <a:lnTo>
                    <a:pt x="716" y="484"/>
                  </a:lnTo>
                  <a:lnTo>
                    <a:pt x="714" y="488"/>
                  </a:lnTo>
                  <a:lnTo>
                    <a:pt x="712" y="492"/>
                  </a:lnTo>
                  <a:lnTo>
                    <a:pt x="710" y="494"/>
                  </a:lnTo>
                  <a:lnTo>
                    <a:pt x="706" y="494"/>
                  </a:lnTo>
                  <a:lnTo>
                    <a:pt x="704" y="494"/>
                  </a:lnTo>
                  <a:lnTo>
                    <a:pt x="704" y="492"/>
                  </a:lnTo>
                  <a:lnTo>
                    <a:pt x="704" y="490"/>
                  </a:lnTo>
                  <a:lnTo>
                    <a:pt x="704" y="488"/>
                  </a:lnTo>
                  <a:lnTo>
                    <a:pt x="706" y="486"/>
                  </a:lnTo>
                  <a:lnTo>
                    <a:pt x="706" y="486"/>
                  </a:lnTo>
                  <a:lnTo>
                    <a:pt x="708" y="476"/>
                  </a:lnTo>
                  <a:lnTo>
                    <a:pt x="710" y="460"/>
                  </a:lnTo>
                  <a:lnTo>
                    <a:pt x="712" y="442"/>
                  </a:lnTo>
                  <a:lnTo>
                    <a:pt x="712" y="424"/>
                  </a:lnTo>
                  <a:lnTo>
                    <a:pt x="712" y="412"/>
                  </a:lnTo>
                  <a:lnTo>
                    <a:pt x="710" y="408"/>
                  </a:lnTo>
                  <a:lnTo>
                    <a:pt x="706" y="398"/>
                  </a:lnTo>
                  <a:lnTo>
                    <a:pt x="698" y="408"/>
                  </a:lnTo>
                  <a:lnTo>
                    <a:pt x="698" y="408"/>
                  </a:lnTo>
                  <a:lnTo>
                    <a:pt x="696" y="410"/>
                  </a:lnTo>
                  <a:lnTo>
                    <a:pt x="692" y="410"/>
                  </a:lnTo>
                  <a:lnTo>
                    <a:pt x="686" y="410"/>
                  </a:lnTo>
                  <a:lnTo>
                    <a:pt x="682" y="412"/>
                  </a:lnTo>
                  <a:lnTo>
                    <a:pt x="680" y="414"/>
                  </a:lnTo>
                  <a:lnTo>
                    <a:pt x="678" y="416"/>
                  </a:lnTo>
                  <a:lnTo>
                    <a:pt x="678" y="418"/>
                  </a:lnTo>
                  <a:lnTo>
                    <a:pt x="678" y="418"/>
                  </a:lnTo>
                  <a:lnTo>
                    <a:pt x="676" y="424"/>
                  </a:lnTo>
                  <a:lnTo>
                    <a:pt x="676" y="440"/>
                  </a:lnTo>
                  <a:lnTo>
                    <a:pt x="676" y="456"/>
                  </a:lnTo>
                  <a:lnTo>
                    <a:pt x="676" y="468"/>
                  </a:lnTo>
                  <a:lnTo>
                    <a:pt x="674" y="474"/>
                  </a:lnTo>
                  <a:lnTo>
                    <a:pt x="674" y="478"/>
                  </a:lnTo>
                  <a:lnTo>
                    <a:pt x="670" y="482"/>
                  </a:lnTo>
                  <a:lnTo>
                    <a:pt x="666" y="486"/>
                  </a:lnTo>
                  <a:lnTo>
                    <a:pt x="662" y="486"/>
                  </a:lnTo>
                  <a:lnTo>
                    <a:pt x="658" y="486"/>
                  </a:lnTo>
                  <a:lnTo>
                    <a:pt x="652" y="488"/>
                  </a:lnTo>
                  <a:lnTo>
                    <a:pt x="648" y="490"/>
                  </a:lnTo>
                  <a:lnTo>
                    <a:pt x="646" y="492"/>
                  </a:lnTo>
                  <a:lnTo>
                    <a:pt x="646" y="492"/>
                  </a:lnTo>
                  <a:lnTo>
                    <a:pt x="632" y="494"/>
                  </a:lnTo>
                  <a:lnTo>
                    <a:pt x="618" y="490"/>
                  </a:lnTo>
                  <a:lnTo>
                    <a:pt x="606" y="486"/>
                  </a:lnTo>
                  <a:lnTo>
                    <a:pt x="602" y="484"/>
                  </a:lnTo>
                  <a:lnTo>
                    <a:pt x="610" y="480"/>
                  </a:lnTo>
                  <a:lnTo>
                    <a:pt x="622" y="478"/>
                  </a:lnTo>
                  <a:lnTo>
                    <a:pt x="636" y="476"/>
                  </a:lnTo>
                  <a:lnTo>
                    <a:pt x="642" y="476"/>
                  </a:lnTo>
                  <a:lnTo>
                    <a:pt x="646" y="474"/>
                  </a:lnTo>
                  <a:lnTo>
                    <a:pt x="648" y="472"/>
                  </a:lnTo>
                  <a:lnTo>
                    <a:pt x="648" y="468"/>
                  </a:lnTo>
                  <a:lnTo>
                    <a:pt x="648" y="466"/>
                  </a:lnTo>
                  <a:lnTo>
                    <a:pt x="648" y="466"/>
                  </a:lnTo>
                  <a:lnTo>
                    <a:pt x="646" y="462"/>
                  </a:lnTo>
                  <a:lnTo>
                    <a:pt x="646" y="458"/>
                  </a:lnTo>
                  <a:lnTo>
                    <a:pt x="646" y="456"/>
                  </a:lnTo>
                  <a:lnTo>
                    <a:pt x="646" y="454"/>
                  </a:lnTo>
                  <a:lnTo>
                    <a:pt x="648" y="452"/>
                  </a:lnTo>
                  <a:lnTo>
                    <a:pt x="650" y="448"/>
                  </a:lnTo>
                  <a:lnTo>
                    <a:pt x="652" y="444"/>
                  </a:lnTo>
                  <a:lnTo>
                    <a:pt x="656" y="440"/>
                  </a:lnTo>
                  <a:lnTo>
                    <a:pt x="660" y="434"/>
                  </a:lnTo>
                  <a:lnTo>
                    <a:pt x="662" y="430"/>
                  </a:lnTo>
                  <a:lnTo>
                    <a:pt x="664" y="428"/>
                  </a:lnTo>
                  <a:lnTo>
                    <a:pt x="664" y="426"/>
                  </a:lnTo>
                  <a:lnTo>
                    <a:pt x="668" y="422"/>
                  </a:lnTo>
                  <a:lnTo>
                    <a:pt x="668" y="418"/>
                  </a:lnTo>
                  <a:lnTo>
                    <a:pt x="668" y="416"/>
                  </a:lnTo>
                  <a:lnTo>
                    <a:pt x="666" y="416"/>
                  </a:lnTo>
                  <a:lnTo>
                    <a:pt x="666" y="414"/>
                  </a:lnTo>
                  <a:lnTo>
                    <a:pt x="664" y="414"/>
                  </a:lnTo>
                  <a:lnTo>
                    <a:pt x="662" y="414"/>
                  </a:lnTo>
                  <a:lnTo>
                    <a:pt x="660" y="412"/>
                  </a:lnTo>
                  <a:lnTo>
                    <a:pt x="658" y="412"/>
                  </a:lnTo>
                  <a:lnTo>
                    <a:pt x="656" y="410"/>
                  </a:lnTo>
                  <a:lnTo>
                    <a:pt x="656" y="408"/>
                  </a:lnTo>
                  <a:lnTo>
                    <a:pt x="656" y="400"/>
                  </a:lnTo>
                  <a:lnTo>
                    <a:pt x="656" y="384"/>
                  </a:lnTo>
                  <a:lnTo>
                    <a:pt x="656" y="368"/>
                  </a:lnTo>
                  <a:lnTo>
                    <a:pt x="656" y="354"/>
                  </a:lnTo>
                  <a:lnTo>
                    <a:pt x="656" y="348"/>
                  </a:lnTo>
                  <a:lnTo>
                    <a:pt x="658" y="342"/>
                  </a:lnTo>
                  <a:lnTo>
                    <a:pt x="658" y="336"/>
                  </a:lnTo>
                  <a:lnTo>
                    <a:pt x="656" y="330"/>
                  </a:lnTo>
                  <a:lnTo>
                    <a:pt x="654" y="324"/>
                  </a:lnTo>
                  <a:lnTo>
                    <a:pt x="652" y="320"/>
                  </a:lnTo>
                  <a:lnTo>
                    <a:pt x="650" y="318"/>
                  </a:lnTo>
                  <a:lnTo>
                    <a:pt x="650" y="318"/>
                  </a:lnTo>
                  <a:lnTo>
                    <a:pt x="650" y="292"/>
                  </a:lnTo>
                  <a:lnTo>
                    <a:pt x="656" y="286"/>
                  </a:lnTo>
                  <a:lnTo>
                    <a:pt x="658" y="274"/>
                  </a:lnTo>
                  <a:lnTo>
                    <a:pt x="670" y="262"/>
                  </a:lnTo>
                  <a:lnTo>
                    <a:pt x="672" y="258"/>
                  </a:lnTo>
                  <a:lnTo>
                    <a:pt x="670" y="256"/>
                  </a:lnTo>
                  <a:lnTo>
                    <a:pt x="666" y="252"/>
                  </a:lnTo>
                  <a:lnTo>
                    <a:pt x="664" y="250"/>
                  </a:lnTo>
                  <a:lnTo>
                    <a:pt x="660" y="250"/>
                  </a:lnTo>
                  <a:lnTo>
                    <a:pt x="660" y="248"/>
                  </a:lnTo>
                  <a:lnTo>
                    <a:pt x="634" y="252"/>
                  </a:lnTo>
                  <a:lnTo>
                    <a:pt x="630" y="246"/>
                  </a:lnTo>
                  <a:lnTo>
                    <a:pt x="620" y="250"/>
                  </a:lnTo>
                  <a:lnTo>
                    <a:pt x="614" y="258"/>
                  </a:lnTo>
                  <a:lnTo>
                    <a:pt x="610" y="268"/>
                  </a:lnTo>
                  <a:lnTo>
                    <a:pt x="610" y="278"/>
                  </a:lnTo>
                  <a:lnTo>
                    <a:pt x="610" y="280"/>
                  </a:lnTo>
                  <a:lnTo>
                    <a:pt x="608" y="286"/>
                  </a:lnTo>
                  <a:lnTo>
                    <a:pt x="604" y="292"/>
                  </a:lnTo>
                  <a:lnTo>
                    <a:pt x="602" y="296"/>
                  </a:lnTo>
                  <a:lnTo>
                    <a:pt x="598" y="300"/>
                  </a:lnTo>
                  <a:lnTo>
                    <a:pt x="594" y="302"/>
                  </a:lnTo>
                  <a:lnTo>
                    <a:pt x="592" y="304"/>
                  </a:lnTo>
                  <a:lnTo>
                    <a:pt x="592" y="304"/>
                  </a:lnTo>
                  <a:lnTo>
                    <a:pt x="584" y="316"/>
                  </a:lnTo>
                  <a:lnTo>
                    <a:pt x="580" y="332"/>
                  </a:lnTo>
                  <a:lnTo>
                    <a:pt x="580" y="350"/>
                  </a:lnTo>
                  <a:lnTo>
                    <a:pt x="582" y="364"/>
                  </a:lnTo>
                  <a:lnTo>
                    <a:pt x="582" y="370"/>
                  </a:lnTo>
                  <a:lnTo>
                    <a:pt x="582" y="370"/>
                  </a:lnTo>
                  <a:lnTo>
                    <a:pt x="584" y="374"/>
                  </a:lnTo>
                  <a:lnTo>
                    <a:pt x="586" y="376"/>
                  </a:lnTo>
                  <a:lnTo>
                    <a:pt x="586" y="382"/>
                  </a:lnTo>
                  <a:lnTo>
                    <a:pt x="588" y="386"/>
                  </a:lnTo>
                  <a:lnTo>
                    <a:pt x="590" y="392"/>
                  </a:lnTo>
                  <a:lnTo>
                    <a:pt x="590" y="396"/>
                  </a:lnTo>
                  <a:lnTo>
                    <a:pt x="590" y="400"/>
                  </a:lnTo>
                  <a:lnTo>
                    <a:pt x="588" y="402"/>
                  </a:lnTo>
                  <a:lnTo>
                    <a:pt x="586" y="404"/>
                  </a:lnTo>
                  <a:lnTo>
                    <a:pt x="584" y="404"/>
                  </a:lnTo>
                  <a:lnTo>
                    <a:pt x="584" y="404"/>
                  </a:lnTo>
                  <a:lnTo>
                    <a:pt x="584" y="404"/>
                  </a:lnTo>
                  <a:lnTo>
                    <a:pt x="552" y="374"/>
                  </a:lnTo>
                  <a:lnTo>
                    <a:pt x="516" y="370"/>
                  </a:lnTo>
                  <a:lnTo>
                    <a:pt x="512" y="380"/>
                  </a:lnTo>
                  <a:lnTo>
                    <a:pt x="516" y="388"/>
                  </a:lnTo>
                  <a:lnTo>
                    <a:pt x="516" y="404"/>
                  </a:lnTo>
                  <a:lnTo>
                    <a:pt x="494" y="420"/>
                  </a:lnTo>
                  <a:lnTo>
                    <a:pt x="496" y="410"/>
                  </a:lnTo>
                  <a:lnTo>
                    <a:pt x="496" y="402"/>
                  </a:lnTo>
                  <a:lnTo>
                    <a:pt x="498" y="398"/>
                  </a:lnTo>
                  <a:lnTo>
                    <a:pt x="498" y="396"/>
                  </a:lnTo>
                  <a:lnTo>
                    <a:pt x="490" y="396"/>
                  </a:lnTo>
                  <a:lnTo>
                    <a:pt x="482" y="404"/>
                  </a:lnTo>
                  <a:lnTo>
                    <a:pt x="478" y="414"/>
                  </a:lnTo>
                  <a:lnTo>
                    <a:pt x="456" y="412"/>
                  </a:lnTo>
                  <a:lnTo>
                    <a:pt x="448" y="412"/>
                  </a:lnTo>
                  <a:lnTo>
                    <a:pt x="442" y="414"/>
                  </a:lnTo>
                  <a:lnTo>
                    <a:pt x="438" y="416"/>
                  </a:lnTo>
                  <a:lnTo>
                    <a:pt x="434" y="418"/>
                  </a:lnTo>
                  <a:lnTo>
                    <a:pt x="432" y="420"/>
                  </a:lnTo>
                  <a:lnTo>
                    <a:pt x="432" y="420"/>
                  </a:lnTo>
                  <a:lnTo>
                    <a:pt x="432" y="400"/>
                  </a:lnTo>
                  <a:lnTo>
                    <a:pt x="426" y="400"/>
                  </a:lnTo>
                  <a:lnTo>
                    <a:pt x="420" y="404"/>
                  </a:lnTo>
                  <a:lnTo>
                    <a:pt x="410" y="410"/>
                  </a:lnTo>
                  <a:lnTo>
                    <a:pt x="400" y="416"/>
                  </a:lnTo>
                  <a:lnTo>
                    <a:pt x="392" y="420"/>
                  </a:lnTo>
                  <a:lnTo>
                    <a:pt x="390" y="422"/>
                  </a:lnTo>
                  <a:lnTo>
                    <a:pt x="372" y="428"/>
                  </a:lnTo>
                  <a:lnTo>
                    <a:pt x="360" y="436"/>
                  </a:lnTo>
                  <a:lnTo>
                    <a:pt x="352" y="448"/>
                  </a:lnTo>
                  <a:lnTo>
                    <a:pt x="350" y="456"/>
                  </a:lnTo>
                  <a:lnTo>
                    <a:pt x="350" y="458"/>
                  </a:lnTo>
                  <a:lnTo>
                    <a:pt x="348" y="466"/>
                  </a:lnTo>
                  <a:lnTo>
                    <a:pt x="348" y="470"/>
                  </a:lnTo>
                  <a:lnTo>
                    <a:pt x="346" y="470"/>
                  </a:lnTo>
                  <a:lnTo>
                    <a:pt x="344" y="472"/>
                  </a:lnTo>
                  <a:lnTo>
                    <a:pt x="342" y="470"/>
                  </a:lnTo>
                  <a:lnTo>
                    <a:pt x="340" y="470"/>
                  </a:lnTo>
                  <a:lnTo>
                    <a:pt x="340" y="468"/>
                  </a:lnTo>
                  <a:lnTo>
                    <a:pt x="338" y="466"/>
                  </a:lnTo>
                  <a:lnTo>
                    <a:pt x="338" y="466"/>
                  </a:lnTo>
                  <a:lnTo>
                    <a:pt x="324" y="460"/>
                  </a:lnTo>
                  <a:lnTo>
                    <a:pt x="324" y="446"/>
                  </a:lnTo>
                  <a:lnTo>
                    <a:pt x="330" y="440"/>
                  </a:lnTo>
                  <a:lnTo>
                    <a:pt x="334" y="436"/>
                  </a:lnTo>
                  <a:lnTo>
                    <a:pt x="336" y="432"/>
                  </a:lnTo>
                  <a:lnTo>
                    <a:pt x="336" y="428"/>
                  </a:lnTo>
                  <a:lnTo>
                    <a:pt x="336" y="426"/>
                  </a:lnTo>
                  <a:lnTo>
                    <a:pt x="336" y="424"/>
                  </a:lnTo>
                  <a:lnTo>
                    <a:pt x="334" y="424"/>
                  </a:lnTo>
                  <a:lnTo>
                    <a:pt x="334" y="418"/>
                  </a:lnTo>
                  <a:lnTo>
                    <a:pt x="330" y="414"/>
                  </a:lnTo>
                  <a:lnTo>
                    <a:pt x="328" y="410"/>
                  </a:lnTo>
                  <a:lnTo>
                    <a:pt x="322" y="408"/>
                  </a:lnTo>
                  <a:lnTo>
                    <a:pt x="318" y="406"/>
                  </a:lnTo>
                  <a:lnTo>
                    <a:pt x="314" y="404"/>
                  </a:lnTo>
                  <a:lnTo>
                    <a:pt x="310" y="404"/>
                  </a:lnTo>
                  <a:lnTo>
                    <a:pt x="308" y="404"/>
                  </a:lnTo>
                  <a:lnTo>
                    <a:pt x="306" y="404"/>
                  </a:lnTo>
                  <a:lnTo>
                    <a:pt x="304" y="406"/>
                  </a:lnTo>
                  <a:lnTo>
                    <a:pt x="300" y="406"/>
                  </a:lnTo>
                  <a:lnTo>
                    <a:pt x="296" y="408"/>
                  </a:lnTo>
                  <a:lnTo>
                    <a:pt x="292" y="408"/>
                  </a:lnTo>
                  <a:lnTo>
                    <a:pt x="290" y="408"/>
                  </a:lnTo>
                  <a:lnTo>
                    <a:pt x="288" y="408"/>
                  </a:lnTo>
                  <a:lnTo>
                    <a:pt x="300" y="416"/>
                  </a:lnTo>
                  <a:lnTo>
                    <a:pt x="300" y="440"/>
                  </a:lnTo>
                  <a:lnTo>
                    <a:pt x="300" y="454"/>
                  </a:lnTo>
                  <a:lnTo>
                    <a:pt x="302" y="454"/>
                  </a:lnTo>
                  <a:lnTo>
                    <a:pt x="302" y="456"/>
                  </a:lnTo>
                  <a:lnTo>
                    <a:pt x="304" y="460"/>
                  </a:lnTo>
                  <a:lnTo>
                    <a:pt x="306" y="462"/>
                  </a:lnTo>
                  <a:lnTo>
                    <a:pt x="306" y="464"/>
                  </a:lnTo>
                  <a:lnTo>
                    <a:pt x="308" y="466"/>
                  </a:lnTo>
                  <a:lnTo>
                    <a:pt x="306" y="476"/>
                  </a:lnTo>
                  <a:lnTo>
                    <a:pt x="306" y="482"/>
                  </a:lnTo>
                  <a:lnTo>
                    <a:pt x="304" y="486"/>
                  </a:lnTo>
                  <a:lnTo>
                    <a:pt x="302" y="490"/>
                  </a:lnTo>
                  <a:lnTo>
                    <a:pt x="302" y="490"/>
                  </a:lnTo>
                  <a:lnTo>
                    <a:pt x="292" y="486"/>
                  </a:lnTo>
                  <a:lnTo>
                    <a:pt x="284" y="480"/>
                  </a:lnTo>
                  <a:lnTo>
                    <a:pt x="278" y="480"/>
                  </a:lnTo>
                  <a:lnTo>
                    <a:pt x="262" y="498"/>
                  </a:lnTo>
                  <a:lnTo>
                    <a:pt x="246" y="510"/>
                  </a:lnTo>
                  <a:lnTo>
                    <a:pt x="244" y="514"/>
                  </a:lnTo>
                  <a:lnTo>
                    <a:pt x="244" y="518"/>
                  </a:lnTo>
                  <a:lnTo>
                    <a:pt x="248" y="522"/>
                  </a:lnTo>
                  <a:lnTo>
                    <a:pt x="250" y="524"/>
                  </a:lnTo>
                  <a:lnTo>
                    <a:pt x="254" y="528"/>
                  </a:lnTo>
                  <a:lnTo>
                    <a:pt x="256" y="530"/>
                  </a:lnTo>
                  <a:lnTo>
                    <a:pt x="258" y="530"/>
                  </a:lnTo>
                  <a:lnTo>
                    <a:pt x="256" y="538"/>
                  </a:lnTo>
                  <a:lnTo>
                    <a:pt x="232" y="540"/>
                  </a:lnTo>
                  <a:lnTo>
                    <a:pt x="220" y="526"/>
                  </a:lnTo>
                  <a:lnTo>
                    <a:pt x="216" y="514"/>
                  </a:lnTo>
                  <a:lnTo>
                    <a:pt x="206" y="508"/>
                  </a:lnTo>
                  <a:lnTo>
                    <a:pt x="202" y="518"/>
                  </a:lnTo>
                  <a:lnTo>
                    <a:pt x="208" y="534"/>
                  </a:lnTo>
                  <a:lnTo>
                    <a:pt x="218" y="554"/>
                  </a:lnTo>
                  <a:lnTo>
                    <a:pt x="218" y="558"/>
                  </a:lnTo>
                  <a:lnTo>
                    <a:pt x="216" y="560"/>
                  </a:lnTo>
                  <a:lnTo>
                    <a:pt x="216" y="562"/>
                  </a:lnTo>
                  <a:lnTo>
                    <a:pt x="212" y="562"/>
                  </a:lnTo>
                  <a:lnTo>
                    <a:pt x="210" y="560"/>
                  </a:lnTo>
                  <a:lnTo>
                    <a:pt x="208" y="560"/>
                  </a:lnTo>
                  <a:lnTo>
                    <a:pt x="208" y="560"/>
                  </a:lnTo>
                  <a:lnTo>
                    <a:pt x="198" y="548"/>
                  </a:lnTo>
                  <a:lnTo>
                    <a:pt x="182" y="540"/>
                  </a:lnTo>
                  <a:lnTo>
                    <a:pt x="182" y="540"/>
                  </a:lnTo>
                  <a:lnTo>
                    <a:pt x="182" y="536"/>
                  </a:lnTo>
                  <a:lnTo>
                    <a:pt x="182" y="532"/>
                  </a:lnTo>
                  <a:lnTo>
                    <a:pt x="182" y="528"/>
                  </a:lnTo>
                  <a:lnTo>
                    <a:pt x="182" y="524"/>
                  </a:lnTo>
                  <a:lnTo>
                    <a:pt x="184" y="520"/>
                  </a:lnTo>
                  <a:lnTo>
                    <a:pt x="186" y="518"/>
                  </a:lnTo>
                  <a:lnTo>
                    <a:pt x="186" y="514"/>
                  </a:lnTo>
                  <a:lnTo>
                    <a:pt x="186" y="510"/>
                  </a:lnTo>
                  <a:lnTo>
                    <a:pt x="186" y="508"/>
                  </a:lnTo>
                  <a:lnTo>
                    <a:pt x="186" y="504"/>
                  </a:lnTo>
                  <a:lnTo>
                    <a:pt x="186" y="504"/>
                  </a:lnTo>
                  <a:lnTo>
                    <a:pt x="162" y="484"/>
                  </a:lnTo>
                  <a:lnTo>
                    <a:pt x="156" y="468"/>
                  </a:lnTo>
                  <a:lnTo>
                    <a:pt x="176" y="476"/>
                  </a:lnTo>
                  <a:lnTo>
                    <a:pt x="182" y="482"/>
                  </a:lnTo>
                  <a:lnTo>
                    <a:pt x="198" y="488"/>
                  </a:lnTo>
                  <a:lnTo>
                    <a:pt x="210" y="498"/>
                  </a:lnTo>
                  <a:lnTo>
                    <a:pt x="220" y="502"/>
                  </a:lnTo>
                  <a:lnTo>
                    <a:pt x="232" y="500"/>
                  </a:lnTo>
                  <a:lnTo>
                    <a:pt x="242" y="496"/>
                  </a:lnTo>
                  <a:lnTo>
                    <a:pt x="246" y="494"/>
                  </a:lnTo>
                  <a:lnTo>
                    <a:pt x="258" y="480"/>
                  </a:lnTo>
                  <a:lnTo>
                    <a:pt x="266" y="466"/>
                  </a:lnTo>
                  <a:lnTo>
                    <a:pt x="268" y="452"/>
                  </a:lnTo>
                  <a:lnTo>
                    <a:pt x="268" y="446"/>
                  </a:lnTo>
                  <a:lnTo>
                    <a:pt x="266" y="442"/>
                  </a:lnTo>
                  <a:lnTo>
                    <a:pt x="262" y="438"/>
                  </a:lnTo>
                  <a:lnTo>
                    <a:pt x="256" y="436"/>
                  </a:lnTo>
                  <a:lnTo>
                    <a:pt x="252" y="432"/>
                  </a:lnTo>
                  <a:lnTo>
                    <a:pt x="246" y="432"/>
                  </a:lnTo>
                  <a:lnTo>
                    <a:pt x="242" y="430"/>
                  </a:lnTo>
                  <a:lnTo>
                    <a:pt x="238" y="430"/>
                  </a:lnTo>
                  <a:lnTo>
                    <a:pt x="236" y="428"/>
                  </a:lnTo>
                  <a:lnTo>
                    <a:pt x="230" y="412"/>
                  </a:lnTo>
                  <a:lnTo>
                    <a:pt x="218" y="396"/>
                  </a:lnTo>
                  <a:lnTo>
                    <a:pt x="204" y="388"/>
                  </a:lnTo>
                  <a:lnTo>
                    <a:pt x="190" y="384"/>
                  </a:lnTo>
                  <a:lnTo>
                    <a:pt x="176" y="382"/>
                  </a:lnTo>
                  <a:lnTo>
                    <a:pt x="168" y="382"/>
                  </a:lnTo>
                  <a:lnTo>
                    <a:pt x="164" y="382"/>
                  </a:lnTo>
                  <a:lnTo>
                    <a:pt x="162" y="380"/>
                  </a:lnTo>
                  <a:lnTo>
                    <a:pt x="160" y="376"/>
                  </a:lnTo>
                  <a:lnTo>
                    <a:pt x="156" y="374"/>
                  </a:lnTo>
                  <a:lnTo>
                    <a:pt x="154" y="372"/>
                  </a:lnTo>
                  <a:lnTo>
                    <a:pt x="150" y="372"/>
                  </a:lnTo>
                  <a:lnTo>
                    <a:pt x="150" y="370"/>
                  </a:lnTo>
                  <a:lnTo>
                    <a:pt x="152" y="364"/>
                  </a:lnTo>
                  <a:lnTo>
                    <a:pt x="162" y="368"/>
                  </a:lnTo>
                  <a:lnTo>
                    <a:pt x="168" y="364"/>
                  </a:lnTo>
                  <a:lnTo>
                    <a:pt x="148" y="354"/>
                  </a:lnTo>
                  <a:lnTo>
                    <a:pt x="140" y="364"/>
                  </a:lnTo>
                  <a:lnTo>
                    <a:pt x="132" y="364"/>
                  </a:lnTo>
                  <a:lnTo>
                    <a:pt x="132" y="370"/>
                  </a:lnTo>
                  <a:lnTo>
                    <a:pt x="130" y="374"/>
                  </a:lnTo>
                  <a:lnTo>
                    <a:pt x="128" y="378"/>
                  </a:lnTo>
                  <a:lnTo>
                    <a:pt x="124" y="380"/>
                  </a:lnTo>
                  <a:lnTo>
                    <a:pt x="122" y="382"/>
                  </a:lnTo>
                  <a:lnTo>
                    <a:pt x="120" y="384"/>
                  </a:lnTo>
                  <a:lnTo>
                    <a:pt x="118" y="384"/>
                  </a:lnTo>
                  <a:lnTo>
                    <a:pt x="110" y="402"/>
                  </a:lnTo>
                  <a:lnTo>
                    <a:pt x="110" y="420"/>
                  </a:lnTo>
                  <a:lnTo>
                    <a:pt x="130" y="440"/>
                  </a:lnTo>
                  <a:lnTo>
                    <a:pt x="130" y="470"/>
                  </a:lnTo>
                  <a:lnTo>
                    <a:pt x="118" y="484"/>
                  </a:lnTo>
                  <a:lnTo>
                    <a:pt x="126" y="502"/>
                  </a:lnTo>
                  <a:lnTo>
                    <a:pt x="122" y="556"/>
                  </a:lnTo>
                  <a:lnTo>
                    <a:pt x="122" y="562"/>
                  </a:lnTo>
                  <a:lnTo>
                    <a:pt x="122" y="568"/>
                  </a:lnTo>
                  <a:lnTo>
                    <a:pt x="124" y="572"/>
                  </a:lnTo>
                  <a:lnTo>
                    <a:pt x="126" y="574"/>
                  </a:lnTo>
                  <a:lnTo>
                    <a:pt x="126" y="576"/>
                  </a:lnTo>
                  <a:lnTo>
                    <a:pt x="126" y="576"/>
                  </a:lnTo>
                  <a:lnTo>
                    <a:pt x="132" y="592"/>
                  </a:lnTo>
                  <a:lnTo>
                    <a:pt x="134" y="606"/>
                  </a:lnTo>
                  <a:lnTo>
                    <a:pt x="132" y="614"/>
                  </a:lnTo>
                  <a:lnTo>
                    <a:pt x="130" y="616"/>
                  </a:lnTo>
                  <a:lnTo>
                    <a:pt x="96" y="650"/>
                  </a:lnTo>
                  <a:lnTo>
                    <a:pt x="100" y="654"/>
                  </a:lnTo>
                  <a:lnTo>
                    <a:pt x="106" y="658"/>
                  </a:lnTo>
                  <a:lnTo>
                    <a:pt x="110" y="660"/>
                  </a:lnTo>
                  <a:lnTo>
                    <a:pt x="116" y="662"/>
                  </a:lnTo>
                  <a:lnTo>
                    <a:pt x="122" y="662"/>
                  </a:lnTo>
                  <a:lnTo>
                    <a:pt x="124" y="662"/>
                  </a:lnTo>
                  <a:lnTo>
                    <a:pt x="126" y="662"/>
                  </a:lnTo>
                  <a:lnTo>
                    <a:pt x="122" y="662"/>
                  </a:lnTo>
                  <a:lnTo>
                    <a:pt x="118" y="664"/>
                  </a:lnTo>
                  <a:lnTo>
                    <a:pt x="114" y="666"/>
                  </a:lnTo>
                  <a:lnTo>
                    <a:pt x="112" y="668"/>
                  </a:lnTo>
                  <a:lnTo>
                    <a:pt x="110" y="668"/>
                  </a:lnTo>
                  <a:lnTo>
                    <a:pt x="104" y="668"/>
                  </a:lnTo>
                  <a:lnTo>
                    <a:pt x="98" y="670"/>
                  </a:lnTo>
                  <a:lnTo>
                    <a:pt x="94" y="672"/>
                  </a:lnTo>
                  <a:lnTo>
                    <a:pt x="90" y="674"/>
                  </a:lnTo>
                  <a:lnTo>
                    <a:pt x="86" y="676"/>
                  </a:lnTo>
                  <a:lnTo>
                    <a:pt x="84" y="678"/>
                  </a:lnTo>
                  <a:lnTo>
                    <a:pt x="84" y="678"/>
                  </a:lnTo>
                  <a:lnTo>
                    <a:pt x="78" y="674"/>
                  </a:lnTo>
                  <a:lnTo>
                    <a:pt x="68" y="672"/>
                  </a:lnTo>
                  <a:lnTo>
                    <a:pt x="60" y="672"/>
                  </a:lnTo>
                  <a:lnTo>
                    <a:pt x="54" y="674"/>
                  </a:lnTo>
                  <a:lnTo>
                    <a:pt x="50" y="678"/>
                  </a:lnTo>
                  <a:lnTo>
                    <a:pt x="46" y="680"/>
                  </a:lnTo>
                  <a:lnTo>
                    <a:pt x="44" y="682"/>
                  </a:lnTo>
                  <a:lnTo>
                    <a:pt x="44" y="684"/>
                  </a:lnTo>
                  <a:lnTo>
                    <a:pt x="42" y="686"/>
                  </a:lnTo>
                  <a:lnTo>
                    <a:pt x="42" y="686"/>
                  </a:lnTo>
                  <a:lnTo>
                    <a:pt x="40" y="690"/>
                  </a:lnTo>
                  <a:lnTo>
                    <a:pt x="40" y="694"/>
                  </a:lnTo>
                  <a:lnTo>
                    <a:pt x="40" y="698"/>
                  </a:lnTo>
                  <a:lnTo>
                    <a:pt x="40" y="702"/>
                  </a:lnTo>
                  <a:lnTo>
                    <a:pt x="40" y="704"/>
                  </a:lnTo>
                  <a:lnTo>
                    <a:pt x="40" y="706"/>
                  </a:lnTo>
                  <a:lnTo>
                    <a:pt x="46" y="710"/>
                  </a:lnTo>
                  <a:lnTo>
                    <a:pt x="48" y="720"/>
                  </a:lnTo>
                  <a:lnTo>
                    <a:pt x="48" y="726"/>
                  </a:lnTo>
                  <a:lnTo>
                    <a:pt x="48" y="730"/>
                  </a:lnTo>
                  <a:lnTo>
                    <a:pt x="46" y="734"/>
                  </a:lnTo>
                  <a:lnTo>
                    <a:pt x="46" y="736"/>
                  </a:lnTo>
                  <a:lnTo>
                    <a:pt x="44" y="738"/>
                  </a:lnTo>
                  <a:lnTo>
                    <a:pt x="44" y="738"/>
                  </a:lnTo>
                  <a:lnTo>
                    <a:pt x="42" y="738"/>
                  </a:lnTo>
                  <a:lnTo>
                    <a:pt x="38" y="736"/>
                  </a:lnTo>
                  <a:lnTo>
                    <a:pt x="34" y="734"/>
                  </a:lnTo>
                  <a:lnTo>
                    <a:pt x="30" y="732"/>
                  </a:lnTo>
                  <a:lnTo>
                    <a:pt x="30" y="730"/>
                  </a:lnTo>
                  <a:lnTo>
                    <a:pt x="28" y="730"/>
                  </a:lnTo>
                  <a:lnTo>
                    <a:pt x="20" y="722"/>
                  </a:lnTo>
                  <a:lnTo>
                    <a:pt x="8" y="736"/>
                  </a:lnTo>
                  <a:lnTo>
                    <a:pt x="4" y="738"/>
                  </a:lnTo>
                  <a:lnTo>
                    <a:pt x="4" y="744"/>
                  </a:lnTo>
                  <a:lnTo>
                    <a:pt x="2" y="750"/>
                  </a:lnTo>
                  <a:lnTo>
                    <a:pt x="2" y="756"/>
                  </a:lnTo>
                  <a:lnTo>
                    <a:pt x="0" y="764"/>
                  </a:lnTo>
                  <a:lnTo>
                    <a:pt x="0" y="778"/>
                  </a:lnTo>
                  <a:lnTo>
                    <a:pt x="2" y="780"/>
                  </a:lnTo>
                  <a:lnTo>
                    <a:pt x="4" y="782"/>
                  </a:lnTo>
                  <a:lnTo>
                    <a:pt x="8" y="782"/>
                  </a:lnTo>
                  <a:lnTo>
                    <a:pt x="8" y="782"/>
                  </a:lnTo>
                  <a:lnTo>
                    <a:pt x="14" y="782"/>
                  </a:lnTo>
                  <a:lnTo>
                    <a:pt x="18" y="782"/>
                  </a:lnTo>
                  <a:lnTo>
                    <a:pt x="20" y="780"/>
                  </a:lnTo>
                  <a:lnTo>
                    <a:pt x="22" y="780"/>
                  </a:lnTo>
                  <a:lnTo>
                    <a:pt x="22" y="782"/>
                  </a:lnTo>
                  <a:lnTo>
                    <a:pt x="24" y="784"/>
                  </a:lnTo>
                  <a:lnTo>
                    <a:pt x="26" y="786"/>
                  </a:lnTo>
                  <a:lnTo>
                    <a:pt x="30" y="788"/>
                  </a:lnTo>
                  <a:lnTo>
                    <a:pt x="32" y="790"/>
                  </a:lnTo>
                  <a:lnTo>
                    <a:pt x="34" y="792"/>
                  </a:lnTo>
                  <a:lnTo>
                    <a:pt x="36" y="796"/>
                  </a:lnTo>
                  <a:lnTo>
                    <a:pt x="38" y="802"/>
                  </a:lnTo>
                  <a:lnTo>
                    <a:pt x="40" y="806"/>
                  </a:lnTo>
                  <a:lnTo>
                    <a:pt x="42" y="810"/>
                  </a:lnTo>
                  <a:lnTo>
                    <a:pt x="44" y="814"/>
                  </a:lnTo>
                  <a:lnTo>
                    <a:pt x="44" y="814"/>
                  </a:lnTo>
                  <a:lnTo>
                    <a:pt x="46" y="820"/>
                  </a:lnTo>
                  <a:lnTo>
                    <a:pt x="44" y="824"/>
                  </a:lnTo>
                  <a:lnTo>
                    <a:pt x="42" y="828"/>
                  </a:lnTo>
                  <a:lnTo>
                    <a:pt x="40" y="830"/>
                  </a:lnTo>
                  <a:lnTo>
                    <a:pt x="38" y="832"/>
                  </a:lnTo>
                  <a:lnTo>
                    <a:pt x="36" y="832"/>
                  </a:lnTo>
                  <a:lnTo>
                    <a:pt x="36" y="832"/>
                  </a:lnTo>
                  <a:lnTo>
                    <a:pt x="40" y="834"/>
                  </a:lnTo>
                  <a:lnTo>
                    <a:pt x="42" y="838"/>
                  </a:lnTo>
                  <a:lnTo>
                    <a:pt x="46" y="842"/>
                  </a:lnTo>
                  <a:lnTo>
                    <a:pt x="50" y="846"/>
                  </a:lnTo>
                  <a:lnTo>
                    <a:pt x="52" y="852"/>
                  </a:lnTo>
                  <a:lnTo>
                    <a:pt x="54" y="856"/>
                  </a:lnTo>
                  <a:lnTo>
                    <a:pt x="56" y="858"/>
                  </a:lnTo>
                  <a:lnTo>
                    <a:pt x="56" y="860"/>
                  </a:lnTo>
                  <a:lnTo>
                    <a:pt x="58" y="866"/>
                  </a:lnTo>
                  <a:lnTo>
                    <a:pt x="60" y="872"/>
                  </a:lnTo>
                  <a:lnTo>
                    <a:pt x="62" y="874"/>
                  </a:lnTo>
                  <a:lnTo>
                    <a:pt x="62" y="876"/>
                  </a:lnTo>
                  <a:lnTo>
                    <a:pt x="60" y="878"/>
                  </a:lnTo>
                  <a:lnTo>
                    <a:pt x="60" y="878"/>
                  </a:lnTo>
                  <a:lnTo>
                    <a:pt x="60" y="878"/>
                  </a:lnTo>
                  <a:lnTo>
                    <a:pt x="60" y="878"/>
                  </a:lnTo>
                  <a:lnTo>
                    <a:pt x="38" y="892"/>
                  </a:lnTo>
                  <a:lnTo>
                    <a:pt x="38" y="894"/>
                  </a:lnTo>
                  <a:lnTo>
                    <a:pt x="36" y="894"/>
                  </a:lnTo>
                  <a:lnTo>
                    <a:pt x="34" y="894"/>
                  </a:lnTo>
                  <a:lnTo>
                    <a:pt x="32" y="892"/>
                  </a:lnTo>
                  <a:lnTo>
                    <a:pt x="32" y="894"/>
                  </a:lnTo>
                  <a:lnTo>
                    <a:pt x="30" y="898"/>
                  </a:lnTo>
                  <a:lnTo>
                    <a:pt x="28" y="902"/>
                  </a:lnTo>
                  <a:lnTo>
                    <a:pt x="30" y="906"/>
                  </a:lnTo>
                  <a:lnTo>
                    <a:pt x="30" y="908"/>
                  </a:lnTo>
                  <a:lnTo>
                    <a:pt x="32" y="908"/>
                  </a:lnTo>
                  <a:lnTo>
                    <a:pt x="32" y="908"/>
                  </a:lnTo>
                  <a:lnTo>
                    <a:pt x="28" y="908"/>
                  </a:lnTo>
                  <a:lnTo>
                    <a:pt x="26" y="910"/>
                  </a:lnTo>
                  <a:lnTo>
                    <a:pt x="24" y="910"/>
                  </a:lnTo>
                  <a:lnTo>
                    <a:pt x="22" y="912"/>
                  </a:lnTo>
                  <a:lnTo>
                    <a:pt x="22" y="912"/>
                  </a:lnTo>
                  <a:lnTo>
                    <a:pt x="28" y="918"/>
                  </a:lnTo>
                  <a:lnTo>
                    <a:pt x="28" y="918"/>
                  </a:lnTo>
                  <a:lnTo>
                    <a:pt x="30" y="916"/>
                  </a:lnTo>
                  <a:lnTo>
                    <a:pt x="34" y="914"/>
                  </a:lnTo>
                  <a:lnTo>
                    <a:pt x="40" y="914"/>
                  </a:lnTo>
                  <a:lnTo>
                    <a:pt x="46" y="914"/>
                  </a:lnTo>
                  <a:lnTo>
                    <a:pt x="50" y="914"/>
                  </a:lnTo>
                  <a:lnTo>
                    <a:pt x="56" y="916"/>
                  </a:lnTo>
                  <a:lnTo>
                    <a:pt x="58" y="916"/>
                  </a:lnTo>
                  <a:lnTo>
                    <a:pt x="60" y="918"/>
                  </a:lnTo>
                  <a:lnTo>
                    <a:pt x="64" y="918"/>
                  </a:lnTo>
                  <a:lnTo>
                    <a:pt x="68" y="918"/>
                  </a:lnTo>
                  <a:lnTo>
                    <a:pt x="74" y="918"/>
                  </a:lnTo>
                  <a:lnTo>
                    <a:pt x="76" y="916"/>
                  </a:lnTo>
                  <a:lnTo>
                    <a:pt x="78" y="916"/>
                  </a:lnTo>
                  <a:lnTo>
                    <a:pt x="80" y="912"/>
                  </a:lnTo>
                  <a:lnTo>
                    <a:pt x="80" y="912"/>
                  </a:lnTo>
                  <a:lnTo>
                    <a:pt x="84" y="914"/>
                  </a:lnTo>
                  <a:lnTo>
                    <a:pt x="88" y="916"/>
                  </a:lnTo>
                  <a:lnTo>
                    <a:pt x="92" y="918"/>
                  </a:lnTo>
                  <a:lnTo>
                    <a:pt x="96" y="922"/>
                  </a:lnTo>
                  <a:lnTo>
                    <a:pt x="100" y="926"/>
                  </a:lnTo>
                  <a:lnTo>
                    <a:pt x="100" y="928"/>
                  </a:lnTo>
                  <a:lnTo>
                    <a:pt x="102" y="930"/>
                  </a:lnTo>
                  <a:lnTo>
                    <a:pt x="104" y="934"/>
                  </a:lnTo>
                  <a:lnTo>
                    <a:pt x="106" y="940"/>
                  </a:lnTo>
                  <a:lnTo>
                    <a:pt x="106" y="946"/>
                  </a:lnTo>
                  <a:lnTo>
                    <a:pt x="106" y="952"/>
                  </a:lnTo>
                  <a:lnTo>
                    <a:pt x="104" y="960"/>
                  </a:lnTo>
                  <a:lnTo>
                    <a:pt x="104" y="966"/>
                  </a:lnTo>
                  <a:lnTo>
                    <a:pt x="104" y="970"/>
                  </a:lnTo>
                  <a:lnTo>
                    <a:pt x="106" y="972"/>
                  </a:lnTo>
                  <a:lnTo>
                    <a:pt x="108" y="974"/>
                  </a:lnTo>
                  <a:lnTo>
                    <a:pt x="110" y="976"/>
                  </a:lnTo>
                  <a:lnTo>
                    <a:pt x="112" y="972"/>
                  </a:lnTo>
                  <a:lnTo>
                    <a:pt x="114" y="970"/>
                  </a:lnTo>
                  <a:lnTo>
                    <a:pt x="114" y="970"/>
                  </a:lnTo>
                  <a:lnTo>
                    <a:pt x="116" y="970"/>
                  </a:lnTo>
                  <a:lnTo>
                    <a:pt x="120" y="968"/>
                  </a:lnTo>
                  <a:lnTo>
                    <a:pt x="124" y="966"/>
                  </a:lnTo>
                  <a:lnTo>
                    <a:pt x="128" y="966"/>
                  </a:lnTo>
                  <a:lnTo>
                    <a:pt x="130" y="966"/>
                  </a:lnTo>
                  <a:lnTo>
                    <a:pt x="140" y="964"/>
                  </a:lnTo>
                  <a:lnTo>
                    <a:pt x="150" y="968"/>
                  </a:lnTo>
                  <a:lnTo>
                    <a:pt x="158" y="972"/>
                  </a:lnTo>
                  <a:lnTo>
                    <a:pt x="162" y="974"/>
                  </a:lnTo>
                  <a:lnTo>
                    <a:pt x="158" y="976"/>
                  </a:lnTo>
                  <a:lnTo>
                    <a:pt x="164" y="976"/>
                  </a:lnTo>
                  <a:lnTo>
                    <a:pt x="170" y="974"/>
                  </a:lnTo>
                  <a:lnTo>
                    <a:pt x="174" y="974"/>
                  </a:lnTo>
                  <a:lnTo>
                    <a:pt x="176" y="976"/>
                  </a:lnTo>
                  <a:lnTo>
                    <a:pt x="180" y="976"/>
                  </a:lnTo>
                  <a:lnTo>
                    <a:pt x="180" y="978"/>
                  </a:lnTo>
                  <a:lnTo>
                    <a:pt x="182" y="978"/>
                  </a:lnTo>
                  <a:lnTo>
                    <a:pt x="180" y="978"/>
                  </a:lnTo>
                  <a:lnTo>
                    <a:pt x="178" y="980"/>
                  </a:lnTo>
                  <a:lnTo>
                    <a:pt x="176" y="984"/>
                  </a:lnTo>
                  <a:lnTo>
                    <a:pt x="174" y="986"/>
                  </a:lnTo>
                  <a:lnTo>
                    <a:pt x="174" y="988"/>
                  </a:lnTo>
                  <a:lnTo>
                    <a:pt x="174" y="990"/>
                  </a:lnTo>
                  <a:lnTo>
                    <a:pt x="174" y="992"/>
                  </a:lnTo>
                  <a:lnTo>
                    <a:pt x="174" y="998"/>
                  </a:lnTo>
                  <a:lnTo>
                    <a:pt x="178" y="1000"/>
                  </a:lnTo>
                  <a:lnTo>
                    <a:pt x="182" y="998"/>
                  </a:lnTo>
                  <a:lnTo>
                    <a:pt x="186" y="996"/>
                  </a:lnTo>
                  <a:lnTo>
                    <a:pt x="190" y="992"/>
                  </a:lnTo>
                  <a:lnTo>
                    <a:pt x="192" y="988"/>
                  </a:lnTo>
                  <a:lnTo>
                    <a:pt x="194" y="986"/>
                  </a:lnTo>
                  <a:lnTo>
                    <a:pt x="194" y="984"/>
                  </a:lnTo>
                  <a:lnTo>
                    <a:pt x="192" y="984"/>
                  </a:lnTo>
                  <a:lnTo>
                    <a:pt x="190" y="982"/>
                  </a:lnTo>
                  <a:lnTo>
                    <a:pt x="188" y="980"/>
                  </a:lnTo>
                  <a:lnTo>
                    <a:pt x="186" y="978"/>
                  </a:lnTo>
                  <a:lnTo>
                    <a:pt x="186" y="974"/>
                  </a:lnTo>
                  <a:lnTo>
                    <a:pt x="186" y="972"/>
                  </a:lnTo>
                  <a:lnTo>
                    <a:pt x="186" y="970"/>
                  </a:lnTo>
                  <a:lnTo>
                    <a:pt x="188" y="966"/>
                  </a:lnTo>
                  <a:lnTo>
                    <a:pt x="192" y="964"/>
                  </a:lnTo>
                  <a:lnTo>
                    <a:pt x="196" y="962"/>
                  </a:lnTo>
                  <a:lnTo>
                    <a:pt x="200" y="960"/>
                  </a:lnTo>
                  <a:lnTo>
                    <a:pt x="202" y="960"/>
                  </a:lnTo>
                  <a:lnTo>
                    <a:pt x="206" y="958"/>
                  </a:lnTo>
                  <a:lnTo>
                    <a:pt x="210" y="960"/>
                  </a:lnTo>
                  <a:lnTo>
                    <a:pt x="214" y="962"/>
                  </a:lnTo>
                  <a:lnTo>
                    <a:pt x="216" y="968"/>
                  </a:lnTo>
                  <a:lnTo>
                    <a:pt x="216" y="972"/>
                  </a:lnTo>
                  <a:lnTo>
                    <a:pt x="214" y="974"/>
                  </a:lnTo>
                  <a:lnTo>
                    <a:pt x="212" y="974"/>
                  </a:lnTo>
                  <a:lnTo>
                    <a:pt x="210" y="976"/>
                  </a:lnTo>
                  <a:lnTo>
                    <a:pt x="210" y="976"/>
                  </a:lnTo>
                  <a:lnTo>
                    <a:pt x="206" y="976"/>
                  </a:lnTo>
                  <a:lnTo>
                    <a:pt x="202" y="976"/>
                  </a:lnTo>
                  <a:lnTo>
                    <a:pt x="200" y="978"/>
                  </a:lnTo>
                  <a:lnTo>
                    <a:pt x="200" y="980"/>
                  </a:lnTo>
                  <a:lnTo>
                    <a:pt x="200" y="980"/>
                  </a:lnTo>
                  <a:lnTo>
                    <a:pt x="198" y="984"/>
                  </a:lnTo>
                  <a:lnTo>
                    <a:pt x="200" y="988"/>
                  </a:lnTo>
                  <a:lnTo>
                    <a:pt x="200" y="990"/>
                  </a:lnTo>
                  <a:lnTo>
                    <a:pt x="202" y="992"/>
                  </a:lnTo>
                  <a:lnTo>
                    <a:pt x="204" y="994"/>
                  </a:lnTo>
                  <a:lnTo>
                    <a:pt x="208" y="996"/>
                  </a:lnTo>
                  <a:lnTo>
                    <a:pt x="210" y="998"/>
                  </a:lnTo>
                  <a:lnTo>
                    <a:pt x="214" y="1000"/>
                  </a:lnTo>
                  <a:lnTo>
                    <a:pt x="216" y="1002"/>
                  </a:lnTo>
                  <a:lnTo>
                    <a:pt x="218" y="1002"/>
                  </a:lnTo>
                  <a:lnTo>
                    <a:pt x="218" y="1004"/>
                  </a:lnTo>
                  <a:lnTo>
                    <a:pt x="220" y="1008"/>
                  </a:lnTo>
                  <a:lnTo>
                    <a:pt x="222" y="1010"/>
                  </a:lnTo>
                  <a:lnTo>
                    <a:pt x="224" y="1012"/>
                  </a:lnTo>
                  <a:lnTo>
                    <a:pt x="226" y="1014"/>
                  </a:lnTo>
                  <a:lnTo>
                    <a:pt x="228" y="1014"/>
                  </a:lnTo>
                  <a:lnTo>
                    <a:pt x="228" y="1016"/>
                  </a:lnTo>
                  <a:lnTo>
                    <a:pt x="232" y="1018"/>
                  </a:lnTo>
                  <a:lnTo>
                    <a:pt x="236" y="1020"/>
                  </a:lnTo>
                  <a:lnTo>
                    <a:pt x="242" y="1024"/>
                  </a:lnTo>
                  <a:lnTo>
                    <a:pt x="246" y="1028"/>
                  </a:lnTo>
                  <a:lnTo>
                    <a:pt x="250" y="1030"/>
                  </a:lnTo>
                  <a:lnTo>
                    <a:pt x="254" y="1032"/>
                  </a:lnTo>
                  <a:lnTo>
                    <a:pt x="254" y="1032"/>
                  </a:lnTo>
                  <a:lnTo>
                    <a:pt x="256" y="1040"/>
                  </a:lnTo>
                  <a:lnTo>
                    <a:pt x="256" y="1046"/>
                  </a:lnTo>
                  <a:lnTo>
                    <a:pt x="256" y="1052"/>
                  </a:lnTo>
                  <a:lnTo>
                    <a:pt x="252" y="1058"/>
                  </a:lnTo>
                  <a:lnTo>
                    <a:pt x="250" y="1062"/>
                  </a:lnTo>
                  <a:lnTo>
                    <a:pt x="250" y="1062"/>
                  </a:lnTo>
                  <a:lnTo>
                    <a:pt x="252" y="1064"/>
                  </a:lnTo>
                  <a:lnTo>
                    <a:pt x="256" y="1066"/>
                  </a:lnTo>
                  <a:lnTo>
                    <a:pt x="260" y="1068"/>
                  </a:lnTo>
                  <a:lnTo>
                    <a:pt x="264" y="1070"/>
                  </a:lnTo>
                  <a:lnTo>
                    <a:pt x="266" y="1072"/>
                  </a:lnTo>
                  <a:lnTo>
                    <a:pt x="268" y="1072"/>
                  </a:lnTo>
                  <a:lnTo>
                    <a:pt x="270" y="1074"/>
                  </a:lnTo>
                  <a:lnTo>
                    <a:pt x="274" y="1076"/>
                  </a:lnTo>
                  <a:lnTo>
                    <a:pt x="278" y="1080"/>
                  </a:lnTo>
                  <a:lnTo>
                    <a:pt x="282" y="1086"/>
                  </a:lnTo>
                  <a:lnTo>
                    <a:pt x="304" y="1090"/>
                  </a:lnTo>
                  <a:lnTo>
                    <a:pt x="306" y="1092"/>
                  </a:lnTo>
                  <a:lnTo>
                    <a:pt x="310" y="1094"/>
                  </a:lnTo>
                  <a:lnTo>
                    <a:pt x="312" y="1094"/>
                  </a:lnTo>
                  <a:lnTo>
                    <a:pt x="316" y="1092"/>
                  </a:lnTo>
                  <a:lnTo>
                    <a:pt x="318" y="1092"/>
                  </a:lnTo>
                  <a:lnTo>
                    <a:pt x="320" y="1092"/>
                  </a:lnTo>
                  <a:lnTo>
                    <a:pt x="334" y="1076"/>
                  </a:lnTo>
                  <a:lnTo>
                    <a:pt x="336" y="1080"/>
                  </a:lnTo>
                  <a:lnTo>
                    <a:pt x="338" y="1082"/>
                  </a:lnTo>
                  <a:lnTo>
                    <a:pt x="340" y="1086"/>
                  </a:lnTo>
                  <a:lnTo>
                    <a:pt x="344" y="1088"/>
                  </a:lnTo>
                  <a:lnTo>
                    <a:pt x="344" y="1088"/>
                  </a:lnTo>
                  <a:lnTo>
                    <a:pt x="350" y="1098"/>
                  </a:lnTo>
                  <a:lnTo>
                    <a:pt x="350" y="1096"/>
                  </a:lnTo>
                  <a:lnTo>
                    <a:pt x="348" y="1088"/>
                  </a:lnTo>
                  <a:lnTo>
                    <a:pt x="346" y="1078"/>
                  </a:lnTo>
                  <a:lnTo>
                    <a:pt x="346" y="1070"/>
                  </a:lnTo>
                  <a:lnTo>
                    <a:pt x="346" y="1064"/>
                  </a:lnTo>
                  <a:lnTo>
                    <a:pt x="352" y="1062"/>
                  </a:lnTo>
                  <a:lnTo>
                    <a:pt x="352" y="1062"/>
                  </a:lnTo>
                  <a:lnTo>
                    <a:pt x="350" y="1060"/>
                  </a:lnTo>
                  <a:lnTo>
                    <a:pt x="348" y="1056"/>
                  </a:lnTo>
                  <a:lnTo>
                    <a:pt x="346" y="1052"/>
                  </a:lnTo>
                  <a:lnTo>
                    <a:pt x="346" y="1048"/>
                  </a:lnTo>
                  <a:lnTo>
                    <a:pt x="344" y="1044"/>
                  </a:lnTo>
                  <a:lnTo>
                    <a:pt x="346" y="1040"/>
                  </a:lnTo>
                  <a:lnTo>
                    <a:pt x="348" y="1036"/>
                  </a:lnTo>
                  <a:lnTo>
                    <a:pt x="350" y="1034"/>
                  </a:lnTo>
                  <a:lnTo>
                    <a:pt x="350" y="1034"/>
                  </a:lnTo>
                  <a:lnTo>
                    <a:pt x="348" y="1034"/>
                  </a:lnTo>
                  <a:lnTo>
                    <a:pt x="346" y="1032"/>
                  </a:lnTo>
                  <a:lnTo>
                    <a:pt x="342" y="1030"/>
                  </a:lnTo>
                  <a:lnTo>
                    <a:pt x="338" y="1028"/>
                  </a:lnTo>
                  <a:lnTo>
                    <a:pt x="334" y="1022"/>
                  </a:lnTo>
                  <a:lnTo>
                    <a:pt x="332" y="1016"/>
                  </a:lnTo>
                  <a:lnTo>
                    <a:pt x="330" y="1008"/>
                  </a:lnTo>
                  <a:lnTo>
                    <a:pt x="326" y="992"/>
                  </a:lnTo>
                  <a:lnTo>
                    <a:pt x="330" y="976"/>
                  </a:lnTo>
                  <a:lnTo>
                    <a:pt x="334" y="972"/>
                  </a:lnTo>
                  <a:lnTo>
                    <a:pt x="344" y="964"/>
                  </a:lnTo>
                  <a:lnTo>
                    <a:pt x="358" y="956"/>
                  </a:lnTo>
                  <a:lnTo>
                    <a:pt x="378" y="952"/>
                  </a:lnTo>
                  <a:lnTo>
                    <a:pt x="382" y="954"/>
                  </a:lnTo>
                  <a:lnTo>
                    <a:pt x="390" y="956"/>
                  </a:lnTo>
                  <a:lnTo>
                    <a:pt x="400" y="960"/>
                  </a:lnTo>
                  <a:lnTo>
                    <a:pt x="408" y="966"/>
                  </a:lnTo>
                  <a:lnTo>
                    <a:pt x="410" y="976"/>
                  </a:lnTo>
                  <a:lnTo>
                    <a:pt x="410" y="976"/>
                  </a:lnTo>
                  <a:lnTo>
                    <a:pt x="410" y="978"/>
                  </a:lnTo>
                  <a:lnTo>
                    <a:pt x="408" y="982"/>
                  </a:lnTo>
                  <a:lnTo>
                    <a:pt x="406" y="984"/>
                  </a:lnTo>
                  <a:lnTo>
                    <a:pt x="404" y="988"/>
                  </a:lnTo>
                  <a:lnTo>
                    <a:pt x="400" y="990"/>
                  </a:lnTo>
                  <a:lnTo>
                    <a:pt x="394" y="992"/>
                  </a:lnTo>
                  <a:lnTo>
                    <a:pt x="392" y="992"/>
                  </a:lnTo>
                  <a:lnTo>
                    <a:pt x="390" y="992"/>
                  </a:lnTo>
                  <a:lnTo>
                    <a:pt x="384" y="992"/>
                  </a:lnTo>
                  <a:lnTo>
                    <a:pt x="380" y="992"/>
                  </a:lnTo>
                  <a:lnTo>
                    <a:pt x="374" y="994"/>
                  </a:lnTo>
                  <a:lnTo>
                    <a:pt x="372" y="996"/>
                  </a:lnTo>
                  <a:lnTo>
                    <a:pt x="370" y="998"/>
                  </a:lnTo>
                  <a:lnTo>
                    <a:pt x="370" y="1000"/>
                  </a:lnTo>
                  <a:lnTo>
                    <a:pt x="368" y="1004"/>
                  </a:lnTo>
                  <a:lnTo>
                    <a:pt x="368" y="1008"/>
                  </a:lnTo>
                  <a:lnTo>
                    <a:pt x="378" y="1026"/>
                  </a:lnTo>
                  <a:lnTo>
                    <a:pt x="384" y="1028"/>
                  </a:lnTo>
                  <a:lnTo>
                    <a:pt x="386" y="1028"/>
                  </a:lnTo>
                  <a:lnTo>
                    <a:pt x="388" y="1030"/>
                  </a:lnTo>
                  <a:lnTo>
                    <a:pt x="390" y="1032"/>
                  </a:lnTo>
                  <a:lnTo>
                    <a:pt x="390" y="1036"/>
                  </a:lnTo>
                  <a:lnTo>
                    <a:pt x="390" y="1050"/>
                  </a:lnTo>
                  <a:lnTo>
                    <a:pt x="390" y="1050"/>
                  </a:lnTo>
                  <a:lnTo>
                    <a:pt x="392" y="1052"/>
                  </a:lnTo>
                  <a:lnTo>
                    <a:pt x="394" y="1054"/>
                  </a:lnTo>
                  <a:lnTo>
                    <a:pt x="396" y="1054"/>
                  </a:lnTo>
                  <a:lnTo>
                    <a:pt x="398" y="1052"/>
                  </a:lnTo>
                  <a:lnTo>
                    <a:pt x="400" y="1050"/>
                  </a:lnTo>
                  <a:lnTo>
                    <a:pt x="402" y="1050"/>
                  </a:lnTo>
                  <a:lnTo>
                    <a:pt x="404" y="1050"/>
                  </a:lnTo>
                  <a:lnTo>
                    <a:pt x="406" y="1052"/>
                  </a:lnTo>
                  <a:lnTo>
                    <a:pt x="408" y="1054"/>
                  </a:lnTo>
                  <a:lnTo>
                    <a:pt x="410" y="1058"/>
                  </a:lnTo>
                  <a:lnTo>
                    <a:pt x="412" y="1060"/>
                  </a:lnTo>
                  <a:lnTo>
                    <a:pt x="412" y="1062"/>
                  </a:lnTo>
                  <a:lnTo>
                    <a:pt x="410" y="1070"/>
                  </a:lnTo>
                  <a:lnTo>
                    <a:pt x="410" y="1070"/>
                  </a:lnTo>
                  <a:lnTo>
                    <a:pt x="406" y="1070"/>
                  </a:lnTo>
                  <a:lnTo>
                    <a:pt x="402" y="1070"/>
                  </a:lnTo>
                  <a:lnTo>
                    <a:pt x="402" y="1070"/>
                  </a:lnTo>
                  <a:lnTo>
                    <a:pt x="400" y="1070"/>
                  </a:lnTo>
                  <a:lnTo>
                    <a:pt x="398" y="1072"/>
                  </a:lnTo>
                  <a:lnTo>
                    <a:pt x="396" y="1072"/>
                  </a:lnTo>
                  <a:lnTo>
                    <a:pt x="394" y="1076"/>
                  </a:lnTo>
                  <a:lnTo>
                    <a:pt x="394" y="1078"/>
                  </a:lnTo>
                  <a:lnTo>
                    <a:pt x="396" y="1084"/>
                  </a:lnTo>
                  <a:lnTo>
                    <a:pt x="398" y="1086"/>
                  </a:lnTo>
                  <a:lnTo>
                    <a:pt x="400" y="1088"/>
                  </a:lnTo>
                  <a:lnTo>
                    <a:pt x="400" y="1088"/>
                  </a:lnTo>
                  <a:lnTo>
                    <a:pt x="402" y="1104"/>
                  </a:lnTo>
                  <a:lnTo>
                    <a:pt x="402" y="1104"/>
                  </a:lnTo>
                  <a:lnTo>
                    <a:pt x="404" y="1106"/>
                  </a:lnTo>
                  <a:lnTo>
                    <a:pt x="406" y="1108"/>
                  </a:lnTo>
                  <a:lnTo>
                    <a:pt x="408" y="1110"/>
                  </a:lnTo>
                  <a:lnTo>
                    <a:pt x="408" y="1114"/>
                  </a:lnTo>
                  <a:lnTo>
                    <a:pt x="408" y="1130"/>
                  </a:lnTo>
                  <a:lnTo>
                    <a:pt x="426" y="1120"/>
                  </a:lnTo>
                  <a:lnTo>
                    <a:pt x="442" y="1120"/>
                  </a:lnTo>
                  <a:lnTo>
                    <a:pt x="452" y="1122"/>
                  </a:lnTo>
                  <a:lnTo>
                    <a:pt x="454" y="1124"/>
                  </a:lnTo>
                  <a:lnTo>
                    <a:pt x="458" y="1124"/>
                  </a:lnTo>
                  <a:lnTo>
                    <a:pt x="462" y="1126"/>
                  </a:lnTo>
                  <a:lnTo>
                    <a:pt x="464" y="1126"/>
                  </a:lnTo>
                  <a:lnTo>
                    <a:pt x="466" y="1128"/>
                  </a:lnTo>
                  <a:lnTo>
                    <a:pt x="478" y="1130"/>
                  </a:lnTo>
                  <a:lnTo>
                    <a:pt x="488" y="1138"/>
                  </a:lnTo>
                  <a:lnTo>
                    <a:pt x="494" y="1146"/>
                  </a:lnTo>
                  <a:lnTo>
                    <a:pt x="496" y="1152"/>
                  </a:lnTo>
                  <a:lnTo>
                    <a:pt x="498" y="1156"/>
                  </a:lnTo>
                  <a:lnTo>
                    <a:pt x="498" y="1160"/>
                  </a:lnTo>
                  <a:lnTo>
                    <a:pt x="508" y="1160"/>
                  </a:lnTo>
                  <a:lnTo>
                    <a:pt x="516" y="1158"/>
                  </a:lnTo>
                  <a:lnTo>
                    <a:pt x="520" y="1150"/>
                  </a:lnTo>
                  <a:lnTo>
                    <a:pt x="522" y="1148"/>
                  </a:lnTo>
                  <a:lnTo>
                    <a:pt x="524" y="1148"/>
                  </a:lnTo>
                  <a:lnTo>
                    <a:pt x="530" y="1144"/>
                  </a:lnTo>
                  <a:lnTo>
                    <a:pt x="534" y="1142"/>
                  </a:lnTo>
                  <a:lnTo>
                    <a:pt x="540" y="1138"/>
                  </a:lnTo>
                  <a:lnTo>
                    <a:pt x="542" y="1132"/>
                  </a:lnTo>
                  <a:lnTo>
                    <a:pt x="546" y="1126"/>
                  </a:lnTo>
                  <a:lnTo>
                    <a:pt x="546" y="1126"/>
                  </a:lnTo>
                  <a:lnTo>
                    <a:pt x="550" y="1126"/>
                  </a:lnTo>
                  <a:lnTo>
                    <a:pt x="554" y="1128"/>
                  </a:lnTo>
                  <a:lnTo>
                    <a:pt x="556" y="1128"/>
                  </a:lnTo>
                  <a:lnTo>
                    <a:pt x="560" y="1128"/>
                  </a:lnTo>
                  <a:lnTo>
                    <a:pt x="566" y="1128"/>
                  </a:lnTo>
                  <a:lnTo>
                    <a:pt x="580" y="1130"/>
                  </a:lnTo>
                  <a:lnTo>
                    <a:pt x="594" y="1128"/>
                  </a:lnTo>
                  <a:lnTo>
                    <a:pt x="610" y="1118"/>
                  </a:lnTo>
                  <a:lnTo>
                    <a:pt x="618" y="1118"/>
                  </a:lnTo>
                  <a:lnTo>
                    <a:pt x="626" y="1126"/>
                  </a:lnTo>
                  <a:lnTo>
                    <a:pt x="628" y="1126"/>
                  </a:lnTo>
                  <a:lnTo>
                    <a:pt x="630" y="1128"/>
                  </a:lnTo>
                  <a:lnTo>
                    <a:pt x="632" y="1130"/>
                  </a:lnTo>
                  <a:lnTo>
                    <a:pt x="636" y="1134"/>
                  </a:lnTo>
                  <a:lnTo>
                    <a:pt x="640" y="1136"/>
                  </a:lnTo>
                  <a:lnTo>
                    <a:pt x="644" y="1138"/>
                  </a:lnTo>
                  <a:lnTo>
                    <a:pt x="650" y="1138"/>
                  </a:lnTo>
                  <a:lnTo>
                    <a:pt x="682" y="1138"/>
                  </a:lnTo>
                  <a:lnTo>
                    <a:pt x="680" y="1138"/>
                  </a:lnTo>
                  <a:lnTo>
                    <a:pt x="678" y="1136"/>
                  </a:lnTo>
                  <a:lnTo>
                    <a:pt x="676" y="1132"/>
                  </a:lnTo>
                  <a:lnTo>
                    <a:pt x="674" y="1128"/>
                  </a:lnTo>
                  <a:lnTo>
                    <a:pt x="672" y="1124"/>
                  </a:lnTo>
                  <a:lnTo>
                    <a:pt x="670" y="1118"/>
                  </a:lnTo>
                  <a:lnTo>
                    <a:pt x="672" y="1114"/>
                  </a:lnTo>
                  <a:lnTo>
                    <a:pt x="670" y="1114"/>
                  </a:lnTo>
                  <a:lnTo>
                    <a:pt x="670" y="1110"/>
                  </a:lnTo>
                  <a:lnTo>
                    <a:pt x="666" y="1108"/>
                  </a:lnTo>
                  <a:lnTo>
                    <a:pt x="664" y="1106"/>
                  </a:lnTo>
                  <a:lnTo>
                    <a:pt x="660" y="1104"/>
                  </a:lnTo>
                  <a:lnTo>
                    <a:pt x="658" y="1104"/>
                  </a:lnTo>
                  <a:lnTo>
                    <a:pt x="656" y="1102"/>
                  </a:lnTo>
                  <a:lnTo>
                    <a:pt x="654" y="1096"/>
                  </a:lnTo>
                  <a:lnTo>
                    <a:pt x="654" y="1096"/>
                  </a:lnTo>
                  <a:lnTo>
                    <a:pt x="654" y="1094"/>
                  </a:lnTo>
                  <a:lnTo>
                    <a:pt x="654" y="1090"/>
                  </a:lnTo>
                  <a:lnTo>
                    <a:pt x="654" y="1088"/>
                  </a:lnTo>
                  <a:lnTo>
                    <a:pt x="656" y="1084"/>
                  </a:lnTo>
                  <a:lnTo>
                    <a:pt x="658" y="1080"/>
                  </a:lnTo>
                  <a:lnTo>
                    <a:pt x="662" y="1078"/>
                  </a:lnTo>
                  <a:lnTo>
                    <a:pt x="666" y="1076"/>
                  </a:lnTo>
                  <a:lnTo>
                    <a:pt x="672" y="1076"/>
                  </a:lnTo>
                  <a:lnTo>
                    <a:pt x="682" y="1078"/>
                  </a:lnTo>
                  <a:lnTo>
                    <a:pt x="694" y="1070"/>
                  </a:lnTo>
                  <a:lnTo>
                    <a:pt x="694" y="1070"/>
                  </a:lnTo>
                  <a:lnTo>
                    <a:pt x="696" y="1068"/>
                  </a:lnTo>
                  <a:lnTo>
                    <a:pt x="700" y="1066"/>
                  </a:lnTo>
                  <a:lnTo>
                    <a:pt x="704" y="1064"/>
                  </a:lnTo>
                  <a:lnTo>
                    <a:pt x="708" y="1064"/>
                  </a:lnTo>
                  <a:lnTo>
                    <a:pt x="708" y="1064"/>
                  </a:lnTo>
                  <a:lnTo>
                    <a:pt x="712" y="1064"/>
                  </a:lnTo>
                  <a:lnTo>
                    <a:pt x="714" y="1064"/>
                  </a:lnTo>
                  <a:lnTo>
                    <a:pt x="720" y="1062"/>
                  </a:lnTo>
                  <a:lnTo>
                    <a:pt x="724" y="1060"/>
                  </a:lnTo>
                  <a:lnTo>
                    <a:pt x="728" y="1056"/>
                  </a:lnTo>
                  <a:lnTo>
                    <a:pt x="732" y="1050"/>
                  </a:lnTo>
                  <a:lnTo>
                    <a:pt x="736" y="1044"/>
                  </a:lnTo>
                  <a:lnTo>
                    <a:pt x="736" y="1042"/>
                  </a:lnTo>
                  <a:lnTo>
                    <a:pt x="736" y="1040"/>
                  </a:lnTo>
                  <a:lnTo>
                    <a:pt x="738" y="1038"/>
                  </a:lnTo>
                  <a:lnTo>
                    <a:pt x="738" y="1034"/>
                  </a:lnTo>
                  <a:lnTo>
                    <a:pt x="740" y="1032"/>
                  </a:lnTo>
                  <a:lnTo>
                    <a:pt x="738" y="1028"/>
                  </a:lnTo>
                  <a:lnTo>
                    <a:pt x="738" y="1026"/>
                  </a:lnTo>
                  <a:lnTo>
                    <a:pt x="734" y="1026"/>
                  </a:lnTo>
                  <a:lnTo>
                    <a:pt x="732" y="1022"/>
                  </a:lnTo>
                  <a:lnTo>
                    <a:pt x="730" y="1020"/>
                  </a:lnTo>
                  <a:lnTo>
                    <a:pt x="728" y="1016"/>
                  </a:lnTo>
                  <a:lnTo>
                    <a:pt x="728" y="1012"/>
                  </a:lnTo>
                  <a:lnTo>
                    <a:pt x="728" y="1010"/>
                  </a:lnTo>
                  <a:lnTo>
                    <a:pt x="734" y="1006"/>
                  </a:lnTo>
                  <a:lnTo>
                    <a:pt x="738" y="1006"/>
                  </a:lnTo>
                  <a:lnTo>
                    <a:pt x="740" y="1006"/>
                  </a:lnTo>
                  <a:lnTo>
                    <a:pt x="742" y="1004"/>
                  </a:lnTo>
                  <a:lnTo>
                    <a:pt x="742" y="1004"/>
                  </a:lnTo>
                  <a:lnTo>
                    <a:pt x="744" y="1002"/>
                  </a:lnTo>
                  <a:lnTo>
                    <a:pt x="744" y="1000"/>
                  </a:lnTo>
                  <a:lnTo>
                    <a:pt x="744" y="998"/>
                  </a:lnTo>
                  <a:lnTo>
                    <a:pt x="744" y="996"/>
                  </a:lnTo>
                  <a:lnTo>
                    <a:pt x="746" y="996"/>
                  </a:lnTo>
                  <a:lnTo>
                    <a:pt x="748" y="994"/>
                  </a:lnTo>
                  <a:lnTo>
                    <a:pt x="752" y="994"/>
                  </a:lnTo>
                  <a:lnTo>
                    <a:pt x="756" y="994"/>
                  </a:lnTo>
                  <a:lnTo>
                    <a:pt x="760" y="992"/>
                  </a:lnTo>
                  <a:lnTo>
                    <a:pt x="764" y="988"/>
                  </a:lnTo>
                  <a:lnTo>
                    <a:pt x="768" y="982"/>
                  </a:lnTo>
                  <a:lnTo>
                    <a:pt x="770" y="976"/>
                  </a:lnTo>
                  <a:lnTo>
                    <a:pt x="770" y="970"/>
                  </a:lnTo>
                  <a:lnTo>
                    <a:pt x="772" y="964"/>
                  </a:lnTo>
                  <a:lnTo>
                    <a:pt x="774" y="960"/>
                  </a:lnTo>
                  <a:lnTo>
                    <a:pt x="778" y="956"/>
                  </a:lnTo>
                  <a:lnTo>
                    <a:pt x="784" y="954"/>
                  </a:lnTo>
                  <a:lnTo>
                    <a:pt x="788" y="954"/>
                  </a:lnTo>
                  <a:lnTo>
                    <a:pt x="794" y="954"/>
                  </a:lnTo>
                  <a:lnTo>
                    <a:pt x="798" y="952"/>
                  </a:lnTo>
                  <a:lnTo>
                    <a:pt x="800" y="948"/>
                  </a:lnTo>
                  <a:lnTo>
                    <a:pt x="802" y="942"/>
                  </a:lnTo>
                  <a:lnTo>
                    <a:pt x="804" y="938"/>
                  </a:lnTo>
                  <a:lnTo>
                    <a:pt x="808" y="934"/>
                  </a:lnTo>
                  <a:lnTo>
                    <a:pt x="814" y="928"/>
                  </a:lnTo>
                  <a:lnTo>
                    <a:pt x="818" y="926"/>
                  </a:lnTo>
                  <a:lnTo>
                    <a:pt x="826" y="924"/>
                  </a:lnTo>
                  <a:lnTo>
                    <a:pt x="830" y="924"/>
                  </a:lnTo>
                  <a:lnTo>
                    <a:pt x="832" y="922"/>
                  </a:lnTo>
                  <a:lnTo>
                    <a:pt x="834" y="920"/>
                  </a:lnTo>
                  <a:lnTo>
                    <a:pt x="834" y="918"/>
                  </a:lnTo>
                  <a:lnTo>
                    <a:pt x="834" y="914"/>
                  </a:lnTo>
                  <a:lnTo>
                    <a:pt x="834" y="912"/>
                  </a:lnTo>
                  <a:lnTo>
                    <a:pt x="836" y="910"/>
                  </a:lnTo>
                  <a:lnTo>
                    <a:pt x="836" y="908"/>
                  </a:lnTo>
                  <a:lnTo>
                    <a:pt x="838" y="904"/>
                  </a:lnTo>
                  <a:lnTo>
                    <a:pt x="840" y="902"/>
                  </a:lnTo>
                  <a:lnTo>
                    <a:pt x="844" y="900"/>
                  </a:lnTo>
                  <a:lnTo>
                    <a:pt x="850" y="898"/>
                  </a:lnTo>
                  <a:lnTo>
                    <a:pt x="872" y="898"/>
                  </a:lnTo>
                  <a:lnTo>
                    <a:pt x="872" y="898"/>
                  </a:lnTo>
                  <a:lnTo>
                    <a:pt x="872" y="896"/>
                  </a:lnTo>
                  <a:lnTo>
                    <a:pt x="874" y="894"/>
                  </a:lnTo>
                  <a:lnTo>
                    <a:pt x="876" y="892"/>
                  </a:lnTo>
                  <a:lnTo>
                    <a:pt x="878" y="890"/>
                  </a:lnTo>
                  <a:lnTo>
                    <a:pt x="882" y="888"/>
                  </a:lnTo>
                  <a:lnTo>
                    <a:pt x="886" y="888"/>
                  </a:lnTo>
                  <a:lnTo>
                    <a:pt x="894" y="890"/>
                  </a:lnTo>
                  <a:lnTo>
                    <a:pt x="902" y="892"/>
                  </a:lnTo>
                  <a:lnTo>
                    <a:pt x="904" y="892"/>
                  </a:lnTo>
                  <a:lnTo>
                    <a:pt x="914" y="892"/>
                  </a:lnTo>
                  <a:lnTo>
                    <a:pt x="924" y="896"/>
                  </a:lnTo>
                  <a:lnTo>
                    <a:pt x="934" y="902"/>
                  </a:lnTo>
                  <a:lnTo>
                    <a:pt x="952" y="920"/>
                  </a:lnTo>
                  <a:lnTo>
                    <a:pt x="952" y="920"/>
                  </a:lnTo>
                  <a:lnTo>
                    <a:pt x="954" y="918"/>
                  </a:lnTo>
                  <a:lnTo>
                    <a:pt x="958" y="918"/>
                  </a:lnTo>
                  <a:lnTo>
                    <a:pt x="960" y="914"/>
                  </a:lnTo>
                  <a:lnTo>
                    <a:pt x="964" y="912"/>
                  </a:lnTo>
                  <a:lnTo>
                    <a:pt x="966" y="906"/>
                  </a:lnTo>
                  <a:lnTo>
                    <a:pt x="966" y="900"/>
                  </a:lnTo>
                  <a:lnTo>
                    <a:pt x="968" y="898"/>
                  </a:lnTo>
                  <a:lnTo>
                    <a:pt x="972" y="896"/>
                  </a:lnTo>
                  <a:lnTo>
                    <a:pt x="974" y="896"/>
                  </a:lnTo>
                  <a:lnTo>
                    <a:pt x="978" y="896"/>
                  </a:lnTo>
                  <a:lnTo>
                    <a:pt x="982" y="892"/>
                  </a:lnTo>
                  <a:lnTo>
                    <a:pt x="990" y="884"/>
                  </a:lnTo>
                  <a:lnTo>
                    <a:pt x="1000" y="878"/>
                  </a:lnTo>
                  <a:lnTo>
                    <a:pt x="1012" y="878"/>
                  </a:lnTo>
                  <a:lnTo>
                    <a:pt x="1024" y="882"/>
                  </a:lnTo>
                  <a:lnTo>
                    <a:pt x="1036" y="882"/>
                  </a:lnTo>
                  <a:lnTo>
                    <a:pt x="1046" y="880"/>
                  </a:lnTo>
                  <a:lnTo>
                    <a:pt x="1062" y="882"/>
                  </a:lnTo>
                  <a:lnTo>
                    <a:pt x="1080" y="890"/>
                  </a:lnTo>
                  <a:lnTo>
                    <a:pt x="1100" y="902"/>
                  </a:lnTo>
                  <a:lnTo>
                    <a:pt x="1102" y="902"/>
                  </a:lnTo>
                  <a:lnTo>
                    <a:pt x="1108" y="904"/>
                  </a:lnTo>
                  <a:lnTo>
                    <a:pt x="1120" y="904"/>
                  </a:lnTo>
                  <a:lnTo>
                    <a:pt x="1138" y="900"/>
                  </a:lnTo>
                  <a:lnTo>
                    <a:pt x="1150" y="896"/>
                  </a:lnTo>
                  <a:lnTo>
                    <a:pt x="1158" y="892"/>
                  </a:lnTo>
                  <a:lnTo>
                    <a:pt x="1164" y="888"/>
                  </a:lnTo>
                  <a:lnTo>
                    <a:pt x="1166" y="884"/>
                  </a:lnTo>
                  <a:lnTo>
                    <a:pt x="1168" y="882"/>
                  </a:lnTo>
                  <a:lnTo>
                    <a:pt x="1168" y="880"/>
                  </a:lnTo>
                  <a:lnTo>
                    <a:pt x="1168" y="880"/>
                  </a:lnTo>
                  <a:lnTo>
                    <a:pt x="1176" y="880"/>
                  </a:lnTo>
                  <a:lnTo>
                    <a:pt x="1188" y="884"/>
                  </a:lnTo>
                  <a:lnTo>
                    <a:pt x="1202" y="892"/>
                  </a:lnTo>
                  <a:lnTo>
                    <a:pt x="1224" y="900"/>
                  </a:lnTo>
                  <a:lnTo>
                    <a:pt x="1244" y="884"/>
                  </a:lnTo>
                  <a:lnTo>
                    <a:pt x="1244" y="880"/>
                  </a:lnTo>
                  <a:lnTo>
                    <a:pt x="1244" y="870"/>
                  </a:lnTo>
                  <a:lnTo>
                    <a:pt x="1244" y="858"/>
                  </a:lnTo>
                  <a:lnTo>
                    <a:pt x="1250" y="844"/>
                  </a:lnTo>
                  <a:lnTo>
                    <a:pt x="1256" y="832"/>
                  </a:lnTo>
                  <a:lnTo>
                    <a:pt x="1270" y="826"/>
                  </a:lnTo>
                  <a:lnTo>
                    <a:pt x="1288" y="824"/>
                  </a:lnTo>
                  <a:lnTo>
                    <a:pt x="1304" y="826"/>
                  </a:lnTo>
                  <a:lnTo>
                    <a:pt x="1312" y="832"/>
                  </a:lnTo>
                  <a:lnTo>
                    <a:pt x="1320" y="844"/>
                  </a:lnTo>
                  <a:lnTo>
                    <a:pt x="1320" y="844"/>
                  </a:lnTo>
                  <a:lnTo>
                    <a:pt x="1322" y="848"/>
                  </a:lnTo>
                  <a:lnTo>
                    <a:pt x="1324" y="852"/>
                  </a:lnTo>
                  <a:lnTo>
                    <a:pt x="1326" y="858"/>
                  </a:lnTo>
                  <a:lnTo>
                    <a:pt x="1328" y="866"/>
                  </a:lnTo>
                  <a:lnTo>
                    <a:pt x="1330" y="874"/>
                  </a:lnTo>
                  <a:lnTo>
                    <a:pt x="1332" y="876"/>
                  </a:lnTo>
                  <a:lnTo>
                    <a:pt x="1340" y="884"/>
                  </a:lnTo>
                  <a:lnTo>
                    <a:pt x="1348" y="894"/>
                  </a:lnTo>
                  <a:lnTo>
                    <a:pt x="1354" y="904"/>
                  </a:lnTo>
                  <a:lnTo>
                    <a:pt x="1358" y="916"/>
                  </a:lnTo>
                  <a:lnTo>
                    <a:pt x="1358" y="916"/>
                  </a:lnTo>
                  <a:lnTo>
                    <a:pt x="1360" y="914"/>
                  </a:lnTo>
                  <a:lnTo>
                    <a:pt x="1364" y="914"/>
                  </a:lnTo>
                  <a:lnTo>
                    <a:pt x="1368" y="914"/>
                  </a:lnTo>
                  <a:lnTo>
                    <a:pt x="1372" y="914"/>
                  </a:lnTo>
                  <a:lnTo>
                    <a:pt x="1376" y="914"/>
                  </a:lnTo>
                  <a:lnTo>
                    <a:pt x="1380" y="918"/>
                  </a:lnTo>
                  <a:lnTo>
                    <a:pt x="1384" y="922"/>
                  </a:lnTo>
                  <a:lnTo>
                    <a:pt x="1388" y="928"/>
                  </a:lnTo>
                  <a:lnTo>
                    <a:pt x="1388" y="928"/>
                  </a:lnTo>
                  <a:lnTo>
                    <a:pt x="1388" y="930"/>
                  </a:lnTo>
                  <a:lnTo>
                    <a:pt x="1388" y="932"/>
                  </a:lnTo>
                  <a:lnTo>
                    <a:pt x="1390" y="934"/>
                  </a:lnTo>
                  <a:lnTo>
                    <a:pt x="1392" y="936"/>
                  </a:lnTo>
                  <a:lnTo>
                    <a:pt x="1394" y="938"/>
                  </a:lnTo>
                  <a:lnTo>
                    <a:pt x="1398" y="938"/>
                  </a:lnTo>
                  <a:lnTo>
                    <a:pt x="1402" y="938"/>
                  </a:lnTo>
                  <a:lnTo>
                    <a:pt x="1408" y="936"/>
                  </a:lnTo>
                  <a:lnTo>
                    <a:pt x="1414" y="932"/>
                  </a:lnTo>
                  <a:lnTo>
                    <a:pt x="1414" y="930"/>
                  </a:lnTo>
                  <a:lnTo>
                    <a:pt x="1416" y="928"/>
                  </a:lnTo>
                  <a:lnTo>
                    <a:pt x="1418" y="924"/>
                  </a:lnTo>
                  <a:lnTo>
                    <a:pt x="1422" y="918"/>
                  </a:lnTo>
                  <a:lnTo>
                    <a:pt x="1428" y="914"/>
                  </a:lnTo>
                  <a:lnTo>
                    <a:pt x="1432" y="908"/>
                  </a:lnTo>
                  <a:lnTo>
                    <a:pt x="1438" y="904"/>
                  </a:lnTo>
                  <a:lnTo>
                    <a:pt x="1444" y="902"/>
                  </a:lnTo>
                  <a:lnTo>
                    <a:pt x="1444" y="902"/>
                  </a:lnTo>
                  <a:lnTo>
                    <a:pt x="1444" y="902"/>
                  </a:lnTo>
                  <a:lnTo>
                    <a:pt x="1444" y="904"/>
                  </a:lnTo>
                  <a:lnTo>
                    <a:pt x="1444" y="906"/>
                  </a:lnTo>
                  <a:lnTo>
                    <a:pt x="1444" y="908"/>
                  </a:lnTo>
                  <a:lnTo>
                    <a:pt x="1444" y="914"/>
                  </a:lnTo>
                  <a:lnTo>
                    <a:pt x="1442" y="920"/>
                  </a:lnTo>
                  <a:lnTo>
                    <a:pt x="1440" y="928"/>
                  </a:lnTo>
                  <a:lnTo>
                    <a:pt x="1438" y="932"/>
                  </a:lnTo>
                  <a:lnTo>
                    <a:pt x="1432" y="944"/>
                  </a:lnTo>
                  <a:lnTo>
                    <a:pt x="1426" y="956"/>
                  </a:lnTo>
                  <a:lnTo>
                    <a:pt x="1418" y="968"/>
                  </a:lnTo>
                  <a:lnTo>
                    <a:pt x="1400" y="988"/>
                  </a:lnTo>
                  <a:lnTo>
                    <a:pt x="1396" y="99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Freeform 198"/>
            <p:cNvSpPr/>
            <p:nvPr/>
          </p:nvSpPr>
          <p:spPr bwMode="gray">
            <a:xfrm>
              <a:off x="2107" y="2818"/>
              <a:ext cx="86" cy="116"/>
            </a:xfrm>
            <a:custGeom>
              <a:avLst/>
              <a:gdLst>
                <a:gd name="T0" fmla="*/ 2 w 86"/>
                <a:gd name="T1" fmla="*/ 26 h 116"/>
                <a:gd name="T2" fmla="*/ 8 w 86"/>
                <a:gd name="T3" fmla="*/ 28 h 116"/>
                <a:gd name="T4" fmla="*/ 10 w 86"/>
                <a:gd name="T5" fmla="*/ 32 h 116"/>
                <a:gd name="T6" fmla="*/ 10 w 86"/>
                <a:gd name="T7" fmla="*/ 36 h 116"/>
                <a:gd name="T8" fmla="*/ 22 w 86"/>
                <a:gd name="T9" fmla="*/ 40 h 116"/>
                <a:gd name="T10" fmla="*/ 22 w 86"/>
                <a:gd name="T11" fmla="*/ 48 h 116"/>
                <a:gd name="T12" fmla="*/ 20 w 86"/>
                <a:gd name="T13" fmla="*/ 58 h 116"/>
                <a:gd name="T14" fmla="*/ 18 w 86"/>
                <a:gd name="T15" fmla="*/ 60 h 116"/>
                <a:gd name="T16" fmla="*/ 20 w 86"/>
                <a:gd name="T17" fmla="*/ 62 h 116"/>
                <a:gd name="T18" fmla="*/ 26 w 86"/>
                <a:gd name="T19" fmla="*/ 60 h 116"/>
                <a:gd name="T20" fmla="*/ 32 w 86"/>
                <a:gd name="T21" fmla="*/ 56 h 116"/>
                <a:gd name="T22" fmla="*/ 38 w 86"/>
                <a:gd name="T23" fmla="*/ 56 h 116"/>
                <a:gd name="T24" fmla="*/ 42 w 86"/>
                <a:gd name="T25" fmla="*/ 58 h 116"/>
                <a:gd name="T26" fmla="*/ 50 w 86"/>
                <a:gd name="T27" fmla="*/ 66 h 116"/>
                <a:gd name="T28" fmla="*/ 58 w 86"/>
                <a:gd name="T29" fmla="*/ 78 h 116"/>
                <a:gd name="T30" fmla="*/ 60 w 86"/>
                <a:gd name="T31" fmla="*/ 86 h 116"/>
                <a:gd name="T32" fmla="*/ 62 w 86"/>
                <a:gd name="T33" fmla="*/ 94 h 116"/>
                <a:gd name="T34" fmla="*/ 62 w 86"/>
                <a:gd name="T35" fmla="*/ 104 h 116"/>
                <a:gd name="T36" fmla="*/ 60 w 86"/>
                <a:gd name="T37" fmla="*/ 110 h 116"/>
                <a:gd name="T38" fmla="*/ 70 w 86"/>
                <a:gd name="T39" fmla="*/ 114 h 116"/>
                <a:gd name="T40" fmla="*/ 78 w 86"/>
                <a:gd name="T41" fmla="*/ 114 h 116"/>
                <a:gd name="T42" fmla="*/ 86 w 86"/>
                <a:gd name="T43" fmla="*/ 114 h 116"/>
                <a:gd name="T44" fmla="*/ 86 w 86"/>
                <a:gd name="T45" fmla="*/ 100 h 116"/>
                <a:gd name="T46" fmla="*/ 80 w 86"/>
                <a:gd name="T47" fmla="*/ 78 h 116"/>
                <a:gd name="T48" fmla="*/ 72 w 86"/>
                <a:gd name="T49" fmla="*/ 70 h 116"/>
                <a:gd name="T50" fmla="*/ 64 w 86"/>
                <a:gd name="T51" fmla="*/ 62 h 116"/>
                <a:gd name="T52" fmla="*/ 60 w 86"/>
                <a:gd name="T53" fmla="*/ 58 h 116"/>
                <a:gd name="T54" fmla="*/ 58 w 86"/>
                <a:gd name="T55" fmla="*/ 56 h 116"/>
                <a:gd name="T56" fmla="*/ 52 w 86"/>
                <a:gd name="T57" fmla="*/ 50 h 116"/>
                <a:gd name="T58" fmla="*/ 46 w 86"/>
                <a:gd name="T59" fmla="*/ 44 h 116"/>
                <a:gd name="T60" fmla="*/ 50 w 86"/>
                <a:gd name="T61" fmla="*/ 38 h 116"/>
                <a:gd name="T62" fmla="*/ 52 w 86"/>
                <a:gd name="T63" fmla="*/ 36 h 116"/>
                <a:gd name="T64" fmla="*/ 54 w 86"/>
                <a:gd name="T65" fmla="*/ 30 h 116"/>
                <a:gd name="T66" fmla="*/ 52 w 86"/>
                <a:gd name="T67" fmla="*/ 24 h 116"/>
                <a:gd name="T68" fmla="*/ 40 w 86"/>
                <a:gd name="T69" fmla="*/ 16 h 116"/>
                <a:gd name="T70" fmla="*/ 36 w 86"/>
                <a:gd name="T71" fmla="*/ 4 h 116"/>
                <a:gd name="T72" fmla="*/ 34 w 86"/>
                <a:gd name="T73" fmla="*/ 0 h 116"/>
                <a:gd name="T74" fmla="*/ 28 w 86"/>
                <a:gd name="T75" fmla="*/ 0 h 116"/>
                <a:gd name="T76" fmla="*/ 24 w 86"/>
                <a:gd name="T77" fmla="*/ 4 h 116"/>
                <a:gd name="T78" fmla="*/ 24 w 86"/>
                <a:gd name="T79" fmla="*/ 10 h 116"/>
                <a:gd name="T80" fmla="*/ 24 w 86"/>
                <a:gd name="T81" fmla="*/ 18 h 116"/>
                <a:gd name="T82" fmla="*/ 22 w 86"/>
                <a:gd name="T83" fmla="*/ 20 h 116"/>
                <a:gd name="T84" fmla="*/ 18 w 86"/>
                <a:gd name="T85" fmla="*/ 20 h 116"/>
                <a:gd name="T86" fmla="*/ 12 w 86"/>
                <a:gd name="T87" fmla="*/ 22 h 116"/>
                <a:gd name="T88" fmla="*/ 0 w 86"/>
                <a:gd name="T89" fmla="*/ 2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6" h="116">
                  <a:moveTo>
                    <a:pt x="0" y="26"/>
                  </a:moveTo>
                  <a:lnTo>
                    <a:pt x="2" y="26"/>
                  </a:lnTo>
                  <a:lnTo>
                    <a:pt x="4" y="26"/>
                  </a:lnTo>
                  <a:lnTo>
                    <a:pt x="8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20" y="36"/>
                  </a:lnTo>
                  <a:lnTo>
                    <a:pt x="22" y="40"/>
                  </a:lnTo>
                  <a:lnTo>
                    <a:pt x="22" y="44"/>
                  </a:lnTo>
                  <a:lnTo>
                    <a:pt x="22" y="48"/>
                  </a:lnTo>
                  <a:lnTo>
                    <a:pt x="20" y="54"/>
                  </a:lnTo>
                  <a:lnTo>
                    <a:pt x="20" y="58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8" y="62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6" y="60"/>
                  </a:lnTo>
                  <a:lnTo>
                    <a:pt x="30" y="58"/>
                  </a:lnTo>
                  <a:lnTo>
                    <a:pt x="32" y="56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40" y="58"/>
                  </a:lnTo>
                  <a:lnTo>
                    <a:pt x="42" y="58"/>
                  </a:lnTo>
                  <a:lnTo>
                    <a:pt x="44" y="60"/>
                  </a:lnTo>
                  <a:lnTo>
                    <a:pt x="50" y="66"/>
                  </a:lnTo>
                  <a:lnTo>
                    <a:pt x="54" y="72"/>
                  </a:lnTo>
                  <a:lnTo>
                    <a:pt x="58" y="78"/>
                  </a:lnTo>
                  <a:lnTo>
                    <a:pt x="60" y="84"/>
                  </a:lnTo>
                  <a:lnTo>
                    <a:pt x="60" y="86"/>
                  </a:lnTo>
                  <a:lnTo>
                    <a:pt x="60" y="88"/>
                  </a:lnTo>
                  <a:lnTo>
                    <a:pt x="62" y="94"/>
                  </a:lnTo>
                  <a:lnTo>
                    <a:pt x="62" y="100"/>
                  </a:lnTo>
                  <a:lnTo>
                    <a:pt x="62" y="104"/>
                  </a:lnTo>
                  <a:lnTo>
                    <a:pt x="62" y="108"/>
                  </a:lnTo>
                  <a:lnTo>
                    <a:pt x="60" y="110"/>
                  </a:lnTo>
                  <a:lnTo>
                    <a:pt x="68" y="116"/>
                  </a:lnTo>
                  <a:lnTo>
                    <a:pt x="70" y="114"/>
                  </a:lnTo>
                  <a:lnTo>
                    <a:pt x="72" y="114"/>
                  </a:lnTo>
                  <a:lnTo>
                    <a:pt x="78" y="114"/>
                  </a:lnTo>
                  <a:lnTo>
                    <a:pt x="82" y="114"/>
                  </a:lnTo>
                  <a:lnTo>
                    <a:pt x="86" y="114"/>
                  </a:lnTo>
                  <a:lnTo>
                    <a:pt x="86" y="110"/>
                  </a:lnTo>
                  <a:lnTo>
                    <a:pt x="86" y="100"/>
                  </a:lnTo>
                  <a:lnTo>
                    <a:pt x="84" y="88"/>
                  </a:lnTo>
                  <a:lnTo>
                    <a:pt x="80" y="78"/>
                  </a:lnTo>
                  <a:lnTo>
                    <a:pt x="76" y="74"/>
                  </a:lnTo>
                  <a:lnTo>
                    <a:pt x="72" y="70"/>
                  </a:lnTo>
                  <a:lnTo>
                    <a:pt x="68" y="66"/>
                  </a:lnTo>
                  <a:lnTo>
                    <a:pt x="64" y="62"/>
                  </a:lnTo>
                  <a:lnTo>
                    <a:pt x="62" y="60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58" y="56"/>
                  </a:lnTo>
                  <a:lnTo>
                    <a:pt x="54" y="54"/>
                  </a:lnTo>
                  <a:lnTo>
                    <a:pt x="52" y="50"/>
                  </a:lnTo>
                  <a:lnTo>
                    <a:pt x="48" y="48"/>
                  </a:lnTo>
                  <a:lnTo>
                    <a:pt x="46" y="44"/>
                  </a:lnTo>
                  <a:lnTo>
                    <a:pt x="48" y="40"/>
                  </a:lnTo>
                  <a:lnTo>
                    <a:pt x="50" y="38"/>
                  </a:lnTo>
                  <a:lnTo>
                    <a:pt x="50" y="38"/>
                  </a:lnTo>
                  <a:lnTo>
                    <a:pt x="52" y="36"/>
                  </a:lnTo>
                  <a:lnTo>
                    <a:pt x="52" y="34"/>
                  </a:lnTo>
                  <a:lnTo>
                    <a:pt x="54" y="30"/>
                  </a:lnTo>
                  <a:lnTo>
                    <a:pt x="54" y="26"/>
                  </a:lnTo>
                  <a:lnTo>
                    <a:pt x="52" y="24"/>
                  </a:lnTo>
                  <a:lnTo>
                    <a:pt x="50" y="20"/>
                  </a:lnTo>
                  <a:lnTo>
                    <a:pt x="40" y="16"/>
                  </a:lnTo>
                  <a:lnTo>
                    <a:pt x="38" y="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0" y="20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0" y="2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99"/>
            <p:cNvSpPr/>
            <p:nvPr/>
          </p:nvSpPr>
          <p:spPr bwMode="gray">
            <a:xfrm>
              <a:off x="1621" y="2626"/>
              <a:ext cx="200" cy="174"/>
            </a:xfrm>
            <a:custGeom>
              <a:avLst/>
              <a:gdLst>
                <a:gd name="T0" fmla="*/ 150 w 200"/>
                <a:gd name="T1" fmla="*/ 2 h 174"/>
                <a:gd name="T2" fmla="*/ 142 w 200"/>
                <a:gd name="T3" fmla="*/ 10 h 174"/>
                <a:gd name="T4" fmla="*/ 122 w 200"/>
                <a:gd name="T5" fmla="*/ 28 h 174"/>
                <a:gd name="T6" fmla="*/ 118 w 200"/>
                <a:gd name="T7" fmla="*/ 30 h 174"/>
                <a:gd name="T8" fmla="*/ 110 w 200"/>
                <a:gd name="T9" fmla="*/ 36 h 174"/>
                <a:gd name="T10" fmla="*/ 92 w 200"/>
                <a:gd name="T11" fmla="*/ 66 h 174"/>
                <a:gd name="T12" fmla="*/ 82 w 200"/>
                <a:gd name="T13" fmla="*/ 66 h 174"/>
                <a:gd name="T14" fmla="*/ 66 w 200"/>
                <a:gd name="T15" fmla="*/ 70 h 174"/>
                <a:gd name="T16" fmla="*/ 56 w 200"/>
                <a:gd name="T17" fmla="*/ 82 h 174"/>
                <a:gd name="T18" fmla="*/ 46 w 200"/>
                <a:gd name="T19" fmla="*/ 90 h 174"/>
                <a:gd name="T20" fmla="*/ 40 w 200"/>
                <a:gd name="T21" fmla="*/ 94 h 174"/>
                <a:gd name="T22" fmla="*/ 8 w 200"/>
                <a:gd name="T23" fmla="*/ 98 h 174"/>
                <a:gd name="T24" fmla="*/ 14 w 200"/>
                <a:gd name="T25" fmla="*/ 120 h 174"/>
                <a:gd name="T26" fmla="*/ 12 w 200"/>
                <a:gd name="T27" fmla="*/ 132 h 174"/>
                <a:gd name="T28" fmla="*/ 4 w 200"/>
                <a:gd name="T29" fmla="*/ 144 h 174"/>
                <a:gd name="T30" fmla="*/ 4 w 200"/>
                <a:gd name="T31" fmla="*/ 154 h 174"/>
                <a:gd name="T32" fmla="*/ 8 w 200"/>
                <a:gd name="T33" fmla="*/ 162 h 174"/>
                <a:gd name="T34" fmla="*/ 18 w 200"/>
                <a:gd name="T35" fmla="*/ 158 h 174"/>
                <a:gd name="T36" fmla="*/ 30 w 200"/>
                <a:gd name="T37" fmla="*/ 156 h 174"/>
                <a:gd name="T38" fmla="*/ 44 w 200"/>
                <a:gd name="T39" fmla="*/ 158 h 174"/>
                <a:gd name="T40" fmla="*/ 48 w 200"/>
                <a:gd name="T41" fmla="*/ 158 h 174"/>
                <a:gd name="T42" fmla="*/ 60 w 200"/>
                <a:gd name="T43" fmla="*/ 160 h 174"/>
                <a:gd name="T44" fmla="*/ 76 w 200"/>
                <a:gd name="T45" fmla="*/ 174 h 174"/>
                <a:gd name="T46" fmla="*/ 94 w 200"/>
                <a:gd name="T47" fmla="*/ 156 h 174"/>
                <a:gd name="T48" fmla="*/ 114 w 200"/>
                <a:gd name="T49" fmla="*/ 154 h 174"/>
                <a:gd name="T50" fmla="*/ 114 w 200"/>
                <a:gd name="T51" fmla="*/ 130 h 174"/>
                <a:gd name="T52" fmla="*/ 116 w 200"/>
                <a:gd name="T53" fmla="*/ 112 h 174"/>
                <a:gd name="T54" fmla="*/ 152 w 200"/>
                <a:gd name="T55" fmla="*/ 82 h 174"/>
                <a:gd name="T56" fmla="*/ 156 w 200"/>
                <a:gd name="T57" fmla="*/ 76 h 174"/>
                <a:gd name="T58" fmla="*/ 164 w 200"/>
                <a:gd name="T59" fmla="*/ 66 h 174"/>
                <a:gd name="T60" fmla="*/ 172 w 200"/>
                <a:gd name="T61" fmla="*/ 60 h 174"/>
                <a:gd name="T62" fmla="*/ 172 w 200"/>
                <a:gd name="T63" fmla="*/ 52 h 174"/>
                <a:gd name="T64" fmla="*/ 178 w 200"/>
                <a:gd name="T65" fmla="*/ 46 h 174"/>
                <a:gd name="T66" fmla="*/ 188 w 200"/>
                <a:gd name="T67" fmla="*/ 44 h 174"/>
                <a:gd name="T68" fmla="*/ 200 w 200"/>
                <a:gd name="T69" fmla="*/ 46 h 174"/>
                <a:gd name="T70" fmla="*/ 198 w 200"/>
                <a:gd name="T71" fmla="*/ 42 h 174"/>
                <a:gd name="T72" fmla="*/ 192 w 200"/>
                <a:gd name="T73" fmla="*/ 38 h 174"/>
                <a:gd name="T74" fmla="*/ 184 w 200"/>
                <a:gd name="T75" fmla="*/ 36 h 174"/>
                <a:gd name="T76" fmla="*/ 180 w 200"/>
                <a:gd name="T77" fmla="*/ 32 h 174"/>
                <a:gd name="T78" fmla="*/ 172 w 200"/>
                <a:gd name="T79" fmla="*/ 26 h 174"/>
                <a:gd name="T80" fmla="*/ 160 w 200"/>
                <a:gd name="T81" fmla="*/ 28 h 174"/>
                <a:gd name="T82" fmla="*/ 156 w 200"/>
                <a:gd name="T83" fmla="*/ 18 h 174"/>
                <a:gd name="T84" fmla="*/ 154 w 200"/>
                <a:gd name="T8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" h="174">
                  <a:moveTo>
                    <a:pt x="154" y="0"/>
                  </a:moveTo>
                  <a:lnTo>
                    <a:pt x="154" y="2"/>
                  </a:lnTo>
                  <a:lnTo>
                    <a:pt x="150" y="2"/>
                  </a:lnTo>
                  <a:lnTo>
                    <a:pt x="148" y="4"/>
                  </a:lnTo>
                  <a:lnTo>
                    <a:pt x="144" y="8"/>
                  </a:lnTo>
                  <a:lnTo>
                    <a:pt x="142" y="10"/>
                  </a:lnTo>
                  <a:lnTo>
                    <a:pt x="142" y="14"/>
                  </a:lnTo>
                  <a:lnTo>
                    <a:pt x="126" y="18"/>
                  </a:lnTo>
                  <a:lnTo>
                    <a:pt x="122" y="28"/>
                  </a:lnTo>
                  <a:lnTo>
                    <a:pt x="122" y="28"/>
                  </a:lnTo>
                  <a:lnTo>
                    <a:pt x="120" y="28"/>
                  </a:lnTo>
                  <a:lnTo>
                    <a:pt x="118" y="30"/>
                  </a:lnTo>
                  <a:lnTo>
                    <a:pt x="116" y="30"/>
                  </a:lnTo>
                  <a:lnTo>
                    <a:pt x="112" y="32"/>
                  </a:lnTo>
                  <a:lnTo>
                    <a:pt x="110" y="36"/>
                  </a:lnTo>
                  <a:lnTo>
                    <a:pt x="110" y="40"/>
                  </a:lnTo>
                  <a:lnTo>
                    <a:pt x="110" y="46"/>
                  </a:lnTo>
                  <a:lnTo>
                    <a:pt x="92" y="66"/>
                  </a:lnTo>
                  <a:lnTo>
                    <a:pt x="90" y="66"/>
                  </a:lnTo>
                  <a:lnTo>
                    <a:pt x="86" y="66"/>
                  </a:lnTo>
                  <a:lnTo>
                    <a:pt x="82" y="66"/>
                  </a:lnTo>
                  <a:lnTo>
                    <a:pt x="76" y="66"/>
                  </a:lnTo>
                  <a:lnTo>
                    <a:pt x="72" y="68"/>
                  </a:lnTo>
                  <a:lnTo>
                    <a:pt x="66" y="70"/>
                  </a:lnTo>
                  <a:lnTo>
                    <a:pt x="62" y="74"/>
                  </a:lnTo>
                  <a:lnTo>
                    <a:pt x="60" y="78"/>
                  </a:lnTo>
                  <a:lnTo>
                    <a:pt x="56" y="82"/>
                  </a:lnTo>
                  <a:lnTo>
                    <a:pt x="52" y="86"/>
                  </a:lnTo>
                  <a:lnTo>
                    <a:pt x="48" y="88"/>
                  </a:lnTo>
                  <a:lnTo>
                    <a:pt x="46" y="90"/>
                  </a:lnTo>
                  <a:lnTo>
                    <a:pt x="44" y="92"/>
                  </a:lnTo>
                  <a:lnTo>
                    <a:pt x="42" y="92"/>
                  </a:lnTo>
                  <a:lnTo>
                    <a:pt x="40" y="94"/>
                  </a:lnTo>
                  <a:lnTo>
                    <a:pt x="32" y="96"/>
                  </a:lnTo>
                  <a:lnTo>
                    <a:pt x="20" y="98"/>
                  </a:lnTo>
                  <a:lnTo>
                    <a:pt x="8" y="98"/>
                  </a:lnTo>
                  <a:lnTo>
                    <a:pt x="0" y="96"/>
                  </a:lnTo>
                  <a:lnTo>
                    <a:pt x="12" y="116"/>
                  </a:lnTo>
                  <a:lnTo>
                    <a:pt x="14" y="120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2" y="132"/>
                  </a:lnTo>
                  <a:lnTo>
                    <a:pt x="8" y="134"/>
                  </a:lnTo>
                  <a:lnTo>
                    <a:pt x="6" y="138"/>
                  </a:lnTo>
                  <a:lnTo>
                    <a:pt x="4" y="144"/>
                  </a:lnTo>
                  <a:lnTo>
                    <a:pt x="4" y="146"/>
                  </a:lnTo>
                  <a:lnTo>
                    <a:pt x="4" y="150"/>
                  </a:lnTo>
                  <a:lnTo>
                    <a:pt x="4" y="154"/>
                  </a:lnTo>
                  <a:lnTo>
                    <a:pt x="6" y="158"/>
                  </a:lnTo>
                  <a:lnTo>
                    <a:pt x="8" y="162"/>
                  </a:lnTo>
                  <a:lnTo>
                    <a:pt x="8" y="162"/>
                  </a:lnTo>
                  <a:lnTo>
                    <a:pt x="10" y="160"/>
                  </a:lnTo>
                  <a:lnTo>
                    <a:pt x="14" y="160"/>
                  </a:lnTo>
                  <a:lnTo>
                    <a:pt x="18" y="158"/>
                  </a:lnTo>
                  <a:lnTo>
                    <a:pt x="22" y="158"/>
                  </a:lnTo>
                  <a:lnTo>
                    <a:pt x="24" y="156"/>
                  </a:lnTo>
                  <a:lnTo>
                    <a:pt x="30" y="156"/>
                  </a:lnTo>
                  <a:lnTo>
                    <a:pt x="34" y="158"/>
                  </a:lnTo>
                  <a:lnTo>
                    <a:pt x="40" y="158"/>
                  </a:lnTo>
                  <a:lnTo>
                    <a:pt x="44" y="158"/>
                  </a:lnTo>
                  <a:lnTo>
                    <a:pt x="44" y="158"/>
                  </a:lnTo>
                  <a:lnTo>
                    <a:pt x="46" y="158"/>
                  </a:lnTo>
                  <a:lnTo>
                    <a:pt x="48" y="158"/>
                  </a:lnTo>
                  <a:lnTo>
                    <a:pt x="52" y="158"/>
                  </a:lnTo>
                  <a:lnTo>
                    <a:pt x="56" y="160"/>
                  </a:lnTo>
                  <a:lnTo>
                    <a:pt x="60" y="160"/>
                  </a:lnTo>
                  <a:lnTo>
                    <a:pt x="64" y="162"/>
                  </a:lnTo>
                  <a:lnTo>
                    <a:pt x="66" y="166"/>
                  </a:lnTo>
                  <a:lnTo>
                    <a:pt x="76" y="174"/>
                  </a:lnTo>
                  <a:lnTo>
                    <a:pt x="92" y="156"/>
                  </a:lnTo>
                  <a:lnTo>
                    <a:pt x="92" y="156"/>
                  </a:lnTo>
                  <a:lnTo>
                    <a:pt x="94" y="156"/>
                  </a:lnTo>
                  <a:lnTo>
                    <a:pt x="96" y="154"/>
                  </a:lnTo>
                  <a:lnTo>
                    <a:pt x="100" y="154"/>
                  </a:lnTo>
                  <a:lnTo>
                    <a:pt x="114" y="154"/>
                  </a:lnTo>
                  <a:lnTo>
                    <a:pt x="120" y="154"/>
                  </a:lnTo>
                  <a:lnTo>
                    <a:pt x="122" y="134"/>
                  </a:lnTo>
                  <a:lnTo>
                    <a:pt x="114" y="130"/>
                  </a:lnTo>
                  <a:lnTo>
                    <a:pt x="114" y="128"/>
                  </a:lnTo>
                  <a:lnTo>
                    <a:pt x="114" y="122"/>
                  </a:lnTo>
                  <a:lnTo>
                    <a:pt x="116" y="112"/>
                  </a:lnTo>
                  <a:lnTo>
                    <a:pt x="120" y="102"/>
                  </a:lnTo>
                  <a:lnTo>
                    <a:pt x="132" y="92"/>
                  </a:lnTo>
                  <a:lnTo>
                    <a:pt x="152" y="82"/>
                  </a:lnTo>
                  <a:lnTo>
                    <a:pt x="152" y="82"/>
                  </a:lnTo>
                  <a:lnTo>
                    <a:pt x="154" y="80"/>
                  </a:lnTo>
                  <a:lnTo>
                    <a:pt x="156" y="76"/>
                  </a:lnTo>
                  <a:lnTo>
                    <a:pt x="160" y="72"/>
                  </a:lnTo>
                  <a:lnTo>
                    <a:pt x="162" y="70"/>
                  </a:lnTo>
                  <a:lnTo>
                    <a:pt x="164" y="66"/>
                  </a:lnTo>
                  <a:lnTo>
                    <a:pt x="164" y="62"/>
                  </a:lnTo>
                  <a:lnTo>
                    <a:pt x="172" y="62"/>
                  </a:lnTo>
                  <a:lnTo>
                    <a:pt x="172" y="60"/>
                  </a:lnTo>
                  <a:lnTo>
                    <a:pt x="170" y="58"/>
                  </a:lnTo>
                  <a:lnTo>
                    <a:pt x="170" y="56"/>
                  </a:lnTo>
                  <a:lnTo>
                    <a:pt x="172" y="52"/>
                  </a:lnTo>
                  <a:lnTo>
                    <a:pt x="174" y="50"/>
                  </a:lnTo>
                  <a:lnTo>
                    <a:pt x="176" y="46"/>
                  </a:lnTo>
                  <a:lnTo>
                    <a:pt x="178" y="46"/>
                  </a:lnTo>
                  <a:lnTo>
                    <a:pt x="180" y="46"/>
                  </a:lnTo>
                  <a:lnTo>
                    <a:pt x="184" y="44"/>
                  </a:lnTo>
                  <a:lnTo>
                    <a:pt x="188" y="44"/>
                  </a:lnTo>
                  <a:lnTo>
                    <a:pt x="192" y="44"/>
                  </a:lnTo>
                  <a:lnTo>
                    <a:pt x="196" y="46"/>
                  </a:lnTo>
                  <a:lnTo>
                    <a:pt x="200" y="46"/>
                  </a:lnTo>
                  <a:lnTo>
                    <a:pt x="200" y="46"/>
                  </a:lnTo>
                  <a:lnTo>
                    <a:pt x="200" y="44"/>
                  </a:lnTo>
                  <a:lnTo>
                    <a:pt x="198" y="42"/>
                  </a:lnTo>
                  <a:lnTo>
                    <a:pt x="196" y="40"/>
                  </a:lnTo>
                  <a:lnTo>
                    <a:pt x="192" y="38"/>
                  </a:lnTo>
                  <a:lnTo>
                    <a:pt x="192" y="38"/>
                  </a:lnTo>
                  <a:lnTo>
                    <a:pt x="190" y="38"/>
                  </a:lnTo>
                  <a:lnTo>
                    <a:pt x="186" y="36"/>
                  </a:lnTo>
                  <a:lnTo>
                    <a:pt x="184" y="36"/>
                  </a:lnTo>
                  <a:lnTo>
                    <a:pt x="182" y="34"/>
                  </a:lnTo>
                  <a:lnTo>
                    <a:pt x="182" y="32"/>
                  </a:lnTo>
                  <a:lnTo>
                    <a:pt x="180" y="32"/>
                  </a:lnTo>
                  <a:lnTo>
                    <a:pt x="178" y="30"/>
                  </a:lnTo>
                  <a:lnTo>
                    <a:pt x="176" y="28"/>
                  </a:lnTo>
                  <a:lnTo>
                    <a:pt x="172" y="26"/>
                  </a:lnTo>
                  <a:lnTo>
                    <a:pt x="166" y="26"/>
                  </a:lnTo>
                  <a:lnTo>
                    <a:pt x="160" y="28"/>
                  </a:lnTo>
                  <a:lnTo>
                    <a:pt x="160" y="28"/>
                  </a:lnTo>
                  <a:lnTo>
                    <a:pt x="158" y="26"/>
                  </a:lnTo>
                  <a:lnTo>
                    <a:pt x="156" y="22"/>
                  </a:lnTo>
                  <a:lnTo>
                    <a:pt x="156" y="18"/>
                  </a:lnTo>
                  <a:lnTo>
                    <a:pt x="156" y="14"/>
                  </a:lnTo>
                  <a:lnTo>
                    <a:pt x="172" y="0"/>
                  </a:lnTo>
                  <a:lnTo>
                    <a:pt x="15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200"/>
            <p:cNvSpPr/>
            <p:nvPr/>
          </p:nvSpPr>
          <p:spPr bwMode="gray">
            <a:xfrm>
              <a:off x="2099" y="3038"/>
              <a:ext cx="68" cy="66"/>
            </a:xfrm>
            <a:custGeom>
              <a:avLst/>
              <a:gdLst>
                <a:gd name="T0" fmla="*/ 0 w 68"/>
                <a:gd name="T1" fmla="*/ 0 h 66"/>
                <a:gd name="T2" fmla="*/ 16 w 68"/>
                <a:gd name="T3" fmla="*/ 26 h 66"/>
                <a:gd name="T4" fmla="*/ 18 w 68"/>
                <a:gd name="T5" fmla="*/ 28 h 66"/>
                <a:gd name="T6" fmla="*/ 28 w 68"/>
                <a:gd name="T7" fmla="*/ 36 h 66"/>
                <a:gd name="T8" fmla="*/ 38 w 68"/>
                <a:gd name="T9" fmla="*/ 44 h 66"/>
                <a:gd name="T10" fmla="*/ 50 w 68"/>
                <a:gd name="T11" fmla="*/ 54 h 66"/>
                <a:gd name="T12" fmla="*/ 60 w 68"/>
                <a:gd name="T13" fmla="*/ 62 h 66"/>
                <a:gd name="T14" fmla="*/ 66 w 68"/>
                <a:gd name="T15" fmla="*/ 66 h 66"/>
                <a:gd name="T16" fmla="*/ 68 w 68"/>
                <a:gd name="T17" fmla="*/ 66 h 66"/>
                <a:gd name="T18" fmla="*/ 68 w 68"/>
                <a:gd name="T19" fmla="*/ 62 h 66"/>
                <a:gd name="T20" fmla="*/ 68 w 68"/>
                <a:gd name="T21" fmla="*/ 60 h 66"/>
                <a:gd name="T22" fmla="*/ 68 w 68"/>
                <a:gd name="T23" fmla="*/ 58 h 66"/>
                <a:gd name="T24" fmla="*/ 66 w 68"/>
                <a:gd name="T25" fmla="*/ 56 h 66"/>
                <a:gd name="T26" fmla="*/ 66 w 68"/>
                <a:gd name="T27" fmla="*/ 54 h 66"/>
                <a:gd name="T28" fmla="*/ 58 w 68"/>
                <a:gd name="T29" fmla="*/ 42 h 66"/>
                <a:gd name="T30" fmla="*/ 58 w 68"/>
                <a:gd name="T31" fmla="*/ 40 h 66"/>
                <a:gd name="T32" fmla="*/ 58 w 68"/>
                <a:gd name="T33" fmla="*/ 36 h 66"/>
                <a:gd name="T34" fmla="*/ 56 w 68"/>
                <a:gd name="T35" fmla="*/ 32 h 66"/>
                <a:gd name="T36" fmla="*/ 56 w 68"/>
                <a:gd name="T37" fmla="*/ 26 h 66"/>
                <a:gd name="T38" fmla="*/ 54 w 68"/>
                <a:gd name="T39" fmla="*/ 24 h 66"/>
                <a:gd name="T40" fmla="*/ 46 w 68"/>
                <a:gd name="T41" fmla="*/ 12 h 66"/>
                <a:gd name="T42" fmla="*/ 38 w 68"/>
                <a:gd name="T43" fmla="*/ 14 h 66"/>
                <a:gd name="T44" fmla="*/ 30 w 68"/>
                <a:gd name="T45" fmla="*/ 4 h 66"/>
                <a:gd name="T46" fmla="*/ 12 w 68"/>
                <a:gd name="T47" fmla="*/ 6 h 66"/>
                <a:gd name="T48" fmla="*/ 0 w 68"/>
                <a:gd name="T4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66">
                  <a:moveTo>
                    <a:pt x="0" y="0"/>
                  </a:moveTo>
                  <a:lnTo>
                    <a:pt x="16" y="26"/>
                  </a:lnTo>
                  <a:lnTo>
                    <a:pt x="18" y="28"/>
                  </a:lnTo>
                  <a:lnTo>
                    <a:pt x="28" y="36"/>
                  </a:lnTo>
                  <a:lnTo>
                    <a:pt x="38" y="44"/>
                  </a:lnTo>
                  <a:lnTo>
                    <a:pt x="50" y="54"/>
                  </a:lnTo>
                  <a:lnTo>
                    <a:pt x="60" y="62"/>
                  </a:lnTo>
                  <a:lnTo>
                    <a:pt x="66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68" y="60"/>
                  </a:lnTo>
                  <a:lnTo>
                    <a:pt x="68" y="58"/>
                  </a:lnTo>
                  <a:lnTo>
                    <a:pt x="66" y="56"/>
                  </a:lnTo>
                  <a:lnTo>
                    <a:pt x="66" y="54"/>
                  </a:lnTo>
                  <a:lnTo>
                    <a:pt x="58" y="42"/>
                  </a:lnTo>
                  <a:lnTo>
                    <a:pt x="58" y="40"/>
                  </a:lnTo>
                  <a:lnTo>
                    <a:pt x="58" y="36"/>
                  </a:lnTo>
                  <a:lnTo>
                    <a:pt x="56" y="32"/>
                  </a:lnTo>
                  <a:lnTo>
                    <a:pt x="56" y="26"/>
                  </a:lnTo>
                  <a:lnTo>
                    <a:pt x="54" y="24"/>
                  </a:lnTo>
                  <a:lnTo>
                    <a:pt x="46" y="12"/>
                  </a:lnTo>
                  <a:lnTo>
                    <a:pt x="38" y="14"/>
                  </a:lnTo>
                  <a:lnTo>
                    <a:pt x="30" y="4"/>
                  </a:lnTo>
                  <a:lnTo>
                    <a:pt x="12" y="6"/>
                  </a:lnTo>
                  <a:lnTo>
                    <a:pt x="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201"/>
            <p:cNvSpPr/>
            <p:nvPr/>
          </p:nvSpPr>
          <p:spPr bwMode="gray">
            <a:xfrm>
              <a:off x="1961" y="2784"/>
              <a:ext cx="54" cy="56"/>
            </a:xfrm>
            <a:custGeom>
              <a:avLst/>
              <a:gdLst>
                <a:gd name="T0" fmla="*/ 54 w 54"/>
                <a:gd name="T1" fmla="*/ 56 h 56"/>
                <a:gd name="T2" fmla="*/ 48 w 54"/>
                <a:gd name="T3" fmla="*/ 44 h 56"/>
                <a:gd name="T4" fmla="*/ 48 w 54"/>
                <a:gd name="T5" fmla="*/ 44 h 56"/>
                <a:gd name="T6" fmla="*/ 48 w 54"/>
                <a:gd name="T7" fmla="*/ 42 h 56"/>
                <a:gd name="T8" fmla="*/ 44 w 54"/>
                <a:gd name="T9" fmla="*/ 40 h 56"/>
                <a:gd name="T10" fmla="*/ 40 w 54"/>
                <a:gd name="T11" fmla="*/ 38 h 56"/>
                <a:gd name="T12" fmla="*/ 40 w 54"/>
                <a:gd name="T13" fmla="*/ 38 h 56"/>
                <a:gd name="T14" fmla="*/ 38 w 54"/>
                <a:gd name="T15" fmla="*/ 36 h 56"/>
                <a:gd name="T16" fmla="*/ 34 w 54"/>
                <a:gd name="T17" fmla="*/ 36 h 56"/>
                <a:gd name="T18" fmla="*/ 28 w 54"/>
                <a:gd name="T19" fmla="*/ 36 h 56"/>
                <a:gd name="T20" fmla="*/ 24 w 54"/>
                <a:gd name="T21" fmla="*/ 38 h 56"/>
                <a:gd name="T22" fmla="*/ 20 w 54"/>
                <a:gd name="T23" fmla="*/ 40 h 56"/>
                <a:gd name="T24" fmla="*/ 20 w 54"/>
                <a:gd name="T25" fmla="*/ 42 h 56"/>
                <a:gd name="T26" fmla="*/ 18 w 54"/>
                <a:gd name="T27" fmla="*/ 42 h 56"/>
                <a:gd name="T28" fmla="*/ 18 w 54"/>
                <a:gd name="T29" fmla="*/ 44 h 56"/>
                <a:gd name="T30" fmla="*/ 16 w 54"/>
                <a:gd name="T31" fmla="*/ 44 h 56"/>
                <a:gd name="T32" fmla="*/ 12 w 54"/>
                <a:gd name="T33" fmla="*/ 46 h 56"/>
                <a:gd name="T34" fmla="*/ 6 w 54"/>
                <a:gd name="T35" fmla="*/ 46 h 56"/>
                <a:gd name="T36" fmla="*/ 6 w 54"/>
                <a:gd name="T37" fmla="*/ 32 h 56"/>
                <a:gd name="T38" fmla="*/ 6 w 54"/>
                <a:gd name="T39" fmla="*/ 32 h 56"/>
                <a:gd name="T40" fmla="*/ 6 w 54"/>
                <a:gd name="T41" fmla="*/ 30 h 56"/>
                <a:gd name="T42" fmla="*/ 4 w 54"/>
                <a:gd name="T43" fmla="*/ 26 h 56"/>
                <a:gd name="T44" fmla="*/ 2 w 54"/>
                <a:gd name="T45" fmla="*/ 26 h 56"/>
                <a:gd name="T46" fmla="*/ 2 w 54"/>
                <a:gd name="T47" fmla="*/ 24 h 56"/>
                <a:gd name="T48" fmla="*/ 0 w 54"/>
                <a:gd name="T49" fmla="*/ 22 h 56"/>
                <a:gd name="T50" fmla="*/ 0 w 54"/>
                <a:gd name="T51" fmla="*/ 18 h 56"/>
                <a:gd name="T52" fmla="*/ 0 w 54"/>
                <a:gd name="T53" fmla="*/ 14 h 56"/>
                <a:gd name="T54" fmla="*/ 2 w 54"/>
                <a:gd name="T55" fmla="*/ 12 h 56"/>
                <a:gd name="T56" fmla="*/ 2 w 54"/>
                <a:gd name="T57" fmla="*/ 10 h 56"/>
                <a:gd name="T58" fmla="*/ 2 w 54"/>
                <a:gd name="T59" fmla="*/ 8 h 56"/>
                <a:gd name="T60" fmla="*/ 4 w 54"/>
                <a:gd name="T61" fmla="*/ 4 h 56"/>
                <a:gd name="T62" fmla="*/ 4 w 54"/>
                <a:gd name="T63" fmla="*/ 2 h 56"/>
                <a:gd name="T64" fmla="*/ 6 w 54"/>
                <a:gd name="T65" fmla="*/ 0 h 56"/>
                <a:gd name="T66" fmla="*/ 10 w 54"/>
                <a:gd name="T67" fmla="*/ 0 h 56"/>
                <a:gd name="T68" fmla="*/ 18 w 54"/>
                <a:gd name="T69" fmla="*/ 0 h 56"/>
                <a:gd name="T70" fmla="*/ 24 w 54"/>
                <a:gd name="T71" fmla="*/ 0 h 56"/>
                <a:gd name="T72" fmla="*/ 24 w 54"/>
                <a:gd name="T73" fmla="*/ 0 h 56"/>
                <a:gd name="T74" fmla="*/ 26 w 54"/>
                <a:gd name="T75" fmla="*/ 0 h 56"/>
                <a:gd name="T76" fmla="*/ 26 w 54"/>
                <a:gd name="T77" fmla="*/ 0 h 56"/>
                <a:gd name="T78" fmla="*/ 28 w 54"/>
                <a:gd name="T79" fmla="*/ 2 h 56"/>
                <a:gd name="T80" fmla="*/ 30 w 54"/>
                <a:gd name="T81" fmla="*/ 6 h 56"/>
                <a:gd name="T82" fmla="*/ 30 w 54"/>
                <a:gd name="T83" fmla="*/ 14 h 56"/>
                <a:gd name="T84" fmla="*/ 34 w 54"/>
                <a:gd name="T85" fmla="*/ 28 h 56"/>
                <a:gd name="T86" fmla="*/ 36 w 54"/>
                <a:gd name="T87" fmla="*/ 26 h 56"/>
                <a:gd name="T88" fmla="*/ 36 w 54"/>
                <a:gd name="T89" fmla="*/ 26 h 56"/>
                <a:gd name="T90" fmla="*/ 38 w 54"/>
                <a:gd name="T91" fmla="*/ 24 h 56"/>
                <a:gd name="T92" fmla="*/ 40 w 54"/>
                <a:gd name="T93" fmla="*/ 20 h 56"/>
                <a:gd name="T94" fmla="*/ 40 w 54"/>
                <a:gd name="T95" fmla="*/ 18 h 56"/>
                <a:gd name="T96" fmla="*/ 42 w 54"/>
                <a:gd name="T97" fmla="*/ 14 h 56"/>
                <a:gd name="T98" fmla="*/ 44 w 54"/>
                <a:gd name="T99" fmla="*/ 12 h 56"/>
                <a:gd name="T100" fmla="*/ 44 w 54"/>
                <a:gd name="T101" fmla="*/ 12 h 56"/>
                <a:gd name="T102" fmla="*/ 46 w 54"/>
                <a:gd name="T103" fmla="*/ 12 h 56"/>
                <a:gd name="T104" fmla="*/ 48 w 54"/>
                <a:gd name="T105" fmla="*/ 14 h 56"/>
                <a:gd name="T106" fmla="*/ 48 w 54"/>
                <a:gd name="T107" fmla="*/ 18 h 56"/>
                <a:gd name="T108" fmla="*/ 52 w 54"/>
                <a:gd name="T109" fmla="*/ 34 h 56"/>
                <a:gd name="T110" fmla="*/ 54 w 54"/>
                <a:gd name="T111" fmla="*/ 46 h 56"/>
                <a:gd name="T112" fmla="*/ 54 w 54"/>
                <a:gd name="T11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" h="56">
                  <a:moveTo>
                    <a:pt x="54" y="56"/>
                  </a:moveTo>
                  <a:lnTo>
                    <a:pt x="48" y="44"/>
                  </a:lnTo>
                  <a:lnTo>
                    <a:pt x="48" y="44"/>
                  </a:lnTo>
                  <a:lnTo>
                    <a:pt x="48" y="42"/>
                  </a:lnTo>
                  <a:lnTo>
                    <a:pt x="44" y="40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38" y="36"/>
                  </a:lnTo>
                  <a:lnTo>
                    <a:pt x="34" y="36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0" y="40"/>
                  </a:lnTo>
                  <a:lnTo>
                    <a:pt x="20" y="42"/>
                  </a:lnTo>
                  <a:lnTo>
                    <a:pt x="18" y="42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2" y="46"/>
                  </a:lnTo>
                  <a:lnTo>
                    <a:pt x="6" y="46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4" y="26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30" y="6"/>
                  </a:lnTo>
                  <a:lnTo>
                    <a:pt x="30" y="14"/>
                  </a:lnTo>
                  <a:lnTo>
                    <a:pt x="34" y="28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8" y="24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2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8" y="14"/>
                  </a:lnTo>
                  <a:lnTo>
                    <a:pt x="48" y="18"/>
                  </a:lnTo>
                  <a:lnTo>
                    <a:pt x="52" y="34"/>
                  </a:lnTo>
                  <a:lnTo>
                    <a:pt x="54" y="46"/>
                  </a:lnTo>
                  <a:lnTo>
                    <a:pt x="54" y="5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202"/>
            <p:cNvSpPr/>
            <p:nvPr/>
          </p:nvSpPr>
          <p:spPr bwMode="gray">
            <a:xfrm>
              <a:off x="2011" y="2746"/>
              <a:ext cx="100" cy="272"/>
            </a:xfrm>
            <a:custGeom>
              <a:avLst/>
              <a:gdLst>
                <a:gd name="T0" fmla="*/ 40 w 100"/>
                <a:gd name="T1" fmla="*/ 170 h 272"/>
                <a:gd name="T2" fmla="*/ 26 w 100"/>
                <a:gd name="T3" fmla="*/ 166 h 272"/>
                <a:gd name="T4" fmla="*/ 26 w 100"/>
                <a:gd name="T5" fmla="*/ 156 h 272"/>
                <a:gd name="T6" fmla="*/ 26 w 100"/>
                <a:gd name="T7" fmla="*/ 142 h 272"/>
                <a:gd name="T8" fmla="*/ 24 w 100"/>
                <a:gd name="T9" fmla="*/ 136 h 272"/>
                <a:gd name="T10" fmla="*/ 20 w 100"/>
                <a:gd name="T11" fmla="*/ 130 h 272"/>
                <a:gd name="T12" fmla="*/ 16 w 100"/>
                <a:gd name="T13" fmla="*/ 120 h 272"/>
                <a:gd name="T14" fmla="*/ 10 w 100"/>
                <a:gd name="T15" fmla="*/ 112 h 272"/>
                <a:gd name="T16" fmla="*/ 8 w 100"/>
                <a:gd name="T17" fmla="*/ 108 h 272"/>
                <a:gd name="T18" fmla="*/ 4 w 100"/>
                <a:gd name="T19" fmla="*/ 102 h 272"/>
                <a:gd name="T20" fmla="*/ 2 w 100"/>
                <a:gd name="T21" fmla="*/ 94 h 272"/>
                <a:gd name="T22" fmla="*/ 2 w 100"/>
                <a:gd name="T23" fmla="*/ 90 h 272"/>
                <a:gd name="T24" fmla="*/ 4 w 100"/>
                <a:gd name="T25" fmla="*/ 82 h 272"/>
                <a:gd name="T26" fmla="*/ 2 w 100"/>
                <a:gd name="T27" fmla="*/ 78 h 272"/>
                <a:gd name="T28" fmla="*/ 0 w 100"/>
                <a:gd name="T29" fmla="*/ 74 h 272"/>
                <a:gd name="T30" fmla="*/ 2 w 100"/>
                <a:gd name="T31" fmla="*/ 70 h 272"/>
                <a:gd name="T32" fmla="*/ 4 w 100"/>
                <a:gd name="T33" fmla="*/ 72 h 272"/>
                <a:gd name="T34" fmla="*/ 6 w 100"/>
                <a:gd name="T35" fmla="*/ 72 h 272"/>
                <a:gd name="T36" fmla="*/ 8 w 100"/>
                <a:gd name="T37" fmla="*/ 74 h 272"/>
                <a:gd name="T38" fmla="*/ 10 w 100"/>
                <a:gd name="T39" fmla="*/ 70 h 272"/>
                <a:gd name="T40" fmla="*/ 6 w 100"/>
                <a:gd name="T41" fmla="*/ 56 h 272"/>
                <a:gd name="T42" fmla="*/ 8 w 100"/>
                <a:gd name="T43" fmla="*/ 56 h 272"/>
                <a:gd name="T44" fmla="*/ 10 w 100"/>
                <a:gd name="T45" fmla="*/ 58 h 272"/>
                <a:gd name="T46" fmla="*/ 16 w 100"/>
                <a:gd name="T47" fmla="*/ 60 h 272"/>
                <a:gd name="T48" fmla="*/ 22 w 100"/>
                <a:gd name="T49" fmla="*/ 58 h 272"/>
                <a:gd name="T50" fmla="*/ 22 w 100"/>
                <a:gd name="T51" fmla="*/ 56 h 272"/>
                <a:gd name="T52" fmla="*/ 26 w 100"/>
                <a:gd name="T53" fmla="*/ 54 h 272"/>
                <a:gd name="T54" fmla="*/ 28 w 100"/>
                <a:gd name="T55" fmla="*/ 48 h 272"/>
                <a:gd name="T56" fmla="*/ 32 w 100"/>
                <a:gd name="T57" fmla="*/ 40 h 272"/>
                <a:gd name="T58" fmla="*/ 36 w 100"/>
                <a:gd name="T59" fmla="*/ 34 h 272"/>
                <a:gd name="T60" fmla="*/ 36 w 100"/>
                <a:gd name="T61" fmla="*/ 30 h 272"/>
                <a:gd name="T62" fmla="*/ 40 w 100"/>
                <a:gd name="T63" fmla="*/ 26 h 272"/>
                <a:gd name="T64" fmla="*/ 66 w 100"/>
                <a:gd name="T65" fmla="*/ 0 h 272"/>
                <a:gd name="T66" fmla="*/ 74 w 100"/>
                <a:gd name="T67" fmla="*/ 8 h 272"/>
                <a:gd name="T68" fmla="*/ 84 w 100"/>
                <a:gd name="T69" fmla="*/ 34 h 272"/>
                <a:gd name="T70" fmla="*/ 82 w 100"/>
                <a:gd name="T71" fmla="*/ 36 h 272"/>
                <a:gd name="T72" fmla="*/ 76 w 100"/>
                <a:gd name="T73" fmla="*/ 52 h 272"/>
                <a:gd name="T74" fmla="*/ 72 w 100"/>
                <a:gd name="T75" fmla="*/ 72 h 272"/>
                <a:gd name="T76" fmla="*/ 76 w 100"/>
                <a:gd name="T77" fmla="*/ 76 h 272"/>
                <a:gd name="T78" fmla="*/ 80 w 100"/>
                <a:gd name="T79" fmla="*/ 80 h 272"/>
                <a:gd name="T80" fmla="*/ 90 w 100"/>
                <a:gd name="T81" fmla="*/ 78 h 272"/>
                <a:gd name="T82" fmla="*/ 96 w 100"/>
                <a:gd name="T83" fmla="*/ 98 h 272"/>
                <a:gd name="T84" fmla="*/ 90 w 100"/>
                <a:gd name="T85" fmla="*/ 102 h 272"/>
                <a:gd name="T86" fmla="*/ 82 w 100"/>
                <a:gd name="T87" fmla="*/ 112 h 272"/>
                <a:gd name="T88" fmla="*/ 84 w 100"/>
                <a:gd name="T89" fmla="*/ 138 h 272"/>
                <a:gd name="T90" fmla="*/ 82 w 100"/>
                <a:gd name="T91" fmla="*/ 138 h 272"/>
                <a:gd name="T92" fmla="*/ 80 w 100"/>
                <a:gd name="T93" fmla="*/ 142 h 272"/>
                <a:gd name="T94" fmla="*/ 80 w 100"/>
                <a:gd name="T95" fmla="*/ 150 h 272"/>
                <a:gd name="T96" fmla="*/ 80 w 100"/>
                <a:gd name="T97" fmla="*/ 158 h 272"/>
                <a:gd name="T98" fmla="*/ 80 w 100"/>
                <a:gd name="T99" fmla="*/ 168 h 272"/>
                <a:gd name="T100" fmla="*/ 84 w 100"/>
                <a:gd name="T101" fmla="*/ 182 h 272"/>
                <a:gd name="T102" fmla="*/ 84 w 100"/>
                <a:gd name="T103" fmla="*/ 210 h 272"/>
                <a:gd name="T104" fmla="*/ 84 w 100"/>
                <a:gd name="T105" fmla="*/ 224 h 272"/>
                <a:gd name="T106" fmla="*/ 82 w 100"/>
                <a:gd name="T107" fmla="*/ 244 h 272"/>
                <a:gd name="T108" fmla="*/ 76 w 100"/>
                <a:gd name="T109" fmla="*/ 272 h 272"/>
                <a:gd name="T110" fmla="*/ 72 w 100"/>
                <a:gd name="T111" fmla="*/ 262 h 272"/>
                <a:gd name="T112" fmla="*/ 74 w 100"/>
                <a:gd name="T113" fmla="*/ 226 h 272"/>
                <a:gd name="T114" fmla="*/ 74 w 100"/>
                <a:gd name="T115" fmla="*/ 206 h 272"/>
                <a:gd name="T116" fmla="*/ 70 w 100"/>
                <a:gd name="T117" fmla="*/ 16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0" h="272">
                  <a:moveTo>
                    <a:pt x="62" y="154"/>
                  </a:moveTo>
                  <a:lnTo>
                    <a:pt x="40" y="170"/>
                  </a:lnTo>
                  <a:lnTo>
                    <a:pt x="26" y="168"/>
                  </a:lnTo>
                  <a:lnTo>
                    <a:pt x="26" y="166"/>
                  </a:lnTo>
                  <a:lnTo>
                    <a:pt x="26" y="162"/>
                  </a:lnTo>
                  <a:lnTo>
                    <a:pt x="26" y="156"/>
                  </a:lnTo>
                  <a:lnTo>
                    <a:pt x="26" y="148"/>
                  </a:lnTo>
                  <a:lnTo>
                    <a:pt x="26" y="142"/>
                  </a:lnTo>
                  <a:lnTo>
                    <a:pt x="24" y="138"/>
                  </a:lnTo>
                  <a:lnTo>
                    <a:pt x="24" y="136"/>
                  </a:lnTo>
                  <a:lnTo>
                    <a:pt x="22" y="134"/>
                  </a:lnTo>
                  <a:lnTo>
                    <a:pt x="20" y="130"/>
                  </a:lnTo>
                  <a:lnTo>
                    <a:pt x="18" y="126"/>
                  </a:lnTo>
                  <a:lnTo>
                    <a:pt x="16" y="120"/>
                  </a:lnTo>
                  <a:lnTo>
                    <a:pt x="12" y="116"/>
                  </a:lnTo>
                  <a:lnTo>
                    <a:pt x="10" y="112"/>
                  </a:lnTo>
                  <a:lnTo>
                    <a:pt x="10" y="108"/>
                  </a:lnTo>
                  <a:lnTo>
                    <a:pt x="8" y="108"/>
                  </a:lnTo>
                  <a:lnTo>
                    <a:pt x="6" y="106"/>
                  </a:lnTo>
                  <a:lnTo>
                    <a:pt x="4" y="102"/>
                  </a:lnTo>
                  <a:lnTo>
                    <a:pt x="4" y="98"/>
                  </a:lnTo>
                  <a:lnTo>
                    <a:pt x="2" y="94"/>
                  </a:lnTo>
                  <a:lnTo>
                    <a:pt x="2" y="92"/>
                  </a:lnTo>
                  <a:lnTo>
                    <a:pt x="2" y="90"/>
                  </a:lnTo>
                  <a:lnTo>
                    <a:pt x="4" y="86"/>
                  </a:lnTo>
                  <a:lnTo>
                    <a:pt x="4" y="82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6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4" y="72"/>
                  </a:lnTo>
                  <a:lnTo>
                    <a:pt x="6" y="72"/>
                  </a:lnTo>
                  <a:lnTo>
                    <a:pt x="6" y="72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10" y="72"/>
                  </a:lnTo>
                  <a:lnTo>
                    <a:pt x="10" y="70"/>
                  </a:lnTo>
                  <a:lnTo>
                    <a:pt x="8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10" y="58"/>
                  </a:lnTo>
                  <a:lnTo>
                    <a:pt x="14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58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28" y="48"/>
                  </a:lnTo>
                  <a:lnTo>
                    <a:pt x="30" y="46"/>
                  </a:lnTo>
                  <a:lnTo>
                    <a:pt x="32" y="40"/>
                  </a:lnTo>
                  <a:lnTo>
                    <a:pt x="34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6" y="30"/>
                  </a:lnTo>
                  <a:lnTo>
                    <a:pt x="38" y="28"/>
                  </a:lnTo>
                  <a:lnTo>
                    <a:pt x="40" y="26"/>
                  </a:lnTo>
                  <a:lnTo>
                    <a:pt x="54" y="24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74" y="8"/>
                  </a:lnTo>
                  <a:lnTo>
                    <a:pt x="80" y="20"/>
                  </a:lnTo>
                  <a:lnTo>
                    <a:pt x="84" y="34"/>
                  </a:lnTo>
                  <a:lnTo>
                    <a:pt x="84" y="34"/>
                  </a:lnTo>
                  <a:lnTo>
                    <a:pt x="82" y="36"/>
                  </a:lnTo>
                  <a:lnTo>
                    <a:pt x="78" y="40"/>
                  </a:lnTo>
                  <a:lnTo>
                    <a:pt x="76" y="52"/>
                  </a:lnTo>
                  <a:lnTo>
                    <a:pt x="72" y="70"/>
                  </a:lnTo>
                  <a:lnTo>
                    <a:pt x="72" y="72"/>
                  </a:lnTo>
                  <a:lnTo>
                    <a:pt x="74" y="74"/>
                  </a:lnTo>
                  <a:lnTo>
                    <a:pt x="76" y="76"/>
                  </a:lnTo>
                  <a:lnTo>
                    <a:pt x="78" y="78"/>
                  </a:lnTo>
                  <a:lnTo>
                    <a:pt x="80" y="80"/>
                  </a:lnTo>
                  <a:lnTo>
                    <a:pt x="84" y="80"/>
                  </a:lnTo>
                  <a:lnTo>
                    <a:pt x="90" y="78"/>
                  </a:lnTo>
                  <a:lnTo>
                    <a:pt x="100" y="84"/>
                  </a:lnTo>
                  <a:lnTo>
                    <a:pt x="96" y="98"/>
                  </a:lnTo>
                  <a:lnTo>
                    <a:pt x="94" y="100"/>
                  </a:lnTo>
                  <a:lnTo>
                    <a:pt x="90" y="102"/>
                  </a:lnTo>
                  <a:lnTo>
                    <a:pt x="86" y="104"/>
                  </a:lnTo>
                  <a:lnTo>
                    <a:pt x="82" y="112"/>
                  </a:lnTo>
                  <a:lnTo>
                    <a:pt x="80" y="122"/>
                  </a:lnTo>
                  <a:lnTo>
                    <a:pt x="84" y="138"/>
                  </a:lnTo>
                  <a:lnTo>
                    <a:pt x="82" y="138"/>
                  </a:lnTo>
                  <a:lnTo>
                    <a:pt x="82" y="138"/>
                  </a:lnTo>
                  <a:lnTo>
                    <a:pt x="80" y="140"/>
                  </a:lnTo>
                  <a:lnTo>
                    <a:pt x="80" y="142"/>
                  </a:lnTo>
                  <a:lnTo>
                    <a:pt x="78" y="146"/>
                  </a:lnTo>
                  <a:lnTo>
                    <a:pt x="80" y="150"/>
                  </a:lnTo>
                  <a:lnTo>
                    <a:pt x="80" y="156"/>
                  </a:lnTo>
                  <a:lnTo>
                    <a:pt x="80" y="158"/>
                  </a:lnTo>
                  <a:lnTo>
                    <a:pt x="80" y="162"/>
                  </a:lnTo>
                  <a:lnTo>
                    <a:pt x="80" y="168"/>
                  </a:lnTo>
                  <a:lnTo>
                    <a:pt x="82" y="174"/>
                  </a:lnTo>
                  <a:lnTo>
                    <a:pt x="84" y="182"/>
                  </a:lnTo>
                  <a:lnTo>
                    <a:pt x="88" y="188"/>
                  </a:lnTo>
                  <a:lnTo>
                    <a:pt x="84" y="210"/>
                  </a:lnTo>
                  <a:lnTo>
                    <a:pt x="84" y="218"/>
                  </a:lnTo>
                  <a:lnTo>
                    <a:pt x="84" y="224"/>
                  </a:lnTo>
                  <a:lnTo>
                    <a:pt x="84" y="230"/>
                  </a:lnTo>
                  <a:lnTo>
                    <a:pt x="82" y="244"/>
                  </a:lnTo>
                  <a:lnTo>
                    <a:pt x="80" y="260"/>
                  </a:lnTo>
                  <a:lnTo>
                    <a:pt x="76" y="272"/>
                  </a:lnTo>
                  <a:lnTo>
                    <a:pt x="74" y="270"/>
                  </a:lnTo>
                  <a:lnTo>
                    <a:pt x="72" y="262"/>
                  </a:lnTo>
                  <a:lnTo>
                    <a:pt x="72" y="248"/>
                  </a:lnTo>
                  <a:lnTo>
                    <a:pt x="74" y="226"/>
                  </a:lnTo>
                  <a:lnTo>
                    <a:pt x="74" y="220"/>
                  </a:lnTo>
                  <a:lnTo>
                    <a:pt x="74" y="206"/>
                  </a:lnTo>
                  <a:lnTo>
                    <a:pt x="74" y="188"/>
                  </a:lnTo>
                  <a:lnTo>
                    <a:pt x="70" y="168"/>
                  </a:lnTo>
                  <a:lnTo>
                    <a:pt x="62" y="15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Freeform 203"/>
            <p:cNvSpPr/>
            <p:nvPr/>
          </p:nvSpPr>
          <p:spPr bwMode="gray">
            <a:xfrm>
              <a:off x="2137" y="2808"/>
              <a:ext cx="90" cy="168"/>
            </a:xfrm>
            <a:custGeom>
              <a:avLst/>
              <a:gdLst>
                <a:gd name="T0" fmla="*/ 58 w 90"/>
                <a:gd name="T1" fmla="*/ 124 h 168"/>
                <a:gd name="T2" fmla="*/ 62 w 90"/>
                <a:gd name="T3" fmla="*/ 128 h 168"/>
                <a:gd name="T4" fmla="*/ 64 w 90"/>
                <a:gd name="T5" fmla="*/ 132 h 168"/>
                <a:gd name="T6" fmla="*/ 50 w 90"/>
                <a:gd name="T7" fmla="*/ 154 h 168"/>
                <a:gd name="T8" fmla="*/ 42 w 90"/>
                <a:gd name="T9" fmla="*/ 158 h 168"/>
                <a:gd name="T10" fmla="*/ 46 w 90"/>
                <a:gd name="T11" fmla="*/ 166 h 168"/>
                <a:gd name="T12" fmla="*/ 64 w 90"/>
                <a:gd name="T13" fmla="*/ 164 h 168"/>
                <a:gd name="T14" fmla="*/ 78 w 90"/>
                <a:gd name="T15" fmla="*/ 150 h 168"/>
                <a:gd name="T16" fmla="*/ 88 w 90"/>
                <a:gd name="T17" fmla="*/ 134 h 168"/>
                <a:gd name="T18" fmla="*/ 90 w 90"/>
                <a:gd name="T19" fmla="*/ 126 h 168"/>
                <a:gd name="T20" fmla="*/ 84 w 90"/>
                <a:gd name="T21" fmla="*/ 102 h 168"/>
                <a:gd name="T22" fmla="*/ 84 w 90"/>
                <a:gd name="T23" fmla="*/ 98 h 168"/>
                <a:gd name="T24" fmla="*/ 82 w 90"/>
                <a:gd name="T25" fmla="*/ 90 h 168"/>
                <a:gd name="T26" fmla="*/ 76 w 90"/>
                <a:gd name="T27" fmla="*/ 82 h 168"/>
                <a:gd name="T28" fmla="*/ 60 w 90"/>
                <a:gd name="T29" fmla="*/ 74 h 168"/>
                <a:gd name="T30" fmla="*/ 46 w 90"/>
                <a:gd name="T31" fmla="*/ 46 h 168"/>
                <a:gd name="T32" fmla="*/ 48 w 90"/>
                <a:gd name="T33" fmla="*/ 42 h 168"/>
                <a:gd name="T34" fmla="*/ 52 w 90"/>
                <a:gd name="T35" fmla="*/ 36 h 168"/>
                <a:gd name="T36" fmla="*/ 60 w 90"/>
                <a:gd name="T37" fmla="*/ 32 h 168"/>
                <a:gd name="T38" fmla="*/ 64 w 90"/>
                <a:gd name="T39" fmla="*/ 30 h 168"/>
                <a:gd name="T40" fmla="*/ 72 w 90"/>
                <a:gd name="T41" fmla="*/ 26 h 168"/>
                <a:gd name="T42" fmla="*/ 70 w 90"/>
                <a:gd name="T43" fmla="*/ 22 h 168"/>
                <a:gd name="T44" fmla="*/ 68 w 90"/>
                <a:gd name="T45" fmla="*/ 16 h 168"/>
                <a:gd name="T46" fmla="*/ 64 w 90"/>
                <a:gd name="T47" fmla="*/ 12 h 168"/>
                <a:gd name="T48" fmla="*/ 60 w 90"/>
                <a:gd name="T49" fmla="*/ 6 h 168"/>
                <a:gd name="T50" fmla="*/ 50 w 90"/>
                <a:gd name="T51" fmla="*/ 2 h 168"/>
                <a:gd name="T52" fmla="*/ 48 w 90"/>
                <a:gd name="T53" fmla="*/ 4 h 168"/>
                <a:gd name="T54" fmla="*/ 40 w 90"/>
                <a:gd name="T55" fmla="*/ 4 h 168"/>
                <a:gd name="T56" fmla="*/ 28 w 90"/>
                <a:gd name="T57" fmla="*/ 2 h 168"/>
                <a:gd name="T58" fmla="*/ 20 w 90"/>
                <a:gd name="T59" fmla="*/ 0 h 168"/>
                <a:gd name="T60" fmla="*/ 14 w 90"/>
                <a:gd name="T61" fmla="*/ 2 h 168"/>
                <a:gd name="T62" fmla="*/ 8 w 90"/>
                <a:gd name="T63" fmla="*/ 2 h 168"/>
                <a:gd name="T64" fmla="*/ 2 w 90"/>
                <a:gd name="T65" fmla="*/ 4 h 168"/>
                <a:gd name="T66" fmla="*/ 0 w 90"/>
                <a:gd name="T67" fmla="*/ 10 h 168"/>
                <a:gd name="T68" fmla="*/ 4 w 90"/>
                <a:gd name="T69" fmla="*/ 10 h 168"/>
                <a:gd name="T70" fmla="*/ 8 w 90"/>
                <a:gd name="T71" fmla="*/ 14 h 168"/>
                <a:gd name="T72" fmla="*/ 20 w 90"/>
                <a:gd name="T73" fmla="*/ 30 h 168"/>
                <a:gd name="T74" fmla="*/ 24 w 90"/>
                <a:gd name="T75" fmla="*/ 36 h 168"/>
                <a:gd name="T76" fmla="*/ 22 w 90"/>
                <a:gd name="T77" fmla="*/ 44 h 168"/>
                <a:gd name="T78" fmla="*/ 20 w 90"/>
                <a:gd name="T79" fmla="*/ 48 h 168"/>
                <a:gd name="T80" fmla="*/ 18 w 90"/>
                <a:gd name="T81" fmla="*/ 50 h 168"/>
                <a:gd name="T82" fmla="*/ 18 w 90"/>
                <a:gd name="T83" fmla="*/ 58 h 168"/>
                <a:gd name="T84" fmla="*/ 24 w 90"/>
                <a:gd name="T85" fmla="*/ 64 h 168"/>
                <a:gd name="T86" fmla="*/ 30 w 90"/>
                <a:gd name="T87" fmla="*/ 68 h 168"/>
                <a:gd name="T88" fmla="*/ 32 w 90"/>
                <a:gd name="T89" fmla="*/ 70 h 168"/>
                <a:gd name="T90" fmla="*/ 38 w 90"/>
                <a:gd name="T91" fmla="*/ 76 h 168"/>
                <a:gd name="T92" fmla="*/ 46 w 90"/>
                <a:gd name="T93" fmla="*/ 84 h 168"/>
                <a:gd name="T94" fmla="*/ 52 w 90"/>
                <a:gd name="T95" fmla="*/ 94 h 168"/>
                <a:gd name="T96" fmla="*/ 56 w 90"/>
                <a:gd name="T97" fmla="*/ 106 h 168"/>
                <a:gd name="T98" fmla="*/ 56 w 90"/>
                <a:gd name="T99" fmla="*/ 116 h 168"/>
                <a:gd name="T100" fmla="*/ 56 w 90"/>
                <a:gd name="T101" fmla="*/ 12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" h="168">
                  <a:moveTo>
                    <a:pt x="56" y="124"/>
                  </a:moveTo>
                  <a:lnTo>
                    <a:pt x="58" y="124"/>
                  </a:lnTo>
                  <a:lnTo>
                    <a:pt x="60" y="126"/>
                  </a:lnTo>
                  <a:lnTo>
                    <a:pt x="62" y="128"/>
                  </a:lnTo>
                  <a:lnTo>
                    <a:pt x="64" y="132"/>
                  </a:lnTo>
                  <a:lnTo>
                    <a:pt x="64" y="132"/>
                  </a:lnTo>
                  <a:lnTo>
                    <a:pt x="60" y="150"/>
                  </a:lnTo>
                  <a:lnTo>
                    <a:pt x="50" y="154"/>
                  </a:lnTo>
                  <a:lnTo>
                    <a:pt x="46" y="158"/>
                  </a:lnTo>
                  <a:lnTo>
                    <a:pt x="42" y="158"/>
                  </a:lnTo>
                  <a:lnTo>
                    <a:pt x="38" y="168"/>
                  </a:lnTo>
                  <a:lnTo>
                    <a:pt x="46" y="166"/>
                  </a:lnTo>
                  <a:lnTo>
                    <a:pt x="62" y="168"/>
                  </a:lnTo>
                  <a:lnTo>
                    <a:pt x="64" y="164"/>
                  </a:lnTo>
                  <a:lnTo>
                    <a:pt x="70" y="158"/>
                  </a:lnTo>
                  <a:lnTo>
                    <a:pt x="78" y="150"/>
                  </a:lnTo>
                  <a:lnTo>
                    <a:pt x="86" y="140"/>
                  </a:lnTo>
                  <a:lnTo>
                    <a:pt x="88" y="134"/>
                  </a:lnTo>
                  <a:lnTo>
                    <a:pt x="90" y="130"/>
                  </a:lnTo>
                  <a:lnTo>
                    <a:pt x="90" y="126"/>
                  </a:lnTo>
                  <a:lnTo>
                    <a:pt x="88" y="124"/>
                  </a:lnTo>
                  <a:lnTo>
                    <a:pt x="84" y="102"/>
                  </a:lnTo>
                  <a:lnTo>
                    <a:pt x="84" y="100"/>
                  </a:lnTo>
                  <a:lnTo>
                    <a:pt x="84" y="98"/>
                  </a:lnTo>
                  <a:lnTo>
                    <a:pt x="84" y="94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76" y="82"/>
                  </a:lnTo>
                  <a:lnTo>
                    <a:pt x="70" y="78"/>
                  </a:lnTo>
                  <a:lnTo>
                    <a:pt x="60" y="74"/>
                  </a:lnTo>
                  <a:lnTo>
                    <a:pt x="46" y="54"/>
                  </a:lnTo>
                  <a:lnTo>
                    <a:pt x="46" y="46"/>
                  </a:lnTo>
                  <a:lnTo>
                    <a:pt x="48" y="44"/>
                  </a:lnTo>
                  <a:lnTo>
                    <a:pt x="48" y="42"/>
                  </a:lnTo>
                  <a:lnTo>
                    <a:pt x="50" y="40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4" y="30"/>
                  </a:lnTo>
                  <a:lnTo>
                    <a:pt x="68" y="28"/>
                  </a:lnTo>
                  <a:lnTo>
                    <a:pt x="72" y="26"/>
                  </a:lnTo>
                  <a:lnTo>
                    <a:pt x="70" y="24"/>
                  </a:lnTo>
                  <a:lnTo>
                    <a:pt x="70" y="22"/>
                  </a:lnTo>
                  <a:lnTo>
                    <a:pt x="68" y="18"/>
                  </a:lnTo>
                  <a:lnTo>
                    <a:pt x="68" y="16"/>
                  </a:lnTo>
                  <a:lnTo>
                    <a:pt x="64" y="12"/>
                  </a:lnTo>
                  <a:lnTo>
                    <a:pt x="64" y="12"/>
                  </a:lnTo>
                  <a:lnTo>
                    <a:pt x="62" y="10"/>
                  </a:lnTo>
                  <a:lnTo>
                    <a:pt x="60" y="6"/>
                  </a:lnTo>
                  <a:lnTo>
                    <a:pt x="56" y="4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0" y="4"/>
                  </a:lnTo>
                  <a:lnTo>
                    <a:pt x="34" y="4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26"/>
                  </a:lnTo>
                  <a:lnTo>
                    <a:pt x="20" y="30"/>
                  </a:lnTo>
                  <a:lnTo>
                    <a:pt x="22" y="34"/>
                  </a:lnTo>
                  <a:lnTo>
                    <a:pt x="24" y="36"/>
                  </a:lnTo>
                  <a:lnTo>
                    <a:pt x="24" y="40"/>
                  </a:lnTo>
                  <a:lnTo>
                    <a:pt x="22" y="44"/>
                  </a:lnTo>
                  <a:lnTo>
                    <a:pt x="22" y="46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6" y="54"/>
                  </a:lnTo>
                  <a:lnTo>
                    <a:pt x="18" y="58"/>
                  </a:lnTo>
                  <a:lnTo>
                    <a:pt x="22" y="60"/>
                  </a:lnTo>
                  <a:lnTo>
                    <a:pt x="24" y="64"/>
                  </a:lnTo>
                  <a:lnTo>
                    <a:pt x="28" y="66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32" y="70"/>
                  </a:lnTo>
                  <a:lnTo>
                    <a:pt x="34" y="72"/>
                  </a:lnTo>
                  <a:lnTo>
                    <a:pt x="38" y="76"/>
                  </a:lnTo>
                  <a:lnTo>
                    <a:pt x="42" y="80"/>
                  </a:lnTo>
                  <a:lnTo>
                    <a:pt x="46" y="84"/>
                  </a:lnTo>
                  <a:lnTo>
                    <a:pt x="50" y="88"/>
                  </a:lnTo>
                  <a:lnTo>
                    <a:pt x="52" y="94"/>
                  </a:lnTo>
                  <a:lnTo>
                    <a:pt x="54" y="100"/>
                  </a:lnTo>
                  <a:lnTo>
                    <a:pt x="56" y="106"/>
                  </a:lnTo>
                  <a:lnTo>
                    <a:pt x="56" y="112"/>
                  </a:lnTo>
                  <a:lnTo>
                    <a:pt x="56" y="116"/>
                  </a:lnTo>
                  <a:lnTo>
                    <a:pt x="56" y="118"/>
                  </a:lnTo>
                  <a:lnTo>
                    <a:pt x="56" y="12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 204"/>
            <p:cNvSpPr/>
            <p:nvPr/>
          </p:nvSpPr>
          <p:spPr bwMode="gray">
            <a:xfrm>
              <a:off x="2087" y="2844"/>
              <a:ext cx="82" cy="208"/>
            </a:xfrm>
            <a:custGeom>
              <a:avLst/>
              <a:gdLst>
                <a:gd name="T0" fmla="*/ 18 w 82"/>
                <a:gd name="T1" fmla="*/ 2 h 208"/>
                <a:gd name="T2" fmla="*/ 10 w 82"/>
                <a:gd name="T3" fmla="*/ 6 h 208"/>
                <a:gd name="T4" fmla="*/ 4 w 82"/>
                <a:gd name="T5" fmla="*/ 24 h 208"/>
                <a:gd name="T6" fmla="*/ 6 w 82"/>
                <a:gd name="T7" fmla="*/ 40 h 208"/>
                <a:gd name="T8" fmla="*/ 4 w 82"/>
                <a:gd name="T9" fmla="*/ 42 h 208"/>
                <a:gd name="T10" fmla="*/ 2 w 82"/>
                <a:gd name="T11" fmla="*/ 48 h 208"/>
                <a:gd name="T12" fmla="*/ 4 w 82"/>
                <a:gd name="T13" fmla="*/ 58 h 208"/>
                <a:gd name="T14" fmla="*/ 4 w 82"/>
                <a:gd name="T15" fmla="*/ 64 h 208"/>
                <a:gd name="T16" fmla="*/ 6 w 82"/>
                <a:gd name="T17" fmla="*/ 76 h 208"/>
                <a:gd name="T18" fmla="*/ 12 w 82"/>
                <a:gd name="T19" fmla="*/ 90 h 208"/>
                <a:gd name="T20" fmla="*/ 8 w 82"/>
                <a:gd name="T21" fmla="*/ 120 h 208"/>
                <a:gd name="T22" fmla="*/ 8 w 82"/>
                <a:gd name="T23" fmla="*/ 132 h 208"/>
                <a:gd name="T24" fmla="*/ 4 w 82"/>
                <a:gd name="T25" fmla="*/ 162 h 208"/>
                <a:gd name="T26" fmla="*/ 0 w 82"/>
                <a:gd name="T27" fmla="*/ 174 h 208"/>
                <a:gd name="T28" fmla="*/ 0 w 82"/>
                <a:gd name="T29" fmla="*/ 176 h 208"/>
                <a:gd name="T30" fmla="*/ 2 w 82"/>
                <a:gd name="T31" fmla="*/ 178 h 208"/>
                <a:gd name="T32" fmla="*/ 8 w 82"/>
                <a:gd name="T33" fmla="*/ 186 h 208"/>
                <a:gd name="T34" fmla="*/ 24 w 82"/>
                <a:gd name="T35" fmla="*/ 200 h 208"/>
                <a:gd name="T36" fmla="*/ 50 w 82"/>
                <a:gd name="T37" fmla="*/ 208 h 208"/>
                <a:gd name="T38" fmla="*/ 46 w 82"/>
                <a:gd name="T39" fmla="*/ 192 h 208"/>
                <a:gd name="T40" fmla="*/ 20 w 82"/>
                <a:gd name="T41" fmla="*/ 166 h 208"/>
                <a:gd name="T42" fmla="*/ 14 w 82"/>
                <a:gd name="T43" fmla="*/ 148 h 208"/>
                <a:gd name="T44" fmla="*/ 18 w 82"/>
                <a:gd name="T45" fmla="*/ 128 h 208"/>
                <a:gd name="T46" fmla="*/ 22 w 82"/>
                <a:gd name="T47" fmla="*/ 108 h 208"/>
                <a:gd name="T48" fmla="*/ 24 w 82"/>
                <a:gd name="T49" fmla="*/ 90 h 208"/>
                <a:gd name="T50" fmla="*/ 26 w 82"/>
                <a:gd name="T51" fmla="*/ 86 h 208"/>
                <a:gd name="T52" fmla="*/ 28 w 82"/>
                <a:gd name="T53" fmla="*/ 82 h 208"/>
                <a:gd name="T54" fmla="*/ 32 w 82"/>
                <a:gd name="T55" fmla="*/ 84 h 208"/>
                <a:gd name="T56" fmla="*/ 34 w 82"/>
                <a:gd name="T57" fmla="*/ 90 h 208"/>
                <a:gd name="T58" fmla="*/ 42 w 82"/>
                <a:gd name="T59" fmla="*/ 110 h 208"/>
                <a:gd name="T60" fmla="*/ 48 w 82"/>
                <a:gd name="T61" fmla="*/ 112 h 208"/>
                <a:gd name="T62" fmla="*/ 48 w 82"/>
                <a:gd name="T63" fmla="*/ 92 h 208"/>
                <a:gd name="T64" fmla="*/ 56 w 82"/>
                <a:gd name="T65" fmla="*/ 82 h 208"/>
                <a:gd name="T66" fmla="*/ 64 w 82"/>
                <a:gd name="T67" fmla="*/ 80 h 208"/>
                <a:gd name="T68" fmla="*/ 74 w 82"/>
                <a:gd name="T69" fmla="*/ 82 h 208"/>
                <a:gd name="T70" fmla="*/ 82 w 82"/>
                <a:gd name="T71" fmla="*/ 82 h 208"/>
                <a:gd name="T72" fmla="*/ 82 w 82"/>
                <a:gd name="T73" fmla="*/ 74 h 208"/>
                <a:gd name="T74" fmla="*/ 80 w 82"/>
                <a:gd name="T75" fmla="*/ 62 h 208"/>
                <a:gd name="T76" fmla="*/ 80 w 82"/>
                <a:gd name="T77" fmla="*/ 58 h 208"/>
                <a:gd name="T78" fmla="*/ 74 w 82"/>
                <a:gd name="T79" fmla="*/ 46 h 208"/>
                <a:gd name="T80" fmla="*/ 64 w 82"/>
                <a:gd name="T81" fmla="*/ 34 h 208"/>
                <a:gd name="T82" fmla="*/ 60 w 82"/>
                <a:gd name="T83" fmla="*/ 32 h 208"/>
                <a:gd name="T84" fmla="*/ 54 w 82"/>
                <a:gd name="T85" fmla="*/ 30 h 208"/>
                <a:gd name="T86" fmla="*/ 50 w 82"/>
                <a:gd name="T87" fmla="*/ 32 h 208"/>
                <a:gd name="T88" fmla="*/ 44 w 82"/>
                <a:gd name="T89" fmla="*/ 36 h 208"/>
                <a:gd name="T90" fmla="*/ 38 w 82"/>
                <a:gd name="T91" fmla="*/ 36 h 208"/>
                <a:gd name="T92" fmla="*/ 38 w 82"/>
                <a:gd name="T93" fmla="*/ 34 h 208"/>
                <a:gd name="T94" fmla="*/ 40 w 82"/>
                <a:gd name="T95" fmla="*/ 28 h 208"/>
                <a:gd name="T96" fmla="*/ 42 w 82"/>
                <a:gd name="T97" fmla="*/ 18 h 208"/>
                <a:gd name="T98" fmla="*/ 40 w 82"/>
                <a:gd name="T99" fmla="*/ 10 h 208"/>
                <a:gd name="T100" fmla="*/ 30 w 82"/>
                <a:gd name="T101" fmla="*/ 10 h 208"/>
                <a:gd name="T102" fmla="*/ 28 w 82"/>
                <a:gd name="T103" fmla="*/ 4 h 208"/>
                <a:gd name="T104" fmla="*/ 24 w 82"/>
                <a:gd name="T105" fmla="*/ 0 h 208"/>
                <a:gd name="T106" fmla="*/ 20 w 82"/>
                <a:gd name="T10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2" h="208">
                  <a:moveTo>
                    <a:pt x="20" y="0"/>
                  </a:moveTo>
                  <a:lnTo>
                    <a:pt x="18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6" y="14"/>
                  </a:lnTo>
                  <a:lnTo>
                    <a:pt x="4" y="24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2"/>
                  </a:lnTo>
                  <a:lnTo>
                    <a:pt x="4" y="44"/>
                  </a:lnTo>
                  <a:lnTo>
                    <a:pt x="2" y="48"/>
                  </a:lnTo>
                  <a:lnTo>
                    <a:pt x="4" y="52"/>
                  </a:lnTo>
                  <a:lnTo>
                    <a:pt x="4" y="58"/>
                  </a:lnTo>
                  <a:lnTo>
                    <a:pt x="4" y="60"/>
                  </a:lnTo>
                  <a:lnTo>
                    <a:pt x="4" y="64"/>
                  </a:lnTo>
                  <a:lnTo>
                    <a:pt x="4" y="70"/>
                  </a:lnTo>
                  <a:lnTo>
                    <a:pt x="6" y="76"/>
                  </a:lnTo>
                  <a:lnTo>
                    <a:pt x="8" y="84"/>
                  </a:lnTo>
                  <a:lnTo>
                    <a:pt x="12" y="90"/>
                  </a:lnTo>
                  <a:lnTo>
                    <a:pt x="8" y="112"/>
                  </a:lnTo>
                  <a:lnTo>
                    <a:pt x="8" y="120"/>
                  </a:lnTo>
                  <a:lnTo>
                    <a:pt x="8" y="126"/>
                  </a:lnTo>
                  <a:lnTo>
                    <a:pt x="8" y="132"/>
                  </a:lnTo>
                  <a:lnTo>
                    <a:pt x="6" y="146"/>
                  </a:lnTo>
                  <a:lnTo>
                    <a:pt x="4" y="16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2" y="178"/>
                  </a:lnTo>
                  <a:lnTo>
                    <a:pt x="4" y="182"/>
                  </a:lnTo>
                  <a:lnTo>
                    <a:pt x="8" y="186"/>
                  </a:lnTo>
                  <a:lnTo>
                    <a:pt x="12" y="192"/>
                  </a:lnTo>
                  <a:lnTo>
                    <a:pt x="24" y="200"/>
                  </a:lnTo>
                  <a:lnTo>
                    <a:pt x="42" y="198"/>
                  </a:lnTo>
                  <a:lnTo>
                    <a:pt x="50" y="208"/>
                  </a:lnTo>
                  <a:lnTo>
                    <a:pt x="58" y="206"/>
                  </a:lnTo>
                  <a:lnTo>
                    <a:pt x="46" y="192"/>
                  </a:lnTo>
                  <a:lnTo>
                    <a:pt x="22" y="168"/>
                  </a:lnTo>
                  <a:lnTo>
                    <a:pt x="20" y="166"/>
                  </a:lnTo>
                  <a:lnTo>
                    <a:pt x="16" y="158"/>
                  </a:lnTo>
                  <a:lnTo>
                    <a:pt x="14" y="148"/>
                  </a:lnTo>
                  <a:lnTo>
                    <a:pt x="16" y="132"/>
                  </a:lnTo>
                  <a:lnTo>
                    <a:pt x="18" y="128"/>
                  </a:lnTo>
                  <a:lnTo>
                    <a:pt x="20" y="120"/>
                  </a:lnTo>
                  <a:lnTo>
                    <a:pt x="22" y="108"/>
                  </a:lnTo>
                  <a:lnTo>
                    <a:pt x="24" y="98"/>
                  </a:lnTo>
                  <a:lnTo>
                    <a:pt x="24" y="90"/>
                  </a:lnTo>
                  <a:lnTo>
                    <a:pt x="26" y="88"/>
                  </a:lnTo>
                  <a:lnTo>
                    <a:pt x="26" y="86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2" y="82"/>
                  </a:lnTo>
                  <a:lnTo>
                    <a:pt x="32" y="84"/>
                  </a:lnTo>
                  <a:lnTo>
                    <a:pt x="32" y="86"/>
                  </a:lnTo>
                  <a:lnTo>
                    <a:pt x="34" y="90"/>
                  </a:lnTo>
                  <a:lnTo>
                    <a:pt x="34" y="94"/>
                  </a:lnTo>
                  <a:lnTo>
                    <a:pt x="42" y="110"/>
                  </a:lnTo>
                  <a:lnTo>
                    <a:pt x="48" y="116"/>
                  </a:lnTo>
                  <a:lnTo>
                    <a:pt x="48" y="112"/>
                  </a:lnTo>
                  <a:lnTo>
                    <a:pt x="46" y="102"/>
                  </a:lnTo>
                  <a:lnTo>
                    <a:pt x="48" y="92"/>
                  </a:lnTo>
                  <a:lnTo>
                    <a:pt x="56" y="84"/>
                  </a:lnTo>
                  <a:lnTo>
                    <a:pt x="56" y="82"/>
                  </a:lnTo>
                  <a:lnTo>
                    <a:pt x="60" y="82"/>
                  </a:lnTo>
                  <a:lnTo>
                    <a:pt x="64" y="80"/>
                  </a:lnTo>
                  <a:lnTo>
                    <a:pt x="68" y="80"/>
                  </a:lnTo>
                  <a:lnTo>
                    <a:pt x="74" y="82"/>
                  </a:lnTo>
                  <a:lnTo>
                    <a:pt x="80" y="84"/>
                  </a:lnTo>
                  <a:lnTo>
                    <a:pt x="82" y="82"/>
                  </a:lnTo>
                  <a:lnTo>
                    <a:pt x="82" y="78"/>
                  </a:lnTo>
                  <a:lnTo>
                    <a:pt x="82" y="74"/>
                  </a:lnTo>
                  <a:lnTo>
                    <a:pt x="82" y="68"/>
                  </a:lnTo>
                  <a:lnTo>
                    <a:pt x="80" y="62"/>
                  </a:lnTo>
                  <a:lnTo>
                    <a:pt x="80" y="60"/>
                  </a:lnTo>
                  <a:lnTo>
                    <a:pt x="80" y="58"/>
                  </a:lnTo>
                  <a:lnTo>
                    <a:pt x="78" y="52"/>
                  </a:lnTo>
                  <a:lnTo>
                    <a:pt x="74" y="46"/>
                  </a:lnTo>
                  <a:lnTo>
                    <a:pt x="70" y="40"/>
                  </a:lnTo>
                  <a:lnTo>
                    <a:pt x="64" y="34"/>
                  </a:lnTo>
                  <a:lnTo>
                    <a:pt x="62" y="32"/>
                  </a:lnTo>
                  <a:lnTo>
                    <a:pt x="60" y="32"/>
                  </a:lnTo>
                  <a:lnTo>
                    <a:pt x="58" y="30"/>
                  </a:lnTo>
                  <a:lnTo>
                    <a:pt x="54" y="30"/>
                  </a:lnTo>
                  <a:lnTo>
                    <a:pt x="52" y="30"/>
                  </a:lnTo>
                  <a:lnTo>
                    <a:pt x="50" y="32"/>
                  </a:lnTo>
                  <a:lnTo>
                    <a:pt x="46" y="34"/>
                  </a:lnTo>
                  <a:lnTo>
                    <a:pt x="44" y="3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8" y="34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42" y="22"/>
                  </a:lnTo>
                  <a:lnTo>
                    <a:pt x="42" y="18"/>
                  </a:lnTo>
                  <a:lnTo>
                    <a:pt x="42" y="14"/>
                  </a:lnTo>
                  <a:lnTo>
                    <a:pt x="40" y="10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205"/>
            <p:cNvSpPr/>
            <p:nvPr/>
          </p:nvSpPr>
          <p:spPr bwMode="gray">
            <a:xfrm>
              <a:off x="1957" y="2734"/>
              <a:ext cx="70" cy="38"/>
            </a:xfrm>
            <a:custGeom>
              <a:avLst/>
              <a:gdLst>
                <a:gd name="T0" fmla="*/ 58 w 70"/>
                <a:gd name="T1" fmla="*/ 38 h 38"/>
                <a:gd name="T2" fmla="*/ 34 w 70"/>
                <a:gd name="T3" fmla="*/ 36 h 38"/>
                <a:gd name="T4" fmla="*/ 34 w 70"/>
                <a:gd name="T5" fmla="*/ 36 h 38"/>
                <a:gd name="T6" fmla="*/ 30 w 70"/>
                <a:gd name="T7" fmla="*/ 36 h 38"/>
                <a:gd name="T8" fmla="*/ 26 w 70"/>
                <a:gd name="T9" fmla="*/ 36 h 38"/>
                <a:gd name="T10" fmla="*/ 18 w 70"/>
                <a:gd name="T11" fmla="*/ 36 h 38"/>
                <a:gd name="T12" fmla="*/ 10 w 70"/>
                <a:gd name="T13" fmla="*/ 38 h 38"/>
                <a:gd name="T14" fmla="*/ 8 w 70"/>
                <a:gd name="T15" fmla="*/ 38 h 38"/>
                <a:gd name="T16" fmla="*/ 8 w 70"/>
                <a:gd name="T17" fmla="*/ 38 h 38"/>
                <a:gd name="T18" fmla="*/ 4 w 70"/>
                <a:gd name="T19" fmla="*/ 38 h 38"/>
                <a:gd name="T20" fmla="*/ 2 w 70"/>
                <a:gd name="T21" fmla="*/ 38 h 38"/>
                <a:gd name="T22" fmla="*/ 0 w 70"/>
                <a:gd name="T23" fmla="*/ 36 h 38"/>
                <a:gd name="T24" fmla="*/ 0 w 70"/>
                <a:gd name="T25" fmla="*/ 34 h 38"/>
                <a:gd name="T26" fmla="*/ 0 w 70"/>
                <a:gd name="T27" fmla="*/ 32 h 38"/>
                <a:gd name="T28" fmla="*/ 4 w 70"/>
                <a:gd name="T29" fmla="*/ 16 h 38"/>
                <a:gd name="T30" fmla="*/ 4 w 70"/>
                <a:gd name="T31" fmla="*/ 16 h 38"/>
                <a:gd name="T32" fmla="*/ 8 w 70"/>
                <a:gd name="T33" fmla="*/ 14 h 38"/>
                <a:gd name="T34" fmla="*/ 10 w 70"/>
                <a:gd name="T35" fmla="*/ 10 h 38"/>
                <a:gd name="T36" fmla="*/ 16 w 70"/>
                <a:gd name="T37" fmla="*/ 6 h 38"/>
                <a:gd name="T38" fmla="*/ 20 w 70"/>
                <a:gd name="T39" fmla="*/ 4 h 38"/>
                <a:gd name="T40" fmla="*/ 26 w 70"/>
                <a:gd name="T41" fmla="*/ 2 h 38"/>
                <a:gd name="T42" fmla="*/ 32 w 70"/>
                <a:gd name="T43" fmla="*/ 0 h 38"/>
                <a:gd name="T44" fmla="*/ 50 w 70"/>
                <a:gd name="T45" fmla="*/ 2 h 38"/>
                <a:gd name="T46" fmla="*/ 64 w 70"/>
                <a:gd name="T47" fmla="*/ 4 h 38"/>
                <a:gd name="T48" fmla="*/ 70 w 70"/>
                <a:gd name="T49" fmla="*/ 12 h 38"/>
                <a:gd name="T50" fmla="*/ 58 w 70"/>
                <a:gd name="T5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0" h="38">
                  <a:moveTo>
                    <a:pt x="58" y="38"/>
                  </a:moveTo>
                  <a:lnTo>
                    <a:pt x="34" y="36"/>
                  </a:lnTo>
                  <a:lnTo>
                    <a:pt x="34" y="36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18" y="36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8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4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2" y="0"/>
                  </a:lnTo>
                  <a:lnTo>
                    <a:pt x="50" y="2"/>
                  </a:lnTo>
                  <a:lnTo>
                    <a:pt x="64" y="4"/>
                  </a:lnTo>
                  <a:lnTo>
                    <a:pt x="70" y="12"/>
                  </a:lnTo>
                  <a:lnTo>
                    <a:pt x="58" y="3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206"/>
            <p:cNvSpPr/>
            <p:nvPr/>
          </p:nvSpPr>
          <p:spPr bwMode="gray">
            <a:xfrm>
              <a:off x="1855" y="2712"/>
              <a:ext cx="98" cy="52"/>
            </a:xfrm>
            <a:custGeom>
              <a:avLst/>
              <a:gdLst>
                <a:gd name="T0" fmla="*/ 8 w 98"/>
                <a:gd name="T1" fmla="*/ 0 h 52"/>
                <a:gd name="T2" fmla="*/ 8 w 98"/>
                <a:gd name="T3" fmla="*/ 0 h 52"/>
                <a:gd name="T4" fmla="*/ 6 w 98"/>
                <a:gd name="T5" fmla="*/ 2 h 52"/>
                <a:gd name="T6" fmla="*/ 4 w 98"/>
                <a:gd name="T7" fmla="*/ 4 h 52"/>
                <a:gd name="T8" fmla="*/ 2 w 98"/>
                <a:gd name="T9" fmla="*/ 6 h 52"/>
                <a:gd name="T10" fmla="*/ 0 w 98"/>
                <a:gd name="T11" fmla="*/ 10 h 52"/>
                <a:gd name="T12" fmla="*/ 0 w 98"/>
                <a:gd name="T13" fmla="*/ 12 h 52"/>
                <a:gd name="T14" fmla="*/ 2 w 98"/>
                <a:gd name="T15" fmla="*/ 16 h 52"/>
                <a:gd name="T16" fmla="*/ 8 w 98"/>
                <a:gd name="T17" fmla="*/ 20 h 52"/>
                <a:gd name="T18" fmla="*/ 8 w 98"/>
                <a:gd name="T19" fmla="*/ 20 h 52"/>
                <a:gd name="T20" fmla="*/ 8 w 98"/>
                <a:gd name="T21" fmla="*/ 22 h 52"/>
                <a:gd name="T22" fmla="*/ 10 w 98"/>
                <a:gd name="T23" fmla="*/ 22 h 52"/>
                <a:gd name="T24" fmla="*/ 10 w 98"/>
                <a:gd name="T25" fmla="*/ 24 h 52"/>
                <a:gd name="T26" fmla="*/ 14 w 98"/>
                <a:gd name="T27" fmla="*/ 28 h 52"/>
                <a:gd name="T28" fmla="*/ 18 w 98"/>
                <a:gd name="T29" fmla="*/ 32 h 52"/>
                <a:gd name="T30" fmla="*/ 26 w 98"/>
                <a:gd name="T31" fmla="*/ 36 h 52"/>
                <a:gd name="T32" fmla="*/ 42 w 98"/>
                <a:gd name="T33" fmla="*/ 42 h 52"/>
                <a:gd name="T34" fmla="*/ 64 w 98"/>
                <a:gd name="T35" fmla="*/ 48 h 52"/>
                <a:gd name="T36" fmla="*/ 96 w 98"/>
                <a:gd name="T37" fmla="*/ 52 h 52"/>
                <a:gd name="T38" fmla="*/ 98 w 98"/>
                <a:gd name="T39" fmla="*/ 34 h 52"/>
                <a:gd name="T40" fmla="*/ 82 w 98"/>
                <a:gd name="T41" fmla="*/ 32 h 52"/>
                <a:gd name="T42" fmla="*/ 36 w 98"/>
                <a:gd name="T43" fmla="*/ 22 h 52"/>
                <a:gd name="T44" fmla="*/ 24 w 98"/>
                <a:gd name="T45" fmla="*/ 12 h 52"/>
                <a:gd name="T46" fmla="*/ 8 w 98"/>
                <a:gd name="T4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8" h="52">
                  <a:moveTo>
                    <a:pt x="8" y="0"/>
                  </a:move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8" y="32"/>
                  </a:lnTo>
                  <a:lnTo>
                    <a:pt x="26" y="36"/>
                  </a:lnTo>
                  <a:lnTo>
                    <a:pt x="42" y="42"/>
                  </a:lnTo>
                  <a:lnTo>
                    <a:pt x="64" y="48"/>
                  </a:lnTo>
                  <a:lnTo>
                    <a:pt x="96" y="52"/>
                  </a:lnTo>
                  <a:lnTo>
                    <a:pt x="98" y="34"/>
                  </a:lnTo>
                  <a:lnTo>
                    <a:pt x="82" y="32"/>
                  </a:lnTo>
                  <a:lnTo>
                    <a:pt x="36" y="22"/>
                  </a:lnTo>
                  <a:lnTo>
                    <a:pt x="24" y="12"/>
                  </a:lnTo>
                  <a:lnTo>
                    <a:pt x="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07"/>
            <p:cNvSpPr/>
            <p:nvPr/>
          </p:nvSpPr>
          <p:spPr bwMode="gray">
            <a:xfrm>
              <a:off x="1697" y="2634"/>
              <a:ext cx="378" cy="372"/>
            </a:xfrm>
            <a:custGeom>
              <a:avLst/>
              <a:gdLst>
                <a:gd name="T0" fmla="*/ 262 w 378"/>
                <a:gd name="T1" fmla="*/ 126 h 372"/>
                <a:gd name="T2" fmla="*/ 264 w 378"/>
                <a:gd name="T3" fmla="*/ 110 h 372"/>
                <a:gd name="T4" fmla="*/ 256 w 378"/>
                <a:gd name="T5" fmla="*/ 114 h 372"/>
                <a:gd name="T6" fmla="*/ 254 w 378"/>
                <a:gd name="T7" fmla="*/ 130 h 372"/>
                <a:gd name="T8" fmla="*/ 192 w 378"/>
                <a:gd name="T9" fmla="*/ 116 h 372"/>
                <a:gd name="T10" fmla="*/ 168 w 378"/>
                <a:gd name="T11" fmla="*/ 98 h 372"/>
                <a:gd name="T12" fmla="*/ 162 w 378"/>
                <a:gd name="T13" fmla="*/ 82 h 372"/>
                <a:gd name="T14" fmla="*/ 160 w 378"/>
                <a:gd name="T15" fmla="*/ 58 h 372"/>
                <a:gd name="T16" fmla="*/ 174 w 378"/>
                <a:gd name="T17" fmla="*/ 40 h 372"/>
                <a:gd name="T18" fmla="*/ 170 w 378"/>
                <a:gd name="T19" fmla="*/ 6 h 372"/>
                <a:gd name="T20" fmla="*/ 152 w 378"/>
                <a:gd name="T21" fmla="*/ 0 h 372"/>
                <a:gd name="T22" fmla="*/ 140 w 378"/>
                <a:gd name="T23" fmla="*/ 8 h 372"/>
                <a:gd name="T24" fmla="*/ 110 w 378"/>
                <a:gd name="T25" fmla="*/ 18 h 372"/>
                <a:gd name="T26" fmla="*/ 112 w 378"/>
                <a:gd name="T27" fmla="*/ 28 h 372"/>
                <a:gd name="T28" fmla="*/ 124 w 378"/>
                <a:gd name="T29" fmla="*/ 34 h 372"/>
                <a:gd name="T30" fmla="*/ 108 w 378"/>
                <a:gd name="T31" fmla="*/ 36 h 372"/>
                <a:gd name="T32" fmla="*/ 96 w 378"/>
                <a:gd name="T33" fmla="*/ 48 h 372"/>
                <a:gd name="T34" fmla="*/ 88 w 378"/>
                <a:gd name="T35" fmla="*/ 60 h 372"/>
                <a:gd name="T36" fmla="*/ 58 w 378"/>
                <a:gd name="T37" fmla="*/ 84 h 372"/>
                <a:gd name="T38" fmla="*/ 48 w 378"/>
                <a:gd name="T39" fmla="*/ 126 h 372"/>
                <a:gd name="T40" fmla="*/ 18 w 378"/>
                <a:gd name="T41" fmla="*/ 148 h 372"/>
                <a:gd name="T42" fmla="*/ 12 w 378"/>
                <a:gd name="T43" fmla="*/ 170 h 372"/>
                <a:gd name="T44" fmla="*/ 32 w 378"/>
                <a:gd name="T45" fmla="*/ 166 h 372"/>
                <a:gd name="T46" fmla="*/ 32 w 378"/>
                <a:gd name="T47" fmla="*/ 176 h 372"/>
                <a:gd name="T48" fmla="*/ 16 w 378"/>
                <a:gd name="T49" fmla="*/ 192 h 372"/>
                <a:gd name="T50" fmla="*/ 38 w 378"/>
                <a:gd name="T51" fmla="*/ 214 h 372"/>
                <a:gd name="T52" fmla="*/ 50 w 378"/>
                <a:gd name="T53" fmla="*/ 206 h 372"/>
                <a:gd name="T54" fmla="*/ 58 w 378"/>
                <a:gd name="T55" fmla="*/ 194 h 372"/>
                <a:gd name="T56" fmla="*/ 56 w 378"/>
                <a:gd name="T57" fmla="*/ 210 h 372"/>
                <a:gd name="T58" fmla="*/ 76 w 378"/>
                <a:gd name="T59" fmla="*/ 308 h 372"/>
                <a:gd name="T60" fmla="*/ 102 w 378"/>
                <a:gd name="T61" fmla="*/ 352 h 372"/>
                <a:gd name="T62" fmla="*/ 114 w 378"/>
                <a:gd name="T63" fmla="*/ 370 h 372"/>
                <a:gd name="T64" fmla="*/ 132 w 378"/>
                <a:gd name="T65" fmla="*/ 370 h 372"/>
                <a:gd name="T66" fmla="*/ 134 w 378"/>
                <a:gd name="T67" fmla="*/ 362 h 372"/>
                <a:gd name="T68" fmla="*/ 146 w 378"/>
                <a:gd name="T69" fmla="*/ 348 h 372"/>
                <a:gd name="T70" fmla="*/ 160 w 378"/>
                <a:gd name="T71" fmla="*/ 318 h 372"/>
                <a:gd name="T72" fmla="*/ 162 w 378"/>
                <a:gd name="T73" fmla="*/ 280 h 372"/>
                <a:gd name="T74" fmla="*/ 182 w 378"/>
                <a:gd name="T75" fmla="*/ 268 h 372"/>
                <a:gd name="T76" fmla="*/ 224 w 378"/>
                <a:gd name="T77" fmla="*/ 232 h 372"/>
                <a:gd name="T78" fmla="*/ 248 w 378"/>
                <a:gd name="T79" fmla="*/ 202 h 372"/>
                <a:gd name="T80" fmla="*/ 262 w 378"/>
                <a:gd name="T81" fmla="*/ 194 h 372"/>
                <a:gd name="T82" fmla="*/ 266 w 378"/>
                <a:gd name="T83" fmla="*/ 176 h 372"/>
                <a:gd name="T84" fmla="*/ 266 w 378"/>
                <a:gd name="T85" fmla="*/ 160 h 372"/>
                <a:gd name="T86" fmla="*/ 282 w 378"/>
                <a:gd name="T87" fmla="*/ 150 h 372"/>
                <a:gd name="T88" fmla="*/ 294 w 378"/>
                <a:gd name="T89" fmla="*/ 156 h 372"/>
                <a:gd name="T90" fmla="*/ 304 w 378"/>
                <a:gd name="T91" fmla="*/ 170 h 372"/>
                <a:gd name="T92" fmla="*/ 312 w 378"/>
                <a:gd name="T93" fmla="*/ 164 h 372"/>
                <a:gd name="T94" fmla="*/ 318 w 378"/>
                <a:gd name="T95" fmla="*/ 182 h 372"/>
                <a:gd name="T96" fmla="*/ 324 w 378"/>
                <a:gd name="T97" fmla="*/ 184 h 372"/>
                <a:gd name="T98" fmla="*/ 322 w 378"/>
                <a:gd name="T99" fmla="*/ 168 h 372"/>
                <a:gd name="T100" fmla="*/ 336 w 378"/>
                <a:gd name="T101" fmla="*/ 168 h 372"/>
                <a:gd name="T102" fmla="*/ 346 w 378"/>
                <a:gd name="T103" fmla="*/ 152 h 372"/>
                <a:gd name="T104" fmla="*/ 370 w 378"/>
                <a:gd name="T105" fmla="*/ 130 h 372"/>
                <a:gd name="T106" fmla="*/ 378 w 378"/>
                <a:gd name="T107" fmla="*/ 114 h 372"/>
                <a:gd name="T108" fmla="*/ 344 w 378"/>
                <a:gd name="T109" fmla="*/ 114 h 372"/>
                <a:gd name="T110" fmla="*/ 322 w 378"/>
                <a:gd name="T111" fmla="*/ 130 h 372"/>
                <a:gd name="T112" fmla="*/ 306 w 378"/>
                <a:gd name="T113" fmla="*/ 136 h 372"/>
                <a:gd name="T114" fmla="*/ 282 w 378"/>
                <a:gd name="T115" fmla="*/ 13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8" h="372">
                  <a:moveTo>
                    <a:pt x="264" y="138"/>
                  </a:moveTo>
                  <a:lnTo>
                    <a:pt x="262" y="136"/>
                  </a:lnTo>
                  <a:lnTo>
                    <a:pt x="260" y="134"/>
                  </a:lnTo>
                  <a:lnTo>
                    <a:pt x="260" y="130"/>
                  </a:lnTo>
                  <a:lnTo>
                    <a:pt x="262" y="128"/>
                  </a:lnTo>
                  <a:lnTo>
                    <a:pt x="262" y="126"/>
                  </a:lnTo>
                  <a:lnTo>
                    <a:pt x="262" y="126"/>
                  </a:lnTo>
                  <a:lnTo>
                    <a:pt x="262" y="122"/>
                  </a:lnTo>
                  <a:lnTo>
                    <a:pt x="264" y="118"/>
                  </a:lnTo>
                  <a:lnTo>
                    <a:pt x="264" y="114"/>
                  </a:lnTo>
                  <a:lnTo>
                    <a:pt x="264" y="114"/>
                  </a:lnTo>
                  <a:lnTo>
                    <a:pt x="264" y="110"/>
                  </a:lnTo>
                  <a:lnTo>
                    <a:pt x="262" y="110"/>
                  </a:lnTo>
                  <a:lnTo>
                    <a:pt x="260" y="110"/>
                  </a:lnTo>
                  <a:lnTo>
                    <a:pt x="258" y="110"/>
                  </a:lnTo>
                  <a:lnTo>
                    <a:pt x="258" y="112"/>
                  </a:lnTo>
                  <a:lnTo>
                    <a:pt x="256" y="112"/>
                  </a:lnTo>
                  <a:lnTo>
                    <a:pt x="256" y="114"/>
                  </a:lnTo>
                  <a:lnTo>
                    <a:pt x="256" y="116"/>
                  </a:lnTo>
                  <a:lnTo>
                    <a:pt x="256" y="120"/>
                  </a:lnTo>
                  <a:lnTo>
                    <a:pt x="254" y="122"/>
                  </a:lnTo>
                  <a:lnTo>
                    <a:pt x="254" y="126"/>
                  </a:lnTo>
                  <a:lnTo>
                    <a:pt x="254" y="128"/>
                  </a:lnTo>
                  <a:lnTo>
                    <a:pt x="254" y="130"/>
                  </a:lnTo>
                  <a:lnTo>
                    <a:pt x="254" y="130"/>
                  </a:lnTo>
                  <a:lnTo>
                    <a:pt x="226" y="126"/>
                  </a:lnTo>
                  <a:lnTo>
                    <a:pt x="218" y="122"/>
                  </a:lnTo>
                  <a:lnTo>
                    <a:pt x="206" y="120"/>
                  </a:lnTo>
                  <a:lnTo>
                    <a:pt x="196" y="118"/>
                  </a:lnTo>
                  <a:lnTo>
                    <a:pt x="192" y="116"/>
                  </a:lnTo>
                  <a:lnTo>
                    <a:pt x="186" y="114"/>
                  </a:lnTo>
                  <a:lnTo>
                    <a:pt x="180" y="112"/>
                  </a:lnTo>
                  <a:lnTo>
                    <a:pt x="176" y="108"/>
                  </a:lnTo>
                  <a:lnTo>
                    <a:pt x="172" y="104"/>
                  </a:lnTo>
                  <a:lnTo>
                    <a:pt x="168" y="102"/>
                  </a:lnTo>
                  <a:lnTo>
                    <a:pt x="168" y="98"/>
                  </a:lnTo>
                  <a:lnTo>
                    <a:pt x="166" y="98"/>
                  </a:lnTo>
                  <a:lnTo>
                    <a:pt x="162" y="94"/>
                  </a:lnTo>
                  <a:lnTo>
                    <a:pt x="160" y="90"/>
                  </a:lnTo>
                  <a:lnTo>
                    <a:pt x="158" y="88"/>
                  </a:lnTo>
                  <a:lnTo>
                    <a:pt x="160" y="84"/>
                  </a:lnTo>
                  <a:lnTo>
                    <a:pt x="162" y="82"/>
                  </a:lnTo>
                  <a:lnTo>
                    <a:pt x="164" y="80"/>
                  </a:lnTo>
                  <a:lnTo>
                    <a:pt x="166" y="78"/>
                  </a:lnTo>
                  <a:lnTo>
                    <a:pt x="166" y="78"/>
                  </a:lnTo>
                  <a:lnTo>
                    <a:pt x="162" y="72"/>
                  </a:lnTo>
                  <a:lnTo>
                    <a:pt x="160" y="64"/>
                  </a:lnTo>
                  <a:lnTo>
                    <a:pt x="160" y="58"/>
                  </a:lnTo>
                  <a:lnTo>
                    <a:pt x="162" y="52"/>
                  </a:lnTo>
                  <a:lnTo>
                    <a:pt x="164" y="48"/>
                  </a:lnTo>
                  <a:lnTo>
                    <a:pt x="166" y="44"/>
                  </a:lnTo>
                  <a:lnTo>
                    <a:pt x="170" y="42"/>
                  </a:lnTo>
                  <a:lnTo>
                    <a:pt x="172" y="40"/>
                  </a:lnTo>
                  <a:lnTo>
                    <a:pt x="174" y="40"/>
                  </a:lnTo>
                  <a:lnTo>
                    <a:pt x="168" y="28"/>
                  </a:lnTo>
                  <a:lnTo>
                    <a:pt x="174" y="22"/>
                  </a:lnTo>
                  <a:lnTo>
                    <a:pt x="172" y="20"/>
                  </a:lnTo>
                  <a:lnTo>
                    <a:pt x="170" y="14"/>
                  </a:lnTo>
                  <a:lnTo>
                    <a:pt x="170" y="10"/>
                  </a:lnTo>
                  <a:lnTo>
                    <a:pt x="170" y="6"/>
                  </a:lnTo>
                  <a:lnTo>
                    <a:pt x="168" y="6"/>
                  </a:lnTo>
                  <a:lnTo>
                    <a:pt x="168" y="2"/>
                  </a:lnTo>
                  <a:lnTo>
                    <a:pt x="164" y="0"/>
                  </a:lnTo>
                  <a:lnTo>
                    <a:pt x="160" y="0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50" y="0"/>
                  </a:lnTo>
                  <a:lnTo>
                    <a:pt x="146" y="2"/>
                  </a:lnTo>
                  <a:lnTo>
                    <a:pt x="146" y="2"/>
                  </a:lnTo>
                  <a:lnTo>
                    <a:pt x="144" y="2"/>
                  </a:lnTo>
                  <a:lnTo>
                    <a:pt x="140" y="6"/>
                  </a:lnTo>
                  <a:lnTo>
                    <a:pt x="140" y="8"/>
                  </a:lnTo>
                  <a:lnTo>
                    <a:pt x="138" y="12"/>
                  </a:lnTo>
                  <a:lnTo>
                    <a:pt x="138" y="12"/>
                  </a:lnTo>
                  <a:lnTo>
                    <a:pt x="126" y="14"/>
                  </a:lnTo>
                  <a:lnTo>
                    <a:pt x="120" y="14"/>
                  </a:lnTo>
                  <a:lnTo>
                    <a:pt x="114" y="16"/>
                  </a:lnTo>
                  <a:lnTo>
                    <a:pt x="110" y="18"/>
                  </a:lnTo>
                  <a:lnTo>
                    <a:pt x="108" y="20"/>
                  </a:lnTo>
                  <a:lnTo>
                    <a:pt x="106" y="22"/>
                  </a:lnTo>
                  <a:lnTo>
                    <a:pt x="106" y="24"/>
                  </a:lnTo>
                  <a:lnTo>
                    <a:pt x="106" y="26"/>
                  </a:lnTo>
                  <a:lnTo>
                    <a:pt x="108" y="26"/>
                  </a:lnTo>
                  <a:lnTo>
                    <a:pt x="112" y="28"/>
                  </a:lnTo>
                  <a:lnTo>
                    <a:pt x="114" y="28"/>
                  </a:lnTo>
                  <a:lnTo>
                    <a:pt x="116" y="28"/>
                  </a:lnTo>
                  <a:lnTo>
                    <a:pt x="118" y="28"/>
                  </a:lnTo>
                  <a:lnTo>
                    <a:pt x="120" y="30"/>
                  </a:lnTo>
                  <a:lnTo>
                    <a:pt x="124" y="32"/>
                  </a:lnTo>
                  <a:lnTo>
                    <a:pt x="124" y="34"/>
                  </a:lnTo>
                  <a:lnTo>
                    <a:pt x="124" y="36"/>
                  </a:lnTo>
                  <a:lnTo>
                    <a:pt x="124" y="38"/>
                  </a:lnTo>
                  <a:lnTo>
                    <a:pt x="122" y="36"/>
                  </a:lnTo>
                  <a:lnTo>
                    <a:pt x="118" y="36"/>
                  </a:lnTo>
                  <a:lnTo>
                    <a:pt x="114" y="36"/>
                  </a:lnTo>
                  <a:lnTo>
                    <a:pt x="108" y="36"/>
                  </a:lnTo>
                  <a:lnTo>
                    <a:pt x="106" y="38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98" y="40"/>
                  </a:lnTo>
                  <a:lnTo>
                    <a:pt x="96" y="44"/>
                  </a:lnTo>
                  <a:lnTo>
                    <a:pt x="96" y="48"/>
                  </a:lnTo>
                  <a:lnTo>
                    <a:pt x="96" y="50"/>
                  </a:lnTo>
                  <a:lnTo>
                    <a:pt x="96" y="52"/>
                  </a:lnTo>
                  <a:lnTo>
                    <a:pt x="96" y="54"/>
                  </a:lnTo>
                  <a:lnTo>
                    <a:pt x="90" y="54"/>
                  </a:lnTo>
                  <a:lnTo>
                    <a:pt x="90" y="58"/>
                  </a:lnTo>
                  <a:lnTo>
                    <a:pt x="88" y="60"/>
                  </a:lnTo>
                  <a:lnTo>
                    <a:pt x="84" y="64"/>
                  </a:lnTo>
                  <a:lnTo>
                    <a:pt x="82" y="68"/>
                  </a:lnTo>
                  <a:lnTo>
                    <a:pt x="78" y="70"/>
                  </a:lnTo>
                  <a:lnTo>
                    <a:pt x="76" y="72"/>
                  </a:lnTo>
                  <a:lnTo>
                    <a:pt x="76" y="74"/>
                  </a:lnTo>
                  <a:lnTo>
                    <a:pt x="58" y="84"/>
                  </a:lnTo>
                  <a:lnTo>
                    <a:pt x="46" y="94"/>
                  </a:lnTo>
                  <a:lnTo>
                    <a:pt x="40" y="104"/>
                  </a:lnTo>
                  <a:lnTo>
                    <a:pt x="38" y="112"/>
                  </a:lnTo>
                  <a:lnTo>
                    <a:pt x="38" y="118"/>
                  </a:lnTo>
                  <a:lnTo>
                    <a:pt x="40" y="122"/>
                  </a:lnTo>
                  <a:lnTo>
                    <a:pt x="48" y="126"/>
                  </a:lnTo>
                  <a:lnTo>
                    <a:pt x="44" y="146"/>
                  </a:lnTo>
                  <a:lnTo>
                    <a:pt x="38" y="146"/>
                  </a:lnTo>
                  <a:lnTo>
                    <a:pt x="24" y="146"/>
                  </a:lnTo>
                  <a:lnTo>
                    <a:pt x="22" y="146"/>
                  </a:lnTo>
                  <a:lnTo>
                    <a:pt x="20" y="146"/>
                  </a:lnTo>
                  <a:lnTo>
                    <a:pt x="18" y="148"/>
                  </a:lnTo>
                  <a:lnTo>
                    <a:pt x="16" y="148"/>
                  </a:lnTo>
                  <a:lnTo>
                    <a:pt x="0" y="166"/>
                  </a:lnTo>
                  <a:lnTo>
                    <a:pt x="2" y="168"/>
                  </a:lnTo>
                  <a:lnTo>
                    <a:pt x="2" y="168"/>
                  </a:lnTo>
                  <a:lnTo>
                    <a:pt x="6" y="170"/>
                  </a:lnTo>
                  <a:lnTo>
                    <a:pt x="12" y="170"/>
                  </a:lnTo>
                  <a:lnTo>
                    <a:pt x="18" y="170"/>
                  </a:lnTo>
                  <a:lnTo>
                    <a:pt x="24" y="168"/>
                  </a:lnTo>
                  <a:lnTo>
                    <a:pt x="26" y="168"/>
                  </a:lnTo>
                  <a:lnTo>
                    <a:pt x="28" y="166"/>
                  </a:lnTo>
                  <a:lnTo>
                    <a:pt x="30" y="166"/>
                  </a:lnTo>
                  <a:lnTo>
                    <a:pt x="32" y="166"/>
                  </a:lnTo>
                  <a:lnTo>
                    <a:pt x="36" y="166"/>
                  </a:lnTo>
                  <a:lnTo>
                    <a:pt x="36" y="166"/>
                  </a:lnTo>
                  <a:lnTo>
                    <a:pt x="36" y="166"/>
                  </a:lnTo>
                  <a:lnTo>
                    <a:pt x="36" y="168"/>
                  </a:lnTo>
                  <a:lnTo>
                    <a:pt x="34" y="170"/>
                  </a:lnTo>
                  <a:lnTo>
                    <a:pt x="32" y="176"/>
                  </a:lnTo>
                  <a:lnTo>
                    <a:pt x="28" y="180"/>
                  </a:lnTo>
                  <a:lnTo>
                    <a:pt x="24" y="184"/>
                  </a:lnTo>
                  <a:lnTo>
                    <a:pt x="20" y="188"/>
                  </a:lnTo>
                  <a:lnTo>
                    <a:pt x="16" y="190"/>
                  </a:lnTo>
                  <a:lnTo>
                    <a:pt x="16" y="190"/>
                  </a:lnTo>
                  <a:lnTo>
                    <a:pt x="16" y="192"/>
                  </a:lnTo>
                  <a:lnTo>
                    <a:pt x="16" y="194"/>
                  </a:lnTo>
                  <a:lnTo>
                    <a:pt x="18" y="198"/>
                  </a:lnTo>
                  <a:lnTo>
                    <a:pt x="20" y="202"/>
                  </a:lnTo>
                  <a:lnTo>
                    <a:pt x="24" y="206"/>
                  </a:lnTo>
                  <a:lnTo>
                    <a:pt x="30" y="210"/>
                  </a:lnTo>
                  <a:lnTo>
                    <a:pt x="38" y="214"/>
                  </a:lnTo>
                  <a:lnTo>
                    <a:pt x="40" y="214"/>
                  </a:lnTo>
                  <a:lnTo>
                    <a:pt x="42" y="214"/>
                  </a:lnTo>
                  <a:lnTo>
                    <a:pt x="44" y="214"/>
                  </a:lnTo>
                  <a:lnTo>
                    <a:pt x="46" y="210"/>
                  </a:lnTo>
                  <a:lnTo>
                    <a:pt x="50" y="206"/>
                  </a:lnTo>
                  <a:lnTo>
                    <a:pt x="50" y="206"/>
                  </a:lnTo>
                  <a:lnTo>
                    <a:pt x="50" y="204"/>
                  </a:lnTo>
                  <a:lnTo>
                    <a:pt x="50" y="200"/>
                  </a:lnTo>
                  <a:lnTo>
                    <a:pt x="52" y="196"/>
                  </a:lnTo>
                  <a:lnTo>
                    <a:pt x="54" y="194"/>
                  </a:lnTo>
                  <a:lnTo>
                    <a:pt x="58" y="192"/>
                  </a:lnTo>
                  <a:lnTo>
                    <a:pt x="58" y="194"/>
                  </a:lnTo>
                  <a:lnTo>
                    <a:pt x="56" y="196"/>
                  </a:lnTo>
                  <a:lnTo>
                    <a:pt x="56" y="200"/>
                  </a:lnTo>
                  <a:lnTo>
                    <a:pt x="56" y="204"/>
                  </a:lnTo>
                  <a:lnTo>
                    <a:pt x="58" y="206"/>
                  </a:lnTo>
                  <a:lnTo>
                    <a:pt x="58" y="208"/>
                  </a:lnTo>
                  <a:lnTo>
                    <a:pt x="56" y="210"/>
                  </a:lnTo>
                  <a:lnTo>
                    <a:pt x="56" y="212"/>
                  </a:lnTo>
                  <a:lnTo>
                    <a:pt x="56" y="216"/>
                  </a:lnTo>
                  <a:lnTo>
                    <a:pt x="56" y="220"/>
                  </a:lnTo>
                  <a:lnTo>
                    <a:pt x="56" y="228"/>
                  </a:lnTo>
                  <a:lnTo>
                    <a:pt x="60" y="258"/>
                  </a:lnTo>
                  <a:lnTo>
                    <a:pt x="76" y="308"/>
                  </a:lnTo>
                  <a:lnTo>
                    <a:pt x="92" y="336"/>
                  </a:lnTo>
                  <a:lnTo>
                    <a:pt x="94" y="336"/>
                  </a:lnTo>
                  <a:lnTo>
                    <a:pt x="96" y="340"/>
                  </a:lnTo>
                  <a:lnTo>
                    <a:pt x="98" y="344"/>
                  </a:lnTo>
                  <a:lnTo>
                    <a:pt x="102" y="352"/>
                  </a:lnTo>
                  <a:lnTo>
                    <a:pt x="102" y="352"/>
                  </a:lnTo>
                  <a:lnTo>
                    <a:pt x="104" y="354"/>
                  </a:lnTo>
                  <a:lnTo>
                    <a:pt x="108" y="358"/>
                  </a:lnTo>
                  <a:lnTo>
                    <a:pt x="110" y="362"/>
                  </a:lnTo>
                  <a:lnTo>
                    <a:pt x="112" y="366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16" y="372"/>
                  </a:lnTo>
                  <a:lnTo>
                    <a:pt x="120" y="372"/>
                  </a:lnTo>
                  <a:lnTo>
                    <a:pt x="126" y="372"/>
                  </a:lnTo>
                  <a:lnTo>
                    <a:pt x="130" y="372"/>
                  </a:lnTo>
                  <a:lnTo>
                    <a:pt x="132" y="372"/>
                  </a:lnTo>
                  <a:lnTo>
                    <a:pt x="132" y="370"/>
                  </a:lnTo>
                  <a:lnTo>
                    <a:pt x="132" y="370"/>
                  </a:lnTo>
                  <a:lnTo>
                    <a:pt x="132" y="368"/>
                  </a:lnTo>
                  <a:lnTo>
                    <a:pt x="132" y="368"/>
                  </a:lnTo>
                  <a:lnTo>
                    <a:pt x="132" y="368"/>
                  </a:lnTo>
                  <a:lnTo>
                    <a:pt x="134" y="364"/>
                  </a:lnTo>
                  <a:lnTo>
                    <a:pt x="134" y="362"/>
                  </a:lnTo>
                  <a:lnTo>
                    <a:pt x="138" y="358"/>
                  </a:lnTo>
                  <a:lnTo>
                    <a:pt x="140" y="356"/>
                  </a:lnTo>
                  <a:lnTo>
                    <a:pt x="144" y="354"/>
                  </a:lnTo>
                  <a:lnTo>
                    <a:pt x="144" y="354"/>
                  </a:lnTo>
                  <a:lnTo>
                    <a:pt x="146" y="352"/>
                  </a:lnTo>
                  <a:lnTo>
                    <a:pt x="146" y="348"/>
                  </a:lnTo>
                  <a:lnTo>
                    <a:pt x="150" y="346"/>
                  </a:lnTo>
                  <a:lnTo>
                    <a:pt x="152" y="344"/>
                  </a:lnTo>
                  <a:lnTo>
                    <a:pt x="154" y="342"/>
                  </a:lnTo>
                  <a:lnTo>
                    <a:pt x="156" y="338"/>
                  </a:lnTo>
                  <a:lnTo>
                    <a:pt x="158" y="330"/>
                  </a:lnTo>
                  <a:lnTo>
                    <a:pt x="160" y="318"/>
                  </a:lnTo>
                  <a:lnTo>
                    <a:pt x="158" y="308"/>
                  </a:lnTo>
                  <a:lnTo>
                    <a:pt x="156" y="302"/>
                  </a:lnTo>
                  <a:lnTo>
                    <a:pt x="156" y="296"/>
                  </a:lnTo>
                  <a:lnTo>
                    <a:pt x="156" y="290"/>
                  </a:lnTo>
                  <a:lnTo>
                    <a:pt x="158" y="284"/>
                  </a:lnTo>
                  <a:lnTo>
                    <a:pt x="162" y="280"/>
                  </a:lnTo>
                  <a:lnTo>
                    <a:pt x="166" y="278"/>
                  </a:lnTo>
                  <a:lnTo>
                    <a:pt x="168" y="276"/>
                  </a:lnTo>
                  <a:lnTo>
                    <a:pt x="170" y="276"/>
                  </a:lnTo>
                  <a:lnTo>
                    <a:pt x="174" y="274"/>
                  </a:lnTo>
                  <a:lnTo>
                    <a:pt x="178" y="270"/>
                  </a:lnTo>
                  <a:lnTo>
                    <a:pt x="182" y="268"/>
                  </a:lnTo>
                  <a:lnTo>
                    <a:pt x="184" y="266"/>
                  </a:lnTo>
                  <a:lnTo>
                    <a:pt x="190" y="260"/>
                  </a:lnTo>
                  <a:lnTo>
                    <a:pt x="198" y="252"/>
                  </a:lnTo>
                  <a:lnTo>
                    <a:pt x="208" y="244"/>
                  </a:lnTo>
                  <a:lnTo>
                    <a:pt x="218" y="236"/>
                  </a:lnTo>
                  <a:lnTo>
                    <a:pt x="224" y="232"/>
                  </a:lnTo>
                  <a:lnTo>
                    <a:pt x="226" y="230"/>
                  </a:lnTo>
                  <a:lnTo>
                    <a:pt x="232" y="228"/>
                  </a:lnTo>
                  <a:lnTo>
                    <a:pt x="236" y="222"/>
                  </a:lnTo>
                  <a:lnTo>
                    <a:pt x="242" y="216"/>
                  </a:lnTo>
                  <a:lnTo>
                    <a:pt x="246" y="210"/>
                  </a:lnTo>
                  <a:lnTo>
                    <a:pt x="248" y="202"/>
                  </a:lnTo>
                  <a:lnTo>
                    <a:pt x="248" y="202"/>
                  </a:lnTo>
                  <a:lnTo>
                    <a:pt x="250" y="200"/>
                  </a:lnTo>
                  <a:lnTo>
                    <a:pt x="250" y="198"/>
                  </a:lnTo>
                  <a:lnTo>
                    <a:pt x="254" y="196"/>
                  </a:lnTo>
                  <a:lnTo>
                    <a:pt x="258" y="194"/>
                  </a:lnTo>
                  <a:lnTo>
                    <a:pt x="262" y="194"/>
                  </a:lnTo>
                  <a:lnTo>
                    <a:pt x="270" y="196"/>
                  </a:lnTo>
                  <a:lnTo>
                    <a:pt x="270" y="182"/>
                  </a:lnTo>
                  <a:lnTo>
                    <a:pt x="270" y="182"/>
                  </a:lnTo>
                  <a:lnTo>
                    <a:pt x="270" y="180"/>
                  </a:lnTo>
                  <a:lnTo>
                    <a:pt x="268" y="176"/>
                  </a:lnTo>
                  <a:lnTo>
                    <a:pt x="266" y="176"/>
                  </a:lnTo>
                  <a:lnTo>
                    <a:pt x="266" y="174"/>
                  </a:lnTo>
                  <a:lnTo>
                    <a:pt x="264" y="172"/>
                  </a:lnTo>
                  <a:lnTo>
                    <a:pt x="264" y="168"/>
                  </a:lnTo>
                  <a:lnTo>
                    <a:pt x="264" y="164"/>
                  </a:lnTo>
                  <a:lnTo>
                    <a:pt x="266" y="162"/>
                  </a:lnTo>
                  <a:lnTo>
                    <a:pt x="266" y="160"/>
                  </a:lnTo>
                  <a:lnTo>
                    <a:pt x="266" y="158"/>
                  </a:lnTo>
                  <a:lnTo>
                    <a:pt x="268" y="154"/>
                  </a:lnTo>
                  <a:lnTo>
                    <a:pt x="268" y="152"/>
                  </a:lnTo>
                  <a:lnTo>
                    <a:pt x="270" y="150"/>
                  </a:lnTo>
                  <a:lnTo>
                    <a:pt x="274" y="150"/>
                  </a:lnTo>
                  <a:lnTo>
                    <a:pt x="282" y="150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0" y="150"/>
                  </a:lnTo>
                  <a:lnTo>
                    <a:pt x="290" y="150"/>
                  </a:lnTo>
                  <a:lnTo>
                    <a:pt x="292" y="152"/>
                  </a:lnTo>
                  <a:lnTo>
                    <a:pt x="294" y="156"/>
                  </a:lnTo>
                  <a:lnTo>
                    <a:pt x="294" y="164"/>
                  </a:lnTo>
                  <a:lnTo>
                    <a:pt x="298" y="178"/>
                  </a:lnTo>
                  <a:lnTo>
                    <a:pt x="300" y="176"/>
                  </a:lnTo>
                  <a:lnTo>
                    <a:pt x="300" y="176"/>
                  </a:lnTo>
                  <a:lnTo>
                    <a:pt x="302" y="174"/>
                  </a:lnTo>
                  <a:lnTo>
                    <a:pt x="304" y="170"/>
                  </a:lnTo>
                  <a:lnTo>
                    <a:pt x="304" y="168"/>
                  </a:lnTo>
                  <a:lnTo>
                    <a:pt x="306" y="164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10" y="162"/>
                  </a:lnTo>
                  <a:lnTo>
                    <a:pt x="312" y="164"/>
                  </a:lnTo>
                  <a:lnTo>
                    <a:pt x="312" y="168"/>
                  </a:lnTo>
                  <a:lnTo>
                    <a:pt x="314" y="176"/>
                  </a:lnTo>
                  <a:lnTo>
                    <a:pt x="316" y="184"/>
                  </a:lnTo>
                  <a:lnTo>
                    <a:pt x="316" y="184"/>
                  </a:lnTo>
                  <a:lnTo>
                    <a:pt x="316" y="182"/>
                  </a:lnTo>
                  <a:lnTo>
                    <a:pt x="318" y="182"/>
                  </a:lnTo>
                  <a:lnTo>
                    <a:pt x="320" y="182"/>
                  </a:lnTo>
                  <a:lnTo>
                    <a:pt x="320" y="184"/>
                  </a:lnTo>
                  <a:lnTo>
                    <a:pt x="320" y="184"/>
                  </a:lnTo>
                  <a:lnTo>
                    <a:pt x="322" y="184"/>
                  </a:lnTo>
                  <a:lnTo>
                    <a:pt x="324" y="184"/>
                  </a:lnTo>
                  <a:lnTo>
                    <a:pt x="324" y="184"/>
                  </a:lnTo>
                  <a:lnTo>
                    <a:pt x="324" y="182"/>
                  </a:lnTo>
                  <a:lnTo>
                    <a:pt x="324" y="178"/>
                  </a:lnTo>
                  <a:lnTo>
                    <a:pt x="322" y="174"/>
                  </a:lnTo>
                  <a:lnTo>
                    <a:pt x="322" y="170"/>
                  </a:lnTo>
                  <a:lnTo>
                    <a:pt x="322" y="168"/>
                  </a:lnTo>
                  <a:lnTo>
                    <a:pt x="322" y="168"/>
                  </a:lnTo>
                  <a:lnTo>
                    <a:pt x="324" y="168"/>
                  </a:lnTo>
                  <a:lnTo>
                    <a:pt x="328" y="170"/>
                  </a:lnTo>
                  <a:lnTo>
                    <a:pt x="330" y="172"/>
                  </a:lnTo>
                  <a:lnTo>
                    <a:pt x="332" y="172"/>
                  </a:lnTo>
                  <a:lnTo>
                    <a:pt x="334" y="170"/>
                  </a:lnTo>
                  <a:lnTo>
                    <a:pt x="336" y="168"/>
                  </a:lnTo>
                  <a:lnTo>
                    <a:pt x="338" y="166"/>
                  </a:lnTo>
                  <a:lnTo>
                    <a:pt x="340" y="164"/>
                  </a:lnTo>
                  <a:lnTo>
                    <a:pt x="342" y="164"/>
                  </a:lnTo>
                  <a:lnTo>
                    <a:pt x="344" y="160"/>
                  </a:lnTo>
                  <a:lnTo>
                    <a:pt x="344" y="156"/>
                  </a:lnTo>
                  <a:lnTo>
                    <a:pt x="346" y="152"/>
                  </a:lnTo>
                  <a:lnTo>
                    <a:pt x="348" y="146"/>
                  </a:lnTo>
                  <a:lnTo>
                    <a:pt x="350" y="142"/>
                  </a:lnTo>
                  <a:lnTo>
                    <a:pt x="354" y="140"/>
                  </a:lnTo>
                  <a:lnTo>
                    <a:pt x="358" y="138"/>
                  </a:lnTo>
                  <a:lnTo>
                    <a:pt x="368" y="134"/>
                  </a:lnTo>
                  <a:lnTo>
                    <a:pt x="370" y="130"/>
                  </a:lnTo>
                  <a:lnTo>
                    <a:pt x="370" y="128"/>
                  </a:lnTo>
                  <a:lnTo>
                    <a:pt x="372" y="126"/>
                  </a:lnTo>
                  <a:lnTo>
                    <a:pt x="374" y="124"/>
                  </a:lnTo>
                  <a:lnTo>
                    <a:pt x="374" y="120"/>
                  </a:lnTo>
                  <a:lnTo>
                    <a:pt x="376" y="116"/>
                  </a:lnTo>
                  <a:lnTo>
                    <a:pt x="378" y="114"/>
                  </a:lnTo>
                  <a:lnTo>
                    <a:pt x="378" y="110"/>
                  </a:lnTo>
                  <a:lnTo>
                    <a:pt x="378" y="108"/>
                  </a:lnTo>
                  <a:lnTo>
                    <a:pt x="376" y="108"/>
                  </a:lnTo>
                  <a:lnTo>
                    <a:pt x="366" y="110"/>
                  </a:lnTo>
                  <a:lnTo>
                    <a:pt x="354" y="112"/>
                  </a:lnTo>
                  <a:lnTo>
                    <a:pt x="344" y="114"/>
                  </a:lnTo>
                  <a:lnTo>
                    <a:pt x="330" y="112"/>
                  </a:lnTo>
                  <a:lnTo>
                    <a:pt x="330" y="112"/>
                  </a:lnTo>
                  <a:lnTo>
                    <a:pt x="328" y="116"/>
                  </a:lnTo>
                  <a:lnTo>
                    <a:pt x="326" y="120"/>
                  </a:lnTo>
                  <a:lnTo>
                    <a:pt x="324" y="124"/>
                  </a:lnTo>
                  <a:lnTo>
                    <a:pt x="322" y="130"/>
                  </a:lnTo>
                  <a:lnTo>
                    <a:pt x="320" y="134"/>
                  </a:lnTo>
                  <a:lnTo>
                    <a:pt x="318" y="136"/>
                  </a:lnTo>
                  <a:lnTo>
                    <a:pt x="316" y="138"/>
                  </a:lnTo>
                  <a:lnTo>
                    <a:pt x="314" y="138"/>
                  </a:lnTo>
                  <a:lnTo>
                    <a:pt x="310" y="138"/>
                  </a:lnTo>
                  <a:lnTo>
                    <a:pt x="306" y="136"/>
                  </a:lnTo>
                  <a:lnTo>
                    <a:pt x="302" y="136"/>
                  </a:lnTo>
                  <a:lnTo>
                    <a:pt x="298" y="136"/>
                  </a:lnTo>
                  <a:lnTo>
                    <a:pt x="294" y="138"/>
                  </a:lnTo>
                  <a:lnTo>
                    <a:pt x="290" y="136"/>
                  </a:lnTo>
                  <a:lnTo>
                    <a:pt x="284" y="136"/>
                  </a:lnTo>
                  <a:lnTo>
                    <a:pt x="282" y="136"/>
                  </a:lnTo>
                  <a:lnTo>
                    <a:pt x="280" y="136"/>
                  </a:lnTo>
                  <a:lnTo>
                    <a:pt x="264" y="13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08"/>
            <p:cNvSpPr/>
            <p:nvPr/>
          </p:nvSpPr>
          <p:spPr bwMode="gray">
            <a:xfrm>
              <a:off x="1609" y="2590"/>
              <a:ext cx="196" cy="136"/>
            </a:xfrm>
            <a:custGeom>
              <a:avLst/>
              <a:gdLst>
                <a:gd name="T0" fmla="*/ 194 w 196"/>
                <a:gd name="T1" fmla="*/ 36 h 136"/>
                <a:gd name="T2" fmla="*/ 184 w 196"/>
                <a:gd name="T3" fmla="*/ 36 h 136"/>
                <a:gd name="T4" fmla="*/ 166 w 196"/>
                <a:gd name="T5" fmla="*/ 38 h 136"/>
                <a:gd name="T6" fmla="*/ 162 w 196"/>
                <a:gd name="T7" fmla="*/ 40 h 136"/>
                <a:gd name="T8" fmla="*/ 156 w 196"/>
                <a:gd name="T9" fmla="*/ 44 h 136"/>
                <a:gd name="T10" fmla="*/ 154 w 196"/>
                <a:gd name="T11" fmla="*/ 50 h 136"/>
                <a:gd name="T12" fmla="*/ 134 w 196"/>
                <a:gd name="T13" fmla="*/ 66 h 136"/>
                <a:gd name="T14" fmla="*/ 132 w 196"/>
                <a:gd name="T15" fmla="*/ 66 h 136"/>
                <a:gd name="T16" fmla="*/ 128 w 196"/>
                <a:gd name="T17" fmla="*/ 66 h 136"/>
                <a:gd name="T18" fmla="*/ 122 w 196"/>
                <a:gd name="T19" fmla="*/ 72 h 136"/>
                <a:gd name="T20" fmla="*/ 122 w 196"/>
                <a:gd name="T21" fmla="*/ 84 h 136"/>
                <a:gd name="T22" fmla="*/ 102 w 196"/>
                <a:gd name="T23" fmla="*/ 102 h 136"/>
                <a:gd name="T24" fmla="*/ 94 w 196"/>
                <a:gd name="T25" fmla="*/ 102 h 136"/>
                <a:gd name="T26" fmla="*/ 84 w 196"/>
                <a:gd name="T27" fmla="*/ 104 h 136"/>
                <a:gd name="T28" fmla="*/ 74 w 196"/>
                <a:gd name="T29" fmla="*/ 110 h 136"/>
                <a:gd name="T30" fmla="*/ 68 w 196"/>
                <a:gd name="T31" fmla="*/ 118 h 136"/>
                <a:gd name="T32" fmla="*/ 60 w 196"/>
                <a:gd name="T33" fmla="*/ 124 h 136"/>
                <a:gd name="T34" fmla="*/ 56 w 196"/>
                <a:gd name="T35" fmla="*/ 128 h 136"/>
                <a:gd name="T36" fmla="*/ 52 w 196"/>
                <a:gd name="T37" fmla="*/ 130 h 136"/>
                <a:gd name="T38" fmla="*/ 32 w 196"/>
                <a:gd name="T39" fmla="*/ 136 h 136"/>
                <a:gd name="T40" fmla="*/ 12 w 196"/>
                <a:gd name="T41" fmla="*/ 132 h 136"/>
                <a:gd name="T42" fmla="*/ 0 w 196"/>
                <a:gd name="T43" fmla="*/ 80 h 136"/>
                <a:gd name="T44" fmla="*/ 12 w 196"/>
                <a:gd name="T45" fmla="*/ 42 h 136"/>
                <a:gd name="T46" fmla="*/ 32 w 196"/>
                <a:gd name="T47" fmla="*/ 32 h 136"/>
                <a:gd name="T48" fmla="*/ 38 w 196"/>
                <a:gd name="T49" fmla="*/ 30 h 136"/>
                <a:gd name="T50" fmla="*/ 48 w 196"/>
                <a:gd name="T51" fmla="*/ 24 h 136"/>
                <a:gd name="T52" fmla="*/ 56 w 196"/>
                <a:gd name="T53" fmla="*/ 14 h 136"/>
                <a:gd name="T54" fmla="*/ 60 w 196"/>
                <a:gd name="T55" fmla="*/ 8 h 136"/>
                <a:gd name="T56" fmla="*/ 66 w 196"/>
                <a:gd name="T57" fmla="*/ 10 h 136"/>
                <a:gd name="T58" fmla="*/ 74 w 196"/>
                <a:gd name="T59" fmla="*/ 10 h 136"/>
                <a:gd name="T60" fmla="*/ 92 w 196"/>
                <a:gd name="T61" fmla="*/ 12 h 136"/>
                <a:gd name="T62" fmla="*/ 122 w 196"/>
                <a:gd name="T63" fmla="*/ 2 h 136"/>
                <a:gd name="T64" fmla="*/ 140 w 196"/>
                <a:gd name="T65" fmla="*/ 8 h 136"/>
                <a:gd name="T66" fmla="*/ 142 w 196"/>
                <a:gd name="T67" fmla="*/ 12 h 136"/>
                <a:gd name="T68" fmla="*/ 150 w 196"/>
                <a:gd name="T69" fmla="*/ 16 h 136"/>
                <a:gd name="T70" fmla="*/ 158 w 196"/>
                <a:gd name="T71" fmla="*/ 20 h 136"/>
                <a:gd name="T72" fmla="*/ 194 w 196"/>
                <a:gd name="T73" fmla="*/ 20 h 136"/>
                <a:gd name="T74" fmla="*/ 194 w 196"/>
                <a:gd name="T75" fmla="*/ 24 h 136"/>
                <a:gd name="T76" fmla="*/ 196 w 196"/>
                <a:gd name="T77" fmla="*/ 3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6" h="136">
                  <a:moveTo>
                    <a:pt x="196" y="36"/>
                  </a:moveTo>
                  <a:lnTo>
                    <a:pt x="194" y="36"/>
                  </a:lnTo>
                  <a:lnTo>
                    <a:pt x="190" y="36"/>
                  </a:lnTo>
                  <a:lnTo>
                    <a:pt x="184" y="36"/>
                  </a:lnTo>
                  <a:lnTo>
                    <a:pt x="176" y="36"/>
                  </a:lnTo>
                  <a:lnTo>
                    <a:pt x="166" y="38"/>
                  </a:lnTo>
                  <a:lnTo>
                    <a:pt x="166" y="38"/>
                  </a:lnTo>
                  <a:lnTo>
                    <a:pt x="162" y="40"/>
                  </a:lnTo>
                  <a:lnTo>
                    <a:pt x="160" y="42"/>
                  </a:lnTo>
                  <a:lnTo>
                    <a:pt x="156" y="44"/>
                  </a:lnTo>
                  <a:lnTo>
                    <a:pt x="154" y="46"/>
                  </a:lnTo>
                  <a:lnTo>
                    <a:pt x="154" y="50"/>
                  </a:lnTo>
                  <a:lnTo>
                    <a:pt x="138" y="56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2" y="66"/>
                  </a:lnTo>
                  <a:lnTo>
                    <a:pt x="130" y="66"/>
                  </a:lnTo>
                  <a:lnTo>
                    <a:pt x="128" y="66"/>
                  </a:lnTo>
                  <a:lnTo>
                    <a:pt x="124" y="68"/>
                  </a:lnTo>
                  <a:lnTo>
                    <a:pt x="122" y="72"/>
                  </a:lnTo>
                  <a:lnTo>
                    <a:pt x="122" y="76"/>
                  </a:lnTo>
                  <a:lnTo>
                    <a:pt x="122" y="84"/>
                  </a:lnTo>
                  <a:lnTo>
                    <a:pt x="104" y="102"/>
                  </a:lnTo>
                  <a:lnTo>
                    <a:pt x="102" y="102"/>
                  </a:lnTo>
                  <a:lnTo>
                    <a:pt x="98" y="102"/>
                  </a:lnTo>
                  <a:lnTo>
                    <a:pt x="94" y="102"/>
                  </a:lnTo>
                  <a:lnTo>
                    <a:pt x="88" y="104"/>
                  </a:lnTo>
                  <a:lnTo>
                    <a:pt x="84" y="104"/>
                  </a:lnTo>
                  <a:lnTo>
                    <a:pt x="78" y="108"/>
                  </a:lnTo>
                  <a:lnTo>
                    <a:pt x="74" y="110"/>
                  </a:lnTo>
                  <a:lnTo>
                    <a:pt x="72" y="114"/>
                  </a:lnTo>
                  <a:lnTo>
                    <a:pt x="68" y="118"/>
                  </a:lnTo>
                  <a:lnTo>
                    <a:pt x="64" y="122"/>
                  </a:lnTo>
                  <a:lnTo>
                    <a:pt x="60" y="124"/>
                  </a:lnTo>
                  <a:lnTo>
                    <a:pt x="58" y="128"/>
                  </a:lnTo>
                  <a:lnTo>
                    <a:pt x="56" y="128"/>
                  </a:lnTo>
                  <a:lnTo>
                    <a:pt x="54" y="130"/>
                  </a:lnTo>
                  <a:lnTo>
                    <a:pt x="52" y="130"/>
                  </a:lnTo>
                  <a:lnTo>
                    <a:pt x="44" y="134"/>
                  </a:lnTo>
                  <a:lnTo>
                    <a:pt x="32" y="136"/>
                  </a:lnTo>
                  <a:lnTo>
                    <a:pt x="20" y="134"/>
                  </a:lnTo>
                  <a:lnTo>
                    <a:pt x="12" y="132"/>
                  </a:lnTo>
                  <a:lnTo>
                    <a:pt x="2" y="110"/>
                  </a:lnTo>
                  <a:lnTo>
                    <a:pt x="0" y="80"/>
                  </a:lnTo>
                  <a:lnTo>
                    <a:pt x="10" y="64"/>
                  </a:lnTo>
                  <a:lnTo>
                    <a:pt x="12" y="42"/>
                  </a:lnTo>
                  <a:lnTo>
                    <a:pt x="28" y="42"/>
                  </a:lnTo>
                  <a:lnTo>
                    <a:pt x="32" y="32"/>
                  </a:lnTo>
                  <a:lnTo>
                    <a:pt x="34" y="32"/>
                  </a:lnTo>
                  <a:lnTo>
                    <a:pt x="38" y="30"/>
                  </a:lnTo>
                  <a:lnTo>
                    <a:pt x="42" y="28"/>
                  </a:lnTo>
                  <a:lnTo>
                    <a:pt x="48" y="24"/>
                  </a:lnTo>
                  <a:lnTo>
                    <a:pt x="52" y="20"/>
                  </a:lnTo>
                  <a:lnTo>
                    <a:pt x="56" y="14"/>
                  </a:lnTo>
                  <a:lnTo>
                    <a:pt x="58" y="8"/>
                  </a:lnTo>
                  <a:lnTo>
                    <a:pt x="60" y="8"/>
                  </a:lnTo>
                  <a:lnTo>
                    <a:pt x="62" y="10"/>
                  </a:lnTo>
                  <a:lnTo>
                    <a:pt x="66" y="10"/>
                  </a:lnTo>
                  <a:lnTo>
                    <a:pt x="70" y="10"/>
                  </a:lnTo>
                  <a:lnTo>
                    <a:pt x="74" y="10"/>
                  </a:lnTo>
                  <a:lnTo>
                    <a:pt x="80" y="10"/>
                  </a:lnTo>
                  <a:lnTo>
                    <a:pt x="92" y="12"/>
                  </a:lnTo>
                  <a:lnTo>
                    <a:pt x="108" y="10"/>
                  </a:lnTo>
                  <a:lnTo>
                    <a:pt x="122" y="2"/>
                  </a:lnTo>
                  <a:lnTo>
                    <a:pt x="132" y="0"/>
                  </a:lnTo>
                  <a:lnTo>
                    <a:pt x="140" y="8"/>
                  </a:lnTo>
                  <a:lnTo>
                    <a:pt x="140" y="10"/>
                  </a:lnTo>
                  <a:lnTo>
                    <a:pt x="142" y="12"/>
                  </a:lnTo>
                  <a:lnTo>
                    <a:pt x="146" y="14"/>
                  </a:lnTo>
                  <a:lnTo>
                    <a:pt x="150" y="16"/>
                  </a:lnTo>
                  <a:lnTo>
                    <a:pt x="154" y="18"/>
                  </a:lnTo>
                  <a:lnTo>
                    <a:pt x="158" y="20"/>
                  </a:lnTo>
                  <a:lnTo>
                    <a:pt x="162" y="20"/>
                  </a:lnTo>
                  <a:lnTo>
                    <a:pt x="194" y="20"/>
                  </a:lnTo>
                  <a:lnTo>
                    <a:pt x="194" y="22"/>
                  </a:lnTo>
                  <a:lnTo>
                    <a:pt x="194" y="24"/>
                  </a:lnTo>
                  <a:lnTo>
                    <a:pt x="194" y="30"/>
                  </a:lnTo>
                  <a:lnTo>
                    <a:pt x="196" y="34"/>
                  </a:lnTo>
                  <a:lnTo>
                    <a:pt x="196" y="3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09"/>
            <p:cNvSpPr/>
            <p:nvPr/>
          </p:nvSpPr>
          <p:spPr bwMode="gray">
            <a:xfrm>
              <a:off x="2401" y="2464"/>
              <a:ext cx="116" cy="172"/>
            </a:xfrm>
            <a:custGeom>
              <a:avLst/>
              <a:gdLst>
                <a:gd name="T0" fmla="*/ 112 w 116"/>
                <a:gd name="T1" fmla="*/ 4 h 172"/>
                <a:gd name="T2" fmla="*/ 94 w 116"/>
                <a:gd name="T3" fmla="*/ 20 h 172"/>
                <a:gd name="T4" fmla="*/ 76 w 116"/>
                <a:gd name="T5" fmla="*/ 34 h 172"/>
                <a:gd name="T6" fmla="*/ 66 w 116"/>
                <a:gd name="T7" fmla="*/ 42 h 172"/>
                <a:gd name="T8" fmla="*/ 58 w 116"/>
                <a:gd name="T9" fmla="*/ 48 h 172"/>
                <a:gd name="T10" fmla="*/ 54 w 116"/>
                <a:gd name="T11" fmla="*/ 50 h 172"/>
                <a:gd name="T12" fmla="*/ 18 w 116"/>
                <a:gd name="T13" fmla="*/ 46 h 172"/>
                <a:gd name="T14" fmla="*/ 16 w 116"/>
                <a:gd name="T15" fmla="*/ 52 h 172"/>
                <a:gd name="T16" fmla="*/ 18 w 116"/>
                <a:gd name="T17" fmla="*/ 60 h 172"/>
                <a:gd name="T18" fmla="*/ 18 w 116"/>
                <a:gd name="T19" fmla="*/ 64 h 172"/>
                <a:gd name="T20" fmla="*/ 18 w 116"/>
                <a:gd name="T21" fmla="*/ 70 h 172"/>
                <a:gd name="T22" fmla="*/ 10 w 116"/>
                <a:gd name="T23" fmla="*/ 72 h 172"/>
                <a:gd name="T24" fmla="*/ 4 w 116"/>
                <a:gd name="T25" fmla="*/ 70 h 172"/>
                <a:gd name="T26" fmla="*/ 0 w 116"/>
                <a:gd name="T27" fmla="*/ 70 h 172"/>
                <a:gd name="T28" fmla="*/ 12 w 116"/>
                <a:gd name="T29" fmla="*/ 90 h 172"/>
                <a:gd name="T30" fmla="*/ 16 w 116"/>
                <a:gd name="T31" fmla="*/ 112 h 172"/>
                <a:gd name="T32" fmla="*/ 20 w 116"/>
                <a:gd name="T33" fmla="*/ 114 h 172"/>
                <a:gd name="T34" fmla="*/ 26 w 116"/>
                <a:gd name="T35" fmla="*/ 120 h 172"/>
                <a:gd name="T36" fmla="*/ 34 w 116"/>
                <a:gd name="T37" fmla="*/ 124 h 172"/>
                <a:gd name="T38" fmla="*/ 40 w 116"/>
                <a:gd name="T39" fmla="*/ 128 h 172"/>
                <a:gd name="T40" fmla="*/ 42 w 116"/>
                <a:gd name="T41" fmla="*/ 132 h 172"/>
                <a:gd name="T42" fmla="*/ 42 w 116"/>
                <a:gd name="T43" fmla="*/ 134 h 172"/>
                <a:gd name="T44" fmla="*/ 42 w 116"/>
                <a:gd name="T45" fmla="*/ 140 h 172"/>
                <a:gd name="T46" fmla="*/ 40 w 116"/>
                <a:gd name="T47" fmla="*/ 156 h 172"/>
                <a:gd name="T48" fmla="*/ 42 w 116"/>
                <a:gd name="T49" fmla="*/ 164 h 172"/>
                <a:gd name="T50" fmla="*/ 48 w 116"/>
                <a:gd name="T51" fmla="*/ 170 h 172"/>
                <a:gd name="T52" fmla="*/ 56 w 116"/>
                <a:gd name="T53" fmla="*/ 172 h 172"/>
                <a:gd name="T54" fmla="*/ 64 w 116"/>
                <a:gd name="T55" fmla="*/ 172 h 172"/>
                <a:gd name="T56" fmla="*/ 72 w 116"/>
                <a:gd name="T57" fmla="*/ 166 h 172"/>
                <a:gd name="T58" fmla="*/ 76 w 116"/>
                <a:gd name="T59" fmla="*/ 160 h 172"/>
                <a:gd name="T60" fmla="*/ 78 w 116"/>
                <a:gd name="T61" fmla="*/ 136 h 172"/>
                <a:gd name="T62" fmla="*/ 76 w 116"/>
                <a:gd name="T63" fmla="*/ 120 h 172"/>
                <a:gd name="T64" fmla="*/ 70 w 116"/>
                <a:gd name="T65" fmla="*/ 112 h 172"/>
                <a:gd name="T66" fmla="*/ 66 w 116"/>
                <a:gd name="T67" fmla="*/ 108 h 172"/>
                <a:gd name="T68" fmla="*/ 62 w 116"/>
                <a:gd name="T69" fmla="*/ 106 h 172"/>
                <a:gd name="T70" fmla="*/ 54 w 116"/>
                <a:gd name="T71" fmla="*/ 96 h 172"/>
                <a:gd name="T72" fmla="*/ 54 w 116"/>
                <a:gd name="T73" fmla="*/ 90 h 172"/>
                <a:gd name="T74" fmla="*/ 56 w 116"/>
                <a:gd name="T75" fmla="*/ 86 h 172"/>
                <a:gd name="T76" fmla="*/ 58 w 116"/>
                <a:gd name="T77" fmla="*/ 84 h 172"/>
                <a:gd name="T78" fmla="*/ 60 w 116"/>
                <a:gd name="T79" fmla="*/ 84 h 172"/>
                <a:gd name="T80" fmla="*/ 86 w 116"/>
                <a:gd name="T81" fmla="*/ 56 h 172"/>
                <a:gd name="T82" fmla="*/ 98 w 116"/>
                <a:gd name="T83" fmla="*/ 42 h 172"/>
                <a:gd name="T84" fmla="*/ 110 w 116"/>
                <a:gd name="T85" fmla="*/ 20 h 172"/>
                <a:gd name="T86" fmla="*/ 114 w 116"/>
                <a:gd name="T87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6" h="172">
                  <a:moveTo>
                    <a:pt x="116" y="0"/>
                  </a:moveTo>
                  <a:lnTo>
                    <a:pt x="112" y="4"/>
                  </a:lnTo>
                  <a:lnTo>
                    <a:pt x="104" y="10"/>
                  </a:lnTo>
                  <a:lnTo>
                    <a:pt x="94" y="20"/>
                  </a:lnTo>
                  <a:lnTo>
                    <a:pt x="84" y="28"/>
                  </a:lnTo>
                  <a:lnTo>
                    <a:pt x="76" y="34"/>
                  </a:lnTo>
                  <a:lnTo>
                    <a:pt x="70" y="38"/>
                  </a:lnTo>
                  <a:lnTo>
                    <a:pt x="66" y="42"/>
                  </a:lnTo>
                  <a:lnTo>
                    <a:pt x="62" y="46"/>
                  </a:lnTo>
                  <a:lnTo>
                    <a:pt x="58" y="48"/>
                  </a:lnTo>
                  <a:lnTo>
                    <a:pt x="54" y="48"/>
                  </a:lnTo>
                  <a:lnTo>
                    <a:pt x="54" y="50"/>
                  </a:lnTo>
                  <a:lnTo>
                    <a:pt x="22" y="46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2"/>
                  </a:lnTo>
                  <a:lnTo>
                    <a:pt x="16" y="56"/>
                  </a:lnTo>
                  <a:lnTo>
                    <a:pt x="18" y="60"/>
                  </a:lnTo>
                  <a:lnTo>
                    <a:pt x="18" y="62"/>
                  </a:lnTo>
                  <a:lnTo>
                    <a:pt x="18" y="64"/>
                  </a:lnTo>
                  <a:lnTo>
                    <a:pt x="20" y="66"/>
                  </a:lnTo>
                  <a:lnTo>
                    <a:pt x="18" y="70"/>
                  </a:lnTo>
                  <a:lnTo>
                    <a:pt x="14" y="72"/>
                  </a:lnTo>
                  <a:lnTo>
                    <a:pt x="10" y="72"/>
                  </a:lnTo>
                  <a:lnTo>
                    <a:pt x="8" y="72"/>
                  </a:lnTo>
                  <a:lnTo>
                    <a:pt x="4" y="70"/>
                  </a:lnTo>
                  <a:lnTo>
                    <a:pt x="2" y="70"/>
                  </a:lnTo>
                  <a:lnTo>
                    <a:pt x="0" y="70"/>
                  </a:lnTo>
                  <a:lnTo>
                    <a:pt x="0" y="92"/>
                  </a:lnTo>
                  <a:lnTo>
                    <a:pt x="12" y="90"/>
                  </a:lnTo>
                  <a:lnTo>
                    <a:pt x="22" y="98"/>
                  </a:lnTo>
                  <a:lnTo>
                    <a:pt x="16" y="112"/>
                  </a:lnTo>
                  <a:lnTo>
                    <a:pt x="18" y="112"/>
                  </a:lnTo>
                  <a:lnTo>
                    <a:pt x="20" y="114"/>
                  </a:lnTo>
                  <a:lnTo>
                    <a:pt x="22" y="116"/>
                  </a:lnTo>
                  <a:lnTo>
                    <a:pt x="26" y="120"/>
                  </a:lnTo>
                  <a:lnTo>
                    <a:pt x="30" y="122"/>
                  </a:lnTo>
                  <a:lnTo>
                    <a:pt x="34" y="124"/>
                  </a:lnTo>
                  <a:lnTo>
                    <a:pt x="36" y="126"/>
                  </a:lnTo>
                  <a:lnTo>
                    <a:pt x="40" y="128"/>
                  </a:lnTo>
                  <a:lnTo>
                    <a:pt x="42" y="130"/>
                  </a:lnTo>
                  <a:lnTo>
                    <a:pt x="42" y="132"/>
                  </a:lnTo>
                  <a:lnTo>
                    <a:pt x="42" y="134"/>
                  </a:lnTo>
                  <a:lnTo>
                    <a:pt x="42" y="134"/>
                  </a:lnTo>
                  <a:lnTo>
                    <a:pt x="42" y="136"/>
                  </a:lnTo>
                  <a:lnTo>
                    <a:pt x="42" y="140"/>
                  </a:lnTo>
                  <a:lnTo>
                    <a:pt x="42" y="148"/>
                  </a:lnTo>
                  <a:lnTo>
                    <a:pt x="40" y="156"/>
                  </a:lnTo>
                  <a:lnTo>
                    <a:pt x="40" y="160"/>
                  </a:lnTo>
                  <a:lnTo>
                    <a:pt x="42" y="164"/>
                  </a:lnTo>
                  <a:lnTo>
                    <a:pt x="46" y="168"/>
                  </a:lnTo>
                  <a:lnTo>
                    <a:pt x="48" y="170"/>
                  </a:lnTo>
                  <a:lnTo>
                    <a:pt x="52" y="170"/>
                  </a:lnTo>
                  <a:lnTo>
                    <a:pt x="56" y="172"/>
                  </a:lnTo>
                  <a:lnTo>
                    <a:pt x="60" y="172"/>
                  </a:lnTo>
                  <a:lnTo>
                    <a:pt x="64" y="172"/>
                  </a:lnTo>
                  <a:lnTo>
                    <a:pt x="68" y="168"/>
                  </a:lnTo>
                  <a:lnTo>
                    <a:pt x="72" y="166"/>
                  </a:lnTo>
                  <a:lnTo>
                    <a:pt x="74" y="162"/>
                  </a:lnTo>
                  <a:lnTo>
                    <a:pt x="76" y="160"/>
                  </a:lnTo>
                  <a:lnTo>
                    <a:pt x="76" y="160"/>
                  </a:lnTo>
                  <a:lnTo>
                    <a:pt x="78" y="136"/>
                  </a:lnTo>
                  <a:lnTo>
                    <a:pt x="78" y="128"/>
                  </a:lnTo>
                  <a:lnTo>
                    <a:pt x="76" y="120"/>
                  </a:lnTo>
                  <a:lnTo>
                    <a:pt x="74" y="116"/>
                  </a:lnTo>
                  <a:lnTo>
                    <a:pt x="70" y="112"/>
                  </a:lnTo>
                  <a:lnTo>
                    <a:pt x="68" y="108"/>
                  </a:lnTo>
                  <a:lnTo>
                    <a:pt x="66" y="108"/>
                  </a:lnTo>
                  <a:lnTo>
                    <a:pt x="64" y="106"/>
                  </a:lnTo>
                  <a:lnTo>
                    <a:pt x="62" y="106"/>
                  </a:lnTo>
                  <a:lnTo>
                    <a:pt x="58" y="100"/>
                  </a:lnTo>
                  <a:lnTo>
                    <a:pt x="54" y="96"/>
                  </a:lnTo>
                  <a:lnTo>
                    <a:pt x="54" y="92"/>
                  </a:lnTo>
                  <a:lnTo>
                    <a:pt x="54" y="90"/>
                  </a:lnTo>
                  <a:lnTo>
                    <a:pt x="54" y="88"/>
                  </a:lnTo>
                  <a:lnTo>
                    <a:pt x="56" y="86"/>
                  </a:lnTo>
                  <a:lnTo>
                    <a:pt x="58" y="86"/>
                  </a:lnTo>
                  <a:lnTo>
                    <a:pt x="58" y="84"/>
                  </a:lnTo>
                  <a:lnTo>
                    <a:pt x="60" y="84"/>
                  </a:lnTo>
                  <a:lnTo>
                    <a:pt x="60" y="84"/>
                  </a:lnTo>
                  <a:lnTo>
                    <a:pt x="74" y="70"/>
                  </a:lnTo>
                  <a:lnTo>
                    <a:pt x="86" y="56"/>
                  </a:lnTo>
                  <a:lnTo>
                    <a:pt x="94" y="46"/>
                  </a:lnTo>
                  <a:lnTo>
                    <a:pt x="98" y="42"/>
                  </a:lnTo>
                  <a:lnTo>
                    <a:pt x="104" y="32"/>
                  </a:lnTo>
                  <a:lnTo>
                    <a:pt x="110" y="20"/>
                  </a:lnTo>
                  <a:lnTo>
                    <a:pt x="114" y="12"/>
                  </a:lnTo>
                  <a:lnTo>
                    <a:pt x="114" y="8"/>
                  </a:lnTo>
                  <a:lnTo>
                    <a:pt x="11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210"/>
            <p:cNvSpPr/>
            <p:nvPr/>
          </p:nvSpPr>
          <p:spPr bwMode="gray">
            <a:xfrm>
              <a:off x="1967" y="2350"/>
              <a:ext cx="420" cy="174"/>
            </a:xfrm>
            <a:custGeom>
              <a:avLst/>
              <a:gdLst>
                <a:gd name="T0" fmla="*/ 26 w 420"/>
                <a:gd name="T1" fmla="*/ 20 h 174"/>
                <a:gd name="T2" fmla="*/ 26 w 420"/>
                <a:gd name="T3" fmla="*/ 18 h 174"/>
                <a:gd name="T4" fmla="*/ 30 w 420"/>
                <a:gd name="T5" fmla="*/ 14 h 174"/>
                <a:gd name="T6" fmla="*/ 36 w 420"/>
                <a:gd name="T7" fmla="*/ 10 h 174"/>
                <a:gd name="T8" fmla="*/ 48 w 420"/>
                <a:gd name="T9" fmla="*/ 12 h 174"/>
                <a:gd name="T10" fmla="*/ 58 w 420"/>
                <a:gd name="T11" fmla="*/ 14 h 174"/>
                <a:gd name="T12" fmla="*/ 78 w 420"/>
                <a:gd name="T13" fmla="*/ 18 h 174"/>
                <a:gd name="T14" fmla="*/ 106 w 420"/>
                <a:gd name="T15" fmla="*/ 42 h 174"/>
                <a:gd name="T16" fmla="*/ 108 w 420"/>
                <a:gd name="T17" fmla="*/ 40 h 174"/>
                <a:gd name="T18" fmla="*/ 114 w 420"/>
                <a:gd name="T19" fmla="*/ 36 h 174"/>
                <a:gd name="T20" fmla="*/ 120 w 420"/>
                <a:gd name="T21" fmla="*/ 28 h 174"/>
                <a:gd name="T22" fmla="*/ 122 w 420"/>
                <a:gd name="T23" fmla="*/ 20 h 174"/>
                <a:gd name="T24" fmla="*/ 128 w 420"/>
                <a:gd name="T25" fmla="*/ 18 h 174"/>
                <a:gd name="T26" fmla="*/ 136 w 420"/>
                <a:gd name="T27" fmla="*/ 14 h 174"/>
                <a:gd name="T28" fmla="*/ 154 w 420"/>
                <a:gd name="T29" fmla="*/ 0 h 174"/>
                <a:gd name="T30" fmla="*/ 178 w 420"/>
                <a:gd name="T31" fmla="*/ 4 h 174"/>
                <a:gd name="T32" fmla="*/ 200 w 420"/>
                <a:gd name="T33" fmla="*/ 2 h 174"/>
                <a:gd name="T34" fmla="*/ 234 w 420"/>
                <a:gd name="T35" fmla="*/ 12 h 174"/>
                <a:gd name="T36" fmla="*/ 256 w 420"/>
                <a:gd name="T37" fmla="*/ 24 h 174"/>
                <a:gd name="T38" fmla="*/ 274 w 420"/>
                <a:gd name="T39" fmla="*/ 26 h 174"/>
                <a:gd name="T40" fmla="*/ 304 w 420"/>
                <a:gd name="T41" fmla="*/ 18 h 174"/>
                <a:gd name="T42" fmla="*/ 318 w 420"/>
                <a:gd name="T43" fmla="*/ 10 h 174"/>
                <a:gd name="T44" fmla="*/ 322 w 420"/>
                <a:gd name="T45" fmla="*/ 4 h 174"/>
                <a:gd name="T46" fmla="*/ 322 w 420"/>
                <a:gd name="T47" fmla="*/ 2 h 174"/>
                <a:gd name="T48" fmla="*/ 342 w 420"/>
                <a:gd name="T49" fmla="*/ 6 h 174"/>
                <a:gd name="T50" fmla="*/ 378 w 420"/>
                <a:gd name="T51" fmla="*/ 22 h 174"/>
                <a:gd name="T52" fmla="*/ 372 w 420"/>
                <a:gd name="T53" fmla="*/ 60 h 174"/>
                <a:gd name="T54" fmla="*/ 382 w 420"/>
                <a:gd name="T55" fmla="*/ 60 h 174"/>
                <a:gd name="T56" fmla="*/ 394 w 420"/>
                <a:gd name="T57" fmla="*/ 60 h 174"/>
                <a:gd name="T58" fmla="*/ 404 w 420"/>
                <a:gd name="T59" fmla="*/ 60 h 174"/>
                <a:gd name="T60" fmla="*/ 412 w 420"/>
                <a:gd name="T61" fmla="*/ 64 h 174"/>
                <a:gd name="T62" fmla="*/ 418 w 420"/>
                <a:gd name="T63" fmla="*/ 68 h 174"/>
                <a:gd name="T64" fmla="*/ 420 w 420"/>
                <a:gd name="T65" fmla="*/ 74 h 174"/>
                <a:gd name="T66" fmla="*/ 414 w 420"/>
                <a:gd name="T67" fmla="*/ 78 h 174"/>
                <a:gd name="T68" fmla="*/ 404 w 420"/>
                <a:gd name="T69" fmla="*/ 84 h 174"/>
                <a:gd name="T70" fmla="*/ 390 w 420"/>
                <a:gd name="T71" fmla="*/ 88 h 174"/>
                <a:gd name="T72" fmla="*/ 374 w 420"/>
                <a:gd name="T73" fmla="*/ 92 h 174"/>
                <a:gd name="T74" fmla="*/ 360 w 420"/>
                <a:gd name="T75" fmla="*/ 100 h 174"/>
                <a:gd name="T76" fmla="*/ 360 w 420"/>
                <a:gd name="T77" fmla="*/ 104 h 174"/>
                <a:gd name="T78" fmla="*/ 358 w 420"/>
                <a:gd name="T79" fmla="*/ 112 h 174"/>
                <a:gd name="T80" fmla="*/ 354 w 420"/>
                <a:gd name="T81" fmla="*/ 120 h 174"/>
                <a:gd name="T82" fmla="*/ 344 w 420"/>
                <a:gd name="T83" fmla="*/ 128 h 174"/>
                <a:gd name="T84" fmla="*/ 322 w 420"/>
                <a:gd name="T85" fmla="*/ 136 h 174"/>
                <a:gd name="T86" fmla="*/ 280 w 420"/>
                <a:gd name="T87" fmla="*/ 144 h 174"/>
                <a:gd name="T88" fmla="*/ 246 w 420"/>
                <a:gd name="T89" fmla="*/ 152 h 174"/>
                <a:gd name="T90" fmla="*/ 232 w 420"/>
                <a:gd name="T91" fmla="*/ 158 h 174"/>
                <a:gd name="T92" fmla="*/ 204 w 420"/>
                <a:gd name="T93" fmla="*/ 172 h 174"/>
                <a:gd name="T94" fmla="*/ 176 w 420"/>
                <a:gd name="T95" fmla="*/ 172 h 174"/>
                <a:gd name="T96" fmla="*/ 162 w 420"/>
                <a:gd name="T97" fmla="*/ 162 h 174"/>
                <a:gd name="T98" fmla="*/ 144 w 420"/>
                <a:gd name="T99" fmla="*/ 160 h 174"/>
                <a:gd name="T100" fmla="*/ 116 w 420"/>
                <a:gd name="T101" fmla="*/ 162 h 174"/>
                <a:gd name="T102" fmla="*/ 88 w 420"/>
                <a:gd name="T103" fmla="*/ 160 h 174"/>
                <a:gd name="T104" fmla="*/ 76 w 420"/>
                <a:gd name="T105" fmla="*/ 148 h 174"/>
                <a:gd name="T106" fmla="*/ 76 w 420"/>
                <a:gd name="T107" fmla="*/ 134 h 174"/>
                <a:gd name="T108" fmla="*/ 66 w 420"/>
                <a:gd name="T109" fmla="*/ 108 h 174"/>
                <a:gd name="T110" fmla="*/ 44 w 420"/>
                <a:gd name="T111" fmla="*/ 94 h 174"/>
                <a:gd name="T112" fmla="*/ 16 w 420"/>
                <a:gd name="T113" fmla="*/ 78 h 174"/>
                <a:gd name="T114" fmla="*/ 0 w 420"/>
                <a:gd name="T115" fmla="*/ 5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20" h="174">
                  <a:moveTo>
                    <a:pt x="4" y="32"/>
                  </a:moveTo>
                  <a:lnTo>
                    <a:pt x="26" y="20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2" y="12"/>
                  </a:lnTo>
                  <a:lnTo>
                    <a:pt x="36" y="10"/>
                  </a:lnTo>
                  <a:lnTo>
                    <a:pt x="40" y="10"/>
                  </a:lnTo>
                  <a:lnTo>
                    <a:pt x="48" y="12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8" y="14"/>
                  </a:lnTo>
                  <a:lnTo>
                    <a:pt x="78" y="18"/>
                  </a:lnTo>
                  <a:lnTo>
                    <a:pt x="88" y="24"/>
                  </a:lnTo>
                  <a:lnTo>
                    <a:pt x="106" y="42"/>
                  </a:lnTo>
                  <a:lnTo>
                    <a:pt x="106" y="42"/>
                  </a:lnTo>
                  <a:lnTo>
                    <a:pt x="108" y="40"/>
                  </a:lnTo>
                  <a:lnTo>
                    <a:pt x="112" y="40"/>
                  </a:lnTo>
                  <a:lnTo>
                    <a:pt x="114" y="36"/>
                  </a:lnTo>
                  <a:lnTo>
                    <a:pt x="118" y="34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22" y="20"/>
                  </a:lnTo>
                  <a:lnTo>
                    <a:pt x="126" y="18"/>
                  </a:lnTo>
                  <a:lnTo>
                    <a:pt x="128" y="18"/>
                  </a:lnTo>
                  <a:lnTo>
                    <a:pt x="132" y="18"/>
                  </a:lnTo>
                  <a:lnTo>
                    <a:pt x="136" y="14"/>
                  </a:lnTo>
                  <a:lnTo>
                    <a:pt x="144" y="6"/>
                  </a:lnTo>
                  <a:lnTo>
                    <a:pt x="154" y="0"/>
                  </a:lnTo>
                  <a:lnTo>
                    <a:pt x="166" y="0"/>
                  </a:lnTo>
                  <a:lnTo>
                    <a:pt x="178" y="4"/>
                  </a:lnTo>
                  <a:lnTo>
                    <a:pt x="190" y="4"/>
                  </a:lnTo>
                  <a:lnTo>
                    <a:pt x="200" y="2"/>
                  </a:lnTo>
                  <a:lnTo>
                    <a:pt x="216" y="4"/>
                  </a:lnTo>
                  <a:lnTo>
                    <a:pt x="234" y="12"/>
                  </a:lnTo>
                  <a:lnTo>
                    <a:pt x="254" y="24"/>
                  </a:lnTo>
                  <a:lnTo>
                    <a:pt x="256" y="24"/>
                  </a:lnTo>
                  <a:lnTo>
                    <a:pt x="262" y="26"/>
                  </a:lnTo>
                  <a:lnTo>
                    <a:pt x="274" y="26"/>
                  </a:lnTo>
                  <a:lnTo>
                    <a:pt x="292" y="22"/>
                  </a:lnTo>
                  <a:lnTo>
                    <a:pt x="304" y="18"/>
                  </a:lnTo>
                  <a:lnTo>
                    <a:pt x="312" y="14"/>
                  </a:lnTo>
                  <a:lnTo>
                    <a:pt x="318" y="10"/>
                  </a:lnTo>
                  <a:lnTo>
                    <a:pt x="320" y="6"/>
                  </a:lnTo>
                  <a:lnTo>
                    <a:pt x="322" y="4"/>
                  </a:lnTo>
                  <a:lnTo>
                    <a:pt x="322" y="2"/>
                  </a:lnTo>
                  <a:lnTo>
                    <a:pt x="322" y="2"/>
                  </a:lnTo>
                  <a:lnTo>
                    <a:pt x="330" y="2"/>
                  </a:lnTo>
                  <a:lnTo>
                    <a:pt x="342" y="6"/>
                  </a:lnTo>
                  <a:lnTo>
                    <a:pt x="356" y="14"/>
                  </a:lnTo>
                  <a:lnTo>
                    <a:pt x="378" y="22"/>
                  </a:lnTo>
                  <a:lnTo>
                    <a:pt x="372" y="60"/>
                  </a:lnTo>
                  <a:lnTo>
                    <a:pt x="372" y="60"/>
                  </a:lnTo>
                  <a:lnTo>
                    <a:pt x="376" y="60"/>
                  </a:lnTo>
                  <a:lnTo>
                    <a:pt x="382" y="60"/>
                  </a:lnTo>
                  <a:lnTo>
                    <a:pt x="388" y="60"/>
                  </a:lnTo>
                  <a:lnTo>
                    <a:pt x="394" y="60"/>
                  </a:lnTo>
                  <a:lnTo>
                    <a:pt x="398" y="60"/>
                  </a:lnTo>
                  <a:lnTo>
                    <a:pt x="404" y="60"/>
                  </a:lnTo>
                  <a:lnTo>
                    <a:pt x="408" y="62"/>
                  </a:lnTo>
                  <a:lnTo>
                    <a:pt x="412" y="64"/>
                  </a:lnTo>
                  <a:lnTo>
                    <a:pt x="416" y="66"/>
                  </a:lnTo>
                  <a:lnTo>
                    <a:pt x="418" y="68"/>
                  </a:lnTo>
                  <a:lnTo>
                    <a:pt x="420" y="72"/>
                  </a:lnTo>
                  <a:lnTo>
                    <a:pt x="420" y="74"/>
                  </a:lnTo>
                  <a:lnTo>
                    <a:pt x="420" y="76"/>
                  </a:lnTo>
                  <a:lnTo>
                    <a:pt x="414" y="78"/>
                  </a:lnTo>
                  <a:lnTo>
                    <a:pt x="410" y="82"/>
                  </a:lnTo>
                  <a:lnTo>
                    <a:pt x="404" y="84"/>
                  </a:lnTo>
                  <a:lnTo>
                    <a:pt x="398" y="86"/>
                  </a:lnTo>
                  <a:lnTo>
                    <a:pt x="390" y="88"/>
                  </a:lnTo>
                  <a:lnTo>
                    <a:pt x="382" y="88"/>
                  </a:lnTo>
                  <a:lnTo>
                    <a:pt x="374" y="92"/>
                  </a:lnTo>
                  <a:lnTo>
                    <a:pt x="366" y="96"/>
                  </a:lnTo>
                  <a:lnTo>
                    <a:pt x="360" y="100"/>
                  </a:lnTo>
                  <a:lnTo>
                    <a:pt x="360" y="100"/>
                  </a:lnTo>
                  <a:lnTo>
                    <a:pt x="360" y="104"/>
                  </a:lnTo>
                  <a:lnTo>
                    <a:pt x="360" y="106"/>
                  </a:lnTo>
                  <a:lnTo>
                    <a:pt x="358" y="112"/>
                  </a:lnTo>
                  <a:lnTo>
                    <a:pt x="358" y="116"/>
                  </a:lnTo>
                  <a:lnTo>
                    <a:pt x="354" y="120"/>
                  </a:lnTo>
                  <a:lnTo>
                    <a:pt x="350" y="126"/>
                  </a:lnTo>
                  <a:lnTo>
                    <a:pt x="344" y="128"/>
                  </a:lnTo>
                  <a:lnTo>
                    <a:pt x="338" y="132"/>
                  </a:lnTo>
                  <a:lnTo>
                    <a:pt x="322" y="136"/>
                  </a:lnTo>
                  <a:lnTo>
                    <a:pt x="302" y="140"/>
                  </a:lnTo>
                  <a:lnTo>
                    <a:pt x="280" y="144"/>
                  </a:lnTo>
                  <a:lnTo>
                    <a:pt x="262" y="148"/>
                  </a:lnTo>
                  <a:lnTo>
                    <a:pt x="246" y="152"/>
                  </a:lnTo>
                  <a:lnTo>
                    <a:pt x="238" y="154"/>
                  </a:lnTo>
                  <a:lnTo>
                    <a:pt x="232" y="158"/>
                  </a:lnTo>
                  <a:lnTo>
                    <a:pt x="218" y="166"/>
                  </a:lnTo>
                  <a:lnTo>
                    <a:pt x="204" y="172"/>
                  </a:lnTo>
                  <a:lnTo>
                    <a:pt x="186" y="174"/>
                  </a:lnTo>
                  <a:lnTo>
                    <a:pt x="176" y="172"/>
                  </a:lnTo>
                  <a:lnTo>
                    <a:pt x="170" y="166"/>
                  </a:lnTo>
                  <a:lnTo>
                    <a:pt x="162" y="162"/>
                  </a:lnTo>
                  <a:lnTo>
                    <a:pt x="156" y="160"/>
                  </a:lnTo>
                  <a:lnTo>
                    <a:pt x="144" y="160"/>
                  </a:lnTo>
                  <a:lnTo>
                    <a:pt x="132" y="162"/>
                  </a:lnTo>
                  <a:lnTo>
                    <a:pt x="116" y="162"/>
                  </a:lnTo>
                  <a:lnTo>
                    <a:pt x="102" y="162"/>
                  </a:lnTo>
                  <a:lnTo>
                    <a:pt x="88" y="160"/>
                  </a:lnTo>
                  <a:lnTo>
                    <a:pt x="80" y="156"/>
                  </a:lnTo>
                  <a:lnTo>
                    <a:pt x="76" y="148"/>
                  </a:lnTo>
                  <a:lnTo>
                    <a:pt x="76" y="144"/>
                  </a:lnTo>
                  <a:lnTo>
                    <a:pt x="76" y="134"/>
                  </a:lnTo>
                  <a:lnTo>
                    <a:pt x="72" y="120"/>
                  </a:lnTo>
                  <a:lnTo>
                    <a:pt x="66" y="108"/>
                  </a:lnTo>
                  <a:lnTo>
                    <a:pt x="56" y="100"/>
                  </a:lnTo>
                  <a:lnTo>
                    <a:pt x="44" y="94"/>
                  </a:lnTo>
                  <a:lnTo>
                    <a:pt x="30" y="88"/>
                  </a:lnTo>
                  <a:lnTo>
                    <a:pt x="16" y="78"/>
                  </a:lnTo>
                  <a:lnTo>
                    <a:pt x="6" y="66"/>
                  </a:lnTo>
                  <a:lnTo>
                    <a:pt x="0" y="50"/>
                  </a:lnTo>
                  <a:lnTo>
                    <a:pt x="4" y="3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11"/>
            <p:cNvSpPr/>
            <p:nvPr/>
          </p:nvSpPr>
          <p:spPr bwMode="gray">
            <a:xfrm>
              <a:off x="1775" y="2296"/>
              <a:ext cx="790" cy="574"/>
            </a:xfrm>
            <a:custGeom>
              <a:avLst/>
              <a:gdLst>
                <a:gd name="T0" fmla="*/ 258 w 790"/>
                <a:gd name="T1" fmla="*/ 162 h 574"/>
                <a:gd name="T2" fmla="*/ 310 w 790"/>
                <a:gd name="T3" fmla="*/ 218 h 574"/>
                <a:gd name="T4" fmla="*/ 396 w 790"/>
                <a:gd name="T5" fmla="*/ 226 h 574"/>
                <a:gd name="T6" fmla="*/ 514 w 790"/>
                <a:gd name="T7" fmla="*/ 190 h 574"/>
                <a:gd name="T8" fmla="*/ 584 w 790"/>
                <a:gd name="T9" fmla="*/ 142 h 574"/>
                <a:gd name="T10" fmla="*/ 606 w 790"/>
                <a:gd name="T11" fmla="*/ 118 h 574"/>
                <a:gd name="T12" fmla="*/ 588 w 790"/>
                <a:gd name="T13" fmla="*/ 56 h 574"/>
                <a:gd name="T14" fmla="*/ 658 w 790"/>
                <a:gd name="T15" fmla="*/ 8 h 574"/>
                <a:gd name="T16" fmla="*/ 678 w 790"/>
                <a:gd name="T17" fmla="*/ 52 h 574"/>
                <a:gd name="T18" fmla="*/ 712 w 790"/>
                <a:gd name="T19" fmla="*/ 90 h 574"/>
                <a:gd name="T20" fmla="*/ 734 w 790"/>
                <a:gd name="T21" fmla="*/ 108 h 574"/>
                <a:gd name="T22" fmla="*/ 762 w 790"/>
                <a:gd name="T23" fmla="*/ 104 h 574"/>
                <a:gd name="T24" fmla="*/ 790 w 790"/>
                <a:gd name="T25" fmla="*/ 78 h 574"/>
                <a:gd name="T26" fmla="*/ 778 w 790"/>
                <a:gd name="T27" fmla="*/ 120 h 574"/>
                <a:gd name="T28" fmla="*/ 698 w 790"/>
                <a:gd name="T29" fmla="*/ 208 h 574"/>
                <a:gd name="T30" fmla="*/ 660 w 790"/>
                <a:gd name="T31" fmla="*/ 216 h 574"/>
                <a:gd name="T32" fmla="*/ 644 w 790"/>
                <a:gd name="T33" fmla="*/ 224 h 574"/>
                <a:gd name="T34" fmla="*/ 636 w 790"/>
                <a:gd name="T35" fmla="*/ 242 h 574"/>
                <a:gd name="T36" fmla="*/ 618 w 790"/>
                <a:gd name="T37" fmla="*/ 270 h 574"/>
                <a:gd name="T38" fmla="*/ 600 w 790"/>
                <a:gd name="T39" fmla="*/ 268 h 574"/>
                <a:gd name="T40" fmla="*/ 596 w 790"/>
                <a:gd name="T41" fmla="*/ 254 h 574"/>
                <a:gd name="T42" fmla="*/ 556 w 790"/>
                <a:gd name="T43" fmla="*/ 264 h 574"/>
                <a:gd name="T44" fmla="*/ 560 w 790"/>
                <a:gd name="T45" fmla="*/ 282 h 574"/>
                <a:gd name="T46" fmla="*/ 590 w 790"/>
                <a:gd name="T47" fmla="*/ 294 h 574"/>
                <a:gd name="T48" fmla="*/ 624 w 790"/>
                <a:gd name="T49" fmla="*/ 298 h 574"/>
                <a:gd name="T50" fmla="*/ 592 w 790"/>
                <a:gd name="T51" fmla="*/ 316 h 574"/>
                <a:gd name="T52" fmla="*/ 582 w 790"/>
                <a:gd name="T53" fmla="*/ 336 h 574"/>
                <a:gd name="T54" fmla="*/ 608 w 790"/>
                <a:gd name="T55" fmla="*/ 390 h 574"/>
                <a:gd name="T56" fmla="*/ 614 w 790"/>
                <a:gd name="T57" fmla="*/ 422 h 574"/>
                <a:gd name="T58" fmla="*/ 560 w 790"/>
                <a:gd name="T59" fmla="*/ 502 h 574"/>
                <a:gd name="T60" fmla="*/ 482 w 790"/>
                <a:gd name="T61" fmla="*/ 534 h 574"/>
                <a:gd name="T62" fmla="*/ 468 w 790"/>
                <a:gd name="T63" fmla="*/ 546 h 574"/>
                <a:gd name="T64" fmla="*/ 454 w 790"/>
                <a:gd name="T65" fmla="*/ 574 h 574"/>
                <a:gd name="T66" fmla="*/ 460 w 790"/>
                <a:gd name="T67" fmla="*/ 548 h 574"/>
                <a:gd name="T68" fmla="*/ 442 w 790"/>
                <a:gd name="T69" fmla="*/ 532 h 574"/>
                <a:gd name="T70" fmla="*/ 408 w 790"/>
                <a:gd name="T71" fmla="*/ 516 h 574"/>
                <a:gd name="T72" fmla="*/ 372 w 790"/>
                <a:gd name="T73" fmla="*/ 514 h 574"/>
                <a:gd name="T74" fmla="*/ 358 w 790"/>
                <a:gd name="T75" fmla="*/ 524 h 574"/>
                <a:gd name="T76" fmla="*/ 356 w 790"/>
                <a:gd name="T77" fmla="*/ 542 h 574"/>
                <a:gd name="T78" fmla="*/ 338 w 790"/>
                <a:gd name="T79" fmla="*/ 548 h 574"/>
                <a:gd name="T80" fmla="*/ 334 w 790"/>
                <a:gd name="T81" fmla="*/ 534 h 574"/>
                <a:gd name="T82" fmla="*/ 308 w 790"/>
                <a:gd name="T83" fmla="*/ 520 h 574"/>
                <a:gd name="T84" fmla="*/ 304 w 790"/>
                <a:gd name="T85" fmla="*/ 452 h 574"/>
                <a:gd name="T86" fmla="*/ 232 w 790"/>
                <a:gd name="T87" fmla="*/ 440 h 574"/>
                <a:gd name="T88" fmla="*/ 186 w 790"/>
                <a:gd name="T89" fmla="*/ 454 h 574"/>
                <a:gd name="T90" fmla="*/ 180 w 790"/>
                <a:gd name="T91" fmla="*/ 450 h 574"/>
                <a:gd name="T92" fmla="*/ 92 w 790"/>
                <a:gd name="T93" fmla="*/ 380 h 574"/>
                <a:gd name="T94" fmla="*/ 90 w 790"/>
                <a:gd name="T95" fmla="*/ 346 h 574"/>
                <a:gd name="T96" fmla="*/ 60 w 790"/>
                <a:gd name="T97" fmla="*/ 330 h 574"/>
                <a:gd name="T98" fmla="*/ 22 w 790"/>
                <a:gd name="T99" fmla="*/ 308 h 574"/>
                <a:gd name="T100" fmla="*/ 10 w 790"/>
                <a:gd name="T101" fmla="*/ 282 h 574"/>
                <a:gd name="T102" fmla="*/ 0 w 790"/>
                <a:gd name="T103" fmla="*/ 266 h 574"/>
                <a:gd name="T104" fmla="*/ 40 w 790"/>
                <a:gd name="T105" fmla="*/ 246 h 574"/>
                <a:gd name="T106" fmla="*/ 60 w 790"/>
                <a:gd name="T107" fmla="*/ 240 h 574"/>
                <a:gd name="T108" fmla="*/ 84 w 790"/>
                <a:gd name="T109" fmla="*/ 212 h 574"/>
                <a:gd name="T110" fmla="*/ 74 w 790"/>
                <a:gd name="T111" fmla="*/ 188 h 574"/>
                <a:gd name="T112" fmla="*/ 90 w 790"/>
                <a:gd name="T113" fmla="*/ 176 h 574"/>
                <a:gd name="T114" fmla="*/ 110 w 790"/>
                <a:gd name="T115" fmla="*/ 164 h 574"/>
                <a:gd name="T116" fmla="*/ 134 w 790"/>
                <a:gd name="T117" fmla="*/ 130 h 574"/>
                <a:gd name="T118" fmla="*/ 164 w 790"/>
                <a:gd name="T119" fmla="*/ 102 h 574"/>
                <a:gd name="T120" fmla="*/ 180 w 790"/>
                <a:gd name="T121" fmla="*/ 86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0" h="574">
                  <a:moveTo>
                    <a:pt x="194" y="86"/>
                  </a:moveTo>
                  <a:lnTo>
                    <a:pt x="192" y="104"/>
                  </a:lnTo>
                  <a:lnTo>
                    <a:pt x="198" y="120"/>
                  </a:lnTo>
                  <a:lnTo>
                    <a:pt x="208" y="132"/>
                  </a:lnTo>
                  <a:lnTo>
                    <a:pt x="222" y="142"/>
                  </a:lnTo>
                  <a:lnTo>
                    <a:pt x="236" y="148"/>
                  </a:lnTo>
                  <a:lnTo>
                    <a:pt x="248" y="154"/>
                  </a:lnTo>
                  <a:lnTo>
                    <a:pt x="258" y="162"/>
                  </a:lnTo>
                  <a:lnTo>
                    <a:pt x="264" y="174"/>
                  </a:lnTo>
                  <a:lnTo>
                    <a:pt x="268" y="188"/>
                  </a:lnTo>
                  <a:lnTo>
                    <a:pt x="270" y="198"/>
                  </a:lnTo>
                  <a:lnTo>
                    <a:pt x="270" y="202"/>
                  </a:lnTo>
                  <a:lnTo>
                    <a:pt x="272" y="210"/>
                  </a:lnTo>
                  <a:lnTo>
                    <a:pt x="280" y="214"/>
                  </a:lnTo>
                  <a:lnTo>
                    <a:pt x="294" y="216"/>
                  </a:lnTo>
                  <a:lnTo>
                    <a:pt x="310" y="218"/>
                  </a:lnTo>
                  <a:lnTo>
                    <a:pt x="324" y="216"/>
                  </a:lnTo>
                  <a:lnTo>
                    <a:pt x="338" y="214"/>
                  </a:lnTo>
                  <a:lnTo>
                    <a:pt x="348" y="214"/>
                  </a:lnTo>
                  <a:lnTo>
                    <a:pt x="356" y="216"/>
                  </a:lnTo>
                  <a:lnTo>
                    <a:pt x="362" y="222"/>
                  </a:lnTo>
                  <a:lnTo>
                    <a:pt x="368" y="226"/>
                  </a:lnTo>
                  <a:lnTo>
                    <a:pt x="380" y="228"/>
                  </a:lnTo>
                  <a:lnTo>
                    <a:pt x="396" y="226"/>
                  </a:lnTo>
                  <a:lnTo>
                    <a:pt x="412" y="220"/>
                  </a:lnTo>
                  <a:lnTo>
                    <a:pt x="424" y="212"/>
                  </a:lnTo>
                  <a:lnTo>
                    <a:pt x="432" y="208"/>
                  </a:lnTo>
                  <a:lnTo>
                    <a:pt x="440" y="206"/>
                  </a:lnTo>
                  <a:lnTo>
                    <a:pt x="454" y="202"/>
                  </a:lnTo>
                  <a:lnTo>
                    <a:pt x="474" y="198"/>
                  </a:lnTo>
                  <a:lnTo>
                    <a:pt x="494" y="194"/>
                  </a:lnTo>
                  <a:lnTo>
                    <a:pt x="514" y="190"/>
                  </a:lnTo>
                  <a:lnTo>
                    <a:pt x="530" y="186"/>
                  </a:lnTo>
                  <a:lnTo>
                    <a:pt x="542" y="180"/>
                  </a:lnTo>
                  <a:lnTo>
                    <a:pt x="548" y="172"/>
                  </a:lnTo>
                  <a:lnTo>
                    <a:pt x="552" y="164"/>
                  </a:lnTo>
                  <a:lnTo>
                    <a:pt x="552" y="156"/>
                  </a:lnTo>
                  <a:lnTo>
                    <a:pt x="552" y="154"/>
                  </a:lnTo>
                  <a:lnTo>
                    <a:pt x="568" y="146"/>
                  </a:lnTo>
                  <a:lnTo>
                    <a:pt x="584" y="142"/>
                  </a:lnTo>
                  <a:lnTo>
                    <a:pt x="590" y="142"/>
                  </a:lnTo>
                  <a:lnTo>
                    <a:pt x="596" y="140"/>
                  </a:lnTo>
                  <a:lnTo>
                    <a:pt x="604" y="138"/>
                  </a:lnTo>
                  <a:lnTo>
                    <a:pt x="608" y="134"/>
                  </a:lnTo>
                  <a:lnTo>
                    <a:pt x="612" y="130"/>
                  </a:lnTo>
                  <a:lnTo>
                    <a:pt x="612" y="126"/>
                  </a:lnTo>
                  <a:lnTo>
                    <a:pt x="610" y="122"/>
                  </a:lnTo>
                  <a:lnTo>
                    <a:pt x="606" y="118"/>
                  </a:lnTo>
                  <a:lnTo>
                    <a:pt x="600" y="116"/>
                  </a:lnTo>
                  <a:lnTo>
                    <a:pt x="596" y="114"/>
                  </a:lnTo>
                  <a:lnTo>
                    <a:pt x="592" y="114"/>
                  </a:lnTo>
                  <a:lnTo>
                    <a:pt x="590" y="114"/>
                  </a:lnTo>
                  <a:lnTo>
                    <a:pt x="562" y="114"/>
                  </a:lnTo>
                  <a:lnTo>
                    <a:pt x="570" y="76"/>
                  </a:lnTo>
                  <a:lnTo>
                    <a:pt x="588" y="60"/>
                  </a:lnTo>
                  <a:lnTo>
                    <a:pt x="588" y="56"/>
                  </a:lnTo>
                  <a:lnTo>
                    <a:pt x="588" y="46"/>
                  </a:lnTo>
                  <a:lnTo>
                    <a:pt x="590" y="34"/>
                  </a:lnTo>
                  <a:lnTo>
                    <a:pt x="594" y="20"/>
                  </a:lnTo>
                  <a:lnTo>
                    <a:pt x="602" y="8"/>
                  </a:lnTo>
                  <a:lnTo>
                    <a:pt x="614" y="2"/>
                  </a:lnTo>
                  <a:lnTo>
                    <a:pt x="634" y="0"/>
                  </a:lnTo>
                  <a:lnTo>
                    <a:pt x="648" y="2"/>
                  </a:lnTo>
                  <a:lnTo>
                    <a:pt x="658" y="8"/>
                  </a:lnTo>
                  <a:lnTo>
                    <a:pt x="664" y="20"/>
                  </a:lnTo>
                  <a:lnTo>
                    <a:pt x="666" y="22"/>
                  </a:lnTo>
                  <a:lnTo>
                    <a:pt x="666" y="24"/>
                  </a:lnTo>
                  <a:lnTo>
                    <a:pt x="668" y="30"/>
                  </a:lnTo>
                  <a:lnTo>
                    <a:pt x="672" y="36"/>
                  </a:lnTo>
                  <a:lnTo>
                    <a:pt x="674" y="42"/>
                  </a:lnTo>
                  <a:lnTo>
                    <a:pt x="676" y="50"/>
                  </a:lnTo>
                  <a:lnTo>
                    <a:pt x="678" y="52"/>
                  </a:lnTo>
                  <a:lnTo>
                    <a:pt x="686" y="60"/>
                  </a:lnTo>
                  <a:lnTo>
                    <a:pt x="694" y="70"/>
                  </a:lnTo>
                  <a:lnTo>
                    <a:pt x="700" y="80"/>
                  </a:lnTo>
                  <a:lnTo>
                    <a:pt x="702" y="92"/>
                  </a:lnTo>
                  <a:lnTo>
                    <a:pt x="704" y="92"/>
                  </a:lnTo>
                  <a:lnTo>
                    <a:pt x="706" y="92"/>
                  </a:lnTo>
                  <a:lnTo>
                    <a:pt x="708" y="90"/>
                  </a:lnTo>
                  <a:lnTo>
                    <a:pt x="712" y="90"/>
                  </a:lnTo>
                  <a:lnTo>
                    <a:pt x="716" y="90"/>
                  </a:lnTo>
                  <a:lnTo>
                    <a:pt x="722" y="92"/>
                  </a:lnTo>
                  <a:lnTo>
                    <a:pt x="726" y="94"/>
                  </a:lnTo>
                  <a:lnTo>
                    <a:pt x="730" y="98"/>
                  </a:lnTo>
                  <a:lnTo>
                    <a:pt x="732" y="104"/>
                  </a:lnTo>
                  <a:lnTo>
                    <a:pt x="732" y="104"/>
                  </a:lnTo>
                  <a:lnTo>
                    <a:pt x="734" y="106"/>
                  </a:lnTo>
                  <a:lnTo>
                    <a:pt x="734" y="108"/>
                  </a:lnTo>
                  <a:lnTo>
                    <a:pt x="736" y="112"/>
                  </a:lnTo>
                  <a:lnTo>
                    <a:pt x="738" y="114"/>
                  </a:lnTo>
                  <a:lnTo>
                    <a:pt x="742" y="114"/>
                  </a:lnTo>
                  <a:lnTo>
                    <a:pt x="746" y="114"/>
                  </a:lnTo>
                  <a:lnTo>
                    <a:pt x="752" y="112"/>
                  </a:lnTo>
                  <a:lnTo>
                    <a:pt x="758" y="108"/>
                  </a:lnTo>
                  <a:lnTo>
                    <a:pt x="760" y="108"/>
                  </a:lnTo>
                  <a:lnTo>
                    <a:pt x="762" y="104"/>
                  </a:lnTo>
                  <a:lnTo>
                    <a:pt x="764" y="100"/>
                  </a:lnTo>
                  <a:lnTo>
                    <a:pt x="768" y="94"/>
                  </a:lnTo>
                  <a:lnTo>
                    <a:pt x="774" y="90"/>
                  </a:lnTo>
                  <a:lnTo>
                    <a:pt x="778" y="84"/>
                  </a:lnTo>
                  <a:lnTo>
                    <a:pt x="784" y="80"/>
                  </a:lnTo>
                  <a:lnTo>
                    <a:pt x="790" y="78"/>
                  </a:lnTo>
                  <a:lnTo>
                    <a:pt x="790" y="78"/>
                  </a:lnTo>
                  <a:lnTo>
                    <a:pt x="790" y="78"/>
                  </a:lnTo>
                  <a:lnTo>
                    <a:pt x="790" y="80"/>
                  </a:lnTo>
                  <a:lnTo>
                    <a:pt x="790" y="82"/>
                  </a:lnTo>
                  <a:lnTo>
                    <a:pt x="790" y="86"/>
                  </a:lnTo>
                  <a:lnTo>
                    <a:pt x="790" y="90"/>
                  </a:lnTo>
                  <a:lnTo>
                    <a:pt x="788" y="96"/>
                  </a:lnTo>
                  <a:lnTo>
                    <a:pt x="786" y="104"/>
                  </a:lnTo>
                  <a:lnTo>
                    <a:pt x="784" y="108"/>
                  </a:lnTo>
                  <a:lnTo>
                    <a:pt x="778" y="120"/>
                  </a:lnTo>
                  <a:lnTo>
                    <a:pt x="772" y="132"/>
                  </a:lnTo>
                  <a:lnTo>
                    <a:pt x="762" y="144"/>
                  </a:lnTo>
                  <a:lnTo>
                    <a:pt x="752" y="156"/>
                  </a:lnTo>
                  <a:lnTo>
                    <a:pt x="744" y="164"/>
                  </a:lnTo>
                  <a:lnTo>
                    <a:pt x="740" y="174"/>
                  </a:lnTo>
                  <a:lnTo>
                    <a:pt x="720" y="190"/>
                  </a:lnTo>
                  <a:lnTo>
                    <a:pt x="698" y="208"/>
                  </a:lnTo>
                  <a:lnTo>
                    <a:pt x="698" y="208"/>
                  </a:lnTo>
                  <a:lnTo>
                    <a:pt x="696" y="210"/>
                  </a:lnTo>
                  <a:lnTo>
                    <a:pt x="694" y="212"/>
                  </a:lnTo>
                  <a:lnTo>
                    <a:pt x="690" y="214"/>
                  </a:lnTo>
                  <a:lnTo>
                    <a:pt x="686" y="216"/>
                  </a:lnTo>
                  <a:lnTo>
                    <a:pt x="680" y="218"/>
                  </a:lnTo>
                  <a:lnTo>
                    <a:pt x="672" y="218"/>
                  </a:lnTo>
                  <a:lnTo>
                    <a:pt x="666" y="218"/>
                  </a:lnTo>
                  <a:lnTo>
                    <a:pt x="660" y="216"/>
                  </a:lnTo>
                  <a:lnTo>
                    <a:pt x="656" y="216"/>
                  </a:lnTo>
                  <a:lnTo>
                    <a:pt x="654" y="216"/>
                  </a:lnTo>
                  <a:lnTo>
                    <a:pt x="652" y="216"/>
                  </a:lnTo>
                  <a:lnTo>
                    <a:pt x="652" y="216"/>
                  </a:lnTo>
                  <a:lnTo>
                    <a:pt x="648" y="216"/>
                  </a:lnTo>
                  <a:lnTo>
                    <a:pt x="646" y="218"/>
                  </a:lnTo>
                  <a:lnTo>
                    <a:pt x="644" y="220"/>
                  </a:lnTo>
                  <a:lnTo>
                    <a:pt x="644" y="224"/>
                  </a:lnTo>
                  <a:lnTo>
                    <a:pt x="646" y="228"/>
                  </a:lnTo>
                  <a:lnTo>
                    <a:pt x="646" y="232"/>
                  </a:lnTo>
                  <a:lnTo>
                    <a:pt x="646" y="236"/>
                  </a:lnTo>
                  <a:lnTo>
                    <a:pt x="646" y="238"/>
                  </a:lnTo>
                  <a:lnTo>
                    <a:pt x="644" y="240"/>
                  </a:lnTo>
                  <a:lnTo>
                    <a:pt x="642" y="242"/>
                  </a:lnTo>
                  <a:lnTo>
                    <a:pt x="638" y="242"/>
                  </a:lnTo>
                  <a:lnTo>
                    <a:pt x="636" y="242"/>
                  </a:lnTo>
                  <a:lnTo>
                    <a:pt x="632" y="240"/>
                  </a:lnTo>
                  <a:lnTo>
                    <a:pt x="630" y="240"/>
                  </a:lnTo>
                  <a:lnTo>
                    <a:pt x="628" y="240"/>
                  </a:lnTo>
                  <a:lnTo>
                    <a:pt x="628" y="262"/>
                  </a:lnTo>
                  <a:lnTo>
                    <a:pt x="628" y="262"/>
                  </a:lnTo>
                  <a:lnTo>
                    <a:pt x="626" y="264"/>
                  </a:lnTo>
                  <a:lnTo>
                    <a:pt x="622" y="268"/>
                  </a:lnTo>
                  <a:lnTo>
                    <a:pt x="618" y="270"/>
                  </a:lnTo>
                  <a:lnTo>
                    <a:pt x="612" y="274"/>
                  </a:lnTo>
                  <a:lnTo>
                    <a:pt x="608" y="276"/>
                  </a:lnTo>
                  <a:lnTo>
                    <a:pt x="606" y="276"/>
                  </a:lnTo>
                  <a:lnTo>
                    <a:pt x="604" y="276"/>
                  </a:lnTo>
                  <a:lnTo>
                    <a:pt x="602" y="274"/>
                  </a:lnTo>
                  <a:lnTo>
                    <a:pt x="600" y="274"/>
                  </a:lnTo>
                  <a:lnTo>
                    <a:pt x="600" y="272"/>
                  </a:lnTo>
                  <a:lnTo>
                    <a:pt x="600" y="268"/>
                  </a:lnTo>
                  <a:lnTo>
                    <a:pt x="602" y="264"/>
                  </a:lnTo>
                  <a:lnTo>
                    <a:pt x="606" y="262"/>
                  </a:lnTo>
                  <a:lnTo>
                    <a:pt x="608" y="258"/>
                  </a:lnTo>
                  <a:lnTo>
                    <a:pt x="608" y="256"/>
                  </a:lnTo>
                  <a:lnTo>
                    <a:pt x="608" y="254"/>
                  </a:lnTo>
                  <a:lnTo>
                    <a:pt x="604" y="252"/>
                  </a:lnTo>
                  <a:lnTo>
                    <a:pt x="600" y="252"/>
                  </a:lnTo>
                  <a:lnTo>
                    <a:pt x="596" y="254"/>
                  </a:lnTo>
                  <a:lnTo>
                    <a:pt x="592" y="256"/>
                  </a:lnTo>
                  <a:lnTo>
                    <a:pt x="586" y="260"/>
                  </a:lnTo>
                  <a:lnTo>
                    <a:pt x="582" y="264"/>
                  </a:lnTo>
                  <a:lnTo>
                    <a:pt x="574" y="266"/>
                  </a:lnTo>
                  <a:lnTo>
                    <a:pt x="568" y="266"/>
                  </a:lnTo>
                  <a:lnTo>
                    <a:pt x="562" y="266"/>
                  </a:lnTo>
                  <a:lnTo>
                    <a:pt x="558" y="266"/>
                  </a:lnTo>
                  <a:lnTo>
                    <a:pt x="556" y="264"/>
                  </a:lnTo>
                  <a:lnTo>
                    <a:pt x="554" y="264"/>
                  </a:lnTo>
                  <a:lnTo>
                    <a:pt x="554" y="264"/>
                  </a:lnTo>
                  <a:lnTo>
                    <a:pt x="552" y="266"/>
                  </a:lnTo>
                  <a:lnTo>
                    <a:pt x="550" y="268"/>
                  </a:lnTo>
                  <a:lnTo>
                    <a:pt x="550" y="270"/>
                  </a:lnTo>
                  <a:lnTo>
                    <a:pt x="552" y="274"/>
                  </a:lnTo>
                  <a:lnTo>
                    <a:pt x="554" y="278"/>
                  </a:lnTo>
                  <a:lnTo>
                    <a:pt x="560" y="282"/>
                  </a:lnTo>
                  <a:lnTo>
                    <a:pt x="566" y="286"/>
                  </a:lnTo>
                  <a:lnTo>
                    <a:pt x="570" y="290"/>
                  </a:lnTo>
                  <a:lnTo>
                    <a:pt x="574" y="294"/>
                  </a:lnTo>
                  <a:lnTo>
                    <a:pt x="578" y="296"/>
                  </a:lnTo>
                  <a:lnTo>
                    <a:pt x="578" y="296"/>
                  </a:lnTo>
                  <a:lnTo>
                    <a:pt x="580" y="296"/>
                  </a:lnTo>
                  <a:lnTo>
                    <a:pt x="584" y="294"/>
                  </a:lnTo>
                  <a:lnTo>
                    <a:pt x="590" y="294"/>
                  </a:lnTo>
                  <a:lnTo>
                    <a:pt x="594" y="292"/>
                  </a:lnTo>
                  <a:lnTo>
                    <a:pt x="600" y="292"/>
                  </a:lnTo>
                  <a:lnTo>
                    <a:pt x="604" y="290"/>
                  </a:lnTo>
                  <a:lnTo>
                    <a:pt x="610" y="290"/>
                  </a:lnTo>
                  <a:lnTo>
                    <a:pt x="616" y="292"/>
                  </a:lnTo>
                  <a:lnTo>
                    <a:pt x="620" y="294"/>
                  </a:lnTo>
                  <a:lnTo>
                    <a:pt x="622" y="296"/>
                  </a:lnTo>
                  <a:lnTo>
                    <a:pt x="624" y="298"/>
                  </a:lnTo>
                  <a:lnTo>
                    <a:pt x="624" y="300"/>
                  </a:lnTo>
                  <a:lnTo>
                    <a:pt x="620" y="302"/>
                  </a:lnTo>
                  <a:lnTo>
                    <a:pt x="616" y="304"/>
                  </a:lnTo>
                  <a:lnTo>
                    <a:pt x="610" y="306"/>
                  </a:lnTo>
                  <a:lnTo>
                    <a:pt x="604" y="308"/>
                  </a:lnTo>
                  <a:lnTo>
                    <a:pt x="600" y="312"/>
                  </a:lnTo>
                  <a:lnTo>
                    <a:pt x="596" y="314"/>
                  </a:lnTo>
                  <a:lnTo>
                    <a:pt x="592" y="316"/>
                  </a:lnTo>
                  <a:lnTo>
                    <a:pt x="590" y="316"/>
                  </a:lnTo>
                  <a:lnTo>
                    <a:pt x="590" y="316"/>
                  </a:lnTo>
                  <a:lnTo>
                    <a:pt x="588" y="318"/>
                  </a:lnTo>
                  <a:lnTo>
                    <a:pt x="584" y="320"/>
                  </a:lnTo>
                  <a:lnTo>
                    <a:pt x="582" y="324"/>
                  </a:lnTo>
                  <a:lnTo>
                    <a:pt x="580" y="326"/>
                  </a:lnTo>
                  <a:lnTo>
                    <a:pt x="580" y="332"/>
                  </a:lnTo>
                  <a:lnTo>
                    <a:pt x="582" y="336"/>
                  </a:lnTo>
                  <a:lnTo>
                    <a:pt x="586" y="342"/>
                  </a:lnTo>
                  <a:lnTo>
                    <a:pt x="590" y="348"/>
                  </a:lnTo>
                  <a:lnTo>
                    <a:pt x="594" y="352"/>
                  </a:lnTo>
                  <a:lnTo>
                    <a:pt x="596" y="358"/>
                  </a:lnTo>
                  <a:lnTo>
                    <a:pt x="598" y="362"/>
                  </a:lnTo>
                  <a:lnTo>
                    <a:pt x="600" y="364"/>
                  </a:lnTo>
                  <a:lnTo>
                    <a:pt x="600" y="366"/>
                  </a:lnTo>
                  <a:lnTo>
                    <a:pt x="608" y="390"/>
                  </a:lnTo>
                  <a:lnTo>
                    <a:pt x="610" y="390"/>
                  </a:lnTo>
                  <a:lnTo>
                    <a:pt x="610" y="394"/>
                  </a:lnTo>
                  <a:lnTo>
                    <a:pt x="612" y="398"/>
                  </a:lnTo>
                  <a:lnTo>
                    <a:pt x="614" y="402"/>
                  </a:lnTo>
                  <a:lnTo>
                    <a:pt x="614" y="406"/>
                  </a:lnTo>
                  <a:lnTo>
                    <a:pt x="614" y="412"/>
                  </a:lnTo>
                  <a:lnTo>
                    <a:pt x="614" y="416"/>
                  </a:lnTo>
                  <a:lnTo>
                    <a:pt x="614" y="422"/>
                  </a:lnTo>
                  <a:lnTo>
                    <a:pt x="612" y="426"/>
                  </a:lnTo>
                  <a:lnTo>
                    <a:pt x="610" y="430"/>
                  </a:lnTo>
                  <a:lnTo>
                    <a:pt x="606" y="434"/>
                  </a:lnTo>
                  <a:lnTo>
                    <a:pt x="606" y="436"/>
                  </a:lnTo>
                  <a:lnTo>
                    <a:pt x="604" y="438"/>
                  </a:lnTo>
                  <a:lnTo>
                    <a:pt x="592" y="458"/>
                  </a:lnTo>
                  <a:lnTo>
                    <a:pt x="582" y="482"/>
                  </a:lnTo>
                  <a:lnTo>
                    <a:pt x="560" y="502"/>
                  </a:lnTo>
                  <a:lnTo>
                    <a:pt x="544" y="512"/>
                  </a:lnTo>
                  <a:lnTo>
                    <a:pt x="540" y="520"/>
                  </a:lnTo>
                  <a:lnTo>
                    <a:pt x="536" y="520"/>
                  </a:lnTo>
                  <a:lnTo>
                    <a:pt x="526" y="522"/>
                  </a:lnTo>
                  <a:lnTo>
                    <a:pt x="514" y="522"/>
                  </a:lnTo>
                  <a:lnTo>
                    <a:pt x="502" y="520"/>
                  </a:lnTo>
                  <a:lnTo>
                    <a:pt x="494" y="532"/>
                  </a:lnTo>
                  <a:lnTo>
                    <a:pt x="482" y="534"/>
                  </a:lnTo>
                  <a:lnTo>
                    <a:pt x="482" y="534"/>
                  </a:lnTo>
                  <a:lnTo>
                    <a:pt x="480" y="534"/>
                  </a:lnTo>
                  <a:lnTo>
                    <a:pt x="478" y="534"/>
                  </a:lnTo>
                  <a:lnTo>
                    <a:pt x="474" y="536"/>
                  </a:lnTo>
                  <a:lnTo>
                    <a:pt x="472" y="536"/>
                  </a:lnTo>
                  <a:lnTo>
                    <a:pt x="470" y="540"/>
                  </a:lnTo>
                  <a:lnTo>
                    <a:pt x="468" y="542"/>
                  </a:lnTo>
                  <a:lnTo>
                    <a:pt x="468" y="546"/>
                  </a:lnTo>
                  <a:lnTo>
                    <a:pt x="470" y="552"/>
                  </a:lnTo>
                  <a:lnTo>
                    <a:pt x="470" y="558"/>
                  </a:lnTo>
                  <a:lnTo>
                    <a:pt x="470" y="564"/>
                  </a:lnTo>
                  <a:lnTo>
                    <a:pt x="470" y="568"/>
                  </a:lnTo>
                  <a:lnTo>
                    <a:pt x="470" y="570"/>
                  </a:lnTo>
                  <a:lnTo>
                    <a:pt x="468" y="572"/>
                  </a:lnTo>
                  <a:lnTo>
                    <a:pt x="456" y="574"/>
                  </a:lnTo>
                  <a:lnTo>
                    <a:pt x="454" y="574"/>
                  </a:lnTo>
                  <a:lnTo>
                    <a:pt x="452" y="572"/>
                  </a:lnTo>
                  <a:lnTo>
                    <a:pt x="450" y="570"/>
                  </a:lnTo>
                  <a:lnTo>
                    <a:pt x="450" y="566"/>
                  </a:lnTo>
                  <a:lnTo>
                    <a:pt x="450" y="564"/>
                  </a:lnTo>
                  <a:lnTo>
                    <a:pt x="452" y="560"/>
                  </a:lnTo>
                  <a:lnTo>
                    <a:pt x="456" y="556"/>
                  </a:lnTo>
                  <a:lnTo>
                    <a:pt x="458" y="552"/>
                  </a:lnTo>
                  <a:lnTo>
                    <a:pt x="460" y="548"/>
                  </a:lnTo>
                  <a:lnTo>
                    <a:pt x="460" y="544"/>
                  </a:lnTo>
                  <a:lnTo>
                    <a:pt x="458" y="540"/>
                  </a:lnTo>
                  <a:lnTo>
                    <a:pt x="456" y="538"/>
                  </a:lnTo>
                  <a:lnTo>
                    <a:pt x="452" y="536"/>
                  </a:lnTo>
                  <a:lnTo>
                    <a:pt x="448" y="536"/>
                  </a:lnTo>
                  <a:lnTo>
                    <a:pt x="444" y="534"/>
                  </a:lnTo>
                  <a:lnTo>
                    <a:pt x="442" y="532"/>
                  </a:lnTo>
                  <a:lnTo>
                    <a:pt x="442" y="532"/>
                  </a:lnTo>
                  <a:lnTo>
                    <a:pt x="438" y="534"/>
                  </a:lnTo>
                  <a:lnTo>
                    <a:pt x="434" y="536"/>
                  </a:lnTo>
                  <a:lnTo>
                    <a:pt x="434" y="538"/>
                  </a:lnTo>
                  <a:lnTo>
                    <a:pt x="432" y="538"/>
                  </a:lnTo>
                  <a:lnTo>
                    <a:pt x="430" y="528"/>
                  </a:lnTo>
                  <a:lnTo>
                    <a:pt x="418" y="516"/>
                  </a:lnTo>
                  <a:lnTo>
                    <a:pt x="412" y="514"/>
                  </a:lnTo>
                  <a:lnTo>
                    <a:pt x="408" y="516"/>
                  </a:lnTo>
                  <a:lnTo>
                    <a:pt x="402" y="516"/>
                  </a:lnTo>
                  <a:lnTo>
                    <a:pt x="396" y="516"/>
                  </a:lnTo>
                  <a:lnTo>
                    <a:pt x="390" y="516"/>
                  </a:lnTo>
                  <a:lnTo>
                    <a:pt x="386" y="514"/>
                  </a:lnTo>
                  <a:lnTo>
                    <a:pt x="382" y="514"/>
                  </a:lnTo>
                  <a:lnTo>
                    <a:pt x="382" y="514"/>
                  </a:lnTo>
                  <a:lnTo>
                    <a:pt x="378" y="514"/>
                  </a:lnTo>
                  <a:lnTo>
                    <a:pt x="372" y="514"/>
                  </a:lnTo>
                  <a:lnTo>
                    <a:pt x="370" y="516"/>
                  </a:lnTo>
                  <a:lnTo>
                    <a:pt x="368" y="516"/>
                  </a:lnTo>
                  <a:lnTo>
                    <a:pt x="364" y="516"/>
                  </a:lnTo>
                  <a:lnTo>
                    <a:pt x="362" y="518"/>
                  </a:lnTo>
                  <a:lnTo>
                    <a:pt x="362" y="520"/>
                  </a:lnTo>
                  <a:lnTo>
                    <a:pt x="362" y="520"/>
                  </a:lnTo>
                  <a:lnTo>
                    <a:pt x="362" y="522"/>
                  </a:lnTo>
                  <a:lnTo>
                    <a:pt x="358" y="524"/>
                  </a:lnTo>
                  <a:lnTo>
                    <a:pt x="356" y="526"/>
                  </a:lnTo>
                  <a:lnTo>
                    <a:pt x="356" y="526"/>
                  </a:lnTo>
                  <a:lnTo>
                    <a:pt x="356" y="528"/>
                  </a:lnTo>
                  <a:lnTo>
                    <a:pt x="356" y="528"/>
                  </a:lnTo>
                  <a:lnTo>
                    <a:pt x="356" y="528"/>
                  </a:lnTo>
                  <a:lnTo>
                    <a:pt x="356" y="532"/>
                  </a:lnTo>
                  <a:lnTo>
                    <a:pt x="358" y="538"/>
                  </a:lnTo>
                  <a:lnTo>
                    <a:pt x="356" y="542"/>
                  </a:lnTo>
                  <a:lnTo>
                    <a:pt x="356" y="544"/>
                  </a:lnTo>
                  <a:lnTo>
                    <a:pt x="354" y="544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50" y="544"/>
                  </a:lnTo>
                  <a:lnTo>
                    <a:pt x="348" y="544"/>
                  </a:lnTo>
                  <a:lnTo>
                    <a:pt x="342" y="546"/>
                  </a:lnTo>
                  <a:lnTo>
                    <a:pt x="338" y="548"/>
                  </a:lnTo>
                  <a:lnTo>
                    <a:pt x="334" y="548"/>
                  </a:lnTo>
                  <a:lnTo>
                    <a:pt x="332" y="548"/>
                  </a:lnTo>
                  <a:lnTo>
                    <a:pt x="332" y="548"/>
                  </a:lnTo>
                  <a:lnTo>
                    <a:pt x="332" y="546"/>
                  </a:lnTo>
                  <a:lnTo>
                    <a:pt x="332" y="542"/>
                  </a:lnTo>
                  <a:lnTo>
                    <a:pt x="334" y="538"/>
                  </a:lnTo>
                  <a:lnTo>
                    <a:pt x="334" y="536"/>
                  </a:lnTo>
                  <a:lnTo>
                    <a:pt x="334" y="534"/>
                  </a:lnTo>
                  <a:lnTo>
                    <a:pt x="326" y="528"/>
                  </a:lnTo>
                  <a:lnTo>
                    <a:pt x="320" y="530"/>
                  </a:lnTo>
                  <a:lnTo>
                    <a:pt x="316" y="530"/>
                  </a:lnTo>
                  <a:lnTo>
                    <a:pt x="312" y="528"/>
                  </a:lnTo>
                  <a:lnTo>
                    <a:pt x="310" y="526"/>
                  </a:lnTo>
                  <a:lnTo>
                    <a:pt x="308" y="524"/>
                  </a:lnTo>
                  <a:lnTo>
                    <a:pt x="308" y="522"/>
                  </a:lnTo>
                  <a:lnTo>
                    <a:pt x="308" y="520"/>
                  </a:lnTo>
                  <a:lnTo>
                    <a:pt x="308" y="520"/>
                  </a:lnTo>
                  <a:lnTo>
                    <a:pt x="312" y="498"/>
                  </a:lnTo>
                  <a:lnTo>
                    <a:pt x="316" y="488"/>
                  </a:lnTo>
                  <a:lnTo>
                    <a:pt x="320" y="484"/>
                  </a:lnTo>
                  <a:lnTo>
                    <a:pt x="320" y="484"/>
                  </a:lnTo>
                  <a:lnTo>
                    <a:pt x="316" y="470"/>
                  </a:lnTo>
                  <a:lnTo>
                    <a:pt x="310" y="458"/>
                  </a:lnTo>
                  <a:lnTo>
                    <a:pt x="304" y="452"/>
                  </a:lnTo>
                  <a:lnTo>
                    <a:pt x="300" y="450"/>
                  </a:lnTo>
                  <a:lnTo>
                    <a:pt x="300" y="448"/>
                  </a:lnTo>
                  <a:lnTo>
                    <a:pt x="298" y="448"/>
                  </a:lnTo>
                  <a:lnTo>
                    <a:pt x="264" y="452"/>
                  </a:lnTo>
                  <a:lnTo>
                    <a:pt x="252" y="450"/>
                  </a:lnTo>
                  <a:lnTo>
                    <a:pt x="248" y="446"/>
                  </a:lnTo>
                  <a:lnTo>
                    <a:pt x="242" y="442"/>
                  </a:lnTo>
                  <a:lnTo>
                    <a:pt x="232" y="440"/>
                  </a:lnTo>
                  <a:lnTo>
                    <a:pt x="222" y="440"/>
                  </a:lnTo>
                  <a:lnTo>
                    <a:pt x="216" y="438"/>
                  </a:lnTo>
                  <a:lnTo>
                    <a:pt x="208" y="440"/>
                  </a:lnTo>
                  <a:lnTo>
                    <a:pt x="200" y="444"/>
                  </a:lnTo>
                  <a:lnTo>
                    <a:pt x="196" y="446"/>
                  </a:lnTo>
                  <a:lnTo>
                    <a:pt x="192" y="450"/>
                  </a:lnTo>
                  <a:lnTo>
                    <a:pt x="188" y="452"/>
                  </a:lnTo>
                  <a:lnTo>
                    <a:pt x="186" y="454"/>
                  </a:lnTo>
                  <a:lnTo>
                    <a:pt x="186" y="454"/>
                  </a:lnTo>
                  <a:lnTo>
                    <a:pt x="186" y="454"/>
                  </a:lnTo>
                  <a:lnTo>
                    <a:pt x="186" y="452"/>
                  </a:lnTo>
                  <a:lnTo>
                    <a:pt x="186" y="452"/>
                  </a:lnTo>
                  <a:lnTo>
                    <a:pt x="184" y="450"/>
                  </a:lnTo>
                  <a:lnTo>
                    <a:pt x="184" y="448"/>
                  </a:lnTo>
                  <a:lnTo>
                    <a:pt x="182" y="450"/>
                  </a:lnTo>
                  <a:lnTo>
                    <a:pt x="180" y="450"/>
                  </a:lnTo>
                  <a:lnTo>
                    <a:pt x="178" y="450"/>
                  </a:lnTo>
                  <a:lnTo>
                    <a:pt x="178" y="452"/>
                  </a:lnTo>
                  <a:lnTo>
                    <a:pt x="114" y="438"/>
                  </a:lnTo>
                  <a:lnTo>
                    <a:pt x="88" y="416"/>
                  </a:lnTo>
                  <a:lnTo>
                    <a:pt x="82" y="402"/>
                  </a:lnTo>
                  <a:lnTo>
                    <a:pt x="82" y="392"/>
                  </a:lnTo>
                  <a:lnTo>
                    <a:pt x="88" y="384"/>
                  </a:lnTo>
                  <a:lnTo>
                    <a:pt x="92" y="380"/>
                  </a:lnTo>
                  <a:lnTo>
                    <a:pt x="94" y="380"/>
                  </a:lnTo>
                  <a:lnTo>
                    <a:pt x="88" y="366"/>
                  </a:lnTo>
                  <a:lnTo>
                    <a:pt x="96" y="362"/>
                  </a:lnTo>
                  <a:lnTo>
                    <a:pt x="94" y="358"/>
                  </a:lnTo>
                  <a:lnTo>
                    <a:pt x="92" y="354"/>
                  </a:lnTo>
                  <a:lnTo>
                    <a:pt x="92" y="350"/>
                  </a:lnTo>
                  <a:lnTo>
                    <a:pt x="90" y="348"/>
                  </a:lnTo>
                  <a:lnTo>
                    <a:pt x="90" y="346"/>
                  </a:lnTo>
                  <a:lnTo>
                    <a:pt x="88" y="342"/>
                  </a:lnTo>
                  <a:lnTo>
                    <a:pt x="86" y="340"/>
                  </a:lnTo>
                  <a:lnTo>
                    <a:pt x="82" y="338"/>
                  </a:lnTo>
                  <a:lnTo>
                    <a:pt x="76" y="336"/>
                  </a:lnTo>
                  <a:lnTo>
                    <a:pt x="72" y="336"/>
                  </a:lnTo>
                  <a:lnTo>
                    <a:pt x="66" y="334"/>
                  </a:lnTo>
                  <a:lnTo>
                    <a:pt x="62" y="332"/>
                  </a:lnTo>
                  <a:lnTo>
                    <a:pt x="60" y="330"/>
                  </a:lnTo>
                  <a:lnTo>
                    <a:pt x="58" y="328"/>
                  </a:lnTo>
                  <a:lnTo>
                    <a:pt x="50" y="330"/>
                  </a:lnTo>
                  <a:lnTo>
                    <a:pt x="30" y="332"/>
                  </a:lnTo>
                  <a:lnTo>
                    <a:pt x="28" y="314"/>
                  </a:lnTo>
                  <a:lnTo>
                    <a:pt x="26" y="312"/>
                  </a:lnTo>
                  <a:lnTo>
                    <a:pt x="26" y="312"/>
                  </a:lnTo>
                  <a:lnTo>
                    <a:pt x="24" y="310"/>
                  </a:lnTo>
                  <a:lnTo>
                    <a:pt x="22" y="308"/>
                  </a:lnTo>
                  <a:lnTo>
                    <a:pt x="20" y="304"/>
                  </a:lnTo>
                  <a:lnTo>
                    <a:pt x="18" y="300"/>
                  </a:lnTo>
                  <a:lnTo>
                    <a:pt x="16" y="294"/>
                  </a:lnTo>
                  <a:lnTo>
                    <a:pt x="16" y="290"/>
                  </a:lnTo>
                  <a:lnTo>
                    <a:pt x="16" y="290"/>
                  </a:lnTo>
                  <a:lnTo>
                    <a:pt x="14" y="286"/>
                  </a:lnTo>
                  <a:lnTo>
                    <a:pt x="12" y="284"/>
                  </a:lnTo>
                  <a:lnTo>
                    <a:pt x="10" y="282"/>
                  </a:lnTo>
                  <a:lnTo>
                    <a:pt x="6" y="282"/>
                  </a:lnTo>
                  <a:lnTo>
                    <a:pt x="4" y="280"/>
                  </a:lnTo>
                  <a:lnTo>
                    <a:pt x="2" y="280"/>
                  </a:lnTo>
                  <a:lnTo>
                    <a:pt x="0" y="276"/>
                  </a:lnTo>
                  <a:lnTo>
                    <a:pt x="0" y="272"/>
                  </a:lnTo>
                  <a:lnTo>
                    <a:pt x="0" y="272"/>
                  </a:lnTo>
                  <a:lnTo>
                    <a:pt x="0" y="270"/>
                  </a:lnTo>
                  <a:lnTo>
                    <a:pt x="0" y="266"/>
                  </a:lnTo>
                  <a:lnTo>
                    <a:pt x="0" y="264"/>
                  </a:lnTo>
                  <a:lnTo>
                    <a:pt x="2" y="260"/>
                  </a:lnTo>
                  <a:lnTo>
                    <a:pt x="4" y="256"/>
                  </a:lnTo>
                  <a:lnTo>
                    <a:pt x="8" y="254"/>
                  </a:lnTo>
                  <a:lnTo>
                    <a:pt x="12" y="252"/>
                  </a:lnTo>
                  <a:lnTo>
                    <a:pt x="18" y="252"/>
                  </a:lnTo>
                  <a:lnTo>
                    <a:pt x="28" y="254"/>
                  </a:lnTo>
                  <a:lnTo>
                    <a:pt x="40" y="246"/>
                  </a:lnTo>
                  <a:lnTo>
                    <a:pt x="40" y="246"/>
                  </a:lnTo>
                  <a:lnTo>
                    <a:pt x="42" y="244"/>
                  </a:lnTo>
                  <a:lnTo>
                    <a:pt x="44" y="242"/>
                  </a:lnTo>
                  <a:lnTo>
                    <a:pt x="48" y="242"/>
                  </a:lnTo>
                  <a:lnTo>
                    <a:pt x="54" y="240"/>
                  </a:lnTo>
                  <a:lnTo>
                    <a:pt x="54" y="240"/>
                  </a:lnTo>
                  <a:lnTo>
                    <a:pt x="56" y="240"/>
                  </a:lnTo>
                  <a:lnTo>
                    <a:pt x="60" y="240"/>
                  </a:lnTo>
                  <a:lnTo>
                    <a:pt x="64" y="238"/>
                  </a:lnTo>
                  <a:lnTo>
                    <a:pt x="70" y="236"/>
                  </a:lnTo>
                  <a:lnTo>
                    <a:pt x="74" y="232"/>
                  </a:lnTo>
                  <a:lnTo>
                    <a:pt x="78" y="226"/>
                  </a:lnTo>
                  <a:lnTo>
                    <a:pt x="80" y="220"/>
                  </a:lnTo>
                  <a:lnTo>
                    <a:pt x="82" y="218"/>
                  </a:lnTo>
                  <a:lnTo>
                    <a:pt x="82" y="216"/>
                  </a:lnTo>
                  <a:lnTo>
                    <a:pt x="84" y="212"/>
                  </a:lnTo>
                  <a:lnTo>
                    <a:pt x="84" y="208"/>
                  </a:lnTo>
                  <a:lnTo>
                    <a:pt x="84" y="206"/>
                  </a:lnTo>
                  <a:lnTo>
                    <a:pt x="84" y="202"/>
                  </a:lnTo>
                  <a:lnTo>
                    <a:pt x="80" y="202"/>
                  </a:lnTo>
                  <a:lnTo>
                    <a:pt x="78" y="198"/>
                  </a:lnTo>
                  <a:lnTo>
                    <a:pt x="76" y="196"/>
                  </a:lnTo>
                  <a:lnTo>
                    <a:pt x="74" y="192"/>
                  </a:lnTo>
                  <a:lnTo>
                    <a:pt x="74" y="188"/>
                  </a:lnTo>
                  <a:lnTo>
                    <a:pt x="74" y="186"/>
                  </a:lnTo>
                  <a:lnTo>
                    <a:pt x="80" y="184"/>
                  </a:lnTo>
                  <a:lnTo>
                    <a:pt x="84" y="182"/>
                  </a:lnTo>
                  <a:lnTo>
                    <a:pt x="86" y="182"/>
                  </a:lnTo>
                  <a:lnTo>
                    <a:pt x="88" y="180"/>
                  </a:lnTo>
                  <a:lnTo>
                    <a:pt x="88" y="180"/>
                  </a:lnTo>
                  <a:lnTo>
                    <a:pt x="90" y="178"/>
                  </a:lnTo>
                  <a:lnTo>
                    <a:pt x="90" y="176"/>
                  </a:lnTo>
                  <a:lnTo>
                    <a:pt x="90" y="174"/>
                  </a:lnTo>
                  <a:lnTo>
                    <a:pt x="90" y="172"/>
                  </a:lnTo>
                  <a:lnTo>
                    <a:pt x="90" y="172"/>
                  </a:lnTo>
                  <a:lnTo>
                    <a:pt x="94" y="172"/>
                  </a:lnTo>
                  <a:lnTo>
                    <a:pt x="98" y="170"/>
                  </a:lnTo>
                  <a:lnTo>
                    <a:pt x="102" y="170"/>
                  </a:lnTo>
                  <a:lnTo>
                    <a:pt x="106" y="168"/>
                  </a:lnTo>
                  <a:lnTo>
                    <a:pt x="110" y="164"/>
                  </a:lnTo>
                  <a:lnTo>
                    <a:pt x="112" y="158"/>
                  </a:lnTo>
                  <a:lnTo>
                    <a:pt x="116" y="152"/>
                  </a:lnTo>
                  <a:lnTo>
                    <a:pt x="116" y="146"/>
                  </a:lnTo>
                  <a:lnTo>
                    <a:pt x="116" y="142"/>
                  </a:lnTo>
                  <a:lnTo>
                    <a:pt x="120" y="136"/>
                  </a:lnTo>
                  <a:lnTo>
                    <a:pt x="124" y="134"/>
                  </a:lnTo>
                  <a:lnTo>
                    <a:pt x="128" y="132"/>
                  </a:lnTo>
                  <a:lnTo>
                    <a:pt x="134" y="130"/>
                  </a:lnTo>
                  <a:lnTo>
                    <a:pt x="140" y="130"/>
                  </a:lnTo>
                  <a:lnTo>
                    <a:pt x="144" y="128"/>
                  </a:lnTo>
                  <a:lnTo>
                    <a:pt x="146" y="124"/>
                  </a:lnTo>
                  <a:lnTo>
                    <a:pt x="148" y="120"/>
                  </a:lnTo>
                  <a:lnTo>
                    <a:pt x="150" y="114"/>
                  </a:lnTo>
                  <a:lnTo>
                    <a:pt x="154" y="110"/>
                  </a:lnTo>
                  <a:lnTo>
                    <a:pt x="158" y="104"/>
                  </a:lnTo>
                  <a:lnTo>
                    <a:pt x="164" y="102"/>
                  </a:lnTo>
                  <a:lnTo>
                    <a:pt x="172" y="100"/>
                  </a:lnTo>
                  <a:lnTo>
                    <a:pt x="176" y="100"/>
                  </a:lnTo>
                  <a:lnTo>
                    <a:pt x="178" y="98"/>
                  </a:lnTo>
                  <a:lnTo>
                    <a:pt x="180" y="96"/>
                  </a:lnTo>
                  <a:lnTo>
                    <a:pt x="180" y="94"/>
                  </a:lnTo>
                  <a:lnTo>
                    <a:pt x="180" y="92"/>
                  </a:lnTo>
                  <a:lnTo>
                    <a:pt x="180" y="90"/>
                  </a:lnTo>
                  <a:lnTo>
                    <a:pt x="180" y="86"/>
                  </a:lnTo>
                  <a:lnTo>
                    <a:pt x="182" y="82"/>
                  </a:lnTo>
                  <a:lnTo>
                    <a:pt x="186" y="80"/>
                  </a:lnTo>
                  <a:lnTo>
                    <a:pt x="190" y="76"/>
                  </a:lnTo>
                  <a:lnTo>
                    <a:pt x="194" y="74"/>
                  </a:lnTo>
                  <a:lnTo>
                    <a:pt x="216" y="74"/>
                  </a:lnTo>
                  <a:lnTo>
                    <a:pt x="194" y="8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12"/>
            <p:cNvSpPr/>
            <p:nvPr/>
          </p:nvSpPr>
          <p:spPr bwMode="gray">
            <a:xfrm>
              <a:off x="2133" y="2924"/>
              <a:ext cx="68" cy="56"/>
            </a:xfrm>
            <a:custGeom>
              <a:avLst/>
              <a:gdLst>
                <a:gd name="T0" fmla="*/ 2 w 68"/>
                <a:gd name="T1" fmla="*/ 36 h 56"/>
                <a:gd name="T2" fmla="*/ 2 w 68"/>
                <a:gd name="T3" fmla="*/ 32 h 56"/>
                <a:gd name="T4" fmla="*/ 0 w 68"/>
                <a:gd name="T5" fmla="*/ 22 h 56"/>
                <a:gd name="T6" fmla="*/ 2 w 68"/>
                <a:gd name="T7" fmla="*/ 10 h 56"/>
                <a:gd name="T8" fmla="*/ 10 w 68"/>
                <a:gd name="T9" fmla="*/ 4 h 56"/>
                <a:gd name="T10" fmla="*/ 10 w 68"/>
                <a:gd name="T11" fmla="*/ 2 h 56"/>
                <a:gd name="T12" fmla="*/ 12 w 68"/>
                <a:gd name="T13" fmla="*/ 2 h 56"/>
                <a:gd name="T14" fmla="*/ 14 w 68"/>
                <a:gd name="T15" fmla="*/ 2 h 56"/>
                <a:gd name="T16" fmla="*/ 16 w 68"/>
                <a:gd name="T17" fmla="*/ 0 h 56"/>
                <a:gd name="T18" fmla="*/ 22 w 68"/>
                <a:gd name="T19" fmla="*/ 0 h 56"/>
                <a:gd name="T20" fmla="*/ 28 w 68"/>
                <a:gd name="T21" fmla="*/ 2 h 56"/>
                <a:gd name="T22" fmla="*/ 34 w 68"/>
                <a:gd name="T23" fmla="*/ 4 h 56"/>
                <a:gd name="T24" fmla="*/ 42 w 68"/>
                <a:gd name="T25" fmla="*/ 10 h 56"/>
                <a:gd name="T26" fmla="*/ 44 w 68"/>
                <a:gd name="T27" fmla="*/ 8 h 56"/>
                <a:gd name="T28" fmla="*/ 46 w 68"/>
                <a:gd name="T29" fmla="*/ 8 h 56"/>
                <a:gd name="T30" fmla="*/ 50 w 68"/>
                <a:gd name="T31" fmla="*/ 8 h 56"/>
                <a:gd name="T32" fmla="*/ 54 w 68"/>
                <a:gd name="T33" fmla="*/ 8 h 56"/>
                <a:gd name="T34" fmla="*/ 58 w 68"/>
                <a:gd name="T35" fmla="*/ 8 h 56"/>
                <a:gd name="T36" fmla="*/ 60 w 68"/>
                <a:gd name="T37" fmla="*/ 8 h 56"/>
                <a:gd name="T38" fmla="*/ 64 w 68"/>
                <a:gd name="T39" fmla="*/ 10 h 56"/>
                <a:gd name="T40" fmla="*/ 66 w 68"/>
                <a:gd name="T41" fmla="*/ 12 h 56"/>
                <a:gd name="T42" fmla="*/ 68 w 68"/>
                <a:gd name="T43" fmla="*/ 16 h 56"/>
                <a:gd name="T44" fmla="*/ 68 w 68"/>
                <a:gd name="T45" fmla="*/ 18 h 56"/>
                <a:gd name="T46" fmla="*/ 66 w 68"/>
                <a:gd name="T47" fmla="*/ 22 h 56"/>
                <a:gd name="T48" fmla="*/ 66 w 68"/>
                <a:gd name="T49" fmla="*/ 26 h 56"/>
                <a:gd name="T50" fmla="*/ 64 w 68"/>
                <a:gd name="T51" fmla="*/ 30 h 56"/>
                <a:gd name="T52" fmla="*/ 64 w 68"/>
                <a:gd name="T53" fmla="*/ 32 h 56"/>
                <a:gd name="T54" fmla="*/ 64 w 68"/>
                <a:gd name="T55" fmla="*/ 34 h 56"/>
                <a:gd name="T56" fmla="*/ 54 w 68"/>
                <a:gd name="T57" fmla="*/ 38 h 56"/>
                <a:gd name="T58" fmla="*/ 50 w 68"/>
                <a:gd name="T59" fmla="*/ 42 h 56"/>
                <a:gd name="T60" fmla="*/ 46 w 68"/>
                <a:gd name="T61" fmla="*/ 42 h 56"/>
                <a:gd name="T62" fmla="*/ 42 w 68"/>
                <a:gd name="T63" fmla="*/ 52 h 56"/>
                <a:gd name="T64" fmla="*/ 24 w 68"/>
                <a:gd name="T65" fmla="*/ 56 h 56"/>
                <a:gd name="T66" fmla="*/ 2 w 68"/>
                <a:gd name="T67" fmla="*/ 3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8" h="56">
                  <a:moveTo>
                    <a:pt x="2" y="36"/>
                  </a:moveTo>
                  <a:lnTo>
                    <a:pt x="2" y="32"/>
                  </a:lnTo>
                  <a:lnTo>
                    <a:pt x="0" y="22"/>
                  </a:lnTo>
                  <a:lnTo>
                    <a:pt x="2" y="10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4" y="4"/>
                  </a:lnTo>
                  <a:lnTo>
                    <a:pt x="42" y="10"/>
                  </a:lnTo>
                  <a:lnTo>
                    <a:pt x="44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4" y="8"/>
                  </a:lnTo>
                  <a:lnTo>
                    <a:pt x="58" y="8"/>
                  </a:lnTo>
                  <a:lnTo>
                    <a:pt x="60" y="8"/>
                  </a:lnTo>
                  <a:lnTo>
                    <a:pt x="64" y="10"/>
                  </a:lnTo>
                  <a:lnTo>
                    <a:pt x="66" y="12"/>
                  </a:lnTo>
                  <a:lnTo>
                    <a:pt x="68" y="16"/>
                  </a:lnTo>
                  <a:lnTo>
                    <a:pt x="68" y="18"/>
                  </a:lnTo>
                  <a:lnTo>
                    <a:pt x="66" y="22"/>
                  </a:lnTo>
                  <a:lnTo>
                    <a:pt x="66" y="26"/>
                  </a:lnTo>
                  <a:lnTo>
                    <a:pt x="64" y="30"/>
                  </a:lnTo>
                  <a:lnTo>
                    <a:pt x="64" y="32"/>
                  </a:lnTo>
                  <a:lnTo>
                    <a:pt x="64" y="34"/>
                  </a:lnTo>
                  <a:lnTo>
                    <a:pt x="54" y="38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2" y="52"/>
                  </a:lnTo>
                  <a:lnTo>
                    <a:pt x="24" y="56"/>
                  </a:lnTo>
                  <a:lnTo>
                    <a:pt x="2" y="3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13"/>
            <p:cNvSpPr/>
            <p:nvPr/>
          </p:nvSpPr>
          <p:spPr bwMode="gray">
            <a:xfrm>
              <a:off x="2487" y="2650"/>
              <a:ext cx="36" cy="44"/>
            </a:xfrm>
            <a:custGeom>
              <a:avLst/>
              <a:gdLst>
                <a:gd name="T0" fmla="*/ 6 w 36"/>
                <a:gd name="T1" fmla="*/ 0 h 44"/>
                <a:gd name="T2" fmla="*/ 6 w 36"/>
                <a:gd name="T3" fmla="*/ 2 h 44"/>
                <a:gd name="T4" fmla="*/ 2 w 36"/>
                <a:gd name="T5" fmla="*/ 4 h 44"/>
                <a:gd name="T6" fmla="*/ 0 w 36"/>
                <a:gd name="T7" fmla="*/ 6 h 44"/>
                <a:gd name="T8" fmla="*/ 0 w 36"/>
                <a:gd name="T9" fmla="*/ 10 h 44"/>
                <a:gd name="T10" fmla="*/ 2 w 36"/>
                <a:gd name="T11" fmla="*/ 12 h 44"/>
                <a:gd name="T12" fmla="*/ 4 w 36"/>
                <a:gd name="T13" fmla="*/ 16 h 44"/>
                <a:gd name="T14" fmla="*/ 8 w 36"/>
                <a:gd name="T15" fmla="*/ 20 h 44"/>
                <a:gd name="T16" fmla="*/ 10 w 36"/>
                <a:gd name="T17" fmla="*/ 24 h 44"/>
                <a:gd name="T18" fmla="*/ 14 w 36"/>
                <a:gd name="T19" fmla="*/ 28 h 44"/>
                <a:gd name="T20" fmla="*/ 16 w 36"/>
                <a:gd name="T21" fmla="*/ 32 h 44"/>
                <a:gd name="T22" fmla="*/ 16 w 36"/>
                <a:gd name="T23" fmla="*/ 32 h 44"/>
                <a:gd name="T24" fmla="*/ 16 w 36"/>
                <a:gd name="T25" fmla="*/ 34 h 44"/>
                <a:gd name="T26" fmla="*/ 16 w 36"/>
                <a:gd name="T27" fmla="*/ 36 h 44"/>
                <a:gd name="T28" fmla="*/ 16 w 36"/>
                <a:gd name="T29" fmla="*/ 38 h 44"/>
                <a:gd name="T30" fmla="*/ 18 w 36"/>
                <a:gd name="T31" fmla="*/ 40 h 44"/>
                <a:gd name="T32" fmla="*/ 18 w 36"/>
                <a:gd name="T33" fmla="*/ 42 h 44"/>
                <a:gd name="T34" fmla="*/ 22 w 36"/>
                <a:gd name="T35" fmla="*/ 44 h 44"/>
                <a:gd name="T36" fmla="*/ 26 w 36"/>
                <a:gd name="T37" fmla="*/ 44 h 44"/>
                <a:gd name="T38" fmla="*/ 30 w 36"/>
                <a:gd name="T39" fmla="*/ 42 h 44"/>
                <a:gd name="T40" fmla="*/ 34 w 36"/>
                <a:gd name="T41" fmla="*/ 38 h 44"/>
                <a:gd name="T42" fmla="*/ 34 w 36"/>
                <a:gd name="T43" fmla="*/ 34 h 44"/>
                <a:gd name="T44" fmla="*/ 34 w 36"/>
                <a:gd name="T45" fmla="*/ 30 h 44"/>
                <a:gd name="T46" fmla="*/ 34 w 36"/>
                <a:gd name="T47" fmla="*/ 26 h 44"/>
                <a:gd name="T48" fmla="*/ 34 w 36"/>
                <a:gd name="T49" fmla="*/ 22 h 44"/>
                <a:gd name="T50" fmla="*/ 34 w 36"/>
                <a:gd name="T51" fmla="*/ 18 h 44"/>
                <a:gd name="T52" fmla="*/ 34 w 36"/>
                <a:gd name="T53" fmla="*/ 16 h 44"/>
                <a:gd name="T54" fmla="*/ 36 w 36"/>
                <a:gd name="T55" fmla="*/ 14 h 44"/>
                <a:gd name="T56" fmla="*/ 34 w 36"/>
                <a:gd name="T57" fmla="*/ 14 h 44"/>
                <a:gd name="T58" fmla="*/ 32 w 36"/>
                <a:gd name="T59" fmla="*/ 12 h 44"/>
                <a:gd name="T60" fmla="*/ 28 w 36"/>
                <a:gd name="T61" fmla="*/ 10 h 44"/>
                <a:gd name="T62" fmla="*/ 24 w 36"/>
                <a:gd name="T63" fmla="*/ 6 h 44"/>
                <a:gd name="T64" fmla="*/ 20 w 36"/>
                <a:gd name="T65" fmla="*/ 4 h 44"/>
                <a:gd name="T66" fmla="*/ 18 w 36"/>
                <a:gd name="T67" fmla="*/ 4 h 44"/>
                <a:gd name="T68" fmla="*/ 12 w 36"/>
                <a:gd name="T69" fmla="*/ 4 h 44"/>
                <a:gd name="T70" fmla="*/ 10 w 36"/>
                <a:gd name="T71" fmla="*/ 2 h 44"/>
                <a:gd name="T72" fmla="*/ 8 w 36"/>
                <a:gd name="T73" fmla="*/ 2 h 44"/>
                <a:gd name="T74" fmla="*/ 6 w 36"/>
                <a:gd name="T7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" h="44">
                  <a:moveTo>
                    <a:pt x="6" y="0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8" y="20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6" y="38"/>
                  </a:lnTo>
                  <a:lnTo>
                    <a:pt x="18" y="40"/>
                  </a:lnTo>
                  <a:lnTo>
                    <a:pt x="18" y="42"/>
                  </a:lnTo>
                  <a:lnTo>
                    <a:pt x="22" y="44"/>
                  </a:lnTo>
                  <a:lnTo>
                    <a:pt x="26" y="44"/>
                  </a:lnTo>
                  <a:lnTo>
                    <a:pt x="30" y="42"/>
                  </a:lnTo>
                  <a:lnTo>
                    <a:pt x="34" y="38"/>
                  </a:lnTo>
                  <a:lnTo>
                    <a:pt x="34" y="34"/>
                  </a:lnTo>
                  <a:lnTo>
                    <a:pt x="34" y="30"/>
                  </a:lnTo>
                  <a:lnTo>
                    <a:pt x="34" y="26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6"/>
                  </a:lnTo>
                  <a:lnTo>
                    <a:pt x="36" y="14"/>
                  </a:lnTo>
                  <a:lnTo>
                    <a:pt x="34" y="14"/>
                  </a:lnTo>
                  <a:lnTo>
                    <a:pt x="32" y="12"/>
                  </a:lnTo>
                  <a:lnTo>
                    <a:pt x="28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14"/>
            <p:cNvSpPr/>
            <p:nvPr/>
          </p:nvSpPr>
          <p:spPr bwMode="gray">
            <a:xfrm>
              <a:off x="2499" y="2528"/>
              <a:ext cx="144" cy="122"/>
            </a:xfrm>
            <a:custGeom>
              <a:avLst/>
              <a:gdLst>
                <a:gd name="T0" fmla="*/ 0 w 144"/>
                <a:gd name="T1" fmla="*/ 114 h 122"/>
                <a:gd name="T2" fmla="*/ 22 w 144"/>
                <a:gd name="T3" fmla="*/ 114 h 122"/>
                <a:gd name="T4" fmla="*/ 58 w 144"/>
                <a:gd name="T5" fmla="*/ 106 h 122"/>
                <a:gd name="T6" fmla="*/ 62 w 144"/>
                <a:gd name="T7" fmla="*/ 118 h 122"/>
                <a:gd name="T8" fmla="*/ 66 w 144"/>
                <a:gd name="T9" fmla="*/ 120 h 122"/>
                <a:gd name="T10" fmla="*/ 74 w 144"/>
                <a:gd name="T11" fmla="*/ 120 h 122"/>
                <a:gd name="T12" fmla="*/ 82 w 144"/>
                <a:gd name="T13" fmla="*/ 114 h 122"/>
                <a:gd name="T14" fmla="*/ 86 w 144"/>
                <a:gd name="T15" fmla="*/ 110 h 122"/>
                <a:gd name="T16" fmla="*/ 102 w 144"/>
                <a:gd name="T17" fmla="*/ 104 h 122"/>
                <a:gd name="T18" fmla="*/ 106 w 144"/>
                <a:gd name="T19" fmla="*/ 100 h 122"/>
                <a:gd name="T20" fmla="*/ 116 w 144"/>
                <a:gd name="T21" fmla="*/ 94 h 122"/>
                <a:gd name="T22" fmla="*/ 124 w 144"/>
                <a:gd name="T23" fmla="*/ 88 h 122"/>
                <a:gd name="T24" fmla="*/ 128 w 144"/>
                <a:gd name="T25" fmla="*/ 82 h 122"/>
                <a:gd name="T26" fmla="*/ 132 w 144"/>
                <a:gd name="T27" fmla="*/ 76 h 122"/>
                <a:gd name="T28" fmla="*/ 136 w 144"/>
                <a:gd name="T29" fmla="*/ 68 h 122"/>
                <a:gd name="T30" fmla="*/ 138 w 144"/>
                <a:gd name="T31" fmla="*/ 60 h 122"/>
                <a:gd name="T32" fmla="*/ 138 w 144"/>
                <a:gd name="T33" fmla="*/ 52 h 122"/>
                <a:gd name="T34" fmla="*/ 136 w 144"/>
                <a:gd name="T35" fmla="*/ 44 h 122"/>
                <a:gd name="T36" fmla="*/ 136 w 144"/>
                <a:gd name="T37" fmla="*/ 42 h 122"/>
                <a:gd name="T38" fmla="*/ 140 w 144"/>
                <a:gd name="T39" fmla="*/ 38 h 122"/>
                <a:gd name="T40" fmla="*/ 144 w 144"/>
                <a:gd name="T41" fmla="*/ 30 h 122"/>
                <a:gd name="T42" fmla="*/ 144 w 144"/>
                <a:gd name="T43" fmla="*/ 20 h 122"/>
                <a:gd name="T44" fmla="*/ 142 w 144"/>
                <a:gd name="T45" fmla="*/ 8 h 122"/>
                <a:gd name="T46" fmla="*/ 140 w 144"/>
                <a:gd name="T47" fmla="*/ 0 h 122"/>
                <a:gd name="T48" fmla="*/ 138 w 144"/>
                <a:gd name="T49" fmla="*/ 0 h 122"/>
                <a:gd name="T50" fmla="*/ 132 w 144"/>
                <a:gd name="T51" fmla="*/ 2 h 122"/>
                <a:gd name="T52" fmla="*/ 122 w 144"/>
                <a:gd name="T53" fmla="*/ 8 h 122"/>
                <a:gd name="T54" fmla="*/ 116 w 144"/>
                <a:gd name="T55" fmla="*/ 18 h 122"/>
                <a:gd name="T56" fmla="*/ 114 w 144"/>
                <a:gd name="T57" fmla="*/ 32 h 122"/>
                <a:gd name="T58" fmla="*/ 112 w 144"/>
                <a:gd name="T59" fmla="*/ 44 h 122"/>
                <a:gd name="T60" fmla="*/ 108 w 144"/>
                <a:gd name="T61" fmla="*/ 48 h 122"/>
                <a:gd name="T62" fmla="*/ 102 w 144"/>
                <a:gd name="T63" fmla="*/ 58 h 122"/>
                <a:gd name="T64" fmla="*/ 94 w 144"/>
                <a:gd name="T65" fmla="*/ 68 h 122"/>
                <a:gd name="T66" fmla="*/ 82 w 144"/>
                <a:gd name="T67" fmla="*/ 76 h 122"/>
                <a:gd name="T68" fmla="*/ 72 w 144"/>
                <a:gd name="T69" fmla="*/ 84 h 122"/>
                <a:gd name="T70" fmla="*/ 64 w 144"/>
                <a:gd name="T71" fmla="*/ 90 h 122"/>
                <a:gd name="T72" fmla="*/ 40 w 144"/>
                <a:gd name="T73" fmla="*/ 90 h 122"/>
                <a:gd name="T74" fmla="*/ 6 w 144"/>
                <a:gd name="T75" fmla="*/ 10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4" h="122">
                  <a:moveTo>
                    <a:pt x="6" y="106"/>
                  </a:moveTo>
                  <a:lnTo>
                    <a:pt x="0" y="114"/>
                  </a:lnTo>
                  <a:lnTo>
                    <a:pt x="14" y="118"/>
                  </a:lnTo>
                  <a:lnTo>
                    <a:pt x="22" y="114"/>
                  </a:lnTo>
                  <a:lnTo>
                    <a:pt x="38" y="110"/>
                  </a:lnTo>
                  <a:lnTo>
                    <a:pt x="58" y="106"/>
                  </a:lnTo>
                  <a:lnTo>
                    <a:pt x="62" y="118"/>
                  </a:lnTo>
                  <a:lnTo>
                    <a:pt x="62" y="118"/>
                  </a:lnTo>
                  <a:lnTo>
                    <a:pt x="62" y="120"/>
                  </a:lnTo>
                  <a:lnTo>
                    <a:pt x="66" y="120"/>
                  </a:lnTo>
                  <a:lnTo>
                    <a:pt x="68" y="122"/>
                  </a:lnTo>
                  <a:lnTo>
                    <a:pt x="74" y="120"/>
                  </a:lnTo>
                  <a:lnTo>
                    <a:pt x="78" y="116"/>
                  </a:lnTo>
                  <a:lnTo>
                    <a:pt x="82" y="114"/>
                  </a:lnTo>
                  <a:lnTo>
                    <a:pt x="84" y="110"/>
                  </a:lnTo>
                  <a:lnTo>
                    <a:pt x="86" y="110"/>
                  </a:lnTo>
                  <a:lnTo>
                    <a:pt x="100" y="106"/>
                  </a:lnTo>
                  <a:lnTo>
                    <a:pt x="102" y="104"/>
                  </a:lnTo>
                  <a:lnTo>
                    <a:pt x="104" y="104"/>
                  </a:lnTo>
                  <a:lnTo>
                    <a:pt x="106" y="100"/>
                  </a:lnTo>
                  <a:lnTo>
                    <a:pt x="112" y="98"/>
                  </a:lnTo>
                  <a:lnTo>
                    <a:pt x="116" y="94"/>
                  </a:lnTo>
                  <a:lnTo>
                    <a:pt x="120" y="90"/>
                  </a:lnTo>
                  <a:lnTo>
                    <a:pt x="124" y="88"/>
                  </a:lnTo>
                  <a:lnTo>
                    <a:pt x="126" y="84"/>
                  </a:lnTo>
                  <a:lnTo>
                    <a:pt x="128" y="82"/>
                  </a:lnTo>
                  <a:lnTo>
                    <a:pt x="130" y="80"/>
                  </a:lnTo>
                  <a:lnTo>
                    <a:pt x="132" y="76"/>
                  </a:lnTo>
                  <a:lnTo>
                    <a:pt x="134" y="72"/>
                  </a:lnTo>
                  <a:lnTo>
                    <a:pt x="136" y="68"/>
                  </a:lnTo>
                  <a:lnTo>
                    <a:pt x="138" y="64"/>
                  </a:lnTo>
                  <a:lnTo>
                    <a:pt x="138" y="60"/>
                  </a:lnTo>
                  <a:lnTo>
                    <a:pt x="138" y="58"/>
                  </a:lnTo>
                  <a:lnTo>
                    <a:pt x="138" y="52"/>
                  </a:lnTo>
                  <a:lnTo>
                    <a:pt x="136" y="48"/>
                  </a:lnTo>
                  <a:lnTo>
                    <a:pt x="136" y="44"/>
                  </a:lnTo>
                  <a:lnTo>
                    <a:pt x="136" y="42"/>
                  </a:lnTo>
                  <a:lnTo>
                    <a:pt x="136" y="42"/>
                  </a:lnTo>
                  <a:lnTo>
                    <a:pt x="138" y="40"/>
                  </a:lnTo>
                  <a:lnTo>
                    <a:pt x="140" y="38"/>
                  </a:lnTo>
                  <a:lnTo>
                    <a:pt x="142" y="34"/>
                  </a:lnTo>
                  <a:lnTo>
                    <a:pt x="144" y="30"/>
                  </a:lnTo>
                  <a:lnTo>
                    <a:pt x="144" y="26"/>
                  </a:lnTo>
                  <a:lnTo>
                    <a:pt x="144" y="20"/>
                  </a:lnTo>
                  <a:lnTo>
                    <a:pt x="142" y="14"/>
                  </a:lnTo>
                  <a:lnTo>
                    <a:pt x="142" y="8"/>
                  </a:lnTo>
                  <a:lnTo>
                    <a:pt x="140" y="4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32" y="2"/>
                  </a:lnTo>
                  <a:lnTo>
                    <a:pt x="126" y="4"/>
                  </a:lnTo>
                  <a:lnTo>
                    <a:pt x="122" y="8"/>
                  </a:lnTo>
                  <a:lnTo>
                    <a:pt x="118" y="12"/>
                  </a:lnTo>
                  <a:lnTo>
                    <a:pt x="116" y="18"/>
                  </a:lnTo>
                  <a:lnTo>
                    <a:pt x="114" y="26"/>
                  </a:lnTo>
                  <a:lnTo>
                    <a:pt x="114" y="32"/>
                  </a:lnTo>
                  <a:lnTo>
                    <a:pt x="112" y="38"/>
                  </a:lnTo>
                  <a:lnTo>
                    <a:pt x="112" y="44"/>
                  </a:lnTo>
                  <a:lnTo>
                    <a:pt x="110" y="46"/>
                  </a:lnTo>
                  <a:lnTo>
                    <a:pt x="108" y="48"/>
                  </a:lnTo>
                  <a:lnTo>
                    <a:pt x="106" y="52"/>
                  </a:lnTo>
                  <a:lnTo>
                    <a:pt x="102" y="58"/>
                  </a:lnTo>
                  <a:lnTo>
                    <a:pt x="98" y="62"/>
                  </a:lnTo>
                  <a:lnTo>
                    <a:pt x="94" y="68"/>
                  </a:lnTo>
                  <a:lnTo>
                    <a:pt x="88" y="72"/>
                  </a:lnTo>
                  <a:lnTo>
                    <a:pt x="82" y="76"/>
                  </a:lnTo>
                  <a:lnTo>
                    <a:pt x="76" y="80"/>
                  </a:lnTo>
                  <a:lnTo>
                    <a:pt x="72" y="84"/>
                  </a:lnTo>
                  <a:lnTo>
                    <a:pt x="68" y="88"/>
                  </a:lnTo>
                  <a:lnTo>
                    <a:pt x="64" y="90"/>
                  </a:lnTo>
                  <a:lnTo>
                    <a:pt x="64" y="90"/>
                  </a:lnTo>
                  <a:lnTo>
                    <a:pt x="40" y="90"/>
                  </a:lnTo>
                  <a:lnTo>
                    <a:pt x="22" y="96"/>
                  </a:lnTo>
                  <a:lnTo>
                    <a:pt x="6" y="10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215"/>
            <p:cNvSpPr/>
            <p:nvPr/>
          </p:nvSpPr>
          <p:spPr bwMode="gray">
            <a:xfrm>
              <a:off x="2519" y="2644"/>
              <a:ext cx="24" cy="16"/>
            </a:xfrm>
            <a:custGeom>
              <a:avLst/>
              <a:gdLst>
                <a:gd name="T0" fmla="*/ 8 w 24"/>
                <a:gd name="T1" fmla="*/ 0 h 16"/>
                <a:gd name="T2" fmla="*/ 0 w 24"/>
                <a:gd name="T3" fmla="*/ 10 h 16"/>
                <a:gd name="T4" fmla="*/ 8 w 24"/>
                <a:gd name="T5" fmla="*/ 16 h 16"/>
                <a:gd name="T6" fmla="*/ 18 w 24"/>
                <a:gd name="T7" fmla="*/ 8 h 16"/>
                <a:gd name="T8" fmla="*/ 24 w 24"/>
                <a:gd name="T9" fmla="*/ 2 h 16"/>
                <a:gd name="T10" fmla="*/ 8 w 2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6">
                  <a:moveTo>
                    <a:pt x="8" y="0"/>
                  </a:moveTo>
                  <a:lnTo>
                    <a:pt x="0" y="10"/>
                  </a:lnTo>
                  <a:lnTo>
                    <a:pt x="8" y="16"/>
                  </a:lnTo>
                  <a:lnTo>
                    <a:pt x="18" y="8"/>
                  </a:lnTo>
                  <a:lnTo>
                    <a:pt x="24" y="2"/>
                  </a:lnTo>
                  <a:lnTo>
                    <a:pt x="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216"/>
            <p:cNvSpPr/>
            <p:nvPr/>
          </p:nvSpPr>
          <p:spPr bwMode="gray">
            <a:xfrm>
              <a:off x="2617" y="2454"/>
              <a:ext cx="78" cy="60"/>
            </a:xfrm>
            <a:custGeom>
              <a:avLst/>
              <a:gdLst>
                <a:gd name="T0" fmla="*/ 36 w 78"/>
                <a:gd name="T1" fmla="*/ 6 h 60"/>
                <a:gd name="T2" fmla="*/ 36 w 78"/>
                <a:gd name="T3" fmla="*/ 6 h 60"/>
                <a:gd name="T4" fmla="*/ 34 w 78"/>
                <a:gd name="T5" fmla="*/ 4 h 60"/>
                <a:gd name="T6" fmla="*/ 32 w 78"/>
                <a:gd name="T7" fmla="*/ 2 h 60"/>
                <a:gd name="T8" fmla="*/ 30 w 78"/>
                <a:gd name="T9" fmla="*/ 0 h 60"/>
                <a:gd name="T10" fmla="*/ 28 w 78"/>
                <a:gd name="T11" fmla="*/ 0 h 60"/>
                <a:gd name="T12" fmla="*/ 26 w 78"/>
                <a:gd name="T13" fmla="*/ 2 h 60"/>
                <a:gd name="T14" fmla="*/ 24 w 78"/>
                <a:gd name="T15" fmla="*/ 4 h 60"/>
                <a:gd name="T16" fmla="*/ 22 w 78"/>
                <a:gd name="T17" fmla="*/ 12 h 60"/>
                <a:gd name="T18" fmla="*/ 20 w 78"/>
                <a:gd name="T19" fmla="*/ 18 h 60"/>
                <a:gd name="T20" fmla="*/ 20 w 78"/>
                <a:gd name="T21" fmla="*/ 22 h 60"/>
                <a:gd name="T22" fmla="*/ 20 w 78"/>
                <a:gd name="T23" fmla="*/ 26 h 60"/>
                <a:gd name="T24" fmla="*/ 18 w 78"/>
                <a:gd name="T25" fmla="*/ 28 h 60"/>
                <a:gd name="T26" fmla="*/ 16 w 78"/>
                <a:gd name="T27" fmla="*/ 32 h 60"/>
                <a:gd name="T28" fmla="*/ 12 w 78"/>
                <a:gd name="T29" fmla="*/ 36 h 60"/>
                <a:gd name="T30" fmla="*/ 10 w 78"/>
                <a:gd name="T31" fmla="*/ 42 h 60"/>
                <a:gd name="T32" fmla="*/ 6 w 78"/>
                <a:gd name="T33" fmla="*/ 46 h 60"/>
                <a:gd name="T34" fmla="*/ 4 w 78"/>
                <a:gd name="T35" fmla="*/ 48 h 60"/>
                <a:gd name="T36" fmla="*/ 2 w 78"/>
                <a:gd name="T37" fmla="*/ 50 h 60"/>
                <a:gd name="T38" fmla="*/ 0 w 78"/>
                <a:gd name="T39" fmla="*/ 52 h 60"/>
                <a:gd name="T40" fmla="*/ 0 w 78"/>
                <a:gd name="T41" fmla="*/ 54 h 60"/>
                <a:gd name="T42" fmla="*/ 0 w 78"/>
                <a:gd name="T43" fmla="*/ 56 h 60"/>
                <a:gd name="T44" fmla="*/ 4 w 78"/>
                <a:gd name="T45" fmla="*/ 56 h 60"/>
                <a:gd name="T46" fmla="*/ 8 w 78"/>
                <a:gd name="T47" fmla="*/ 58 h 60"/>
                <a:gd name="T48" fmla="*/ 14 w 78"/>
                <a:gd name="T49" fmla="*/ 58 h 60"/>
                <a:gd name="T50" fmla="*/ 20 w 78"/>
                <a:gd name="T51" fmla="*/ 58 h 60"/>
                <a:gd name="T52" fmla="*/ 26 w 78"/>
                <a:gd name="T53" fmla="*/ 58 h 60"/>
                <a:gd name="T54" fmla="*/ 30 w 78"/>
                <a:gd name="T55" fmla="*/ 56 h 60"/>
                <a:gd name="T56" fmla="*/ 32 w 78"/>
                <a:gd name="T57" fmla="*/ 56 h 60"/>
                <a:gd name="T58" fmla="*/ 38 w 78"/>
                <a:gd name="T59" fmla="*/ 60 h 60"/>
                <a:gd name="T60" fmla="*/ 48 w 78"/>
                <a:gd name="T61" fmla="*/ 58 h 60"/>
                <a:gd name="T62" fmla="*/ 48 w 78"/>
                <a:gd name="T63" fmla="*/ 58 h 60"/>
                <a:gd name="T64" fmla="*/ 50 w 78"/>
                <a:gd name="T65" fmla="*/ 56 h 60"/>
                <a:gd name="T66" fmla="*/ 52 w 78"/>
                <a:gd name="T67" fmla="*/ 52 h 60"/>
                <a:gd name="T68" fmla="*/ 54 w 78"/>
                <a:gd name="T69" fmla="*/ 50 h 60"/>
                <a:gd name="T70" fmla="*/ 56 w 78"/>
                <a:gd name="T71" fmla="*/ 46 h 60"/>
                <a:gd name="T72" fmla="*/ 60 w 78"/>
                <a:gd name="T73" fmla="*/ 44 h 60"/>
                <a:gd name="T74" fmla="*/ 62 w 78"/>
                <a:gd name="T75" fmla="*/ 44 h 60"/>
                <a:gd name="T76" fmla="*/ 64 w 78"/>
                <a:gd name="T77" fmla="*/ 44 h 60"/>
                <a:gd name="T78" fmla="*/ 66 w 78"/>
                <a:gd name="T79" fmla="*/ 42 h 60"/>
                <a:gd name="T80" fmla="*/ 70 w 78"/>
                <a:gd name="T81" fmla="*/ 40 h 60"/>
                <a:gd name="T82" fmla="*/ 72 w 78"/>
                <a:gd name="T83" fmla="*/ 38 h 60"/>
                <a:gd name="T84" fmla="*/ 74 w 78"/>
                <a:gd name="T85" fmla="*/ 36 h 60"/>
                <a:gd name="T86" fmla="*/ 76 w 78"/>
                <a:gd name="T87" fmla="*/ 34 h 60"/>
                <a:gd name="T88" fmla="*/ 78 w 78"/>
                <a:gd name="T89" fmla="*/ 32 h 60"/>
                <a:gd name="T90" fmla="*/ 78 w 78"/>
                <a:gd name="T91" fmla="*/ 32 h 60"/>
                <a:gd name="T92" fmla="*/ 78 w 78"/>
                <a:gd name="T93" fmla="*/ 30 h 60"/>
                <a:gd name="T94" fmla="*/ 78 w 78"/>
                <a:gd name="T95" fmla="*/ 26 h 60"/>
                <a:gd name="T96" fmla="*/ 78 w 78"/>
                <a:gd name="T97" fmla="*/ 24 h 60"/>
                <a:gd name="T98" fmla="*/ 76 w 78"/>
                <a:gd name="T99" fmla="*/ 22 h 60"/>
                <a:gd name="T100" fmla="*/ 74 w 78"/>
                <a:gd name="T101" fmla="*/ 20 h 60"/>
                <a:gd name="T102" fmla="*/ 72 w 78"/>
                <a:gd name="T103" fmla="*/ 22 h 60"/>
                <a:gd name="T104" fmla="*/ 70 w 78"/>
                <a:gd name="T105" fmla="*/ 24 h 60"/>
                <a:gd name="T106" fmla="*/ 66 w 78"/>
                <a:gd name="T107" fmla="*/ 26 h 60"/>
                <a:gd name="T108" fmla="*/ 64 w 78"/>
                <a:gd name="T109" fmla="*/ 26 h 60"/>
                <a:gd name="T110" fmla="*/ 62 w 78"/>
                <a:gd name="T111" fmla="*/ 26 h 60"/>
                <a:gd name="T112" fmla="*/ 58 w 78"/>
                <a:gd name="T113" fmla="*/ 24 h 60"/>
                <a:gd name="T114" fmla="*/ 52 w 78"/>
                <a:gd name="T115" fmla="*/ 22 h 60"/>
                <a:gd name="T116" fmla="*/ 46 w 78"/>
                <a:gd name="T117" fmla="*/ 20 h 60"/>
                <a:gd name="T118" fmla="*/ 42 w 78"/>
                <a:gd name="T119" fmla="*/ 16 h 60"/>
                <a:gd name="T120" fmla="*/ 38 w 78"/>
                <a:gd name="T121" fmla="*/ 12 h 60"/>
                <a:gd name="T122" fmla="*/ 36 w 78"/>
                <a:gd name="T123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8" h="60">
                  <a:moveTo>
                    <a:pt x="36" y="6"/>
                  </a:moveTo>
                  <a:lnTo>
                    <a:pt x="36" y="6"/>
                  </a:lnTo>
                  <a:lnTo>
                    <a:pt x="34" y="4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4" y="4"/>
                  </a:lnTo>
                  <a:lnTo>
                    <a:pt x="22" y="12"/>
                  </a:lnTo>
                  <a:lnTo>
                    <a:pt x="20" y="18"/>
                  </a:lnTo>
                  <a:lnTo>
                    <a:pt x="20" y="22"/>
                  </a:lnTo>
                  <a:lnTo>
                    <a:pt x="20" y="26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2" y="36"/>
                  </a:lnTo>
                  <a:lnTo>
                    <a:pt x="10" y="42"/>
                  </a:lnTo>
                  <a:lnTo>
                    <a:pt x="6" y="46"/>
                  </a:lnTo>
                  <a:lnTo>
                    <a:pt x="4" y="48"/>
                  </a:lnTo>
                  <a:lnTo>
                    <a:pt x="2" y="50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8" y="58"/>
                  </a:lnTo>
                  <a:lnTo>
                    <a:pt x="14" y="58"/>
                  </a:lnTo>
                  <a:lnTo>
                    <a:pt x="20" y="58"/>
                  </a:lnTo>
                  <a:lnTo>
                    <a:pt x="26" y="58"/>
                  </a:lnTo>
                  <a:lnTo>
                    <a:pt x="30" y="56"/>
                  </a:lnTo>
                  <a:lnTo>
                    <a:pt x="32" y="56"/>
                  </a:lnTo>
                  <a:lnTo>
                    <a:pt x="38" y="60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50" y="56"/>
                  </a:lnTo>
                  <a:lnTo>
                    <a:pt x="52" y="52"/>
                  </a:lnTo>
                  <a:lnTo>
                    <a:pt x="54" y="50"/>
                  </a:lnTo>
                  <a:lnTo>
                    <a:pt x="56" y="46"/>
                  </a:lnTo>
                  <a:lnTo>
                    <a:pt x="60" y="44"/>
                  </a:lnTo>
                  <a:lnTo>
                    <a:pt x="62" y="44"/>
                  </a:lnTo>
                  <a:lnTo>
                    <a:pt x="64" y="44"/>
                  </a:lnTo>
                  <a:lnTo>
                    <a:pt x="66" y="42"/>
                  </a:lnTo>
                  <a:lnTo>
                    <a:pt x="70" y="40"/>
                  </a:lnTo>
                  <a:lnTo>
                    <a:pt x="72" y="38"/>
                  </a:lnTo>
                  <a:lnTo>
                    <a:pt x="74" y="36"/>
                  </a:lnTo>
                  <a:lnTo>
                    <a:pt x="76" y="34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78" y="30"/>
                  </a:lnTo>
                  <a:lnTo>
                    <a:pt x="78" y="26"/>
                  </a:lnTo>
                  <a:lnTo>
                    <a:pt x="78" y="24"/>
                  </a:lnTo>
                  <a:lnTo>
                    <a:pt x="76" y="22"/>
                  </a:lnTo>
                  <a:lnTo>
                    <a:pt x="74" y="20"/>
                  </a:lnTo>
                  <a:lnTo>
                    <a:pt x="72" y="22"/>
                  </a:lnTo>
                  <a:lnTo>
                    <a:pt x="70" y="24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2" y="26"/>
                  </a:lnTo>
                  <a:lnTo>
                    <a:pt x="58" y="24"/>
                  </a:lnTo>
                  <a:lnTo>
                    <a:pt x="52" y="22"/>
                  </a:lnTo>
                  <a:lnTo>
                    <a:pt x="46" y="20"/>
                  </a:lnTo>
                  <a:lnTo>
                    <a:pt x="42" y="16"/>
                  </a:lnTo>
                  <a:lnTo>
                    <a:pt x="38" y="12"/>
                  </a:lnTo>
                  <a:lnTo>
                    <a:pt x="36" y="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217"/>
            <p:cNvSpPr/>
            <p:nvPr/>
          </p:nvSpPr>
          <p:spPr bwMode="gray">
            <a:xfrm>
              <a:off x="1777" y="2624"/>
              <a:ext cx="80" cy="34"/>
            </a:xfrm>
            <a:custGeom>
              <a:avLst/>
              <a:gdLst>
                <a:gd name="T0" fmla="*/ 58 w 80"/>
                <a:gd name="T1" fmla="*/ 0 h 34"/>
                <a:gd name="T2" fmla="*/ 52 w 80"/>
                <a:gd name="T3" fmla="*/ 2 h 34"/>
                <a:gd name="T4" fmla="*/ 38 w 80"/>
                <a:gd name="T5" fmla="*/ 2 h 34"/>
                <a:gd name="T6" fmla="*/ 24 w 80"/>
                <a:gd name="T7" fmla="*/ 2 h 34"/>
                <a:gd name="T8" fmla="*/ 16 w 80"/>
                <a:gd name="T9" fmla="*/ 2 h 34"/>
                <a:gd name="T10" fmla="*/ 0 w 80"/>
                <a:gd name="T11" fmla="*/ 16 h 34"/>
                <a:gd name="T12" fmla="*/ 0 w 80"/>
                <a:gd name="T13" fmla="*/ 22 h 34"/>
                <a:gd name="T14" fmla="*/ 0 w 80"/>
                <a:gd name="T15" fmla="*/ 22 h 34"/>
                <a:gd name="T16" fmla="*/ 2 w 80"/>
                <a:gd name="T17" fmla="*/ 24 h 34"/>
                <a:gd name="T18" fmla="*/ 2 w 80"/>
                <a:gd name="T19" fmla="*/ 28 h 34"/>
                <a:gd name="T20" fmla="*/ 4 w 80"/>
                <a:gd name="T21" fmla="*/ 30 h 34"/>
                <a:gd name="T22" fmla="*/ 6 w 80"/>
                <a:gd name="T23" fmla="*/ 30 h 34"/>
                <a:gd name="T24" fmla="*/ 8 w 80"/>
                <a:gd name="T25" fmla="*/ 30 h 34"/>
                <a:gd name="T26" fmla="*/ 12 w 80"/>
                <a:gd name="T27" fmla="*/ 28 h 34"/>
                <a:gd name="T28" fmla="*/ 16 w 80"/>
                <a:gd name="T29" fmla="*/ 28 h 34"/>
                <a:gd name="T30" fmla="*/ 20 w 80"/>
                <a:gd name="T31" fmla="*/ 30 h 34"/>
                <a:gd name="T32" fmla="*/ 26 w 80"/>
                <a:gd name="T33" fmla="*/ 34 h 34"/>
                <a:gd name="T34" fmla="*/ 26 w 80"/>
                <a:gd name="T35" fmla="*/ 32 h 34"/>
                <a:gd name="T36" fmla="*/ 30 w 80"/>
                <a:gd name="T37" fmla="*/ 28 h 34"/>
                <a:gd name="T38" fmla="*/ 40 w 80"/>
                <a:gd name="T39" fmla="*/ 26 h 34"/>
                <a:gd name="T40" fmla="*/ 58 w 80"/>
                <a:gd name="T41" fmla="*/ 24 h 34"/>
                <a:gd name="T42" fmla="*/ 58 w 80"/>
                <a:gd name="T43" fmla="*/ 24 h 34"/>
                <a:gd name="T44" fmla="*/ 58 w 80"/>
                <a:gd name="T45" fmla="*/ 22 h 34"/>
                <a:gd name="T46" fmla="*/ 58 w 80"/>
                <a:gd name="T47" fmla="*/ 20 h 34"/>
                <a:gd name="T48" fmla="*/ 60 w 80"/>
                <a:gd name="T49" fmla="*/ 16 h 34"/>
                <a:gd name="T50" fmla="*/ 62 w 80"/>
                <a:gd name="T51" fmla="*/ 14 h 34"/>
                <a:gd name="T52" fmla="*/ 66 w 80"/>
                <a:gd name="T53" fmla="*/ 12 h 34"/>
                <a:gd name="T54" fmla="*/ 72 w 80"/>
                <a:gd name="T55" fmla="*/ 10 h 34"/>
                <a:gd name="T56" fmla="*/ 80 w 80"/>
                <a:gd name="T57" fmla="*/ 10 h 34"/>
                <a:gd name="T58" fmla="*/ 78 w 80"/>
                <a:gd name="T59" fmla="*/ 8 h 34"/>
                <a:gd name="T60" fmla="*/ 76 w 80"/>
                <a:gd name="T61" fmla="*/ 8 h 34"/>
                <a:gd name="T62" fmla="*/ 70 w 80"/>
                <a:gd name="T63" fmla="*/ 8 h 34"/>
                <a:gd name="T64" fmla="*/ 64 w 80"/>
                <a:gd name="T65" fmla="*/ 6 h 34"/>
                <a:gd name="T66" fmla="*/ 60 w 80"/>
                <a:gd name="T67" fmla="*/ 4 h 34"/>
                <a:gd name="T68" fmla="*/ 58 w 80"/>
                <a:gd name="T6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0" h="34">
                  <a:moveTo>
                    <a:pt x="58" y="0"/>
                  </a:moveTo>
                  <a:lnTo>
                    <a:pt x="52" y="2"/>
                  </a:lnTo>
                  <a:lnTo>
                    <a:pt x="38" y="2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4" y="30"/>
                  </a:lnTo>
                  <a:lnTo>
                    <a:pt x="6" y="30"/>
                  </a:lnTo>
                  <a:lnTo>
                    <a:pt x="8" y="30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0" y="30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40" y="26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0"/>
                  </a:lnTo>
                  <a:lnTo>
                    <a:pt x="60" y="16"/>
                  </a:lnTo>
                  <a:lnTo>
                    <a:pt x="62" y="14"/>
                  </a:lnTo>
                  <a:lnTo>
                    <a:pt x="66" y="12"/>
                  </a:lnTo>
                  <a:lnTo>
                    <a:pt x="72" y="10"/>
                  </a:lnTo>
                  <a:lnTo>
                    <a:pt x="80" y="10"/>
                  </a:lnTo>
                  <a:lnTo>
                    <a:pt x="78" y="8"/>
                  </a:lnTo>
                  <a:lnTo>
                    <a:pt x="76" y="8"/>
                  </a:lnTo>
                  <a:lnTo>
                    <a:pt x="70" y="8"/>
                  </a:lnTo>
                  <a:lnTo>
                    <a:pt x="64" y="6"/>
                  </a:lnTo>
                  <a:lnTo>
                    <a:pt x="60" y="4"/>
                  </a:lnTo>
                  <a:lnTo>
                    <a:pt x="5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218"/>
            <p:cNvSpPr/>
            <p:nvPr/>
          </p:nvSpPr>
          <p:spPr bwMode="gray">
            <a:xfrm>
              <a:off x="1777" y="2624"/>
              <a:ext cx="80" cy="34"/>
            </a:xfrm>
            <a:custGeom>
              <a:avLst/>
              <a:gdLst>
                <a:gd name="T0" fmla="*/ 56 w 80"/>
                <a:gd name="T1" fmla="*/ 0 h 34"/>
                <a:gd name="T2" fmla="*/ 50 w 80"/>
                <a:gd name="T3" fmla="*/ 2 h 34"/>
                <a:gd name="T4" fmla="*/ 38 w 80"/>
                <a:gd name="T5" fmla="*/ 2 h 34"/>
                <a:gd name="T6" fmla="*/ 24 w 80"/>
                <a:gd name="T7" fmla="*/ 2 h 34"/>
                <a:gd name="T8" fmla="*/ 16 w 80"/>
                <a:gd name="T9" fmla="*/ 2 h 34"/>
                <a:gd name="T10" fmla="*/ 0 w 80"/>
                <a:gd name="T11" fmla="*/ 16 h 34"/>
                <a:gd name="T12" fmla="*/ 0 w 80"/>
                <a:gd name="T13" fmla="*/ 22 h 34"/>
                <a:gd name="T14" fmla="*/ 0 w 80"/>
                <a:gd name="T15" fmla="*/ 22 h 34"/>
                <a:gd name="T16" fmla="*/ 2 w 80"/>
                <a:gd name="T17" fmla="*/ 24 h 34"/>
                <a:gd name="T18" fmla="*/ 2 w 80"/>
                <a:gd name="T19" fmla="*/ 28 h 34"/>
                <a:gd name="T20" fmla="*/ 4 w 80"/>
                <a:gd name="T21" fmla="*/ 30 h 34"/>
                <a:gd name="T22" fmla="*/ 6 w 80"/>
                <a:gd name="T23" fmla="*/ 30 h 34"/>
                <a:gd name="T24" fmla="*/ 8 w 80"/>
                <a:gd name="T25" fmla="*/ 30 h 34"/>
                <a:gd name="T26" fmla="*/ 12 w 80"/>
                <a:gd name="T27" fmla="*/ 28 h 34"/>
                <a:gd name="T28" fmla="*/ 16 w 80"/>
                <a:gd name="T29" fmla="*/ 28 h 34"/>
                <a:gd name="T30" fmla="*/ 20 w 80"/>
                <a:gd name="T31" fmla="*/ 30 h 34"/>
                <a:gd name="T32" fmla="*/ 26 w 80"/>
                <a:gd name="T33" fmla="*/ 34 h 34"/>
                <a:gd name="T34" fmla="*/ 26 w 80"/>
                <a:gd name="T35" fmla="*/ 32 h 34"/>
                <a:gd name="T36" fmla="*/ 30 w 80"/>
                <a:gd name="T37" fmla="*/ 28 h 34"/>
                <a:gd name="T38" fmla="*/ 40 w 80"/>
                <a:gd name="T39" fmla="*/ 26 h 34"/>
                <a:gd name="T40" fmla="*/ 58 w 80"/>
                <a:gd name="T41" fmla="*/ 24 h 34"/>
                <a:gd name="T42" fmla="*/ 58 w 80"/>
                <a:gd name="T43" fmla="*/ 24 h 34"/>
                <a:gd name="T44" fmla="*/ 58 w 80"/>
                <a:gd name="T45" fmla="*/ 22 h 34"/>
                <a:gd name="T46" fmla="*/ 58 w 80"/>
                <a:gd name="T47" fmla="*/ 20 h 34"/>
                <a:gd name="T48" fmla="*/ 60 w 80"/>
                <a:gd name="T49" fmla="*/ 16 h 34"/>
                <a:gd name="T50" fmla="*/ 62 w 80"/>
                <a:gd name="T51" fmla="*/ 14 h 34"/>
                <a:gd name="T52" fmla="*/ 66 w 80"/>
                <a:gd name="T53" fmla="*/ 12 h 34"/>
                <a:gd name="T54" fmla="*/ 72 w 80"/>
                <a:gd name="T55" fmla="*/ 10 h 34"/>
                <a:gd name="T56" fmla="*/ 80 w 80"/>
                <a:gd name="T57" fmla="*/ 10 h 34"/>
                <a:gd name="T58" fmla="*/ 78 w 80"/>
                <a:gd name="T59" fmla="*/ 8 h 34"/>
                <a:gd name="T60" fmla="*/ 74 w 80"/>
                <a:gd name="T61" fmla="*/ 8 h 34"/>
                <a:gd name="T62" fmla="*/ 70 w 80"/>
                <a:gd name="T63" fmla="*/ 8 h 34"/>
                <a:gd name="T64" fmla="*/ 64 w 80"/>
                <a:gd name="T65" fmla="*/ 6 h 34"/>
                <a:gd name="T66" fmla="*/ 60 w 80"/>
                <a:gd name="T67" fmla="*/ 4 h 34"/>
                <a:gd name="T68" fmla="*/ 56 w 80"/>
                <a:gd name="T6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0" h="34">
                  <a:moveTo>
                    <a:pt x="56" y="0"/>
                  </a:moveTo>
                  <a:lnTo>
                    <a:pt x="50" y="2"/>
                  </a:lnTo>
                  <a:lnTo>
                    <a:pt x="38" y="2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4" y="30"/>
                  </a:lnTo>
                  <a:lnTo>
                    <a:pt x="6" y="30"/>
                  </a:lnTo>
                  <a:lnTo>
                    <a:pt x="8" y="30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0" y="30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40" y="26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0"/>
                  </a:lnTo>
                  <a:lnTo>
                    <a:pt x="60" y="16"/>
                  </a:lnTo>
                  <a:lnTo>
                    <a:pt x="62" y="14"/>
                  </a:lnTo>
                  <a:lnTo>
                    <a:pt x="66" y="12"/>
                  </a:lnTo>
                  <a:lnTo>
                    <a:pt x="72" y="10"/>
                  </a:lnTo>
                  <a:lnTo>
                    <a:pt x="80" y="10"/>
                  </a:lnTo>
                  <a:lnTo>
                    <a:pt x="78" y="8"/>
                  </a:lnTo>
                  <a:lnTo>
                    <a:pt x="74" y="8"/>
                  </a:lnTo>
                  <a:lnTo>
                    <a:pt x="70" y="8"/>
                  </a:lnTo>
                  <a:lnTo>
                    <a:pt x="64" y="6"/>
                  </a:lnTo>
                  <a:lnTo>
                    <a:pt x="60" y="4"/>
                  </a:lnTo>
                  <a:lnTo>
                    <a:pt x="5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219"/>
            <p:cNvSpPr/>
            <p:nvPr/>
          </p:nvSpPr>
          <p:spPr bwMode="gray">
            <a:xfrm>
              <a:off x="925" y="1780"/>
              <a:ext cx="336" cy="412"/>
            </a:xfrm>
            <a:custGeom>
              <a:avLst/>
              <a:gdLst>
                <a:gd name="T0" fmla="*/ 302 w 336"/>
                <a:gd name="T1" fmla="*/ 44 h 412"/>
                <a:gd name="T2" fmla="*/ 314 w 336"/>
                <a:gd name="T3" fmla="*/ 42 h 412"/>
                <a:gd name="T4" fmla="*/ 312 w 336"/>
                <a:gd name="T5" fmla="*/ 42 h 412"/>
                <a:gd name="T6" fmla="*/ 326 w 336"/>
                <a:gd name="T7" fmla="*/ 38 h 412"/>
                <a:gd name="T8" fmla="*/ 330 w 336"/>
                <a:gd name="T9" fmla="*/ 22 h 412"/>
                <a:gd name="T10" fmla="*/ 302 w 336"/>
                <a:gd name="T11" fmla="*/ 4 h 412"/>
                <a:gd name="T12" fmla="*/ 250 w 336"/>
                <a:gd name="T13" fmla="*/ 8 h 412"/>
                <a:gd name="T14" fmla="*/ 230 w 336"/>
                <a:gd name="T15" fmla="*/ 14 h 412"/>
                <a:gd name="T16" fmla="*/ 218 w 336"/>
                <a:gd name="T17" fmla="*/ 20 h 412"/>
                <a:gd name="T18" fmla="*/ 214 w 336"/>
                <a:gd name="T19" fmla="*/ 26 h 412"/>
                <a:gd name="T20" fmla="*/ 204 w 336"/>
                <a:gd name="T21" fmla="*/ 36 h 412"/>
                <a:gd name="T22" fmla="*/ 194 w 336"/>
                <a:gd name="T23" fmla="*/ 34 h 412"/>
                <a:gd name="T24" fmla="*/ 186 w 336"/>
                <a:gd name="T25" fmla="*/ 34 h 412"/>
                <a:gd name="T26" fmla="*/ 176 w 336"/>
                <a:gd name="T27" fmla="*/ 48 h 412"/>
                <a:gd name="T28" fmla="*/ 158 w 336"/>
                <a:gd name="T29" fmla="*/ 58 h 412"/>
                <a:gd name="T30" fmla="*/ 148 w 336"/>
                <a:gd name="T31" fmla="*/ 76 h 412"/>
                <a:gd name="T32" fmla="*/ 136 w 336"/>
                <a:gd name="T33" fmla="*/ 114 h 412"/>
                <a:gd name="T34" fmla="*/ 106 w 336"/>
                <a:gd name="T35" fmla="*/ 170 h 412"/>
                <a:gd name="T36" fmla="*/ 94 w 336"/>
                <a:gd name="T37" fmla="*/ 200 h 412"/>
                <a:gd name="T38" fmla="*/ 72 w 336"/>
                <a:gd name="T39" fmla="*/ 230 h 412"/>
                <a:gd name="T40" fmla="*/ 26 w 336"/>
                <a:gd name="T41" fmla="*/ 278 h 412"/>
                <a:gd name="T42" fmla="*/ 16 w 336"/>
                <a:gd name="T43" fmla="*/ 284 h 412"/>
                <a:gd name="T44" fmla="*/ 8 w 336"/>
                <a:gd name="T45" fmla="*/ 300 h 412"/>
                <a:gd name="T46" fmla="*/ 4 w 336"/>
                <a:gd name="T47" fmla="*/ 334 h 412"/>
                <a:gd name="T48" fmla="*/ 10 w 336"/>
                <a:gd name="T49" fmla="*/ 344 h 412"/>
                <a:gd name="T50" fmla="*/ 6 w 336"/>
                <a:gd name="T51" fmla="*/ 352 h 412"/>
                <a:gd name="T52" fmla="*/ 2 w 336"/>
                <a:gd name="T53" fmla="*/ 364 h 412"/>
                <a:gd name="T54" fmla="*/ 4 w 336"/>
                <a:gd name="T55" fmla="*/ 384 h 412"/>
                <a:gd name="T56" fmla="*/ 10 w 336"/>
                <a:gd name="T57" fmla="*/ 400 h 412"/>
                <a:gd name="T58" fmla="*/ 28 w 336"/>
                <a:gd name="T59" fmla="*/ 412 h 412"/>
                <a:gd name="T60" fmla="*/ 46 w 336"/>
                <a:gd name="T61" fmla="*/ 402 h 412"/>
                <a:gd name="T62" fmla="*/ 54 w 336"/>
                <a:gd name="T63" fmla="*/ 390 h 412"/>
                <a:gd name="T64" fmla="*/ 58 w 336"/>
                <a:gd name="T65" fmla="*/ 376 h 412"/>
                <a:gd name="T66" fmla="*/ 68 w 336"/>
                <a:gd name="T67" fmla="*/ 370 h 412"/>
                <a:gd name="T68" fmla="*/ 76 w 336"/>
                <a:gd name="T69" fmla="*/ 358 h 412"/>
                <a:gd name="T70" fmla="*/ 80 w 336"/>
                <a:gd name="T71" fmla="*/ 342 h 412"/>
                <a:gd name="T72" fmla="*/ 92 w 336"/>
                <a:gd name="T73" fmla="*/ 354 h 412"/>
                <a:gd name="T74" fmla="*/ 100 w 336"/>
                <a:gd name="T75" fmla="*/ 318 h 412"/>
                <a:gd name="T76" fmla="*/ 102 w 336"/>
                <a:gd name="T77" fmla="*/ 260 h 412"/>
                <a:gd name="T78" fmla="*/ 132 w 336"/>
                <a:gd name="T79" fmla="*/ 198 h 412"/>
                <a:gd name="T80" fmla="*/ 140 w 336"/>
                <a:gd name="T81" fmla="*/ 178 h 412"/>
                <a:gd name="T82" fmla="*/ 154 w 336"/>
                <a:gd name="T83" fmla="*/ 162 h 412"/>
                <a:gd name="T84" fmla="*/ 162 w 336"/>
                <a:gd name="T85" fmla="*/ 134 h 412"/>
                <a:gd name="T86" fmla="*/ 170 w 336"/>
                <a:gd name="T87" fmla="*/ 112 h 412"/>
                <a:gd name="T88" fmla="*/ 224 w 336"/>
                <a:gd name="T89" fmla="*/ 64 h 412"/>
                <a:gd name="T90" fmla="*/ 238 w 336"/>
                <a:gd name="T91" fmla="*/ 66 h 412"/>
                <a:gd name="T92" fmla="*/ 264 w 336"/>
                <a:gd name="T93" fmla="*/ 70 h 412"/>
                <a:gd name="T94" fmla="*/ 276 w 336"/>
                <a:gd name="T95" fmla="*/ 64 h 412"/>
                <a:gd name="T96" fmla="*/ 278 w 336"/>
                <a:gd name="T97" fmla="*/ 56 h 412"/>
                <a:gd name="T98" fmla="*/ 294 w 336"/>
                <a:gd name="T99" fmla="*/ 50 h 412"/>
                <a:gd name="T100" fmla="*/ 328 w 336"/>
                <a:gd name="T101" fmla="*/ 64 h 412"/>
                <a:gd name="T102" fmla="*/ 326 w 336"/>
                <a:gd name="T103" fmla="*/ 5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6" h="412">
                  <a:moveTo>
                    <a:pt x="326" y="52"/>
                  </a:moveTo>
                  <a:lnTo>
                    <a:pt x="314" y="48"/>
                  </a:lnTo>
                  <a:lnTo>
                    <a:pt x="308" y="46"/>
                  </a:lnTo>
                  <a:lnTo>
                    <a:pt x="302" y="44"/>
                  </a:lnTo>
                  <a:lnTo>
                    <a:pt x="300" y="44"/>
                  </a:lnTo>
                  <a:lnTo>
                    <a:pt x="298" y="44"/>
                  </a:lnTo>
                  <a:lnTo>
                    <a:pt x="314" y="42"/>
                  </a:lnTo>
                  <a:lnTo>
                    <a:pt x="314" y="42"/>
                  </a:lnTo>
                  <a:lnTo>
                    <a:pt x="314" y="42"/>
                  </a:lnTo>
                  <a:lnTo>
                    <a:pt x="312" y="42"/>
                  </a:lnTo>
                  <a:lnTo>
                    <a:pt x="312" y="42"/>
                  </a:lnTo>
                  <a:lnTo>
                    <a:pt x="312" y="42"/>
                  </a:lnTo>
                  <a:lnTo>
                    <a:pt x="314" y="42"/>
                  </a:lnTo>
                  <a:lnTo>
                    <a:pt x="318" y="42"/>
                  </a:lnTo>
                  <a:lnTo>
                    <a:pt x="322" y="40"/>
                  </a:lnTo>
                  <a:lnTo>
                    <a:pt x="326" y="38"/>
                  </a:lnTo>
                  <a:lnTo>
                    <a:pt x="328" y="34"/>
                  </a:lnTo>
                  <a:lnTo>
                    <a:pt x="328" y="30"/>
                  </a:lnTo>
                  <a:lnTo>
                    <a:pt x="330" y="26"/>
                  </a:lnTo>
                  <a:lnTo>
                    <a:pt x="330" y="22"/>
                  </a:lnTo>
                  <a:lnTo>
                    <a:pt x="330" y="22"/>
                  </a:lnTo>
                  <a:lnTo>
                    <a:pt x="314" y="20"/>
                  </a:lnTo>
                  <a:lnTo>
                    <a:pt x="310" y="10"/>
                  </a:lnTo>
                  <a:lnTo>
                    <a:pt x="302" y="4"/>
                  </a:lnTo>
                  <a:lnTo>
                    <a:pt x="282" y="6"/>
                  </a:lnTo>
                  <a:lnTo>
                    <a:pt x="258" y="0"/>
                  </a:lnTo>
                  <a:lnTo>
                    <a:pt x="256" y="4"/>
                  </a:lnTo>
                  <a:lnTo>
                    <a:pt x="250" y="8"/>
                  </a:lnTo>
                  <a:lnTo>
                    <a:pt x="246" y="12"/>
                  </a:lnTo>
                  <a:lnTo>
                    <a:pt x="240" y="12"/>
                  </a:lnTo>
                  <a:lnTo>
                    <a:pt x="234" y="14"/>
                  </a:lnTo>
                  <a:lnTo>
                    <a:pt x="230" y="14"/>
                  </a:lnTo>
                  <a:lnTo>
                    <a:pt x="230" y="14"/>
                  </a:lnTo>
                  <a:lnTo>
                    <a:pt x="224" y="16"/>
                  </a:lnTo>
                  <a:lnTo>
                    <a:pt x="220" y="18"/>
                  </a:lnTo>
                  <a:lnTo>
                    <a:pt x="218" y="20"/>
                  </a:lnTo>
                  <a:lnTo>
                    <a:pt x="216" y="22"/>
                  </a:lnTo>
                  <a:lnTo>
                    <a:pt x="216" y="22"/>
                  </a:lnTo>
                  <a:lnTo>
                    <a:pt x="216" y="22"/>
                  </a:lnTo>
                  <a:lnTo>
                    <a:pt x="214" y="26"/>
                  </a:lnTo>
                  <a:lnTo>
                    <a:pt x="214" y="28"/>
                  </a:lnTo>
                  <a:lnTo>
                    <a:pt x="212" y="32"/>
                  </a:lnTo>
                  <a:lnTo>
                    <a:pt x="208" y="36"/>
                  </a:lnTo>
                  <a:lnTo>
                    <a:pt x="204" y="36"/>
                  </a:lnTo>
                  <a:lnTo>
                    <a:pt x="200" y="36"/>
                  </a:lnTo>
                  <a:lnTo>
                    <a:pt x="196" y="36"/>
                  </a:lnTo>
                  <a:lnTo>
                    <a:pt x="196" y="34"/>
                  </a:lnTo>
                  <a:lnTo>
                    <a:pt x="194" y="34"/>
                  </a:lnTo>
                  <a:lnTo>
                    <a:pt x="194" y="32"/>
                  </a:lnTo>
                  <a:lnTo>
                    <a:pt x="194" y="32"/>
                  </a:lnTo>
                  <a:lnTo>
                    <a:pt x="190" y="32"/>
                  </a:lnTo>
                  <a:lnTo>
                    <a:pt x="186" y="34"/>
                  </a:lnTo>
                  <a:lnTo>
                    <a:pt x="182" y="38"/>
                  </a:lnTo>
                  <a:lnTo>
                    <a:pt x="178" y="42"/>
                  </a:lnTo>
                  <a:lnTo>
                    <a:pt x="176" y="46"/>
                  </a:lnTo>
                  <a:lnTo>
                    <a:pt x="176" y="48"/>
                  </a:lnTo>
                  <a:lnTo>
                    <a:pt x="174" y="48"/>
                  </a:lnTo>
                  <a:lnTo>
                    <a:pt x="168" y="54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4" y="62"/>
                  </a:lnTo>
                  <a:lnTo>
                    <a:pt x="152" y="66"/>
                  </a:lnTo>
                  <a:lnTo>
                    <a:pt x="150" y="70"/>
                  </a:lnTo>
                  <a:lnTo>
                    <a:pt x="148" y="76"/>
                  </a:lnTo>
                  <a:lnTo>
                    <a:pt x="148" y="80"/>
                  </a:lnTo>
                  <a:lnTo>
                    <a:pt x="148" y="82"/>
                  </a:lnTo>
                  <a:lnTo>
                    <a:pt x="148" y="82"/>
                  </a:lnTo>
                  <a:lnTo>
                    <a:pt x="136" y="114"/>
                  </a:lnTo>
                  <a:lnTo>
                    <a:pt x="116" y="150"/>
                  </a:lnTo>
                  <a:lnTo>
                    <a:pt x="114" y="152"/>
                  </a:lnTo>
                  <a:lnTo>
                    <a:pt x="110" y="160"/>
                  </a:lnTo>
                  <a:lnTo>
                    <a:pt x="106" y="170"/>
                  </a:lnTo>
                  <a:lnTo>
                    <a:pt x="102" y="180"/>
                  </a:lnTo>
                  <a:lnTo>
                    <a:pt x="100" y="184"/>
                  </a:lnTo>
                  <a:lnTo>
                    <a:pt x="98" y="190"/>
                  </a:lnTo>
                  <a:lnTo>
                    <a:pt x="94" y="200"/>
                  </a:lnTo>
                  <a:lnTo>
                    <a:pt x="88" y="212"/>
                  </a:lnTo>
                  <a:lnTo>
                    <a:pt x="84" y="220"/>
                  </a:lnTo>
                  <a:lnTo>
                    <a:pt x="82" y="224"/>
                  </a:lnTo>
                  <a:lnTo>
                    <a:pt x="72" y="230"/>
                  </a:lnTo>
                  <a:lnTo>
                    <a:pt x="54" y="254"/>
                  </a:lnTo>
                  <a:lnTo>
                    <a:pt x="32" y="268"/>
                  </a:lnTo>
                  <a:lnTo>
                    <a:pt x="30" y="274"/>
                  </a:lnTo>
                  <a:lnTo>
                    <a:pt x="26" y="278"/>
                  </a:lnTo>
                  <a:lnTo>
                    <a:pt x="22" y="280"/>
                  </a:lnTo>
                  <a:lnTo>
                    <a:pt x="20" y="282"/>
                  </a:lnTo>
                  <a:lnTo>
                    <a:pt x="16" y="284"/>
                  </a:lnTo>
                  <a:lnTo>
                    <a:pt x="16" y="284"/>
                  </a:lnTo>
                  <a:lnTo>
                    <a:pt x="14" y="290"/>
                  </a:lnTo>
                  <a:lnTo>
                    <a:pt x="12" y="294"/>
                  </a:lnTo>
                  <a:lnTo>
                    <a:pt x="10" y="298"/>
                  </a:lnTo>
                  <a:lnTo>
                    <a:pt x="8" y="300"/>
                  </a:lnTo>
                  <a:lnTo>
                    <a:pt x="8" y="300"/>
                  </a:lnTo>
                  <a:lnTo>
                    <a:pt x="2" y="312"/>
                  </a:lnTo>
                  <a:lnTo>
                    <a:pt x="0" y="324"/>
                  </a:lnTo>
                  <a:lnTo>
                    <a:pt x="4" y="334"/>
                  </a:lnTo>
                  <a:lnTo>
                    <a:pt x="8" y="338"/>
                  </a:lnTo>
                  <a:lnTo>
                    <a:pt x="10" y="340"/>
                  </a:lnTo>
                  <a:lnTo>
                    <a:pt x="10" y="342"/>
                  </a:lnTo>
                  <a:lnTo>
                    <a:pt x="10" y="344"/>
                  </a:lnTo>
                  <a:lnTo>
                    <a:pt x="8" y="344"/>
                  </a:lnTo>
                  <a:lnTo>
                    <a:pt x="8" y="346"/>
                  </a:lnTo>
                  <a:lnTo>
                    <a:pt x="6" y="348"/>
                  </a:lnTo>
                  <a:lnTo>
                    <a:pt x="6" y="352"/>
                  </a:lnTo>
                  <a:lnTo>
                    <a:pt x="6" y="356"/>
                  </a:lnTo>
                  <a:lnTo>
                    <a:pt x="6" y="358"/>
                  </a:lnTo>
                  <a:lnTo>
                    <a:pt x="6" y="358"/>
                  </a:lnTo>
                  <a:lnTo>
                    <a:pt x="2" y="364"/>
                  </a:lnTo>
                  <a:lnTo>
                    <a:pt x="2" y="370"/>
                  </a:lnTo>
                  <a:lnTo>
                    <a:pt x="2" y="376"/>
                  </a:lnTo>
                  <a:lnTo>
                    <a:pt x="2" y="380"/>
                  </a:lnTo>
                  <a:lnTo>
                    <a:pt x="4" y="384"/>
                  </a:lnTo>
                  <a:lnTo>
                    <a:pt x="4" y="386"/>
                  </a:lnTo>
                  <a:lnTo>
                    <a:pt x="4" y="388"/>
                  </a:lnTo>
                  <a:lnTo>
                    <a:pt x="8" y="394"/>
                  </a:lnTo>
                  <a:lnTo>
                    <a:pt x="10" y="400"/>
                  </a:lnTo>
                  <a:lnTo>
                    <a:pt x="16" y="404"/>
                  </a:lnTo>
                  <a:lnTo>
                    <a:pt x="20" y="408"/>
                  </a:lnTo>
                  <a:lnTo>
                    <a:pt x="24" y="410"/>
                  </a:lnTo>
                  <a:lnTo>
                    <a:pt x="28" y="412"/>
                  </a:lnTo>
                  <a:lnTo>
                    <a:pt x="30" y="412"/>
                  </a:lnTo>
                  <a:lnTo>
                    <a:pt x="36" y="410"/>
                  </a:lnTo>
                  <a:lnTo>
                    <a:pt x="42" y="406"/>
                  </a:lnTo>
                  <a:lnTo>
                    <a:pt x="46" y="402"/>
                  </a:lnTo>
                  <a:lnTo>
                    <a:pt x="50" y="398"/>
                  </a:lnTo>
                  <a:lnTo>
                    <a:pt x="52" y="394"/>
                  </a:lnTo>
                  <a:lnTo>
                    <a:pt x="54" y="392"/>
                  </a:lnTo>
                  <a:lnTo>
                    <a:pt x="54" y="390"/>
                  </a:lnTo>
                  <a:lnTo>
                    <a:pt x="54" y="384"/>
                  </a:lnTo>
                  <a:lnTo>
                    <a:pt x="56" y="380"/>
                  </a:lnTo>
                  <a:lnTo>
                    <a:pt x="56" y="376"/>
                  </a:lnTo>
                  <a:lnTo>
                    <a:pt x="58" y="376"/>
                  </a:lnTo>
                  <a:lnTo>
                    <a:pt x="58" y="374"/>
                  </a:lnTo>
                  <a:lnTo>
                    <a:pt x="62" y="374"/>
                  </a:lnTo>
                  <a:lnTo>
                    <a:pt x="64" y="372"/>
                  </a:lnTo>
                  <a:lnTo>
                    <a:pt x="68" y="370"/>
                  </a:lnTo>
                  <a:lnTo>
                    <a:pt x="70" y="368"/>
                  </a:lnTo>
                  <a:lnTo>
                    <a:pt x="70" y="366"/>
                  </a:lnTo>
                  <a:lnTo>
                    <a:pt x="72" y="364"/>
                  </a:lnTo>
                  <a:lnTo>
                    <a:pt x="76" y="358"/>
                  </a:lnTo>
                  <a:lnTo>
                    <a:pt x="78" y="352"/>
                  </a:lnTo>
                  <a:lnTo>
                    <a:pt x="80" y="346"/>
                  </a:lnTo>
                  <a:lnTo>
                    <a:pt x="80" y="344"/>
                  </a:lnTo>
                  <a:lnTo>
                    <a:pt x="80" y="342"/>
                  </a:lnTo>
                  <a:lnTo>
                    <a:pt x="80" y="340"/>
                  </a:lnTo>
                  <a:lnTo>
                    <a:pt x="86" y="356"/>
                  </a:lnTo>
                  <a:lnTo>
                    <a:pt x="88" y="356"/>
                  </a:lnTo>
                  <a:lnTo>
                    <a:pt x="92" y="354"/>
                  </a:lnTo>
                  <a:lnTo>
                    <a:pt x="96" y="350"/>
                  </a:lnTo>
                  <a:lnTo>
                    <a:pt x="100" y="340"/>
                  </a:lnTo>
                  <a:lnTo>
                    <a:pt x="100" y="324"/>
                  </a:lnTo>
                  <a:lnTo>
                    <a:pt x="100" y="318"/>
                  </a:lnTo>
                  <a:lnTo>
                    <a:pt x="100" y="306"/>
                  </a:lnTo>
                  <a:lnTo>
                    <a:pt x="102" y="290"/>
                  </a:lnTo>
                  <a:lnTo>
                    <a:pt x="102" y="274"/>
                  </a:lnTo>
                  <a:lnTo>
                    <a:pt x="102" y="260"/>
                  </a:lnTo>
                  <a:lnTo>
                    <a:pt x="98" y="254"/>
                  </a:lnTo>
                  <a:lnTo>
                    <a:pt x="120" y="240"/>
                  </a:lnTo>
                  <a:lnTo>
                    <a:pt x="122" y="216"/>
                  </a:lnTo>
                  <a:lnTo>
                    <a:pt x="132" y="198"/>
                  </a:lnTo>
                  <a:lnTo>
                    <a:pt x="134" y="182"/>
                  </a:lnTo>
                  <a:lnTo>
                    <a:pt x="136" y="182"/>
                  </a:lnTo>
                  <a:lnTo>
                    <a:pt x="138" y="182"/>
                  </a:lnTo>
                  <a:lnTo>
                    <a:pt x="140" y="178"/>
                  </a:lnTo>
                  <a:lnTo>
                    <a:pt x="144" y="174"/>
                  </a:lnTo>
                  <a:lnTo>
                    <a:pt x="148" y="170"/>
                  </a:lnTo>
                  <a:lnTo>
                    <a:pt x="152" y="166"/>
                  </a:lnTo>
                  <a:lnTo>
                    <a:pt x="154" y="162"/>
                  </a:lnTo>
                  <a:lnTo>
                    <a:pt x="158" y="158"/>
                  </a:lnTo>
                  <a:lnTo>
                    <a:pt x="158" y="136"/>
                  </a:lnTo>
                  <a:lnTo>
                    <a:pt x="160" y="134"/>
                  </a:lnTo>
                  <a:lnTo>
                    <a:pt x="162" y="134"/>
                  </a:lnTo>
                  <a:lnTo>
                    <a:pt x="164" y="130"/>
                  </a:lnTo>
                  <a:lnTo>
                    <a:pt x="166" y="124"/>
                  </a:lnTo>
                  <a:lnTo>
                    <a:pt x="166" y="122"/>
                  </a:lnTo>
                  <a:lnTo>
                    <a:pt x="170" y="112"/>
                  </a:lnTo>
                  <a:lnTo>
                    <a:pt x="178" y="98"/>
                  </a:lnTo>
                  <a:lnTo>
                    <a:pt x="196" y="82"/>
                  </a:lnTo>
                  <a:lnTo>
                    <a:pt x="224" y="64"/>
                  </a:lnTo>
                  <a:lnTo>
                    <a:pt x="224" y="64"/>
                  </a:lnTo>
                  <a:lnTo>
                    <a:pt x="226" y="64"/>
                  </a:lnTo>
                  <a:lnTo>
                    <a:pt x="230" y="64"/>
                  </a:lnTo>
                  <a:lnTo>
                    <a:pt x="234" y="64"/>
                  </a:lnTo>
                  <a:lnTo>
                    <a:pt x="238" y="66"/>
                  </a:lnTo>
                  <a:lnTo>
                    <a:pt x="242" y="70"/>
                  </a:lnTo>
                  <a:lnTo>
                    <a:pt x="260" y="72"/>
                  </a:lnTo>
                  <a:lnTo>
                    <a:pt x="260" y="72"/>
                  </a:lnTo>
                  <a:lnTo>
                    <a:pt x="264" y="70"/>
                  </a:lnTo>
                  <a:lnTo>
                    <a:pt x="266" y="70"/>
                  </a:lnTo>
                  <a:lnTo>
                    <a:pt x="270" y="68"/>
                  </a:lnTo>
                  <a:lnTo>
                    <a:pt x="272" y="66"/>
                  </a:lnTo>
                  <a:lnTo>
                    <a:pt x="276" y="64"/>
                  </a:lnTo>
                  <a:lnTo>
                    <a:pt x="276" y="60"/>
                  </a:lnTo>
                  <a:lnTo>
                    <a:pt x="276" y="60"/>
                  </a:lnTo>
                  <a:lnTo>
                    <a:pt x="276" y="58"/>
                  </a:lnTo>
                  <a:lnTo>
                    <a:pt x="278" y="56"/>
                  </a:lnTo>
                  <a:lnTo>
                    <a:pt x="280" y="52"/>
                  </a:lnTo>
                  <a:lnTo>
                    <a:pt x="284" y="50"/>
                  </a:lnTo>
                  <a:lnTo>
                    <a:pt x="288" y="50"/>
                  </a:lnTo>
                  <a:lnTo>
                    <a:pt x="294" y="50"/>
                  </a:lnTo>
                  <a:lnTo>
                    <a:pt x="326" y="66"/>
                  </a:lnTo>
                  <a:lnTo>
                    <a:pt x="326" y="66"/>
                  </a:lnTo>
                  <a:lnTo>
                    <a:pt x="326" y="66"/>
                  </a:lnTo>
                  <a:lnTo>
                    <a:pt x="328" y="64"/>
                  </a:lnTo>
                  <a:lnTo>
                    <a:pt x="328" y="62"/>
                  </a:lnTo>
                  <a:lnTo>
                    <a:pt x="328" y="56"/>
                  </a:lnTo>
                  <a:lnTo>
                    <a:pt x="336" y="56"/>
                  </a:lnTo>
                  <a:lnTo>
                    <a:pt x="326" y="5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220"/>
            <p:cNvSpPr/>
            <p:nvPr/>
          </p:nvSpPr>
          <p:spPr bwMode="gray">
            <a:xfrm>
              <a:off x="739" y="2478"/>
              <a:ext cx="158" cy="132"/>
            </a:xfrm>
            <a:custGeom>
              <a:avLst/>
              <a:gdLst>
                <a:gd name="T0" fmla="*/ 154 w 158"/>
                <a:gd name="T1" fmla="*/ 46 h 132"/>
                <a:gd name="T2" fmla="*/ 146 w 158"/>
                <a:gd name="T3" fmla="*/ 46 h 132"/>
                <a:gd name="T4" fmla="*/ 136 w 158"/>
                <a:gd name="T5" fmla="*/ 48 h 132"/>
                <a:gd name="T6" fmla="*/ 132 w 158"/>
                <a:gd name="T7" fmla="*/ 54 h 132"/>
                <a:gd name="T8" fmla="*/ 126 w 158"/>
                <a:gd name="T9" fmla="*/ 58 h 132"/>
                <a:gd name="T10" fmla="*/ 120 w 158"/>
                <a:gd name="T11" fmla="*/ 66 h 132"/>
                <a:gd name="T12" fmla="*/ 120 w 158"/>
                <a:gd name="T13" fmla="*/ 74 h 132"/>
                <a:gd name="T14" fmla="*/ 120 w 158"/>
                <a:gd name="T15" fmla="*/ 78 h 132"/>
                <a:gd name="T16" fmla="*/ 116 w 158"/>
                <a:gd name="T17" fmla="*/ 84 h 132"/>
                <a:gd name="T18" fmla="*/ 110 w 158"/>
                <a:gd name="T19" fmla="*/ 92 h 132"/>
                <a:gd name="T20" fmla="*/ 96 w 158"/>
                <a:gd name="T21" fmla="*/ 118 h 132"/>
                <a:gd name="T22" fmla="*/ 92 w 158"/>
                <a:gd name="T23" fmla="*/ 118 h 132"/>
                <a:gd name="T24" fmla="*/ 78 w 158"/>
                <a:gd name="T25" fmla="*/ 118 h 132"/>
                <a:gd name="T26" fmla="*/ 68 w 158"/>
                <a:gd name="T27" fmla="*/ 116 h 132"/>
                <a:gd name="T28" fmla="*/ 60 w 158"/>
                <a:gd name="T29" fmla="*/ 118 h 132"/>
                <a:gd name="T30" fmla="*/ 52 w 158"/>
                <a:gd name="T31" fmla="*/ 120 h 132"/>
                <a:gd name="T32" fmla="*/ 50 w 158"/>
                <a:gd name="T33" fmla="*/ 122 h 132"/>
                <a:gd name="T34" fmla="*/ 44 w 158"/>
                <a:gd name="T35" fmla="*/ 120 h 132"/>
                <a:gd name="T36" fmla="*/ 38 w 158"/>
                <a:gd name="T37" fmla="*/ 120 h 132"/>
                <a:gd name="T38" fmla="*/ 32 w 158"/>
                <a:gd name="T39" fmla="*/ 124 h 132"/>
                <a:gd name="T40" fmla="*/ 30 w 158"/>
                <a:gd name="T41" fmla="*/ 132 h 132"/>
                <a:gd name="T42" fmla="*/ 26 w 158"/>
                <a:gd name="T43" fmla="*/ 132 h 132"/>
                <a:gd name="T44" fmla="*/ 20 w 158"/>
                <a:gd name="T45" fmla="*/ 128 h 132"/>
                <a:gd name="T46" fmla="*/ 18 w 158"/>
                <a:gd name="T47" fmla="*/ 122 h 132"/>
                <a:gd name="T48" fmla="*/ 16 w 158"/>
                <a:gd name="T49" fmla="*/ 120 h 132"/>
                <a:gd name="T50" fmla="*/ 16 w 158"/>
                <a:gd name="T51" fmla="*/ 118 h 132"/>
                <a:gd name="T52" fmla="*/ 16 w 158"/>
                <a:gd name="T53" fmla="*/ 118 h 132"/>
                <a:gd name="T54" fmla="*/ 16 w 158"/>
                <a:gd name="T55" fmla="*/ 114 h 132"/>
                <a:gd name="T56" fmla="*/ 20 w 158"/>
                <a:gd name="T57" fmla="*/ 104 h 132"/>
                <a:gd name="T58" fmla="*/ 24 w 158"/>
                <a:gd name="T59" fmla="*/ 102 h 132"/>
                <a:gd name="T60" fmla="*/ 30 w 158"/>
                <a:gd name="T61" fmla="*/ 98 h 132"/>
                <a:gd name="T62" fmla="*/ 28 w 158"/>
                <a:gd name="T63" fmla="*/ 88 h 132"/>
                <a:gd name="T64" fmla="*/ 30 w 158"/>
                <a:gd name="T65" fmla="*/ 70 h 132"/>
                <a:gd name="T66" fmla="*/ 30 w 158"/>
                <a:gd name="T67" fmla="*/ 50 h 132"/>
                <a:gd name="T68" fmla="*/ 32 w 158"/>
                <a:gd name="T69" fmla="*/ 42 h 132"/>
                <a:gd name="T70" fmla="*/ 38 w 158"/>
                <a:gd name="T71" fmla="*/ 38 h 132"/>
                <a:gd name="T72" fmla="*/ 38 w 158"/>
                <a:gd name="T73" fmla="*/ 34 h 132"/>
                <a:gd name="T74" fmla="*/ 36 w 158"/>
                <a:gd name="T75" fmla="*/ 32 h 132"/>
                <a:gd name="T76" fmla="*/ 28 w 158"/>
                <a:gd name="T77" fmla="*/ 28 h 132"/>
                <a:gd name="T78" fmla="*/ 26 w 158"/>
                <a:gd name="T79" fmla="*/ 28 h 132"/>
                <a:gd name="T80" fmla="*/ 24 w 158"/>
                <a:gd name="T81" fmla="*/ 28 h 132"/>
                <a:gd name="T82" fmla="*/ 10 w 158"/>
                <a:gd name="T83" fmla="*/ 30 h 132"/>
                <a:gd name="T84" fmla="*/ 4 w 158"/>
                <a:gd name="T85" fmla="*/ 24 h 132"/>
                <a:gd name="T86" fmla="*/ 4 w 158"/>
                <a:gd name="T87" fmla="*/ 20 h 132"/>
                <a:gd name="T88" fmla="*/ 0 w 158"/>
                <a:gd name="T89" fmla="*/ 14 h 132"/>
                <a:gd name="T90" fmla="*/ 2 w 158"/>
                <a:gd name="T91" fmla="*/ 12 h 132"/>
                <a:gd name="T92" fmla="*/ 4 w 158"/>
                <a:gd name="T93" fmla="*/ 10 h 132"/>
                <a:gd name="T94" fmla="*/ 18 w 158"/>
                <a:gd name="T95" fmla="*/ 0 h 132"/>
                <a:gd name="T96" fmla="*/ 22 w 158"/>
                <a:gd name="T97" fmla="*/ 0 h 132"/>
                <a:gd name="T98" fmla="*/ 26 w 158"/>
                <a:gd name="T99" fmla="*/ 2 h 132"/>
                <a:gd name="T100" fmla="*/ 58 w 158"/>
                <a:gd name="T101" fmla="*/ 6 h 132"/>
                <a:gd name="T102" fmla="*/ 84 w 158"/>
                <a:gd name="T103" fmla="*/ 8 h 132"/>
                <a:gd name="T104" fmla="*/ 98 w 158"/>
                <a:gd name="T105" fmla="*/ 6 h 132"/>
                <a:gd name="T106" fmla="*/ 102 w 158"/>
                <a:gd name="T107" fmla="*/ 8 h 132"/>
                <a:gd name="T108" fmla="*/ 102 w 158"/>
                <a:gd name="T109" fmla="*/ 12 h 132"/>
                <a:gd name="T110" fmla="*/ 106 w 158"/>
                <a:gd name="T111" fmla="*/ 14 h 132"/>
                <a:gd name="T112" fmla="*/ 112 w 158"/>
                <a:gd name="T113" fmla="*/ 18 h 132"/>
                <a:gd name="T114" fmla="*/ 114 w 158"/>
                <a:gd name="T115" fmla="*/ 18 h 132"/>
                <a:gd name="T116" fmla="*/ 120 w 158"/>
                <a:gd name="T117" fmla="*/ 22 h 132"/>
                <a:gd name="T118" fmla="*/ 126 w 158"/>
                <a:gd name="T119" fmla="*/ 28 h 132"/>
                <a:gd name="T120" fmla="*/ 134 w 158"/>
                <a:gd name="T121" fmla="*/ 36 h 132"/>
                <a:gd name="T122" fmla="*/ 152 w 158"/>
                <a:gd name="T123" fmla="*/ 42 h 132"/>
                <a:gd name="T124" fmla="*/ 154 w 158"/>
                <a:gd name="T125" fmla="*/ 4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8" h="132">
                  <a:moveTo>
                    <a:pt x="154" y="46"/>
                  </a:moveTo>
                  <a:lnTo>
                    <a:pt x="154" y="46"/>
                  </a:lnTo>
                  <a:lnTo>
                    <a:pt x="150" y="46"/>
                  </a:lnTo>
                  <a:lnTo>
                    <a:pt x="146" y="46"/>
                  </a:lnTo>
                  <a:lnTo>
                    <a:pt x="142" y="46"/>
                  </a:lnTo>
                  <a:lnTo>
                    <a:pt x="136" y="48"/>
                  </a:lnTo>
                  <a:lnTo>
                    <a:pt x="132" y="52"/>
                  </a:lnTo>
                  <a:lnTo>
                    <a:pt x="132" y="54"/>
                  </a:lnTo>
                  <a:lnTo>
                    <a:pt x="130" y="54"/>
                  </a:lnTo>
                  <a:lnTo>
                    <a:pt x="126" y="58"/>
                  </a:lnTo>
                  <a:lnTo>
                    <a:pt x="122" y="62"/>
                  </a:lnTo>
                  <a:lnTo>
                    <a:pt x="120" y="66"/>
                  </a:lnTo>
                  <a:lnTo>
                    <a:pt x="118" y="70"/>
                  </a:lnTo>
                  <a:lnTo>
                    <a:pt x="120" y="74"/>
                  </a:lnTo>
                  <a:lnTo>
                    <a:pt x="122" y="78"/>
                  </a:lnTo>
                  <a:lnTo>
                    <a:pt x="120" y="78"/>
                  </a:lnTo>
                  <a:lnTo>
                    <a:pt x="118" y="80"/>
                  </a:lnTo>
                  <a:lnTo>
                    <a:pt x="116" y="84"/>
                  </a:lnTo>
                  <a:lnTo>
                    <a:pt x="112" y="88"/>
                  </a:lnTo>
                  <a:lnTo>
                    <a:pt x="110" y="92"/>
                  </a:lnTo>
                  <a:lnTo>
                    <a:pt x="106" y="96"/>
                  </a:lnTo>
                  <a:lnTo>
                    <a:pt x="96" y="118"/>
                  </a:lnTo>
                  <a:lnTo>
                    <a:pt x="94" y="118"/>
                  </a:lnTo>
                  <a:lnTo>
                    <a:pt x="92" y="118"/>
                  </a:lnTo>
                  <a:lnTo>
                    <a:pt x="86" y="118"/>
                  </a:lnTo>
                  <a:lnTo>
                    <a:pt x="78" y="118"/>
                  </a:lnTo>
                  <a:lnTo>
                    <a:pt x="68" y="116"/>
                  </a:lnTo>
                  <a:lnTo>
                    <a:pt x="68" y="116"/>
                  </a:lnTo>
                  <a:lnTo>
                    <a:pt x="64" y="116"/>
                  </a:lnTo>
                  <a:lnTo>
                    <a:pt x="60" y="118"/>
                  </a:lnTo>
                  <a:lnTo>
                    <a:pt x="56" y="118"/>
                  </a:lnTo>
                  <a:lnTo>
                    <a:pt x="52" y="120"/>
                  </a:lnTo>
                  <a:lnTo>
                    <a:pt x="50" y="122"/>
                  </a:lnTo>
                  <a:lnTo>
                    <a:pt x="50" y="122"/>
                  </a:lnTo>
                  <a:lnTo>
                    <a:pt x="48" y="120"/>
                  </a:lnTo>
                  <a:lnTo>
                    <a:pt x="44" y="120"/>
                  </a:lnTo>
                  <a:lnTo>
                    <a:pt x="40" y="120"/>
                  </a:lnTo>
                  <a:lnTo>
                    <a:pt x="38" y="120"/>
                  </a:lnTo>
                  <a:lnTo>
                    <a:pt x="34" y="122"/>
                  </a:lnTo>
                  <a:lnTo>
                    <a:pt x="32" y="124"/>
                  </a:lnTo>
                  <a:lnTo>
                    <a:pt x="30" y="128"/>
                  </a:lnTo>
                  <a:lnTo>
                    <a:pt x="30" y="132"/>
                  </a:lnTo>
                  <a:lnTo>
                    <a:pt x="28" y="132"/>
                  </a:lnTo>
                  <a:lnTo>
                    <a:pt x="26" y="132"/>
                  </a:lnTo>
                  <a:lnTo>
                    <a:pt x="24" y="130"/>
                  </a:lnTo>
                  <a:lnTo>
                    <a:pt x="20" y="128"/>
                  </a:lnTo>
                  <a:lnTo>
                    <a:pt x="18" y="126"/>
                  </a:lnTo>
                  <a:lnTo>
                    <a:pt x="18" y="122"/>
                  </a:lnTo>
                  <a:lnTo>
                    <a:pt x="16" y="122"/>
                  </a:lnTo>
                  <a:lnTo>
                    <a:pt x="16" y="120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6" y="118"/>
                  </a:lnTo>
                  <a:lnTo>
                    <a:pt x="16" y="116"/>
                  </a:lnTo>
                  <a:lnTo>
                    <a:pt x="16" y="114"/>
                  </a:lnTo>
                  <a:lnTo>
                    <a:pt x="18" y="108"/>
                  </a:lnTo>
                  <a:lnTo>
                    <a:pt x="20" y="104"/>
                  </a:lnTo>
                  <a:lnTo>
                    <a:pt x="22" y="102"/>
                  </a:lnTo>
                  <a:lnTo>
                    <a:pt x="24" y="102"/>
                  </a:lnTo>
                  <a:lnTo>
                    <a:pt x="26" y="102"/>
                  </a:lnTo>
                  <a:lnTo>
                    <a:pt x="30" y="98"/>
                  </a:lnTo>
                  <a:lnTo>
                    <a:pt x="24" y="92"/>
                  </a:lnTo>
                  <a:lnTo>
                    <a:pt x="28" y="88"/>
                  </a:lnTo>
                  <a:lnTo>
                    <a:pt x="30" y="80"/>
                  </a:lnTo>
                  <a:lnTo>
                    <a:pt x="30" y="70"/>
                  </a:lnTo>
                  <a:lnTo>
                    <a:pt x="26" y="60"/>
                  </a:lnTo>
                  <a:lnTo>
                    <a:pt x="30" y="50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6" y="40"/>
                  </a:lnTo>
                  <a:lnTo>
                    <a:pt x="38" y="38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8" y="34"/>
                  </a:lnTo>
                  <a:lnTo>
                    <a:pt x="36" y="3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6" y="28"/>
                  </a:lnTo>
                  <a:lnTo>
                    <a:pt x="10" y="30"/>
                  </a:lnTo>
                  <a:lnTo>
                    <a:pt x="4" y="28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54" y="6"/>
                  </a:lnTo>
                  <a:lnTo>
                    <a:pt x="58" y="6"/>
                  </a:lnTo>
                  <a:lnTo>
                    <a:pt x="72" y="6"/>
                  </a:lnTo>
                  <a:lnTo>
                    <a:pt x="84" y="8"/>
                  </a:lnTo>
                  <a:lnTo>
                    <a:pt x="98" y="4"/>
                  </a:lnTo>
                  <a:lnTo>
                    <a:pt x="98" y="6"/>
                  </a:lnTo>
                  <a:lnTo>
                    <a:pt x="100" y="6"/>
                  </a:lnTo>
                  <a:lnTo>
                    <a:pt x="102" y="8"/>
                  </a:lnTo>
                  <a:lnTo>
                    <a:pt x="102" y="10"/>
                  </a:lnTo>
                  <a:lnTo>
                    <a:pt x="102" y="12"/>
                  </a:lnTo>
                  <a:lnTo>
                    <a:pt x="104" y="12"/>
                  </a:lnTo>
                  <a:lnTo>
                    <a:pt x="106" y="14"/>
                  </a:lnTo>
                  <a:lnTo>
                    <a:pt x="108" y="16"/>
                  </a:lnTo>
                  <a:lnTo>
                    <a:pt x="112" y="18"/>
                  </a:lnTo>
                  <a:lnTo>
                    <a:pt x="114" y="18"/>
                  </a:lnTo>
                  <a:lnTo>
                    <a:pt x="114" y="18"/>
                  </a:lnTo>
                  <a:lnTo>
                    <a:pt x="116" y="20"/>
                  </a:lnTo>
                  <a:lnTo>
                    <a:pt x="120" y="22"/>
                  </a:lnTo>
                  <a:lnTo>
                    <a:pt x="122" y="24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34" y="36"/>
                  </a:lnTo>
                  <a:lnTo>
                    <a:pt x="134" y="36"/>
                  </a:lnTo>
                  <a:lnTo>
                    <a:pt x="152" y="42"/>
                  </a:lnTo>
                  <a:lnTo>
                    <a:pt x="158" y="44"/>
                  </a:lnTo>
                  <a:lnTo>
                    <a:pt x="154" y="4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221"/>
            <p:cNvSpPr/>
            <p:nvPr/>
          </p:nvSpPr>
          <p:spPr bwMode="gray">
            <a:xfrm>
              <a:off x="939" y="2440"/>
              <a:ext cx="156" cy="146"/>
            </a:xfrm>
            <a:custGeom>
              <a:avLst/>
              <a:gdLst>
                <a:gd name="T0" fmla="*/ 94 w 156"/>
                <a:gd name="T1" fmla="*/ 14 h 146"/>
                <a:gd name="T2" fmla="*/ 92 w 156"/>
                <a:gd name="T3" fmla="*/ 16 h 146"/>
                <a:gd name="T4" fmla="*/ 92 w 156"/>
                <a:gd name="T5" fmla="*/ 16 h 146"/>
                <a:gd name="T6" fmla="*/ 94 w 156"/>
                <a:gd name="T7" fmla="*/ 18 h 146"/>
                <a:gd name="T8" fmla="*/ 94 w 156"/>
                <a:gd name="T9" fmla="*/ 20 h 146"/>
                <a:gd name="T10" fmla="*/ 76 w 156"/>
                <a:gd name="T11" fmla="*/ 28 h 146"/>
                <a:gd name="T12" fmla="*/ 78 w 156"/>
                <a:gd name="T13" fmla="*/ 32 h 146"/>
                <a:gd name="T14" fmla="*/ 84 w 156"/>
                <a:gd name="T15" fmla="*/ 38 h 146"/>
                <a:gd name="T16" fmla="*/ 94 w 156"/>
                <a:gd name="T17" fmla="*/ 46 h 146"/>
                <a:gd name="T18" fmla="*/ 104 w 156"/>
                <a:gd name="T19" fmla="*/ 52 h 146"/>
                <a:gd name="T20" fmla="*/ 102 w 156"/>
                <a:gd name="T21" fmla="*/ 56 h 146"/>
                <a:gd name="T22" fmla="*/ 104 w 156"/>
                <a:gd name="T23" fmla="*/ 62 h 146"/>
                <a:gd name="T24" fmla="*/ 138 w 156"/>
                <a:gd name="T25" fmla="*/ 90 h 146"/>
                <a:gd name="T26" fmla="*/ 156 w 156"/>
                <a:gd name="T27" fmla="*/ 120 h 146"/>
                <a:gd name="T28" fmla="*/ 144 w 156"/>
                <a:gd name="T29" fmla="*/ 118 h 146"/>
                <a:gd name="T30" fmla="*/ 134 w 156"/>
                <a:gd name="T31" fmla="*/ 122 h 146"/>
                <a:gd name="T32" fmla="*/ 130 w 156"/>
                <a:gd name="T33" fmla="*/ 134 h 146"/>
                <a:gd name="T34" fmla="*/ 124 w 156"/>
                <a:gd name="T35" fmla="*/ 146 h 146"/>
                <a:gd name="T36" fmla="*/ 120 w 156"/>
                <a:gd name="T37" fmla="*/ 134 h 146"/>
                <a:gd name="T38" fmla="*/ 118 w 156"/>
                <a:gd name="T39" fmla="*/ 132 h 146"/>
                <a:gd name="T40" fmla="*/ 116 w 156"/>
                <a:gd name="T41" fmla="*/ 130 h 146"/>
                <a:gd name="T42" fmla="*/ 118 w 156"/>
                <a:gd name="T43" fmla="*/ 128 h 146"/>
                <a:gd name="T44" fmla="*/ 122 w 156"/>
                <a:gd name="T45" fmla="*/ 112 h 146"/>
                <a:gd name="T46" fmla="*/ 110 w 156"/>
                <a:gd name="T47" fmla="*/ 106 h 146"/>
                <a:gd name="T48" fmla="*/ 80 w 156"/>
                <a:gd name="T49" fmla="*/ 84 h 146"/>
                <a:gd name="T50" fmla="*/ 50 w 156"/>
                <a:gd name="T51" fmla="*/ 54 h 146"/>
                <a:gd name="T52" fmla="*/ 50 w 156"/>
                <a:gd name="T53" fmla="*/ 50 h 146"/>
                <a:gd name="T54" fmla="*/ 48 w 156"/>
                <a:gd name="T55" fmla="*/ 44 h 146"/>
                <a:gd name="T56" fmla="*/ 44 w 156"/>
                <a:gd name="T57" fmla="*/ 40 h 146"/>
                <a:gd name="T58" fmla="*/ 18 w 156"/>
                <a:gd name="T59" fmla="*/ 48 h 146"/>
                <a:gd name="T60" fmla="*/ 12 w 156"/>
                <a:gd name="T61" fmla="*/ 48 h 146"/>
                <a:gd name="T62" fmla="*/ 4 w 156"/>
                <a:gd name="T63" fmla="*/ 34 h 146"/>
                <a:gd name="T64" fmla="*/ 2 w 156"/>
                <a:gd name="T65" fmla="*/ 32 h 146"/>
                <a:gd name="T66" fmla="*/ 0 w 156"/>
                <a:gd name="T67" fmla="*/ 22 h 146"/>
                <a:gd name="T68" fmla="*/ 12 w 156"/>
                <a:gd name="T69" fmla="*/ 22 h 146"/>
                <a:gd name="T70" fmla="*/ 16 w 156"/>
                <a:gd name="T71" fmla="*/ 24 h 146"/>
                <a:gd name="T72" fmla="*/ 24 w 156"/>
                <a:gd name="T73" fmla="*/ 12 h 146"/>
                <a:gd name="T74" fmla="*/ 30 w 156"/>
                <a:gd name="T75" fmla="*/ 10 h 146"/>
                <a:gd name="T76" fmla="*/ 30 w 156"/>
                <a:gd name="T77" fmla="*/ 14 h 146"/>
                <a:gd name="T78" fmla="*/ 32 w 156"/>
                <a:gd name="T79" fmla="*/ 16 h 146"/>
                <a:gd name="T80" fmla="*/ 36 w 156"/>
                <a:gd name="T81" fmla="*/ 14 h 146"/>
                <a:gd name="T82" fmla="*/ 40 w 156"/>
                <a:gd name="T83" fmla="*/ 12 h 146"/>
                <a:gd name="T84" fmla="*/ 42 w 156"/>
                <a:gd name="T85" fmla="*/ 10 h 146"/>
                <a:gd name="T86" fmla="*/ 44 w 156"/>
                <a:gd name="T87" fmla="*/ 8 h 146"/>
                <a:gd name="T88" fmla="*/ 44 w 156"/>
                <a:gd name="T89" fmla="*/ 10 h 146"/>
                <a:gd name="T90" fmla="*/ 46 w 156"/>
                <a:gd name="T91" fmla="*/ 12 h 146"/>
                <a:gd name="T92" fmla="*/ 48 w 156"/>
                <a:gd name="T93" fmla="*/ 10 h 146"/>
                <a:gd name="T94" fmla="*/ 48 w 156"/>
                <a:gd name="T95" fmla="*/ 8 h 146"/>
                <a:gd name="T96" fmla="*/ 46 w 156"/>
                <a:gd name="T97" fmla="*/ 4 h 146"/>
                <a:gd name="T98" fmla="*/ 48 w 156"/>
                <a:gd name="T99" fmla="*/ 4 h 146"/>
                <a:gd name="T100" fmla="*/ 50 w 156"/>
                <a:gd name="T101" fmla="*/ 2 h 146"/>
                <a:gd name="T102" fmla="*/ 54 w 156"/>
                <a:gd name="T103" fmla="*/ 0 h 146"/>
                <a:gd name="T104" fmla="*/ 58 w 156"/>
                <a:gd name="T105" fmla="*/ 0 h 146"/>
                <a:gd name="T106" fmla="*/ 62 w 156"/>
                <a:gd name="T107" fmla="*/ 0 h 146"/>
                <a:gd name="T108" fmla="*/ 66 w 156"/>
                <a:gd name="T109" fmla="*/ 0 h 146"/>
                <a:gd name="T110" fmla="*/ 72 w 156"/>
                <a:gd name="T111" fmla="*/ 0 h 146"/>
                <a:gd name="T112" fmla="*/ 74 w 156"/>
                <a:gd name="T113" fmla="*/ 4 h 146"/>
                <a:gd name="T114" fmla="*/ 80 w 156"/>
                <a:gd name="T115" fmla="*/ 8 h 146"/>
                <a:gd name="T116" fmla="*/ 88 w 156"/>
                <a:gd name="T117" fmla="*/ 12 h 146"/>
                <a:gd name="T118" fmla="*/ 94 w 156"/>
                <a:gd name="T119" fmla="*/ 1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6" h="146">
                  <a:moveTo>
                    <a:pt x="94" y="14"/>
                  </a:moveTo>
                  <a:lnTo>
                    <a:pt x="94" y="14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2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84" y="24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8" y="32"/>
                  </a:lnTo>
                  <a:lnTo>
                    <a:pt x="82" y="34"/>
                  </a:lnTo>
                  <a:lnTo>
                    <a:pt x="84" y="38"/>
                  </a:lnTo>
                  <a:lnTo>
                    <a:pt x="88" y="42"/>
                  </a:lnTo>
                  <a:lnTo>
                    <a:pt x="94" y="46"/>
                  </a:lnTo>
                  <a:lnTo>
                    <a:pt x="98" y="50"/>
                  </a:lnTo>
                  <a:lnTo>
                    <a:pt x="104" y="52"/>
                  </a:lnTo>
                  <a:lnTo>
                    <a:pt x="104" y="52"/>
                  </a:lnTo>
                  <a:lnTo>
                    <a:pt x="102" y="56"/>
                  </a:lnTo>
                  <a:lnTo>
                    <a:pt x="104" y="58"/>
                  </a:lnTo>
                  <a:lnTo>
                    <a:pt x="104" y="62"/>
                  </a:lnTo>
                  <a:lnTo>
                    <a:pt x="108" y="64"/>
                  </a:lnTo>
                  <a:lnTo>
                    <a:pt x="138" y="90"/>
                  </a:lnTo>
                  <a:lnTo>
                    <a:pt x="148" y="102"/>
                  </a:lnTo>
                  <a:lnTo>
                    <a:pt x="156" y="120"/>
                  </a:lnTo>
                  <a:lnTo>
                    <a:pt x="152" y="126"/>
                  </a:lnTo>
                  <a:lnTo>
                    <a:pt x="144" y="118"/>
                  </a:lnTo>
                  <a:lnTo>
                    <a:pt x="138" y="118"/>
                  </a:lnTo>
                  <a:lnTo>
                    <a:pt x="134" y="122"/>
                  </a:lnTo>
                  <a:lnTo>
                    <a:pt x="138" y="132"/>
                  </a:lnTo>
                  <a:lnTo>
                    <a:pt x="130" y="134"/>
                  </a:lnTo>
                  <a:lnTo>
                    <a:pt x="130" y="142"/>
                  </a:lnTo>
                  <a:lnTo>
                    <a:pt x="124" y="146"/>
                  </a:lnTo>
                  <a:lnTo>
                    <a:pt x="118" y="142"/>
                  </a:lnTo>
                  <a:lnTo>
                    <a:pt x="120" y="134"/>
                  </a:lnTo>
                  <a:lnTo>
                    <a:pt x="120" y="134"/>
                  </a:lnTo>
                  <a:lnTo>
                    <a:pt x="118" y="132"/>
                  </a:lnTo>
                  <a:lnTo>
                    <a:pt x="118" y="132"/>
                  </a:lnTo>
                  <a:lnTo>
                    <a:pt x="116" y="130"/>
                  </a:lnTo>
                  <a:lnTo>
                    <a:pt x="116" y="128"/>
                  </a:lnTo>
                  <a:lnTo>
                    <a:pt x="118" y="128"/>
                  </a:lnTo>
                  <a:lnTo>
                    <a:pt x="122" y="128"/>
                  </a:lnTo>
                  <a:lnTo>
                    <a:pt x="122" y="112"/>
                  </a:lnTo>
                  <a:lnTo>
                    <a:pt x="114" y="110"/>
                  </a:lnTo>
                  <a:lnTo>
                    <a:pt x="110" y="106"/>
                  </a:lnTo>
                  <a:lnTo>
                    <a:pt x="88" y="92"/>
                  </a:lnTo>
                  <a:lnTo>
                    <a:pt x="80" y="84"/>
                  </a:lnTo>
                  <a:lnTo>
                    <a:pt x="74" y="74"/>
                  </a:lnTo>
                  <a:lnTo>
                    <a:pt x="50" y="54"/>
                  </a:lnTo>
                  <a:lnTo>
                    <a:pt x="50" y="52"/>
                  </a:lnTo>
                  <a:lnTo>
                    <a:pt x="50" y="50"/>
                  </a:lnTo>
                  <a:lnTo>
                    <a:pt x="50" y="48"/>
                  </a:lnTo>
                  <a:lnTo>
                    <a:pt x="48" y="44"/>
                  </a:lnTo>
                  <a:lnTo>
                    <a:pt x="46" y="42"/>
                  </a:lnTo>
                  <a:lnTo>
                    <a:pt x="44" y="40"/>
                  </a:lnTo>
                  <a:lnTo>
                    <a:pt x="38" y="3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28" y="16"/>
                  </a:lnTo>
                  <a:lnTo>
                    <a:pt x="24" y="12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0"/>
                  </a:lnTo>
                  <a:lnTo>
                    <a:pt x="42" y="10"/>
                  </a:lnTo>
                  <a:lnTo>
                    <a:pt x="46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4" y="10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8" y="12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0" y="2"/>
                  </a:lnTo>
                  <a:lnTo>
                    <a:pt x="52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76" y="6"/>
                  </a:lnTo>
                  <a:lnTo>
                    <a:pt x="80" y="8"/>
                  </a:lnTo>
                  <a:lnTo>
                    <a:pt x="84" y="10"/>
                  </a:lnTo>
                  <a:lnTo>
                    <a:pt x="88" y="12"/>
                  </a:lnTo>
                  <a:lnTo>
                    <a:pt x="92" y="12"/>
                  </a:lnTo>
                  <a:lnTo>
                    <a:pt x="94" y="1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222"/>
            <p:cNvSpPr/>
            <p:nvPr/>
          </p:nvSpPr>
          <p:spPr bwMode="gray">
            <a:xfrm>
              <a:off x="1013" y="2576"/>
              <a:ext cx="42" cy="24"/>
            </a:xfrm>
            <a:custGeom>
              <a:avLst/>
              <a:gdLst>
                <a:gd name="T0" fmla="*/ 6 w 42"/>
                <a:gd name="T1" fmla="*/ 4 h 24"/>
                <a:gd name="T2" fmla="*/ 0 w 42"/>
                <a:gd name="T3" fmla="*/ 6 h 24"/>
                <a:gd name="T4" fmla="*/ 0 w 42"/>
                <a:gd name="T5" fmla="*/ 6 h 24"/>
                <a:gd name="T6" fmla="*/ 0 w 42"/>
                <a:gd name="T7" fmla="*/ 6 h 24"/>
                <a:gd name="T8" fmla="*/ 0 w 42"/>
                <a:gd name="T9" fmla="*/ 8 h 24"/>
                <a:gd name="T10" fmla="*/ 2 w 42"/>
                <a:gd name="T11" fmla="*/ 10 h 24"/>
                <a:gd name="T12" fmla="*/ 22 w 42"/>
                <a:gd name="T13" fmla="*/ 16 h 24"/>
                <a:gd name="T14" fmla="*/ 22 w 42"/>
                <a:gd name="T15" fmla="*/ 16 h 24"/>
                <a:gd name="T16" fmla="*/ 24 w 42"/>
                <a:gd name="T17" fmla="*/ 20 h 24"/>
                <a:gd name="T18" fmla="*/ 26 w 42"/>
                <a:gd name="T19" fmla="*/ 22 h 24"/>
                <a:gd name="T20" fmla="*/ 28 w 42"/>
                <a:gd name="T21" fmla="*/ 24 h 24"/>
                <a:gd name="T22" fmla="*/ 30 w 42"/>
                <a:gd name="T23" fmla="*/ 22 h 24"/>
                <a:gd name="T24" fmla="*/ 34 w 42"/>
                <a:gd name="T25" fmla="*/ 20 h 24"/>
                <a:gd name="T26" fmla="*/ 38 w 42"/>
                <a:gd name="T27" fmla="*/ 18 h 24"/>
                <a:gd name="T28" fmla="*/ 38 w 42"/>
                <a:gd name="T29" fmla="*/ 18 h 24"/>
                <a:gd name="T30" fmla="*/ 38 w 42"/>
                <a:gd name="T31" fmla="*/ 16 h 24"/>
                <a:gd name="T32" fmla="*/ 38 w 42"/>
                <a:gd name="T33" fmla="*/ 14 h 24"/>
                <a:gd name="T34" fmla="*/ 38 w 42"/>
                <a:gd name="T35" fmla="*/ 12 h 24"/>
                <a:gd name="T36" fmla="*/ 36 w 42"/>
                <a:gd name="T37" fmla="*/ 12 h 24"/>
                <a:gd name="T38" fmla="*/ 40 w 42"/>
                <a:gd name="T39" fmla="*/ 4 h 24"/>
                <a:gd name="T40" fmla="*/ 40 w 42"/>
                <a:gd name="T41" fmla="*/ 4 h 24"/>
                <a:gd name="T42" fmla="*/ 42 w 42"/>
                <a:gd name="T43" fmla="*/ 2 h 24"/>
                <a:gd name="T44" fmla="*/ 42 w 42"/>
                <a:gd name="T45" fmla="*/ 2 h 24"/>
                <a:gd name="T46" fmla="*/ 40 w 42"/>
                <a:gd name="T47" fmla="*/ 0 h 24"/>
                <a:gd name="T48" fmla="*/ 38 w 42"/>
                <a:gd name="T49" fmla="*/ 0 h 24"/>
                <a:gd name="T50" fmla="*/ 36 w 42"/>
                <a:gd name="T51" fmla="*/ 0 h 24"/>
                <a:gd name="T52" fmla="*/ 34 w 42"/>
                <a:gd name="T53" fmla="*/ 2 h 24"/>
                <a:gd name="T54" fmla="*/ 32 w 42"/>
                <a:gd name="T55" fmla="*/ 2 h 24"/>
                <a:gd name="T56" fmla="*/ 28 w 42"/>
                <a:gd name="T57" fmla="*/ 4 h 24"/>
                <a:gd name="T58" fmla="*/ 26 w 42"/>
                <a:gd name="T59" fmla="*/ 4 h 24"/>
                <a:gd name="T60" fmla="*/ 22 w 42"/>
                <a:gd name="T61" fmla="*/ 4 h 24"/>
                <a:gd name="T62" fmla="*/ 18 w 42"/>
                <a:gd name="T63" fmla="*/ 4 h 24"/>
                <a:gd name="T64" fmla="*/ 12 w 42"/>
                <a:gd name="T65" fmla="*/ 4 h 24"/>
                <a:gd name="T66" fmla="*/ 8 w 42"/>
                <a:gd name="T67" fmla="*/ 4 h 24"/>
                <a:gd name="T68" fmla="*/ 6 w 42"/>
                <a:gd name="T6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" h="24">
                  <a:moveTo>
                    <a:pt x="6" y="4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20"/>
                  </a:lnTo>
                  <a:lnTo>
                    <a:pt x="26" y="22"/>
                  </a:lnTo>
                  <a:lnTo>
                    <a:pt x="28" y="24"/>
                  </a:lnTo>
                  <a:lnTo>
                    <a:pt x="30" y="22"/>
                  </a:lnTo>
                  <a:lnTo>
                    <a:pt x="34" y="20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8" y="16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6" y="12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28" y="4"/>
                  </a:lnTo>
                  <a:lnTo>
                    <a:pt x="26" y="4"/>
                  </a:lnTo>
                  <a:lnTo>
                    <a:pt x="22" y="4"/>
                  </a:lnTo>
                  <a:lnTo>
                    <a:pt x="18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6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223"/>
            <p:cNvSpPr/>
            <p:nvPr/>
          </p:nvSpPr>
          <p:spPr bwMode="gray">
            <a:xfrm>
              <a:off x="963" y="2524"/>
              <a:ext cx="20" cy="42"/>
            </a:xfrm>
            <a:custGeom>
              <a:avLst/>
              <a:gdLst>
                <a:gd name="T0" fmla="*/ 14 w 20"/>
                <a:gd name="T1" fmla="*/ 0 h 42"/>
                <a:gd name="T2" fmla="*/ 14 w 20"/>
                <a:gd name="T3" fmla="*/ 2 h 42"/>
                <a:gd name="T4" fmla="*/ 12 w 20"/>
                <a:gd name="T5" fmla="*/ 2 h 42"/>
                <a:gd name="T6" fmla="*/ 10 w 20"/>
                <a:gd name="T7" fmla="*/ 4 h 42"/>
                <a:gd name="T8" fmla="*/ 8 w 20"/>
                <a:gd name="T9" fmla="*/ 6 h 42"/>
                <a:gd name="T10" fmla="*/ 4 w 20"/>
                <a:gd name="T11" fmla="*/ 6 h 42"/>
                <a:gd name="T12" fmla="*/ 2 w 20"/>
                <a:gd name="T13" fmla="*/ 6 h 42"/>
                <a:gd name="T14" fmla="*/ 2 w 20"/>
                <a:gd name="T15" fmla="*/ 4 h 42"/>
                <a:gd name="T16" fmla="*/ 0 w 20"/>
                <a:gd name="T17" fmla="*/ 4 h 42"/>
                <a:gd name="T18" fmla="*/ 0 w 20"/>
                <a:gd name="T19" fmla="*/ 4 h 42"/>
                <a:gd name="T20" fmla="*/ 2 w 20"/>
                <a:gd name="T21" fmla="*/ 8 h 42"/>
                <a:gd name="T22" fmla="*/ 2 w 20"/>
                <a:gd name="T23" fmla="*/ 12 h 42"/>
                <a:gd name="T24" fmla="*/ 2 w 20"/>
                <a:gd name="T25" fmla="*/ 16 h 42"/>
                <a:gd name="T26" fmla="*/ 0 w 20"/>
                <a:gd name="T27" fmla="*/ 20 h 42"/>
                <a:gd name="T28" fmla="*/ 0 w 20"/>
                <a:gd name="T29" fmla="*/ 38 h 42"/>
                <a:gd name="T30" fmla="*/ 0 w 20"/>
                <a:gd name="T31" fmla="*/ 38 h 42"/>
                <a:gd name="T32" fmla="*/ 4 w 20"/>
                <a:gd name="T33" fmla="*/ 40 h 42"/>
                <a:gd name="T34" fmla="*/ 8 w 20"/>
                <a:gd name="T35" fmla="*/ 40 h 42"/>
                <a:gd name="T36" fmla="*/ 12 w 20"/>
                <a:gd name="T37" fmla="*/ 42 h 42"/>
                <a:gd name="T38" fmla="*/ 12 w 20"/>
                <a:gd name="T39" fmla="*/ 38 h 42"/>
                <a:gd name="T40" fmla="*/ 12 w 20"/>
                <a:gd name="T41" fmla="*/ 36 h 42"/>
                <a:gd name="T42" fmla="*/ 14 w 20"/>
                <a:gd name="T43" fmla="*/ 36 h 42"/>
                <a:gd name="T44" fmla="*/ 16 w 20"/>
                <a:gd name="T45" fmla="*/ 34 h 42"/>
                <a:gd name="T46" fmla="*/ 18 w 20"/>
                <a:gd name="T47" fmla="*/ 34 h 42"/>
                <a:gd name="T48" fmla="*/ 18 w 20"/>
                <a:gd name="T49" fmla="*/ 20 h 42"/>
                <a:gd name="T50" fmla="*/ 18 w 20"/>
                <a:gd name="T51" fmla="*/ 18 h 42"/>
                <a:gd name="T52" fmla="*/ 20 w 20"/>
                <a:gd name="T53" fmla="*/ 16 h 42"/>
                <a:gd name="T54" fmla="*/ 20 w 20"/>
                <a:gd name="T55" fmla="*/ 16 h 42"/>
                <a:gd name="T56" fmla="*/ 20 w 20"/>
                <a:gd name="T57" fmla="*/ 14 h 42"/>
                <a:gd name="T58" fmla="*/ 20 w 20"/>
                <a:gd name="T59" fmla="*/ 10 h 42"/>
                <a:gd name="T60" fmla="*/ 20 w 20"/>
                <a:gd name="T61" fmla="*/ 6 h 42"/>
                <a:gd name="T62" fmla="*/ 18 w 20"/>
                <a:gd name="T63" fmla="*/ 4 h 42"/>
                <a:gd name="T64" fmla="*/ 14 w 20"/>
                <a:gd name="T6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" h="42">
                  <a:moveTo>
                    <a:pt x="14" y="0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8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0" y="2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40"/>
                  </a:lnTo>
                  <a:lnTo>
                    <a:pt x="8" y="40"/>
                  </a:lnTo>
                  <a:lnTo>
                    <a:pt x="12" y="42"/>
                  </a:lnTo>
                  <a:lnTo>
                    <a:pt x="12" y="38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224"/>
            <p:cNvSpPr/>
            <p:nvPr/>
          </p:nvSpPr>
          <p:spPr bwMode="gray">
            <a:xfrm>
              <a:off x="967" y="2492"/>
              <a:ext cx="18" cy="28"/>
            </a:xfrm>
            <a:custGeom>
              <a:avLst/>
              <a:gdLst>
                <a:gd name="T0" fmla="*/ 8 w 18"/>
                <a:gd name="T1" fmla="*/ 4 h 28"/>
                <a:gd name="T2" fmla="*/ 6 w 18"/>
                <a:gd name="T3" fmla="*/ 4 h 28"/>
                <a:gd name="T4" fmla="*/ 6 w 18"/>
                <a:gd name="T5" fmla="*/ 4 h 28"/>
                <a:gd name="T6" fmla="*/ 4 w 18"/>
                <a:gd name="T7" fmla="*/ 4 h 28"/>
                <a:gd name="T8" fmla="*/ 2 w 18"/>
                <a:gd name="T9" fmla="*/ 6 h 28"/>
                <a:gd name="T10" fmla="*/ 0 w 18"/>
                <a:gd name="T11" fmla="*/ 8 h 28"/>
                <a:gd name="T12" fmla="*/ 2 w 18"/>
                <a:gd name="T13" fmla="*/ 10 h 28"/>
                <a:gd name="T14" fmla="*/ 2 w 18"/>
                <a:gd name="T15" fmla="*/ 12 h 28"/>
                <a:gd name="T16" fmla="*/ 2 w 18"/>
                <a:gd name="T17" fmla="*/ 16 h 28"/>
                <a:gd name="T18" fmla="*/ 4 w 18"/>
                <a:gd name="T19" fmla="*/ 20 h 28"/>
                <a:gd name="T20" fmla="*/ 6 w 18"/>
                <a:gd name="T21" fmla="*/ 22 h 28"/>
                <a:gd name="T22" fmla="*/ 12 w 18"/>
                <a:gd name="T23" fmla="*/ 28 h 28"/>
                <a:gd name="T24" fmla="*/ 12 w 18"/>
                <a:gd name="T25" fmla="*/ 28 h 28"/>
                <a:gd name="T26" fmla="*/ 14 w 18"/>
                <a:gd name="T27" fmla="*/ 24 h 28"/>
                <a:gd name="T28" fmla="*/ 14 w 18"/>
                <a:gd name="T29" fmla="*/ 22 h 28"/>
                <a:gd name="T30" fmla="*/ 16 w 18"/>
                <a:gd name="T31" fmla="*/ 18 h 28"/>
                <a:gd name="T32" fmla="*/ 18 w 18"/>
                <a:gd name="T33" fmla="*/ 18 h 28"/>
                <a:gd name="T34" fmla="*/ 18 w 18"/>
                <a:gd name="T35" fmla="*/ 16 h 28"/>
                <a:gd name="T36" fmla="*/ 18 w 18"/>
                <a:gd name="T37" fmla="*/ 14 h 28"/>
                <a:gd name="T38" fmla="*/ 16 w 18"/>
                <a:gd name="T39" fmla="*/ 10 h 28"/>
                <a:gd name="T40" fmla="*/ 16 w 18"/>
                <a:gd name="T41" fmla="*/ 6 h 28"/>
                <a:gd name="T42" fmla="*/ 14 w 18"/>
                <a:gd name="T43" fmla="*/ 4 h 28"/>
                <a:gd name="T44" fmla="*/ 10 w 18"/>
                <a:gd name="T45" fmla="*/ 0 h 28"/>
                <a:gd name="T46" fmla="*/ 8 w 18"/>
                <a:gd name="T4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" h="28">
                  <a:moveTo>
                    <a:pt x="8" y="4"/>
                  </a:move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4" y="24"/>
                  </a:lnTo>
                  <a:lnTo>
                    <a:pt x="14" y="22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6" y="10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0" y="0"/>
                  </a:lnTo>
                  <a:lnTo>
                    <a:pt x="8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225"/>
            <p:cNvSpPr/>
            <p:nvPr/>
          </p:nvSpPr>
          <p:spPr bwMode="gray">
            <a:xfrm>
              <a:off x="977" y="2384"/>
              <a:ext cx="102" cy="60"/>
            </a:xfrm>
            <a:custGeom>
              <a:avLst/>
              <a:gdLst>
                <a:gd name="T0" fmla="*/ 34 w 102"/>
                <a:gd name="T1" fmla="*/ 58 h 60"/>
                <a:gd name="T2" fmla="*/ 32 w 102"/>
                <a:gd name="T3" fmla="*/ 56 h 60"/>
                <a:gd name="T4" fmla="*/ 28 w 102"/>
                <a:gd name="T5" fmla="*/ 56 h 60"/>
                <a:gd name="T6" fmla="*/ 20 w 102"/>
                <a:gd name="T7" fmla="*/ 56 h 60"/>
                <a:gd name="T8" fmla="*/ 16 w 102"/>
                <a:gd name="T9" fmla="*/ 56 h 60"/>
                <a:gd name="T10" fmla="*/ 12 w 102"/>
                <a:gd name="T11" fmla="*/ 58 h 60"/>
                <a:gd name="T12" fmla="*/ 10 w 102"/>
                <a:gd name="T13" fmla="*/ 60 h 60"/>
                <a:gd name="T14" fmla="*/ 10 w 102"/>
                <a:gd name="T15" fmla="*/ 56 h 60"/>
                <a:gd name="T16" fmla="*/ 8 w 102"/>
                <a:gd name="T17" fmla="*/ 56 h 60"/>
                <a:gd name="T18" fmla="*/ 8 w 102"/>
                <a:gd name="T19" fmla="*/ 52 h 60"/>
                <a:gd name="T20" fmla="*/ 8 w 102"/>
                <a:gd name="T21" fmla="*/ 38 h 60"/>
                <a:gd name="T22" fmla="*/ 28 w 102"/>
                <a:gd name="T23" fmla="*/ 34 h 60"/>
                <a:gd name="T24" fmla="*/ 28 w 102"/>
                <a:gd name="T25" fmla="*/ 26 h 60"/>
                <a:gd name="T26" fmla="*/ 38 w 102"/>
                <a:gd name="T27" fmla="*/ 12 h 60"/>
                <a:gd name="T28" fmla="*/ 50 w 102"/>
                <a:gd name="T29" fmla="*/ 4 h 60"/>
                <a:gd name="T30" fmla="*/ 52 w 102"/>
                <a:gd name="T31" fmla="*/ 0 h 60"/>
                <a:gd name="T32" fmla="*/ 54 w 102"/>
                <a:gd name="T33" fmla="*/ 0 h 60"/>
                <a:gd name="T34" fmla="*/ 58 w 102"/>
                <a:gd name="T35" fmla="*/ 4 h 60"/>
                <a:gd name="T36" fmla="*/ 60 w 102"/>
                <a:gd name="T37" fmla="*/ 4 h 60"/>
                <a:gd name="T38" fmla="*/ 68 w 102"/>
                <a:gd name="T39" fmla="*/ 4 h 60"/>
                <a:gd name="T40" fmla="*/ 72 w 102"/>
                <a:gd name="T41" fmla="*/ 0 h 60"/>
                <a:gd name="T42" fmla="*/ 80 w 102"/>
                <a:gd name="T43" fmla="*/ 2 h 60"/>
                <a:gd name="T44" fmla="*/ 80 w 102"/>
                <a:gd name="T45" fmla="*/ 4 h 60"/>
                <a:gd name="T46" fmla="*/ 86 w 102"/>
                <a:gd name="T47" fmla="*/ 8 h 60"/>
                <a:gd name="T48" fmla="*/ 92 w 102"/>
                <a:gd name="T49" fmla="*/ 8 h 60"/>
                <a:gd name="T50" fmla="*/ 96 w 102"/>
                <a:gd name="T51" fmla="*/ 8 h 60"/>
                <a:gd name="T52" fmla="*/ 102 w 102"/>
                <a:gd name="T53" fmla="*/ 18 h 60"/>
                <a:gd name="T54" fmla="*/ 98 w 102"/>
                <a:gd name="T55" fmla="*/ 20 h 60"/>
                <a:gd name="T56" fmla="*/ 96 w 102"/>
                <a:gd name="T57" fmla="*/ 28 h 60"/>
                <a:gd name="T58" fmla="*/ 96 w 102"/>
                <a:gd name="T59" fmla="*/ 34 h 60"/>
                <a:gd name="T60" fmla="*/ 92 w 102"/>
                <a:gd name="T61" fmla="*/ 38 h 60"/>
                <a:gd name="T62" fmla="*/ 92 w 102"/>
                <a:gd name="T63" fmla="*/ 44 h 60"/>
                <a:gd name="T64" fmla="*/ 44 w 102"/>
                <a:gd name="T65" fmla="*/ 56 h 60"/>
                <a:gd name="T66" fmla="*/ 36 w 102"/>
                <a:gd name="T6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60">
                  <a:moveTo>
                    <a:pt x="36" y="60"/>
                  </a:moveTo>
                  <a:lnTo>
                    <a:pt x="34" y="58"/>
                  </a:lnTo>
                  <a:lnTo>
                    <a:pt x="34" y="56"/>
                  </a:lnTo>
                  <a:lnTo>
                    <a:pt x="32" y="56"/>
                  </a:lnTo>
                  <a:lnTo>
                    <a:pt x="32" y="56"/>
                  </a:lnTo>
                  <a:lnTo>
                    <a:pt x="28" y="56"/>
                  </a:lnTo>
                  <a:lnTo>
                    <a:pt x="24" y="56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4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0" y="60"/>
                  </a:lnTo>
                  <a:lnTo>
                    <a:pt x="10" y="58"/>
                  </a:lnTo>
                  <a:lnTo>
                    <a:pt x="10" y="5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6" y="56"/>
                  </a:lnTo>
                  <a:lnTo>
                    <a:pt x="8" y="52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20" y="30"/>
                  </a:lnTo>
                  <a:lnTo>
                    <a:pt x="28" y="34"/>
                  </a:lnTo>
                  <a:lnTo>
                    <a:pt x="30" y="30"/>
                  </a:lnTo>
                  <a:lnTo>
                    <a:pt x="28" y="26"/>
                  </a:lnTo>
                  <a:lnTo>
                    <a:pt x="28" y="16"/>
                  </a:lnTo>
                  <a:lnTo>
                    <a:pt x="38" y="12"/>
                  </a:lnTo>
                  <a:lnTo>
                    <a:pt x="44" y="8"/>
                  </a:lnTo>
                  <a:lnTo>
                    <a:pt x="50" y="4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0" y="4"/>
                  </a:lnTo>
                  <a:lnTo>
                    <a:pt x="64" y="4"/>
                  </a:lnTo>
                  <a:lnTo>
                    <a:pt x="68" y="4"/>
                  </a:lnTo>
                  <a:lnTo>
                    <a:pt x="70" y="4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4"/>
                  </a:lnTo>
                  <a:lnTo>
                    <a:pt x="82" y="6"/>
                  </a:lnTo>
                  <a:lnTo>
                    <a:pt x="86" y="8"/>
                  </a:lnTo>
                  <a:lnTo>
                    <a:pt x="88" y="8"/>
                  </a:lnTo>
                  <a:lnTo>
                    <a:pt x="92" y="8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102" y="16"/>
                  </a:lnTo>
                  <a:lnTo>
                    <a:pt x="102" y="18"/>
                  </a:lnTo>
                  <a:lnTo>
                    <a:pt x="100" y="18"/>
                  </a:lnTo>
                  <a:lnTo>
                    <a:pt x="98" y="20"/>
                  </a:lnTo>
                  <a:lnTo>
                    <a:pt x="96" y="24"/>
                  </a:lnTo>
                  <a:lnTo>
                    <a:pt x="96" y="28"/>
                  </a:lnTo>
                  <a:lnTo>
                    <a:pt x="96" y="32"/>
                  </a:lnTo>
                  <a:lnTo>
                    <a:pt x="96" y="34"/>
                  </a:lnTo>
                  <a:lnTo>
                    <a:pt x="94" y="36"/>
                  </a:lnTo>
                  <a:lnTo>
                    <a:pt x="92" y="38"/>
                  </a:lnTo>
                  <a:lnTo>
                    <a:pt x="90" y="40"/>
                  </a:lnTo>
                  <a:lnTo>
                    <a:pt x="92" y="44"/>
                  </a:lnTo>
                  <a:lnTo>
                    <a:pt x="68" y="46"/>
                  </a:lnTo>
                  <a:lnTo>
                    <a:pt x="44" y="56"/>
                  </a:lnTo>
                  <a:lnTo>
                    <a:pt x="40" y="58"/>
                  </a:lnTo>
                  <a:lnTo>
                    <a:pt x="36" y="6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Freeform 226"/>
            <p:cNvSpPr/>
            <p:nvPr/>
          </p:nvSpPr>
          <p:spPr bwMode="gray">
            <a:xfrm>
              <a:off x="933" y="2422"/>
              <a:ext cx="54" cy="42"/>
            </a:xfrm>
            <a:custGeom>
              <a:avLst/>
              <a:gdLst>
                <a:gd name="T0" fmla="*/ 30 w 54"/>
                <a:gd name="T1" fmla="*/ 6 h 42"/>
                <a:gd name="T2" fmla="*/ 20 w 54"/>
                <a:gd name="T3" fmla="*/ 8 h 42"/>
                <a:gd name="T4" fmla="*/ 8 w 54"/>
                <a:gd name="T5" fmla="*/ 16 h 42"/>
                <a:gd name="T6" fmla="*/ 0 w 54"/>
                <a:gd name="T7" fmla="*/ 30 h 42"/>
                <a:gd name="T8" fmla="*/ 2 w 54"/>
                <a:gd name="T9" fmla="*/ 30 h 42"/>
                <a:gd name="T10" fmla="*/ 2 w 54"/>
                <a:gd name="T11" fmla="*/ 28 h 42"/>
                <a:gd name="T12" fmla="*/ 4 w 54"/>
                <a:gd name="T13" fmla="*/ 28 h 42"/>
                <a:gd name="T14" fmla="*/ 6 w 54"/>
                <a:gd name="T15" fmla="*/ 28 h 42"/>
                <a:gd name="T16" fmla="*/ 6 w 54"/>
                <a:gd name="T17" fmla="*/ 28 h 42"/>
                <a:gd name="T18" fmla="*/ 8 w 54"/>
                <a:gd name="T19" fmla="*/ 30 h 42"/>
                <a:gd name="T20" fmla="*/ 8 w 54"/>
                <a:gd name="T21" fmla="*/ 34 h 42"/>
                <a:gd name="T22" fmla="*/ 6 w 54"/>
                <a:gd name="T23" fmla="*/ 40 h 42"/>
                <a:gd name="T24" fmla="*/ 8 w 54"/>
                <a:gd name="T25" fmla="*/ 40 h 42"/>
                <a:gd name="T26" fmla="*/ 12 w 54"/>
                <a:gd name="T27" fmla="*/ 40 h 42"/>
                <a:gd name="T28" fmla="*/ 16 w 54"/>
                <a:gd name="T29" fmla="*/ 40 h 42"/>
                <a:gd name="T30" fmla="*/ 20 w 54"/>
                <a:gd name="T31" fmla="*/ 42 h 42"/>
                <a:gd name="T32" fmla="*/ 22 w 54"/>
                <a:gd name="T33" fmla="*/ 42 h 42"/>
                <a:gd name="T34" fmla="*/ 34 w 54"/>
                <a:gd name="T35" fmla="*/ 34 h 42"/>
                <a:gd name="T36" fmla="*/ 30 w 54"/>
                <a:gd name="T37" fmla="*/ 30 h 42"/>
                <a:gd name="T38" fmla="*/ 36 w 54"/>
                <a:gd name="T39" fmla="*/ 28 h 42"/>
                <a:gd name="T40" fmla="*/ 36 w 54"/>
                <a:gd name="T41" fmla="*/ 28 h 42"/>
                <a:gd name="T42" fmla="*/ 36 w 54"/>
                <a:gd name="T43" fmla="*/ 30 h 42"/>
                <a:gd name="T44" fmla="*/ 36 w 54"/>
                <a:gd name="T45" fmla="*/ 32 h 42"/>
                <a:gd name="T46" fmla="*/ 36 w 54"/>
                <a:gd name="T47" fmla="*/ 32 h 42"/>
                <a:gd name="T48" fmla="*/ 38 w 54"/>
                <a:gd name="T49" fmla="*/ 34 h 42"/>
                <a:gd name="T50" fmla="*/ 40 w 54"/>
                <a:gd name="T51" fmla="*/ 32 h 42"/>
                <a:gd name="T52" fmla="*/ 42 w 54"/>
                <a:gd name="T53" fmla="*/ 32 h 42"/>
                <a:gd name="T54" fmla="*/ 44 w 54"/>
                <a:gd name="T55" fmla="*/ 32 h 42"/>
                <a:gd name="T56" fmla="*/ 46 w 54"/>
                <a:gd name="T57" fmla="*/ 30 h 42"/>
                <a:gd name="T58" fmla="*/ 48 w 54"/>
                <a:gd name="T59" fmla="*/ 28 h 42"/>
                <a:gd name="T60" fmla="*/ 52 w 54"/>
                <a:gd name="T61" fmla="*/ 24 h 42"/>
                <a:gd name="T62" fmla="*/ 50 w 54"/>
                <a:gd name="T63" fmla="*/ 26 h 42"/>
                <a:gd name="T64" fmla="*/ 50 w 54"/>
                <a:gd name="T65" fmla="*/ 26 h 42"/>
                <a:gd name="T66" fmla="*/ 50 w 54"/>
                <a:gd name="T67" fmla="*/ 28 h 42"/>
                <a:gd name="T68" fmla="*/ 52 w 54"/>
                <a:gd name="T69" fmla="*/ 30 h 42"/>
                <a:gd name="T70" fmla="*/ 52 w 54"/>
                <a:gd name="T71" fmla="*/ 30 h 42"/>
                <a:gd name="T72" fmla="*/ 54 w 54"/>
                <a:gd name="T73" fmla="*/ 30 h 42"/>
                <a:gd name="T74" fmla="*/ 54 w 54"/>
                <a:gd name="T75" fmla="*/ 26 h 42"/>
                <a:gd name="T76" fmla="*/ 54 w 54"/>
                <a:gd name="T77" fmla="*/ 26 h 42"/>
                <a:gd name="T78" fmla="*/ 54 w 54"/>
                <a:gd name="T79" fmla="*/ 24 h 42"/>
                <a:gd name="T80" fmla="*/ 52 w 54"/>
                <a:gd name="T81" fmla="*/ 24 h 42"/>
                <a:gd name="T82" fmla="*/ 54 w 54"/>
                <a:gd name="T83" fmla="*/ 22 h 42"/>
                <a:gd name="T84" fmla="*/ 54 w 54"/>
                <a:gd name="T85" fmla="*/ 22 h 42"/>
                <a:gd name="T86" fmla="*/ 54 w 54"/>
                <a:gd name="T87" fmla="*/ 20 h 42"/>
                <a:gd name="T88" fmla="*/ 54 w 54"/>
                <a:gd name="T89" fmla="*/ 20 h 42"/>
                <a:gd name="T90" fmla="*/ 54 w 54"/>
                <a:gd name="T91" fmla="*/ 18 h 42"/>
                <a:gd name="T92" fmla="*/ 52 w 54"/>
                <a:gd name="T93" fmla="*/ 18 h 42"/>
                <a:gd name="T94" fmla="*/ 50 w 54"/>
                <a:gd name="T95" fmla="*/ 18 h 42"/>
                <a:gd name="T96" fmla="*/ 50 w 54"/>
                <a:gd name="T97" fmla="*/ 18 h 42"/>
                <a:gd name="T98" fmla="*/ 50 w 54"/>
                <a:gd name="T99" fmla="*/ 18 h 42"/>
                <a:gd name="T100" fmla="*/ 50 w 54"/>
                <a:gd name="T101" fmla="*/ 18 h 42"/>
                <a:gd name="T102" fmla="*/ 52 w 54"/>
                <a:gd name="T103" fmla="*/ 14 h 42"/>
                <a:gd name="T104" fmla="*/ 44 w 54"/>
                <a:gd name="T105" fmla="*/ 0 h 42"/>
                <a:gd name="T106" fmla="*/ 38 w 54"/>
                <a:gd name="T107" fmla="*/ 4 h 42"/>
                <a:gd name="T108" fmla="*/ 30 w 54"/>
                <a:gd name="T10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4" h="42">
                  <a:moveTo>
                    <a:pt x="30" y="6"/>
                  </a:moveTo>
                  <a:lnTo>
                    <a:pt x="20" y="8"/>
                  </a:lnTo>
                  <a:lnTo>
                    <a:pt x="8" y="16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8" y="34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12" y="40"/>
                  </a:lnTo>
                  <a:lnTo>
                    <a:pt x="16" y="40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34" y="34"/>
                  </a:lnTo>
                  <a:lnTo>
                    <a:pt x="30" y="30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4"/>
                  </a:lnTo>
                  <a:lnTo>
                    <a:pt x="40" y="32"/>
                  </a:lnTo>
                  <a:lnTo>
                    <a:pt x="42" y="32"/>
                  </a:lnTo>
                  <a:lnTo>
                    <a:pt x="44" y="32"/>
                  </a:lnTo>
                  <a:lnTo>
                    <a:pt x="46" y="30"/>
                  </a:lnTo>
                  <a:lnTo>
                    <a:pt x="48" y="28"/>
                  </a:lnTo>
                  <a:lnTo>
                    <a:pt x="52" y="24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8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30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4" y="24"/>
                  </a:lnTo>
                  <a:lnTo>
                    <a:pt x="52" y="24"/>
                  </a:lnTo>
                  <a:lnTo>
                    <a:pt x="54" y="22"/>
                  </a:lnTo>
                  <a:lnTo>
                    <a:pt x="54" y="22"/>
                  </a:lnTo>
                  <a:lnTo>
                    <a:pt x="54" y="20"/>
                  </a:lnTo>
                  <a:lnTo>
                    <a:pt x="54" y="20"/>
                  </a:lnTo>
                  <a:lnTo>
                    <a:pt x="54" y="18"/>
                  </a:lnTo>
                  <a:lnTo>
                    <a:pt x="52" y="18"/>
                  </a:lnTo>
                  <a:lnTo>
                    <a:pt x="50" y="18"/>
                  </a:lnTo>
                  <a:lnTo>
                    <a:pt x="50" y="18"/>
                  </a:lnTo>
                  <a:lnTo>
                    <a:pt x="50" y="18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44" y="0"/>
                  </a:lnTo>
                  <a:lnTo>
                    <a:pt x="38" y="4"/>
                  </a:lnTo>
                  <a:lnTo>
                    <a:pt x="30" y="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227"/>
            <p:cNvSpPr/>
            <p:nvPr/>
          </p:nvSpPr>
          <p:spPr bwMode="gray">
            <a:xfrm>
              <a:off x="801" y="2340"/>
              <a:ext cx="158" cy="182"/>
            </a:xfrm>
            <a:custGeom>
              <a:avLst/>
              <a:gdLst>
                <a:gd name="T0" fmla="*/ 138 w 158"/>
                <a:gd name="T1" fmla="*/ 120 h 182"/>
                <a:gd name="T2" fmla="*/ 140 w 158"/>
                <a:gd name="T3" fmla="*/ 130 h 182"/>
                <a:gd name="T4" fmla="*/ 150 w 158"/>
                <a:gd name="T5" fmla="*/ 144 h 182"/>
                <a:gd name="T6" fmla="*/ 138 w 158"/>
                <a:gd name="T7" fmla="*/ 156 h 182"/>
                <a:gd name="T8" fmla="*/ 122 w 158"/>
                <a:gd name="T9" fmla="*/ 156 h 182"/>
                <a:gd name="T10" fmla="*/ 102 w 158"/>
                <a:gd name="T11" fmla="*/ 158 h 182"/>
                <a:gd name="T12" fmla="*/ 100 w 158"/>
                <a:gd name="T13" fmla="*/ 170 h 182"/>
                <a:gd name="T14" fmla="*/ 90 w 158"/>
                <a:gd name="T15" fmla="*/ 180 h 182"/>
                <a:gd name="T16" fmla="*/ 64 w 158"/>
                <a:gd name="T17" fmla="*/ 164 h 182"/>
                <a:gd name="T18" fmla="*/ 58 w 158"/>
                <a:gd name="T19" fmla="*/ 160 h 182"/>
                <a:gd name="T20" fmla="*/ 52 w 158"/>
                <a:gd name="T21" fmla="*/ 158 h 182"/>
                <a:gd name="T22" fmla="*/ 44 w 158"/>
                <a:gd name="T23" fmla="*/ 152 h 182"/>
                <a:gd name="T24" fmla="*/ 40 w 158"/>
                <a:gd name="T25" fmla="*/ 148 h 182"/>
                <a:gd name="T26" fmla="*/ 36 w 158"/>
                <a:gd name="T27" fmla="*/ 144 h 182"/>
                <a:gd name="T28" fmla="*/ 40 w 158"/>
                <a:gd name="T29" fmla="*/ 94 h 182"/>
                <a:gd name="T30" fmla="*/ 38 w 158"/>
                <a:gd name="T31" fmla="*/ 86 h 182"/>
                <a:gd name="T32" fmla="*/ 32 w 158"/>
                <a:gd name="T33" fmla="*/ 78 h 182"/>
                <a:gd name="T34" fmla="*/ 2 w 158"/>
                <a:gd name="T35" fmla="*/ 60 h 182"/>
                <a:gd name="T36" fmla="*/ 0 w 158"/>
                <a:gd name="T37" fmla="*/ 56 h 182"/>
                <a:gd name="T38" fmla="*/ 4 w 158"/>
                <a:gd name="T39" fmla="*/ 48 h 182"/>
                <a:gd name="T40" fmla="*/ 22 w 158"/>
                <a:gd name="T41" fmla="*/ 36 h 182"/>
                <a:gd name="T42" fmla="*/ 30 w 158"/>
                <a:gd name="T43" fmla="*/ 36 h 182"/>
                <a:gd name="T44" fmla="*/ 44 w 158"/>
                <a:gd name="T45" fmla="*/ 32 h 182"/>
                <a:gd name="T46" fmla="*/ 54 w 158"/>
                <a:gd name="T47" fmla="*/ 28 h 182"/>
                <a:gd name="T48" fmla="*/ 70 w 158"/>
                <a:gd name="T49" fmla="*/ 16 h 182"/>
                <a:gd name="T50" fmla="*/ 80 w 158"/>
                <a:gd name="T51" fmla="*/ 12 h 182"/>
                <a:gd name="T52" fmla="*/ 92 w 158"/>
                <a:gd name="T53" fmla="*/ 4 h 182"/>
                <a:gd name="T54" fmla="*/ 98 w 158"/>
                <a:gd name="T55" fmla="*/ 4 h 182"/>
                <a:gd name="T56" fmla="*/ 106 w 158"/>
                <a:gd name="T57" fmla="*/ 14 h 182"/>
                <a:gd name="T58" fmla="*/ 110 w 158"/>
                <a:gd name="T59" fmla="*/ 18 h 182"/>
                <a:gd name="T60" fmla="*/ 110 w 158"/>
                <a:gd name="T61" fmla="*/ 26 h 182"/>
                <a:gd name="T62" fmla="*/ 118 w 158"/>
                <a:gd name="T63" fmla="*/ 32 h 182"/>
                <a:gd name="T64" fmla="*/ 122 w 158"/>
                <a:gd name="T65" fmla="*/ 40 h 182"/>
                <a:gd name="T66" fmla="*/ 126 w 158"/>
                <a:gd name="T67" fmla="*/ 46 h 182"/>
                <a:gd name="T68" fmla="*/ 134 w 158"/>
                <a:gd name="T69" fmla="*/ 52 h 182"/>
                <a:gd name="T70" fmla="*/ 142 w 158"/>
                <a:gd name="T71" fmla="*/ 56 h 182"/>
                <a:gd name="T72" fmla="*/ 156 w 158"/>
                <a:gd name="T73" fmla="*/ 62 h 182"/>
                <a:gd name="T74" fmla="*/ 158 w 158"/>
                <a:gd name="T75" fmla="*/ 64 h 182"/>
                <a:gd name="T76" fmla="*/ 154 w 158"/>
                <a:gd name="T77" fmla="*/ 78 h 182"/>
                <a:gd name="T78" fmla="*/ 140 w 158"/>
                <a:gd name="T79" fmla="*/ 100 h 182"/>
                <a:gd name="T80" fmla="*/ 134 w 158"/>
                <a:gd name="T81" fmla="*/ 112 h 182"/>
                <a:gd name="T82" fmla="*/ 138 w 158"/>
                <a:gd name="T83" fmla="*/ 11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8" h="182">
                  <a:moveTo>
                    <a:pt x="140" y="116"/>
                  </a:moveTo>
                  <a:lnTo>
                    <a:pt x="138" y="118"/>
                  </a:lnTo>
                  <a:lnTo>
                    <a:pt x="138" y="120"/>
                  </a:lnTo>
                  <a:lnTo>
                    <a:pt x="138" y="124"/>
                  </a:lnTo>
                  <a:lnTo>
                    <a:pt x="138" y="130"/>
                  </a:lnTo>
                  <a:lnTo>
                    <a:pt x="140" y="130"/>
                  </a:lnTo>
                  <a:lnTo>
                    <a:pt x="140" y="134"/>
                  </a:lnTo>
                  <a:lnTo>
                    <a:pt x="142" y="136"/>
                  </a:lnTo>
                  <a:lnTo>
                    <a:pt x="150" y="144"/>
                  </a:lnTo>
                  <a:lnTo>
                    <a:pt x="150" y="150"/>
                  </a:lnTo>
                  <a:lnTo>
                    <a:pt x="140" y="156"/>
                  </a:lnTo>
                  <a:lnTo>
                    <a:pt x="138" y="156"/>
                  </a:lnTo>
                  <a:lnTo>
                    <a:pt x="134" y="156"/>
                  </a:lnTo>
                  <a:lnTo>
                    <a:pt x="128" y="156"/>
                  </a:lnTo>
                  <a:lnTo>
                    <a:pt x="122" y="156"/>
                  </a:lnTo>
                  <a:lnTo>
                    <a:pt x="114" y="154"/>
                  </a:lnTo>
                  <a:lnTo>
                    <a:pt x="110" y="154"/>
                  </a:lnTo>
                  <a:lnTo>
                    <a:pt x="102" y="158"/>
                  </a:lnTo>
                  <a:lnTo>
                    <a:pt x="100" y="166"/>
                  </a:lnTo>
                  <a:lnTo>
                    <a:pt x="100" y="168"/>
                  </a:lnTo>
                  <a:lnTo>
                    <a:pt x="100" y="170"/>
                  </a:lnTo>
                  <a:lnTo>
                    <a:pt x="102" y="174"/>
                  </a:lnTo>
                  <a:lnTo>
                    <a:pt x="96" y="182"/>
                  </a:lnTo>
                  <a:lnTo>
                    <a:pt x="90" y="180"/>
                  </a:lnTo>
                  <a:lnTo>
                    <a:pt x="72" y="174"/>
                  </a:lnTo>
                  <a:lnTo>
                    <a:pt x="72" y="174"/>
                  </a:lnTo>
                  <a:lnTo>
                    <a:pt x="64" y="164"/>
                  </a:lnTo>
                  <a:lnTo>
                    <a:pt x="64" y="166"/>
                  </a:lnTo>
                  <a:lnTo>
                    <a:pt x="60" y="162"/>
                  </a:lnTo>
                  <a:lnTo>
                    <a:pt x="58" y="160"/>
                  </a:lnTo>
                  <a:lnTo>
                    <a:pt x="54" y="158"/>
                  </a:lnTo>
                  <a:lnTo>
                    <a:pt x="52" y="158"/>
                  </a:lnTo>
                  <a:lnTo>
                    <a:pt x="52" y="158"/>
                  </a:lnTo>
                  <a:lnTo>
                    <a:pt x="50" y="156"/>
                  </a:lnTo>
                  <a:lnTo>
                    <a:pt x="46" y="154"/>
                  </a:lnTo>
                  <a:lnTo>
                    <a:pt x="44" y="152"/>
                  </a:lnTo>
                  <a:lnTo>
                    <a:pt x="42" y="150"/>
                  </a:lnTo>
                  <a:lnTo>
                    <a:pt x="40" y="150"/>
                  </a:lnTo>
                  <a:lnTo>
                    <a:pt x="40" y="148"/>
                  </a:lnTo>
                  <a:lnTo>
                    <a:pt x="40" y="146"/>
                  </a:lnTo>
                  <a:lnTo>
                    <a:pt x="38" y="144"/>
                  </a:lnTo>
                  <a:lnTo>
                    <a:pt x="36" y="144"/>
                  </a:lnTo>
                  <a:lnTo>
                    <a:pt x="36" y="144"/>
                  </a:lnTo>
                  <a:lnTo>
                    <a:pt x="40" y="140"/>
                  </a:lnTo>
                  <a:lnTo>
                    <a:pt x="40" y="94"/>
                  </a:lnTo>
                  <a:lnTo>
                    <a:pt x="40" y="92"/>
                  </a:lnTo>
                  <a:lnTo>
                    <a:pt x="38" y="90"/>
                  </a:lnTo>
                  <a:lnTo>
                    <a:pt x="38" y="86"/>
                  </a:lnTo>
                  <a:lnTo>
                    <a:pt x="36" y="82"/>
                  </a:lnTo>
                  <a:lnTo>
                    <a:pt x="34" y="80"/>
                  </a:lnTo>
                  <a:lnTo>
                    <a:pt x="32" y="78"/>
                  </a:lnTo>
                  <a:lnTo>
                    <a:pt x="22" y="72"/>
                  </a:lnTo>
                  <a:lnTo>
                    <a:pt x="22" y="68"/>
                  </a:lnTo>
                  <a:lnTo>
                    <a:pt x="2" y="60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14" y="50"/>
                  </a:lnTo>
                  <a:lnTo>
                    <a:pt x="14" y="38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6" y="36"/>
                  </a:lnTo>
                  <a:lnTo>
                    <a:pt x="30" y="36"/>
                  </a:lnTo>
                  <a:lnTo>
                    <a:pt x="36" y="34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4" y="28"/>
                  </a:lnTo>
                  <a:lnTo>
                    <a:pt x="58" y="26"/>
                  </a:lnTo>
                  <a:lnTo>
                    <a:pt x="64" y="28"/>
                  </a:lnTo>
                  <a:lnTo>
                    <a:pt x="70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80" y="12"/>
                  </a:lnTo>
                  <a:lnTo>
                    <a:pt x="84" y="8"/>
                  </a:lnTo>
                  <a:lnTo>
                    <a:pt x="88" y="6"/>
                  </a:lnTo>
                  <a:lnTo>
                    <a:pt x="92" y="4"/>
                  </a:lnTo>
                  <a:lnTo>
                    <a:pt x="94" y="0"/>
                  </a:lnTo>
                  <a:lnTo>
                    <a:pt x="96" y="2"/>
                  </a:lnTo>
                  <a:lnTo>
                    <a:pt x="98" y="4"/>
                  </a:lnTo>
                  <a:lnTo>
                    <a:pt x="100" y="8"/>
                  </a:lnTo>
                  <a:lnTo>
                    <a:pt x="104" y="10"/>
                  </a:lnTo>
                  <a:lnTo>
                    <a:pt x="106" y="14"/>
                  </a:lnTo>
                  <a:lnTo>
                    <a:pt x="108" y="16"/>
                  </a:lnTo>
                  <a:lnTo>
                    <a:pt x="110" y="16"/>
                  </a:lnTo>
                  <a:lnTo>
                    <a:pt x="110" y="18"/>
                  </a:lnTo>
                  <a:lnTo>
                    <a:pt x="108" y="20"/>
                  </a:lnTo>
                  <a:lnTo>
                    <a:pt x="108" y="24"/>
                  </a:lnTo>
                  <a:lnTo>
                    <a:pt x="110" y="26"/>
                  </a:lnTo>
                  <a:lnTo>
                    <a:pt x="110" y="30"/>
                  </a:lnTo>
                  <a:lnTo>
                    <a:pt x="114" y="32"/>
                  </a:lnTo>
                  <a:lnTo>
                    <a:pt x="118" y="32"/>
                  </a:lnTo>
                  <a:lnTo>
                    <a:pt x="120" y="34"/>
                  </a:lnTo>
                  <a:lnTo>
                    <a:pt x="122" y="38"/>
                  </a:lnTo>
                  <a:lnTo>
                    <a:pt x="122" y="40"/>
                  </a:lnTo>
                  <a:lnTo>
                    <a:pt x="124" y="44"/>
                  </a:lnTo>
                  <a:lnTo>
                    <a:pt x="124" y="44"/>
                  </a:lnTo>
                  <a:lnTo>
                    <a:pt x="126" y="46"/>
                  </a:lnTo>
                  <a:lnTo>
                    <a:pt x="128" y="50"/>
                  </a:lnTo>
                  <a:lnTo>
                    <a:pt x="132" y="52"/>
                  </a:lnTo>
                  <a:lnTo>
                    <a:pt x="134" y="52"/>
                  </a:lnTo>
                  <a:lnTo>
                    <a:pt x="136" y="54"/>
                  </a:lnTo>
                  <a:lnTo>
                    <a:pt x="138" y="54"/>
                  </a:lnTo>
                  <a:lnTo>
                    <a:pt x="142" y="56"/>
                  </a:lnTo>
                  <a:lnTo>
                    <a:pt x="146" y="58"/>
                  </a:lnTo>
                  <a:lnTo>
                    <a:pt x="152" y="60"/>
                  </a:lnTo>
                  <a:lnTo>
                    <a:pt x="156" y="62"/>
                  </a:lnTo>
                  <a:lnTo>
                    <a:pt x="158" y="62"/>
                  </a:lnTo>
                  <a:lnTo>
                    <a:pt x="158" y="62"/>
                  </a:lnTo>
                  <a:lnTo>
                    <a:pt x="158" y="64"/>
                  </a:lnTo>
                  <a:lnTo>
                    <a:pt x="156" y="68"/>
                  </a:lnTo>
                  <a:lnTo>
                    <a:pt x="156" y="72"/>
                  </a:lnTo>
                  <a:lnTo>
                    <a:pt x="154" y="78"/>
                  </a:lnTo>
                  <a:lnTo>
                    <a:pt x="152" y="90"/>
                  </a:lnTo>
                  <a:lnTo>
                    <a:pt x="152" y="90"/>
                  </a:lnTo>
                  <a:lnTo>
                    <a:pt x="140" y="100"/>
                  </a:lnTo>
                  <a:lnTo>
                    <a:pt x="132" y="112"/>
                  </a:lnTo>
                  <a:lnTo>
                    <a:pt x="134" y="112"/>
                  </a:lnTo>
                  <a:lnTo>
                    <a:pt x="134" y="112"/>
                  </a:lnTo>
                  <a:lnTo>
                    <a:pt x="136" y="110"/>
                  </a:lnTo>
                  <a:lnTo>
                    <a:pt x="138" y="110"/>
                  </a:lnTo>
                  <a:lnTo>
                    <a:pt x="138" y="110"/>
                  </a:lnTo>
                  <a:lnTo>
                    <a:pt x="140" y="112"/>
                  </a:lnTo>
                  <a:lnTo>
                    <a:pt x="140" y="11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228"/>
            <p:cNvSpPr/>
            <p:nvPr/>
          </p:nvSpPr>
          <p:spPr bwMode="gray">
            <a:xfrm>
              <a:off x="737" y="2506"/>
              <a:ext cx="40" cy="90"/>
            </a:xfrm>
            <a:custGeom>
              <a:avLst/>
              <a:gdLst>
                <a:gd name="T0" fmla="*/ 6 w 40"/>
                <a:gd name="T1" fmla="*/ 0 h 90"/>
                <a:gd name="T2" fmla="*/ 6 w 40"/>
                <a:gd name="T3" fmla="*/ 32 h 90"/>
                <a:gd name="T4" fmla="*/ 4 w 40"/>
                <a:gd name="T5" fmla="*/ 40 h 90"/>
                <a:gd name="T6" fmla="*/ 4 w 40"/>
                <a:gd name="T7" fmla="*/ 46 h 90"/>
                <a:gd name="T8" fmla="*/ 2 w 40"/>
                <a:gd name="T9" fmla="*/ 52 h 90"/>
                <a:gd name="T10" fmla="*/ 0 w 40"/>
                <a:gd name="T11" fmla="*/ 54 h 90"/>
                <a:gd name="T12" fmla="*/ 0 w 40"/>
                <a:gd name="T13" fmla="*/ 56 h 90"/>
                <a:gd name="T14" fmla="*/ 0 w 40"/>
                <a:gd name="T15" fmla="*/ 60 h 90"/>
                <a:gd name="T16" fmla="*/ 0 w 40"/>
                <a:gd name="T17" fmla="*/ 64 h 90"/>
                <a:gd name="T18" fmla="*/ 2 w 40"/>
                <a:gd name="T19" fmla="*/ 66 h 90"/>
                <a:gd name="T20" fmla="*/ 4 w 40"/>
                <a:gd name="T21" fmla="*/ 68 h 90"/>
                <a:gd name="T22" fmla="*/ 4 w 40"/>
                <a:gd name="T23" fmla="*/ 68 h 90"/>
                <a:gd name="T24" fmla="*/ 4 w 40"/>
                <a:gd name="T25" fmla="*/ 84 h 90"/>
                <a:gd name="T26" fmla="*/ 10 w 40"/>
                <a:gd name="T27" fmla="*/ 88 h 90"/>
                <a:gd name="T28" fmla="*/ 12 w 40"/>
                <a:gd name="T29" fmla="*/ 88 h 90"/>
                <a:gd name="T30" fmla="*/ 14 w 40"/>
                <a:gd name="T31" fmla="*/ 86 h 90"/>
                <a:gd name="T32" fmla="*/ 14 w 40"/>
                <a:gd name="T33" fmla="*/ 86 h 90"/>
                <a:gd name="T34" fmla="*/ 16 w 40"/>
                <a:gd name="T35" fmla="*/ 86 h 90"/>
                <a:gd name="T36" fmla="*/ 16 w 40"/>
                <a:gd name="T37" fmla="*/ 88 h 90"/>
                <a:gd name="T38" fmla="*/ 18 w 40"/>
                <a:gd name="T39" fmla="*/ 90 h 90"/>
                <a:gd name="T40" fmla="*/ 18 w 40"/>
                <a:gd name="T41" fmla="*/ 88 h 90"/>
                <a:gd name="T42" fmla="*/ 18 w 40"/>
                <a:gd name="T43" fmla="*/ 86 h 90"/>
                <a:gd name="T44" fmla="*/ 20 w 40"/>
                <a:gd name="T45" fmla="*/ 82 h 90"/>
                <a:gd name="T46" fmla="*/ 22 w 40"/>
                <a:gd name="T47" fmla="*/ 78 h 90"/>
                <a:gd name="T48" fmla="*/ 24 w 40"/>
                <a:gd name="T49" fmla="*/ 74 h 90"/>
                <a:gd name="T50" fmla="*/ 28 w 40"/>
                <a:gd name="T51" fmla="*/ 74 h 90"/>
                <a:gd name="T52" fmla="*/ 32 w 40"/>
                <a:gd name="T53" fmla="*/ 70 h 90"/>
                <a:gd name="T54" fmla="*/ 26 w 40"/>
                <a:gd name="T55" fmla="*/ 64 h 90"/>
                <a:gd name="T56" fmla="*/ 30 w 40"/>
                <a:gd name="T57" fmla="*/ 60 h 90"/>
                <a:gd name="T58" fmla="*/ 32 w 40"/>
                <a:gd name="T59" fmla="*/ 52 h 90"/>
                <a:gd name="T60" fmla="*/ 32 w 40"/>
                <a:gd name="T61" fmla="*/ 42 h 90"/>
                <a:gd name="T62" fmla="*/ 28 w 40"/>
                <a:gd name="T63" fmla="*/ 32 h 90"/>
                <a:gd name="T64" fmla="*/ 32 w 40"/>
                <a:gd name="T65" fmla="*/ 22 h 90"/>
                <a:gd name="T66" fmla="*/ 34 w 40"/>
                <a:gd name="T67" fmla="*/ 14 h 90"/>
                <a:gd name="T68" fmla="*/ 34 w 40"/>
                <a:gd name="T69" fmla="*/ 14 h 90"/>
                <a:gd name="T70" fmla="*/ 36 w 40"/>
                <a:gd name="T71" fmla="*/ 12 h 90"/>
                <a:gd name="T72" fmla="*/ 38 w 40"/>
                <a:gd name="T73" fmla="*/ 10 h 90"/>
                <a:gd name="T74" fmla="*/ 40 w 40"/>
                <a:gd name="T75" fmla="*/ 8 h 90"/>
                <a:gd name="T76" fmla="*/ 40 w 40"/>
                <a:gd name="T77" fmla="*/ 6 h 90"/>
                <a:gd name="T78" fmla="*/ 40 w 40"/>
                <a:gd name="T79" fmla="*/ 4 h 90"/>
                <a:gd name="T80" fmla="*/ 34 w 40"/>
                <a:gd name="T81" fmla="*/ 2 h 90"/>
                <a:gd name="T82" fmla="*/ 30 w 40"/>
                <a:gd name="T83" fmla="*/ 0 h 90"/>
                <a:gd name="T84" fmla="*/ 28 w 40"/>
                <a:gd name="T85" fmla="*/ 0 h 90"/>
                <a:gd name="T86" fmla="*/ 12 w 40"/>
                <a:gd name="T87" fmla="*/ 2 h 90"/>
                <a:gd name="T88" fmla="*/ 6 w 40"/>
                <a:gd name="T8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" h="90">
                  <a:moveTo>
                    <a:pt x="6" y="0"/>
                  </a:moveTo>
                  <a:lnTo>
                    <a:pt x="6" y="32"/>
                  </a:lnTo>
                  <a:lnTo>
                    <a:pt x="4" y="40"/>
                  </a:lnTo>
                  <a:lnTo>
                    <a:pt x="4" y="46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84"/>
                  </a:lnTo>
                  <a:lnTo>
                    <a:pt x="10" y="88"/>
                  </a:lnTo>
                  <a:lnTo>
                    <a:pt x="12" y="8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6"/>
                  </a:lnTo>
                  <a:lnTo>
                    <a:pt x="16" y="88"/>
                  </a:lnTo>
                  <a:lnTo>
                    <a:pt x="18" y="90"/>
                  </a:lnTo>
                  <a:lnTo>
                    <a:pt x="18" y="88"/>
                  </a:lnTo>
                  <a:lnTo>
                    <a:pt x="18" y="86"/>
                  </a:lnTo>
                  <a:lnTo>
                    <a:pt x="20" y="82"/>
                  </a:lnTo>
                  <a:lnTo>
                    <a:pt x="22" y="78"/>
                  </a:lnTo>
                  <a:lnTo>
                    <a:pt x="24" y="74"/>
                  </a:lnTo>
                  <a:lnTo>
                    <a:pt x="28" y="74"/>
                  </a:lnTo>
                  <a:lnTo>
                    <a:pt x="32" y="70"/>
                  </a:lnTo>
                  <a:lnTo>
                    <a:pt x="26" y="64"/>
                  </a:lnTo>
                  <a:lnTo>
                    <a:pt x="30" y="60"/>
                  </a:lnTo>
                  <a:lnTo>
                    <a:pt x="32" y="52"/>
                  </a:lnTo>
                  <a:lnTo>
                    <a:pt x="32" y="42"/>
                  </a:lnTo>
                  <a:lnTo>
                    <a:pt x="28" y="32"/>
                  </a:lnTo>
                  <a:lnTo>
                    <a:pt x="32" y="2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2"/>
                  </a:lnTo>
                  <a:lnTo>
                    <a:pt x="38" y="10"/>
                  </a:lnTo>
                  <a:lnTo>
                    <a:pt x="40" y="8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34" y="2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12" y="2"/>
                  </a:lnTo>
                  <a:lnTo>
                    <a:pt x="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229"/>
            <p:cNvSpPr/>
            <p:nvPr/>
          </p:nvSpPr>
          <p:spPr bwMode="gray">
            <a:xfrm>
              <a:off x="927" y="2252"/>
              <a:ext cx="104" cy="178"/>
            </a:xfrm>
            <a:custGeom>
              <a:avLst/>
              <a:gdLst>
                <a:gd name="T0" fmla="*/ 28 w 104"/>
                <a:gd name="T1" fmla="*/ 148 h 178"/>
                <a:gd name="T2" fmla="*/ 16 w 104"/>
                <a:gd name="T3" fmla="*/ 144 h 178"/>
                <a:gd name="T4" fmla="*/ 6 w 104"/>
                <a:gd name="T5" fmla="*/ 116 h 178"/>
                <a:gd name="T6" fmla="*/ 6 w 104"/>
                <a:gd name="T7" fmla="*/ 112 h 178"/>
                <a:gd name="T8" fmla="*/ 2 w 104"/>
                <a:gd name="T9" fmla="*/ 106 h 178"/>
                <a:gd name="T10" fmla="*/ 10 w 104"/>
                <a:gd name="T11" fmla="*/ 88 h 178"/>
                <a:gd name="T12" fmla="*/ 6 w 104"/>
                <a:gd name="T13" fmla="*/ 86 h 178"/>
                <a:gd name="T14" fmla="*/ 12 w 104"/>
                <a:gd name="T15" fmla="*/ 76 h 178"/>
                <a:gd name="T16" fmla="*/ 18 w 104"/>
                <a:gd name="T17" fmla="*/ 74 h 178"/>
                <a:gd name="T18" fmla="*/ 18 w 104"/>
                <a:gd name="T19" fmla="*/ 66 h 178"/>
                <a:gd name="T20" fmla="*/ 16 w 104"/>
                <a:gd name="T21" fmla="*/ 60 h 178"/>
                <a:gd name="T22" fmla="*/ 18 w 104"/>
                <a:gd name="T23" fmla="*/ 58 h 178"/>
                <a:gd name="T24" fmla="*/ 20 w 104"/>
                <a:gd name="T25" fmla="*/ 54 h 178"/>
                <a:gd name="T26" fmla="*/ 20 w 104"/>
                <a:gd name="T27" fmla="*/ 44 h 178"/>
                <a:gd name="T28" fmla="*/ 30 w 104"/>
                <a:gd name="T29" fmla="*/ 32 h 178"/>
                <a:gd name="T30" fmla="*/ 44 w 104"/>
                <a:gd name="T31" fmla="*/ 26 h 178"/>
                <a:gd name="T32" fmla="*/ 62 w 104"/>
                <a:gd name="T33" fmla="*/ 6 h 178"/>
                <a:gd name="T34" fmla="*/ 76 w 104"/>
                <a:gd name="T35" fmla="*/ 20 h 178"/>
                <a:gd name="T36" fmla="*/ 72 w 104"/>
                <a:gd name="T37" fmla="*/ 24 h 178"/>
                <a:gd name="T38" fmla="*/ 72 w 104"/>
                <a:gd name="T39" fmla="*/ 30 h 178"/>
                <a:gd name="T40" fmla="*/ 72 w 104"/>
                <a:gd name="T41" fmla="*/ 40 h 178"/>
                <a:gd name="T42" fmla="*/ 78 w 104"/>
                <a:gd name="T43" fmla="*/ 40 h 178"/>
                <a:gd name="T44" fmla="*/ 82 w 104"/>
                <a:gd name="T45" fmla="*/ 42 h 178"/>
                <a:gd name="T46" fmla="*/ 74 w 104"/>
                <a:gd name="T47" fmla="*/ 42 h 178"/>
                <a:gd name="T48" fmla="*/ 78 w 104"/>
                <a:gd name="T49" fmla="*/ 50 h 178"/>
                <a:gd name="T50" fmla="*/ 76 w 104"/>
                <a:gd name="T51" fmla="*/ 56 h 178"/>
                <a:gd name="T52" fmla="*/ 72 w 104"/>
                <a:gd name="T53" fmla="*/ 60 h 178"/>
                <a:gd name="T54" fmla="*/ 72 w 104"/>
                <a:gd name="T55" fmla="*/ 66 h 178"/>
                <a:gd name="T56" fmla="*/ 72 w 104"/>
                <a:gd name="T57" fmla="*/ 70 h 178"/>
                <a:gd name="T58" fmla="*/ 66 w 104"/>
                <a:gd name="T59" fmla="*/ 78 h 178"/>
                <a:gd name="T60" fmla="*/ 64 w 104"/>
                <a:gd name="T61" fmla="*/ 88 h 178"/>
                <a:gd name="T62" fmla="*/ 64 w 104"/>
                <a:gd name="T63" fmla="*/ 94 h 178"/>
                <a:gd name="T64" fmla="*/ 80 w 104"/>
                <a:gd name="T65" fmla="*/ 94 h 178"/>
                <a:gd name="T66" fmla="*/ 96 w 104"/>
                <a:gd name="T67" fmla="*/ 110 h 178"/>
                <a:gd name="T68" fmla="*/ 102 w 104"/>
                <a:gd name="T69" fmla="*/ 132 h 178"/>
                <a:gd name="T70" fmla="*/ 96 w 104"/>
                <a:gd name="T71" fmla="*/ 138 h 178"/>
                <a:gd name="T72" fmla="*/ 78 w 104"/>
                <a:gd name="T73" fmla="*/ 158 h 178"/>
                <a:gd name="T74" fmla="*/ 80 w 104"/>
                <a:gd name="T75" fmla="*/ 160 h 178"/>
                <a:gd name="T76" fmla="*/ 78 w 104"/>
                <a:gd name="T77" fmla="*/ 164 h 178"/>
                <a:gd name="T78" fmla="*/ 58 w 104"/>
                <a:gd name="T79" fmla="*/ 170 h 178"/>
                <a:gd name="T80" fmla="*/ 26 w 104"/>
                <a:gd name="T81" fmla="*/ 178 h 178"/>
                <a:gd name="T82" fmla="*/ 28 w 104"/>
                <a:gd name="T83" fmla="*/ 168 h 178"/>
                <a:gd name="T84" fmla="*/ 32 w 104"/>
                <a:gd name="T85" fmla="*/ 15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4" h="178">
                  <a:moveTo>
                    <a:pt x="32" y="150"/>
                  </a:moveTo>
                  <a:lnTo>
                    <a:pt x="30" y="150"/>
                  </a:lnTo>
                  <a:lnTo>
                    <a:pt x="28" y="148"/>
                  </a:lnTo>
                  <a:lnTo>
                    <a:pt x="24" y="148"/>
                  </a:lnTo>
                  <a:lnTo>
                    <a:pt x="20" y="146"/>
                  </a:lnTo>
                  <a:lnTo>
                    <a:pt x="16" y="144"/>
                  </a:lnTo>
                  <a:lnTo>
                    <a:pt x="12" y="144"/>
                  </a:lnTo>
                  <a:lnTo>
                    <a:pt x="12" y="142"/>
                  </a:lnTo>
                  <a:lnTo>
                    <a:pt x="6" y="116"/>
                  </a:lnTo>
                  <a:lnTo>
                    <a:pt x="6" y="116"/>
                  </a:lnTo>
                  <a:lnTo>
                    <a:pt x="8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4" y="108"/>
                  </a:lnTo>
                  <a:lnTo>
                    <a:pt x="2" y="106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10" y="88"/>
                  </a:lnTo>
                  <a:lnTo>
                    <a:pt x="8" y="88"/>
                  </a:lnTo>
                  <a:lnTo>
                    <a:pt x="8" y="86"/>
                  </a:lnTo>
                  <a:lnTo>
                    <a:pt x="6" y="86"/>
                  </a:lnTo>
                  <a:lnTo>
                    <a:pt x="6" y="84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6" y="76"/>
                  </a:lnTo>
                  <a:lnTo>
                    <a:pt x="18" y="76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0"/>
                  </a:lnTo>
                  <a:lnTo>
                    <a:pt x="18" y="66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58"/>
                  </a:lnTo>
                  <a:lnTo>
                    <a:pt x="18" y="58"/>
                  </a:lnTo>
                  <a:lnTo>
                    <a:pt x="18" y="56"/>
                  </a:lnTo>
                  <a:lnTo>
                    <a:pt x="20" y="56"/>
                  </a:lnTo>
                  <a:lnTo>
                    <a:pt x="20" y="54"/>
                  </a:lnTo>
                  <a:lnTo>
                    <a:pt x="22" y="52"/>
                  </a:lnTo>
                  <a:lnTo>
                    <a:pt x="22" y="48"/>
                  </a:lnTo>
                  <a:lnTo>
                    <a:pt x="20" y="44"/>
                  </a:lnTo>
                  <a:lnTo>
                    <a:pt x="18" y="38"/>
                  </a:lnTo>
                  <a:lnTo>
                    <a:pt x="24" y="34"/>
                  </a:lnTo>
                  <a:lnTo>
                    <a:pt x="30" y="32"/>
                  </a:lnTo>
                  <a:lnTo>
                    <a:pt x="36" y="28"/>
                  </a:lnTo>
                  <a:lnTo>
                    <a:pt x="40" y="32"/>
                  </a:lnTo>
                  <a:lnTo>
                    <a:pt x="44" y="26"/>
                  </a:lnTo>
                  <a:lnTo>
                    <a:pt x="44" y="4"/>
                  </a:lnTo>
                  <a:lnTo>
                    <a:pt x="64" y="0"/>
                  </a:lnTo>
                  <a:lnTo>
                    <a:pt x="62" y="6"/>
                  </a:lnTo>
                  <a:lnTo>
                    <a:pt x="66" y="12"/>
                  </a:lnTo>
                  <a:lnTo>
                    <a:pt x="74" y="14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74" y="22"/>
                  </a:lnTo>
                  <a:lnTo>
                    <a:pt x="72" y="24"/>
                  </a:lnTo>
                  <a:lnTo>
                    <a:pt x="72" y="26"/>
                  </a:lnTo>
                  <a:lnTo>
                    <a:pt x="72" y="28"/>
                  </a:lnTo>
                  <a:lnTo>
                    <a:pt x="72" y="30"/>
                  </a:lnTo>
                  <a:lnTo>
                    <a:pt x="72" y="32"/>
                  </a:lnTo>
                  <a:lnTo>
                    <a:pt x="72" y="36"/>
                  </a:lnTo>
                  <a:lnTo>
                    <a:pt x="72" y="40"/>
                  </a:lnTo>
                  <a:lnTo>
                    <a:pt x="74" y="40"/>
                  </a:lnTo>
                  <a:lnTo>
                    <a:pt x="76" y="40"/>
                  </a:lnTo>
                  <a:lnTo>
                    <a:pt x="78" y="40"/>
                  </a:lnTo>
                  <a:lnTo>
                    <a:pt x="82" y="42"/>
                  </a:lnTo>
                  <a:lnTo>
                    <a:pt x="84" y="42"/>
                  </a:lnTo>
                  <a:lnTo>
                    <a:pt x="82" y="42"/>
                  </a:lnTo>
                  <a:lnTo>
                    <a:pt x="80" y="42"/>
                  </a:lnTo>
                  <a:lnTo>
                    <a:pt x="78" y="42"/>
                  </a:lnTo>
                  <a:lnTo>
                    <a:pt x="74" y="42"/>
                  </a:lnTo>
                  <a:lnTo>
                    <a:pt x="74" y="44"/>
                  </a:lnTo>
                  <a:lnTo>
                    <a:pt x="78" y="50"/>
                  </a:lnTo>
                  <a:lnTo>
                    <a:pt x="78" y="50"/>
                  </a:lnTo>
                  <a:lnTo>
                    <a:pt x="78" y="52"/>
                  </a:lnTo>
                  <a:lnTo>
                    <a:pt x="78" y="54"/>
                  </a:lnTo>
                  <a:lnTo>
                    <a:pt x="76" y="56"/>
                  </a:lnTo>
                  <a:lnTo>
                    <a:pt x="74" y="58"/>
                  </a:lnTo>
                  <a:lnTo>
                    <a:pt x="72" y="58"/>
                  </a:lnTo>
                  <a:lnTo>
                    <a:pt x="72" y="60"/>
                  </a:lnTo>
                  <a:lnTo>
                    <a:pt x="72" y="60"/>
                  </a:lnTo>
                  <a:lnTo>
                    <a:pt x="72" y="62"/>
                  </a:lnTo>
                  <a:lnTo>
                    <a:pt x="72" y="66"/>
                  </a:lnTo>
                  <a:lnTo>
                    <a:pt x="76" y="68"/>
                  </a:lnTo>
                  <a:lnTo>
                    <a:pt x="74" y="68"/>
                  </a:lnTo>
                  <a:lnTo>
                    <a:pt x="72" y="70"/>
                  </a:lnTo>
                  <a:lnTo>
                    <a:pt x="70" y="72"/>
                  </a:lnTo>
                  <a:lnTo>
                    <a:pt x="66" y="76"/>
                  </a:lnTo>
                  <a:lnTo>
                    <a:pt x="66" y="78"/>
                  </a:lnTo>
                  <a:lnTo>
                    <a:pt x="66" y="86"/>
                  </a:lnTo>
                  <a:lnTo>
                    <a:pt x="66" y="86"/>
                  </a:lnTo>
                  <a:lnTo>
                    <a:pt x="64" y="88"/>
                  </a:lnTo>
                  <a:lnTo>
                    <a:pt x="64" y="90"/>
                  </a:lnTo>
                  <a:lnTo>
                    <a:pt x="62" y="92"/>
                  </a:lnTo>
                  <a:lnTo>
                    <a:pt x="64" y="94"/>
                  </a:lnTo>
                  <a:lnTo>
                    <a:pt x="66" y="96"/>
                  </a:lnTo>
                  <a:lnTo>
                    <a:pt x="74" y="94"/>
                  </a:lnTo>
                  <a:lnTo>
                    <a:pt x="80" y="94"/>
                  </a:lnTo>
                  <a:lnTo>
                    <a:pt x="88" y="98"/>
                  </a:lnTo>
                  <a:lnTo>
                    <a:pt x="88" y="108"/>
                  </a:lnTo>
                  <a:lnTo>
                    <a:pt x="96" y="110"/>
                  </a:lnTo>
                  <a:lnTo>
                    <a:pt x="100" y="116"/>
                  </a:lnTo>
                  <a:lnTo>
                    <a:pt x="104" y="132"/>
                  </a:lnTo>
                  <a:lnTo>
                    <a:pt x="102" y="132"/>
                  </a:lnTo>
                  <a:lnTo>
                    <a:pt x="102" y="134"/>
                  </a:lnTo>
                  <a:lnTo>
                    <a:pt x="100" y="138"/>
                  </a:lnTo>
                  <a:lnTo>
                    <a:pt x="96" y="138"/>
                  </a:lnTo>
                  <a:lnTo>
                    <a:pt x="88" y="144"/>
                  </a:lnTo>
                  <a:lnTo>
                    <a:pt x="78" y="148"/>
                  </a:lnTo>
                  <a:lnTo>
                    <a:pt x="78" y="158"/>
                  </a:lnTo>
                  <a:lnTo>
                    <a:pt x="80" y="158"/>
                  </a:lnTo>
                  <a:lnTo>
                    <a:pt x="80" y="160"/>
                  </a:lnTo>
                  <a:lnTo>
                    <a:pt x="80" y="160"/>
                  </a:lnTo>
                  <a:lnTo>
                    <a:pt x="80" y="162"/>
                  </a:lnTo>
                  <a:lnTo>
                    <a:pt x="80" y="164"/>
                  </a:lnTo>
                  <a:lnTo>
                    <a:pt x="78" y="164"/>
                  </a:lnTo>
                  <a:lnTo>
                    <a:pt x="76" y="164"/>
                  </a:lnTo>
                  <a:lnTo>
                    <a:pt x="70" y="162"/>
                  </a:lnTo>
                  <a:lnTo>
                    <a:pt x="58" y="170"/>
                  </a:lnTo>
                  <a:lnTo>
                    <a:pt x="48" y="172"/>
                  </a:lnTo>
                  <a:lnTo>
                    <a:pt x="36" y="176"/>
                  </a:lnTo>
                  <a:lnTo>
                    <a:pt x="26" y="178"/>
                  </a:lnTo>
                  <a:lnTo>
                    <a:pt x="26" y="176"/>
                  </a:lnTo>
                  <a:lnTo>
                    <a:pt x="26" y="174"/>
                  </a:lnTo>
                  <a:lnTo>
                    <a:pt x="28" y="168"/>
                  </a:lnTo>
                  <a:lnTo>
                    <a:pt x="30" y="162"/>
                  </a:lnTo>
                  <a:lnTo>
                    <a:pt x="30" y="156"/>
                  </a:lnTo>
                  <a:lnTo>
                    <a:pt x="32" y="15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230"/>
            <p:cNvSpPr/>
            <p:nvPr/>
          </p:nvSpPr>
          <p:spPr bwMode="gray">
            <a:xfrm>
              <a:off x="903" y="2288"/>
              <a:ext cx="46" cy="62"/>
            </a:xfrm>
            <a:custGeom>
              <a:avLst/>
              <a:gdLst>
                <a:gd name="T0" fmla="*/ 24 w 46"/>
                <a:gd name="T1" fmla="*/ 62 h 62"/>
                <a:gd name="T2" fmla="*/ 22 w 46"/>
                <a:gd name="T3" fmla="*/ 60 h 62"/>
                <a:gd name="T4" fmla="*/ 20 w 46"/>
                <a:gd name="T5" fmla="*/ 60 h 62"/>
                <a:gd name="T6" fmla="*/ 16 w 46"/>
                <a:gd name="T7" fmla="*/ 58 h 62"/>
                <a:gd name="T8" fmla="*/ 14 w 46"/>
                <a:gd name="T9" fmla="*/ 56 h 62"/>
                <a:gd name="T10" fmla="*/ 14 w 46"/>
                <a:gd name="T11" fmla="*/ 54 h 62"/>
                <a:gd name="T12" fmla="*/ 0 w 46"/>
                <a:gd name="T13" fmla="*/ 46 h 62"/>
                <a:gd name="T14" fmla="*/ 6 w 46"/>
                <a:gd name="T15" fmla="*/ 40 h 62"/>
                <a:gd name="T16" fmla="*/ 6 w 46"/>
                <a:gd name="T17" fmla="*/ 38 h 62"/>
                <a:gd name="T18" fmla="*/ 8 w 46"/>
                <a:gd name="T19" fmla="*/ 36 h 62"/>
                <a:gd name="T20" fmla="*/ 8 w 46"/>
                <a:gd name="T21" fmla="*/ 34 h 62"/>
                <a:gd name="T22" fmla="*/ 10 w 46"/>
                <a:gd name="T23" fmla="*/ 30 h 62"/>
                <a:gd name="T24" fmla="*/ 12 w 46"/>
                <a:gd name="T25" fmla="*/ 28 h 62"/>
                <a:gd name="T26" fmla="*/ 12 w 46"/>
                <a:gd name="T27" fmla="*/ 24 h 62"/>
                <a:gd name="T28" fmla="*/ 12 w 46"/>
                <a:gd name="T29" fmla="*/ 22 h 62"/>
                <a:gd name="T30" fmla="*/ 14 w 46"/>
                <a:gd name="T31" fmla="*/ 20 h 62"/>
                <a:gd name="T32" fmla="*/ 16 w 46"/>
                <a:gd name="T33" fmla="*/ 16 h 62"/>
                <a:gd name="T34" fmla="*/ 20 w 46"/>
                <a:gd name="T35" fmla="*/ 10 h 62"/>
                <a:gd name="T36" fmla="*/ 22 w 46"/>
                <a:gd name="T37" fmla="*/ 6 h 62"/>
                <a:gd name="T38" fmla="*/ 28 w 46"/>
                <a:gd name="T39" fmla="*/ 2 h 62"/>
                <a:gd name="T40" fmla="*/ 32 w 46"/>
                <a:gd name="T41" fmla="*/ 0 h 62"/>
                <a:gd name="T42" fmla="*/ 34 w 46"/>
                <a:gd name="T43" fmla="*/ 0 h 62"/>
                <a:gd name="T44" fmla="*/ 36 w 46"/>
                <a:gd name="T45" fmla="*/ 0 h 62"/>
                <a:gd name="T46" fmla="*/ 40 w 46"/>
                <a:gd name="T47" fmla="*/ 0 h 62"/>
                <a:gd name="T48" fmla="*/ 42 w 46"/>
                <a:gd name="T49" fmla="*/ 2 h 62"/>
                <a:gd name="T50" fmla="*/ 42 w 46"/>
                <a:gd name="T51" fmla="*/ 2 h 62"/>
                <a:gd name="T52" fmla="*/ 44 w 46"/>
                <a:gd name="T53" fmla="*/ 6 h 62"/>
                <a:gd name="T54" fmla="*/ 44 w 46"/>
                <a:gd name="T55" fmla="*/ 8 h 62"/>
                <a:gd name="T56" fmla="*/ 46 w 46"/>
                <a:gd name="T57" fmla="*/ 12 h 62"/>
                <a:gd name="T58" fmla="*/ 44 w 46"/>
                <a:gd name="T59" fmla="*/ 18 h 62"/>
                <a:gd name="T60" fmla="*/ 42 w 46"/>
                <a:gd name="T61" fmla="*/ 22 h 62"/>
                <a:gd name="T62" fmla="*/ 42 w 46"/>
                <a:gd name="T63" fmla="*/ 22 h 62"/>
                <a:gd name="T64" fmla="*/ 40 w 46"/>
                <a:gd name="T65" fmla="*/ 22 h 62"/>
                <a:gd name="T66" fmla="*/ 40 w 46"/>
                <a:gd name="T67" fmla="*/ 24 h 62"/>
                <a:gd name="T68" fmla="*/ 40 w 46"/>
                <a:gd name="T69" fmla="*/ 24 h 62"/>
                <a:gd name="T70" fmla="*/ 42 w 46"/>
                <a:gd name="T71" fmla="*/ 26 h 62"/>
                <a:gd name="T72" fmla="*/ 42 w 46"/>
                <a:gd name="T73" fmla="*/ 28 h 62"/>
                <a:gd name="T74" fmla="*/ 42 w 46"/>
                <a:gd name="T75" fmla="*/ 30 h 62"/>
                <a:gd name="T76" fmla="*/ 42 w 46"/>
                <a:gd name="T77" fmla="*/ 34 h 62"/>
                <a:gd name="T78" fmla="*/ 42 w 46"/>
                <a:gd name="T79" fmla="*/ 38 h 62"/>
                <a:gd name="T80" fmla="*/ 42 w 46"/>
                <a:gd name="T81" fmla="*/ 40 h 62"/>
                <a:gd name="T82" fmla="*/ 36 w 46"/>
                <a:gd name="T83" fmla="*/ 40 h 62"/>
                <a:gd name="T84" fmla="*/ 32 w 46"/>
                <a:gd name="T85" fmla="*/ 46 h 62"/>
                <a:gd name="T86" fmla="*/ 32 w 46"/>
                <a:gd name="T87" fmla="*/ 46 h 62"/>
                <a:gd name="T88" fmla="*/ 30 w 46"/>
                <a:gd name="T89" fmla="*/ 48 h 62"/>
                <a:gd name="T90" fmla="*/ 30 w 46"/>
                <a:gd name="T91" fmla="*/ 50 h 62"/>
                <a:gd name="T92" fmla="*/ 34 w 46"/>
                <a:gd name="T93" fmla="*/ 52 h 62"/>
                <a:gd name="T94" fmla="*/ 24 w 46"/>
                <a:gd name="T9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" h="62">
                  <a:moveTo>
                    <a:pt x="24" y="62"/>
                  </a:moveTo>
                  <a:lnTo>
                    <a:pt x="22" y="60"/>
                  </a:lnTo>
                  <a:lnTo>
                    <a:pt x="20" y="60"/>
                  </a:lnTo>
                  <a:lnTo>
                    <a:pt x="16" y="58"/>
                  </a:lnTo>
                  <a:lnTo>
                    <a:pt x="14" y="56"/>
                  </a:lnTo>
                  <a:lnTo>
                    <a:pt x="14" y="54"/>
                  </a:lnTo>
                  <a:lnTo>
                    <a:pt x="0" y="46"/>
                  </a:lnTo>
                  <a:lnTo>
                    <a:pt x="6" y="40"/>
                  </a:lnTo>
                  <a:lnTo>
                    <a:pt x="6" y="38"/>
                  </a:lnTo>
                  <a:lnTo>
                    <a:pt x="8" y="36"/>
                  </a:lnTo>
                  <a:lnTo>
                    <a:pt x="8" y="34"/>
                  </a:lnTo>
                  <a:lnTo>
                    <a:pt x="10" y="30"/>
                  </a:lnTo>
                  <a:lnTo>
                    <a:pt x="12" y="28"/>
                  </a:lnTo>
                  <a:lnTo>
                    <a:pt x="12" y="24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6" y="16"/>
                  </a:lnTo>
                  <a:lnTo>
                    <a:pt x="20" y="10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6" y="12"/>
                  </a:lnTo>
                  <a:lnTo>
                    <a:pt x="44" y="1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0" y="22"/>
                  </a:lnTo>
                  <a:lnTo>
                    <a:pt x="40" y="24"/>
                  </a:lnTo>
                  <a:lnTo>
                    <a:pt x="40" y="24"/>
                  </a:lnTo>
                  <a:lnTo>
                    <a:pt x="42" y="26"/>
                  </a:lnTo>
                  <a:lnTo>
                    <a:pt x="42" y="28"/>
                  </a:lnTo>
                  <a:lnTo>
                    <a:pt x="42" y="30"/>
                  </a:lnTo>
                  <a:lnTo>
                    <a:pt x="42" y="34"/>
                  </a:lnTo>
                  <a:lnTo>
                    <a:pt x="42" y="38"/>
                  </a:lnTo>
                  <a:lnTo>
                    <a:pt x="42" y="40"/>
                  </a:lnTo>
                  <a:lnTo>
                    <a:pt x="36" y="40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4" y="52"/>
                  </a:lnTo>
                  <a:lnTo>
                    <a:pt x="24" y="6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231"/>
            <p:cNvSpPr/>
            <p:nvPr/>
          </p:nvSpPr>
          <p:spPr bwMode="gray">
            <a:xfrm>
              <a:off x="895" y="2334"/>
              <a:ext cx="40" cy="46"/>
            </a:xfrm>
            <a:custGeom>
              <a:avLst/>
              <a:gdLst>
                <a:gd name="T0" fmla="*/ 8 w 40"/>
                <a:gd name="T1" fmla="*/ 0 h 46"/>
                <a:gd name="T2" fmla="*/ 22 w 40"/>
                <a:gd name="T3" fmla="*/ 8 h 46"/>
                <a:gd name="T4" fmla="*/ 22 w 40"/>
                <a:gd name="T5" fmla="*/ 10 h 46"/>
                <a:gd name="T6" fmla="*/ 24 w 40"/>
                <a:gd name="T7" fmla="*/ 12 h 46"/>
                <a:gd name="T8" fmla="*/ 28 w 40"/>
                <a:gd name="T9" fmla="*/ 14 h 46"/>
                <a:gd name="T10" fmla="*/ 30 w 40"/>
                <a:gd name="T11" fmla="*/ 14 h 46"/>
                <a:gd name="T12" fmla="*/ 32 w 40"/>
                <a:gd name="T13" fmla="*/ 16 h 46"/>
                <a:gd name="T14" fmla="*/ 32 w 40"/>
                <a:gd name="T15" fmla="*/ 18 h 46"/>
                <a:gd name="T16" fmla="*/ 32 w 40"/>
                <a:gd name="T17" fmla="*/ 22 h 46"/>
                <a:gd name="T18" fmla="*/ 34 w 40"/>
                <a:gd name="T19" fmla="*/ 24 h 46"/>
                <a:gd name="T20" fmla="*/ 36 w 40"/>
                <a:gd name="T21" fmla="*/ 28 h 46"/>
                <a:gd name="T22" fmla="*/ 38 w 40"/>
                <a:gd name="T23" fmla="*/ 30 h 46"/>
                <a:gd name="T24" fmla="*/ 38 w 40"/>
                <a:gd name="T25" fmla="*/ 30 h 46"/>
                <a:gd name="T26" fmla="*/ 40 w 40"/>
                <a:gd name="T27" fmla="*/ 32 h 46"/>
                <a:gd name="T28" fmla="*/ 38 w 40"/>
                <a:gd name="T29" fmla="*/ 34 h 46"/>
                <a:gd name="T30" fmla="*/ 38 w 40"/>
                <a:gd name="T31" fmla="*/ 34 h 46"/>
                <a:gd name="T32" fmla="*/ 36 w 40"/>
                <a:gd name="T33" fmla="*/ 36 h 46"/>
                <a:gd name="T34" fmla="*/ 36 w 40"/>
                <a:gd name="T35" fmla="*/ 36 h 46"/>
                <a:gd name="T36" fmla="*/ 32 w 40"/>
                <a:gd name="T37" fmla="*/ 38 h 46"/>
                <a:gd name="T38" fmla="*/ 30 w 40"/>
                <a:gd name="T39" fmla="*/ 40 h 46"/>
                <a:gd name="T40" fmla="*/ 30 w 40"/>
                <a:gd name="T41" fmla="*/ 42 h 46"/>
                <a:gd name="T42" fmla="*/ 28 w 40"/>
                <a:gd name="T43" fmla="*/ 44 h 46"/>
                <a:gd name="T44" fmla="*/ 28 w 40"/>
                <a:gd name="T45" fmla="*/ 46 h 46"/>
                <a:gd name="T46" fmla="*/ 26 w 40"/>
                <a:gd name="T47" fmla="*/ 42 h 46"/>
                <a:gd name="T48" fmla="*/ 24 w 40"/>
                <a:gd name="T49" fmla="*/ 38 h 46"/>
                <a:gd name="T50" fmla="*/ 22 w 40"/>
                <a:gd name="T51" fmla="*/ 38 h 46"/>
                <a:gd name="T52" fmla="*/ 20 w 40"/>
                <a:gd name="T53" fmla="*/ 38 h 46"/>
                <a:gd name="T54" fmla="*/ 20 w 40"/>
                <a:gd name="T55" fmla="*/ 36 h 46"/>
                <a:gd name="T56" fmla="*/ 18 w 40"/>
                <a:gd name="T57" fmla="*/ 36 h 46"/>
                <a:gd name="T58" fmla="*/ 16 w 40"/>
                <a:gd name="T59" fmla="*/ 32 h 46"/>
                <a:gd name="T60" fmla="*/ 14 w 40"/>
                <a:gd name="T61" fmla="*/ 28 h 46"/>
                <a:gd name="T62" fmla="*/ 14 w 40"/>
                <a:gd name="T63" fmla="*/ 26 h 46"/>
                <a:gd name="T64" fmla="*/ 16 w 40"/>
                <a:gd name="T65" fmla="*/ 24 h 46"/>
                <a:gd name="T66" fmla="*/ 16 w 40"/>
                <a:gd name="T67" fmla="*/ 22 h 46"/>
                <a:gd name="T68" fmla="*/ 0 w 40"/>
                <a:gd name="T69" fmla="*/ 6 h 46"/>
                <a:gd name="T70" fmla="*/ 2 w 40"/>
                <a:gd name="T71" fmla="*/ 6 h 46"/>
                <a:gd name="T72" fmla="*/ 4 w 40"/>
                <a:gd name="T73" fmla="*/ 4 h 46"/>
                <a:gd name="T74" fmla="*/ 6 w 40"/>
                <a:gd name="T75" fmla="*/ 2 h 46"/>
                <a:gd name="T76" fmla="*/ 8 w 40"/>
                <a:gd name="T7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46">
                  <a:moveTo>
                    <a:pt x="8" y="0"/>
                  </a:moveTo>
                  <a:lnTo>
                    <a:pt x="22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8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8"/>
                  </a:lnTo>
                  <a:lnTo>
                    <a:pt x="32" y="22"/>
                  </a:lnTo>
                  <a:lnTo>
                    <a:pt x="34" y="24"/>
                  </a:lnTo>
                  <a:lnTo>
                    <a:pt x="36" y="28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40" y="32"/>
                  </a:lnTo>
                  <a:lnTo>
                    <a:pt x="38" y="34"/>
                  </a:lnTo>
                  <a:lnTo>
                    <a:pt x="38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28" y="44"/>
                  </a:lnTo>
                  <a:lnTo>
                    <a:pt x="28" y="46"/>
                  </a:lnTo>
                  <a:lnTo>
                    <a:pt x="26" y="42"/>
                  </a:lnTo>
                  <a:lnTo>
                    <a:pt x="24" y="38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6"/>
                  </a:lnTo>
                  <a:lnTo>
                    <a:pt x="16" y="24"/>
                  </a:lnTo>
                  <a:lnTo>
                    <a:pt x="16" y="22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Freeform 232"/>
            <p:cNvSpPr/>
            <p:nvPr/>
          </p:nvSpPr>
          <p:spPr bwMode="gray">
            <a:xfrm>
              <a:off x="923" y="2368"/>
              <a:ext cx="16" cy="26"/>
            </a:xfrm>
            <a:custGeom>
              <a:avLst/>
              <a:gdLst>
                <a:gd name="T0" fmla="*/ 10 w 16"/>
                <a:gd name="T1" fmla="*/ 0 h 26"/>
                <a:gd name="T2" fmla="*/ 10 w 16"/>
                <a:gd name="T3" fmla="*/ 0 h 26"/>
                <a:gd name="T4" fmla="*/ 8 w 16"/>
                <a:gd name="T5" fmla="*/ 0 h 26"/>
                <a:gd name="T6" fmla="*/ 6 w 16"/>
                <a:gd name="T7" fmla="*/ 2 h 26"/>
                <a:gd name="T8" fmla="*/ 4 w 16"/>
                <a:gd name="T9" fmla="*/ 4 h 26"/>
                <a:gd name="T10" fmla="*/ 2 w 16"/>
                <a:gd name="T11" fmla="*/ 6 h 26"/>
                <a:gd name="T12" fmla="*/ 0 w 16"/>
                <a:gd name="T13" fmla="*/ 12 h 26"/>
                <a:gd name="T14" fmla="*/ 0 w 16"/>
                <a:gd name="T15" fmla="*/ 12 h 26"/>
                <a:gd name="T16" fmla="*/ 2 w 16"/>
                <a:gd name="T17" fmla="*/ 14 h 26"/>
                <a:gd name="T18" fmla="*/ 2 w 16"/>
                <a:gd name="T19" fmla="*/ 16 h 26"/>
                <a:gd name="T20" fmla="*/ 6 w 16"/>
                <a:gd name="T21" fmla="*/ 20 h 26"/>
                <a:gd name="T22" fmla="*/ 10 w 16"/>
                <a:gd name="T23" fmla="*/ 24 h 26"/>
                <a:gd name="T24" fmla="*/ 16 w 16"/>
                <a:gd name="T25" fmla="*/ 26 h 26"/>
                <a:gd name="T26" fmla="*/ 10 w 16"/>
                <a:gd name="T2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6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6" y="26"/>
                  </a:lnTo>
                  <a:lnTo>
                    <a:pt x="1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Freeform 233"/>
            <p:cNvSpPr/>
            <p:nvPr/>
          </p:nvSpPr>
          <p:spPr bwMode="gray">
            <a:xfrm>
              <a:off x="719" y="2246"/>
              <a:ext cx="70" cy="84"/>
            </a:xfrm>
            <a:custGeom>
              <a:avLst/>
              <a:gdLst>
                <a:gd name="T0" fmla="*/ 58 w 70"/>
                <a:gd name="T1" fmla="*/ 30 h 84"/>
                <a:gd name="T2" fmla="*/ 54 w 70"/>
                <a:gd name="T3" fmla="*/ 26 h 84"/>
                <a:gd name="T4" fmla="*/ 54 w 70"/>
                <a:gd name="T5" fmla="*/ 20 h 84"/>
                <a:gd name="T6" fmla="*/ 52 w 70"/>
                <a:gd name="T7" fmla="*/ 18 h 84"/>
                <a:gd name="T8" fmla="*/ 50 w 70"/>
                <a:gd name="T9" fmla="*/ 20 h 84"/>
                <a:gd name="T10" fmla="*/ 46 w 70"/>
                <a:gd name="T11" fmla="*/ 22 h 84"/>
                <a:gd name="T12" fmla="*/ 42 w 70"/>
                <a:gd name="T13" fmla="*/ 18 h 84"/>
                <a:gd name="T14" fmla="*/ 38 w 70"/>
                <a:gd name="T15" fmla="*/ 14 h 84"/>
                <a:gd name="T16" fmla="*/ 40 w 70"/>
                <a:gd name="T17" fmla="*/ 8 h 84"/>
                <a:gd name="T18" fmla="*/ 38 w 70"/>
                <a:gd name="T19" fmla="*/ 0 h 84"/>
                <a:gd name="T20" fmla="*/ 30 w 70"/>
                <a:gd name="T21" fmla="*/ 14 h 84"/>
                <a:gd name="T22" fmla="*/ 32 w 70"/>
                <a:gd name="T23" fmla="*/ 16 h 84"/>
                <a:gd name="T24" fmla="*/ 28 w 70"/>
                <a:gd name="T25" fmla="*/ 22 h 84"/>
                <a:gd name="T26" fmla="*/ 20 w 70"/>
                <a:gd name="T27" fmla="*/ 26 h 84"/>
                <a:gd name="T28" fmla="*/ 2 w 70"/>
                <a:gd name="T29" fmla="*/ 24 h 84"/>
                <a:gd name="T30" fmla="*/ 0 w 70"/>
                <a:gd name="T31" fmla="*/ 26 h 84"/>
                <a:gd name="T32" fmla="*/ 0 w 70"/>
                <a:gd name="T33" fmla="*/ 32 h 84"/>
                <a:gd name="T34" fmla="*/ 4 w 70"/>
                <a:gd name="T35" fmla="*/ 36 h 84"/>
                <a:gd name="T36" fmla="*/ 6 w 70"/>
                <a:gd name="T37" fmla="*/ 36 h 84"/>
                <a:gd name="T38" fmla="*/ 12 w 70"/>
                <a:gd name="T39" fmla="*/ 42 h 84"/>
                <a:gd name="T40" fmla="*/ 16 w 70"/>
                <a:gd name="T41" fmla="*/ 54 h 84"/>
                <a:gd name="T42" fmla="*/ 16 w 70"/>
                <a:gd name="T43" fmla="*/ 58 h 84"/>
                <a:gd name="T44" fmla="*/ 16 w 70"/>
                <a:gd name="T45" fmla="*/ 66 h 84"/>
                <a:gd name="T46" fmla="*/ 16 w 70"/>
                <a:gd name="T47" fmla="*/ 72 h 84"/>
                <a:gd name="T48" fmla="*/ 14 w 70"/>
                <a:gd name="T49" fmla="*/ 74 h 84"/>
                <a:gd name="T50" fmla="*/ 14 w 70"/>
                <a:gd name="T51" fmla="*/ 78 h 84"/>
                <a:gd name="T52" fmla="*/ 16 w 70"/>
                <a:gd name="T53" fmla="*/ 82 h 84"/>
                <a:gd name="T54" fmla="*/ 26 w 70"/>
                <a:gd name="T55" fmla="*/ 84 h 84"/>
                <a:gd name="T56" fmla="*/ 42 w 70"/>
                <a:gd name="T57" fmla="*/ 78 h 84"/>
                <a:gd name="T58" fmla="*/ 62 w 70"/>
                <a:gd name="T59" fmla="*/ 66 h 84"/>
                <a:gd name="T60" fmla="*/ 68 w 70"/>
                <a:gd name="T61" fmla="*/ 56 h 84"/>
                <a:gd name="T62" fmla="*/ 70 w 70"/>
                <a:gd name="T63" fmla="*/ 50 h 84"/>
                <a:gd name="T64" fmla="*/ 68 w 70"/>
                <a:gd name="T65" fmla="*/ 46 h 84"/>
                <a:gd name="T66" fmla="*/ 64 w 70"/>
                <a:gd name="T67" fmla="*/ 38 h 84"/>
                <a:gd name="T68" fmla="*/ 62 w 70"/>
                <a:gd name="T69" fmla="*/ 3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0" h="84">
                  <a:moveTo>
                    <a:pt x="62" y="30"/>
                  </a:moveTo>
                  <a:lnTo>
                    <a:pt x="58" y="30"/>
                  </a:lnTo>
                  <a:lnTo>
                    <a:pt x="56" y="28"/>
                  </a:lnTo>
                  <a:lnTo>
                    <a:pt x="54" y="26"/>
                  </a:lnTo>
                  <a:lnTo>
                    <a:pt x="54" y="24"/>
                  </a:lnTo>
                  <a:lnTo>
                    <a:pt x="54" y="20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0" y="20"/>
                  </a:lnTo>
                  <a:lnTo>
                    <a:pt x="48" y="22"/>
                  </a:lnTo>
                  <a:lnTo>
                    <a:pt x="46" y="22"/>
                  </a:lnTo>
                  <a:lnTo>
                    <a:pt x="44" y="20"/>
                  </a:lnTo>
                  <a:lnTo>
                    <a:pt x="42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40" y="8"/>
                  </a:lnTo>
                  <a:lnTo>
                    <a:pt x="50" y="2"/>
                  </a:lnTo>
                  <a:lnTo>
                    <a:pt x="38" y="0"/>
                  </a:lnTo>
                  <a:lnTo>
                    <a:pt x="30" y="6"/>
                  </a:lnTo>
                  <a:lnTo>
                    <a:pt x="30" y="14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8" y="22"/>
                  </a:lnTo>
                  <a:lnTo>
                    <a:pt x="24" y="24"/>
                  </a:lnTo>
                  <a:lnTo>
                    <a:pt x="20" y="26"/>
                  </a:lnTo>
                  <a:lnTo>
                    <a:pt x="8" y="2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10" y="38"/>
                  </a:lnTo>
                  <a:lnTo>
                    <a:pt x="12" y="42"/>
                  </a:lnTo>
                  <a:lnTo>
                    <a:pt x="14" y="46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8"/>
                  </a:lnTo>
                  <a:lnTo>
                    <a:pt x="16" y="62"/>
                  </a:lnTo>
                  <a:lnTo>
                    <a:pt x="16" y="66"/>
                  </a:lnTo>
                  <a:lnTo>
                    <a:pt x="16" y="70"/>
                  </a:lnTo>
                  <a:lnTo>
                    <a:pt x="16" y="72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4" y="76"/>
                  </a:lnTo>
                  <a:lnTo>
                    <a:pt x="14" y="78"/>
                  </a:lnTo>
                  <a:lnTo>
                    <a:pt x="14" y="80"/>
                  </a:lnTo>
                  <a:lnTo>
                    <a:pt x="16" y="82"/>
                  </a:lnTo>
                  <a:lnTo>
                    <a:pt x="20" y="84"/>
                  </a:lnTo>
                  <a:lnTo>
                    <a:pt x="26" y="84"/>
                  </a:lnTo>
                  <a:lnTo>
                    <a:pt x="30" y="82"/>
                  </a:lnTo>
                  <a:lnTo>
                    <a:pt x="42" y="78"/>
                  </a:lnTo>
                  <a:lnTo>
                    <a:pt x="54" y="72"/>
                  </a:lnTo>
                  <a:lnTo>
                    <a:pt x="62" y="66"/>
                  </a:lnTo>
                  <a:lnTo>
                    <a:pt x="66" y="62"/>
                  </a:lnTo>
                  <a:lnTo>
                    <a:pt x="68" y="56"/>
                  </a:lnTo>
                  <a:lnTo>
                    <a:pt x="70" y="52"/>
                  </a:lnTo>
                  <a:lnTo>
                    <a:pt x="70" y="50"/>
                  </a:lnTo>
                  <a:lnTo>
                    <a:pt x="68" y="48"/>
                  </a:lnTo>
                  <a:lnTo>
                    <a:pt x="68" y="46"/>
                  </a:lnTo>
                  <a:lnTo>
                    <a:pt x="66" y="42"/>
                  </a:lnTo>
                  <a:lnTo>
                    <a:pt x="64" y="38"/>
                  </a:lnTo>
                  <a:lnTo>
                    <a:pt x="64" y="34"/>
                  </a:lnTo>
                  <a:lnTo>
                    <a:pt x="62" y="32"/>
                  </a:lnTo>
                  <a:lnTo>
                    <a:pt x="62" y="3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234"/>
            <p:cNvSpPr/>
            <p:nvPr/>
          </p:nvSpPr>
          <p:spPr bwMode="gray">
            <a:xfrm>
              <a:off x="779" y="2164"/>
              <a:ext cx="108" cy="200"/>
            </a:xfrm>
            <a:custGeom>
              <a:avLst/>
              <a:gdLst>
                <a:gd name="T0" fmla="*/ 38 w 108"/>
                <a:gd name="T1" fmla="*/ 2 h 200"/>
                <a:gd name="T2" fmla="*/ 32 w 108"/>
                <a:gd name="T3" fmla="*/ 0 h 200"/>
                <a:gd name="T4" fmla="*/ 24 w 108"/>
                <a:gd name="T5" fmla="*/ 2 h 200"/>
                <a:gd name="T6" fmla="*/ 14 w 108"/>
                <a:gd name="T7" fmla="*/ 16 h 200"/>
                <a:gd name="T8" fmla="*/ 16 w 108"/>
                <a:gd name="T9" fmla="*/ 22 h 200"/>
                <a:gd name="T10" fmla="*/ 14 w 108"/>
                <a:gd name="T11" fmla="*/ 32 h 200"/>
                <a:gd name="T12" fmla="*/ 10 w 108"/>
                <a:gd name="T13" fmla="*/ 36 h 200"/>
                <a:gd name="T14" fmla="*/ 6 w 108"/>
                <a:gd name="T15" fmla="*/ 44 h 200"/>
                <a:gd name="T16" fmla="*/ 4 w 108"/>
                <a:gd name="T17" fmla="*/ 52 h 200"/>
                <a:gd name="T18" fmla="*/ 14 w 108"/>
                <a:gd name="T19" fmla="*/ 54 h 200"/>
                <a:gd name="T20" fmla="*/ 12 w 108"/>
                <a:gd name="T21" fmla="*/ 58 h 200"/>
                <a:gd name="T22" fmla="*/ 12 w 108"/>
                <a:gd name="T23" fmla="*/ 64 h 200"/>
                <a:gd name="T24" fmla="*/ 14 w 108"/>
                <a:gd name="T25" fmla="*/ 70 h 200"/>
                <a:gd name="T26" fmla="*/ 24 w 108"/>
                <a:gd name="T27" fmla="*/ 76 h 200"/>
                <a:gd name="T28" fmla="*/ 24 w 108"/>
                <a:gd name="T29" fmla="*/ 82 h 200"/>
                <a:gd name="T30" fmla="*/ 22 w 108"/>
                <a:gd name="T31" fmla="*/ 86 h 200"/>
                <a:gd name="T32" fmla="*/ 18 w 108"/>
                <a:gd name="T33" fmla="*/ 94 h 200"/>
                <a:gd name="T34" fmla="*/ 20 w 108"/>
                <a:gd name="T35" fmla="*/ 98 h 200"/>
                <a:gd name="T36" fmla="*/ 32 w 108"/>
                <a:gd name="T37" fmla="*/ 92 h 200"/>
                <a:gd name="T38" fmla="*/ 36 w 108"/>
                <a:gd name="T39" fmla="*/ 102 h 200"/>
                <a:gd name="T40" fmla="*/ 40 w 108"/>
                <a:gd name="T41" fmla="*/ 114 h 200"/>
                <a:gd name="T42" fmla="*/ 22 w 108"/>
                <a:gd name="T43" fmla="*/ 128 h 200"/>
                <a:gd name="T44" fmla="*/ 28 w 108"/>
                <a:gd name="T45" fmla="*/ 140 h 200"/>
                <a:gd name="T46" fmla="*/ 20 w 108"/>
                <a:gd name="T47" fmla="*/ 154 h 200"/>
                <a:gd name="T48" fmla="*/ 18 w 108"/>
                <a:gd name="T49" fmla="*/ 156 h 200"/>
                <a:gd name="T50" fmla="*/ 18 w 108"/>
                <a:gd name="T51" fmla="*/ 160 h 200"/>
                <a:gd name="T52" fmla="*/ 38 w 108"/>
                <a:gd name="T53" fmla="*/ 164 h 200"/>
                <a:gd name="T54" fmla="*/ 52 w 108"/>
                <a:gd name="T55" fmla="*/ 158 h 200"/>
                <a:gd name="T56" fmla="*/ 52 w 108"/>
                <a:gd name="T57" fmla="*/ 162 h 200"/>
                <a:gd name="T58" fmla="*/ 44 w 108"/>
                <a:gd name="T59" fmla="*/ 166 h 200"/>
                <a:gd name="T60" fmla="*/ 0 w 108"/>
                <a:gd name="T61" fmla="*/ 196 h 200"/>
                <a:gd name="T62" fmla="*/ 28 w 108"/>
                <a:gd name="T63" fmla="*/ 190 h 200"/>
                <a:gd name="T64" fmla="*/ 58 w 108"/>
                <a:gd name="T65" fmla="*/ 188 h 200"/>
                <a:gd name="T66" fmla="*/ 108 w 108"/>
                <a:gd name="T67" fmla="*/ 174 h 200"/>
                <a:gd name="T68" fmla="*/ 98 w 108"/>
                <a:gd name="T69" fmla="*/ 164 h 200"/>
                <a:gd name="T70" fmla="*/ 102 w 108"/>
                <a:gd name="T71" fmla="*/ 158 h 200"/>
                <a:gd name="T72" fmla="*/ 102 w 108"/>
                <a:gd name="T73" fmla="*/ 150 h 200"/>
                <a:gd name="T74" fmla="*/ 100 w 108"/>
                <a:gd name="T75" fmla="*/ 146 h 200"/>
                <a:gd name="T76" fmla="*/ 94 w 108"/>
                <a:gd name="T77" fmla="*/ 140 h 200"/>
                <a:gd name="T78" fmla="*/ 88 w 108"/>
                <a:gd name="T79" fmla="*/ 136 h 200"/>
                <a:gd name="T80" fmla="*/ 84 w 108"/>
                <a:gd name="T81" fmla="*/ 120 h 200"/>
                <a:gd name="T82" fmla="*/ 66 w 108"/>
                <a:gd name="T83" fmla="*/ 100 h 200"/>
                <a:gd name="T84" fmla="*/ 64 w 108"/>
                <a:gd name="T85" fmla="*/ 84 h 200"/>
                <a:gd name="T86" fmla="*/ 56 w 108"/>
                <a:gd name="T87" fmla="*/ 68 h 200"/>
                <a:gd name="T88" fmla="*/ 56 w 108"/>
                <a:gd name="T89" fmla="*/ 44 h 200"/>
                <a:gd name="T90" fmla="*/ 56 w 108"/>
                <a:gd name="T91" fmla="*/ 42 h 200"/>
                <a:gd name="T92" fmla="*/ 52 w 108"/>
                <a:gd name="T93" fmla="*/ 36 h 200"/>
                <a:gd name="T94" fmla="*/ 48 w 108"/>
                <a:gd name="T95" fmla="*/ 34 h 200"/>
                <a:gd name="T96" fmla="*/ 44 w 108"/>
                <a:gd name="T97" fmla="*/ 32 h 200"/>
                <a:gd name="T98" fmla="*/ 36 w 108"/>
                <a:gd name="T99" fmla="*/ 28 h 200"/>
                <a:gd name="T100" fmla="*/ 34 w 108"/>
                <a:gd name="T101" fmla="*/ 26 h 200"/>
                <a:gd name="T102" fmla="*/ 34 w 108"/>
                <a:gd name="T103" fmla="*/ 20 h 200"/>
                <a:gd name="T104" fmla="*/ 38 w 108"/>
                <a:gd name="T105" fmla="*/ 14 h 200"/>
                <a:gd name="T106" fmla="*/ 40 w 108"/>
                <a:gd name="T107" fmla="*/ 8 h 200"/>
                <a:gd name="T108" fmla="*/ 40 w 108"/>
                <a:gd name="T109" fmla="*/ 4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8" h="200">
                  <a:moveTo>
                    <a:pt x="40" y="2"/>
                  </a:moveTo>
                  <a:lnTo>
                    <a:pt x="38" y="2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0" y="36"/>
                  </a:lnTo>
                  <a:lnTo>
                    <a:pt x="8" y="38"/>
                  </a:lnTo>
                  <a:lnTo>
                    <a:pt x="6" y="44"/>
                  </a:lnTo>
                  <a:lnTo>
                    <a:pt x="4" y="48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4"/>
                  </a:lnTo>
                  <a:lnTo>
                    <a:pt x="12" y="66"/>
                  </a:lnTo>
                  <a:lnTo>
                    <a:pt x="14" y="70"/>
                  </a:lnTo>
                  <a:lnTo>
                    <a:pt x="16" y="72"/>
                  </a:lnTo>
                  <a:lnTo>
                    <a:pt x="24" y="76"/>
                  </a:lnTo>
                  <a:lnTo>
                    <a:pt x="24" y="80"/>
                  </a:lnTo>
                  <a:lnTo>
                    <a:pt x="24" y="82"/>
                  </a:lnTo>
                  <a:lnTo>
                    <a:pt x="22" y="84"/>
                  </a:lnTo>
                  <a:lnTo>
                    <a:pt x="22" y="86"/>
                  </a:lnTo>
                  <a:lnTo>
                    <a:pt x="20" y="90"/>
                  </a:lnTo>
                  <a:lnTo>
                    <a:pt x="18" y="94"/>
                  </a:lnTo>
                  <a:lnTo>
                    <a:pt x="18" y="96"/>
                  </a:lnTo>
                  <a:lnTo>
                    <a:pt x="20" y="98"/>
                  </a:lnTo>
                  <a:lnTo>
                    <a:pt x="22" y="100"/>
                  </a:lnTo>
                  <a:lnTo>
                    <a:pt x="32" y="92"/>
                  </a:lnTo>
                  <a:lnTo>
                    <a:pt x="44" y="94"/>
                  </a:lnTo>
                  <a:lnTo>
                    <a:pt x="36" y="102"/>
                  </a:lnTo>
                  <a:lnTo>
                    <a:pt x="34" y="114"/>
                  </a:lnTo>
                  <a:lnTo>
                    <a:pt x="40" y="114"/>
                  </a:lnTo>
                  <a:lnTo>
                    <a:pt x="40" y="128"/>
                  </a:lnTo>
                  <a:lnTo>
                    <a:pt x="22" y="128"/>
                  </a:lnTo>
                  <a:lnTo>
                    <a:pt x="22" y="138"/>
                  </a:lnTo>
                  <a:lnTo>
                    <a:pt x="28" y="140"/>
                  </a:lnTo>
                  <a:lnTo>
                    <a:pt x="20" y="152"/>
                  </a:lnTo>
                  <a:lnTo>
                    <a:pt x="20" y="154"/>
                  </a:lnTo>
                  <a:lnTo>
                    <a:pt x="18" y="154"/>
                  </a:lnTo>
                  <a:lnTo>
                    <a:pt x="18" y="156"/>
                  </a:lnTo>
                  <a:lnTo>
                    <a:pt x="18" y="158"/>
                  </a:lnTo>
                  <a:lnTo>
                    <a:pt x="18" y="160"/>
                  </a:lnTo>
                  <a:lnTo>
                    <a:pt x="20" y="160"/>
                  </a:lnTo>
                  <a:lnTo>
                    <a:pt x="38" y="164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2" y="160"/>
                  </a:lnTo>
                  <a:lnTo>
                    <a:pt x="52" y="162"/>
                  </a:lnTo>
                  <a:lnTo>
                    <a:pt x="48" y="164"/>
                  </a:lnTo>
                  <a:lnTo>
                    <a:pt x="44" y="166"/>
                  </a:lnTo>
                  <a:lnTo>
                    <a:pt x="20" y="176"/>
                  </a:lnTo>
                  <a:lnTo>
                    <a:pt x="0" y="196"/>
                  </a:lnTo>
                  <a:lnTo>
                    <a:pt x="10" y="200"/>
                  </a:lnTo>
                  <a:lnTo>
                    <a:pt x="28" y="190"/>
                  </a:lnTo>
                  <a:lnTo>
                    <a:pt x="36" y="188"/>
                  </a:lnTo>
                  <a:lnTo>
                    <a:pt x="58" y="188"/>
                  </a:lnTo>
                  <a:lnTo>
                    <a:pt x="84" y="182"/>
                  </a:lnTo>
                  <a:lnTo>
                    <a:pt x="108" y="174"/>
                  </a:lnTo>
                  <a:lnTo>
                    <a:pt x="96" y="164"/>
                  </a:lnTo>
                  <a:lnTo>
                    <a:pt x="98" y="164"/>
                  </a:lnTo>
                  <a:lnTo>
                    <a:pt x="100" y="162"/>
                  </a:lnTo>
                  <a:lnTo>
                    <a:pt x="102" y="158"/>
                  </a:lnTo>
                  <a:lnTo>
                    <a:pt x="102" y="154"/>
                  </a:lnTo>
                  <a:lnTo>
                    <a:pt x="102" y="150"/>
                  </a:lnTo>
                  <a:lnTo>
                    <a:pt x="102" y="148"/>
                  </a:lnTo>
                  <a:lnTo>
                    <a:pt x="100" y="146"/>
                  </a:lnTo>
                  <a:lnTo>
                    <a:pt x="98" y="142"/>
                  </a:lnTo>
                  <a:lnTo>
                    <a:pt x="94" y="140"/>
                  </a:lnTo>
                  <a:lnTo>
                    <a:pt x="90" y="138"/>
                  </a:lnTo>
                  <a:lnTo>
                    <a:pt x="88" y="136"/>
                  </a:lnTo>
                  <a:lnTo>
                    <a:pt x="86" y="132"/>
                  </a:lnTo>
                  <a:lnTo>
                    <a:pt x="84" y="120"/>
                  </a:lnTo>
                  <a:lnTo>
                    <a:pt x="78" y="108"/>
                  </a:lnTo>
                  <a:lnTo>
                    <a:pt x="66" y="100"/>
                  </a:lnTo>
                  <a:lnTo>
                    <a:pt x="66" y="94"/>
                  </a:lnTo>
                  <a:lnTo>
                    <a:pt x="64" y="84"/>
                  </a:lnTo>
                  <a:lnTo>
                    <a:pt x="60" y="72"/>
                  </a:lnTo>
                  <a:lnTo>
                    <a:pt x="56" y="68"/>
                  </a:lnTo>
                  <a:lnTo>
                    <a:pt x="48" y="62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6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2" y="34"/>
                  </a:lnTo>
                  <a:lnTo>
                    <a:pt x="48" y="34"/>
                  </a:lnTo>
                  <a:lnTo>
                    <a:pt x="46" y="32"/>
                  </a:lnTo>
                  <a:lnTo>
                    <a:pt x="44" y="32"/>
                  </a:lnTo>
                  <a:lnTo>
                    <a:pt x="44" y="30"/>
                  </a:lnTo>
                  <a:lnTo>
                    <a:pt x="36" y="28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6" y="16"/>
                  </a:lnTo>
                  <a:lnTo>
                    <a:pt x="38" y="14"/>
                  </a:lnTo>
                  <a:lnTo>
                    <a:pt x="40" y="12"/>
                  </a:lnTo>
                  <a:lnTo>
                    <a:pt x="40" y="8"/>
                  </a:lnTo>
                  <a:lnTo>
                    <a:pt x="42" y="6"/>
                  </a:lnTo>
                  <a:lnTo>
                    <a:pt x="40" y="4"/>
                  </a:lnTo>
                  <a:lnTo>
                    <a:pt x="40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Freeform 235"/>
            <p:cNvSpPr/>
            <p:nvPr/>
          </p:nvSpPr>
          <p:spPr bwMode="gray">
            <a:xfrm>
              <a:off x="757" y="2246"/>
              <a:ext cx="36" cy="32"/>
            </a:xfrm>
            <a:custGeom>
              <a:avLst/>
              <a:gdLst>
                <a:gd name="T0" fmla="*/ 16 w 36"/>
                <a:gd name="T1" fmla="*/ 0 h 32"/>
                <a:gd name="T2" fmla="*/ 16 w 36"/>
                <a:gd name="T3" fmla="*/ 0 h 32"/>
                <a:gd name="T4" fmla="*/ 18 w 36"/>
                <a:gd name="T5" fmla="*/ 0 h 32"/>
                <a:gd name="T6" fmla="*/ 20 w 36"/>
                <a:gd name="T7" fmla="*/ 0 h 32"/>
                <a:gd name="T8" fmla="*/ 24 w 36"/>
                <a:gd name="T9" fmla="*/ 0 h 32"/>
                <a:gd name="T10" fmla="*/ 28 w 36"/>
                <a:gd name="T11" fmla="*/ 0 h 32"/>
                <a:gd name="T12" fmla="*/ 30 w 36"/>
                <a:gd name="T13" fmla="*/ 2 h 32"/>
                <a:gd name="T14" fmla="*/ 32 w 36"/>
                <a:gd name="T15" fmla="*/ 6 h 32"/>
                <a:gd name="T16" fmla="*/ 32 w 36"/>
                <a:gd name="T17" fmla="*/ 6 h 32"/>
                <a:gd name="T18" fmla="*/ 34 w 36"/>
                <a:gd name="T19" fmla="*/ 8 h 32"/>
                <a:gd name="T20" fmla="*/ 36 w 36"/>
                <a:gd name="T21" fmla="*/ 12 h 32"/>
                <a:gd name="T22" fmla="*/ 36 w 36"/>
                <a:gd name="T23" fmla="*/ 16 h 32"/>
                <a:gd name="T24" fmla="*/ 36 w 36"/>
                <a:gd name="T25" fmla="*/ 22 h 32"/>
                <a:gd name="T26" fmla="*/ 32 w 36"/>
                <a:gd name="T27" fmla="*/ 28 h 32"/>
                <a:gd name="T28" fmla="*/ 32 w 36"/>
                <a:gd name="T29" fmla="*/ 28 h 32"/>
                <a:gd name="T30" fmla="*/ 30 w 36"/>
                <a:gd name="T31" fmla="*/ 30 h 32"/>
                <a:gd name="T32" fmla="*/ 28 w 36"/>
                <a:gd name="T33" fmla="*/ 32 h 32"/>
                <a:gd name="T34" fmla="*/ 26 w 36"/>
                <a:gd name="T35" fmla="*/ 30 h 32"/>
                <a:gd name="T36" fmla="*/ 24 w 36"/>
                <a:gd name="T37" fmla="*/ 30 h 32"/>
                <a:gd name="T38" fmla="*/ 20 w 36"/>
                <a:gd name="T39" fmla="*/ 30 h 32"/>
                <a:gd name="T40" fmla="*/ 18 w 36"/>
                <a:gd name="T41" fmla="*/ 28 h 32"/>
                <a:gd name="T42" fmla="*/ 16 w 36"/>
                <a:gd name="T43" fmla="*/ 26 h 32"/>
                <a:gd name="T44" fmla="*/ 16 w 36"/>
                <a:gd name="T45" fmla="*/ 24 h 32"/>
                <a:gd name="T46" fmla="*/ 16 w 36"/>
                <a:gd name="T47" fmla="*/ 20 h 32"/>
                <a:gd name="T48" fmla="*/ 14 w 36"/>
                <a:gd name="T49" fmla="*/ 18 h 32"/>
                <a:gd name="T50" fmla="*/ 14 w 36"/>
                <a:gd name="T51" fmla="*/ 18 h 32"/>
                <a:gd name="T52" fmla="*/ 14 w 36"/>
                <a:gd name="T53" fmla="*/ 18 h 32"/>
                <a:gd name="T54" fmla="*/ 12 w 36"/>
                <a:gd name="T55" fmla="*/ 20 h 32"/>
                <a:gd name="T56" fmla="*/ 10 w 36"/>
                <a:gd name="T57" fmla="*/ 22 h 32"/>
                <a:gd name="T58" fmla="*/ 8 w 36"/>
                <a:gd name="T59" fmla="*/ 22 h 32"/>
                <a:gd name="T60" fmla="*/ 6 w 36"/>
                <a:gd name="T61" fmla="*/ 20 h 32"/>
                <a:gd name="T62" fmla="*/ 4 w 36"/>
                <a:gd name="T63" fmla="*/ 18 h 32"/>
                <a:gd name="T64" fmla="*/ 2 w 36"/>
                <a:gd name="T65" fmla="*/ 18 h 32"/>
                <a:gd name="T66" fmla="*/ 0 w 36"/>
                <a:gd name="T67" fmla="*/ 14 h 32"/>
                <a:gd name="T68" fmla="*/ 0 w 36"/>
                <a:gd name="T69" fmla="*/ 12 h 32"/>
                <a:gd name="T70" fmla="*/ 2 w 36"/>
                <a:gd name="T71" fmla="*/ 8 h 32"/>
                <a:gd name="T72" fmla="*/ 16 w 36"/>
                <a:gd name="T7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" h="32">
                  <a:moveTo>
                    <a:pt x="16" y="0"/>
                  </a:move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36" y="12"/>
                  </a:lnTo>
                  <a:lnTo>
                    <a:pt x="36" y="16"/>
                  </a:lnTo>
                  <a:lnTo>
                    <a:pt x="36" y="22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30" y="30"/>
                  </a:lnTo>
                  <a:lnTo>
                    <a:pt x="28" y="32"/>
                  </a:lnTo>
                  <a:lnTo>
                    <a:pt x="26" y="30"/>
                  </a:lnTo>
                  <a:lnTo>
                    <a:pt x="24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6" y="24"/>
                  </a:lnTo>
                  <a:lnTo>
                    <a:pt x="16" y="20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1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Freeform 236"/>
            <p:cNvSpPr/>
            <p:nvPr/>
          </p:nvSpPr>
          <p:spPr bwMode="gray">
            <a:xfrm>
              <a:off x="961" y="2194"/>
              <a:ext cx="36" cy="62"/>
            </a:xfrm>
            <a:custGeom>
              <a:avLst/>
              <a:gdLst>
                <a:gd name="T0" fmla="*/ 30 w 36"/>
                <a:gd name="T1" fmla="*/ 58 h 62"/>
                <a:gd name="T2" fmla="*/ 30 w 36"/>
                <a:gd name="T3" fmla="*/ 46 h 62"/>
                <a:gd name="T4" fmla="*/ 30 w 36"/>
                <a:gd name="T5" fmla="*/ 44 h 62"/>
                <a:gd name="T6" fmla="*/ 30 w 36"/>
                <a:gd name="T7" fmla="*/ 42 h 62"/>
                <a:gd name="T8" fmla="*/ 28 w 36"/>
                <a:gd name="T9" fmla="*/ 38 h 62"/>
                <a:gd name="T10" fmla="*/ 30 w 36"/>
                <a:gd name="T11" fmla="*/ 36 h 62"/>
                <a:gd name="T12" fmla="*/ 30 w 36"/>
                <a:gd name="T13" fmla="*/ 32 h 62"/>
                <a:gd name="T14" fmla="*/ 32 w 36"/>
                <a:gd name="T15" fmla="*/ 30 h 62"/>
                <a:gd name="T16" fmla="*/ 36 w 36"/>
                <a:gd name="T17" fmla="*/ 28 h 62"/>
                <a:gd name="T18" fmla="*/ 36 w 36"/>
                <a:gd name="T19" fmla="*/ 28 h 62"/>
                <a:gd name="T20" fmla="*/ 36 w 36"/>
                <a:gd name="T21" fmla="*/ 24 h 62"/>
                <a:gd name="T22" fmla="*/ 34 w 36"/>
                <a:gd name="T23" fmla="*/ 22 h 62"/>
                <a:gd name="T24" fmla="*/ 34 w 36"/>
                <a:gd name="T25" fmla="*/ 18 h 62"/>
                <a:gd name="T26" fmla="*/ 32 w 36"/>
                <a:gd name="T27" fmla="*/ 16 h 62"/>
                <a:gd name="T28" fmla="*/ 32 w 36"/>
                <a:gd name="T29" fmla="*/ 16 h 62"/>
                <a:gd name="T30" fmla="*/ 30 w 36"/>
                <a:gd name="T31" fmla="*/ 12 h 62"/>
                <a:gd name="T32" fmla="*/ 30 w 36"/>
                <a:gd name="T33" fmla="*/ 8 h 62"/>
                <a:gd name="T34" fmla="*/ 30 w 36"/>
                <a:gd name="T35" fmla="*/ 4 h 62"/>
                <a:gd name="T36" fmla="*/ 28 w 36"/>
                <a:gd name="T37" fmla="*/ 0 h 62"/>
                <a:gd name="T38" fmla="*/ 28 w 36"/>
                <a:gd name="T39" fmla="*/ 0 h 62"/>
                <a:gd name="T40" fmla="*/ 24 w 36"/>
                <a:gd name="T41" fmla="*/ 0 h 62"/>
                <a:gd name="T42" fmla="*/ 2 w 36"/>
                <a:gd name="T43" fmla="*/ 20 h 62"/>
                <a:gd name="T44" fmla="*/ 2 w 36"/>
                <a:gd name="T45" fmla="*/ 22 h 62"/>
                <a:gd name="T46" fmla="*/ 0 w 36"/>
                <a:gd name="T47" fmla="*/ 26 h 62"/>
                <a:gd name="T48" fmla="*/ 0 w 36"/>
                <a:gd name="T49" fmla="*/ 32 h 62"/>
                <a:gd name="T50" fmla="*/ 0 w 36"/>
                <a:gd name="T51" fmla="*/ 36 h 62"/>
                <a:gd name="T52" fmla="*/ 2 w 36"/>
                <a:gd name="T53" fmla="*/ 40 h 62"/>
                <a:gd name="T54" fmla="*/ 2 w 36"/>
                <a:gd name="T55" fmla="*/ 44 h 62"/>
                <a:gd name="T56" fmla="*/ 2 w 36"/>
                <a:gd name="T57" fmla="*/ 46 h 62"/>
                <a:gd name="T58" fmla="*/ 10 w 36"/>
                <a:gd name="T59" fmla="*/ 54 h 62"/>
                <a:gd name="T60" fmla="*/ 10 w 36"/>
                <a:gd name="T61" fmla="*/ 62 h 62"/>
                <a:gd name="T62" fmla="*/ 30 w 36"/>
                <a:gd name="T63" fmla="*/ 5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" h="62">
                  <a:moveTo>
                    <a:pt x="30" y="58"/>
                  </a:moveTo>
                  <a:lnTo>
                    <a:pt x="30" y="46"/>
                  </a:lnTo>
                  <a:lnTo>
                    <a:pt x="30" y="44"/>
                  </a:lnTo>
                  <a:lnTo>
                    <a:pt x="30" y="42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4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2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" y="20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6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30" y="5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Freeform 237"/>
            <p:cNvSpPr/>
            <p:nvPr/>
          </p:nvSpPr>
          <p:spPr bwMode="gray">
            <a:xfrm>
              <a:off x="1011" y="1856"/>
              <a:ext cx="168" cy="390"/>
            </a:xfrm>
            <a:custGeom>
              <a:avLst/>
              <a:gdLst>
                <a:gd name="T0" fmla="*/ 0 w 168"/>
                <a:gd name="T1" fmla="*/ 286 h 390"/>
                <a:gd name="T2" fmla="*/ 0 w 168"/>
                <a:gd name="T3" fmla="*/ 300 h 390"/>
                <a:gd name="T4" fmla="*/ 0 w 168"/>
                <a:gd name="T5" fmla="*/ 312 h 390"/>
                <a:gd name="T6" fmla="*/ 0 w 168"/>
                <a:gd name="T7" fmla="*/ 322 h 390"/>
                <a:gd name="T8" fmla="*/ 16 w 168"/>
                <a:gd name="T9" fmla="*/ 388 h 390"/>
                <a:gd name="T10" fmla="*/ 38 w 168"/>
                <a:gd name="T11" fmla="*/ 382 h 390"/>
                <a:gd name="T12" fmla="*/ 50 w 168"/>
                <a:gd name="T13" fmla="*/ 372 h 390"/>
                <a:gd name="T14" fmla="*/ 60 w 168"/>
                <a:gd name="T15" fmla="*/ 360 h 390"/>
                <a:gd name="T16" fmla="*/ 66 w 168"/>
                <a:gd name="T17" fmla="*/ 328 h 390"/>
                <a:gd name="T18" fmla="*/ 88 w 168"/>
                <a:gd name="T19" fmla="*/ 296 h 390"/>
                <a:gd name="T20" fmla="*/ 94 w 168"/>
                <a:gd name="T21" fmla="*/ 282 h 390"/>
                <a:gd name="T22" fmla="*/ 92 w 168"/>
                <a:gd name="T23" fmla="*/ 272 h 390"/>
                <a:gd name="T24" fmla="*/ 82 w 168"/>
                <a:gd name="T25" fmla="*/ 264 h 390"/>
                <a:gd name="T26" fmla="*/ 76 w 168"/>
                <a:gd name="T27" fmla="*/ 262 h 390"/>
                <a:gd name="T28" fmla="*/ 78 w 168"/>
                <a:gd name="T29" fmla="*/ 230 h 390"/>
                <a:gd name="T30" fmla="*/ 78 w 168"/>
                <a:gd name="T31" fmla="*/ 232 h 390"/>
                <a:gd name="T32" fmla="*/ 80 w 168"/>
                <a:gd name="T33" fmla="*/ 218 h 390"/>
                <a:gd name="T34" fmla="*/ 86 w 168"/>
                <a:gd name="T35" fmla="*/ 204 h 390"/>
                <a:gd name="T36" fmla="*/ 94 w 168"/>
                <a:gd name="T37" fmla="*/ 194 h 390"/>
                <a:gd name="T38" fmla="*/ 106 w 168"/>
                <a:gd name="T39" fmla="*/ 184 h 390"/>
                <a:gd name="T40" fmla="*/ 116 w 168"/>
                <a:gd name="T41" fmla="*/ 176 h 390"/>
                <a:gd name="T42" fmla="*/ 122 w 168"/>
                <a:gd name="T43" fmla="*/ 158 h 390"/>
                <a:gd name="T44" fmla="*/ 122 w 168"/>
                <a:gd name="T45" fmla="*/ 140 h 390"/>
                <a:gd name="T46" fmla="*/ 156 w 168"/>
                <a:gd name="T47" fmla="*/ 118 h 390"/>
                <a:gd name="T48" fmla="*/ 168 w 168"/>
                <a:gd name="T49" fmla="*/ 118 h 390"/>
                <a:gd name="T50" fmla="*/ 162 w 168"/>
                <a:gd name="T51" fmla="*/ 106 h 390"/>
                <a:gd name="T52" fmla="*/ 152 w 168"/>
                <a:gd name="T53" fmla="*/ 80 h 390"/>
                <a:gd name="T54" fmla="*/ 152 w 168"/>
                <a:gd name="T55" fmla="*/ 72 h 390"/>
                <a:gd name="T56" fmla="*/ 156 w 168"/>
                <a:gd name="T57" fmla="*/ 68 h 390"/>
                <a:gd name="T58" fmla="*/ 156 w 168"/>
                <a:gd name="T59" fmla="*/ 56 h 390"/>
                <a:gd name="T60" fmla="*/ 140 w 168"/>
                <a:gd name="T61" fmla="*/ 38 h 390"/>
                <a:gd name="T62" fmla="*/ 130 w 168"/>
                <a:gd name="T63" fmla="*/ 24 h 390"/>
                <a:gd name="T64" fmla="*/ 122 w 168"/>
                <a:gd name="T65" fmla="*/ 20 h 390"/>
                <a:gd name="T66" fmla="*/ 114 w 168"/>
                <a:gd name="T67" fmla="*/ 4 h 390"/>
                <a:gd name="T68" fmla="*/ 102 w 168"/>
                <a:gd name="T69" fmla="*/ 14 h 390"/>
                <a:gd name="T70" fmla="*/ 92 w 168"/>
                <a:gd name="T71" fmla="*/ 24 h 390"/>
                <a:gd name="T72" fmla="*/ 86 w 168"/>
                <a:gd name="T73" fmla="*/ 32 h 390"/>
                <a:gd name="T74" fmla="*/ 80 w 168"/>
                <a:gd name="T75" fmla="*/ 44 h 390"/>
                <a:gd name="T76" fmla="*/ 76 w 168"/>
                <a:gd name="T77" fmla="*/ 56 h 390"/>
                <a:gd name="T78" fmla="*/ 70 w 168"/>
                <a:gd name="T79" fmla="*/ 82 h 390"/>
                <a:gd name="T80" fmla="*/ 64 w 168"/>
                <a:gd name="T81" fmla="*/ 92 h 390"/>
                <a:gd name="T82" fmla="*/ 54 w 168"/>
                <a:gd name="T83" fmla="*/ 104 h 390"/>
                <a:gd name="T84" fmla="*/ 46 w 168"/>
                <a:gd name="T85" fmla="*/ 122 h 390"/>
                <a:gd name="T86" fmla="*/ 12 w 168"/>
                <a:gd name="T87" fmla="*/ 178 h 390"/>
                <a:gd name="T88" fmla="*/ 14 w 168"/>
                <a:gd name="T89" fmla="*/ 260 h 390"/>
                <a:gd name="T90" fmla="*/ 14 w 168"/>
                <a:gd name="T91" fmla="*/ 266 h 390"/>
                <a:gd name="T92" fmla="*/ 8 w 168"/>
                <a:gd name="T93" fmla="*/ 278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8" h="390">
                  <a:moveTo>
                    <a:pt x="0" y="280"/>
                  </a:moveTo>
                  <a:lnTo>
                    <a:pt x="0" y="282"/>
                  </a:lnTo>
                  <a:lnTo>
                    <a:pt x="0" y="286"/>
                  </a:lnTo>
                  <a:lnTo>
                    <a:pt x="0" y="292"/>
                  </a:lnTo>
                  <a:lnTo>
                    <a:pt x="0" y="296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8"/>
                  </a:lnTo>
                  <a:lnTo>
                    <a:pt x="0" y="312"/>
                  </a:lnTo>
                  <a:lnTo>
                    <a:pt x="0" y="318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0" y="350"/>
                  </a:lnTo>
                  <a:lnTo>
                    <a:pt x="12" y="368"/>
                  </a:lnTo>
                  <a:lnTo>
                    <a:pt x="16" y="388"/>
                  </a:lnTo>
                  <a:lnTo>
                    <a:pt x="24" y="390"/>
                  </a:lnTo>
                  <a:lnTo>
                    <a:pt x="36" y="386"/>
                  </a:lnTo>
                  <a:lnTo>
                    <a:pt x="38" y="382"/>
                  </a:lnTo>
                  <a:lnTo>
                    <a:pt x="42" y="378"/>
                  </a:lnTo>
                  <a:lnTo>
                    <a:pt x="46" y="374"/>
                  </a:lnTo>
                  <a:lnTo>
                    <a:pt x="50" y="372"/>
                  </a:lnTo>
                  <a:lnTo>
                    <a:pt x="54" y="372"/>
                  </a:lnTo>
                  <a:lnTo>
                    <a:pt x="54" y="370"/>
                  </a:lnTo>
                  <a:lnTo>
                    <a:pt x="60" y="360"/>
                  </a:lnTo>
                  <a:lnTo>
                    <a:pt x="64" y="346"/>
                  </a:lnTo>
                  <a:lnTo>
                    <a:pt x="66" y="334"/>
                  </a:lnTo>
                  <a:lnTo>
                    <a:pt x="66" y="328"/>
                  </a:lnTo>
                  <a:lnTo>
                    <a:pt x="66" y="320"/>
                  </a:lnTo>
                  <a:lnTo>
                    <a:pt x="84" y="300"/>
                  </a:lnTo>
                  <a:lnTo>
                    <a:pt x="88" y="296"/>
                  </a:lnTo>
                  <a:lnTo>
                    <a:pt x="92" y="290"/>
                  </a:lnTo>
                  <a:lnTo>
                    <a:pt x="92" y="286"/>
                  </a:lnTo>
                  <a:lnTo>
                    <a:pt x="94" y="282"/>
                  </a:lnTo>
                  <a:lnTo>
                    <a:pt x="94" y="278"/>
                  </a:lnTo>
                  <a:lnTo>
                    <a:pt x="92" y="278"/>
                  </a:lnTo>
                  <a:lnTo>
                    <a:pt x="92" y="272"/>
                  </a:lnTo>
                  <a:lnTo>
                    <a:pt x="90" y="268"/>
                  </a:lnTo>
                  <a:lnTo>
                    <a:pt x="86" y="266"/>
                  </a:lnTo>
                  <a:lnTo>
                    <a:pt x="82" y="264"/>
                  </a:lnTo>
                  <a:lnTo>
                    <a:pt x="80" y="264"/>
                  </a:lnTo>
                  <a:lnTo>
                    <a:pt x="78" y="262"/>
                  </a:lnTo>
                  <a:lnTo>
                    <a:pt x="76" y="262"/>
                  </a:lnTo>
                  <a:lnTo>
                    <a:pt x="78" y="228"/>
                  </a:lnTo>
                  <a:lnTo>
                    <a:pt x="78" y="230"/>
                  </a:lnTo>
                  <a:lnTo>
                    <a:pt x="78" y="230"/>
                  </a:lnTo>
                  <a:lnTo>
                    <a:pt x="78" y="232"/>
                  </a:lnTo>
                  <a:lnTo>
                    <a:pt x="78" y="232"/>
                  </a:lnTo>
                  <a:lnTo>
                    <a:pt x="78" y="232"/>
                  </a:lnTo>
                  <a:lnTo>
                    <a:pt x="78" y="230"/>
                  </a:lnTo>
                  <a:lnTo>
                    <a:pt x="80" y="226"/>
                  </a:lnTo>
                  <a:lnTo>
                    <a:pt x="80" y="218"/>
                  </a:lnTo>
                  <a:lnTo>
                    <a:pt x="82" y="212"/>
                  </a:lnTo>
                  <a:lnTo>
                    <a:pt x="84" y="208"/>
                  </a:lnTo>
                  <a:lnTo>
                    <a:pt x="86" y="204"/>
                  </a:lnTo>
                  <a:lnTo>
                    <a:pt x="88" y="200"/>
                  </a:lnTo>
                  <a:lnTo>
                    <a:pt x="90" y="196"/>
                  </a:lnTo>
                  <a:lnTo>
                    <a:pt x="94" y="194"/>
                  </a:lnTo>
                  <a:lnTo>
                    <a:pt x="98" y="190"/>
                  </a:lnTo>
                  <a:lnTo>
                    <a:pt x="104" y="188"/>
                  </a:lnTo>
                  <a:lnTo>
                    <a:pt x="106" y="184"/>
                  </a:lnTo>
                  <a:lnTo>
                    <a:pt x="110" y="184"/>
                  </a:lnTo>
                  <a:lnTo>
                    <a:pt x="110" y="182"/>
                  </a:lnTo>
                  <a:lnTo>
                    <a:pt x="116" y="176"/>
                  </a:lnTo>
                  <a:lnTo>
                    <a:pt x="120" y="170"/>
                  </a:lnTo>
                  <a:lnTo>
                    <a:pt x="122" y="164"/>
                  </a:lnTo>
                  <a:lnTo>
                    <a:pt x="122" y="158"/>
                  </a:lnTo>
                  <a:lnTo>
                    <a:pt x="122" y="156"/>
                  </a:lnTo>
                  <a:lnTo>
                    <a:pt x="122" y="154"/>
                  </a:lnTo>
                  <a:lnTo>
                    <a:pt x="122" y="140"/>
                  </a:lnTo>
                  <a:lnTo>
                    <a:pt x="134" y="130"/>
                  </a:lnTo>
                  <a:lnTo>
                    <a:pt x="144" y="120"/>
                  </a:lnTo>
                  <a:lnTo>
                    <a:pt x="156" y="118"/>
                  </a:lnTo>
                  <a:lnTo>
                    <a:pt x="166" y="120"/>
                  </a:lnTo>
                  <a:lnTo>
                    <a:pt x="166" y="120"/>
                  </a:lnTo>
                  <a:lnTo>
                    <a:pt x="168" y="118"/>
                  </a:lnTo>
                  <a:lnTo>
                    <a:pt x="168" y="116"/>
                  </a:lnTo>
                  <a:lnTo>
                    <a:pt x="166" y="114"/>
                  </a:lnTo>
                  <a:lnTo>
                    <a:pt x="162" y="106"/>
                  </a:lnTo>
                  <a:lnTo>
                    <a:pt x="158" y="96"/>
                  </a:lnTo>
                  <a:lnTo>
                    <a:pt x="154" y="86"/>
                  </a:lnTo>
                  <a:lnTo>
                    <a:pt x="152" y="80"/>
                  </a:lnTo>
                  <a:lnTo>
                    <a:pt x="152" y="78"/>
                  </a:lnTo>
                  <a:lnTo>
                    <a:pt x="152" y="76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4" y="70"/>
                  </a:lnTo>
                  <a:lnTo>
                    <a:pt x="156" y="68"/>
                  </a:lnTo>
                  <a:lnTo>
                    <a:pt x="158" y="64"/>
                  </a:lnTo>
                  <a:lnTo>
                    <a:pt x="158" y="60"/>
                  </a:lnTo>
                  <a:lnTo>
                    <a:pt x="156" y="56"/>
                  </a:lnTo>
                  <a:lnTo>
                    <a:pt x="152" y="50"/>
                  </a:lnTo>
                  <a:lnTo>
                    <a:pt x="142" y="42"/>
                  </a:lnTo>
                  <a:lnTo>
                    <a:pt x="140" y="38"/>
                  </a:lnTo>
                  <a:lnTo>
                    <a:pt x="136" y="32"/>
                  </a:lnTo>
                  <a:lnTo>
                    <a:pt x="132" y="28"/>
                  </a:lnTo>
                  <a:lnTo>
                    <a:pt x="130" y="24"/>
                  </a:lnTo>
                  <a:lnTo>
                    <a:pt x="126" y="22"/>
                  </a:lnTo>
                  <a:lnTo>
                    <a:pt x="124" y="20"/>
                  </a:lnTo>
                  <a:lnTo>
                    <a:pt x="122" y="20"/>
                  </a:lnTo>
                  <a:lnTo>
                    <a:pt x="118" y="0"/>
                  </a:lnTo>
                  <a:lnTo>
                    <a:pt x="116" y="2"/>
                  </a:lnTo>
                  <a:lnTo>
                    <a:pt x="114" y="4"/>
                  </a:lnTo>
                  <a:lnTo>
                    <a:pt x="110" y="6"/>
                  </a:lnTo>
                  <a:lnTo>
                    <a:pt x="106" y="10"/>
                  </a:lnTo>
                  <a:lnTo>
                    <a:pt x="102" y="14"/>
                  </a:lnTo>
                  <a:lnTo>
                    <a:pt x="98" y="18"/>
                  </a:lnTo>
                  <a:lnTo>
                    <a:pt x="94" y="22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8"/>
                  </a:lnTo>
                  <a:lnTo>
                    <a:pt x="86" y="32"/>
                  </a:lnTo>
                  <a:lnTo>
                    <a:pt x="84" y="36"/>
                  </a:lnTo>
                  <a:lnTo>
                    <a:pt x="82" y="40"/>
                  </a:lnTo>
                  <a:lnTo>
                    <a:pt x="80" y="44"/>
                  </a:lnTo>
                  <a:lnTo>
                    <a:pt x="78" y="48"/>
                  </a:lnTo>
                  <a:lnTo>
                    <a:pt x="78" y="52"/>
                  </a:lnTo>
                  <a:lnTo>
                    <a:pt x="76" y="56"/>
                  </a:lnTo>
                  <a:lnTo>
                    <a:pt x="72" y="60"/>
                  </a:lnTo>
                  <a:lnTo>
                    <a:pt x="72" y="82"/>
                  </a:lnTo>
                  <a:lnTo>
                    <a:pt x="70" y="82"/>
                  </a:lnTo>
                  <a:lnTo>
                    <a:pt x="70" y="84"/>
                  </a:lnTo>
                  <a:lnTo>
                    <a:pt x="66" y="88"/>
                  </a:lnTo>
                  <a:lnTo>
                    <a:pt x="64" y="92"/>
                  </a:lnTo>
                  <a:lnTo>
                    <a:pt x="60" y="96"/>
                  </a:lnTo>
                  <a:lnTo>
                    <a:pt x="56" y="100"/>
                  </a:lnTo>
                  <a:lnTo>
                    <a:pt x="54" y="104"/>
                  </a:lnTo>
                  <a:lnTo>
                    <a:pt x="50" y="106"/>
                  </a:lnTo>
                  <a:lnTo>
                    <a:pt x="48" y="106"/>
                  </a:lnTo>
                  <a:lnTo>
                    <a:pt x="46" y="122"/>
                  </a:lnTo>
                  <a:lnTo>
                    <a:pt x="36" y="140"/>
                  </a:lnTo>
                  <a:lnTo>
                    <a:pt x="34" y="164"/>
                  </a:lnTo>
                  <a:lnTo>
                    <a:pt x="12" y="178"/>
                  </a:lnTo>
                  <a:lnTo>
                    <a:pt x="16" y="184"/>
                  </a:lnTo>
                  <a:lnTo>
                    <a:pt x="16" y="234"/>
                  </a:lnTo>
                  <a:lnTo>
                    <a:pt x="14" y="260"/>
                  </a:lnTo>
                  <a:lnTo>
                    <a:pt x="14" y="262"/>
                  </a:lnTo>
                  <a:lnTo>
                    <a:pt x="14" y="264"/>
                  </a:lnTo>
                  <a:lnTo>
                    <a:pt x="14" y="266"/>
                  </a:lnTo>
                  <a:lnTo>
                    <a:pt x="12" y="270"/>
                  </a:lnTo>
                  <a:lnTo>
                    <a:pt x="12" y="274"/>
                  </a:lnTo>
                  <a:lnTo>
                    <a:pt x="8" y="278"/>
                  </a:lnTo>
                  <a:lnTo>
                    <a:pt x="4" y="280"/>
                  </a:lnTo>
                  <a:lnTo>
                    <a:pt x="0" y="28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238"/>
            <p:cNvSpPr/>
            <p:nvPr/>
          </p:nvSpPr>
          <p:spPr bwMode="gray">
            <a:xfrm>
              <a:off x="1129" y="1828"/>
              <a:ext cx="124" cy="310"/>
            </a:xfrm>
            <a:custGeom>
              <a:avLst/>
              <a:gdLst>
                <a:gd name="T0" fmla="*/ 102 w 124"/>
                <a:gd name="T1" fmla="*/ 62 h 310"/>
                <a:gd name="T2" fmla="*/ 122 w 124"/>
                <a:gd name="T3" fmla="*/ 112 h 310"/>
                <a:gd name="T4" fmla="*/ 112 w 124"/>
                <a:gd name="T5" fmla="*/ 128 h 310"/>
                <a:gd name="T6" fmla="*/ 114 w 124"/>
                <a:gd name="T7" fmla="*/ 134 h 310"/>
                <a:gd name="T8" fmla="*/ 118 w 124"/>
                <a:gd name="T9" fmla="*/ 144 h 310"/>
                <a:gd name="T10" fmla="*/ 118 w 124"/>
                <a:gd name="T11" fmla="*/ 152 h 310"/>
                <a:gd name="T12" fmla="*/ 114 w 124"/>
                <a:gd name="T13" fmla="*/ 182 h 310"/>
                <a:gd name="T14" fmla="*/ 114 w 124"/>
                <a:gd name="T15" fmla="*/ 212 h 310"/>
                <a:gd name="T16" fmla="*/ 122 w 124"/>
                <a:gd name="T17" fmla="*/ 222 h 310"/>
                <a:gd name="T18" fmla="*/ 124 w 124"/>
                <a:gd name="T19" fmla="*/ 254 h 310"/>
                <a:gd name="T20" fmla="*/ 124 w 124"/>
                <a:gd name="T21" fmla="*/ 260 h 310"/>
                <a:gd name="T22" fmla="*/ 90 w 124"/>
                <a:gd name="T23" fmla="*/ 292 h 310"/>
                <a:gd name="T24" fmla="*/ 92 w 124"/>
                <a:gd name="T25" fmla="*/ 294 h 310"/>
                <a:gd name="T26" fmla="*/ 88 w 124"/>
                <a:gd name="T27" fmla="*/ 294 h 310"/>
                <a:gd name="T28" fmla="*/ 80 w 124"/>
                <a:gd name="T29" fmla="*/ 292 h 310"/>
                <a:gd name="T30" fmla="*/ 72 w 124"/>
                <a:gd name="T31" fmla="*/ 296 h 310"/>
                <a:gd name="T32" fmla="*/ 54 w 124"/>
                <a:gd name="T33" fmla="*/ 302 h 310"/>
                <a:gd name="T34" fmla="*/ 48 w 124"/>
                <a:gd name="T35" fmla="*/ 304 h 310"/>
                <a:gd name="T36" fmla="*/ 38 w 124"/>
                <a:gd name="T37" fmla="*/ 306 h 310"/>
                <a:gd name="T38" fmla="*/ 24 w 124"/>
                <a:gd name="T39" fmla="*/ 306 h 310"/>
                <a:gd name="T40" fmla="*/ 20 w 124"/>
                <a:gd name="T41" fmla="*/ 304 h 310"/>
                <a:gd name="T42" fmla="*/ 12 w 124"/>
                <a:gd name="T43" fmla="*/ 298 h 310"/>
                <a:gd name="T44" fmla="*/ 6 w 124"/>
                <a:gd name="T45" fmla="*/ 292 h 310"/>
                <a:gd name="T46" fmla="*/ 4 w 124"/>
                <a:gd name="T47" fmla="*/ 286 h 310"/>
                <a:gd name="T48" fmla="*/ 4 w 124"/>
                <a:gd name="T49" fmla="*/ 278 h 310"/>
                <a:gd name="T50" fmla="*/ 4 w 124"/>
                <a:gd name="T51" fmla="*/ 268 h 310"/>
                <a:gd name="T52" fmla="*/ 4 w 124"/>
                <a:gd name="T53" fmla="*/ 230 h 310"/>
                <a:gd name="T54" fmla="*/ 6 w 124"/>
                <a:gd name="T55" fmla="*/ 224 h 310"/>
                <a:gd name="T56" fmla="*/ 12 w 124"/>
                <a:gd name="T57" fmla="*/ 212 h 310"/>
                <a:gd name="T58" fmla="*/ 42 w 124"/>
                <a:gd name="T59" fmla="*/ 186 h 310"/>
                <a:gd name="T60" fmla="*/ 50 w 124"/>
                <a:gd name="T61" fmla="*/ 178 h 310"/>
                <a:gd name="T62" fmla="*/ 56 w 124"/>
                <a:gd name="T63" fmla="*/ 158 h 310"/>
                <a:gd name="T64" fmla="*/ 48 w 124"/>
                <a:gd name="T65" fmla="*/ 148 h 310"/>
                <a:gd name="T66" fmla="*/ 50 w 124"/>
                <a:gd name="T67" fmla="*/ 146 h 310"/>
                <a:gd name="T68" fmla="*/ 48 w 124"/>
                <a:gd name="T69" fmla="*/ 142 h 310"/>
                <a:gd name="T70" fmla="*/ 38 w 124"/>
                <a:gd name="T71" fmla="*/ 122 h 310"/>
                <a:gd name="T72" fmla="*/ 34 w 124"/>
                <a:gd name="T73" fmla="*/ 100 h 310"/>
                <a:gd name="T74" fmla="*/ 36 w 124"/>
                <a:gd name="T75" fmla="*/ 98 h 310"/>
                <a:gd name="T76" fmla="*/ 40 w 124"/>
                <a:gd name="T77" fmla="*/ 94 h 310"/>
                <a:gd name="T78" fmla="*/ 38 w 124"/>
                <a:gd name="T79" fmla="*/ 86 h 310"/>
                <a:gd name="T80" fmla="*/ 32 w 124"/>
                <a:gd name="T81" fmla="*/ 76 h 310"/>
                <a:gd name="T82" fmla="*/ 22 w 124"/>
                <a:gd name="T83" fmla="*/ 68 h 310"/>
                <a:gd name="T84" fmla="*/ 18 w 124"/>
                <a:gd name="T85" fmla="*/ 62 h 310"/>
                <a:gd name="T86" fmla="*/ 10 w 124"/>
                <a:gd name="T87" fmla="*/ 52 h 310"/>
                <a:gd name="T88" fmla="*/ 0 w 124"/>
                <a:gd name="T89" fmla="*/ 28 h 310"/>
                <a:gd name="T90" fmla="*/ 10 w 124"/>
                <a:gd name="T91" fmla="*/ 20 h 310"/>
                <a:gd name="T92" fmla="*/ 28 w 124"/>
                <a:gd name="T93" fmla="*/ 16 h 310"/>
                <a:gd name="T94" fmla="*/ 40 w 124"/>
                <a:gd name="T95" fmla="*/ 24 h 310"/>
                <a:gd name="T96" fmla="*/ 58 w 124"/>
                <a:gd name="T97" fmla="*/ 22 h 310"/>
                <a:gd name="T98" fmla="*/ 72 w 124"/>
                <a:gd name="T99" fmla="*/ 14 h 310"/>
                <a:gd name="T100" fmla="*/ 72 w 124"/>
                <a:gd name="T101" fmla="*/ 12 h 310"/>
                <a:gd name="T102" fmla="*/ 76 w 124"/>
                <a:gd name="T103" fmla="*/ 6 h 310"/>
                <a:gd name="T104" fmla="*/ 82 w 124"/>
                <a:gd name="T105" fmla="*/ 2 h 310"/>
                <a:gd name="T106" fmla="*/ 92 w 124"/>
                <a:gd name="T107" fmla="*/ 2 h 310"/>
                <a:gd name="T108" fmla="*/ 120 w 124"/>
                <a:gd name="T109" fmla="*/ 20 h 310"/>
                <a:gd name="T110" fmla="*/ 116 w 124"/>
                <a:gd name="T111" fmla="*/ 26 h 310"/>
                <a:gd name="T112" fmla="*/ 102 w 124"/>
                <a:gd name="T113" fmla="*/ 46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4" h="310">
                  <a:moveTo>
                    <a:pt x="102" y="46"/>
                  </a:moveTo>
                  <a:lnTo>
                    <a:pt x="102" y="62"/>
                  </a:lnTo>
                  <a:lnTo>
                    <a:pt x="122" y="82"/>
                  </a:lnTo>
                  <a:lnTo>
                    <a:pt x="122" y="112"/>
                  </a:lnTo>
                  <a:lnTo>
                    <a:pt x="110" y="126"/>
                  </a:lnTo>
                  <a:lnTo>
                    <a:pt x="112" y="128"/>
                  </a:lnTo>
                  <a:lnTo>
                    <a:pt x="112" y="130"/>
                  </a:lnTo>
                  <a:lnTo>
                    <a:pt x="114" y="134"/>
                  </a:lnTo>
                  <a:lnTo>
                    <a:pt x="116" y="140"/>
                  </a:lnTo>
                  <a:lnTo>
                    <a:pt x="118" y="144"/>
                  </a:lnTo>
                  <a:lnTo>
                    <a:pt x="118" y="146"/>
                  </a:lnTo>
                  <a:lnTo>
                    <a:pt x="118" y="152"/>
                  </a:lnTo>
                  <a:lnTo>
                    <a:pt x="116" y="164"/>
                  </a:lnTo>
                  <a:lnTo>
                    <a:pt x="114" y="182"/>
                  </a:lnTo>
                  <a:lnTo>
                    <a:pt x="114" y="200"/>
                  </a:lnTo>
                  <a:lnTo>
                    <a:pt x="114" y="212"/>
                  </a:lnTo>
                  <a:lnTo>
                    <a:pt x="118" y="218"/>
                  </a:lnTo>
                  <a:lnTo>
                    <a:pt x="122" y="222"/>
                  </a:lnTo>
                  <a:lnTo>
                    <a:pt x="124" y="234"/>
                  </a:lnTo>
                  <a:lnTo>
                    <a:pt x="124" y="254"/>
                  </a:lnTo>
                  <a:lnTo>
                    <a:pt x="124" y="258"/>
                  </a:lnTo>
                  <a:lnTo>
                    <a:pt x="124" y="260"/>
                  </a:lnTo>
                  <a:lnTo>
                    <a:pt x="122" y="260"/>
                  </a:lnTo>
                  <a:lnTo>
                    <a:pt x="90" y="292"/>
                  </a:lnTo>
                  <a:lnTo>
                    <a:pt x="90" y="294"/>
                  </a:lnTo>
                  <a:lnTo>
                    <a:pt x="92" y="294"/>
                  </a:lnTo>
                  <a:lnTo>
                    <a:pt x="90" y="294"/>
                  </a:lnTo>
                  <a:lnTo>
                    <a:pt x="88" y="294"/>
                  </a:lnTo>
                  <a:lnTo>
                    <a:pt x="84" y="292"/>
                  </a:lnTo>
                  <a:lnTo>
                    <a:pt x="80" y="292"/>
                  </a:lnTo>
                  <a:lnTo>
                    <a:pt x="76" y="294"/>
                  </a:lnTo>
                  <a:lnTo>
                    <a:pt x="72" y="296"/>
                  </a:lnTo>
                  <a:lnTo>
                    <a:pt x="68" y="298"/>
                  </a:lnTo>
                  <a:lnTo>
                    <a:pt x="54" y="302"/>
                  </a:lnTo>
                  <a:lnTo>
                    <a:pt x="52" y="302"/>
                  </a:lnTo>
                  <a:lnTo>
                    <a:pt x="48" y="304"/>
                  </a:lnTo>
                  <a:lnTo>
                    <a:pt x="44" y="304"/>
                  </a:lnTo>
                  <a:lnTo>
                    <a:pt x="38" y="306"/>
                  </a:lnTo>
                  <a:lnTo>
                    <a:pt x="34" y="310"/>
                  </a:lnTo>
                  <a:lnTo>
                    <a:pt x="24" y="306"/>
                  </a:lnTo>
                  <a:lnTo>
                    <a:pt x="22" y="304"/>
                  </a:lnTo>
                  <a:lnTo>
                    <a:pt x="20" y="304"/>
                  </a:lnTo>
                  <a:lnTo>
                    <a:pt x="16" y="300"/>
                  </a:lnTo>
                  <a:lnTo>
                    <a:pt x="12" y="298"/>
                  </a:lnTo>
                  <a:lnTo>
                    <a:pt x="8" y="294"/>
                  </a:lnTo>
                  <a:lnTo>
                    <a:pt x="6" y="292"/>
                  </a:lnTo>
                  <a:lnTo>
                    <a:pt x="4" y="288"/>
                  </a:lnTo>
                  <a:lnTo>
                    <a:pt x="4" y="286"/>
                  </a:lnTo>
                  <a:lnTo>
                    <a:pt x="4" y="284"/>
                  </a:lnTo>
                  <a:lnTo>
                    <a:pt x="4" y="278"/>
                  </a:lnTo>
                  <a:lnTo>
                    <a:pt x="4" y="272"/>
                  </a:lnTo>
                  <a:lnTo>
                    <a:pt x="4" y="268"/>
                  </a:lnTo>
                  <a:lnTo>
                    <a:pt x="4" y="262"/>
                  </a:lnTo>
                  <a:lnTo>
                    <a:pt x="4" y="230"/>
                  </a:lnTo>
                  <a:lnTo>
                    <a:pt x="4" y="228"/>
                  </a:lnTo>
                  <a:lnTo>
                    <a:pt x="6" y="224"/>
                  </a:lnTo>
                  <a:lnTo>
                    <a:pt x="8" y="218"/>
                  </a:lnTo>
                  <a:lnTo>
                    <a:pt x="12" y="212"/>
                  </a:lnTo>
                  <a:lnTo>
                    <a:pt x="20" y="206"/>
                  </a:lnTo>
                  <a:lnTo>
                    <a:pt x="42" y="186"/>
                  </a:lnTo>
                  <a:lnTo>
                    <a:pt x="46" y="184"/>
                  </a:lnTo>
                  <a:lnTo>
                    <a:pt x="50" y="178"/>
                  </a:lnTo>
                  <a:lnTo>
                    <a:pt x="56" y="170"/>
                  </a:lnTo>
                  <a:lnTo>
                    <a:pt x="56" y="158"/>
                  </a:lnTo>
                  <a:lnTo>
                    <a:pt x="48" y="148"/>
                  </a:lnTo>
                  <a:lnTo>
                    <a:pt x="48" y="148"/>
                  </a:lnTo>
                  <a:lnTo>
                    <a:pt x="50" y="146"/>
                  </a:lnTo>
                  <a:lnTo>
                    <a:pt x="50" y="146"/>
                  </a:lnTo>
                  <a:lnTo>
                    <a:pt x="50" y="144"/>
                  </a:lnTo>
                  <a:lnTo>
                    <a:pt x="48" y="142"/>
                  </a:lnTo>
                  <a:lnTo>
                    <a:pt x="42" y="132"/>
                  </a:lnTo>
                  <a:lnTo>
                    <a:pt x="38" y="122"/>
                  </a:lnTo>
                  <a:lnTo>
                    <a:pt x="34" y="110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36" y="98"/>
                  </a:lnTo>
                  <a:lnTo>
                    <a:pt x="38" y="96"/>
                  </a:lnTo>
                  <a:lnTo>
                    <a:pt x="40" y="94"/>
                  </a:lnTo>
                  <a:lnTo>
                    <a:pt x="40" y="90"/>
                  </a:lnTo>
                  <a:lnTo>
                    <a:pt x="38" y="86"/>
                  </a:lnTo>
                  <a:lnTo>
                    <a:pt x="36" y="82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22" y="66"/>
                  </a:lnTo>
                  <a:lnTo>
                    <a:pt x="18" y="62"/>
                  </a:lnTo>
                  <a:lnTo>
                    <a:pt x="16" y="56"/>
                  </a:lnTo>
                  <a:lnTo>
                    <a:pt x="10" y="52"/>
                  </a:lnTo>
                  <a:lnTo>
                    <a:pt x="4" y="48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10" y="20"/>
                  </a:lnTo>
                  <a:lnTo>
                    <a:pt x="18" y="16"/>
                  </a:lnTo>
                  <a:lnTo>
                    <a:pt x="28" y="16"/>
                  </a:lnTo>
                  <a:lnTo>
                    <a:pt x="38" y="22"/>
                  </a:lnTo>
                  <a:lnTo>
                    <a:pt x="40" y="24"/>
                  </a:lnTo>
                  <a:lnTo>
                    <a:pt x="48" y="24"/>
                  </a:lnTo>
                  <a:lnTo>
                    <a:pt x="58" y="22"/>
                  </a:lnTo>
                  <a:lnTo>
                    <a:pt x="66" y="20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72" y="12"/>
                  </a:lnTo>
                  <a:lnTo>
                    <a:pt x="74" y="8"/>
                  </a:lnTo>
                  <a:lnTo>
                    <a:pt x="76" y="6"/>
                  </a:lnTo>
                  <a:lnTo>
                    <a:pt x="78" y="2"/>
                  </a:lnTo>
                  <a:lnTo>
                    <a:pt x="82" y="2"/>
                  </a:lnTo>
                  <a:lnTo>
                    <a:pt x="86" y="0"/>
                  </a:lnTo>
                  <a:lnTo>
                    <a:pt x="92" y="2"/>
                  </a:lnTo>
                  <a:lnTo>
                    <a:pt x="122" y="18"/>
                  </a:lnTo>
                  <a:lnTo>
                    <a:pt x="120" y="20"/>
                  </a:lnTo>
                  <a:lnTo>
                    <a:pt x="120" y="22"/>
                  </a:lnTo>
                  <a:lnTo>
                    <a:pt x="116" y="26"/>
                  </a:lnTo>
                  <a:lnTo>
                    <a:pt x="110" y="28"/>
                  </a:lnTo>
                  <a:lnTo>
                    <a:pt x="102" y="4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239"/>
            <p:cNvSpPr/>
            <p:nvPr/>
          </p:nvSpPr>
          <p:spPr bwMode="gray">
            <a:xfrm>
              <a:off x="989" y="2266"/>
              <a:ext cx="54" cy="84"/>
            </a:xfrm>
            <a:custGeom>
              <a:avLst/>
              <a:gdLst>
                <a:gd name="T0" fmla="*/ 18 w 54"/>
                <a:gd name="T1" fmla="*/ 80 h 84"/>
                <a:gd name="T2" fmla="*/ 4 w 54"/>
                <a:gd name="T3" fmla="*/ 82 h 84"/>
                <a:gd name="T4" fmla="*/ 0 w 54"/>
                <a:gd name="T5" fmla="*/ 78 h 84"/>
                <a:gd name="T6" fmla="*/ 2 w 54"/>
                <a:gd name="T7" fmla="*/ 74 h 84"/>
                <a:gd name="T8" fmla="*/ 4 w 54"/>
                <a:gd name="T9" fmla="*/ 72 h 84"/>
                <a:gd name="T10" fmla="*/ 4 w 54"/>
                <a:gd name="T11" fmla="*/ 62 h 84"/>
                <a:gd name="T12" fmla="*/ 10 w 54"/>
                <a:gd name="T13" fmla="*/ 56 h 84"/>
                <a:gd name="T14" fmla="*/ 14 w 54"/>
                <a:gd name="T15" fmla="*/ 54 h 84"/>
                <a:gd name="T16" fmla="*/ 10 w 54"/>
                <a:gd name="T17" fmla="*/ 48 h 84"/>
                <a:gd name="T18" fmla="*/ 10 w 54"/>
                <a:gd name="T19" fmla="*/ 46 h 84"/>
                <a:gd name="T20" fmla="*/ 12 w 54"/>
                <a:gd name="T21" fmla="*/ 44 h 84"/>
                <a:gd name="T22" fmla="*/ 16 w 54"/>
                <a:gd name="T23" fmla="*/ 40 h 84"/>
                <a:gd name="T24" fmla="*/ 16 w 54"/>
                <a:gd name="T25" fmla="*/ 36 h 84"/>
                <a:gd name="T26" fmla="*/ 12 w 54"/>
                <a:gd name="T27" fmla="*/ 30 h 84"/>
                <a:gd name="T28" fmla="*/ 16 w 54"/>
                <a:gd name="T29" fmla="*/ 28 h 84"/>
                <a:gd name="T30" fmla="*/ 20 w 54"/>
                <a:gd name="T31" fmla="*/ 28 h 84"/>
                <a:gd name="T32" fmla="*/ 20 w 54"/>
                <a:gd name="T33" fmla="*/ 28 h 84"/>
                <a:gd name="T34" fmla="*/ 14 w 54"/>
                <a:gd name="T35" fmla="*/ 26 h 84"/>
                <a:gd name="T36" fmla="*/ 10 w 54"/>
                <a:gd name="T37" fmla="*/ 26 h 84"/>
                <a:gd name="T38" fmla="*/ 10 w 54"/>
                <a:gd name="T39" fmla="*/ 20 h 84"/>
                <a:gd name="T40" fmla="*/ 10 w 54"/>
                <a:gd name="T41" fmla="*/ 14 h 84"/>
                <a:gd name="T42" fmla="*/ 14 w 54"/>
                <a:gd name="T43" fmla="*/ 14 h 84"/>
                <a:gd name="T44" fmla="*/ 20 w 54"/>
                <a:gd name="T45" fmla="*/ 10 h 84"/>
                <a:gd name="T46" fmla="*/ 38 w 54"/>
                <a:gd name="T47" fmla="*/ 2 h 84"/>
                <a:gd name="T48" fmla="*/ 46 w 54"/>
                <a:gd name="T49" fmla="*/ 12 h 84"/>
                <a:gd name="T50" fmla="*/ 46 w 54"/>
                <a:gd name="T51" fmla="*/ 20 h 84"/>
                <a:gd name="T52" fmla="*/ 46 w 54"/>
                <a:gd name="T53" fmla="*/ 28 h 84"/>
                <a:gd name="T54" fmla="*/ 46 w 54"/>
                <a:gd name="T55" fmla="*/ 30 h 84"/>
                <a:gd name="T56" fmla="*/ 46 w 54"/>
                <a:gd name="T57" fmla="*/ 34 h 84"/>
                <a:gd name="T58" fmla="*/ 42 w 54"/>
                <a:gd name="T59" fmla="*/ 36 h 84"/>
                <a:gd name="T60" fmla="*/ 46 w 54"/>
                <a:gd name="T61" fmla="*/ 40 h 84"/>
                <a:gd name="T62" fmla="*/ 50 w 54"/>
                <a:gd name="T63" fmla="*/ 42 h 84"/>
                <a:gd name="T64" fmla="*/ 52 w 54"/>
                <a:gd name="T65" fmla="*/ 46 h 84"/>
                <a:gd name="T66" fmla="*/ 54 w 54"/>
                <a:gd name="T67" fmla="*/ 50 h 84"/>
                <a:gd name="T68" fmla="*/ 52 w 54"/>
                <a:gd name="T69" fmla="*/ 52 h 84"/>
                <a:gd name="T70" fmla="*/ 48 w 54"/>
                <a:gd name="T71" fmla="*/ 56 h 84"/>
                <a:gd name="T72" fmla="*/ 48 w 54"/>
                <a:gd name="T73" fmla="*/ 58 h 84"/>
                <a:gd name="T74" fmla="*/ 50 w 54"/>
                <a:gd name="T75" fmla="*/ 60 h 84"/>
                <a:gd name="T76" fmla="*/ 50 w 54"/>
                <a:gd name="T77" fmla="*/ 64 h 84"/>
                <a:gd name="T78" fmla="*/ 48 w 54"/>
                <a:gd name="T79" fmla="*/ 68 h 84"/>
                <a:gd name="T80" fmla="*/ 48 w 54"/>
                <a:gd name="T81" fmla="*/ 70 h 84"/>
                <a:gd name="T82" fmla="*/ 50 w 54"/>
                <a:gd name="T83" fmla="*/ 74 h 84"/>
                <a:gd name="T84" fmla="*/ 50 w 54"/>
                <a:gd name="T85" fmla="*/ 78 h 84"/>
                <a:gd name="T86" fmla="*/ 48 w 54"/>
                <a:gd name="T87" fmla="*/ 80 h 84"/>
                <a:gd name="T88" fmla="*/ 44 w 54"/>
                <a:gd name="T89" fmla="*/ 76 h 84"/>
                <a:gd name="T90" fmla="*/ 46 w 54"/>
                <a:gd name="T91" fmla="*/ 80 h 84"/>
                <a:gd name="T92" fmla="*/ 42 w 54"/>
                <a:gd name="T93" fmla="*/ 80 h 84"/>
                <a:gd name="T94" fmla="*/ 38 w 54"/>
                <a:gd name="T95" fmla="*/ 82 h 84"/>
                <a:gd name="T96" fmla="*/ 34 w 54"/>
                <a:gd name="T97" fmla="*/ 82 h 84"/>
                <a:gd name="T98" fmla="*/ 32 w 54"/>
                <a:gd name="T99" fmla="*/ 84 h 84"/>
                <a:gd name="T100" fmla="*/ 28 w 54"/>
                <a:gd name="T10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4" h="84">
                  <a:moveTo>
                    <a:pt x="26" y="84"/>
                  </a:moveTo>
                  <a:lnTo>
                    <a:pt x="18" y="80"/>
                  </a:lnTo>
                  <a:lnTo>
                    <a:pt x="12" y="80"/>
                  </a:lnTo>
                  <a:lnTo>
                    <a:pt x="4" y="82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2" y="76"/>
                  </a:lnTo>
                  <a:lnTo>
                    <a:pt x="2" y="74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4" y="64"/>
                  </a:lnTo>
                  <a:lnTo>
                    <a:pt x="4" y="62"/>
                  </a:lnTo>
                  <a:lnTo>
                    <a:pt x="8" y="58"/>
                  </a:lnTo>
                  <a:lnTo>
                    <a:pt x="10" y="56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0" y="52"/>
                  </a:lnTo>
                  <a:lnTo>
                    <a:pt x="10" y="48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4"/>
                  </a:lnTo>
                  <a:lnTo>
                    <a:pt x="12" y="44"/>
                  </a:lnTo>
                  <a:lnTo>
                    <a:pt x="14" y="42"/>
                  </a:lnTo>
                  <a:lnTo>
                    <a:pt x="16" y="40"/>
                  </a:lnTo>
                  <a:lnTo>
                    <a:pt x="16" y="38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2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32" y="0"/>
                  </a:lnTo>
                  <a:lnTo>
                    <a:pt x="38" y="2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6" y="16"/>
                  </a:lnTo>
                  <a:lnTo>
                    <a:pt x="46" y="20"/>
                  </a:lnTo>
                  <a:lnTo>
                    <a:pt x="46" y="24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6" y="30"/>
                  </a:lnTo>
                  <a:lnTo>
                    <a:pt x="46" y="32"/>
                  </a:lnTo>
                  <a:lnTo>
                    <a:pt x="46" y="34"/>
                  </a:lnTo>
                  <a:lnTo>
                    <a:pt x="42" y="34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6" y="40"/>
                  </a:lnTo>
                  <a:lnTo>
                    <a:pt x="48" y="42"/>
                  </a:lnTo>
                  <a:lnTo>
                    <a:pt x="50" y="42"/>
                  </a:lnTo>
                  <a:lnTo>
                    <a:pt x="50" y="44"/>
                  </a:lnTo>
                  <a:lnTo>
                    <a:pt x="52" y="46"/>
                  </a:lnTo>
                  <a:lnTo>
                    <a:pt x="54" y="48"/>
                  </a:lnTo>
                  <a:lnTo>
                    <a:pt x="54" y="50"/>
                  </a:lnTo>
                  <a:lnTo>
                    <a:pt x="52" y="52"/>
                  </a:lnTo>
                  <a:lnTo>
                    <a:pt x="52" y="52"/>
                  </a:lnTo>
                  <a:lnTo>
                    <a:pt x="50" y="54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50" y="60"/>
                  </a:lnTo>
                  <a:lnTo>
                    <a:pt x="50" y="62"/>
                  </a:lnTo>
                  <a:lnTo>
                    <a:pt x="50" y="64"/>
                  </a:lnTo>
                  <a:lnTo>
                    <a:pt x="48" y="66"/>
                  </a:lnTo>
                  <a:lnTo>
                    <a:pt x="48" y="68"/>
                  </a:lnTo>
                  <a:lnTo>
                    <a:pt x="50" y="70"/>
                  </a:lnTo>
                  <a:lnTo>
                    <a:pt x="48" y="70"/>
                  </a:lnTo>
                  <a:lnTo>
                    <a:pt x="48" y="72"/>
                  </a:lnTo>
                  <a:lnTo>
                    <a:pt x="50" y="74"/>
                  </a:lnTo>
                  <a:lnTo>
                    <a:pt x="50" y="76"/>
                  </a:lnTo>
                  <a:lnTo>
                    <a:pt x="50" y="78"/>
                  </a:lnTo>
                  <a:lnTo>
                    <a:pt x="48" y="80"/>
                  </a:lnTo>
                  <a:lnTo>
                    <a:pt x="48" y="80"/>
                  </a:lnTo>
                  <a:lnTo>
                    <a:pt x="46" y="76"/>
                  </a:lnTo>
                  <a:lnTo>
                    <a:pt x="44" y="76"/>
                  </a:lnTo>
                  <a:lnTo>
                    <a:pt x="44" y="76"/>
                  </a:lnTo>
                  <a:lnTo>
                    <a:pt x="46" y="80"/>
                  </a:lnTo>
                  <a:lnTo>
                    <a:pt x="44" y="80"/>
                  </a:lnTo>
                  <a:lnTo>
                    <a:pt x="42" y="80"/>
                  </a:lnTo>
                  <a:lnTo>
                    <a:pt x="40" y="82"/>
                  </a:lnTo>
                  <a:lnTo>
                    <a:pt x="38" y="82"/>
                  </a:lnTo>
                  <a:lnTo>
                    <a:pt x="38" y="82"/>
                  </a:lnTo>
                  <a:lnTo>
                    <a:pt x="34" y="82"/>
                  </a:lnTo>
                  <a:lnTo>
                    <a:pt x="32" y="82"/>
                  </a:lnTo>
                  <a:lnTo>
                    <a:pt x="32" y="84"/>
                  </a:lnTo>
                  <a:lnTo>
                    <a:pt x="30" y="84"/>
                  </a:lnTo>
                  <a:lnTo>
                    <a:pt x="28" y="84"/>
                  </a:lnTo>
                  <a:lnTo>
                    <a:pt x="26" y="8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Freeform 240"/>
            <p:cNvSpPr/>
            <p:nvPr/>
          </p:nvSpPr>
          <p:spPr bwMode="gray">
            <a:xfrm>
              <a:off x="1191" y="2508"/>
              <a:ext cx="224" cy="110"/>
            </a:xfrm>
            <a:custGeom>
              <a:avLst/>
              <a:gdLst>
                <a:gd name="T0" fmla="*/ 194 w 224"/>
                <a:gd name="T1" fmla="*/ 34 h 110"/>
                <a:gd name="T2" fmla="*/ 204 w 224"/>
                <a:gd name="T3" fmla="*/ 40 h 110"/>
                <a:gd name="T4" fmla="*/ 216 w 224"/>
                <a:gd name="T5" fmla="*/ 58 h 110"/>
                <a:gd name="T6" fmla="*/ 224 w 224"/>
                <a:gd name="T7" fmla="*/ 80 h 110"/>
                <a:gd name="T8" fmla="*/ 220 w 224"/>
                <a:gd name="T9" fmla="*/ 82 h 110"/>
                <a:gd name="T10" fmla="*/ 208 w 224"/>
                <a:gd name="T11" fmla="*/ 80 h 110"/>
                <a:gd name="T12" fmla="*/ 194 w 224"/>
                <a:gd name="T13" fmla="*/ 82 h 110"/>
                <a:gd name="T14" fmla="*/ 182 w 224"/>
                <a:gd name="T15" fmla="*/ 88 h 110"/>
                <a:gd name="T16" fmla="*/ 174 w 224"/>
                <a:gd name="T17" fmla="*/ 92 h 110"/>
                <a:gd name="T18" fmla="*/ 168 w 224"/>
                <a:gd name="T19" fmla="*/ 92 h 110"/>
                <a:gd name="T20" fmla="*/ 162 w 224"/>
                <a:gd name="T21" fmla="*/ 98 h 110"/>
                <a:gd name="T22" fmla="*/ 152 w 224"/>
                <a:gd name="T23" fmla="*/ 102 h 110"/>
                <a:gd name="T24" fmla="*/ 136 w 224"/>
                <a:gd name="T25" fmla="*/ 102 h 110"/>
                <a:gd name="T26" fmla="*/ 128 w 224"/>
                <a:gd name="T27" fmla="*/ 98 h 110"/>
                <a:gd name="T28" fmla="*/ 124 w 224"/>
                <a:gd name="T29" fmla="*/ 102 h 110"/>
                <a:gd name="T30" fmla="*/ 118 w 224"/>
                <a:gd name="T31" fmla="*/ 110 h 110"/>
                <a:gd name="T32" fmla="*/ 114 w 224"/>
                <a:gd name="T33" fmla="*/ 110 h 110"/>
                <a:gd name="T34" fmla="*/ 114 w 224"/>
                <a:gd name="T35" fmla="*/ 106 h 110"/>
                <a:gd name="T36" fmla="*/ 116 w 224"/>
                <a:gd name="T37" fmla="*/ 104 h 110"/>
                <a:gd name="T38" fmla="*/ 116 w 224"/>
                <a:gd name="T39" fmla="*/ 100 h 110"/>
                <a:gd name="T40" fmla="*/ 98 w 224"/>
                <a:gd name="T41" fmla="*/ 104 h 110"/>
                <a:gd name="T42" fmla="*/ 92 w 224"/>
                <a:gd name="T43" fmla="*/ 106 h 110"/>
                <a:gd name="T44" fmla="*/ 82 w 224"/>
                <a:gd name="T45" fmla="*/ 108 h 110"/>
                <a:gd name="T46" fmla="*/ 70 w 224"/>
                <a:gd name="T47" fmla="*/ 104 h 110"/>
                <a:gd name="T48" fmla="*/ 58 w 224"/>
                <a:gd name="T49" fmla="*/ 104 h 110"/>
                <a:gd name="T50" fmla="*/ 52 w 224"/>
                <a:gd name="T51" fmla="*/ 110 h 110"/>
                <a:gd name="T52" fmla="*/ 46 w 224"/>
                <a:gd name="T53" fmla="*/ 110 h 110"/>
                <a:gd name="T54" fmla="*/ 34 w 224"/>
                <a:gd name="T55" fmla="*/ 106 h 110"/>
                <a:gd name="T56" fmla="*/ 26 w 224"/>
                <a:gd name="T57" fmla="*/ 102 h 110"/>
                <a:gd name="T58" fmla="*/ 14 w 224"/>
                <a:gd name="T59" fmla="*/ 94 h 110"/>
                <a:gd name="T60" fmla="*/ 12 w 224"/>
                <a:gd name="T61" fmla="*/ 86 h 110"/>
                <a:gd name="T62" fmla="*/ 8 w 224"/>
                <a:gd name="T63" fmla="*/ 76 h 110"/>
                <a:gd name="T64" fmla="*/ 2 w 224"/>
                <a:gd name="T65" fmla="*/ 66 h 110"/>
                <a:gd name="T66" fmla="*/ 0 w 224"/>
                <a:gd name="T67" fmla="*/ 54 h 110"/>
                <a:gd name="T68" fmla="*/ 4 w 224"/>
                <a:gd name="T69" fmla="*/ 50 h 110"/>
                <a:gd name="T70" fmla="*/ 14 w 224"/>
                <a:gd name="T71" fmla="*/ 44 h 110"/>
                <a:gd name="T72" fmla="*/ 20 w 224"/>
                <a:gd name="T73" fmla="*/ 46 h 110"/>
                <a:gd name="T74" fmla="*/ 30 w 224"/>
                <a:gd name="T75" fmla="*/ 44 h 110"/>
                <a:gd name="T76" fmla="*/ 38 w 224"/>
                <a:gd name="T77" fmla="*/ 40 h 110"/>
                <a:gd name="T78" fmla="*/ 50 w 224"/>
                <a:gd name="T79" fmla="*/ 40 h 110"/>
                <a:gd name="T80" fmla="*/ 40 w 224"/>
                <a:gd name="T81" fmla="*/ 36 h 110"/>
                <a:gd name="T82" fmla="*/ 38 w 224"/>
                <a:gd name="T83" fmla="*/ 32 h 110"/>
                <a:gd name="T84" fmla="*/ 42 w 224"/>
                <a:gd name="T85" fmla="*/ 20 h 110"/>
                <a:gd name="T86" fmla="*/ 52 w 224"/>
                <a:gd name="T87" fmla="*/ 16 h 110"/>
                <a:gd name="T88" fmla="*/ 62 w 224"/>
                <a:gd name="T89" fmla="*/ 16 h 110"/>
                <a:gd name="T90" fmla="*/ 72 w 224"/>
                <a:gd name="T91" fmla="*/ 14 h 110"/>
                <a:gd name="T92" fmla="*/ 86 w 224"/>
                <a:gd name="T93" fmla="*/ 4 h 110"/>
                <a:gd name="T94" fmla="*/ 88 w 224"/>
                <a:gd name="T95" fmla="*/ 2 h 110"/>
                <a:gd name="T96" fmla="*/ 98 w 224"/>
                <a:gd name="T97" fmla="*/ 0 h 110"/>
                <a:gd name="T98" fmla="*/ 112 w 224"/>
                <a:gd name="T99" fmla="*/ 4 h 110"/>
                <a:gd name="T100" fmla="*/ 122 w 224"/>
                <a:gd name="T101" fmla="*/ 12 h 110"/>
                <a:gd name="T102" fmla="*/ 132 w 224"/>
                <a:gd name="T103" fmla="*/ 14 h 110"/>
                <a:gd name="T104" fmla="*/ 140 w 224"/>
                <a:gd name="T105" fmla="*/ 12 h 110"/>
                <a:gd name="T106" fmla="*/ 152 w 224"/>
                <a:gd name="T107" fmla="*/ 12 h 110"/>
                <a:gd name="T108" fmla="*/ 158 w 224"/>
                <a:gd name="T109" fmla="*/ 16 h 110"/>
                <a:gd name="T110" fmla="*/ 170 w 224"/>
                <a:gd name="T111" fmla="*/ 24 h 110"/>
                <a:gd name="T112" fmla="*/ 182 w 224"/>
                <a:gd name="T113" fmla="*/ 2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4" h="110">
                  <a:moveTo>
                    <a:pt x="188" y="30"/>
                  </a:moveTo>
                  <a:lnTo>
                    <a:pt x="192" y="32"/>
                  </a:lnTo>
                  <a:lnTo>
                    <a:pt x="194" y="34"/>
                  </a:lnTo>
                  <a:lnTo>
                    <a:pt x="198" y="36"/>
                  </a:lnTo>
                  <a:lnTo>
                    <a:pt x="202" y="38"/>
                  </a:lnTo>
                  <a:lnTo>
                    <a:pt x="204" y="40"/>
                  </a:lnTo>
                  <a:lnTo>
                    <a:pt x="204" y="40"/>
                  </a:lnTo>
                  <a:lnTo>
                    <a:pt x="210" y="46"/>
                  </a:lnTo>
                  <a:lnTo>
                    <a:pt x="216" y="58"/>
                  </a:lnTo>
                  <a:lnTo>
                    <a:pt x="220" y="70"/>
                  </a:lnTo>
                  <a:lnTo>
                    <a:pt x="224" y="78"/>
                  </a:lnTo>
                  <a:lnTo>
                    <a:pt x="224" y="80"/>
                  </a:lnTo>
                  <a:lnTo>
                    <a:pt x="222" y="82"/>
                  </a:lnTo>
                  <a:lnTo>
                    <a:pt x="222" y="82"/>
                  </a:lnTo>
                  <a:lnTo>
                    <a:pt x="220" y="82"/>
                  </a:lnTo>
                  <a:lnTo>
                    <a:pt x="220" y="82"/>
                  </a:lnTo>
                  <a:lnTo>
                    <a:pt x="218" y="78"/>
                  </a:lnTo>
                  <a:lnTo>
                    <a:pt x="208" y="80"/>
                  </a:lnTo>
                  <a:lnTo>
                    <a:pt x="204" y="80"/>
                  </a:lnTo>
                  <a:lnTo>
                    <a:pt x="200" y="80"/>
                  </a:lnTo>
                  <a:lnTo>
                    <a:pt x="194" y="82"/>
                  </a:lnTo>
                  <a:lnTo>
                    <a:pt x="190" y="84"/>
                  </a:lnTo>
                  <a:lnTo>
                    <a:pt x="184" y="86"/>
                  </a:lnTo>
                  <a:lnTo>
                    <a:pt x="182" y="88"/>
                  </a:lnTo>
                  <a:lnTo>
                    <a:pt x="180" y="88"/>
                  </a:lnTo>
                  <a:lnTo>
                    <a:pt x="178" y="90"/>
                  </a:lnTo>
                  <a:lnTo>
                    <a:pt x="174" y="92"/>
                  </a:lnTo>
                  <a:lnTo>
                    <a:pt x="172" y="92"/>
                  </a:lnTo>
                  <a:lnTo>
                    <a:pt x="170" y="92"/>
                  </a:lnTo>
                  <a:lnTo>
                    <a:pt x="168" y="92"/>
                  </a:lnTo>
                  <a:lnTo>
                    <a:pt x="166" y="94"/>
                  </a:lnTo>
                  <a:lnTo>
                    <a:pt x="164" y="96"/>
                  </a:lnTo>
                  <a:lnTo>
                    <a:pt x="162" y="98"/>
                  </a:lnTo>
                  <a:lnTo>
                    <a:pt x="162" y="98"/>
                  </a:lnTo>
                  <a:lnTo>
                    <a:pt x="158" y="100"/>
                  </a:lnTo>
                  <a:lnTo>
                    <a:pt x="152" y="102"/>
                  </a:lnTo>
                  <a:lnTo>
                    <a:pt x="146" y="102"/>
                  </a:lnTo>
                  <a:lnTo>
                    <a:pt x="140" y="102"/>
                  </a:lnTo>
                  <a:lnTo>
                    <a:pt x="136" y="102"/>
                  </a:lnTo>
                  <a:lnTo>
                    <a:pt x="132" y="100"/>
                  </a:lnTo>
                  <a:lnTo>
                    <a:pt x="132" y="100"/>
                  </a:lnTo>
                  <a:lnTo>
                    <a:pt x="128" y="98"/>
                  </a:lnTo>
                  <a:lnTo>
                    <a:pt x="126" y="98"/>
                  </a:lnTo>
                  <a:lnTo>
                    <a:pt x="124" y="100"/>
                  </a:lnTo>
                  <a:lnTo>
                    <a:pt x="124" y="102"/>
                  </a:lnTo>
                  <a:lnTo>
                    <a:pt x="124" y="102"/>
                  </a:lnTo>
                  <a:lnTo>
                    <a:pt x="120" y="108"/>
                  </a:lnTo>
                  <a:lnTo>
                    <a:pt x="118" y="110"/>
                  </a:lnTo>
                  <a:lnTo>
                    <a:pt x="116" y="110"/>
                  </a:lnTo>
                  <a:lnTo>
                    <a:pt x="114" y="110"/>
                  </a:lnTo>
                  <a:lnTo>
                    <a:pt x="114" y="110"/>
                  </a:lnTo>
                  <a:lnTo>
                    <a:pt x="112" y="108"/>
                  </a:lnTo>
                  <a:lnTo>
                    <a:pt x="112" y="108"/>
                  </a:lnTo>
                  <a:lnTo>
                    <a:pt x="114" y="106"/>
                  </a:lnTo>
                  <a:lnTo>
                    <a:pt x="114" y="106"/>
                  </a:lnTo>
                  <a:lnTo>
                    <a:pt x="116" y="104"/>
                  </a:lnTo>
                  <a:lnTo>
                    <a:pt x="116" y="104"/>
                  </a:lnTo>
                  <a:lnTo>
                    <a:pt x="116" y="102"/>
                  </a:lnTo>
                  <a:lnTo>
                    <a:pt x="116" y="100"/>
                  </a:lnTo>
                  <a:lnTo>
                    <a:pt x="116" y="100"/>
                  </a:lnTo>
                  <a:lnTo>
                    <a:pt x="108" y="102"/>
                  </a:lnTo>
                  <a:lnTo>
                    <a:pt x="102" y="106"/>
                  </a:lnTo>
                  <a:lnTo>
                    <a:pt x="98" y="104"/>
                  </a:lnTo>
                  <a:lnTo>
                    <a:pt x="96" y="104"/>
                  </a:lnTo>
                  <a:lnTo>
                    <a:pt x="94" y="104"/>
                  </a:lnTo>
                  <a:lnTo>
                    <a:pt x="92" y="106"/>
                  </a:lnTo>
                  <a:lnTo>
                    <a:pt x="88" y="108"/>
                  </a:lnTo>
                  <a:lnTo>
                    <a:pt x="84" y="108"/>
                  </a:lnTo>
                  <a:lnTo>
                    <a:pt x="82" y="108"/>
                  </a:lnTo>
                  <a:lnTo>
                    <a:pt x="80" y="106"/>
                  </a:lnTo>
                  <a:lnTo>
                    <a:pt x="76" y="104"/>
                  </a:lnTo>
                  <a:lnTo>
                    <a:pt x="70" y="104"/>
                  </a:lnTo>
                  <a:lnTo>
                    <a:pt x="64" y="102"/>
                  </a:lnTo>
                  <a:lnTo>
                    <a:pt x="60" y="102"/>
                  </a:lnTo>
                  <a:lnTo>
                    <a:pt x="58" y="104"/>
                  </a:lnTo>
                  <a:lnTo>
                    <a:pt x="58" y="106"/>
                  </a:lnTo>
                  <a:lnTo>
                    <a:pt x="54" y="108"/>
                  </a:lnTo>
                  <a:lnTo>
                    <a:pt x="52" y="110"/>
                  </a:lnTo>
                  <a:lnTo>
                    <a:pt x="48" y="110"/>
                  </a:lnTo>
                  <a:lnTo>
                    <a:pt x="48" y="110"/>
                  </a:lnTo>
                  <a:lnTo>
                    <a:pt x="46" y="110"/>
                  </a:lnTo>
                  <a:lnTo>
                    <a:pt x="42" y="108"/>
                  </a:lnTo>
                  <a:lnTo>
                    <a:pt x="38" y="106"/>
                  </a:lnTo>
                  <a:lnTo>
                    <a:pt x="34" y="106"/>
                  </a:lnTo>
                  <a:lnTo>
                    <a:pt x="32" y="106"/>
                  </a:lnTo>
                  <a:lnTo>
                    <a:pt x="30" y="104"/>
                  </a:lnTo>
                  <a:lnTo>
                    <a:pt x="26" y="102"/>
                  </a:lnTo>
                  <a:lnTo>
                    <a:pt x="22" y="100"/>
                  </a:lnTo>
                  <a:lnTo>
                    <a:pt x="18" y="96"/>
                  </a:lnTo>
                  <a:lnTo>
                    <a:pt x="14" y="94"/>
                  </a:lnTo>
                  <a:lnTo>
                    <a:pt x="12" y="90"/>
                  </a:lnTo>
                  <a:lnTo>
                    <a:pt x="12" y="90"/>
                  </a:lnTo>
                  <a:lnTo>
                    <a:pt x="12" y="86"/>
                  </a:lnTo>
                  <a:lnTo>
                    <a:pt x="10" y="82"/>
                  </a:lnTo>
                  <a:lnTo>
                    <a:pt x="10" y="78"/>
                  </a:lnTo>
                  <a:lnTo>
                    <a:pt x="8" y="76"/>
                  </a:lnTo>
                  <a:lnTo>
                    <a:pt x="2" y="70"/>
                  </a:lnTo>
                  <a:lnTo>
                    <a:pt x="2" y="68"/>
                  </a:lnTo>
                  <a:lnTo>
                    <a:pt x="2" y="66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2" y="52"/>
                  </a:lnTo>
                  <a:lnTo>
                    <a:pt x="4" y="50"/>
                  </a:lnTo>
                  <a:lnTo>
                    <a:pt x="6" y="48"/>
                  </a:lnTo>
                  <a:lnTo>
                    <a:pt x="8" y="44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20" y="46"/>
                  </a:lnTo>
                  <a:lnTo>
                    <a:pt x="26" y="46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2" y="42"/>
                  </a:lnTo>
                  <a:lnTo>
                    <a:pt x="36" y="40"/>
                  </a:lnTo>
                  <a:lnTo>
                    <a:pt x="38" y="40"/>
                  </a:lnTo>
                  <a:lnTo>
                    <a:pt x="42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6" y="38"/>
                  </a:lnTo>
                  <a:lnTo>
                    <a:pt x="42" y="38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8" y="34"/>
                  </a:lnTo>
                  <a:lnTo>
                    <a:pt x="38" y="32"/>
                  </a:lnTo>
                  <a:lnTo>
                    <a:pt x="38" y="28"/>
                  </a:lnTo>
                  <a:lnTo>
                    <a:pt x="40" y="24"/>
                  </a:lnTo>
                  <a:lnTo>
                    <a:pt x="42" y="20"/>
                  </a:lnTo>
                  <a:lnTo>
                    <a:pt x="48" y="16"/>
                  </a:lnTo>
                  <a:lnTo>
                    <a:pt x="50" y="16"/>
                  </a:lnTo>
                  <a:lnTo>
                    <a:pt x="52" y="16"/>
                  </a:lnTo>
                  <a:lnTo>
                    <a:pt x="56" y="16"/>
                  </a:lnTo>
                  <a:lnTo>
                    <a:pt x="60" y="16"/>
                  </a:lnTo>
                  <a:lnTo>
                    <a:pt x="62" y="16"/>
                  </a:lnTo>
                  <a:lnTo>
                    <a:pt x="64" y="16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0"/>
                  </a:lnTo>
                  <a:lnTo>
                    <a:pt x="82" y="8"/>
                  </a:lnTo>
                  <a:lnTo>
                    <a:pt x="86" y="4"/>
                  </a:lnTo>
                  <a:lnTo>
                    <a:pt x="86" y="4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104" y="2"/>
                  </a:lnTo>
                  <a:lnTo>
                    <a:pt x="112" y="4"/>
                  </a:lnTo>
                  <a:lnTo>
                    <a:pt x="112" y="4"/>
                  </a:lnTo>
                  <a:lnTo>
                    <a:pt x="114" y="6"/>
                  </a:lnTo>
                  <a:lnTo>
                    <a:pt x="118" y="8"/>
                  </a:lnTo>
                  <a:lnTo>
                    <a:pt x="122" y="12"/>
                  </a:lnTo>
                  <a:lnTo>
                    <a:pt x="128" y="16"/>
                  </a:lnTo>
                  <a:lnTo>
                    <a:pt x="128" y="14"/>
                  </a:lnTo>
                  <a:lnTo>
                    <a:pt x="132" y="14"/>
                  </a:lnTo>
                  <a:lnTo>
                    <a:pt x="136" y="14"/>
                  </a:lnTo>
                  <a:lnTo>
                    <a:pt x="138" y="12"/>
                  </a:lnTo>
                  <a:lnTo>
                    <a:pt x="140" y="12"/>
                  </a:lnTo>
                  <a:lnTo>
                    <a:pt x="142" y="12"/>
                  </a:lnTo>
                  <a:lnTo>
                    <a:pt x="146" y="12"/>
                  </a:lnTo>
                  <a:lnTo>
                    <a:pt x="152" y="12"/>
                  </a:lnTo>
                  <a:lnTo>
                    <a:pt x="156" y="14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8"/>
                  </a:lnTo>
                  <a:lnTo>
                    <a:pt x="166" y="22"/>
                  </a:lnTo>
                  <a:lnTo>
                    <a:pt x="170" y="24"/>
                  </a:lnTo>
                  <a:lnTo>
                    <a:pt x="180" y="26"/>
                  </a:lnTo>
                  <a:lnTo>
                    <a:pt x="180" y="26"/>
                  </a:lnTo>
                  <a:lnTo>
                    <a:pt x="182" y="28"/>
                  </a:lnTo>
                  <a:lnTo>
                    <a:pt x="186" y="28"/>
                  </a:lnTo>
                  <a:lnTo>
                    <a:pt x="188" y="3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Freeform 241"/>
            <p:cNvSpPr/>
            <p:nvPr/>
          </p:nvSpPr>
          <p:spPr bwMode="gray">
            <a:xfrm>
              <a:off x="1119" y="2438"/>
              <a:ext cx="110" cy="90"/>
            </a:xfrm>
            <a:custGeom>
              <a:avLst/>
              <a:gdLst>
                <a:gd name="T0" fmla="*/ 28 w 110"/>
                <a:gd name="T1" fmla="*/ 74 h 90"/>
                <a:gd name="T2" fmla="*/ 30 w 110"/>
                <a:gd name="T3" fmla="*/ 60 h 90"/>
                <a:gd name="T4" fmla="*/ 32 w 110"/>
                <a:gd name="T5" fmla="*/ 58 h 90"/>
                <a:gd name="T6" fmla="*/ 32 w 110"/>
                <a:gd name="T7" fmla="*/ 54 h 90"/>
                <a:gd name="T8" fmla="*/ 30 w 110"/>
                <a:gd name="T9" fmla="*/ 50 h 90"/>
                <a:gd name="T10" fmla="*/ 26 w 110"/>
                <a:gd name="T11" fmla="*/ 44 h 90"/>
                <a:gd name="T12" fmla="*/ 22 w 110"/>
                <a:gd name="T13" fmla="*/ 36 h 90"/>
                <a:gd name="T14" fmla="*/ 18 w 110"/>
                <a:gd name="T15" fmla="*/ 24 h 90"/>
                <a:gd name="T16" fmla="*/ 14 w 110"/>
                <a:gd name="T17" fmla="*/ 22 h 90"/>
                <a:gd name="T18" fmla="*/ 4 w 110"/>
                <a:gd name="T19" fmla="*/ 12 h 90"/>
                <a:gd name="T20" fmla="*/ 4 w 110"/>
                <a:gd name="T21" fmla="*/ 6 h 90"/>
                <a:gd name="T22" fmla="*/ 0 w 110"/>
                <a:gd name="T23" fmla="*/ 0 h 90"/>
                <a:gd name="T24" fmla="*/ 2 w 110"/>
                <a:gd name="T25" fmla="*/ 0 h 90"/>
                <a:gd name="T26" fmla="*/ 10 w 110"/>
                <a:gd name="T27" fmla="*/ 0 h 90"/>
                <a:gd name="T28" fmla="*/ 18 w 110"/>
                <a:gd name="T29" fmla="*/ 4 h 90"/>
                <a:gd name="T30" fmla="*/ 24 w 110"/>
                <a:gd name="T31" fmla="*/ 10 h 90"/>
                <a:gd name="T32" fmla="*/ 32 w 110"/>
                <a:gd name="T33" fmla="*/ 16 h 90"/>
                <a:gd name="T34" fmla="*/ 44 w 110"/>
                <a:gd name="T35" fmla="*/ 18 h 90"/>
                <a:gd name="T36" fmla="*/ 58 w 110"/>
                <a:gd name="T37" fmla="*/ 12 h 90"/>
                <a:gd name="T38" fmla="*/ 84 w 110"/>
                <a:gd name="T39" fmla="*/ 18 h 90"/>
                <a:gd name="T40" fmla="*/ 100 w 110"/>
                <a:gd name="T41" fmla="*/ 24 h 90"/>
                <a:gd name="T42" fmla="*/ 104 w 110"/>
                <a:gd name="T43" fmla="*/ 26 h 90"/>
                <a:gd name="T44" fmla="*/ 110 w 110"/>
                <a:gd name="T45" fmla="*/ 30 h 90"/>
                <a:gd name="T46" fmla="*/ 110 w 110"/>
                <a:gd name="T47" fmla="*/ 34 h 90"/>
                <a:gd name="T48" fmla="*/ 108 w 110"/>
                <a:gd name="T49" fmla="*/ 42 h 90"/>
                <a:gd name="T50" fmla="*/ 106 w 110"/>
                <a:gd name="T51" fmla="*/ 46 h 90"/>
                <a:gd name="T52" fmla="*/ 104 w 110"/>
                <a:gd name="T53" fmla="*/ 52 h 90"/>
                <a:gd name="T54" fmla="*/ 100 w 110"/>
                <a:gd name="T55" fmla="*/ 56 h 90"/>
                <a:gd name="T56" fmla="*/ 98 w 110"/>
                <a:gd name="T57" fmla="*/ 58 h 90"/>
                <a:gd name="T58" fmla="*/ 94 w 110"/>
                <a:gd name="T59" fmla="*/ 66 h 90"/>
                <a:gd name="T60" fmla="*/ 94 w 110"/>
                <a:gd name="T61" fmla="*/ 68 h 90"/>
                <a:gd name="T62" fmla="*/ 90 w 110"/>
                <a:gd name="T63" fmla="*/ 70 h 90"/>
                <a:gd name="T64" fmla="*/ 82 w 110"/>
                <a:gd name="T65" fmla="*/ 72 h 90"/>
                <a:gd name="T66" fmla="*/ 74 w 110"/>
                <a:gd name="T67" fmla="*/ 82 h 90"/>
                <a:gd name="T68" fmla="*/ 70 w 110"/>
                <a:gd name="T69" fmla="*/ 88 h 90"/>
                <a:gd name="T70" fmla="*/ 62 w 110"/>
                <a:gd name="T71" fmla="*/ 88 h 90"/>
                <a:gd name="T72" fmla="*/ 56 w 110"/>
                <a:gd name="T73" fmla="*/ 88 h 90"/>
                <a:gd name="T74" fmla="*/ 36 w 110"/>
                <a:gd name="T7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90">
                  <a:moveTo>
                    <a:pt x="36" y="90"/>
                  </a:moveTo>
                  <a:lnTo>
                    <a:pt x="28" y="74"/>
                  </a:lnTo>
                  <a:lnTo>
                    <a:pt x="24" y="66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32" y="58"/>
                  </a:lnTo>
                  <a:lnTo>
                    <a:pt x="32" y="56"/>
                  </a:lnTo>
                  <a:lnTo>
                    <a:pt x="32" y="54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28" y="48"/>
                  </a:lnTo>
                  <a:lnTo>
                    <a:pt x="26" y="44"/>
                  </a:lnTo>
                  <a:lnTo>
                    <a:pt x="24" y="40"/>
                  </a:lnTo>
                  <a:lnTo>
                    <a:pt x="22" y="36"/>
                  </a:lnTo>
                  <a:lnTo>
                    <a:pt x="22" y="30"/>
                  </a:lnTo>
                  <a:lnTo>
                    <a:pt x="18" y="24"/>
                  </a:lnTo>
                  <a:lnTo>
                    <a:pt x="18" y="20"/>
                  </a:lnTo>
                  <a:lnTo>
                    <a:pt x="14" y="22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2"/>
                  </a:lnTo>
                  <a:lnTo>
                    <a:pt x="18" y="4"/>
                  </a:lnTo>
                  <a:lnTo>
                    <a:pt x="20" y="6"/>
                  </a:lnTo>
                  <a:lnTo>
                    <a:pt x="24" y="10"/>
                  </a:lnTo>
                  <a:lnTo>
                    <a:pt x="28" y="12"/>
                  </a:lnTo>
                  <a:lnTo>
                    <a:pt x="32" y="16"/>
                  </a:lnTo>
                  <a:lnTo>
                    <a:pt x="38" y="18"/>
                  </a:lnTo>
                  <a:lnTo>
                    <a:pt x="44" y="18"/>
                  </a:lnTo>
                  <a:lnTo>
                    <a:pt x="48" y="16"/>
                  </a:lnTo>
                  <a:lnTo>
                    <a:pt x="58" y="12"/>
                  </a:lnTo>
                  <a:lnTo>
                    <a:pt x="70" y="12"/>
                  </a:lnTo>
                  <a:lnTo>
                    <a:pt x="84" y="18"/>
                  </a:lnTo>
                  <a:lnTo>
                    <a:pt x="98" y="22"/>
                  </a:lnTo>
                  <a:lnTo>
                    <a:pt x="100" y="24"/>
                  </a:lnTo>
                  <a:lnTo>
                    <a:pt x="102" y="24"/>
                  </a:lnTo>
                  <a:lnTo>
                    <a:pt x="104" y="26"/>
                  </a:lnTo>
                  <a:lnTo>
                    <a:pt x="108" y="28"/>
                  </a:lnTo>
                  <a:lnTo>
                    <a:pt x="110" y="30"/>
                  </a:lnTo>
                  <a:lnTo>
                    <a:pt x="110" y="32"/>
                  </a:lnTo>
                  <a:lnTo>
                    <a:pt x="110" y="34"/>
                  </a:lnTo>
                  <a:lnTo>
                    <a:pt x="108" y="36"/>
                  </a:lnTo>
                  <a:lnTo>
                    <a:pt x="108" y="42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104" y="48"/>
                  </a:lnTo>
                  <a:lnTo>
                    <a:pt x="104" y="52"/>
                  </a:lnTo>
                  <a:lnTo>
                    <a:pt x="102" y="54"/>
                  </a:lnTo>
                  <a:lnTo>
                    <a:pt x="100" y="56"/>
                  </a:lnTo>
                  <a:lnTo>
                    <a:pt x="98" y="56"/>
                  </a:lnTo>
                  <a:lnTo>
                    <a:pt x="98" y="58"/>
                  </a:lnTo>
                  <a:lnTo>
                    <a:pt x="96" y="62"/>
                  </a:lnTo>
                  <a:lnTo>
                    <a:pt x="94" y="66"/>
                  </a:lnTo>
                  <a:lnTo>
                    <a:pt x="96" y="68"/>
                  </a:lnTo>
                  <a:lnTo>
                    <a:pt x="94" y="68"/>
                  </a:lnTo>
                  <a:lnTo>
                    <a:pt x="92" y="68"/>
                  </a:lnTo>
                  <a:lnTo>
                    <a:pt x="90" y="70"/>
                  </a:lnTo>
                  <a:lnTo>
                    <a:pt x="86" y="70"/>
                  </a:lnTo>
                  <a:lnTo>
                    <a:pt x="82" y="72"/>
                  </a:lnTo>
                  <a:lnTo>
                    <a:pt x="78" y="76"/>
                  </a:lnTo>
                  <a:lnTo>
                    <a:pt x="74" y="82"/>
                  </a:lnTo>
                  <a:lnTo>
                    <a:pt x="72" y="88"/>
                  </a:lnTo>
                  <a:lnTo>
                    <a:pt x="70" y="88"/>
                  </a:lnTo>
                  <a:lnTo>
                    <a:pt x="68" y="88"/>
                  </a:lnTo>
                  <a:lnTo>
                    <a:pt x="62" y="88"/>
                  </a:lnTo>
                  <a:lnTo>
                    <a:pt x="58" y="88"/>
                  </a:lnTo>
                  <a:lnTo>
                    <a:pt x="56" y="88"/>
                  </a:lnTo>
                  <a:lnTo>
                    <a:pt x="54" y="86"/>
                  </a:lnTo>
                  <a:lnTo>
                    <a:pt x="36" y="9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242"/>
            <p:cNvSpPr/>
            <p:nvPr/>
          </p:nvSpPr>
          <p:spPr bwMode="gray">
            <a:xfrm>
              <a:off x="1107" y="2524"/>
              <a:ext cx="84" cy="84"/>
            </a:xfrm>
            <a:custGeom>
              <a:avLst/>
              <a:gdLst>
                <a:gd name="T0" fmla="*/ 84 w 84"/>
                <a:gd name="T1" fmla="*/ 2 h 84"/>
                <a:gd name="T2" fmla="*/ 72 w 84"/>
                <a:gd name="T3" fmla="*/ 4 h 84"/>
                <a:gd name="T4" fmla="*/ 72 w 84"/>
                <a:gd name="T5" fmla="*/ 4 h 84"/>
                <a:gd name="T6" fmla="*/ 70 w 84"/>
                <a:gd name="T7" fmla="*/ 4 h 84"/>
                <a:gd name="T8" fmla="*/ 68 w 84"/>
                <a:gd name="T9" fmla="*/ 2 h 84"/>
                <a:gd name="T10" fmla="*/ 66 w 84"/>
                <a:gd name="T11" fmla="*/ 0 h 84"/>
                <a:gd name="T12" fmla="*/ 48 w 84"/>
                <a:gd name="T13" fmla="*/ 4 h 84"/>
                <a:gd name="T14" fmla="*/ 34 w 84"/>
                <a:gd name="T15" fmla="*/ 6 h 84"/>
                <a:gd name="T16" fmla="*/ 20 w 84"/>
                <a:gd name="T17" fmla="*/ 8 h 84"/>
                <a:gd name="T18" fmla="*/ 20 w 84"/>
                <a:gd name="T19" fmla="*/ 10 h 84"/>
                <a:gd name="T20" fmla="*/ 18 w 84"/>
                <a:gd name="T21" fmla="*/ 12 h 84"/>
                <a:gd name="T22" fmla="*/ 18 w 84"/>
                <a:gd name="T23" fmla="*/ 16 h 84"/>
                <a:gd name="T24" fmla="*/ 18 w 84"/>
                <a:gd name="T25" fmla="*/ 16 h 84"/>
                <a:gd name="T26" fmla="*/ 16 w 84"/>
                <a:gd name="T27" fmla="*/ 18 h 84"/>
                <a:gd name="T28" fmla="*/ 12 w 84"/>
                <a:gd name="T29" fmla="*/ 20 h 84"/>
                <a:gd name="T30" fmla="*/ 8 w 84"/>
                <a:gd name="T31" fmla="*/ 22 h 84"/>
                <a:gd name="T32" fmla="*/ 6 w 84"/>
                <a:gd name="T33" fmla="*/ 26 h 84"/>
                <a:gd name="T34" fmla="*/ 2 w 84"/>
                <a:gd name="T35" fmla="*/ 30 h 84"/>
                <a:gd name="T36" fmla="*/ 0 w 84"/>
                <a:gd name="T37" fmla="*/ 36 h 84"/>
                <a:gd name="T38" fmla="*/ 0 w 84"/>
                <a:gd name="T39" fmla="*/ 36 h 84"/>
                <a:gd name="T40" fmla="*/ 0 w 84"/>
                <a:gd name="T41" fmla="*/ 38 h 84"/>
                <a:gd name="T42" fmla="*/ 0 w 84"/>
                <a:gd name="T43" fmla="*/ 40 h 84"/>
                <a:gd name="T44" fmla="*/ 2 w 84"/>
                <a:gd name="T45" fmla="*/ 44 h 84"/>
                <a:gd name="T46" fmla="*/ 4 w 84"/>
                <a:gd name="T47" fmla="*/ 48 h 84"/>
                <a:gd name="T48" fmla="*/ 10 w 84"/>
                <a:gd name="T49" fmla="*/ 56 h 84"/>
                <a:gd name="T50" fmla="*/ 18 w 84"/>
                <a:gd name="T51" fmla="*/ 66 h 84"/>
                <a:gd name="T52" fmla="*/ 26 w 84"/>
                <a:gd name="T53" fmla="*/ 76 h 84"/>
                <a:gd name="T54" fmla="*/ 30 w 84"/>
                <a:gd name="T55" fmla="*/ 84 h 84"/>
                <a:gd name="T56" fmla="*/ 42 w 84"/>
                <a:gd name="T57" fmla="*/ 84 h 84"/>
                <a:gd name="T58" fmla="*/ 44 w 84"/>
                <a:gd name="T59" fmla="*/ 66 h 84"/>
                <a:gd name="T60" fmla="*/ 46 w 84"/>
                <a:gd name="T61" fmla="*/ 66 h 84"/>
                <a:gd name="T62" fmla="*/ 48 w 84"/>
                <a:gd name="T63" fmla="*/ 64 h 84"/>
                <a:gd name="T64" fmla="*/ 50 w 84"/>
                <a:gd name="T65" fmla="*/ 62 h 84"/>
                <a:gd name="T66" fmla="*/ 54 w 84"/>
                <a:gd name="T67" fmla="*/ 56 h 84"/>
                <a:gd name="T68" fmla="*/ 60 w 84"/>
                <a:gd name="T69" fmla="*/ 48 h 84"/>
                <a:gd name="T70" fmla="*/ 58 w 84"/>
                <a:gd name="T71" fmla="*/ 48 h 84"/>
                <a:gd name="T72" fmla="*/ 58 w 84"/>
                <a:gd name="T73" fmla="*/ 46 h 84"/>
                <a:gd name="T74" fmla="*/ 58 w 84"/>
                <a:gd name="T75" fmla="*/ 42 h 84"/>
                <a:gd name="T76" fmla="*/ 58 w 84"/>
                <a:gd name="T77" fmla="*/ 38 h 84"/>
                <a:gd name="T78" fmla="*/ 60 w 84"/>
                <a:gd name="T79" fmla="*/ 32 h 84"/>
                <a:gd name="T80" fmla="*/ 64 w 84"/>
                <a:gd name="T81" fmla="*/ 26 h 84"/>
                <a:gd name="T82" fmla="*/ 64 w 84"/>
                <a:gd name="T83" fmla="*/ 24 h 84"/>
                <a:gd name="T84" fmla="*/ 64 w 84"/>
                <a:gd name="T85" fmla="*/ 22 h 84"/>
                <a:gd name="T86" fmla="*/ 68 w 84"/>
                <a:gd name="T87" fmla="*/ 20 h 84"/>
                <a:gd name="T88" fmla="*/ 70 w 84"/>
                <a:gd name="T89" fmla="*/ 18 h 84"/>
                <a:gd name="T90" fmla="*/ 74 w 84"/>
                <a:gd name="T91" fmla="*/ 16 h 84"/>
                <a:gd name="T92" fmla="*/ 78 w 84"/>
                <a:gd name="T93" fmla="*/ 16 h 84"/>
                <a:gd name="T94" fmla="*/ 84 w 84"/>
                <a:gd name="T95" fmla="*/ 18 h 84"/>
                <a:gd name="T96" fmla="*/ 84 w 84"/>
                <a:gd name="T97" fmla="*/ 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4" h="84">
                  <a:moveTo>
                    <a:pt x="84" y="2"/>
                  </a:moveTo>
                  <a:lnTo>
                    <a:pt x="72" y="4"/>
                  </a:lnTo>
                  <a:lnTo>
                    <a:pt x="72" y="4"/>
                  </a:lnTo>
                  <a:lnTo>
                    <a:pt x="70" y="4"/>
                  </a:lnTo>
                  <a:lnTo>
                    <a:pt x="68" y="2"/>
                  </a:lnTo>
                  <a:lnTo>
                    <a:pt x="66" y="0"/>
                  </a:lnTo>
                  <a:lnTo>
                    <a:pt x="48" y="4"/>
                  </a:lnTo>
                  <a:lnTo>
                    <a:pt x="34" y="6"/>
                  </a:lnTo>
                  <a:lnTo>
                    <a:pt x="20" y="8"/>
                  </a:lnTo>
                  <a:lnTo>
                    <a:pt x="20" y="10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22"/>
                  </a:lnTo>
                  <a:lnTo>
                    <a:pt x="6" y="26"/>
                  </a:lnTo>
                  <a:lnTo>
                    <a:pt x="2" y="30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18" y="66"/>
                  </a:lnTo>
                  <a:lnTo>
                    <a:pt x="26" y="76"/>
                  </a:lnTo>
                  <a:lnTo>
                    <a:pt x="30" y="84"/>
                  </a:lnTo>
                  <a:lnTo>
                    <a:pt x="42" y="84"/>
                  </a:lnTo>
                  <a:lnTo>
                    <a:pt x="44" y="66"/>
                  </a:lnTo>
                  <a:lnTo>
                    <a:pt x="46" y="66"/>
                  </a:lnTo>
                  <a:lnTo>
                    <a:pt x="48" y="64"/>
                  </a:lnTo>
                  <a:lnTo>
                    <a:pt x="50" y="62"/>
                  </a:lnTo>
                  <a:lnTo>
                    <a:pt x="54" y="56"/>
                  </a:lnTo>
                  <a:lnTo>
                    <a:pt x="60" y="48"/>
                  </a:lnTo>
                  <a:lnTo>
                    <a:pt x="58" y="48"/>
                  </a:lnTo>
                  <a:lnTo>
                    <a:pt x="58" y="46"/>
                  </a:lnTo>
                  <a:lnTo>
                    <a:pt x="58" y="42"/>
                  </a:lnTo>
                  <a:lnTo>
                    <a:pt x="58" y="38"/>
                  </a:lnTo>
                  <a:lnTo>
                    <a:pt x="60" y="32"/>
                  </a:lnTo>
                  <a:lnTo>
                    <a:pt x="64" y="26"/>
                  </a:lnTo>
                  <a:lnTo>
                    <a:pt x="64" y="24"/>
                  </a:lnTo>
                  <a:lnTo>
                    <a:pt x="64" y="22"/>
                  </a:lnTo>
                  <a:lnTo>
                    <a:pt x="68" y="20"/>
                  </a:lnTo>
                  <a:lnTo>
                    <a:pt x="70" y="18"/>
                  </a:lnTo>
                  <a:lnTo>
                    <a:pt x="74" y="16"/>
                  </a:lnTo>
                  <a:lnTo>
                    <a:pt x="78" y="16"/>
                  </a:lnTo>
                  <a:lnTo>
                    <a:pt x="84" y="18"/>
                  </a:lnTo>
                  <a:lnTo>
                    <a:pt x="84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243"/>
            <p:cNvSpPr/>
            <p:nvPr/>
          </p:nvSpPr>
          <p:spPr bwMode="gray">
            <a:xfrm>
              <a:off x="1099" y="2496"/>
              <a:ext cx="28" cy="64"/>
            </a:xfrm>
            <a:custGeom>
              <a:avLst/>
              <a:gdLst>
                <a:gd name="T0" fmla="*/ 0 w 28"/>
                <a:gd name="T1" fmla="*/ 20 h 64"/>
                <a:gd name="T2" fmla="*/ 8 w 28"/>
                <a:gd name="T3" fmla="*/ 28 h 64"/>
                <a:gd name="T4" fmla="*/ 10 w 28"/>
                <a:gd name="T5" fmla="*/ 28 h 64"/>
                <a:gd name="T6" fmla="*/ 10 w 28"/>
                <a:gd name="T7" fmla="*/ 32 h 64"/>
                <a:gd name="T8" fmla="*/ 12 w 28"/>
                <a:gd name="T9" fmla="*/ 36 h 64"/>
                <a:gd name="T10" fmla="*/ 12 w 28"/>
                <a:gd name="T11" fmla="*/ 40 h 64"/>
                <a:gd name="T12" fmla="*/ 10 w 28"/>
                <a:gd name="T13" fmla="*/ 40 h 64"/>
                <a:gd name="T14" fmla="*/ 10 w 28"/>
                <a:gd name="T15" fmla="*/ 40 h 64"/>
                <a:gd name="T16" fmla="*/ 10 w 28"/>
                <a:gd name="T17" fmla="*/ 44 h 64"/>
                <a:gd name="T18" fmla="*/ 8 w 28"/>
                <a:gd name="T19" fmla="*/ 48 h 64"/>
                <a:gd name="T20" fmla="*/ 8 w 28"/>
                <a:gd name="T21" fmla="*/ 54 h 64"/>
                <a:gd name="T22" fmla="*/ 8 w 28"/>
                <a:gd name="T23" fmla="*/ 54 h 64"/>
                <a:gd name="T24" fmla="*/ 8 w 28"/>
                <a:gd name="T25" fmla="*/ 58 h 64"/>
                <a:gd name="T26" fmla="*/ 8 w 28"/>
                <a:gd name="T27" fmla="*/ 60 h 64"/>
                <a:gd name="T28" fmla="*/ 8 w 28"/>
                <a:gd name="T29" fmla="*/ 64 h 64"/>
                <a:gd name="T30" fmla="*/ 8 w 28"/>
                <a:gd name="T31" fmla="*/ 62 h 64"/>
                <a:gd name="T32" fmla="*/ 8 w 28"/>
                <a:gd name="T33" fmla="*/ 60 h 64"/>
                <a:gd name="T34" fmla="*/ 10 w 28"/>
                <a:gd name="T35" fmla="*/ 58 h 64"/>
                <a:gd name="T36" fmla="*/ 14 w 28"/>
                <a:gd name="T37" fmla="*/ 54 h 64"/>
                <a:gd name="T38" fmla="*/ 18 w 28"/>
                <a:gd name="T39" fmla="*/ 50 h 64"/>
                <a:gd name="T40" fmla="*/ 26 w 28"/>
                <a:gd name="T41" fmla="*/ 44 h 64"/>
                <a:gd name="T42" fmla="*/ 26 w 28"/>
                <a:gd name="T43" fmla="*/ 42 h 64"/>
                <a:gd name="T44" fmla="*/ 26 w 28"/>
                <a:gd name="T45" fmla="*/ 40 h 64"/>
                <a:gd name="T46" fmla="*/ 28 w 28"/>
                <a:gd name="T47" fmla="*/ 38 h 64"/>
                <a:gd name="T48" fmla="*/ 28 w 28"/>
                <a:gd name="T49" fmla="*/ 36 h 64"/>
                <a:gd name="T50" fmla="*/ 28 w 28"/>
                <a:gd name="T51" fmla="*/ 36 h 64"/>
                <a:gd name="T52" fmla="*/ 26 w 28"/>
                <a:gd name="T53" fmla="*/ 34 h 64"/>
                <a:gd name="T54" fmla="*/ 26 w 28"/>
                <a:gd name="T55" fmla="*/ 32 h 64"/>
                <a:gd name="T56" fmla="*/ 26 w 28"/>
                <a:gd name="T57" fmla="*/ 28 h 64"/>
                <a:gd name="T58" fmla="*/ 26 w 28"/>
                <a:gd name="T59" fmla="*/ 24 h 64"/>
                <a:gd name="T60" fmla="*/ 26 w 28"/>
                <a:gd name="T61" fmla="*/ 22 h 64"/>
                <a:gd name="T62" fmla="*/ 26 w 28"/>
                <a:gd name="T63" fmla="*/ 18 h 64"/>
                <a:gd name="T64" fmla="*/ 24 w 28"/>
                <a:gd name="T65" fmla="*/ 14 h 64"/>
                <a:gd name="T66" fmla="*/ 22 w 28"/>
                <a:gd name="T67" fmla="*/ 8 h 64"/>
                <a:gd name="T68" fmla="*/ 20 w 28"/>
                <a:gd name="T69" fmla="*/ 4 h 64"/>
                <a:gd name="T70" fmla="*/ 20 w 28"/>
                <a:gd name="T71" fmla="*/ 4 h 64"/>
                <a:gd name="T72" fmla="*/ 18 w 28"/>
                <a:gd name="T73" fmla="*/ 2 h 64"/>
                <a:gd name="T74" fmla="*/ 16 w 28"/>
                <a:gd name="T75" fmla="*/ 0 h 64"/>
                <a:gd name="T76" fmla="*/ 12 w 28"/>
                <a:gd name="T77" fmla="*/ 0 h 64"/>
                <a:gd name="T78" fmla="*/ 8 w 28"/>
                <a:gd name="T79" fmla="*/ 0 h 64"/>
                <a:gd name="T80" fmla="*/ 8 w 28"/>
                <a:gd name="T81" fmla="*/ 0 h 64"/>
                <a:gd name="T82" fmla="*/ 6 w 28"/>
                <a:gd name="T83" fmla="*/ 2 h 64"/>
                <a:gd name="T84" fmla="*/ 6 w 28"/>
                <a:gd name="T85" fmla="*/ 2 h 64"/>
                <a:gd name="T86" fmla="*/ 0 w 28"/>
                <a:gd name="T87" fmla="*/ 2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" h="64">
                  <a:moveTo>
                    <a:pt x="0" y="20"/>
                  </a:moveTo>
                  <a:lnTo>
                    <a:pt x="8" y="28"/>
                  </a:lnTo>
                  <a:lnTo>
                    <a:pt x="10" y="28"/>
                  </a:lnTo>
                  <a:lnTo>
                    <a:pt x="10" y="32"/>
                  </a:lnTo>
                  <a:lnTo>
                    <a:pt x="12" y="36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0" y="44"/>
                  </a:lnTo>
                  <a:lnTo>
                    <a:pt x="8" y="48"/>
                  </a:lnTo>
                  <a:lnTo>
                    <a:pt x="8" y="54"/>
                  </a:lnTo>
                  <a:lnTo>
                    <a:pt x="8" y="54"/>
                  </a:lnTo>
                  <a:lnTo>
                    <a:pt x="8" y="58"/>
                  </a:lnTo>
                  <a:lnTo>
                    <a:pt x="8" y="60"/>
                  </a:lnTo>
                  <a:lnTo>
                    <a:pt x="8" y="64"/>
                  </a:lnTo>
                  <a:lnTo>
                    <a:pt x="8" y="62"/>
                  </a:lnTo>
                  <a:lnTo>
                    <a:pt x="8" y="60"/>
                  </a:lnTo>
                  <a:lnTo>
                    <a:pt x="10" y="58"/>
                  </a:lnTo>
                  <a:lnTo>
                    <a:pt x="14" y="54"/>
                  </a:lnTo>
                  <a:lnTo>
                    <a:pt x="18" y="50"/>
                  </a:lnTo>
                  <a:lnTo>
                    <a:pt x="26" y="44"/>
                  </a:lnTo>
                  <a:lnTo>
                    <a:pt x="26" y="42"/>
                  </a:lnTo>
                  <a:lnTo>
                    <a:pt x="26" y="40"/>
                  </a:lnTo>
                  <a:lnTo>
                    <a:pt x="28" y="38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6" y="18"/>
                  </a:lnTo>
                  <a:lnTo>
                    <a:pt x="24" y="14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Freeform 244"/>
            <p:cNvSpPr/>
            <p:nvPr/>
          </p:nvSpPr>
          <p:spPr bwMode="gray">
            <a:xfrm>
              <a:off x="1013" y="2418"/>
              <a:ext cx="142" cy="114"/>
            </a:xfrm>
            <a:custGeom>
              <a:avLst/>
              <a:gdLst>
                <a:gd name="T0" fmla="*/ 20 w 142"/>
                <a:gd name="T1" fmla="*/ 42 h 114"/>
                <a:gd name="T2" fmla="*/ 20 w 142"/>
                <a:gd name="T3" fmla="*/ 40 h 114"/>
                <a:gd name="T4" fmla="*/ 18 w 142"/>
                <a:gd name="T5" fmla="*/ 38 h 114"/>
                <a:gd name="T6" fmla="*/ 20 w 142"/>
                <a:gd name="T7" fmla="*/ 36 h 114"/>
                <a:gd name="T8" fmla="*/ 14 w 142"/>
                <a:gd name="T9" fmla="*/ 34 h 114"/>
                <a:gd name="T10" fmla="*/ 6 w 142"/>
                <a:gd name="T11" fmla="*/ 30 h 114"/>
                <a:gd name="T12" fmla="*/ 0 w 142"/>
                <a:gd name="T13" fmla="*/ 26 h 114"/>
                <a:gd name="T14" fmla="*/ 2 w 142"/>
                <a:gd name="T15" fmla="*/ 24 h 114"/>
                <a:gd name="T16" fmla="*/ 20 w 142"/>
                <a:gd name="T17" fmla="*/ 16 h 114"/>
                <a:gd name="T18" fmla="*/ 32 w 142"/>
                <a:gd name="T19" fmla="*/ 12 h 114"/>
                <a:gd name="T20" fmla="*/ 54 w 142"/>
                <a:gd name="T21" fmla="*/ 6 h 114"/>
                <a:gd name="T22" fmla="*/ 58 w 142"/>
                <a:gd name="T23" fmla="*/ 2 h 114"/>
                <a:gd name="T24" fmla="*/ 60 w 142"/>
                <a:gd name="T25" fmla="*/ 0 h 114"/>
                <a:gd name="T26" fmla="*/ 68 w 142"/>
                <a:gd name="T27" fmla="*/ 24 h 114"/>
                <a:gd name="T28" fmla="*/ 86 w 142"/>
                <a:gd name="T29" fmla="*/ 24 h 114"/>
                <a:gd name="T30" fmla="*/ 92 w 142"/>
                <a:gd name="T31" fmla="*/ 22 h 114"/>
                <a:gd name="T32" fmla="*/ 102 w 142"/>
                <a:gd name="T33" fmla="*/ 18 h 114"/>
                <a:gd name="T34" fmla="*/ 108 w 142"/>
                <a:gd name="T35" fmla="*/ 20 h 114"/>
                <a:gd name="T36" fmla="*/ 110 w 142"/>
                <a:gd name="T37" fmla="*/ 26 h 114"/>
                <a:gd name="T38" fmla="*/ 110 w 142"/>
                <a:gd name="T39" fmla="*/ 32 h 114"/>
                <a:gd name="T40" fmla="*/ 120 w 142"/>
                <a:gd name="T41" fmla="*/ 42 h 114"/>
                <a:gd name="T42" fmla="*/ 124 w 142"/>
                <a:gd name="T43" fmla="*/ 44 h 114"/>
                <a:gd name="T44" fmla="*/ 128 w 142"/>
                <a:gd name="T45" fmla="*/ 56 h 114"/>
                <a:gd name="T46" fmla="*/ 132 w 142"/>
                <a:gd name="T47" fmla="*/ 64 h 114"/>
                <a:gd name="T48" fmla="*/ 136 w 142"/>
                <a:gd name="T49" fmla="*/ 70 h 114"/>
                <a:gd name="T50" fmla="*/ 138 w 142"/>
                <a:gd name="T51" fmla="*/ 74 h 114"/>
                <a:gd name="T52" fmla="*/ 138 w 142"/>
                <a:gd name="T53" fmla="*/ 78 h 114"/>
                <a:gd name="T54" fmla="*/ 136 w 142"/>
                <a:gd name="T55" fmla="*/ 80 h 114"/>
                <a:gd name="T56" fmla="*/ 134 w 142"/>
                <a:gd name="T57" fmla="*/ 94 h 114"/>
                <a:gd name="T58" fmla="*/ 128 w 142"/>
                <a:gd name="T59" fmla="*/ 112 h 114"/>
                <a:gd name="T60" fmla="*/ 112 w 142"/>
                <a:gd name="T61" fmla="*/ 110 h 114"/>
                <a:gd name="T62" fmla="*/ 112 w 142"/>
                <a:gd name="T63" fmla="*/ 104 h 114"/>
                <a:gd name="T64" fmla="*/ 112 w 142"/>
                <a:gd name="T65" fmla="*/ 102 h 114"/>
                <a:gd name="T66" fmla="*/ 110 w 142"/>
                <a:gd name="T67" fmla="*/ 92 h 114"/>
                <a:gd name="T68" fmla="*/ 108 w 142"/>
                <a:gd name="T69" fmla="*/ 86 h 114"/>
                <a:gd name="T70" fmla="*/ 106 w 142"/>
                <a:gd name="T71" fmla="*/ 82 h 114"/>
                <a:gd name="T72" fmla="*/ 98 w 142"/>
                <a:gd name="T73" fmla="*/ 78 h 114"/>
                <a:gd name="T74" fmla="*/ 94 w 142"/>
                <a:gd name="T75" fmla="*/ 80 h 114"/>
                <a:gd name="T76" fmla="*/ 92 w 142"/>
                <a:gd name="T77" fmla="*/ 80 h 114"/>
                <a:gd name="T78" fmla="*/ 64 w 142"/>
                <a:gd name="T79" fmla="*/ 76 h 114"/>
                <a:gd name="T80" fmla="*/ 58 w 142"/>
                <a:gd name="T81" fmla="*/ 74 h 114"/>
                <a:gd name="T82" fmla="*/ 52 w 142"/>
                <a:gd name="T83" fmla="*/ 70 h 114"/>
                <a:gd name="T84" fmla="*/ 46 w 142"/>
                <a:gd name="T85" fmla="*/ 60 h 114"/>
                <a:gd name="T86" fmla="*/ 38 w 142"/>
                <a:gd name="T87" fmla="*/ 6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" h="114">
                  <a:moveTo>
                    <a:pt x="26" y="5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36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10" y="32"/>
                  </a:lnTo>
                  <a:lnTo>
                    <a:pt x="6" y="30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10" y="20"/>
                  </a:lnTo>
                  <a:lnTo>
                    <a:pt x="20" y="16"/>
                  </a:lnTo>
                  <a:lnTo>
                    <a:pt x="28" y="14"/>
                  </a:lnTo>
                  <a:lnTo>
                    <a:pt x="32" y="12"/>
                  </a:lnTo>
                  <a:lnTo>
                    <a:pt x="56" y="10"/>
                  </a:lnTo>
                  <a:lnTo>
                    <a:pt x="54" y="6"/>
                  </a:lnTo>
                  <a:lnTo>
                    <a:pt x="56" y="4"/>
                  </a:lnTo>
                  <a:lnTo>
                    <a:pt x="58" y="2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2" y="10"/>
                  </a:lnTo>
                  <a:lnTo>
                    <a:pt x="68" y="24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88" y="22"/>
                  </a:lnTo>
                  <a:lnTo>
                    <a:pt x="92" y="22"/>
                  </a:lnTo>
                  <a:lnTo>
                    <a:pt x="96" y="20"/>
                  </a:lnTo>
                  <a:lnTo>
                    <a:pt x="102" y="18"/>
                  </a:lnTo>
                  <a:lnTo>
                    <a:pt x="106" y="18"/>
                  </a:lnTo>
                  <a:lnTo>
                    <a:pt x="108" y="20"/>
                  </a:lnTo>
                  <a:lnTo>
                    <a:pt x="110" y="24"/>
                  </a:lnTo>
                  <a:lnTo>
                    <a:pt x="110" y="26"/>
                  </a:lnTo>
                  <a:lnTo>
                    <a:pt x="110" y="30"/>
                  </a:lnTo>
                  <a:lnTo>
                    <a:pt x="110" y="32"/>
                  </a:lnTo>
                  <a:lnTo>
                    <a:pt x="110" y="34"/>
                  </a:lnTo>
                  <a:lnTo>
                    <a:pt x="120" y="42"/>
                  </a:lnTo>
                  <a:lnTo>
                    <a:pt x="124" y="40"/>
                  </a:lnTo>
                  <a:lnTo>
                    <a:pt x="124" y="44"/>
                  </a:lnTo>
                  <a:lnTo>
                    <a:pt x="128" y="50"/>
                  </a:lnTo>
                  <a:lnTo>
                    <a:pt x="128" y="56"/>
                  </a:lnTo>
                  <a:lnTo>
                    <a:pt x="130" y="60"/>
                  </a:lnTo>
                  <a:lnTo>
                    <a:pt x="132" y="64"/>
                  </a:lnTo>
                  <a:lnTo>
                    <a:pt x="134" y="68"/>
                  </a:lnTo>
                  <a:lnTo>
                    <a:pt x="136" y="70"/>
                  </a:lnTo>
                  <a:lnTo>
                    <a:pt x="136" y="70"/>
                  </a:lnTo>
                  <a:lnTo>
                    <a:pt x="138" y="74"/>
                  </a:lnTo>
                  <a:lnTo>
                    <a:pt x="138" y="76"/>
                  </a:lnTo>
                  <a:lnTo>
                    <a:pt x="138" y="78"/>
                  </a:lnTo>
                  <a:lnTo>
                    <a:pt x="136" y="80"/>
                  </a:lnTo>
                  <a:lnTo>
                    <a:pt x="136" y="80"/>
                  </a:lnTo>
                  <a:lnTo>
                    <a:pt x="130" y="86"/>
                  </a:lnTo>
                  <a:lnTo>
                    <a:pt x="134" y="94"/>
                  </a:lnTo>
                  <a:lnTo>
                    <a:pt x="142" y="110"/>
                  </a:lnTo>
                  <a:lnTo>
                    <a:pt x="128" y="112"/>
                  </a:lnTo>
                  <a:lnTo>
                    <a:pt x="114" y="114"/>
                  </a:lnTo>
                  <a:lnTo>
                    <a:pt x="112" y="110"/>
                  </a:lnTo>
                  <a:lnTo>
                    <a:pt x="112" y="108"/>
                  </a:lnTo>
                  <a:lnTo>
                    <a:pt x="112" y="104"/>
                  </a:lnTo>
                  <a:lnTo>
                    <a:pt x="112" y="102"/>
                  </a:lnTo>
                  <a:lnTo>
                    <a:pt x="112" y="102"/>
                  </a:lnTo>
                  <a:lnTo>
                    <a:pt x="112" y="98"/>
                  </a:lnTo>
                  <a:lnTo>
                    <a:pt x="110" y="92"/>
                  </a:lnTo>
                  <a:lnTo>
                    <a:pt x="110" y="88"/>
                  </a:lnTo>
                  <a:lnTo>
                    <a:pt x="108" y="86"/>
                  </a:lnTo>
                  <a:lnTo>
                    <a:pt x="106" y="82"/>
                  </a:lnTo>
                  <a:lnTo>
                    <a:pt x="106" y="82"/>
                  </a:lnTo>
                  <a:lnTo>
                    <a:pt x="102" y="78"/>
                  </a:lnTo>
                  <a:lnTo>
                    <a:pt x="98" y="78"/>
                  </a:lnTo>
                  <a:lnTo>
                    <a:pt x="96" y="78"/>
                  </a:lnTo>
                  <a:lnTo>
                    <a:pt x="94" y="80"/>
                  </a:lnTo>
                  <a:lnTo>
                    <a:pt x="92" y="80"/>
                  </a:lnTo>
                  <a:lnTo>
                    <a:pt x="92" y="80"/>
                  </a:lnTo>
                  <a:lnTo>
                    <a:pt x="86" y="98"/>
                  </a:lnTo>
                  <a:lnTo>
                    <a:pt x="64" y="76"/>
                  </a:lnTo>
                  <a:lnTo>
                    <a:pt x="58" y="76"/>
                  </a:lnTo>
                  <a:lnTo>
                    <a:pt x="58" y="74"/>
                  </a:lnTo>
                  <a:lnTo>
                    <a:pt x="54" y="72"/>
                  </a:lnTo>
                  <a:lnTo>
                    <a:pt x="52" y="70"/>
                  </a:lnTo>
                  <a:lnTo>
                    <a:pt x="48" y="66"/>
                  </a:lnTo>
                  <a:lnTo>
                    <a:pt x="46" y="60"/>
                  </a:lnTo>
                  <a:lnTo>
                    <a:pt x="44" y="56"/>
                  </a:lnTo>
                  <a:lnTo>
                    <a:pt x="38" y="60"/>
                  </a:lnTo>
                  <a:lnTo>
                    <a:pt x="26" y="5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Freeform 245"/>
            <p:cNvSpPr/>
            <p:nvPr/>
          </p:nvSpPr>
          <p:spPr bwMode="gray">
            <a:xfrm>
              <a:off x="1073" y="2384"/>
              <a:ext cx="76" cy="58"/>
            </a:xfrm>
            <a:custGeom>
              <a:avLst/>
              <a:gdLst>
                <a:gd name="T0" fmla="*/ 40 w 76"/>
                <a:gd name="T1" fmla="*/ 18 h 58"/>
                <a:gd name="T2" fmla="*/ 34 w 76"/>
                <a:gd name="T3" fmla="*/ 20 h 58"/>
                <a:gd name="T4" fmla="*/ 28 w 76"/>
                <a:gd name="T5" fmla="*/ 22 h 58"/>
                <a:gd name="T6" fmla="*/ 26 w 76"/>
                <a:gd name="T7" fmla="*/ 22 h 58"/>
                <a:gd name="T8" fmla="*/ 12 w 76"/>
                <a:gd name="T9" fmla="*/ 22 h 58"/>
                <a:gd name="T10" fmla="*/ 10 w 76"/>
                <a:gd name="T11" fmla="*/ 20 h 58"/>
                <a:gd name="T12" fmla="*/ 6 w 76"/>
                <a:gd name="T13" fmla="*/ 16 h 58"/>
                <a:gd name="T14" fmla="*/ 4 w 76"/>
                <a:gd name="T15" fmla="*/ 18 h 58"/>
                <a:gd name="T16" fmla="*/ 0 w 76"/>
                <a:gd name="T17" fmla="*/ 24 h 58"/>
                <a:gd name="T18" fmla="*/ 0 w 76"/>
                <a:gd name="T19" fmla="*/ 32 h 58"/>
                <a:gd name="T20" fmla="*/ 0 w 76"/>
                <a:gd name="T21" fmla="*/ 34 h 58"/>
                <a:gd name="T22" fmla="*/ 2 w 76"/>
                <a:gd name="T23" fmla="*/ 42 h 58"/>
                <a:gd name="T24" fmla="*/ 4 w 76"/>
                <a:gd name="T25" fmla="*/ 52 h 58"/>
                <a:gd name="T26" fmla="*/ 8 w 76"/>
                <a:gd name="T27" fmla="*/ 58 h 58"/>
                <a:gd name="T28" fmla="*/ 26 w 76"/>
                <a:gd name="T29" fmla="*/ 58 h 58"/>
                <a:gd name="T30" fmla="*/ 32 w 76"/>
                <a:gd name="T31" fmla="*/ 56 h 58"/>
                <a:gd name="T32" fmla="*/ 38 w 76"/>
                <a:gd name="T33" fmla="*/ 54 h 58"/>
                <a:gd name="T34" fmla="*/ 46 w 76"/>
                <a:gd name="T35" fmla="*/ 52 h 58"/>
                <a:gd name="T36" fmla="*/ 52 w 76"/>
                <a:gd name="T37" fmla="*/ 54 h 58"/>
                <a:gd name="T38" fmla="*/ 56 w 76"/>
                <a:gd name="T39" fmla="*/ 54 h 58"/>
                <a:gd name="T40" fmla="*/ 58 w 76"/>
                <a:gd name="T41" fmla="*/ 52 h 58"/>
                <a:gd name="T42" fmla="*/ 62 w 76"/>
                <a:gd name="T43" fmla="*/ 48 h 58"/>
                <a:gd name="T44" fmla="*/ 68 w 76"/>
                <a:gd name="T45" fmla="*/ 42 h 58"/>
                <a:gd name="T46" fmla="*/ 72 w 76"/>
                <a:gd name="T47" fmla="*/ 30 h 58"/>
                <a:gd name="T48" fmla="*/ 72 w 76"/>
                <a:gd name="T49" fmla="*/ 24 h 58"/>
                <a:gd name="T50" fmla="*/ 74 w 76"/>
                <a:gd name="T51" fmla="*/ 16 h 58"/>
                <a:gd name="T52" fmla="*/ 76 w 76"/>
                <a:gd name="T53" fmla="*/ 10 h 58"/>
                <a:gd name="T54" fmla="*/ 70 w 76"/>
                <a:gd name="T55" fmla="*/ 0 h 58"/>
                <a:gd name="T56" fmla="*/ 66 w 76"/>
                <a:gd name="T57" fmla="*/ 2 h 58"/>
                <a:gd name="T58" fmla="*/ 56 w 76"/>
                <a:gd name="T59" fmla="*/ 2 h 58"/>
                <a:gd name="T60" fmla="*/ 54 w 76"/>
                <a:gd name="T61" fmla="*/ 4 h 58"/>
                <a:gd name="T62" fmla="*/ 46 w 76"/>
                <a:gd name="T63" fmla="*/ 8 h 58"/>
                <a:gd name="T64" fmla="*/ 46 w 76"/>
                <a:gd name="T65" fmla="*/ 12 h 58"/>
                <a:gd name="T66" fmla="*/ 44 w 76"/>
                <a:gd name="T67" fmla="*/ 16 h 58"/>
                <a:gd name="T68" fmla="*/ 42 w 76"/>
                <a:gd name="T69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6" h="58">
                  <a:moveTo>
                    <a:pt x="42" y="18"/>
                  </a:moveTo>
                  <a:lnTo>
                    <a:pt x="40" y="18"/>
                  </a:lnTo>
                  <a:lnTo>
                    <a:pt x="36" y="18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22"/>
                  </a:lnTo>
                  <a:lnTo>
                    <a:pt x="20" y="24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8" y="58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28" y="58"/>
                  </a:lnTo>
                  <a:lnTo>
                    <a:pt x="32" y="56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8" y="54"/>
                  </a:lnTo>
                  <a:lnTo>
                    <a:pt x="52" y="54"/>
                  </a:lnTo>
                  <a:lnTo>
                    <a:pt x="54" y="54"/>
                  </a:lnTo>
                  <a:lnTo>
                    <a:pt x="56" y="54"/>
                  </a:lnTo>
                  <a:lnTo>
                    <a:pt x="56" y="52"/>
                  </a:lnTo>
                  <a:lnTo>
                    <a:pt x="58" y="52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6" y="46"/>
                  </a:lnTo>
                  <a:lnTo>
                    <a:pt x="68" y="42"/>
                  </a:lnTo>
                  <a:lnTo>
                    <a:pt x="70" y="36"/>
                  </a:lnTo>
                  <a:lnTo>
                    <a:pt x="72" y="30"/>
                  </a:lnTo>
                  <a:lnTo>
                    <a:pt x="72" y="28"/>
                  </a:lnTo>
                  <a:lnTo>
                    <a:pt x="72" y="24"/>
                  </a:lnTo>
                  <a:lnTo>
                    <a:pt x="72" y="20"/>
                  </a:lnTo>
                  <a:lnTo>
                    <a:pt x="74" y="16"/>
                  </a:lnTo>
                  <a:lnTo>
                    <a:pt x="74" y="12"/>
                  </a:lnTo>
                  <a:lnTo>
                    <a:pt x="76" y="1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68" y="2"/>
                  </a:lnTo>
                  <a:lnTo>
                    <a:pt x="66" y="2"/>
                  </a:lnTo>
                  <a:lnTo>
                    <a:pt x="6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46" y="8"/>
                  </a:lnTo>
                  <a:lnTo>
                    <a:pt x="46" y="10"/>
                  </a:lnTo>
                  <a:lnTo>
                    <a:pt x="46" y="12"/>
                  </a:lnTo>
                  <a:lnTo>
                    <a:pt x="46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2" y="1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246"/>
            <p:cNvSpPr/>
            <p:nvPr/>
          </p:nvSpPr>
          <p:spPr bwMode="gray">
            <a:xfrm>
              <a:off x="1015" y="2342"/>
              <a:ext cx="138" cy="66"/>
            </a:xfrm>
            <a:custGeom>
              <a:avLst/>
              <a:gdLst>
                <a:gd name="T0" fmla="*/ 134 w 138"/>
                <a:gd name="T1" fmla="*/ 22 h 66"/>
                <a:gd name="T2" fmla="*/ 130 w 138"/>
                <a:gd name="T3" fmla="*/ 18 h 66"/>
                <a:gd name="T4" fmla="*/ 126 w 138"/>
                <a:gd name="T5" fmla="*/ 16 h 66"/>
                <a:gd name="T6" fmla="*/ 118 w 138"/>
                <a:gd name="T7" fmla="*/ 12 h 66"/>
                <a:gd name="T8" fmla="*/ 110 w 138"/>
                <a:gd name="T9" fmla="*/ 14 h 66"/>
                <a:gd name="T10" fmla="*/ 106 w 138"/>
                <a:gd name="T11" fmla="*/ 18 h 66"/>
                <a:gd name="T12" fmla="*/ 104 w 138"/>
                <a:gd name="T13" fmla="*/ 20 h 66"/>
                <a:gd name="T14" fmla="*/ 104 w 138"/>
                <a:gd name="T15" fmla="*/ 24 h 66"/>
                <a:gd name="T16" fmla="*/ 100 w 138"/>
                <a:gd name="T17" fmla="*/ 22 h 66"/>
                <a:gd name="T18" fmla="*/ 94 w 138"/>
                <a:gd name="T19" fmla="*/ 24 h 66"/>
                <a:gd name="T20" fmla="*/ 90 w 138"/>
                <a:gd name="T21" fmla="*/ 24 h 66"/>
                <a:gd name="T22" fmla="*/ 84 w 138"/>
                <a:gd name="T23" fmla="*/ 22 h 66"/>
                <a:gd name="T24" fmla="*/ 76 w 138"/>
                <a:gd name="T25" fmla="*/ 20 h 66"/>
                <a:gd name="T26" fmla="*/ 60 w 138"/>
                <a:gd name="T27" fmla="*/ 14 h 66"/>
                <a:gd name="T28" fmla="*/ 46 w 138"/>
                <a:gd name="T29" fmla="*/ 8 h 66"/>
                <a:gd name="T30" fmla="*/ 36 w 138"/>
                <a:gd name="T31" fmla="*/ 4 h 66"/>
                <a:gd name="T32" fmla="*/ 30 w 138"/>
                <a:gd name="T33" fmla="*/ 0 h 66"/>
                <a:gd name="T34" fmla="*/ 28 w 138"/>
                <a:gd name="T35" fmla="*/ 2 h 66"/>
                <a:gd name="T36" fmla="*/ 28 w 138"/>
                <a:gd name="T37" fmla="*/ 4 h 66"/>
                <a:gd name="T38" fmla="*/ 26 w 138"/>
                <a:gd name="T39" fmla="*/ 6 h 66"/>
                <a:gd name="T40" fmla="*/ 24 w 138"/>
                <a:gd name="T41" fmla="*/ 4 h 66"/>
                <a:gd name="T42" fmla="*/ 22 w 138"/>
                <a:gd name="T43" fmla="*/ 4 h 66"/>
                <a:gd name="T44" fmla="*/ 20 w 138"/>
                <a:gd name="T45" fmla="*/ 0 h 66"/>
                <a:gd name="T46" fmla="*/ 18 w 138"/>
                <a:gd name="T47" fmla="*/ 0 h 66"/>
                <a:gd name="T48" fmla="*/ 18 w 138"/>
                <a:gd name="T49" fmla="*/ 4 h 66"/>
                <a:gd name="T50" fmla="*/ 14 w 138"/>
                <a:gd name="T51" fmla="*/ 6 h 66"/>
                <a:gd name="T52" fmla="*/ 12 w 138"/>
                <a:gd name="T53" fmla="*/ 6 h 66"/>
                <a:gd name="T54" fmla="*/ 6 w 138"/>
                <a:gd name="T55" fmla="*/ 6 h 66"/>
                <a:gd name="T56" fmla="*/ 4 w 138"/>
                <a:gd name="T57" fmla="*/ 8 h 66"/>
                <a:gd name="T58" fmla="*/ 0 w 138"/>
                <a:gd name="T59" fmla="*/ 8 h 66"/>
                <a:gd name="T60" fmla="*/ 8 w 138"/>
                <a:gd name="T61" fmla="*/ 20 h 66"/>
                <a:gd name="T62" fmla="*/ 16 w 138"/>
                <a:gd name="T63" fmla="*/ 42 h 66"/>
                <a:gd name="T64" fmla="*/ 18 w 138"/>
                <a:gd name="T65" fmla="*/ 42 h 66"/>
                <a:gd name="T66" fmla="*/ 18 w 138"/>
                <a:gd name="T67" fmla="*/ 44 h 66"/>
                <a:gd name="T68" fmla="*/ 20 w 138"/>
                <a:gd name="T69" fmla="*/ 46 h 66"/>
                <a:gd name="T70" fmla="*/ 24 w 138"/>
                <a:gd name="T71" fmla="*/ 46 h 66"/>
                <a:gd name="T72" fmla="*/ 30 w 138"/>
                <a:gd name="T73" fmla="*/ 46 h 66"/>
                <a:gd name="T74" fmla="*/ 34 w 138"/>
                <a:gd name="T75" fmla="*/ 42 h 66"/>
                <a:gd name="T76" fmla="*/ 42 w 138"/>
                <a:gd name="T77" fmla="*/ 44 h 66"/>
                <a:gd name="T78" fmla="*/ 42 w 138"/>
                <a:gd name="T79" fmla="*/ 46 h 66"/>
                <a:gd name="T80" fmla="*/ 44 w 138"/>
                <a:gd name="T81" fmla="*/ 48 h 66"/>
                <a:gd name="T82" fmla="*/ 52 w 138"/>
                <a:gd name="T83" fmla="*/ 50 h 66"/>
                <a:gd name="T84" fmla="*/ 60 w 138"/>
                <a:gd name="T85" fmla="*/ 52 h 66"/>
                <a:gd name="T86" fmla="*/ 62 w 138"/>
                <a:gd name="T87" fmla="*/ 58 h 66"/>
                <a:gd name="T88" fmla="*/ 68 w 138"/>
                <a:gd name="T89" fmla="*/ 64 h 66"/>
                <a:gd name="T90" fmla="*/ 72 w 138"/>
                <a:gd name="T91" fmla="*/ 64 h 66"/>
                <a:gd name="T92" fmla="*/ 78 w 138"/>
                <a:gd name="T93" fmla="*/ 66 h 66"/>
                <a:gd name="T94" fmla="*/ 86 w 138"/>
                <a:gd name="T95" fmla="*/ 64 h 66"/>
                <a:gd name="T96" fmla="*/ 90 w 138"/>
                <a:gd name="T97" fmla="*/ 62 h 66"/>
                <a:gd name="T98" fmla="*/ 98 w 138"/>
                <a:gd name="T99" fmla="*/ 60 h 66"/>
                <a:gd name="T100" fmla="*/ 102 w 138"/>
                <a:gd name="T101" fmla="*/ 58 h 66"/>
                <a:gd name="T102" fmla="*/ 104 w 138"/>
                <a:gd name="T103" fmla="*/ 54 h 66"/>
                <a:gd name="T104" fmla="*/ 104 w 138"/>
                <a:gd name="T105" fmla="*/ 50 h 66"/>
                <a:gd name="T106" fmla="*/ 108 w 138"/>
                <a:gd name="T107" fmla="*/ 48 h 66"/>
                <a:gd name="T108" fmla="*/ 112 w 138"/>
                <a:gd name="T109" fmla="*/ 44 h 66"/>
                <a:gd name="T110" fmla="*/ 118 w 138"/>
                <a:gd name="T111" fmla="*/ 46 h 66"/>
                <a:gd name="T112" fmla="*/ 126 w 138"/>
                <a:gd name="T113" fmla="*/ 44 h 66"/>
                <a:gd name="T114" fmla="*/ 130 w 138"/>
                <a:gd name="T115" fmla="*/ 40 h 66"/>
                <a:gd name="T116" fmla="*/ 136 w 138"/>
                <a:gd name="T117" fmla="*/ 38 h 66"/>
                <a:gd name="T118" fmla="*/ 138 w 138"/>
                <a:gd name="T119" fmla="*/ 38 h 66"/>
                <a:gd name="T120" fmla="*/ 136 w 138"/>
                <a:gd name="T121" fmla="*/ 36 h 66"/>
                <a:gd name="T122" fmla="*/ 136 w 138"/>
                <a:gd name="T123" fmla="*/ 30 h 66"/>
                <a:gd name="T124" fmla="*/ 138 w 138"/>
                <a:gd name="T125" fmla="*/ 2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" h="66">
                  <a:moveTo>
                    <a:pt x="138" y="24"/>
                  </a:moveTo>
                  <a:lnTo>
                    <a:pt x="134" y="22"/>
                  </a:lnTo>
                  <a:lnTo>
                    <a:pt x="132" y="20"/>
                  </a:lnTo>
                  <a:lnTo>
                    <a:pt x="130" y="18"/>
                  </a:lnTo>
                  <a:lnTo>
                    <a:pt x="128" y="16"/>
                  </a:lnTo>
                  <a:lnTo>
                    <a:pt x="126" y="16"/>
                  </a:lnTo>
                  <a:lnTo>
                    <a:pt x="122" y="12"/>
                  </a:lnTo>
                  <a:lnTo>
                    <a:pt x="118" y="12"/>
                  </a:lnTo>
                  <a:lnTo>
                    <a:pt x="114" y="14"/>
                  </a:lnTo>
                  <a:lnTo>
                    <a:pt x="110" y="14"/>
                  </a:lnTo>
                  <a:lnTo>
                    <a:pt x="108" y="16"/>
                  </a:lnTo>
                  <a:lnTo>
                    <a:pt x="106" y="18"/>
                  </a:lnTo>
                  <a:lnTo>
                    <a:pt x="104" y="18"/>
                  </a:lnTo>
                  <a:lnTo>
                    <a:pt x="104" y="20"/>
                  </a:lnTo>
                  <a:lnTo>
                    <a:pt x="104" y="22"/>
                  </a:lnTo>
                  <a:lnTo>
                    <a:pt x="104" y="24"/>
                  </a:lnTo>
                  <a:lnTo>
                    <a:pt x="102" y="24"/>
                  </a:lnTo>
                  <a:lnTo>
                    <a:pt x="100" y="22"/>
                  </a:lnTo>
                  <a:lnTo>
                    <a:pt x="96" y="22"/>
                  </a:lnTo>
                  <a:lnTo>
                    <a:pt x="94" y="24"/>
                  </a:lnTo>
                  <a:lnTo>
                    <a:pt x="92" y="24"/>
                  </a:lnTo>
                  <a:lnTo>
                    <a:pt x="90" y="24"/>
                  </a:lnTo>
                  <a:lnTo>
                    <a:pt x="84" y="26"/>
                  </a:lnTo>
                  <a:lnTo>
                    <a:pt x="84" y="22"/>
                  </a:lnTo>
                  <a:lnTo>
                    <a:pt x="80" y="22"/>
                  </a:lnTo>
                  <a:lnTo>
                    <a:pt x="76" y="20"/>
                  </a:lnTo>
                  <a:lnTo>
                    <a:pt x="68" y="14"/>
                  </a:lnTo>
                  <a:lnTo>
                    <a:pt x="60" y="14"/>
                  </a:lnTo>
                  <a:lnTo>
                    <a:pt x="58" y="8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8"/>
                  </a:lnTo>
                  <a:lnTo>
                    <a:pt x="8" y="20"/>
                  </a:lnTo>
                  <a:lnTo>
                    <a:pt x="12" y="26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8" y="46"/>
                  </a:lnTo>
                  <a:lnTo>
                    <a:pt x="20" y="46"/>
                  </a:lnTo>
                  <a:lnTo>
                    <a:pt x="22" y="46"/>
                  </a:lnTo>
                  <a:lnTo>
                    <a:pt x="24" y="46"/>
                  </a:lnTo>
                  <a:lnTo>
                    <a:pt x="26" y="48"/>
                  </a:lnTo>
                  <a:lnTo>
                    <a:pt x="30" y="46"/>
                  </a:lnTo>
                  <a:lnTo>
                    <a:pt x="32" y="46"/>
                  </a:lnTo>
                  <a:lnTo>
                    <a:pt x="34" y="42"/>
                  </a:lnTo>
                  <a:lnTo>
                    <a:pt x="42" y="4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48"/>
                  </a:lnTo>
                  <a:lnTo>
                    <a:pt x="44" y="48"/>
                  </a:lnTo>
                  <a:lnTo>
                    <a:pt x="46" y="50"/>
                  </a:lnTo>
                  <a:lnTo>
                    <a:pt x="52" y="50"/>
                  </a:lnTo>
                  <a:lnTo>
                    <a:pt x="58" y="50"/>
                  </a:lnTo>
                  <a:lnTo>
                    <a:pt x="60" y="52"/>
                  </a:lnTo>
                  <a:lnTo>
                    <a:pt x="60" y="54"/>
                  </a:lnTo>
                  <a:lnTo>
                    <a:pt x="62" y="58"/>
                  </a:lnTo>
                  <a:lnTo>
                    <a:pt x="66" y="60"/>
                  </a:lnTo>
                  <a:lnTo>
                    <a:pt x="68" y="64"/>
                  </a:lnTo>
                  <a:lnTo>
                    <a:pt x="70" y="64"/>
                  </a:lnTo>
                  <a:lnTo>
                    <a:pt x="72" y="64"/>
                  </a:lnTo>
                  <a:lnTo>
                    <a:pt x="74" y="66"/>
                  </a:lnTo>
                  <a:lnTo>
                    <a:pt x="78" y="66"/>
                  </a:lnTo>
                  <a:lnTo>
                    <a:pt x="82" y="66"/>
                  </a:lnTo>
                  <a:lnTo>
                    <a:pt x="86" y="64"/>
                  </a:lnTo>
                  <a:lnTo>
                    <a:pt x="86" y="64"/>
                  </a:lnTo>
                  <a:lnTo>
                    <a:pt x="90" y="62"/>
                  </a:lnTo>
                  <a:lnTo>
                    <a:pt x="94" y="60"/>
                  </a:lnTo>
                  <a:lnTo>
                    <a:pt x="98" y="60"/>
                  </a:lnTo>
                  <a:lnTo>
                    <a:pt x="102" y="60"/>
                  </a:lnTo>
                  <a:lnTo>
                    <a:pt x="102" y="58"/>
                  </a:lnTo>
                  <a:lnTo>
                    <a:pt x="104" y="56"/>
                  </a:lnTo>
                  <a:lnTo>
                    <a:pt x="104" y="54"/>
                  </a:lnTo>
                  <a:lnTo>
                    <a:pt x="104" y="52"/>
                  </a:lnTo>
                  <a:lnTo>
                    <a:pt x="104" y="50"/>
                  </a:lnTo>
                  <a:lnTo>
                    <a:pt x="106" y="50"/>
                  </a:lnTo>
                  <a:lnTo>
                    <a:pt x="108" y="48"/>
                  </a:lnTo>
                  <a:lnTo>
                    <a:pt x="110" y="46"/>
                  </a:lnTo>
                  <a:lnTo>
                    <a:pt x="112" y="44"/>
                  </a:lnTo>
                  <a:lnTo>
                    <a:pt x="114" y="44"/>
                  </a:lnTo>
                  <a:lnTo>
                    <a:pt x="118" y="46"/>
                  </a:lnTo>
                  <a:lnTo>
                    <a:pt x="122" y="44"/>
                  </a:lnTo>
                  <a:lnTo>
                    <a:pt x="126" y="44"/>
                  </a:lnTo>
                  <a:lnTo>
                    <a:pt x="128" y="42"/>
                  </a:lnTo>
                  <a:lnTo>
                    <a:pt x="130" y="40"/>
                  </a:lnTo>
                  <a:lnTo>
                    <a:pt x="132" y="38"/>
                  </a:lnTo>
                  <a:lnTo>
                    <a:pt x="136" y="38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6" y="36"/>
                  </a:lnTo>
                  <a:lnTo>
                    <a:pt x="136" y="34"/>
                  </a:lnTo>
                  <a:lnTo>
                    <a:pt x="136" y="30"/>
                  </a:lnTo>
                  <a:lnTo>
                    <a:pt x="138" y="26"/>
                  </a:lnTo>
                  <a:lnTo>
                    <a:pt x="138" y="2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Freeform 247"/>
            <p:cNvSpPr/>
            <p:nvPr/>
          </p:nvSpPr>
          <p:spPr bwMode="gray">
            <a:xfrm>
              <a:off x="1031" y="2246"/>
              <a:ext cx="152" cy="122"/>
            </a:xfrm>
            <a:custGeom>
              <a:avLst/>
              <a:gdLst>
                <a:gd name="T0" fmla="*/ 84 w 152"/>
                <a:gd name="T1" fmla="*/ 2 h 122"/>
                <a:gd name="T2" fmla="*/ 80 w 152"/>
                <a:gd name="T3" fmla="*/ 10 h 122"/>
                <a:gd name="T4" fmla="*/ 60 w 152"/>
                <a:gd name="T5" fmla="*/ 18 h 122"/>
                <a:gd name="T6" fmla="*/ 52 w 152"/>
                <a:gd name="T7" fmla="*/ 18 h 122"/>
                <a:gd name="T8" fmla="*/ 46 w 152"/>
                <a:gd name="T9" fmla="*/ 16 h 122"/>
                <a:gd name="T10" fmla="*/ 36 w 152"/>
                <a:gd name="T11" fmla="*/ 22 h 122"/>
                <a:gd name="T12" fmla="*/ 30 w 152"/>
                <a:gd name="T13" fmla="*/ 28 h 122"/>
                <a:gd name="T14" fmla="*/ 4 w 152"/>
                <a:gd name="T15" fmla="*/ 36 h 122"/>
                <a:gd name="T16" fmla="*/ 4 w 152"/>
                <a:gd name="T17" fmla="*/ 48 h 122"/>
                <a:gd name="T18" fmla="*/ 4 w 152"/>
                <a:gd name="T19" fmla="*/ 52 h 122"/>
                <a:gd name="T20" fmla="*/ 0 w 152"/>
                <a:gd name="T21" fmla="*/ 56 h 122"/>
                <a:gd name="T22" fmla="*/ 6 w 152"/>
                <a:gd name="T23" fmla="*/ 62 h 122"/>
                <a:gd name="T24" fmla="*/ 10 w 152"/>
                <a:gd name="T25" fmla="*/ 66 h 122"/>
                <a:gd name="T26" fmla="*/ 10 w 152"/>
                <a:gd name="T27" fmla="*/ 72 h 122"/>
                <a:gd name="T28" fmla="*/ 6 w 152"/>
                <a:gd name="T29" fmla="*/ 76 h 122"/>
                <a:gd name="T30" fmla="*/ 6 w 152"/>
                <a:gd name="T31" fmla="*/ 78 h 122"/>
                <a:gd name="T32" fmla="*/ 8 w 152"/>
                <a:gd name="T33" fmla="*/ 84 h 122"/>
                <a:gd name="T34" fmla="*/ 8 w 152"/>
                <a:gd name="T35" fmla="*/ 90 h 122"/>
                <a:gd name="T36" fmla="*/ 8 w 152"/>
                <a:gd name="T37" fmla="*/ 94 h 122"/>
                <a:gd name="T38" fmla="*/ 6 w 152"/>
                <a:gd name="T39" fmla="*/ 100 h 122"/>
                <a:gd name="T40" fmla="*/ 8 w 152"/>
                <a:gd name="T41" fmla="*/ 100 h 122"/>
                <a:gd name="T42" fmla="*/ 12 w 152"/>
                <a:gd name="T43" fmla="*/ 102 h 122"/>
                <a:gd name="T44" fmla="*/ 12 w 152"/>
                <a:gd name="T45" fmla="*/ 98 h 122"/>
                <a:gd name="T46" fmla="*/ 18 w 152"/>
                <a:gd name="T47" fmla="*/ 96 h 122"/>
                <a:gd name="T48" fmla="*/ 30 w 152"/>
                <a:gd name="T49" fmla="*/ 104 h 122"/>
                <a:gd name="T50" fmla="*/ 52 w 152"/>
                <a:gd name="T51" fmla="*/ 110 h 122"/>
                <a:gd name="T52" fmla="*/ 68 w 152"/>
                <a:gd name="T53" fmla="*/ 118 h 122"/>
                <a:gd name="T54" fmla="*/ 76 w 152"/>
                <a:gd name="T55" fmla="*/ 120 h 122"/>
                <a:gd name="T56" fmla="*/ 84 w 152"/>
                <a:gd name="T57" fmla="*/ 118 h 122"/>
                <a:gd name="T58" fmla="*/ 88 w 152"/>
                <a:gd name="T59" fmla="*/ 118 h 122"/>
                <a:gd name="T60" fmla="*/ 90 w 152"/>
                <a:gd name="T61" fmla="*/ 114 h 122"/>
                <a:gd name="T62" fmla="*/ 98 w 152"/>
                <a:gd name="T63" fmla="*/ 110 h 122"/>
                <a:gd name="T64" fmla="*/ 110 w 152"/>
                <a:gd name="T65" fmla="*/ 112 h 122"/>
                <a:gd name="T66" fmla="*/ 116 w 152"/>
                <a:gd name="T67" fmla="*/ 116 h 122"/>
                <a:gd name="T68" fmla="*/ 124 w 152"/>
                <a:gd name="T69" fmla="*/ 120 h 122"/>
                <a:gd name="T70" fmla="*/ 128 w 152"/>
                <a:gd name="T71" fmla="*/ 118 h 122"/>
                <a:gd name="T72" fmla="*/ 150 w 152"/>
                <a:gd name="T73" fmla="*/ 104 h 122"/>
                <a:gd name="T74" fmla="*/ 152 w 152"/>
                <a:gd name="T75" fmla="*/ 100 h 122"/>
                <a:gd name="T76" fmla="*/ 146 w 152"/>
                <a:gd name="T77" fmla="*/ 86 h 122"/>
                <a:gd name="T78" fmla="*/ 142 w 152"/>
                <a:gd name="T79" fmla="*/ 78 h 122"/>
                <a:gd name="T80" fmla="*/ 132 w 152"/>
                <a:gd name="T81" fmla="*/ 64 h 122"/>
                <a:gd name="T82" fmla="*/ 126 w 152"/>
                <a:gd name="T83" fmla="*/ 58 h 122"/>
                <a:gd name="T84" fmla="*/ 132 w 152"/>
                <a:gd name="T85" fmla="*/ 54 h 122"/>
                <a:gd name="T86" fmla="*/ 134 w 152"/>
                <a:gd name="T87" fmla="*/ 40 h 122"/>
                <a:gd name="T88" fmla="*/ 130 w 152"/>
                <a:gd name="T89" fmla="*/ 32 h 122"/>
                <a:gd name="T90" fmla="*/ 124 w 152"/>
                <a:gd name="T91" fmla="*/ 18 h 122"/>
                <a:gd name="T92" fmla="*/ 116 w 152"/>
                <a:gd name="T93" fmla="*/ 12 h 122"/>
                <a:gd name="T94" fmla="*/ 112 w 152"/>
                <a:gd name="T95" fmla="*/ 6 h 122"/>
                <a:gd name="T96" fmla="*/ 104 w 152"/>
                <a:gd name="T97" fmla="*/ 8 h 122"/>
                <a:gd name="T98" fmla="*/ 94 w 152"/>
                <a:gd name="T99" fmla="*/ 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2" h="122">
                  <a:moveTo>
                    <a:pt x="90" y="4"/>
                  </a:moveTo>
                  <a:lnTo>
                    <a:pt x="84" y="0"/>
                  </a:lnTo>
                  <a:lnTo>
                    <a:pt x="84" y="2"/>
                  </a:lnTo>
                  <a:lnTo>
                    <a:pt x="82" y="4"/>
                  </a:lnTo>
                  <a:lnTo>
                    <a:pt x="82" y="8"/>
                  </a:lnTo>
                  <a:lnTo>
                    <a:pt x="80" y="10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48" y="16"/>
                  </a:lnTo>
                  <a:lnTo>
                    <a:pt x="46" y="16"/>
                  </a:lnTo>
                  <a:lnTo>
                    <a:pt x="42" y="16"/>
                  </a:lnTo>
                  <a:lnTo>
                    <a:pt x="38" y="20"/>
                  </a:lnTo>
                  <a:lnTo>
                    <a:pt x="36" y="22"/>
                  </a:lnTo>
                  <a:lnTo>
                    <a:pt x="32" y="24"/>
                  </a:lnTo>
                  <a:lnTo>
                    <a:pt x="30" y="26"/>
                  </a:lnTo>
                  <a:lnTo>
                    <a:pt x="30" y="28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36"/>
                  </a:lnTo>
                  <a:lnTo>
                    <a:pt x="4" y="40"/>
                  </a:lnTo>
                  <a:lnTo>
                    <a:pt x="4" y="44"/>
                  </a:lnTo>
                  <a:lnTo>
                    <a:pt x="4" y="48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4" y="52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6" y="62"/>
                  </a:lnTo>
                  <a:lnTo>
                    <a:pt x="8" y="62"/>
                  </a:lnTo>
                  <a:lnTo>
                    <a:pt x="8" y="64"/>
                  </a:lnTo>
                  <a:lnTo>
                    <a:pt x="10" y="66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0" y="72"/>
                  </a:lnTo>
                  <a:lnTo>
                    <a:pt x="10" y="72"/>
                  </a:lnTo>
                  <a:lnTo>
                    <a:pt x="8" y="74"/>
                  </a:lnTo>
                  <a:lnTo>
                    <a:pt x="6" y="76"/>
                  </a:lnTo>
                  <a:lnTo>
                    <a:pt x="6" y="76"/>
                  </a:lnTo>
                  <a:lnTo>
                    <a:pt x="6" y="78"/>
                  </a:lnTo>
                  <a:lnTo>
                    <a:pt x="6" y="78"/>
                  </a:lnTo>
                  <a:lnTo>
                    <a:pt x="8" y="80"/>
                  </a:lnTo>
                  <a:lnTo>
                    <a:pt x="8" y="82"/>
                  </a:lnTo>
                  <a:lnTo>
                    <a:pt x="8" y="84"/>
                  </a:lnTo>
                  <a:lnTo>
                    <a:pt x="6" y="86"/>
                  </a:lnTo>
                  <a:lnTo>
                    <a:pt x="6" y="88"/>
                  </a:lnTo>
                  <a:lnTo>
                    <a:pt x="8" y="90"/>
                  </a:lnTo>
                  <a:lnTo>
                    <a:pt x="6" y="90"/>
                  </a:lnTo>
                  <a:lnTo>
                    <a:pt x="6" y="92"/>
                  </a:lnTo>
                  <a:lnTo>
                    <a:pt x="8" y="94"/>
                  </a:lnTo>
                  <a:lnTo>
                    <a:pt x="8" y="96"/>
                  </a:lnTo>
                  <a:lnTo>
                    <a:pt x="8" y="98"/>
                  </a:lnTo>
                  <a:lnTo>
                    <a:pt x="6" y="100"/>
                  </a:lnTo>
                  <a:lnTo>
                    <a:pt x="6" y="100"/>
                  </a:lnTo>
                  <a:lnTo>
                    <a:pt x="6" y="100"/>
                  </a:lnTo>
                  <a:lnTo>
                    <a:pt x="8" y="100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2" y="102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12" y="98"/>
                  </a:lnTo>
                  <a:lnTo>
                    <a:pt x="14" y="98"/>
                  </a:lnTo>
                  <a:lnTo>
                    <a:pt x="14" y="96"/>
                  </a:lnTo>
                  <a:lnTo>
                    <a:pt x="18" y="96"/>
                  </a:lnTo>
                  <a:lnTo>
                    <a:pt x="20" y="100"/>
                  </a:lnTo>
                  <a:lnTo>
                    <a:pt x="26" y="100"/>
                  </a:lnTo>
                  <a:lnTo>
                    <a:pt x="30" y="104"/>
                  </a:lnTo>
                  <a:lnTo>
                    <a:pt x="42" y="104"/>
                  </a:lnTo>
                  <a:lnTo>
                    <a:pt x="44" y="110"/>
                  </a:lnTo>
                  <a:lnTo>
                    <a:pt x="52" y="110"/>
                  </a:lnTo>
                  <a:lnTo>
                    <a:pt x="60" y="116"/>
                  </a:lnTo>
                  <a:lnTo>
                    <a:pt x="64" y="118"/>
                  </a:lnTo>
                  <a:lnTo>
                    <a:pt x="68" y="118"/>
                  </a:lnTo>
                  <a:lnTo>
                    <a:pt x="68" y="122"/>
                  </a:lnTo>
                  <a:lnTo>
                    <a:pt x="74" y="120"/>
                  </a:lnTo>
                  <a:lnTo>
                    <a:pt x="76" y="120"/>
                  </a:lnTo>
                  <a:lnTo>
                    <a:pt x="78" y="120"/>
                  </a:lnTo>
                  <a:lnTo>
                    <a:pt x="80" y="118"/>
                  </a:lnTo>
                  <a:lnTo>
                    <a:pt x="84" y="118"/>
                  </a:lnTo>
                  <a:lnTo>
                    <a:pt x="86" y="120"/>
                  </a:lnTo>
                  <a:lnTo>
                    <a:pt x="88" y="120"/>
                  </a:lnTo>
                  <a:lnTo>
                    <a:pt x="88" y="118"/>
                  </a:lnTo>
                  <a:lnTo>
                    <a:pt x="88" y="116"/>
                  </a:lnTo>
                  <a:lnTo>
                    <a:pt x="88" y="114"/>
                  </a:lnTo>
                  <a:lnTo>
                    <a:pt x="90" y="114"/>
                  </a:lnTo>
                  <a:lnTo>
                    <a:pt x="92" y="112"/>
                  </a:lnTo>
                  <a:lnTo>
                    <a:pt x="94" y="110"/>
                  </a:lnTo>
                  <a:lnTo>
                    <a:pt x="98" y="110"/>
                  </a:lnTo>
                  <a:lnTo>
                    <a:pt x="102" y="108"/>
                  </a:lnTo>
                  <a:lnTo>
                    <a:pt x="106" y="108"/>
                  </a:lnTo>
                  <a:lnTo>
                    <a:pt x="110" y="112"/>
                  </a:lnTo>
                  <a:lnTo>
                    <a:pt x="112" y="112"/>
                  </a:lnTo>
                  <a:lnTo>
                    <a:pt x="114" y="114"/>
                  </a:lnTo>
                  <a:lnTo>
                    <a:pt x="116" y="116"/>
                  </a:lnTo>
                  <a:lnTo>
                    <a:pt x="118" y="118"/>
                  </a:lnTo>
                  <a:lnTo>
                    <a:pt x="122" y="120"/>
                  </a:lnTo>
                  <a:lnTo>
                    <a:pt x="124" y="120"/>
                  </a:lnTo>
                  <a:lnTo>
                    <a:pt x="126" y="120"/>
                  </a:lnTo>
                  <a:lnTo>
                    <a:pt x="128" y="120"/>
                  </a:lnTo>
                  <a:lnTo>
                    <a:pt x="128" y="118"/>
                  </a:lnTo>
                  <a:lnTo>
                    <a:pt x="150" y="104"/>
                  </a:lnTo>
                  <a:lnTo>
                    <a:pt x="150" y="104"/>
                  </a:lnTo>
                  <a:lnTo>
                    <a:pt x="150" y="104"/>
                  </a:lnTo>
                  <a:lnTo>
                    <a:pt x="150" y="104"/>
                  </a:lnTo>
                  <a:lnTo>
                    <a:pt x="152" y="102"/>
                  </a:lnTo>
                  <a:lnTo>
                    <a:pt x="152" y="100"/>
                  </a:lnTo>
                  <a:lnTo>
                    <a:pt x="150" y="98"/>
                  </a:lnTo>
                  <a:lnTo>
                    <a:pt x="148" y="92"/>
                  </a:lnTo>
                  <a:lnTo>
                    <a:pt x="146" y="86"/>
                  </a:lnTo>
                  <a:lnTo>
                    <a:pt x="146" y="84"/>
                  </a:lnTo>
                  <a:lnTo>
                    <a:pt x="144" y="82"/>
                  </a:lnTo>
                  <a:lnTo>
                    <a:pt x="142" y="78"/>
                  </a:lnTo>
                  <a:lnTo>
                    <a:pt x="140" y="72"/>
                  </a:lnTo>
                  <a:lnTo>
                    <a:pt x="136" y="68"/>
                  </a:lnTo>
                  <a:lnTo>
                    <a:pt x="132" y="64"/>
                  </a:lnTo>
                  <a:lnTo>
                    <a:pt x="130" y="60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28" y="58"/>
                  </a:lnTo>
                  <a:lnTo>
                    <a:pt x="130" y="56"/>
                  </a:lnTo>
                  <a:lnTo>
                    <a:pt x="132" y="54"/>
                  </a:lnTo>
                  <a:lnTo>
                    <a:pt x="134" y="50"/>
                  </a:lnTo>
                  <a:lnTo>
                    <a:pt x="136" y="46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32" y="36"/>
                  </a:lnTo>
                  <a:lnTo>
                    <a:pt x="130" y="32"/>
                  </a:lnTo>
                  <a:lnTo>
                    <a:pt x="128" y="28"/>
                  </a:lnTo>
                  <a:lnTo>
                    <a:pt x="126" y="22"/>
                  </a:lnTo>
                  <a:lnTo>
                    <a:pt x="124" y="18"/>
                  </a:lnTo>
                  <a:lnTo>
                    <a:pt x="122" y="16"/>
                  </a:lnTo>
                  <a:lnTo>
                    <a:pt x="120" y="14"/>
                  </a:lnTo>
                  <a:lnTo>
                    <a:pt x="116" y="12"/>
                  </a:lnTo>
                  <a:lnTo>
                    <a:pt x="114" y="10"/>
                  </a:lnTo>
                  <a:lnTo>
                    <a:pt x="112" y="8"/>
                  </a:lnTo>
                  <a:lnTo>
                    <a:pt x="112" y="6"/>
                  </a:lnTo>
                  <a:lnTo>
                    <a:pt x="110" y="6"/>
                  </a:lnTo>
                  <a:lnTo>
                    <a:pt x="108" y="8"/>
                  </a:lnTo>
                  <a:lnTo>
                    <a:pt x="104" y="8"/>
                  </a:lnTo>
                  <a:lnTo>
                    <a:pt x="98" y="8"/>
                  </a:lnTo>
                  <a:lnTo>
                    <a:pt x="98" y="8"/>
                  </a:lnTo>
                  <a:lnTo>
                    <a:pt x="94" y="8"/>
                  </a:lnTo>
                  <a:lnTo>
                    <a:pt x="92" y="6"/>
                  </a:lnTo>
                  <a:lnTo>
                    <a:pt x="90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Freeform 248"/>
            <p:cNvSpPr/>
            <p:nvPr/>
          </p:nvSpPr>
          <p:spPr bwMode="gray">
            <a:xfrm>
              <a:off x="1129" y="2384"/>
              <a:ext cx="102" cy="84"/>
            </a:xfrm>
            <a:custGeom>
              <a:avLst/>
              <a:gdLst>
                <a:gd name="T0" fmla="*/ 20 w 102"/>
                <a:gd name="T1" fmla="*/ 6 h 84"/>
                <a:gd name="T2" fmla="*/ 26 w 102"/>
                <a:gd name="T3" fmla="*/ 2 h 84"/>
                <a:gd name="T4" fmla="*/ 38 w 102"/>
                <a:gd name="T5" fmla="*/ 2 h 84"/>
                <a:gd name="T6" fmla="*/ 48 w 102"/>
                <a:gd name="T7" fmla="*/ 4 h 84"/>
                <a:gd name="T8" fmla="*/ 52 w 102"/>
                <a:gd name="T9" fmla="*/ 6 h 84"/>
                <a:gd name="T10" fmla="*/ 60 w 102"/>
                <a:gd name="T11" fmla="*/ 6 h 84"/>
                <a:gd name="T12" fmla="*/ 68 w 102"/>
                <a:gd name="T13" fmla="*/ 4 h 84"/>
                <a:gd name="T14" fmla="*/ 72 w 102"/>
                <a:gd name="T15" fmla="*/ 0 h 84"/>
                <a:gd name="T16" fmla="*/ 76 w 102"/>
                <a:gd name="T17" fmla="*/ 2 h 84"/>
                <a:gd name="T18" fmla="*/ 84 w 102"/>
                <a:gd name="T19" fmla="*/ 6 h 84"/>
                <a:gd name="T20" fmla="*/ 92 w 102"/>
                <a:gd name="T21" fmla="*/ 14 h 84"/>
                <a:gd name="T22" fmla="*/ 94 w 102"/>
                <a:gd name="T23" fmla="*/ 20 h 84"/>
                <a:gd name="T24" fmla="*/ 96 w 102"/>
                <a:gd name="T25" fmla="*/ 30 h 84"/>
                <a:gd name="T26" fmla="*/ 98 w 102"/>
                <a:gd name="T27" fmla="*/ 40 h 84"/>
                <a:gd name="T28" fmla="*/ 96 w 102"/>
                <a:gd name="T29" fmla="*/ 54 h 84"/>
                <a:gd name="T30" fmla="*/ 98 w 102"/>
                <a:gd name="T31" fmla="*/ 60 h 84"/>
                <a:gd name="T32" fmla="*/ 102 w 102"/>
                <a:gd name="T33" fmla="*/ 64 h 84"/>
                <a:gd name="T34" fmla="*/ 100 w 102"/>
                <a:gd name="T35" fmla="*/ 66 h 84"/>
                <a:gd name="T36" fmla="*/ 100 w 102"/>
                <a:gd name="T37" fmla="*/ 70 h 84"/>
                <a:gd name="T38" fmla="*/ 100 w 102"/>
                <a:gd name="T39" fmla="*/ 74 h 84"/>
                <a:gd name="T40" fmla="*/ 100 w 102"/>
                <a:gd name="T41" fmla="*/ 82 h 84"/>
                <a:gd name="T42" fmla="*/ 100 w 102"/>
                <a:gd name="T43" fmla="*/ 84 h 84"/>
                <a:gd name="T44" fmla="*/ 94 w 102"/>
                <a:gd name="T45" fmla="*/ 80 h 84"/>
                <a:gd name="T46" fmla="*/ 88 w 102"/>
                <a:gd name="T47" fmla="*/ 76 h 84"/>
                <a:gd name="T48" fmla="*/ 74 w 102"/>
                <a:gd name="T49" fmla="*/ 72 h 84"/>
                <a:gd name="T50" fmla="*/ 72 w 102"/>
                <a:gd name="T51" fmla="*/ 70 h 84"/>
                <a:gd name="T52" fmla="*/ 64 w 102"/>
                <a:gd name="T53" fmla="*/ 66 h 84"/>
                <a:gd name="T54" fmla="*/ 60 w 102"/>
                <a:gd name="T55" fmla="*/ 66 h 84"/>
                <a:gd name="T56" fmla="*/ 48 w 102"/>
                <a:gd name="T57" fmla="*/ 66 h 84"/>
                <a:gd name="T58" fmla="*/ 34 w 102"/>
                <a:gd name="T59" fmla="*/ 72 h 84"/>
                <a:gd name="T60" fmla="*/ 32 w 102"/>
                <a:gd name="T61" fmla="*/ 72 h 84"/>
                <a:gd name="T62" fmla="*/ 26 w 102"/>
                <a:gd name="T63" fmla="*/ 72 h 84"/>
                <a:gd name="T64" fmla="*/ 16 w 102"/>
                <a:gd name="T65" fmla="*/ 64 h 84"/>
                <a:gd name="T66" fmla="*/ 8 w 102"/>
                <a:gd name="T67" fmla="*/ 58 h 84"/>
                <a:gd name="T68" fmla="*/ 0 w 102"/>
                <a:gd name="T69" fmla="*/ 54 h 84"/>
                <a:gd name="T70" fmla="*/ 4 w 102"/>
                <a:gd name="T71" fmla="*/ 52 h 84"/>
                <a:gd name="T72" fmla="*/ 10 w 102"/>
                <a:gd name="T73" fmla="*/ 44 h 84"/>
                <a:gd name="T74" fmla="*/ 16 w 102"/>
                <a:gd name="T75" fmla="*/ 36 h 84"/>
                <a:gd name="T76" fmla="*/ 16 w 102"/>
                <a:gd name="T77" fmla="*/ 32 h 84"/>
                <a:gd name="T78" fmla="*/ 18 w 102"/>
                <a:gd name="T79" fmla="*/ 20 h 84"/>
                <a:gd name="T80" fmla="*/ 18 w 102"/>
                <a:gd name="T81" fmla="*/ 12 h 84"/>
                <a:gd name="T82" fmla="*/ 20 w 102"/>
                <a:gd name="T83" fmla="*/ 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2" h="84">
                  <a:moveTo>
                    <a:pt x="20" y="6"/>
                  </a:moveTo>
                  <a:lnTo>
                    <a:pt x="20" y="6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6"/>
                  </a:lnTo>
                  <a:lnTo>
                    <a:pt x="56" y="6"/>
                  </a:lnTo>
                  <a:lnTo>
                    <a:pt x="60" y="6"/>
                  </a:lnTo>
                  <a:lnTo>
                    <a:pt x="66" y="6"/>
                  </a:lnTo>
                  <a:lnTo>
                    <a:pt x="68" y="4"/>
                  </a:lnTo>
                  <a:lnTo>
                    <a:pt x="70" y="4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6" y="2"/>
                  </a:lnTo>
                  <a:lnTo>
                    <a:pt x="80" y="4"/>
                  </a:lnTo>
                  <a:lnTo>
                    <a:pt x="84" y="6"/>
                  </a:lnTo>
                  <a:lnTo>
                    <a:pt x="88" y="10"/>
                  </a:lnTo>
                  <a:lnTo>
                    <a:pt x="92" y="14"/>
                  </a:lnTo>
                  <a:lnTo>
                    <a:pt x="92" y="16"/>
                  </a:lnTo>
                  <a:lnTo>
                    <a:pt x="94" y="20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8" y="34"/>
                  </a:lnTo>
                  <a:lnTo>
                    <a:pt x="98" y="40"/>
                  </a:lnTo>
                  <a:lnTo>
                    <a:pt x="96" y="48"/>
                  </a:lnTo>
                  <a:lnTo>
                    <a:pt x="96" y="54"/>
                  </a:lnTo>
                  <a:lnTo>
                    <a:pt x="96" y="58"/>
                  </a:lnTo>
                  <a:lnTo>
                    <a:pt x="98" y="60"/>
                  </a:lnTo>
                  <a:lnTo>
                    <a:pt x="100" y="62"/>
                  </a:lnTo>
                  <a:lnTo>
                    <a:pt x="102" y="64"/>
                  </a:lnTo>
                  <a:lnTo>
                    <a:pt x="102" y="64"/>
                  </a:lnTo>
                  <a:lnTo>
                    <a:pt x="100" y="66"/>
                  </a:lnTo>
                  <a:lnTo>
                    <a:pt x="100" y="68"/>
                  </a:lnTo>
                  <a:lnTo>
                    <a:pt x="100" y="70"/>
                  </a:lnTo>
                  <a:lnTo>
                    <a:pt x="100" y="72"/>
                  </a:lnTo>
                  <a:lnTo>
                    <a:pt x="100" y="74"/>
                  </a:lnTo>
                  <a:lnTo>
                    <a:pt x="100" y="78"/>
                  </a:lnTo>
                  <a:lnTo>
                    <a:pt x="100" y="82"/>
                  </a:lnTo>
                  <a:lnTo>
                    <a:pt x="100" y="84"/>
                  </a:lnTo>
                  <a:lnTo>
                    <a:pt x="100" y="84"/>
                  </a:lnTo>
                  <a:lnTo>
                    <a:pt x="98" y="82"/>
                  </a:lnTo>
                  <a:lnTo>
                    <a:pt x="94" y="80"/>
                  </a:lnTo>
                  <a:lnTo>
                    <a:pt x="92" y="78"/>
                  </a:lnTo>
                  <a:lnTo>
                    <a:pt x="88" y="76"/>
                  </a:lnTo>
                  <a:lnTo>
                    <a:pt x="84" y="76"/>
                  </a:lnTo>
                  <a:lnTo>
                    <a:pt x="74" y="72"/>
                  </a:lnTo>
                  <a:lnTo>
                    <a:pt x="74" y="70"/>
                  </a:lnTo>
                  <a:lnTo>
                    <a:pt x="72" y="70"/>
                  </a:lnTo>
                  <a:lnTo>
                    <a:pt x="68" y="68"/>
                  </a:lnTo>
                  <a:lnTo>
                    <a:pt x="64" y="66"/>
                  </a:lnTo>
                  <a:lnTo>
                    <a:pt x="60" y="66"/>
                  </a:lnTo>
                  <a:lnTo>
                    <a:pt x="60" y="66"/>
                  </a:lnTo>
                  <a:lnTo>
                    <a:pt x="54" y="66"/>
                  </a:lnTo>
                  <a:lnTo>
                    <a:pt x="48" y="66"/>
                  </a:lnTo>
                  <a:lnTo>
                    <a:pt x="42" y="68"/>
                  </a:lnTo>
                  <a:lnTo>
                    <a:pt x="34" y="72"/>
                  </a:lnTo>
                  <a:lnTo>
                    <a:pt x="34" y="72"/>
                  </a:lnTo>
                  <a:lnTo>
                    <a:pt x="32" y="72"/>
                  </a:lnTo>
                  <a:lnTo>
                    <a:pt x="30" y="72"/>
                  </a:lnTo>
                  <a:lnTo>
                    <a:pt x="26" y="72"/>
                  </a:lnTo>
                  <a:lnTo>
                    <a:pt x="22" y="68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4" y="56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8" y="48"/>
                  </a:lnTo>
                  <a:lnTo>
                    <a:pt x="10" y="44"/>
                  </a:lnTo>
                  <a:lnTo>
                    <a:pt x="14" y="40"/>
                  </a:lnTo>
                  <a:lnTo>
                    <a:pt x="16" y="36"/>
                  </a:lnTo>
                  <a:lnTo>
                    <a:pt x="16" y="34"/>
                  </a:lnTo>
                  <a:lnTo>
                    <a:pt x="16" y="32"/>
                  </a:lnTo>
                  <a:lnTo>
                    <a:pt x="16" y="26"/>
                  </a:lnTo>
                  <a:lnTo>
                    <a:pt x="18" y="20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249"/>
            <p:cNvSpPr/>
            <p:nvPr/>
          </p:nvSpPr>
          <p:spPr bwMode="gray">
            <a:xfrm>
              <a:off x="1189" y="2506"/>
              <a:ext cx="42" cy="44"/>
            </a:xfrm>
            <a:custGeom>
              <a:avLst/>
              <a:gdLst>
                <a:gd name="T0" fmla="*/ 26 w 42"/>
                <a:gd name="T1" fmla="*/ 0 h 44"/>
                <a:gd name="T2" fmla="*/ 26 w 42"/>
                <a:gd name="T3" fmla="*/ 2 h 44"/>
                <a:gd name="T4" fmla="*/ 26 w 42"/>
                <a:gd name="T5" fmla="*/ 2 h 44"/>
                <a:gd name="T6" fmla="*/ 26 w 42"/>
                <a:gd name="T7" fmla="*/ 4 h 44"/>
                <a:gd name="T8" fmla="*/ 28 w 42"/>
                <a:gd name="T9" fmla="*/ 6 h 44"/>
                <a:gd name="T10" fmla="*/ 32 w 42"/>
                <a:gd name="T11" fmla="*/ 10 h 44"/>
                <a:gd name="T12" fmla="*/ 36 w 42"/>
                <a:gd name="T13" fmla="*/ 14 h 44"/>
                <a:gd name="T14" fmla="*/ 42 w 42"/>
                <a:gd name="T15" fmla="*/ 22 h 44"/>
                <a:gd name="T16" fmla="*/ 40 w 42"/>
                <a:gd name="T17" fmla="*/ 22 h 44"/>
                <a:gd name="T18" fmla="*/ 40 w 42"/>
                <a:gd name="T19" fmla="*/ 24 h 44"/>
                <a:gd name="T20" fmla="*/ 38 w 42"/>
                <a:gd name="T21" fmla="*/ 28 h 44"/>
                <a:gd name="T22" fmla="*/ 36 w 42"/>
                <a:gd name="T23" fmla="*/ 30 h 44"/>
                <a:gd name="T24" fmla="*/ 34 w 42"/>
                <a:gd name="T25" fmla="*/ 30 h 44"/>
                <a:gd name="T26" fmla="*/ 34 w 42"/>
                <a:gd name="T27" fmla="*/ 30 h 44"/>
                <a:gd name="T28" fmla="*/ 30 w 42"/>
                <a:gd name="T29" fmla="*/ 30 h 44"/>
                <a:gd name="T30" fmla="*/ 28 w 42"/>
                <a:gd name="T31" fmla="*/ 32 h 44"/>
                <a:gd name="T32" fmla="*/ 24 w 42"/>
                <a:gd name="T33" fmla="*/ 32 h 44"/>
                <a:gd name="T34" fmla="*/ 22 w 42"/>
                <a:gd name="T35" fmla="*/ 32 h 44"/>
                <a:gd name="T36" fmla="*/ 22 w 42"/>
                <a:gd name="T37" fmla="*/ 32 h 44"/>
                <a:gd name="T38" fmla="*/ 20 w 42"/>
                <a:gd name="T39" fmla="*/ 34 h 44"/>
                <a:gd name="T40" fmla="*/ 18 w 42"/>
                <a:gd name="T41" fmla="*/ 36 h 44"/>
                <a:gd name="T42" fmla="*/ 16 w 42"/>
                <a:gd name="T43" fmla="*/ 38 h 44"/>
                <a:gd name="T44" fmla="*/ 16 w 42"/>
                <a:gd name="T45" fmla="*/ 38 h 44"/>
                <a:gd name="T46" fmla="*/ 14 w 42"/>
                <a:gd name="T47" fmla="*/ 40 h 44"/>
                <a:gd name="T48" fmla="*/ 12 w 42"/>
                <a:gd name="T49" fmla="*/ 42 h 44"/>
                <a:gd name="T50" fmla="*/ 10 w 42"/>
                <a:gd name="T51" fmla="*/ 42 h 44"/>
                <a:gd name="T52" fmla="*/ 10 w 42"/>
                <a:gd name="T53" fmla="*/ 42 h 44"/>
                <a:gd name="T54" fmla="*/ 8 w 42"/>
                <a:gd name="T55" fmla="*/ 44 h 44"/>
                <a:gd name="T56" fmla="*/ 4 w 42"/>
                <a:gd name="T57" fmla="*/ 44 h 44"/>
                <a:gd name="T58" fmla="*/ 2 w 42"/>
                <a:gd name="T59" fmla="*/ 44 h 44"/>
                <a:gd name="T60" fmla="*/ 0 w 42"/>
                <a:gd name="T61" fmla="*/ 44 h 44"/>
                <a:gd name="T62" fmla="*/ 2 w 42"/>
                <a:gd name="T63" fmla="*/ 36 h 44"/>
                <a:gd name="T64" fmla="*/ 2 w 42"/>
                <a:gd name="T65" fmla="*/ 20 h 44"/>
                <a:gd name="T66" fmla="*/ 2 w 42"/>
                <a:gd name="T67" fmla="*/ 20 h 44"/>
                <a:gd name="T68" fmla="*/ 4 w 42"/>
                <a:gd name="T69" fmla="*/ 16 h 44"/>
                <a:gd name="T70" fmla="*/ 4 w 42"/>
                <a:gd name="T71" fmla="*/ 12 h 44"/>
                <a:gd name="T72" fmla="*/ 8 w 42"/>
                <a:gd name="T73" fmla="*/ 8 h 44"/>
                <a:gd name="T74" fmla="*/ 12 w 42"/>
                <a:gd name="T75" fmla="*/ 4 h 44"/>
                <a:gd name="T76" fmla="*/ 14 w 42"/>
                <a:gd name="T77" fmla="*/ 4 h 44"/>
                <a:gd name="T78" fmla="*/ 16 w 42"/>
                <a:gd name="T79" fmla="*/ 2 h 44"/>
                <a:gd name="T80" fmla="*/ 20 w 42"/>
                <a:gd name="T81" fmla="*/ 0 h 44"/>
                <a:gd name="T82" fmla="*/ 26 w 42"/>
                <a:gd name="T8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2" h="44">
                  <a:moveTo>
                    <a:pt x="26" y="0"/>
                  </a:moveTo>
                  <a:lnTo>
                    <a:pt x="26" y="2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32" y="10"/>
                  </a:lnTo>
                  <a:lnTo>
                    <a:pt x="36" y="14"/>
                  </a:lnTo>
                  <a:lnTo>
                    <a:pt x="42" y="22"/>
                  </a:lnTo>
                  <a:lnTo>
                    <a:pt x="40" y="22"/>
                  </a:lnTo>
                  <a:lnTo>
                    <a:pt x="40" y="24"/>
                  </a:lnTo>
                  <a:lnTo>
                    <a:pt x="38" y="28"/>
                  </a:lnTo>
                  <a:lnTo>
                    <a:pt x="36" y="30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0" y="30"/>
                  </a:lnTo>
                  <a:lnTo>
                    <a:pt x="28" y="32"/>
                  </a:lnTo>
                  <a:lnTo>
                    <a:pt x="24" y="3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8" y="36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4" y="40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4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4" y="16"/>
                  </a:lnTo>
                  <a:lnTo>
                    <a:pt x="4" y="12"/>
                  </a:lnTo>
                  <a:lnTo>
                    <a:pt x="8" y="8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250"/>
            <p:cNvSpPr/>
            <p:nvPr/>
          </p:nvSpPr>
          <p:spPr bwMode="gray">
            <a:xfrm>
              <a:off x="1295" y="2684"/>
              <a:ext cx="270" cy="232"/>
            </a:xfrm>
            <a:custGeom>
              <a:avLst/>
              <a:gdLst>
                <a:gd name="T0" fmla="*/ 34 w 270"/>
                <a:gd name="T1" fmla="*/ 8 h 232"/>
                <a:gd name="T2" fmla="*/ 42 w 270"/>
                <a:gd name="T3" fmla="*/ 24 h 232"/>
                <a:gd name="T4" fmla="*/ 36 w 270"/>
                <a:gd name="T5" fmla="*/ 30 h 232"/>
                <a:gd name="T6" fmla="*/ 30 w 270"/>
                <a:gd name="T7" fmla="*/ 36 h 232"/>
                <a:gd name="T8" fmla="*/ 26 w 270"/>
                <a:gd name="T9" fmla="*/ 40 h 232"/>
                <a:gd name="T10" fmla="*/ 0 w 270"/>
                <a:gd name="T11" fmla="*/ 40 h 232"/>
                <a:gd name="T12" fmla="*/ 6 w 270"/>
                <a:gd name="T13" fmla="*/ 56 h 232"/>
                <a:gd name="T14" fmla="*/ 8 w 270"/>
                <a:gd name="T15" fmla="*/ 60 h 232"/>
                <a:gd name="T16" fmla="*/ 12 w 270"/>
                <a:gd name="T17" fmla="*/ 68 h 232"/>
                <a:gd name="T18" fmla="*/ 18 w 270"/>
                <a:gd name="T19" fmla="*/ 78 h 232"/>
                <a:gd name="T20" fmla="*/ 26 w 270"/>
                <a:gd name="T21" fmla="*/ 90 h 232"/>
                <a:gd name="T22" fmla="*/ 38 w 270"/>
                <a:gd name="T23" fmla="*/ 110 h 232"/>
                <a:gd name="T24" fmla="*/ 42 w 270"/>
                <a:gd name="T25" fmla="*/ 118 h 232"/>
                <a:gd name="T26" fmla="*/ 52 w 270"/>
                <a:gd name="T27" fmla="*/ 140 h 232"/>
                <a:gd name="T28" fmla="*/ 68 w 270"/>
                <a:gd name="T29" fmla="*/ 170 h 232"/>
                <a:gd name="T30" fmla="*/ 80 w 270"/>
                <a:gd name="T31" fmla="*/ 188 h 232"/>
                <a:gd name="T32" fmla="*/ 92 w 270"/>
                <a:gd name="T33" fmla="*/ 212 h 232"/>
                <a:gd name="T34" fmla="*/ 96 w 270"/>
                <a:gd name="T35" fmla="*/ 212 h 232"/>
                <a:gd name="T36" fmla="*/ 100 w 270"/>
                <a:gd name="T37" fmla="*/ 210 h 232"/>
                <a:gd name="T38" fmla="*/ 104 w 270"/>
                <a:gd name="T39" fmla="*/ 206 h 232"/>
                <a:gd name="T40" fmla="*/ 104 w 270"/>
                <a:gd name="T41" fmla="*/ 202 h 232"/>
                <a:gd name="T42" fmla="*/ 106 w 270"/>
                <a:gd name="T43" fmla="*/ 204 h 232"/>
                <a:gd name="T44" fmla="*/ 110 w 270"/>
                <a:gd name="T45" fmla="*/ 204 h 232"/>
                <a:gd name="T46" fmla="*/ 136 w 270"/>
                <a:gd name="T47" fmla="*/ 232 h 232"/>
                <a:gd name="T48" fmla="*/ 140 w 270"/>
                <a:gd name="T49" fmla="*/ 228 h 232"/>
                <a:gd name="T50" fmla="*/ 146 w 270"/>
                <a:gd name="T51" fmla="*/ 220 h 232"/>
                <a:gd name="T52" fmla="*/ 152 w 270"/>
                <a:gd name="T53" fmla="*/ 212 h 232"/>
                <a:gd name="T54" fmla="*/ 158 w 270"/>
                <a:gd name="T55" fmla="*/ 204 h 232"/>
                <a:gd name="T56" fmla="*/ 166 w 270"/>
                <a:gd name="T57" fmla="*/ 200 h 232"/>
                <a:gd name="T58" fmla="*/ 194 w 270"/>
                <a:gd name="T59" fmla="*/ 188 h 232"/>
                <a:gd name="T60" fmla="*/ 220 w 270"/>
                <a:gd name="T61" fmla="*/ 184 h 232"/>
                <a:gd name="T62" fmla="*/ 224 w 270"/>
                <a:gd name="T63" fmla="*/ 182 h 232"/>
                <a:gd name="T64" fmla="*/ 248 w 270"/>
                <a:gd name="T65" fmla="*/ 170 h 232"/>
                <a:gd name="T66" fmla="*/ 268 w 270"/>
                <a:gd name="T67" fmla="*/ 148 h 232"/>
                <a:gd name="T68" fmla="*/ 268 w 270"/>
                <a:gd name="T69" fmla="*/ 132 h 232"/>
                <a:gd name="T70" fmla="*/ 268 w 270"/>
                <a:gd name="T71" fmla="*/ 126 h 232"/>
                <a:gd name="T72" fmla="*/ 270 w 270"/>
                <a:gd name="T73" fmla="*/ 122 h 232"/>
                <a:gd name="T74" fmla="*/ 234 w 270"/>
                <a:gd name="T75" fmla="*/ 124 h 232"/>
                <a:gd name="T76" fmla="*/ 232 w 270"/>
                <a:gd name="T77" fmla="*/ 122 h 232"/>
                <a:gd name="T78" fmla="*/ 228 w 270"/>
                <a:gd name="T79" fmla="*/ 120 h 232"/>
                <a:gd name="T80" fmla="*/ 228 w 270"/>
                <a:gd name="T81" fmla="*/ 116 h 232"/>
                <a:gd name="T82" fmla="*/ 220 w 270"/>
                <a:gd name="T83" fmla="*/ 108 h 232"/>
                <a:gd name="T84" fmla="*/ 216 w 270"/>
                <a:gd name="T85" fmla="*/ 110 h 232"/>
                <a:gd name="T86" fmla="*/ 210 w 270"/>
                <a:gd name="T87" fmla="*/ 110 h 232"/>
                <a:gd name="T88" fmla="*/ 206 w 270"/>
                <a:gd name="T89" fmla="*/ 106 h 232"/>
                <a:gd name="T90" fmla="*/ 202 w 270"/>
                <a:gd name="T91" fmla="*/ 98 h 232"/>
                <a:gd name="T92" fmla="*/ 196 w 270"/>
                <a:gd name="T93" fmla="*/ 88 h 232"/>
                <a:gd name="T94" fmla="*/ 192 w 270"/>
                <a:gd name="T95" fmla="*/ 80 h 232"/>
                <a:gd name="T96" fmla="*/ 172 w 270"/>
                <a:gd name="T97" fmla="*/ 54 h 232"/>
                <a:gd name="T98" fmla="*/ 154 w 270"/>
                <a:gd name="T99" fmla="*/ 52 h 232"/>
                <a:gd name="T100" fmla="*/ 150 w 270"/>
                <a:gd name="T101" fmla="*/ 48 h 232"/>
                <a:gd name="T102" fmla="*/ 144 w 270"/>
                <a:gd name="T103" fmla="*/ 46 h 232"/>
                <a:gd name="T104" fmla="*/ 138 w 270"/>
                <a:gd name="T105" fmla="*/ 40 h 232"/>
                <a:gd name="T106" fmla="*/ 130 w 270"/>
                <a:gd name="T107" fmla="*/ 34 h 232"/>
                <a:gd name="T108" fmla="*/ 120 w 270"/>
                <a:gd name="T109" fmla="*/ 28 h 232"/>
                <a:gd name="T110" fmla="*/ 102 w 270"/>
                <a:gd name="T111" fmla="*/ 16 h 232"/>
                <a:gd name="T112" fmla="*/ 68 w 270"/>
                <a:gd name="T113" fmla="*/ 4 h 232"/>
                <a:gd name="T114" fmla="*/ 62 w 270"/>
                <a:gd name="T115" fmla="*/ 0 h 232"/>
                <a:gd name="T116" fmla="*/ 58 w 270"/>
                <a:gd name="T117" fmla="*/ 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0" h="232">
                  <a:moveTo>
                    <a:pt x="54" y="4"/>
                  </a:moveTo>
                  <a:lnTo>
                    <a:pt x="34" y="8"/>
                  </a:lnTo>
                  <a:lnTo>
                    <a:pt x="42" y="22"/>
                  </a:lnTo>
                  <a:lnTo>
                    <a:pt x="42" y="24"/>
                  </a:lnTo>
                  <a:lnTo>
                    <a:pt x="40" y="26"/>
                  </a:lnTo>
                  <a:lnTo>
                    <a:pt x="36" y="30"/>
                  </a:lnTo>
                  <a:lnTo>
                    <a:pt x="34" y="34"/>
                  </a:lnTo>
                  <a:lnTo>
                    <a:pt x="30" y="36"/>
                  </a:lnTo>
                  <a:lnTo>
                    <a:pt x="28" y="38"/>
                  </a:lnTo>
                  <a:lnTo>
                    <a:pt x="26" y="40"/>
                  </a:lnTo>
                  <a:lnTo>
                    <a:pt x="24" y="42"/>
                  </a:lnTo>
                  <a:lnTo>
                    <a:pt x="0" y="40"/>
                  </a:lnTo>
                  <a:lnTo>
                    <a:pt x="2" y="46"/>
                  </a:lnTo>
                  <a:lnTo>
                    <a:pt x="6" y="56"/>
                  </a:lnTo>
                  <a:lnTo>
                    <a:pt x="6" y="58"/>
                  </a:lnTo>
                  <a:lnTo>
                    <a:pt x="8" y="60"/>
                  </a:lnTo>
                  <a:lnTo>
                    <a:pt x="10" y="64"/>
                  </a:lnTo>
                  <a:lnTo>
                    <a:pt x="12" y="68"/>
                  </a:lnTo>
                  <a:lnTo>
                    <a:pt x="16" y="74"/>
                  </a:lnTo>
                  <a:lnTo>
                    <a:pt x="18" y="78"/>
                  </a:lnTo>
                  <a:lnTo>
                    <a:pt x="22" y="82"/>
                  </a:lnTo>
                  <a:lnTo>
                    <a:pt x="26" y="90"/>
                  </a:lnTo>
                  <a:lnTo>
                    <a:pt x="34" y="100"/>
                  </a:lnTo>
                  <a:lnTo>
                    <a:pt x="38" y="110"/>
                  </a:lnTo>
                  <a:lnTo>
                    <a:pt x="42" y="114"/>
                  </a:lnTo>
                  <a:lnTo>
                    <a:pt x="42" y="118"/>
                  </a:lnTo>
                  <a:lnTo>
                    <a:pt x="46" y="128"/>
                  </a:lnTo>
                  <a:lnTo>
                    <a:pt x="52" y="140"/>
                  </a:lnTo>
                  <a:lnTo>
                    <a:pt x="58" y="152"/>
                  </a:lnTo>
                  <a:lnTo>
                    <a:pt x="68" y="170"/>
                  </a:lnTo>
                  <a:lnTo>
                    <a:pt x="72" y="176"/>
                  </a:lnTo>
                  <a:lnTo>
                    <a:pt x="80" y="188"/>
                  </a:lnTo>
                  <a:lnTo>
                    <a:pt x="86" y="202"/>
                  </a:lnTo>
                  <a:lnTo>
                    <a:pt x="92" y="212"/>
                  </a:lnTo>
                  <a:lnTo>
                    <a:pt x="94" y="216"/>
                  </a:lnTo>
                  <a:lnTo>
                    <a:pt x="96" y="212"/>
                  </a:lnTo>
                  <a:lnTo>
                    <a:pt x="98" y="212"/>
                  </a:lnTo>
                  <a:lnTo>
                    <a:pt x="100" y="210"/>
                  </a:lnTo>
                  <a:lnTo>
                    <a:pt x="102" y="210"/>
                  </a:lnTo>
                  <a:lnTo>
                    <a:pt x="104" y="206"/>
                  </a:lnTo>
                  <a:lnTo>
                    <a:pt x="104" y="202"/>
                  </a:lnTo>
                  <a:lnTo>
                    <a:pt x="104" y="202"/>
                  </a:lnTo>
                  <a:lnTo>
                    <a:pt x="104" y="202"/>
                  </a:lnTo>
                  <a:lnTo>
                    <a:pt x="106" y="204"/>
                  </a:lnTo>
                  <a:lnTo>
                    <a:pt x="108" y="204"/>
                  </a:lnTo>
                  <a:lnTo>
                    <a:pt x="110" y="204"/>
                  </a:lnTo>
                  <a:lnTo>
                    <a:pt x="114" y="204"/>
                  </a:lnTo>
                  <a:lnTo>
                    <a:pt x="136" y="232"/>
                  </a:lnTo>
                  <a:lnTo>
                    <a:pt x="140" y="228"/>
                  </a:lnTo>
                  <a:lnTo>
                    <a:pt x="140" y="228"/>
                  </a:lnTo>
                  <a:lnTo>
                    <a:pt x="142" y="224"/>
                  </a:lnTo>
                  <a:lnTo>
                    <a:pt x="146" y="220"/>
                  </a:lnTo>
                  <a:lnTo>
                    <a:pt x="148" y="216"/>
                  </a:lnTo>
                  <a:lnTo>
                    <a:pt x="152" y="212"/>
                  </a:lnTo>
                  <a:lnTo>
                    <a:pt x="156" y="206"/>
                  </a:lnTo>
                  <a:lnTo>
                    <a:pt x="158" y="204"/>
                  </a:lnTo>
                  <a:lnTo>
                    <a:pt x="160" y="202"/>
                  </a:lnTo>
                  <a:lnTo>
                    <a:pt x="166" y="200"/>
                  </a:lnTo>
                  <a:lnTo>
                    <a:pt x="178" y="194"/>
                  </a:lnTo>
                  <a:lnTo>
                    <a:pt x="194" y="188"/>
                  </a:lnTo>
                  <a:lnTo>
                    <a:pt x="208" y="184"/>
                  </a:lnTo>
                  <a:lnTo>
                    <a:pt x="220" y="184"/>
                  </a:lnTo>
                  <a:lnTo>
                    <a:pt x="220" y="182"/>
                  </a:lnTo>
                  <a:lnTo>
                    <a:pt x="224" y="182"/>
                  </a:lnTo>
                  <a:lnTo>
                    <a:pt x="236" y="178"/>
                  </a:lnTo>
                  <a:lnTo>
                    <a:pt x="248" y="170"/>
                  </a:lnTo>
                  <a:lnTo>
                    <a:pt x="260" y="160"/>
                  </a:lnTo>
                  <a:lnTo>
                    <a:pt x="268" y="148"/>
                  </a:lnTo>
                  <a:lnTo>
                    <a:pt x="270" y="132"/>
                  </a:lnTo>
                  <a:lnTo>
                    <a:pt x="268" y="132"/>
                  </a:lnTo>
                  <a:lnTo>
                    <a:pt x="268" y="130"/>
                  </a:lnTo>
                  <a:lnTo>
                    <a:pt x="268" y="126"/>
                  </a:lnTo>
                  <a:lnTo>
                    <a:pt x="268" y="124"/>
                  </a:lnTo>
                  <a:lnTo>
                    <a:pt x="270" y="122"/>
                  </a:lnTo>
                  <a:lnTo>
                    <a:pt x="254" y="124"/>
                  </a:lnTo>
                  <a:lnTo>
                    <a:pt x="234" y="124"/>
                  </a:lnTo>
                  <a:lnTo>
                    <a:pt x="234" y="124"/>
                  </a:lnTo>
                  <a:lnTo>
                    <a:pt x="232" y="122"/>
                  </a:lnTo>
                  <a:lnTo>
                    <a:pt x="230" y="122"/>
                  </a:lnTo>
                  <a:lnTo>
                    <a:pt x="228" y="120"/>
                  </a:lnTo>
                  <a:lnTo>
                    <a:pt x="228" y="118"/>
                  </a:lnTo>
                  <a:lnTo>
                    <a:pt x="228" y="116"/>
                  </a:lnTo>
                  <a:lnTo>
                    <a:pt x="230" y="110"/>
                  </a:lnTo>
                  <a:lnTo>
                    <a:pt x="220" y="108"/>
                  </a:lnTo>
                  <a:lnTo>
                    <a:pt x="218" y="108"/>
                  </a:lnTo>
                  <a:lnTo>
                    <a:pt x="216" y="110"/>
                  </a:lnTo>
                  <a:lnTo>
                    <a:pt x="214" y="110"/>
                  </a:lnTo>
                  <a:lnTo>
                    <a:pt x="210" y="110"/>
                  </a:lnTo>
                  <a:lnTo>
                    <a:pt x="206" y="108"/>
                  </a:lnTo>
                  <a:lnTo>
                    <a:pt x="206" y="106"/>
                  </a:lnTo>
                  <a:lnTo>
                    <a:pt x="204" y="102"/>
                  </a:lnTo>
                  <a:lnTo>
                    <a:pt x="202" y="98"/>
                  </a:lnTo>
                  <a:lnTo>
                    <a:pt x="200" y="92"/>
                  </a:lnTo>
                  <a:lnTo>
                    <a:pt x="196" y="88"/>
                  </a:lnTo>
                  <a:lnTo>
                    <a:pt x="194" y="84"/>
                  </a:lnTo>
                  <a:lnTo>
                    <a:pt x="192" y="80"/>
                  </a:lnTo>
                  <a:lnTo>
                    <a:pt x="192" y="80"/>
                  </a:lnTo>
                  <a:lnTo>
                    <a:pt x="172" y="54"/>
                  </a:lnTo>
                  <a:lnTo>
                    <a:pt x="154" y="54"/>
                  </a:lnTo>
                  <a:lnTo>
                    <a:pt x="154" y="52"/>
                  </a:lnTo>
                  <a:lnTo>
                    <a:pt x="152" y="50"/>
                  </a:lnTo>
                  <a:lnTo>
                    <a:pt x="150" y="48"/>
                  </a:lnTo>
                  <a:lnTo>
                    <a:pt x="144" y="46"/>
                  </a:lnTo>
                  <a:lnTo>
                    <a:pt x="144" y="46"/>
                  </a:lnTo>
                  <a:lnTo>
                    <a:pt x="142" y="44"/>
                  </a:lnTo>
                  <a:lnTo>
                    <a:pt x="138" y="40"/>
                  </a:lnTo>
                  <a:lnTo>
                    <a:pt x="134" y="38"/>
                  </a:lnTo>
                  <a:lnTo>
                    <a:pt x="130" y="34"/>
                  </a:lnTo>
                  <a:lnTo>
                    <a:pt x="124" y="30"/>
                  </a:lnTo>
                  <a:lnTo>
                    <a:pt x="120" y="28"/>
                  </a:lnTo>
                  <a:lnTo>
                    <a:pt x="114" y="26"/>
                  </a:lnTo>
                  <a:lnTo>
                    <a:pt x="102" y="16"/>
                  </a:lnTo>
                  <a:lnTo>
                    <a:pt x="94" y="16"/>
                  </a:lnTo>
                  <a:lnTo>
                    <a:pt x="68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4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Freeform 251"/>
            <p:cNvSpPr/>
            <p:nvPr/>
          </p:nvSpPr>
          <p:spPr bwMode="gray">
            <a:xfrm>
              <a:off x="1389" y="2886"/>
              <a:ext cx="42" cy="66"/>
            </a:xfrm>
            <a:custGeom>
              <a:avLst/>
              <a:gdLst>
                <a:gd name="T0" fmla="*/ 20 w 42"/>
                <a:gd name="T1" fmla="*/ 66 h 66"/>
                <a:gd name="T2" fmla="*/ 16 w 42"/>
                <a:gd name="T3" fmla="*/ 64 h 66"/>
                <a:gd name="T4" fmla="*/ 12 w 42"/>
                <a:gd name="T5" fmla="*/ 62 h 66"/>
                <a:gd name="T6" fmla="*/ 10 w 42"/>
                <a:gd name="T7" fmla="*/ 62 h 66"/>
                <a:gd name="T8" fmla="*/ 10 w 42"/>
                <a:gd name="T9" fmla="*/ 60 h 66"/>
                <a:gd name="T10" fmla="*/ 8 w 42"/>
                <a:gd name="T11" fmla="*/ 46 h 66"/>
                <a:gd name="T12" fmla="*/ 2 w 42"/>
                <a:gd name="T13" fmla="*/ 38 h 66"/>
                <a:gd name="T14" fmla="*/ 2 w 42"/>
                <a:gd name="T15" fmla="*/ 36 h 66"/>
                <a:gd name="T16" fmla="*/ 2 w 42"/>
                <a:gd name="T17" fmla="*/ 32 h 66"/>
                <a:gd name="T18" fmla="*/ 2 w 42"/>
                <a:gd name="T19" fmla="*/ 26 h 66"/>
                <a:gd name="T20" fmla="*/ 2 w 42"/>
                <a:gd name="T21" fmla="*/ 20 h 66"/>
                <a:gd name="T22" fmla="*/ 0 w 42"/>
                <a:gd name="T23" fmla="*/ 14 h 66"/>
                <a:gd name="T24" fmla="*/ 0 w 42"/>
                <a:gd name="T25" fmla="*/ 14 h 66"/>
                <a:gd name="T26" fmla="*/ 2 w 42"/>
                <a:gd name="T27" fmla="*/ 12 h 66"/>
                <a:gd name="T28" fmla="*/ 4 w 42"/>
                <a:gd name="T29" fmla="*/ 10 h 66"/>
                <a:gd name="T30" fmla="*/ 6 w 42"/>
                <a:gd name="T31" fmla="*/ 8 h 66"/>
                <a:gd name="T32" fmla="*/ 8 w 42"/>
                <a:gd name="T33" fmla="*/ 8 h 66"/>
                <a:gd name="T34" fmla="*/ 8 w 42"/>
                <a:gd name="T35" fmla="*/ 8 h 66"/>
                <a:gd name="T36" fmla="*/ 8 w 42"/>
                <a:gd name="T37" fmla="*/ 6 h 66"/>
                <a:gd name="T38" fmla="*/ 10 w 42"/>
                <a:gd name="T39" fmla="*/ 4 h 66"/>
                <a:gd name="T40" fmla="*/ 10 w 42"/>
                <a:gd name="T41" fmla="*/ 2 h 66"/>
                <a:gd name="T42" fmla="*/ 10 w 42"/>
                <a:gd name="T43" fmla="*/ 2 h 66"/>
                <a:gd name="T44" fmla="*/ 10 w 42"/>
                <a:gd name="T45" fmla="*/ 0 h 66"/>
                <a:gd name="T46" fmla="*/ 10 w 42"/>
                <a:gd name="T47" fmla="*/ 0 h 66"/>
                <a:gd name="T48" fmla="*/ 14 w 42"/>
                <a:gd name="T49" fmla="*/ 2 h 66"/>
                <a:gd name="T50" fmla="*/ 14 w 42"/>
                <a:gd name="T51" fmla="*/ 2 h 66"/>
                <a:gd name="T52" fmla="*/ 18 w 42"/>
                <a:gd name="T53" fmla="*/ 2 h 66"/>
                <a:gd name="T54" fmla="*/ 20 w 42"/>
                <a:gd name="T55" fmla="*/ 2 h 66"/>
                <a:gd name="T56" fmla="*/ 42 w 42"/>
                <a:gd name="T57" fmla="*/ 30 h 66"/>
                <a:gd name="T58" fmla="*/ 42 w 42"/>
                <a:gd name="T59" fmla="*/ 30 h 66"/>
                <a:gd name="T60" fmla="*/ 40 w 42"/>
                <a:gd name="T61" fmla="*/ 32 h 66"/>
                <a:gd name="T62" fmla="*/ 38 w 42"/>
                <a:gd name="T63" fmla="*/ 34 h 66"/>
                <a:gd name="T64" fmla="*/ 38 w 42"/>
                <a:gd name="T65" fmla="*/ 36 h 66"/>
                <a:gd name="T66" fmla="*/ 38 w 42"/>
                <a:gd name="T67" fmla="*/ 40 h 66"/>
                <a:gd name="T68" fmla="*/ 40 w 42"/>
                <a:gd name="T69" fmla="*/ 40 h 66"/>
                <a:gd name="T70" fmla="*/ 40 w 42"/>
                <a:gd name="T71" fmla="*/ 42 h 66"/>
                <a:gd name="T72" fmla="*/ 40 w 42"/>
                <a:gd name="T73" fmla="*/ 44 h 66"/>
                <a:gd name="T74" fmla="*/ 40 w 42"/>
                <a:gd name="T75" fmla="*/ 46 h 66"/>
                <a:gd name="T76" fmla="*/ 40 w 42"/>
                <a:gd name="T77" fmla="*/ 48 h 66"/>
                <a:gd name="T78" fmla="*/ 38 w 42"/>
                <a:gd name="T79" fmla="*/ 48 h 66"/>
                <a:gd name="T80" fmla="*/ 36 w 42"/>
                <a:gd name="T81" fmla="*/ 48 h 66"/>
                <a:gd name="T82" fmla="*/ 36 w 42"/>
                <a:gd name="T83" fmla="*/ 48 h 66"/>
                <a:gd name="T84" fmla="*/ 34 w 42"/>
                <a:gd name="T85" fmla="*/ 48 h 66"/>
                <a:gd name="T86" fmla="*/ 34 w 42"/>
                <a:gd name="T87" fmla="*/ 50 h 66"/>
                <a:gd name="T88" fmla="*/ 32 w 42"/>
                <a:gd name="T89" fmla="*/ 52 h 66"/>
                <a:gd name="T90" fmla="*/ 30 w 42"/>
                <a:gd name="T91" fmla="*/ 54 h 66"/>
                <a:gd name="T92" fmla="*/ 28 w 42"/>
                <a:gd name="T93" fmla="*/ 56 h 66"/>
                <a:gd name="T94" fmla="*/ 28 w 42"/>
                <a:gd name="T95" fmla="*/ 56 h 66"/>
                <a:gd name="T96" fmla="*/ 30 w 42"/>
                <a:gd name="T97" fmla="*/ 60 h 66"/>
                <a:gd name="T98" fmla="*/ 28 w 42"/>
                <a:gd name="T99" fmla="*/ 62 h 66"/>
                <a:gd name="T100" fmla="*/ 28 w 42"/>
                <a:gd name="T101" fmla="*/ 62 h 66"/>
                <a:gd name="T102" fmla="*/ 26 w 42"/>
                <a:gd name="T103" fmla="*/ 60 h 66"/>
                <a:gd name="T104" fmla="*/ 24 w 42"/>
                <a:gd name="T105" fmla="*/ 60 h 66"/>
                <a:gd name="T106" fmla="*/ 24 w 42"/>
                <a:gd name="T107" fmla="*/ 62 h 66"/>
                <a:gd name="T108" fmla="*/ 22 w 42"/>
                <a:gd name="T109" fmla="*/ 64 h 66"/>
                <a:gd name="T110" fmla="*/ 20 w 42"/>
                <a:gd name="T111" fmla="*/ 66 h 66"/>
                <a:gd name="T112" fmla="*/ 20 w 42"/>
                <a:gd name="T11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" h="66">
                  <a:moveTo>
                    <a:pt x="20" y="66"/>
                  </a:moveTo>
                  <a:lnTo>
                    <a:pt x="16" y="64"/>
                  </a:lnTo>
                  <a:lnTo>
                    <a:pt x="12" y="62"/>
                  </a:lnTo>
                  <a:lnTo>
                    <a:pt x="10" y="62"/>
                  </a:lnTo>
                  <a:lnTo>
                    <a:pt x="10" y="60"/>
                  </a:lnTo>
                  <a:lnTo>
                    <a:pt x="8" y="46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2" y="32"/>
                  </a:lnTo>
                  <a:lnTo>
                    <a:pt x="2" y="26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12"/>
                  </a:lnTo>
                  <a:lnTo>
                    <a:pt x="4" y="10"/>
                  </a:lnTo>
                  <a:lnTo>
                    <a:pt x="6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42" y="30"/>
                  </a:lnTo>
                  <a:lnTo>
                    <a:pt x="42" y="30"/>
                  </a:lnTo>
                  <a:lnTo>
                    <a:pt x="40" y="32"/>
                  </a:lnTo>
                  <a:lnTo>
                    <a:pt x="38" y="34"/>
                  </a:lnTo>
                  <a:lnTo>
                    <a:pt x="38" y="36"/>
                  </a:lnTo>
                  <a:lnTo>
                    <a:pt x="38" y="40"/>
                  </a:lnTo>
                  <a:lnTo>
                    <a:pt x="40" y="40"/>
                  </a:lnTo>
                  <a:lnTo>
                    <a:pt x="40" y="42"/>
                  </a:lnTo>
                  <a:lnTo>
                    <a:pt x="40" y="44"/>
                  </a:lnTo>
                  <a:lnTo>
                    <a:pt x="40" y="46"/>
                  </a:lnTo>
                  <a:lnTo>
                    <a:pt x="40" y="48"/>
                  </a:lnTo>
                  <a:lnTo>
                    <a:pt x="38" y="4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34" y="48"/>
                  </a:lnTo>
                  <a:lnTo>
                    <a:pt x="34" y="50"/>
                  </a:lnTo>
                  <a:lnTo>
                    <a:pt x="32" y="52"/>
                  </a:lnTo>
                  <a:lnTo>
                    <a:pt x="30" y="5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0" y="60"/>
                  </a:lnTo>
                  <a:lnTo>
                    <a:pt x="28" y="62"/>
                  </a:lnTo>
                  <a:lnTo>
                    <a:pt x="28" y="62"/>
                  </a:lnTo>
                  <a:lnTo>
                    <a:pt x="26" y="60"/>
                  </a:lnTo>
                  <a:lnTo>
                    <a:pt x="24" y="60"/>
                  </a:lnTo>
                  <a:lnTo>
                    <a:pt x="24" y="62"/>
                  </a:lnTo>
                  <a:lnTo>
                    <a:pt x="22" y="64"/>
                  </a:lnTo>
                  <a:lnTo>
                    <a:pt x="20" y="66"/>
                  </a:lnTo>
                  <a:lnTo>
                    <a:pt x="20" y="6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Freeform 252"/>
            <p:cNvSpPr/>
            <p:nvPr/>
          </p:nvSpPr>
          <p:spPr bwMode="gray">
            <a:xfrm>
              <a:off x="1409" y="2868"/>
              <a:ext cx="118" cy="86"/>
            </a:xfrm>
            <a:custGeom>
              <a:avLst/>
              <a:gdLst>
                <a:gd name="T0" fmla="*/ 118 w 118"/>
                <a:gd name="T1" fmla="*/ 28 h 86"/>
                <a:gd name="T2" fmla="*/ 102 w 118"/>
                <a:gd name="T3" fmla="*/ 32 h 86"/>
                <a:gd name="T4" fmla="*/ 94 w 118"/>
                <a:gd name="T5" fmla="*/ 38 h 86"/>
                <a:gd name="T6" fmla="*/ 86 w 118"/>
                <a:gd name="T7" fmla="*/ 46 h 86"/>
                <a:gd name="T8" fmla="*/ 80 w 118"/>
                <a:gd name="T9" fmla="*/ 54 h 86"/>
                <a:gd name="T10" fmla="*/ 74 w 118"/>
                <a:gd name="T11" fmla="*/ 58 h 86"/>
                <a:gd name="T12" fmla="*/ 68 w 118"/>
                <a:gd name="T13" fmla="*/ 60 h 86"/>
                <a:gd name="T14" fmla="*/ 62 w 118"/>
                <a:gd name="T15" fmla="*/ 62 h 86"/>
                <a:gd name="T16" fmla="*/ 58 w 118"/>
                <a:gd name="T17" fmla="*/ 64 h 86"/>
                <a:gd name="T18" fmla="*/ 54 w 118"/>
                <a:gd name="T19" fmla="*/ 64 h 86"/>
                <a:gd name="T20" fmla="*/ 52 w 118"/>
                <a:gd name="T21" fmla="*/ 64 h 86"/>
                <a:gd name="T22" fmla="*/ 36 w 118"/>
                <a:gd name="T23" fmla="*/ 78 h 86"/>
                <a:gd name="T24" fmla="*/ 6 w 118"/>
                <a:gd name="T25" fmla="*/ 86 h 86"/>
                <a:gd name="T26" fmla="*/ 2 w 118"/>
                <a:gd name="T27" fmla="*/ 84 h 86"/>
                <a:gd name="T28" fmla="*/ 0 w 118"/>
                <a:gd name="T29" fmla="*/ 84 h 86"/>
                <a:gd name="T30" fmla="*/ 0 w 118"/>
                <a:gd name="T31" fmla="*/ 84 h 86"/>
                <a:gd name="T32" fmla="*/ 2 w 118"/>
                <a:gd name="T33" fmla="*/ 84 h 86"/>
                <a:gd name="T34" fmla="*/ 4 w 118"/>
                <a:gd name="T35" fmla="*/ 80 h 86"/>
                <a:gd name="T36" fmla="*/ 4 w 118"/>
                <a:gd name="T37" fmla="*/ 80 h 86"/>
                <a:gd name="T38" fmla="*/ 6 w 118"/>
                <a:gd name="T39" fmla="*/ 80 h 86"/>
                <a:gd name="T40" fmla="*/ 8 w 118"/>
                <a:gd name="T41" fmla="*/ 80 h 86"/>
                <a:gd name="T42" fmla="*/ 10 w 118"/>
                <a:gd name="T43" fmla="*/ 78 h 86"/>
                <a:gd name="T44" fmla="*/ 8 w 118"/>
                <a:gd name="T45" fmla="*/ 74 h 86"/>
                <a:gd name="T46" fmla="*/ 12 w 118"/>
                <a:gd name="T47" fmla="*/ 68 h 86"/>
                <a:gd name="T48" fmla="*/ 14 w 118"/>
                <a:gd name="T49" fmla="*/ 68 h 86"/>
                <a:gd name="T50" fmla="*/ 14 w 118"/>
                <a:gd name="T51" fmla="*/ 66 h 86"/>
                <a:gd name="T52" fmla="*/ 16 w 118"/>
                <a:gd name="T53" fmla="*/ 66 h 86"/>
                <a:gd name="T54" fmla="*/ 18 w 118"/>
                <a:gd name="T55" fmla="*/ 66 h 86"/>
                <a:gd name="T56" fmla="*/ 20 w 118"/>
                <a:gd name="T57" fmla="*/ 66 h 86"/>
                <a:gd name="T58" fmla="*/ 20 w 118"/>
                <a:gd name="T59" fmla="*/ 66 h 86"/>
                <a:gd name="T60" fmla="*/ 22 w 118"/>
                <a:gd name="T61" fmla="*/ 64 h 86"/>
                <a:gd name="T62" fmla="*/ 20 w 118"/>
                <a:gd name="T63" fmla="*/ 62 h 86"/>
                <a:gd name="T64" fmla="*/ 20 w 118"/>
                <a:gd name="T65" fmla="*/ 60 h 86"/>
                <a:gd name="T66" fmla="*/ 20 w 118"/>
                <a:gd name="T67" fmla="*/ 58 h 86"/>
                <a:gd name="T68" fmla="*/ 18 w 118"/>
                <a:gd name="T69" fmla="*/ 56 h 86"/>
                <a:gd name="T70" fmla="*/ 18 w 118"/>
                <a:gd name="T71" fmla="*/ 54 h 86"/>
                <a:gd name="T72" fmla="*/ 18 w 118"/>
                <a:gd name="T73" fmla="*/ 50 h 86"/>
                <a:gd name="T74" fmla="*/ 22 w 118"/>
                <a:gd name="T75" fmla="*/ 48 h 86"/>
                <a:gd name="T76" fmla="*/ 22 w 118"/>
                <a:gd name="T77" fmla="*/ 48 h 86"/>
                <a:gd name="T78" fmla="*/ 24 w 118"/>
                <a:gd name="T79" fmla="*/ 46 h 86"/>
                <a:gd name="T80" fmla="*/ 26 w 118"/>
                <a:gd name="T81" fmla="*/ 44 h 86"/>
                <a:gd name="T82" fmla="*/ 26 w 118"/>
                <a:gd name="T83" fmla="*/ 44 h 86"/>
                <a:gd name="T84" fmla="*/ 28 w 118"/>
                <a:gd name="T85" fmla="*/ 42 h 86"/>
                <a:gd name="T86" fmla="*/ 30 w 118"/>
                <a:gd name="T87" fmla="*/ 38 h 86"/>
                <a:gd name="T88" fmla="*/ 34 w 118"/>
                <a:gd name="T89" fmla="*/ 34 h 86"/>
                <a:gd name="T90" fmla="*/ 38 w 118"/>
                <a:gd name="T91" fmla="*/ 30 h 86"/>
                <a:gd name="T92" fmla="*/ 40 w 118"/>
                <a:gd name="T93" fmla="*/ 24 h 86"/>
                <a:gd name="T94" fmla="*/ 44 w 118"/>
                <a:gd name="T95" fmla="*/ 20 h 86"/>
                <a:gd name="T96" fmla="*/ 48 w 118"/>
                <a:gd name="T97" fmla="*/ 18 h 86"/>
                <a:gd name="T98" fmla="*/ 50 w 118"/>
                <a:gd name="T99" fmla="*/ 16 h 86"/>
                <a:gd name="T100" fmla="*/ 54 w 118"/>
                <a:gd name="T101" fmla="*/ 14 h 86"/>
                <a:gd name="T102" fmla="*/ 66 w 118"/>
                <a:gd name="T103" fmla="*/ 10 h 86"/>
                <a:gd name="T104" fmla="*/ 80 w 118"/>
                <a:gd name="T105" fmla="*/ 6 h 86"/>
                <a:gd name="T106" fmla="*/ 94 w 118"/>
                <a:gd name="T107" fmla="*/ 0 h 86"/>
                <a:gd name="T108" fmla="*/ 104 w 118"/>
                <a:gd name="T109" fmla="*/ 0 h 86"/>
                <a:gd name="T110" fmla="*/ 104 w 118"/>
                <a:gd name="T111" fmla="*/ 0 h 86"/>
                <a:gd name="T112" fmla="*/ 106 w 118"/>
                <a:gd name="T113" fmla="*/ 0 h 86"/>
                <a:gd name="T114" fmla="*/ 108 w 118"/>
                <a:gd name="T115" fmla="*/ 2 h 86"/>
                <a:gd name="T116" fmla="*/ 118 w 118"/>
                <a:gd name="T117" fmla="*/ 2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" h="86">
                  <a:moveTo>
                    <a:pt x="118" y="28"/>
                  </a:moveTo>
                  <a:lnTo>
                    <a:pt x="102" y="32"/>
                  </a:lnTo>
                  <a:lnTo>
                    <a:pt x="94" y="38"/>
                  </a:lnTo>
                  <a:lnTo>
                    <a:pt x="86" y="46"/>
                  </a:lnTo>
                  <a:lnTo>
                    <a:pt x="80" y="54"/>
                  </a:lnTo>
                  <a:lnTo>
                    <a:pt x="74" y="58"/>
                  </a:lnTo>
                  <a:lnTo>
                    <a:pt x="68" y="60"/>
                  </a:lnTo>
                  <a:lnTo>
                    <a:pt x="62" y="62"/>
                  </a:lnTo>
                  <a:lnTo>
                    <a:pt x="58" y="64"/>
                  </a:lnTo>
                  <a:lnTo>
                    <a:pt x="54" y="64"/>
                  </a:lnTo>
                  <a:lnTo>
                    <a:pt x="52" y="64"/>
                  </a:lnTo>
                  <a:lnTo>
                    <a:pt x="36" y="78"/>
                  </a:lnTo>
                  <a:lnTo>
                    <a:pt x="6" y="86"/>
                  </a:lnTo>
                  <a:lnTo>
                    <a:pt x="2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2" y="84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6" y="80"/>
                  </a:lnTo>
                  <a:lnTo>
                    <a:pt x="8" y="80"/>
                  </a:lnTo>
                  <a:lnTo>
                    <a:pt x="10" y="78"/>
                  </a:lnTo>
                  <a:lnTo>
                    <a:pt x="8" y="74"/>
                  </a:lnTo>
                  <a:lnTo>
                    <a:pt x="12" y="68"/>
                  </a:lnTo>
                  <a:lnTo>
                    <a:pt x="14" y="68"/>
                  </a:lnTo>
                  <a:lnTo>
                    <a:pt x="14" y="66"/>
                  </a:lnTo>
                  <a:lnTo>
                    <a:pt x="16" y="66"/>
                  </a:lnTo>
                  <a:lnTo>
                    <a:pt x="18" y="66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20" y="60"/>
                  </a:lnTo>
                  <a:lnTo>
                    <a:pt x="20" y="58"/>
                  </a:lnTo>
                  <a:lnTo>
                    <a:pt x="18" y="56"/>
                  </a:lnTo>
                  <a:lnTo>
                    <a:pt x="18" y="54"/>
                  </a:lnTo>
                  <a:lnTo>
                    <a:pt x="18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4" y="46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28" y="42"/>
                  </a:lnTo>
                  <a:lnTo>
                    <a:pt x="30" y="38"/>
                  </a:lnTo>
                  <a:lnTo>
                    <a:pt x="34" y="34"/>
                  </a:lnTo>
                  <a:lnTo>
                    <a:pt x="38" y="30"/>
                  </a:lnTo>
                  <a:lnTo>
                    <a:pt x="40" y="24"/>
                  </a:lnTo>
                  <a:lnTo>
                    <a:pt x="44" y="20"/>
                  </a:lnTo>
                  <a:lnTo>
                    <a:pt x="48" y="18"/>
                  </a:lnTo>
                  <a:lnTo>
                    <a:pt x="50" y="16"/>
                  </a:lnTo>
                  <a:lnTo>
                    <a:pt x="54" y="14"/>
                  </a:lnTo>
                  <a:lnTo>
                    <a:pt x="66" y="10"/>
                  </a:lnTo>
                  <a:lnTo>
                    <a:pt x="80" y="6"/>
                  </a:lnTo>
                  <a:lnTo>
                    <a:pt x="94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08" y="2"/>
                  </a:lnTo>
                  <a:lnTo>
                    <a:pt x="118" y="2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Freeform 253"/>
            <p:cNvSpPr/>
            <p:nvPr/>
          </p:nvSpPr>
          <p:spPr bwMode="gray">
            <a:xfrm>
              <a:off x="1515" y="2794"/>
              <a:ext cx="92" cy="102"/>
            </a:xfrm>
            <a:custGeom>
              <a:avLst/>
              <a:gdLst>
                <a:gd name="T0" fmla="*/ 72 w 92"/>
                <a:gd name="T1" fmla="*/ 0 h 102"/>
                <a:gd name="T2" fmla="*/ 72 w 92"/>
                <a:gd name="T3" fmla="*/ 4 h 102"/>
                <a:gd name="T4" fmla="*/ 72 w 92"/>
                <a:gd name="T5" fmla="*/ 8 h 102"/>
                <a:gd name="T6" fmla="*/ 72 w 92"/>
                <a:gd name="T7" fmla="*/ 8 h 102"/>
                <a:gd name="T8" fmla="*/ 76 w 92"/>
                <a:gd name="T9" fmla="*/ 14 h 102"/>
                <a:gd name="T10" fmla="*/ 80 w 92"/>
                <a:gd name="T11" fmla="*/ 18 h 102"/>
                <a:gd name="T12" fmla="*/ 84 w 92"/>
                <a:gd name="T13" fmla="*/ 22 h 102"/>
                <a:gd name="T14" fmla="*/ 88 w 92"/>
                <a:gd name="T15" fmla="*/ 22 h 102"/>
                <a:gd name="T16" fmla="*/ 90 w 92"/>
                <a:gd name="T17" fmla="*/ 24 h 102"/>
                <a:gd name="T18" fmla="*/ 90 w 92"/>
                <a:gd name="T19" fmla="*/ 24 h 102"/>
                <a:gd name="T20" fmla="*/ 92 w 92"/>
                <a:gd name="T21" fmla="*/ 30 h 102"/>
                <a:gd name="T22" fmla="*/ 92 w 92"/>
                <a:gd name="T23" fmla="*/ 34 h 102"/>
                <a:gd name="T24" fmla="*/ 90 w 92"/>
                <a:gd name="T25" fmla="*/ 40 h 102"/>
                <a:gd name="T26" fmla="*/ 86 w 92"/>
                <a:gd name="T27" fmla="*/ 44 h 102"/>
                <a:gd name="T28" fmla="*/ 82 w 92"/>
                <a:gd name="T29" fmla="*/ 46 h 102"/>
                <a:gd name="T30" fmla="*/ 78 w 92"/>
                <a:gd name="T31" fmla="*/ 50 h 102"/>
                <a:gd name="T32" fmla="*/ 76 w 92"/>
                <a:gd name="T33" fmla="*/ 50 h 102"/>
                <a:gd name="T34" fmla="*/ 74 w 92"/>
                <a:gd name="T35" fmla="*/ 50 h 102"/>
                <a:gd name="T36" fmla="*/ 74 w 92"/>
                <a:gd name="T37" fmla="*/ 56 h 102"/>
                <a:gd name="T38" fmla="*/ 72 w 92"/>
                <a:gd name="T39" fmla="*/ 58 h 102"/>
                <a:gd name="T40" fmla="*/ 70 w 92"/>
                <a:gd name="T41" fmla="*/ 62 h 102"/>
                <a:gd name="T42" fmla="*/ 66 w 92"/>
                <a:gd name="T43" fmla="*/ 64 h 102"/>
                <a:gd name="T44" fmla="*/ 64 w 92"/>
                <a:gd name="T45" fmla="*/ 64 h 102"/>
                <a:gd name="T46" fmla="*/ 64 w 92"/>
                <a:gd name="T47" fmla="*/ 66 h 102"/>
                <a:gd name="T48" fmla="*/ 58 w 92"/>
                <a:gd name="T49" fmla="*/ 66 h 102"/>
                <a:gd name="T50" fmla="*/ 54 w 92"/>
                <a:gd name="T51" fmla="*/ 68 h 102"/>
                <a:gd name="T52" fmla="*/ 52 w 92"/>
                <a:gd name="T53" fmla="*/ 72 h 102"/>
                <a:gd name="T54" fmla="*/ 50 w 92"/>
                <a:gd name="T55" fmla="*/ 74 h 102"/>
                <a:gd name="T56" fmla="*/ 50 w 92"/>
                <a:gd name="T57" fmla="*/ 76 h 102"/>
                <a:gd name="T58" fmla="*/ 50 w 92"/>
                <a:gd name="T59" fmla="*/ 78 h 102"/>
                <a:gd name="T60" fmla="*/ 50 w 92"/>
                <a:gd name="T61" fmla="*/ 80 h 102"/>
                <a:gd name="T62" fmla="*/ 48 w 92"/>
                <a:gd name="T63" fmla="*/ 82 h 102"/>
                <a:gd name="T64" fmla="*/ 42 w 92"/>
                <a:gd name="T65" fmla="*/ 90 h 102"/>
                <a:gd name="T66" fmla="*/ 30 w 92"/>
                <a:gd name="T67" fmla="*/ 98 h 102"/>
                <a:gd name="T68" fmla="*/ 12 w 92"/>
                <a:gd name="T69" fmla="*/ 102 h 102"/>
                <a:gd name="T70" fmla="*/ 2 w 92"/>
                <a:gd name="T71" fmla="*/ 76 h 102"/>
                <a:gd name="T72" fmla="*/ 0 w 92"/>
                <a:gd name="T73" fmla="*/ 74 h 102"/>
                <a:gd name="T74" fmla="*/ 0 w 92"/>
                <a:gd name="T75" fmla="*/ 74 h 102"/>
                <a:gd name="T76" fmla="*/ 0 w 92"/>
                <a:gd name="T77" fmla="*/ 74 h 102"/>
                <a:gd name="T78" fmla="*/ 2 w 92"/>
                <a:gd name="T79" fmla="*/ 72 h 102"/>
                <a:gd name="T80" fmla="*/ 12 w 92"/>
                <a:gd name="T81" fmla="*/ 68 h 102"/>
                <a:gd name="T82" fmla="*/ 26 w 92"/>
                <a:gd name="T83" fmla="*/ 62 h 102"/>
                <a:gd name="T84" fmla="*/ 38 w 92"/>
                <a:gd name="T85" fmla="*/ 54 h 102"/>
                <a:gd name="T86" fmla="*/ 46 w 92"/>
                <a:gd name="T87" fmla="*/ 42 h 102"/>
                <a:gd name="T88" fmla="*/ 50 w 92"/>
                <a:gd name="T89" fmla="*/ 28 h 102"/>
                <a:gd name="T90" fmla="*/ 50 w 92"/>
                <a:gd name="T91" fmla="*/ 26 h 102"/>
                <a:gd name="T92" fmla="*/ 50 w 92"/>
                <a:gd name="T93" fmla="*/ 24 h 102"/>
                <a:gd name="T94" fmla="*/ 48 w 92"/>
                <a:gd name="T95" fmla="*/ 20 h 102"/>
                <a:gd name="T96" fmla="*/ 48 w 92"/>
                <a:gd name="T97" fmla="*/ 18 h 102"/>
                <a:gd name="T98" fmla="*/ 48 w 92"/>
                <a:gd name="T99" fmla="*/ 16 h 102"/>
                <a:gd name="T100" fmla="*/ 48 w 92"/>
                <a:gd name="T101" fmla="*/ 14 h 102"/>
                <a:gd name="T102" fmla="*/ 48 w 92"/>
                <a:gd name="T103" fmla="*/ 12 h 102"/>
                <a:gd name="T104" fmla="*/ 50 w 92"/>
                <a:gd name="T105" fmla="*/ 12 h 102"/>
                <a:gd name="T106" fmla="*/ 52 w 92"/>
                <a:gd name="T107" fmla="*/ 12 h 102"/>
                <a:gd name="T108" fmla="*/ 54 w 92"/>
                <a:gd name="T109" fmla="*/ 12 h 102"/>
                <a:gd name="T110" fmla="*/ 58 w 92"/>
                <a:gd name="T111" fmla="*/ 10 h 102"/>
                <a:gd name="T112" fmla="*/ 60 w 92"/>
                <a:gd name="T113" fmla="*/ 8 h 102"/>
                <a:gd name="T114" fmla="*/ 60 w 92"/>
                <a:gd name="T115" fmla="*/ 8 h 102"/>
                <a:gd name="T116" fmla="*/ 60 w 92"/>
                <a:gd name="T117" fmla="*/ 6 h 102"/>
                <a:gd name="T118" fmla="*/ 62 w 92"/>
                <a:gd name="T119" fmla="*/ 4 h 102"/>
                <a:gd name="T120" fmla="*/ 64 w 92"/>
                <a:gd name="T121" fmla="*/ 4 h 102"/>
                <a:gd name="T122" fmla="*/ 64 w 92"/>
                <a:gd name="T123" fmla="*/ 4 h 102"/>
                <a:gd name="T124" fmla="*/ 72 w 92"/>
                <a:gd name="T12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2" h="102">
                  <a:moveTo>
                    <a:pt x="72" y="0"/>
                  </a:moveTo>
                  <a:lnTo>
                    <a:pt x="72" y="4"/>
                  </a:lnTo>
                  <a:lnTo>
                    <a:pt x="72" y="8"/>
                  </a:lnTo>
                  <a:lnTo>
                    <a:pt x="72" y="8"/>
                  </a:lnTo>
                  <a:lnTo>
                    <a:pt x="76" y="14"/>
                  </a:lnTo>
                  <a:lnTo>
                    <a:pt x="80" y="18"/>
                  </a:lnTo>
                  <a:lnTo>
                    <a:pt x="84" y="22"/>
                  </a:lnTo>
                  <a:lnTo>
                    <a:pt x="88" y="22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92" y="30"/>
                  </a:lnTo>
                  <a:lnTo>
                    <a:pt x="92" y="34"/>
                  </a:lnTo>
                  <a:lnTo>
                    <a:pt x="90" y="40"/>
                  </a:lnTo>
                  <a:lnTo>
                    <a:pt x="86" y="44"/>
                  </a:lnTo>
                  <a:lnTo>
                    <a:pt x="82" y="46"/>
                  </a:lnTo>
                  <a:lnTo>
                    <a:pt x="78" y="50"/>
                  </a:lnTo>
                  <a:lnTo>
                    <a:pt x="76" y="50"/>
                  </a:lnTo>
                  <a:lnTo>
                    <a:pt x="74" y="50"/>
                  </a:lnTo>
                  <a:lnTo>
                    <a:pt x="74" y="56"/>
                  </a:lnTo>
                  <a:lnTo>
                    <a:pt x="72" y="58"/>
                  </a:lnTo>
                  <a:lnTo>
                    <a:pt x="70" y="62"/>
                  </a:lnTo>
                  <a:lnTo>
                    <a:pt x="66" y="64"/>
                  </a:lnTo>
                  <a:lnTo>
                    <a:pt x="64" y="64"/>
                  </a:lnTo>
                  <a:lnTo>
                    <a:pt x="64" y="66"/>
                  </a:lnTo>
                  <a:lnTo>
                    <a:pt x="58" y="66"/>
                  </a:lnTo>
                  <a:lnTo>
                    <a:pt x="54" y="68"/>
                  </a:lnTo>
                  <a:lnTo>
                    <a:pt x="52" y="72"/>
                  </a:lnTo>
                  <a:lnTo>
                    <a:pt x="50" y="74"/>
                  </a:lnTo>
                  <a:lnTo>
                    <a:pt x="50" y="76"/>
                  </a:lnTo>
                  <a:lnTo>
                    <a:pt x="50" y="78"/>
                  </a:lnTo>
                  <a:lnTo>
                    <a:pt x="50" y="80"/>
                  </a:lnTo>
                  <a:lnTo>
                    <a:pt x="48" y="82"/>
                  </a:lnTo>
                  <a:lnTo>
                    <a:pt x="42" y="90"/>
                  </a:lnTo>
                  <a:lnTo>
                    <a:pt x="30" y="98"/>
                  </a:lnTo>
                  <a:lnTo>
                    <a:pt x="12" y="102"/>
                  </a:lnTo>
                  <a:lnTo>
                    <a:pt x="2" y="7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2" y="72"/>
                  </a:lnTo>
                  <a:lnTo>
                    <a:pt x="12" y="68"/>
                  </a:lnTo>
                  <a:lnTo>
                    <a:pt x="26" y="62"/>
                  </a:lnTo>
                  <a:lnTo>
                    <a:pt x="38" y="54"/>
                  </a:lnTo>
                  <a:lnTo>
                    <a:pt x="46" y="42"/>
                  </a:lnTo>
                  <a:lnTo>
                    <a:pt x="50" y="28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48" y="20"/>
                  </a:lnTo>
                  <a:lnTo>
                    <a:pt x="48" y="18"/>
                  </a:lnTo>
                  <a:lnTo>
                    <a:pt x="48" y="16"/>
                  </a:lnTo>
                  <a:lnTo>
                    <a:pt x="48" y="14"/>
                  </a:lnTo>
                  <a:lnTo>
                    <a:pt x="48" y="12"/>
                  </a:lnTo>
                  <a:lnTo>
                    <a:pt x="50" y="12"/>
                  </a:lnTo>
                  <a:lnTo>
                    <a:pt x="52" y="12"/>
                  </a:lnTo>
                  <a:lnTo>
                    <a:pt x="54" y="12"/>
                  </a:lnTo>
                  <a:lnTo>
                    <a:pt x="58" y="10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2" y="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7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Freeform 254"/>
            <p:cNvSpPr/>
            <p:nvPr/>
          </p:nvSpPr>
          <p:spPr bwMode="gray">
            <a:xfrm>
              <a:off x="1339" y="2586"/>
              <a:ext cx="116" cy="134"/>
            </a:xfrm>
            <a:custGeom>
              <a:avLst/>
              <a:gdLst>
                <a:gd name="T0" fmla="*/ 86 w 116"/>
                <a:gd name="T1" fmla="*/ 132 h 134"/>
                <a:gd name="T2" fmla="*/ 80 w 116"/>
                <a:gd name="T3" fmla="*/ 130 h 134"/>
                <a:gd name="T4" fmla="*/ 70 w 116"/>
                <a:gd name="T5" fmla="*/ 124 h 134"/>
                <a:gd name="T6" fmla="*/ 50 w 116"/>
                <a:gd name="T7" fmla="*/ 114 h 134"/>
                <a:gd name="T8" fmla="*/ 18 w 116"/>
                <a:gd name="T9" fmla="*/ 98 h 134"/>
                <a:gd name="T10" fmla="*/ 16 w 116"/>
                <a:gd name="T11" fmla="*/ 92 h 134"/>
                <a:gd name="T12" fmla="*/ 0 w 116"/>
                <a:gd name="T13" fmla="*/ 68 h 134"/>
                <a:gd name="T14" fmla="*/ 26 w 116"/>
                <a:gd name="T15" fmla="*/ 44 h 134"/>
                <a:gd name="T16" fmla="*/ 26 w 116"/>
                <a:gd name="T17" fmla="*/ 40 h 134"/>
                <a:gd name="T18" fmla="*/ 26 w 116"/>
                <a:gd name="T19" fmla="*/ 36 h 134"/>
                <a:gd name="T20" fmla="*/ 26 w 116"/>
                <a:gd name="T21" fmla="*/ 32 h 134"/>
                <a:gd name="T22" fmla="*/ 28 w 116"/>
                <a:gd name="T23" fmla="*/ 30 h 134"/>
                <a:gd name="T24" fmla="*/ 30 w 116"/>
                <a:gd name="T25" fmla="*/ 26 h 134"/>
                <a:gd name="T26" fmla="*/ 34 w 116"/>
                <a:gd name="T27" fmla="*/ 22 h 134"/>
                <a:gd name="T28" fmla="*/ 36 w 116"/>
                <a:gd name="T29" fmla="*/ 16 h 134"/>
                <a:gd name="T30" fmla="*/ 38 w 116"/>
                <a:gd name="T31" fmla="*/ 10 h 134"/>
                <a:gd name="T32" fmla="*/ 40 w 116"/>
                <a:gd name="T33" fmla="*/ 6 h 134"/>
                <a:gd name="T34" fmla="*/ 46 w 116"/>
                <a:gd name="T35" fmla="*/ 4 h 134"/>
                <a:gd name="T36" fmla="*/ 54 w 116"/>
                <a:gd name="T37" fmla="*/ 2 h 134"/>
                <a:gd name="T38" fmla="*/ 70 w 116"/>
                <a:gd name="T39" fmla="*/ 0 h 134"/>
                <a:gd name="T40" fmla="*/ 70 w 116"/>
                <a:gd name="T41" fmla="*/ 2 h 134"/>
                <a:gd name="T42" fmla="*/ 74 w 116"/>
                <a:gd name="T43" fmla="*/ 4 h 134"/>
                <a:gd name="T44" fmla="*/ 78 w 116"/>
                <a:gd name="T45" fmla="*/ 2 h 134"/>
                <a:gd name="T46" fmla="*/ 82 w 116"/>
                <a:gd name="T47" fmla="*/ 4 h 134"/>
                <a:gd name="T48" fmla="*/ 84 w 116"/>
                <a:gd name="T49" fmla="*/ 10 h 134"/>
                <a:gd name="T50" fmla="*/ 82 w 116"/>
                <a:gd name="T51" fmla="*/ 12 h 134"/>
                <a:gd name="T52" fmla="*/ 80 w 116"/>
                <a:gd name="T53" fmla="*/ 16 h 134"/>
                <a:gd name="T54" fmla="*/ 84 w 116"/>
                <a:gd name="T55" fmla="*/ 18 h 134"/>
                <a:gd name="T56" fmla="*/ 88 w 116"/>
                <a:gd name="T57" fmla="*/ 22 h 134"/>
                <a:gd name="T58" fmla="*/ 90 w 116"/>
                <a:gd name="T59" fmla="*/ 26 h 134"/>
                <a:gd name="T60" fmla="*/ 96 w 116"/>
                <a:gd name="T61" fmla="*/ 32 h 134"/>
                <a:gd name="T62" fmla="*/ 98 w 116"/>
                <a:gd name="T63" fmla="*/ 38 h 134"/>
                <a:gd name="T64" fmla="*/ 96 w 116"/>
                <a:gd name="T65" fmla="*/ 42 h 134"/>
                <a:gd name="T66" fmla="*/ 92 w 116"/>
                <a:gd name="T67" fmla="*/ 52 h 134"/>
                <a:gd name="T68" fmla="*/ 90 w 116"/>
                <a:gd name="T69" fmla="*/ 60 h 134"/>
                <a:gd name="T70" fmla="*/ 92 w 116"/>
                <a:gd name="T71" fmla="*/ 64 h 134"/>
                <a:gd name="T72" fmla="*/ 96 w 116"/>
                <a:gd name="T73" fmla="*/ 72 h 134"/>
                <a:gd name="T74" fmla="*/ 100 w 116"/>
                <a:gd name="T75" fmla="*/ 82 h 134"/>
                <a:gd name="T76" fmla="*/ 106 w 116"/>
                <a:gd name="T77" fmla="*/ 86 h 134"/>
                <a:gd name="T78" fmla="*/ 106 w 116"/>
                <a:gd name="T79" fmla="*/ 90 h 134"/>
                <a:gd name="T80" fmla="*/ 108 w 116"/>
                <a:gd name="T81" fmla="*/ 96 h 134"/>
                <a:gd name="T82" fmla="*/ 108 w 116"/>
                <a:gd name="T83" fmla="*/ 98 h 134"/>
                <a:gd name="T84" fmla="*/ 112 w 116"/>
                <a:gd name="T85" fmla="*/ 102 h 134"/>
                <a:gd name="T86" fmla="*/ 114 w 116"/>
                <a:gd name="T87" fmla="*/ 106 h 134"/>
                <a:gd name="T88" fmla="*/ 116 w 116"/>
                <a:gd name="T89" fmla="*/ 112 h 134"/>
                <a:gd name="T90" fmla="*/ 114 w 116"/>
                <a:gd name="T91" fmla="*/ 124 h 134"/>
                <a:gd name="T92" fmla="*/ 112 w 116"/>
                <a:gd name="T93" fmla="*/ 124 h 134"/>
                <a:gd name="T94" fmla="*/ 108 w 116"/>
                <a:gd name="T95" fmla="*/ 12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134">
                  <a:moveTo>
                    <a:pt x="88" y="134"/>
                  </a:moveTo>
                  <a:lnTo>
                    <a:pt x="86" y="132"/>
                  </a:lnTo>
                  <a:lnTo>
                    <a:pt x="84" y="132"/>
                  </a:lnTo>
                  <a:lnTo>
                    <a:pt x="80" y="130"/>
                  </a:lnTo>
                  <a:lnTo>
                    <a:pt x="76" y="126"/>
                  </a:lnTo>
                  <a:lnTo>
                    <a:pt x="70" y="124"/>
                  </a:lnTo>
                  <a:lnTo>
                    <a:pt x="58" y="114"/>
                  </a:lnTo>
                  <a:lnTo>
                    <a:pt x="50" y="114"/>
                  </a:lnTo>
                  <a:lnTo>
                    <a:pt x="24" y="102"/>
                  </a:lnTo>
                  <a:lnTo>
                    <a:pt x="18" y="98"/>
                  </a:lnTo>
                  <a:lnTo>
                    <a:pt x="18" y="96"/>
                  </a:lnTo>
                  <a:lnTo>
                    <a:pt x="16" y="92"/>
                  </a:lnTo>
                  <a:lnTo>
                    <a:pt x="4" y="76"/>
                  </a:lnTo>
                  <a:lnTo>
                    <a:pt x="0" y="68"/>
                  </a:lnTo>
                  <a:lnTo>
                    <a:pt x="26" y="46"/>
                  </a:lnTo>
                  <a:lnTo>
                    <a:pt x="26" y="44"/>
                  </a:lnTo>
                  <a:lnTo>
                    <a:pt x="26" y="42"/>
                  </a:lnTo>
                  <a:lnTo>
                    <a:pt x="26" y="40"/>
                  </a:lnTo>
                  <a:lnTo>
                    <a:pt x="26" y="38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28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40" y="8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6" y="4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60" y="2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72" y="4"/>
                  </a:lnTo>
                  <a:lnTo>
                    <a:pt x="74" y="4"/>
                  </a:lnTo>
                  <a:lnTo>
                    <a:pt x="76" y="4"/>
                  </a:lnTo>
                  <a:lnTo>
                    <a:pt x="78" y="2"/>
                  </a:lnTo>
                  <a:lnTo>
                    <a:pt x="82" y="4"/>
                  </a:lnTo>
                  <a:lnTo>
                    <a:pt x="82" y="4"/>
                  </a:lnTo>
                  <a:lnTo>
                    <a:pt x="82" y="8"/>
                  </a:lnTo>
                  <a:lnTo>
                    <a:pt x="84" y="10"/>
                  </a:lnTo>
                  <a:lnTo>
                    <a:pt x="82" y="10"/>
                  </a:lnTo>
                  <a:lnTo>
                    <a:pt x="82" y="12"/>
                  </a:lnTo>
                  <a:lnTo>
                    <a:pt x="80" y="14"/>
                  </a:lnTo>
                  <a:lnTo>
                    <a:pt x="80" y="16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0"/>
                  </a:lnTo>
                  <a:lnTo>
                    <a:pt x="88" y="22"/>
                  </a:lnTo>
                  <a:lnTo>
                    <a:pt x="88" y="24"/>
                  </a:lnTo>
                  <a:lnTo>
                    <a:pt x="90" y="26"/>
                  </a:lnTo>
                  <a:lnTo>
                    <a:pt x="94" y="28"/>
                  </a:lnTo>
                  <a:lnTo>
                    <a:pt x="96" y="32"/>
                  </a:lnTo>
                  <a:lnTo>
                    <a:pt x="98" y="34"/>
                  </a:lnTo>
                  <a:lnTo>
                    <a:pt x="98" y="38"/>
                  </a:lnTo>
                  <a:lnTo>
                    <a:pt x="98" y="38"/>
                  </a:lnTo>
                  <a:lnTo>
                    <a:pt x="96" y="42"/>
                  </a:lnTo>
                  <a:lnTo>
                    <a:pt x="94" y="46"/>
                  </a:lnTo>
                  <a:lnTo>
                    <a:pt x="92" y="52"/>
                  </a:lnTo>
                  <a:lnTo>
                    <a:pt x="92" y="56"/>
                  </a:lnTo>
                  <a:lnTo>
                    <a:pt x="90" y="6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4" y="68"/>
                  </a:lnTo>
                  <a:lnTo>
                    <a:pt x="96" y="72"/>
                  </a:lnTo>
                  <a:lnTo>
                    <a:pt x="98" y="76"/>
                  </a:lnTo>
                  <a:lnTo>
                    <a:pt x="100" y="82"/>
                  </a:lnTo>
                  <a:lnTo>
                    <a:pt x="104" y="84"/>
                  </a:lnTo>
                  <a:lnTo>
                    <a:pt x="106" y="86"/>
                  </a:lnTo>
                  <a:lnTo>
                    <a:pt x="106" y="88"/>
                  </a:lnTo>
                  <a:lnTo>
                    <a:pt x="106" y="90"/>
                  </a:lnTo>
                  <a:lnTo>
                    <a:pt x="106" y="92"/>
                  </a:lnTo>
                  <a:lnTo>
                    <a:pt x="108" y="96"/>
                  </a:lnTo>
                  <a:lnTo>
                    <a:pt x="108" y="96"/>
                  </a:lnTo>
                  <a:lnTo>
                    <a:pt x="108" y="98"/>
                  </a:lnTo>
                  <a:lnTo>
                    <a:pt x="110" y="100"/>
                  </a:lnTo>
                  <a:lnTo>
                    <a:pt x="112" y="102"/>
                  </a:lnTo>
                  <a:lnTo>
                    <a:pt x="114" y="104"/>
                  </a:lnTo>
                  <a:lnTo>
                    <a:pt x="114" y="106"/>
                  </a:lnTo>
                  <a:lnTo>
                    <a:pt x="114" y="108"/>
                  </a:lnTo>
                  <a:lnTo>
                    <a:pt x="116" y="112"/>
                  </a:lnTo>
                  <a:lnTo>
                    <a:pt x="116" y="114"/>
                  </a:lnTo>
                  <a:lnTo>
                    <a:pt x="114" y="124"/>
                  </a:lnTo>
                  <a:lnTo>
                    <a:pt x="114" y="124"/>
                  </a:lnTo>
                  <a:lnTo>
                    <a:pt x="112" y="124"/>
                  </a:lnTo>
                  <a:lnTo>
                    <a:pt x="110" y="126"/>
                  </a:lnTo>
                  <a:lnTo>
                    <a:pt x="108" y="128"/>
                  </a:lnTo>
                  <a:lnTo>
                    <a:pt x="88" y="13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Freeform 255"/>
            <p:cNvSpPr/>
            <p:nvPr/>
          </p:nvSpPr>
          <p:spPr bwMode="gray">
            <a:xfrm>
              <a:off x="1295" y="2654"/>
              <a:ext cx="62" cy="72"/>
            </a:xfrm>
            <a:custGeom>
              <a:avLst/>
              <a:gdLst>
                <a:gd name="T0" fmla="*/ 4 w 62"/>
                <a:gd name="T1" fmla="*/ 40 h 72"/>
                <a:gd name="T2" fmla="*/ 4 w 62"/>
                <a:gd name="T3" fmla="*/ 8 h 72"/>
                <a:gd name="T4" fmla="*/ 4 w 62"/>
                <a:gd name="T5" fmla="*/ 8 h 72"/>
                <a:gd name="T6" fmla="*/ 6 w 62"/>
                <a:gd name="T7" fmla="*/ 10 h 72"/>
                <a:gd name="T8" fmla="*/ 8 w 62"/>
                <a:gd name="T9" fmla="*/ 10 h 72"/>
                <a:gd name="T10" fmla="*/ 8 w 62"/>
                <a:gd name="T11" fmla="*/ 10 h 72"/>
                <a:gd name="T12" fmla="*/ 8 w 62"/>
                <a:gd name="T13" fmla="*/ 12 h 72"/>
                <a:gd name="T14" fmla="*/ 10 w 62"/>
                <a:gd name="T15" fmla="*/ 14 h 72"/>
                <a:gd name="T16" fmla="*/ 12 w 62"/>
                <a:gd name="T17" fmla="*/ 16 h 72"/>
                <a:gd name="T18" fmla="*/ 16 w 62"/>
                <a:gd name="T19" fmla="*/ 16 h 72"/>
                <a:gd name="T20" fmla="*/ 20 w 62"/>
                <a:gd name="T21" fmla="*/ 16 h 72"/>
                <a:gd name="T22" fmla="*/ 26 w 62"/>
                <a:gd name="T23" fmla="*/ 14 h 72"/>
                <a:gd name="T24" fmla="*/ 44 w 62"/>
                <a:gd name="T25" fmla="*/ 0 h 72"/>
                <a:gd name="T26" fmla="*/ 44 w 62"/>
                <a:gd name="T27" fmla="*/ 0 h 72"/>
                <a:gd name="T28" fmla="*/ 44 w 62"/>
                <a:gd name="T29" fmla="*/ 0 h 72"/>
                <a:gd name="T30" fmla="*/ 46 w 62"/>
                <a:gd name="T31" fmla="*/ 4 h 72"/>
                <a:gd name="T32" fmla="*/ 48 w 62"/>
                <a:gd name="T33" fmla="*/ 8 h 72"/>
                <a:gd name="T34" fmla="*/ 48 w 62"/>
                <a:gd name="T35" fmla="*/ 8 h 72"/>
                <a:gd name="T36" fmla="*/ 50 w 62"/>
                <a:gd name="T37" fmla="*/ 10 h 72"/>
                <a:gd name="T38" fmla="*/ 54 w 62"/>
                <a:gd name="T39" fmla="*/ 14 h 72"/>
                <a:gd name="T40" fmla="*/ 56 w 62"/>
                <a:gd name="T41" fmla="*/ 18 h 72"/>
                <a:gd name="T42" fmla="*/ 58 w 62"/>
                <a:gd name="T43" fmla="*/ 22 h 72"/>
                <a:gd name="T44" fmla="*/ 60 w 62"/>
                <a:gd name="T45" fmla="*/ 26 h 72"/>
                <a:gd name="T46" fmla="*/ 62 w 62"/>
                <a:gd name="T47" fmla="*/ 28 h 72"/>
                <a:gd name="T48" fmla="*/ 62 w 62"/>
                <a:gd name="T49" fmla="*/ 28 h 72"/>
                <a:gd name="T50" fmla="*/ 62 w 62"/>
                <a:gd name="T51" fmla="*/ 30 h 72"/>
                <a:gd name="T52" fmla="*/ 62 w 62"/>
                <a:gd name="T53" fmla="*/ 30 h 72"/>
                <a:gd name="T54" fmla="*/ 60 w 62"/>
                <a:gd name="T55" fmla="*/ 32 h 72"/>
                <a:gd name="T56" fmla="*/ 56 w 62"/>
                <a:gd name="T57" fmla="*/ 34 h 72"/>
                <a:gd name="T58" fmla="*/ 48 w 62"/>
                <a:gd name="T59" fmla="*/ 34 h 72"/>
                <a:gd name="T60" fmla="*/ 40 w 62"/>
                <a:gd name="T61" fmla="*/ 36 h 72"/>
                <a:gd name="T62" fmla="*/ 34 w 62"/>
                <a:gd name="T63" fmla="*/ 38 h 72"/>
                <a:gd name="T64" fmla="*/ 34 w 62"/>
                <a:gd name="T65" fmla="*/ 38 h 72"/>
                <a:gd name="T66" fmla="*/ 36 w 62"/>
                <a:gd name="T67" fmla="*/ 42 h 72"/>
                <a:gd name="T68" fmla="*/ 38 w 62"/>
                <a:gd name="T69" fmla="*/ 46 h 72"/>
                <a:gd name="T70" fmla="*/ 40 w 62"/>
                <a:gd name="T71" fmla="*/ 50 h 72"/>
                <a:gd name="T72" fmla="*/ 42 w 62"/>
                <a:gd name="T73" fmla="*/ 52 h 72"/>
                <a:gd name="T74" fmla="*/ 42 w 62"/>
                <a:gd name="T75" fmla="*/ 56 h 72"/>
                <a:gd name="T76" fmla="*/ 40 w 62"/>
                <a:gd name="T77" fmla="*/ 56 h 72"/>
                <a:gd name="T78" fmla="*/ 38 w 62"/>
                <a:gd name="T79" fmla="*/ 58 h 72"/>
                <a:gd name="T80" fmla="*/ 36 w 62"/>
                <a:gd name="T81" fmla="*/ 62 h 72"/>
                <a:gd name="T82" fmla="*/ 32 w 62"/>
                <a:gd name="T83" fmla="*/ 66 h 72"/>
                <a:gd name="T84" fmla="*/ 30 w 62"/>
                <a:gd name="T85" fmla="*/ 68 h 72"/>
                <a:gd name="T86" fmla="*/ 28 w 62"/>
                <a:gd name="T87" fmla="*/ 68 h 72"/>
                <a:gd name="T88" fmla="*/ 26 w 62"/>
                <a:gd name="T89" fmla="*/ 68 h 72"/>
                <a:gd name="T90" fmla="*/ 26 w 62"/>
                <a:gd name="T91" fmla="*/ 70 h 72"/>
                <a:gd name="T92" fmla="*/ 26 w 62"/>
                <a:gd name="T93" fmla="*/ 72 h 72"/>
                <a:gd name="T94" fmla="*/ 24 w 62"/>
                <a:gd name="T95" fmla="*/ 72 h 72"/>
                <a:gd name="T96" fmla="*/ 20 w 62"/>
                <a:gd name="T97" fmla="*/ 70 h 72"/>
                <a:gd name="T98" fmla="*/ 14 w 62"/>
                <a:gd name="T99" fmla="*/ 70 h 72"/>
                <a:gd name="T100" fmla="*/ 8 w 62"/>
                <a:gd name="T101" fmla="*/ 70 h 72"/>
                <a:gd name="T102" fmla="*/ 2 w 62"/>
                <a:gd name="T103" fmla="*/ 70 h 72"/>
                <a:gd name="T104" fmla="*/ 0 w 62"/>
                <a:gd name="T105" fmla="*/ 7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72">
                  <a:moveTo>
                    <a:pt x="4" y="40"/>
                  </a:move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20" y="16"/>
                  </a:lnTo>
                  <a:lnTo>
                    <a:pt x="26" y="1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4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0" y="10"/>
                  </a:lnTo>
                  <a:lnTo>
                    <a:pt x="54" y="14"/>
                  </a:lnTo>
                  <a:lnTo>
                    <a:pt x="56" y="18"/>
                  </a:lnTo>
                  <a:lnTo>
                    <a:pt x="58" y="22"/>
                  </a:lnTo>
                  <a:lnTo>
                    <a:pt x="60" y="26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0" y="32"/>
                  </a:lnTo>
                  <a:lnTo>
                    <a:pt x="56" y="34"/>
                  </a:lnTo>
                  <a:lnTo>
                    <a:pt x="48" y="34"/>
                  </a:lnTo>
                  <a:lnTo>
                    <a:pt x="40" y="36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6" y="42"/>
                  </a:lnTo>
                  <a:lnTo>
                    <a:pt x="38" y="46"/>
                  </a:lnTo>
                  <a:lnTo>
                    <a:pt x="40" y="50"/>
                  </a:lnTo>
                  <a:lnTo>
                    <a:pt x="42" y="52"/>
                  </a:lnTo>
                  <a:lnTo>
                    <a:pt x="42" y="56"/>
                  </a:lnTo>
                  <a:lnTo>
                    <a:pt x="40" y="56"/>
                  </a:lnTo>
                  <a:lnTo>
                    <a:pt x="38" y="58"/>
                  </a:lnTo>
                  <a:lnTo>
                    <a:pt x="36" y="62"/>
                  </a:lnTo>
                  <a:lnTo>
                    <a:pt x="32" y="66"/>
                  </a:lnTo>
                  <a:lnTo>
                    <a:pt x="30" y="68"/>
                  </a:lnTo>
                  <a:lnTo>
                    <a:pt x="28" y="68"/>
                  </a:lnTo>
                  <a:lnTo>
                    <a:pt x="26" y="68"/>
                  </a:lnTo>
                  <a:lnTo>
                    <a:pt x="26" y="70"/>
                  </a:lnTo>
                  <a:lnTo>
                    <a:pt x="26" y="72"/>
                  </a:lnTo>
                  <a:lnTo>
                    <a:pt x="24" y="72"/>
                  </a:lnTo>
                  <a:lnTo>
                    <a:pt x="20" y="70"/>
                  </a:lnTo>
                  <a:lnTo>
                    <a:pt x="14" y="70"/>
                  </a:lnTo>
                  <a:lnTo>
                    <a:pt x="8" y="70"/>
                  </a:lnTo>
                  <a:lnTo>
                    <a:pt x="2" y="70"/>
                  </a:lnTo>
                  <a:lnTo>
                    <a:pt x="0" y="7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Freeform 256"/>
            <p:cNvSpPr/>
            <p:nvPr/>
          </p:nvSpPr>
          <p:spPr bwMode="gray">
            <a:xfrm>
              <a:off x="1277" y="2662"/>
              <a:ext cx="22" cy="62"/>
            </a:xfrm>
            <a:custGeom>
              <a:avLst/>
              <a:gdLst>
                <a:gd name="T0" fmla="*/ 22 w 22"/>
                <a:gd name="T1" fmla="*/ 0 h 62"/>
                <a:gd name="T2" fmla="*/ 16 w 22"/>
                <a:gd name="T3" fmla="*/ 2 h 62"/>
                <a:gd name="T4" fmla="*/ 16 w 22"/>
                <a:gd name="T5" fmla="*/ 2 h 62"/>
                <a:gd name="T6" fmla="*/ 16 w 22"/>
                <a:gd name="T7" fmla="*/ 6 h 62"/>
                <a:gd name="T8" fmla="*/ 16 w 22"/>
                <a:gd name="T9" fmla="*/ 8 h 62"/>
                <a:gd name="T10" fmla="*/ 14 w 22"/>
                <a:gd name="T11" fmla="*/ 12 h 62"/>
                <a:gd name="T12" fmla="*/ 14 w 22"/>
                <a:gd name="T13" fmla="*/ 14 h 62"/>
                <a:gd name="T14" fmla="*/ 14 w 22"/>
                <a:gd name="T15" fmla="*/ 14 h 62"/>
                <a:gd name="T16" fmla="*/ 14 w 22"/>
                <a:gd name="T17" fmla="*/ 16 h 62"/>
                <a:gd name="T18" fmla="*/ 12 w 22"/>
                <a:gd name="T19" fmla="*/ 20 h 62"/>
                <a:gd name="T20" fmla="*/ 8 w 22"/>
                <a:gd name="T21" fmla="*/ 24 h 62"/>
                <a:gd name="T22" fmla="*/ 0 w 22"/>
                <a:gd name="T23" fmla="*/ 30 h 62"/>
                <a:gd name="T24" fmla="*/ 0 w 22"/>
                <a:gd name="T25" fmla="*/ 30 h 62"/>
                <a:gd name="T26" fmla="*/ 2 w 22"/>
                <a:gd name="T27" fmla="*/ 32 h 62"/>
                <a:gd name="T28" fmla="*/ 4 w 22"/>
                <a:gd name="T29" fmla="*/ 38 h 62"/>
                <a:gd name="T30" fmla="*/ 8 w 22"/>
                <a:gd name="T31" fmla="*/ 48 h 62"/>
                <a:gd name="T32" fmla="*/ 18 w 22"/>
                <a:gd name="T33" fmla="*/ 62 h 62"/>
                <a:gd name="T34" fmla="*/ 18 w 22"/>
                <a:gd name="T35" fmla="*/ 60 h 62"/>
                <a:gd name="T36" fmla="*/ 18 w 22"/>
                <a:gd name="T37" fmla="*/ 56 h 62"/>
                <a:gd name="T38" fmla="*/ 18 w 22"/>
                <a:gd name="T39" fmla="*/ 52 h 62"/>
                <a:gd name="T40" fmla="*/ 18 w 22"/>
                <a:gd name="T41" fmla="*/ 44 h 62"/>
                <a:gd name="T42" fmla="*/ 20 w 22"/>
                <a:gd name="T43" fmla="*/ 40 h 62"/>
                <a:gd name="T44" fmla="*/ 20 w 22"/>
                <a:gd name="T45" fmla="*/ 34 h 62"/>
                <a:gd name="T46" fmla="*/ 22 w 22"/>
                <a:gd name="T47" fmla="*/ 32 h 62"/>
                <a:gd name="T48" fmla="*/ 22 w 22"/>
                <a:gd name="T49" fmla="*/ 26 h 62"/>
                <a:gd name="T50" fmla="*/ 22 w 22"/>
                <a:gd name="T51" fmla="*/ 14 h 62"/>
                <a:gd name="T52" fmla="*/ 22 w 22"/>
                <a:gd name="T5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" h="62">
                  <a:moveTo>
                    <a:pt x="22" y="0"/>
                  </a:moveTo>
                  <a:lnTo>
                    <a:pt x="16" y="2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2" y="20"/>
                  </a:lnTo>
                  <a:lnTo>
                    <a:pt x="8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4" y="38"/>
                  </a:lnTo>
                  <a:lnTo>
                    <a:pt x="8" y="48"/>
                  </a:lnTo>
                  <a:lnTo>
                    <a:pt x="18" y="62"/>
                  </a:lnTo>
                  <a:lnTo>
                    <a:pt x="18" y="60"/>
                  </a:lnTo>
                  <a:lnTo>
                    <a:pt x="18" y="56"/>
                  </a:lnTo>
                  <a:lnTo>
                    <a:pt x="18" y="52"/>
                  </a:lnTo>
                  <a:lnTo>
                    <a:pt x="18" y="44"/>
                  </a:lnTo>
                  <a:lnTo>
                    <a:pt x="20" y="40"/>
                  </a:lnTo>
                  <a:lnTo>
                    <a:pt x="20" y="34"/>
                  </a:lnTo>
                  <a:lnTo>
                    <a:pt x="22" y="32"/>
                  </a:lnTo>
                  <a:lnTo>
                    <a:pt x="22" y="26"/>
                  </a:lnTo>
                  <a:lnTo>
                    <a:pt x="22" y="14"/>
                  </a:lnTo>
                  <a:lnTo>
                    <a:pt x="2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Freeform 257"/>
            <p:cNvSpPr/>
            <p:nvPr/>
          </p:nvSpPr>
          <p:spPr bwMode="gray">
            <a:xfrm>
              <a:off x="1299" y="2594"/>
              <a:ext cx="80" cy="76"/>
            </a:xfrm>
            <a:custGeom>
              <a:avLst/>
              <a:gdLst>
                <a:gd name="T0" fmla="*/ 70 w 80"/>
                <a:gd name="T1" fmla="*/ 4 h 76"/>
                <a:gd name="T2" fmla="*/ 64 w 80"/>
                <a:gd name="T3" fmla="*/ 6 h 76"/>
                <a:gd name="T4" fmla="*/ 60 w 80"/>
                <a:gd name="T5" fmla="*/ 6 h 76"/>
                <a:gd name="T6" fmla="*/ 56 w 80"/>
                <a:gd name="T7" fmla="*/ 10 h 76"/>
                <a:gd name="T8" fmla="*/ 54 w 80"/>
                <a:gd name="T9" fmla="*/ 12 h 76"/>
                <a:gd name="T10" fmla="*/ 44 w 80"/>
                <a:gd name="T11" fmla="*/ 16 h 76"/>
                <a:gd name="T12" fmla="*/ 32 w 80"/>
                <a:gd name="T13" fmla="*/ 16 h 76"/>
                <a:gd name="T14" fmla="*/ 24 w 80"/>
                <a:gd name="T15" fmla="*/ 14 h 76"/>
                <a:gd name="T16" fmla="*/ 20 w 80"/>
                <a:gd name="T17" fmla="*/ 12 h 76"/>
                <a:gd name="T18" fmla="*/ 16 w 80"/>
                <a:gd name="T19" fmla="*/ 14 h 76"/>
                <a:gd name="T20" fmla="*/ 16 w 80"/>
                <a:gd name="T21" fmla="*/ 16 h 76"/>
                <a:gd name="T22" fmla="*/ 10 w 80"/>
                <a:gd name="T23" fmla="*/ 24 h 76"/>
                <a:gd name="T24" fmla="*/ 8 w 80"/>
                <a:gd name="T25" fmla="*/ 24 h 76"/>
                <a:gd name="T26" fmla="*/ 6 w 80"/>
                <a:gd name="T27" fmla="*/ 24 h 76"/>
                <a:gd name="T28" fmla="*/ 4 w 80"/>
                <a:gd name="T29" fmla="*/ 24 h 76"/>
                <a:gd name="T30" fmla="*/ 6 w 80"/>
                <a:gd name="T31" fmla="*/ 26 h 76"/>
                <a:gd name="T32" fmla="*/ 6 w 80"/>
                <a:gd name="T33" fmla="*/ 30 h 76"/>
                <a:gd name="T34" fmla="*/ 4 w 80"/>
                <a:gd name="T35" fmla="*/ 34 h 76"/>
                <a:gd name="T36" fmla="*/ 4 w 80"/>
                <a:gd name="T37" fmla="*/ 36 h 76"/>
                <a:gd name="T38" fmla="*/ 2 w 80"/>
                <a:gd name="T39" fmla="*/ 42 h 76"/>
                <a:gd name="T40" fmla="*/ 4 w 80"/>
                <a:gd name="T41" fmla="*/ 42 h 76"/>
                <a:gd name="T42" fmla="*/ 8 w 80"/>
                <a:gd name="T43" fmla="*/ 42 h 76"/>
                <a:gd name="T44" fmla="*/ 12 w 80"/>
                <a:gd name="T45" fmla="*/ 44 h 76"/>
                <a:gd name="T46" fmla="*/ 8 w 80"/>
                <a:gd name="T47" fmla="*/ 50 h 76"/>
                <a:gd name="T48" fmla="*/ 8 w 80"/>
                <a:gd name="T49" fmla="*/ 54 h 76"/>
                <a:gd name="T50" fmla="*/ 6 w 80"/>
                <a:gd name="T51" fmla="*/ 58 h 76"/>
                <a:gd name="T52" fmla="*/ 4 w 80"/>
                <a:gd name="T53" fmla="*/ 62 h 76"/>
                <a:gd name="T54" fmla="*/ 4 w 80"/>
                <a:gd name="T55" fmla="*/ 62 h 76"/>
                <a:gd name="T56" fmla="*/ 2 w 80"/>
                <a:gd name="T57" fmla="*/ 66 h 76"/>
                <a:gd name="T58" fmla="*/ 0 w 80"/>
                <a:gd name="T59" fmla="*/ 68 h 76"/>
                <a:gd name="T60" fmla="*/ 4 w 80"/>
                <a:gd name="T61" fmla="*/ 70 h 76"/>
                <a:gd name="T62" fmla="*/ 4 w 80"/>
                <a:gd name="T63" fmla="*/ 72 h 76"/>
                <a:gd name="T64" fmla="*/ 8 w 80"/>
                <a:gd name="T65" fmla="*/ 76 h 76"/>
                <a:gd name="T66" fmla="*/ 16 w 80"/>
                <a:gd name="T67" fmla="*/ 76 h 76"/>
                <a:gd name="T68" fmla="*/ 66 w 80"/>
                <a:gd name="T69" fmla="*/ 38 h 76"/>
                <a:gd name="T70" fmla="*/ 66 w 80"/>
                <a:gd name="T71" fmla="*/ 34 h 76"/>
                <a:gd name="T72" fmla="*/ 66 w 80"/>
                <a:gd name="T73" fmla="*/ 30 h 76"/>
                <a:gd name="T74" fmla="*/ 66 w 80"/>
                <a:gd name="T75" fmla="*/ 26 h 76"/>
                <a:gd name="T76" fmla="*/ 66 w 80"/>
                <a:gd name="T77" fmla="*/ 22 h 76"/>
                <a:gd name="T78" fmla="*/ 70 w 80"/>
                <a:gd name="T79" fmla="*/ 20 h 76"/>
                <a:gd name="T80" fmla="*/ 72 w 80"/>
                <a:gd name="T81" fmla="*/ 14 h 76"/>
                <a:gd name="T82" fmla="*/ 74 w 80"/>
                <a:gd name="T83" fmla="*/ 12 h 76"/>
                <a:gd name="T84" fmla="*/ 78 w 80"/>
                <a:gd name="T85" fmla="*/ 4 h 76"/>
                <a:gd name="T86" fmla="*/ 80 w 80"/>
                <a:gd name="T8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" h="76">
                  <a:moveTo>
                    <a:pt x="72" y="2"/>
                  </a:moveTo>
                  <a:lnTo>
                    <a:pt x="70" y="4"/>
                  </a:lnTo>
                  <a:lnTo>
                    <a:pt x="66" y="6"/>
                  </a:lnTo>
                  <a:lnTo>
                    <a:pt x="64" y="6"/>
                  </a:lnTo>
                  <a:lnTo>
                    <a:pt x="62" y="6"/>
                  </a:lnTo>
                  <a:lnTo>
                    <a:pt x="60" y="6"/>
                  </a:lnTo>
                  <a:lnTo>
                    <a:pt x="58" y="8"/>
                  </a:lnTo>
                  <a:lnTo>
                    <a:pt x="56" y="1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0" y="14"/>
                  </a:lnTo>
                  <a:lnTo>
                    <a:pt x="44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8" y="16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0" y="12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2" y="20"/>
                  </a:lnTo>
                  <a:lnTo>
                    <a:pt x="10" y="24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4" y="22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6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4"/>
                  </a:lnTo>
                  <a:lnTo>
                    <a:pt x="8" y="56"/>
                  </a:lnTo>
                  <a:lnTo>
                    <a:pt x="6" y="58"/>
                  </a:lnTo>
                  <a:lnTo>
                    <a:pt x="6" y="60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64"/>
                  </a:lnTo>
                  <a:lnTo>
                    <a:pt x="2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70"/>
                  </a:lnTo>
                  <a:lnTo>
                    <a:pt x="4" y="70"/>
                  </a:lnTo>
                  <a:lnTo>
                    <a:pt x="4" y="70"/>
                  </a:lnTo>
                  <a:lnTo>
                    <a:pt x="4" y="72"/>
                  </a:lnTo>
                  <a:lnTo>
                    <a:pt x="6" y="74"/>
                  </a:lnTo>
                  <a:lnTo>
                    <a:pt x="8" y="76"/>
                  </a:lnTo>
                  <a:lnTo>
                    <a:pt x="12" y="76"/>
                  </a:lnTo>
                  <a:lnTo>
                    <a:pt x="16" y="76"/>
                  </a:lnTo>
                  <a:lnTo>
                    <a:pt x="22" y="74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4"/>
                  </a:lnTo>
                  <a:lnTo>
                    <a:pt x="66" y="32"/>
                  </a:lnTo>
                  <a:lnTo>
                    <a:pt x="66" y="30"/>
                  </a:lnTo>
                  <a:lnTo>
                    <a:pt x="66" y="28"/>
                  </a:lnTo>
                  <a:lnTo>
                    <a:pt x="66" y="26"/>
                  </a:lnTo>
                  <a:lnTo>
                    <a:pt x="66" y="24"/>
                  </a:lnTo>
                  <a:lnTo>
                    <a:pt x="66" y="22"/>
                  </a:lnTo>
                  <a:lnTo>
                    <a:pt x="68" y="22"/>
                  </a:lnTo>
                  <a:lnTo>
                    <a:pt x="70" y="20"/>
                  </a:lnTo>
                  <a:lnTo>
                    <a:pt x="72" y="18"/>
                  </a:lnTo>
                  <a:lnTo>
                    <a:pt x="72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6" y="8"/>
                  </a:lnTo>
                  <a:lnTo>
                    <a:pt x="78" y="4"/>
                  </a:lnTo>
                  <a:lnTo>
                    <a:pt x="78" y="2"/>
                  </a:lnTo>
                  <a:lnTo>
                    <a:pt x="80" y="0"/>
                  </a:lnTo>
                  <a:lnTo>
                    <a:pt x="72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Freeform 258"/>
            <p:cNvSpPr/>
            <p:nvPr/>
          </p:nvSpPr>
          <p:spPr bwMode="gray">
            <a:xfrm>
              <a:off x="1403" y="2548"/>
              <a:ext cx="234" cy="248"/>
            </a:xfrm>
            <a:custGeom>
              <a:avLst/>
              <a:gdLst>
                <a:gd name="T0" fmla="*/ 18 w 234"/>
                <a:gd name="T1" fmla="*/ 42 h 248"/>
                <a:gd name="T2" fmla="*/ 20 w 234"/>
                <a:gd name="T3" fmla="*/ 48 h 248"/>
                <a:gd name="T4" fmla="*/ 16 w 234"/>
                <a:gd name="T5" fmla="*/ 52 h 248"/>
                <a:gd name="T6" fmla="*/ 20 w 234"/>
                <a:gd name="T7" fmla="*/ 56 h 248"/>
                <a:gd name="T8" fmla="*/ 24 w 234"/>
                <a:gd name="T9" fmla="*/ 62 h 248"/>
                <a:gd name="T10" fmla="*/ 32 w 234"/>
                <a:gd name="T11" fmla="*/ 70 h 248"/>
                <a:gd name="T12" fmla="*/ 34 w 234"/>
                <a:gd name="T13" fmla="*/ 76 h 248"/>
                <a:gd name="T14" fmla="*/ 28 w 234"/>
                <a:gd name="T15" fmla="*/ 90 h 248"/>
                <a:gd name="T16" fmla="*/ 28 w 234"/>
                <a:gd name="T17" fmla="*/ 102 h 248"/>
                <a:gd name="T18" fmla="*/ 32 w 234"/>
                <a:gd name="T19" fmla="*/ 110 h 248"/>
                <a:gd name="T20" fmla="*/ 40 w 234"/>
                <a:gd name="T21" fmla="*/ 122 h 248"/>
                <a:gd name="T22" fmla="*/ 42 w 234"/>
                <a:gd name="T23" fmla="*/ 128 h 248"/>
                <a:gd name="T24" fmla="*/ 44 w 234"/>
                <a:gd name="T25" fmla="*/ 134 h 248"/>
                <a:gd name="T26" fmla="*/ 48 w 234"/>
                <a:gd name="T27" fmla="*/ 140 h 248"/>
                <a:gd name="T28" fmla="*/ 50 w 234"/>
                <a:gd name="T29" fmla="*/ 146 h 248"/>
                <a:gd name="T30" fmla="*/ 50 w 234"/>
                <a:gd name="T31" fmla="*/ 162 h 248"/>
                <a:gd name="T32" fmla="*/ 78 w 234"/>
                <a:gd name="T33" fmla="*/ 162 h 248"/>
                <a:gd name="T34" fmla="*/ 88 w 234"/>
                <a:gd name="T35" fmla="*/ 174 h 248"/>
                <a:gd name="T36" fmla="*/ 114 w 234"/>
                <a:gd name="T37" fmla="*/ 204 h 248"/>
                <a:gd name="T38" fmla="*/ 128 w 234"/>
                <a:gd name="T39" fmla="*/ 208 h 248"/>
                <a:gd name="T40" fmla="*/ 142 w 234"/>
                <a:gd name="T41" fmla="*/ 210 h 248"/>
                <a:gd name="T42" fmla="*/ 152 w 234"/>
                <a:gd name="T43" fmla="*/ 210 h 248"/>
                <a:gd name="T44" fmla="*/ 168 w 234"/>
                <a:gd name="T45" fmla="*/ 226 h 248"/>
                <a:gd name="T46" fmla="*/ 178 w 234"/>
                <a:gd name="T47" fmla="*/ 232 h 248"/>
                <a:gd name="T48" fmla="*/ 188 w 234"/>
                <a:gd name="T49" fmla="*/ 228 h 248"/>
                <a:gd name="T50" fmla="*/ 198 w 234"/>
                <a:gd name="T51" fmla="*/ 232 h 248"/>
                <a:gd name="T52" fmla="*/ 208 w 234"/>
                <a:gd name="T53" fmla="*/ 248 h 248"/>
                <a:gd name="T54" fmla="*/ 222 w 234"/>
                <a:gd name="T55" fmla="*/ 236 h 248"/>
                <a:gd name="T56" fmla="*/ 222 w 234"/>
                <a:gd name="T57" fmla="*/ 224 h 248"/>
                <a:gd name="T58" fmla="*/ 224 w 234"/>
                <a:gd name="T59" fmla="*/ 214 h 248"/>
                <a:gd name="T60" fmla="*/ 232 w 234"/>
                <a:gd name="T61" fmla="*/ 206 h 248"/>
                <a:gd name="T62" fmla="*/ 232 w 234"/>
                <a:gd name="T63" fmla="*/ 198 h 248"/>
                <a:gd name="T64" fmla="*/ 218 w 234"/>
                <a:gd name="T65" fmla="*/ 172 h 248"/>
                <a:gd name="T66" fmla="*/ 216 w 234"/>
                <a:gd name="T67" fmla="*/ 104 h 248"/>
                <a:gd name="T68" fmla="*/ 212 w 234"/>
                <a:gd name="T69" fmla="*/ 70 h 248"/>
                <a:gd name="T70" fmla="*/ 184 w 234"/>
                <a:gd name="T71" fmla="*/ 52 h 248"/>
                <a:gd name="T72" fmla="*/ 176 w 234"/>
                <a:gd name="T73" fmla="*/ 48 h 248"/>
                <a:gd name="T74" fmla="*/ 160 w 234"/>
                <a:gd name="T75" fmla="*/ 44 h 248"/>
                <a:gd name="T76" fmla="*/ 126 w 234"/>
                <a:gd name="T77" fmla="*/ 54 h 248"/>
                <a:gd name="T78" fmla="*/ 122 w 234"/>
                <a:gd name="T79" fmla="*/ 56 h 248"/>
                <a:gd name="T80" fmla="*/ 102 w 234"/>
                <a:gd name="T81" fmla="*/ 58 h 248"/>
                <a:gd name="T82" fmla="*/ 98 w 234"/>
                <a:gd name="T83" fmla="*/ 60 h 248"/>
                <a:gd name="T84" fmla="*/ 82 w 234"/>
                <a:gd name="T85" fmla="*/ 50 h 248"/>
                <a:gd name="T86" fmla="*/ 62 w 234"/>
                <a:gd name="T87" fmla="*/ 12 h 248"/>
                <a:gd name="T88" fmla="*/ 56 w 234"/>
                <a:gd name="T89" fmla="*/ 6 h 248"/>
                <a:gd name="T90" fmla="*/ 38 w 234"/>
                <a:gd name="T91" fmla="*/ 16 h 248"/>
                <a:gd name="T92" fmla="*/ 30 w 234"/>
                <a:gd name="T93" fmla="*/ 18 h 248"/>
                <a:gd name="T94" fmla="*/ 0 w 234"/>
                <a:gd name="T95" fmla="*/ 10 h 248"/>
                <a:gd name="T96" fmla="*/ 4 w 234"/>
                <a:gd name="T97" fmla="*/ 16 h 248"/>
                <a:gd name="T98" fmla="*/ 8 w 234"/>
                <a:gd name="T99" fmla="*/ 26 h 248"/>
                <a:gd name="T100" fmla="*/ 12 w 234"/>
                <a:gd name="T101" fmla="*/ 4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4" h="248">
                  <a:moveTo>
                    <a:pt x="14" y="42"/>
                  </a:moveTo>
                  <a:lnTo>
                    <a:pt x="16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46"/>
                  </a:lnTo>
                  <a:lnTo>
                    <a:pt x="20" y="48"/>
                  </a:lnTo>
                  <a:lnTo>
                    <a:pt x="18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6"/>
                  </a:lnTo>
                  <a:lnTo>
                    <a:pt x="22" y="58"/>
                  </a:lnTo>
                  <a:lnTo>
                    <a:pt x="24" y="60"/>
                  </a:lnTo>
                  <a:lnTo>
                    <a:pt x="24" y="62"/>
                  </a:lnTo>
                  <a:lnTo>
                    <a:pt x="26" y="64"/>
                  </a:lnTo>
                  <a:lnTo>
                    <a:pt x="30" y="66"/>
                  </a:lnTo>
                  <a:lnTo>
                    <a:pt x="32" y="70"/>
                  </a:lnTo>
                  <a:lnTo>
                    <a:pt x="34" y="72"/>
                  </a:lnTo>
                  <a:lnTo>
                    <a:pt x="34" y="76"/>
                  </a:lnTo>
                  <a:lnTo>
                    <a:pt x="34" y="76"/>
                  </a:lnTo>
                  <a:lnTo>
                    <a:pt x="32" y="80"/>
                  </a:lnTo>
                  <a:lnTo>
                    <a:pt x="30" y="84"/>
                  </a:lnTo>
                  <a:lnTo>
                    <a:pt x="28" y="90"/>
                  </a:lnTo>
                  <a:lnTo>
                    <a:pt x="28" y="94"/>
                  </a:lnTo>
                  <a:lnTo>
                    <a:pt x="26" y="98"/>
                  </a:lnTo>
                  <a:lnTo>
                    <a:pt x="28" y="102"/>
                  </a:lnTo>
                  <a:lnTo>
                    <a:pt x="28" y="102"/>
                  </a:lnTo>
                  <a:lnTo>
                    <a:pt x="30" y="106"/>
                  </a:lnTo>
                  <a:lnTo>
                    <a:pt x="32" y="110"/>
                  </a:lnTo>
                  <a:lnTo>
                    <a:pt x="34" y="114"/>
                  </a:lnTo>
                  <a:lnTo>
                    <a:pt x="36" y="120"/>
                  </a:lnTo>
                  <a:lnTo>
                    <a:pt x="40" y="122"/>
                  </a:lnTo>
                  <a:lnTo>
                    <a:pt x="42" y="124"/>
                  </a:lnTo>
                  <a:lnTo>
                    <a:pt x="42" y="126"/>
                  </a:lnTo>
                  <a:lnTo>
                    <a:pt x="42" y="128"/>
                  </a:lnTo>
                  <a:lnTo>
                    <a:pt x="42" y="130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4" y="136"/>
                  </a:lnTo>
                  <a:lnTo>
                    <a:pt x="46" y="138"/>
                  </a:lnTo>
                  <a:lnTo>
                    <a:pt x="48" y="140"/>
                  </a:lnTo>
                  <a:lnTo>
                    <a:pt x="50" y="142"/>
                  </a:lnTo>
                  <a:lnTo>
                    <a:pt x="50" y="144"/>
                  </a:lnTo>
                  <a:lnTo>
                    <a:pt x="50" y="146"/>
                  </a:lnTo>
                  <a:lnTo>
                    <a:pt x="52" y="150"/>
                  </a:lnTo>
                  <a:lnTo>
                    <a:pt x="52" y="152"/>
                  </a:lnTo>
                  <a:lnTo>
                    <a:pt x="50" y="162"/>
                  </a:lnTo>
                  <a:lnTo>
                    <a:pt x="64" y="164"/>
                  </a:lnTo>
                  <a:lnTo>
                    <a:pt x="78" y="162"/>
                  </a:lnTo>
                  <a:lnTo>
                    <a:pt x="78" y="162"/>
                  </a:lnTo>
                  <a:lnTo>
                    <a:pt x="80" y="164"/>
                  </a:lnTo>
                  <a:lnTo>
                    <a:pt x="84" y="168"/>
                  </a:lnTo>
                  <a:lnTo>
                    <a:pt x="88" y="174"/>
                  </a:lnTo>
                  <a:lnTo>
                    <a:pt x="94" y="182"/>
                  </a:lnTo>
                  <a:lnTo>
                    <a:pt x="114" y="202"/>
                  </a:lnTo>
                  <a:lnTo>
                    <a:pt x="114" y="204"/>
                  </a:lnTo>
                  <a:lnTo>
                    <a:pt x="118" y="204"/>
                  </a:lnTo>
                  <a:lnTo>
                    <a:pt x="122" y="206"/>
                  </a:lnTo>
                  <a:lnTo>
                    <a:pt x="128" y="208"/>
                  </a:lnTo>
                  <a:lnTo>
                    <a:pt x="132" y="208"/>
                  </a:lnTo>
                  <a:lnTo>
                    <a:pt x="136" y="210"/>
                  </a:lnTo>
                  <a:lnTo>
                    <a:pt x="142" y="210"/>
                  </a:lnTo>
                  <a:lnTo>
                    <a:pt x="148" y="210"/>
                  </a:lnTo>
                  <a:lnTo>
                    <a:pt x="150" y="210"/>
                  </a:lnTo>
                  <a:lnTo>
                    <a:pt x="152" y="210"/>
                  </a:lnTo>
                  <a:lnTo>
                    <a:pt x="160" y="206"/>
                  </a:lnTo>
                  <a:lnTo>
                    <a:pt x="166" y="214"/>
                  </a:lnTo>
                  <a:lnTo>
                    <a:pt x="168" y="226"/>
                  </a:lnTo>
                  <a:lnTo>
                    <a:pt x="176" y="234"/>
                  </a:lnTo>
                  <a:lnTo>
                    <a:pt x="176" y="232"/>
                  </a:lnTo>
                  <a:lnTo>
                    <a:pt x="178" y="232"/>
                  </a:lnTo>
                  <a:lnTo>
                    <a:pt x="180" y="230"/>
                  </a:lnTo>
                  <a:lnTo>
                    <a:pt x="184" y="230"/>
                  </a:lnTo>
                  <a:lnTo>
                    <a:pt x="188" y="228"/>
                  </a:lnTo>
                  <a:lnTo>
                    <a:pt x="190" y="228"/>
                  </a:lnTo>
                  <a:lnTo>
                    <a:pt x="194" y="230"/>
                  </a:lnTo>
                  <a:lnTo>
                    <a:pt x="198" y="232"/>
                  </a:lnTo>
                  <a:lnTo>
                    <a:pt x="200" y="234"/>
                  </a:lnTo>
                  <a:lnTo>
                    <a:pt x="200" y="240"/>
                  </a:lnTo>
                  <a:lnTo>
                    <a:pt x="208" y="248"/>
                  </a:lnTo>
                  <a:lnTo>
                    <a:pt x="224" y="240"/>
                  </a:lnTo>
                  <a:lnTo>
                    <a:pt x="224" y="238"/>
                  </a:lnTo>
                  <a:lnTo>
                    <a:pt x="222" y="236"/>
                  </a:lnTo>
                  <a:lnTo>
                    <a:pt x="222" y="230"/>
                  </a:lnTo>
                  <a:lnTo>
                    <a:pt x="222" y="226"/>
                  </a:lnTo>
                  <a:lnTo>
                    <a:pt x="222" y="224"/>
                  </a:lnTo>
                  <a:lnTo>
                    <a:pt x="222" y="222"/>
                  </a:lnTo>
                  <a:lnTo>
                    <a:pt x="222" y="218"/>
                  </a:lnTo>
                  <a:lnTo>
                    <a:pt x="224" y="214"/>
                  </a:lnTo>
                  <a:lnTo>
                    <a:pt x="228" y="210"/>
                  </a:lnTo>
                  <a:lnTo>
                    <a:pt x="232" y="208"/>
                  </a:lnTo>
                  <a:lnTo>
                    <a:pt x="232" y="206"/>
                  </a:lnTo>
                  <a:lnTo>
                    <a:pt x="232" y="204"/>
                  </a:lnTo>
                  <a:lnTo>
                    <a:pt x="234" y="202"/>
                  </a:lnTo>
                  <a:lnTo>
                    <a:pt x="232" y="198"/>
                  </a:lnTo>
                  <a:lnTo>
                    <a:pt x="232" y="196"/>
                  </a:lnTo>
                  <a:lnTo>
                    <a:pt x="230" y="194"/>
                  </a:lnTo>
                  <a:lnTo>
                    <a:pt x="218" y="172"/>
                  </a:lnTo>
                  <a:lnTo>
                    <a:pt x="206" y="152"/>
                  </a:lnTo>
                  <a:lnTo>
                    <a:pt x="206" y="120"/>
                  </a:lnTo>
                  <a:lnTo>
                    <a:pt x="216" y="104"/>
                  </a:lnTo>
                  <a:lnTo>
                    <a:pt x="218" y="80"/>
                  </a:lnTo>
                  <a:lnTo>
                    <a:pt x="216" y="76"/>
                  </a:lnTo>
                  <a:lnTo>
                    <a:pt x="212" y="70"/>
                  </a:lnTo>
                  <a:lnTo>
                    <a:pt x="206" y="62"/>
                  </a:lnTo>
                  <a:lnTo>
                    <a:pt x="196" y="54"/>
                  </a:lnTo>
                  <a:lnTo>
                    <a:pt x="184" y="52"/>
                  </a:lnTo>
                  <a:lnTo>
                    <a:pt x="182" y="50"/>
                  </a:lnTo>
                  <a:lnTo>
                    <a:pt x="180" y="50"/>
                  </a:lnTo>
                  <a:lnTo>
                    <a:pt x="176" y="48"/>
                  </a:lnTo>
                  <a:lnTo>
                    <a:pt x="172" y="48"/>
                  </a:lnTo>
                  <a:lnTo>
                    <a:pt x="170" y="46"/>
                  </a:lnTo>
                  <a:lnTo>
                    <a:pt x="160" y="44"/>
                  </a:lnTo>
                  <a:lnTo>
                    <a:pt x="144" y="44"/>
                  </a:lnTo>
                  <a:lnTo>
                    <a:pt x="126" y="54"/>
                  </a:lnTo>
                  <a:lnTo>
                    <a:pt x="126" y="54"/>
                  </a:lnTo>
                  <a:lnTo>
                    <a:pt x="126" y="54"/>
                  </a:lnTo>
                  <a:lnTo>
                    <a:pt x="124" y="56"/>
                  </a:lnTo>
                  <a:lnTo>
                    <a:pt x="122" y="56"/>
                  </a:lnTo>
                  <a:lnTo>
                    <a:pt x="118" y="58"/>
                  </a:lnTo>
                  <a:lnTo>
                    <a:pt x="112" y="58"/>
                  </a:lnTo>
                  <a:lnTo>
                    <a:pt x="102" y="58"/>
                  </a:lnTo>
                  <a:lnTo>
                    <a:pt x="102" y="58"/>
                  </a:lnTo>
                  <a:lnTo>
                    <a:pt x="100" y="60"/>
                  </a:lnTo>
                  <a:lnTo>
                    <a:pt x="98" y="60"/>
                  </a:lnTo>
                  <a:lnTo>
                    <a:pt x="96" y="58"/>
                  </a:lnTo>
                  <a:lnTo>
                    <a:pt x="90" y="56"/>
                  </a:lnTo>
                  <a:lnTo>
                    <a:pt x="82" y="50"/>
                  </a:lnTo>
                  <a:lnTo>
                    <a:pt x="76" y="40"/>
                  </a:lnTo>
                  <a:lnTo>
                    <a:pt x="72" y="26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0" y="10"/>
                  </a:lnTo>
                  <a:lnTo>
                    <a:pt x="56" y="6"/>
                  </a:lnTo>
                  <a:lnTo>
                    <a:pt x="54" y="4"/>
                  </a:lnTo>
                  <a:lnTo>
                    <a:pt x="52" y="0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4" y="18"/>
                  </a:lnTo>
                  <a:lnTo>
                    <a:pt x="30" y="18"/>
                  </a:lnTo>
                  <a:lnTo>
                    <a:pt x="26" y="18"/>
                  </a:lnTo>
                  <a:lnTo>
                    <a:pt x="22" y="14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8" y="2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0" y="42"/>
                  </a:lnTo>
                  <a:lnTo>
                    <a:pt x="14" y="4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Freeform 259"/>
            <p:cNvSpPr/>
            <p:nvPr/>
          </p:nvSpPr>
          <p:spPr bwMode="gray">
            <a:xfrm>
              <a:off x="987" y="3172"/>
              <a:ext cx="28" cy="22"/>
            </a:xfrm>
            <a:custGeom>
              <a:avLst/>
              <a:gdLst>
                <a:gd name="T0" fmla="*/ 2 w 28"/>
                <a:gd name="T1" fmla="*/ 10 h 22"/>
                <a:gd name="T2" fmla="*/ 4 w 28"/>
                <a:gd name="T3" fmla="*/ 22 h 22"/>
                <a:gd name="T4" fmla="*/ 28 w 28"/>
                <a:gd name="T5" fmla="*/ 4 h 22"/>
                <a:gd name="T6" fmla="*/ 26 w 28"/>
                <a:gd name="T7" fmla="*/ 2 h 22"/>
                <a:gd name="T8" fmla="*/ 26 w 28"/>
                <a:gd name="T9" fmla="*/ 2 h 22"/>
                <a:gd name="T10" fmla="*/ 24 w 28"/>
                <a:gd name="T11" fmla="*/ 0 h 22"/>
                <a:gd name="T12" fmla="*/ 22 w 28"/>
                <a:gd name="T13" fmla="*/ 0 h 22"/>
                <a:gd name="T14" fmla="*/ 20 w 28"/>
                <a:gd name="T15" fmla="*/ 0 h 22"/>
                <a:gd name="T16" fmla="*/ 14 w 28"/>
                <a:gd name="T17" fmla="*/ 2 h 22"/>
                <a:gd name="T18" fmla="*/ 0 w 28"/>
                <a:gd name="T19" fmla="*/ 8 h 22"/>
                <a:gd name="T20" fmla="*/ 2 w 28"/>
                <a:gd name="T21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2">
                  <a:moveTo>
                    <a:pt x="2" y="10"/>
                  </a:moveTo>
                  <a:lnTo>
                    <a:pt x="4" y="22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0" y="8"/>
                  </a:lnTo>
                  <a:lnTo>
                    <a:pt x="2" y="1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Freeform 260"/>
            <p:cNvSpPr/>
            <p:nvPr/>
          </p:nvSpPr>
          <p:spPr bwMode="gray">
            <a:xfrm>
              <a:off x="731" y="2596"/>
              <a:ext cx="260" cy="246"/>
            </a:xfrm>
            <a:custGeom>
              <a:avLst/>
              <a:gdLst>
                <a:gd name="T0" fmla="*/ 0 w 260"/>
                <a:gd name="T1" fmla="*/ 128 h 246"/>
                <a:gd name="T2" fmla="*/ 20 w 260"/>
                <a:gd name="T3" fmla="*/ 114 h 246"/>
                <a:gd name="T4" fmla="*/ 86 w 260"/>
                <a:gd name="T5" fmla="*/ 92 h 246"/>
                <a:gd name="T6" fmla="*/ 88 w 260"/>
                <a:gd name="T7" fmla="*/ 76 h 246"/>
                <a:gd name="T8" fmla="*/ 94 w 260"/>
                <a:gd name="T9" fmla="*/ 72 h 246"/>
                <a:gd name="T10" fmla="*/ 102 w 260"/>
                <a:gd name="T11" fmla="*/ 72 h 246"/>
                <a:gd name="T12" fmla="*/ 108 w 260"/>
                <a:gd name="T13" fmla="*/ 72 h 246"/>
                <a:gd name="T14" fmla="*/ 102 w 260"/>
                <a:gd name="T15" fmla="*/ 64 h 246"/>
                <a:gd name="T16" fmla="*/ 98 w 260"/>
                <a:gd name="T17" fmla="*/ 56 h 246"/>
                <a:gd name="T18" fmla="*/ 98 w 260"/>
                <a:gd name="T19" fmla="*/ 46 h 246"/>
                <a:gd name="T20" fmla="*/ 96 w 260"/>
                <a:gd name="T21" fmla="*/ 36 h 246"/>
                <a:gd name="T22" fmla="*/ 90 w 260"/>
                <a:gd name="T23" fmla="*/ 30 h 246"/>
                <a:gd name="T24" fmla="*/ 86 w 260"/>
                <a:gd name="T25" fmla="*/ 30 h 246"/>
                <a:gd name="T26" fmla="*/ 92 w 260"/>
                <a:gd name="T27" fmla="*/ 26 h 246"/>
                <a:gd name="T28" fmla="*/ 116 w 260"/>
                <a:gd name="T29" fmla="*/ 16 h 246"/>
                <a:gd name="T30" fmla="*/ 126 w 260"/>
                <a:gd name="T31" fmla="*/ 14 h 246"/>
                <a:gd name="T32" fmla="*/ 136 w 260"/>
                <a:gd name="T33" fmla="*/ 10 h 246"/>
                <a:gd name="T34" fmla="*/ 142 w 260"/>
                <a:gd name="T35" fmla="*/ 8 h 246"/>
                <a:gd name="T36" fmla="*/ 148 w 260"/>
                <a:gd name="T37" fmla="*/ 8 h 246"/>
                <a:gd name="T38" fmla="*/ 170 w 260"/>
                <a:gd name="T39" fmla="*/ 4 h 246"/>
                <a:gd name="T40" fmla="*/ 198 w 260"/>
                <a:gd name="T41" fmla="*/ 2 h 246"/>
                <a:gd name="T42" fmla="*/ 202 w 260"/>
                <a:gd name="T43" fmla="*/ 0 h 246"/>
                <a:gd name="T44" fmla="*/ 210 w 260"/>
                <a:gd name="T45" fmla="*/ 2 h 246"/>
                <a:gd name="T46" fmla="*/ 216 w 260"/>
                <a:gd name="T47" fmla="*/ 4 h 246"/>
                <a:gd name="T48" fmla="*/ 218 w 260"/>
                <a:gd name="T49" fmla="*/ 8 h 246"/>
                <a:gd name="T50" fmla="*/ 216 w 260"/>
                <a:gd name="T51" fmla="*/ 14 h 246"/>
                <a:gd name="T52" fmla="*/ 216 w 260"/>
                <a:gd name="T53" fmla="*/ 24 h 246"/>
                <a:gd name="T54" fmla="*/ 214 w 260"/>
                <a:gd name="T55" fmla="*/ 28 h 246"/>
                <a:gd name="T56" fmla="*/ 212 w 260"/>
                <a:gd name="T57" fmla="*/ 34 h 246"/>
                <a:gd name="T58" fmla="*/ 210 w 260"/>
                <a:gd name="T59" fmla="*/ 36 h 246"/>
                <a:gd name="T60" fmla="*/ 210 w 260"/>
                <a:gd name="T61" fmla="*/ 40 h 246"/>
                <a:gd name="T62" fmla="*/ 212 w 260"/>
                <a:gd name="T63" fmla="*/ 46 h 246"/>
                <a:gd name="T64" fmla="*/ 214 w 260"/>
                <a:gd name="T65" fmla="*/ 50 h 246"/>
                <a:gd name="T66" fmla="*/ 214 w 260"/>
                <a:gd name="T67" fmla="*/ 54 h 246"/>
                <a:gd name="T68" fmla="*/ 216 w 260"/>
                <a:gd name="T69" fmla="*/ 60 h 246"/>
                <a:gd name="T70" fmla="*/ 218 w 260"/>
                <a:gd name="T71" fmla="*/ 60 h 246"/>
                <a:gd name="T72" fmla="*/ 220 w 260"/>
                <a:gd name="T73" fmla="*/ 64 h 246"/>
                <a:gd name="T74" fmla="*/ 224 w 260"/>
                <a:gd name="T75" fmla="*/ 88 h 246"/>
                <a:gd name="T76" fmla="*/ 234 w 260"/>
                <a:gd name="T77" fmla="*/ 110 h 246"/>
                <a:gd name="T78" fmla="*/ 234 w 260"/>
                <a:gd name="T79" fmla="*/ 110 h 246"/>
                <a:gd name="T80" fmla="*/ 234 w 260"/>
                <a:gd name="T81" fmla="*/ 116 h 246"/>
                <a:gd name="T82" fmla="*/ 236 w 260"/>
                <a:gd name="T83" fmla="*/ 126 h 246"/>
                <a:gd name="T84" fmla="*/ 238 w 260"/>
                <a:gd name="T85" fmla="*/ 134 h 246"/>
                <a:gd name="T86" fmla="*/ 238 w 260"/>
                <a:gd name="T87" fmla="*/ 138 h 246"/>
                <a:gd name="T88" fmla="*/ 240 w 260"/>
                <a:gd name="T89" fmla="*/ 142 h 246"/>
                <a:gd name="T90" fmla="*/ 244 w 260"/>
                <a:gd name="T91" fmla="*/ 146 h 246"/>
                <a:gd name="T92" fmla="*/ 244 w 260"/>
                <a:gd name="T93" fmla="*/ 154 h 246"/>
                <a:gd name="T94" fmla="*/ 242 w 260"/>
                <a:gd name="T95" fmla="*/ 166 h 246"/>
                <a:gd name="T96" fmla="*/ 244 w 260"/>
                <a:gd name="T97" fmla="*/ 168 h 246"/>
                <a:gd name="T98" fmla="*/ 246 w 260"/>
                <a:gd name="T99" fmla="*/ 174 h 246"/>
                <a:gd name="T100" fmla="*/ 246 w 260"/>
                <a:gd name="T101" fmla="*/ 180 h 246"/>
                <a:gd name="T102" fmla="*/ 250 w 260"/>
                <a:gd name="T103" fmla="*/ 186 h 246"/>
                <a:gd name="T104" fmla="*/ 192 w 260"/>
                <a:gd name="T105" fmla="*/ 236 h 246"/>
                <a:gd name="T106" fmla="*/ 148 w 260"/>
                <a:gd name="T107" fmla="*/ 230 h 246"/>
                <a:gd name="T108" fmla="*/ 4 w 260"/>
                <a:gd name="T109" fmla="*/ 14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0" h="246">
                  <a:moveTo>
                    <a:pt x="4" y="144"/>
                  </a:moveTo>
                  <a:lnTo>
                    <a:pt x="0" y="128"/>
                  </a:lnTo>
                  <a:lnTo>
                    <a:pt x="12" y="122"/>
                  </a:lnTo>
                  <a:lnTo>
                    <a:pt x="20" y="114"/>
                  </a:lnTo>
                  <a:lnTo>
                    <a:pt x="34" y="110"/>
                  </a:lnTo>
                  <a:lnTo>
                    <a:pt x="86" y="92"/>
                  </a:lnTo>
                  <a:lnTo>
                    <a:pt x="88" y="80"/>
                  </a:lnTo>
                  <a:lnTo>
                    <a:pt x="88" y="76"/>
                  </a:lnTo>
                  <a:lnTo>
                    <a:pt x="92" y="74"/>
                  </a:lnTo>
                  <a:lnTo>
                    <a:pt x="94" y="72"/>
                  </a:lnTo>
                  <a:lnTo>
                    <a:pt x="98" y="72"/>
                  </a:lnTo>
                  <a:lnTo>
                    <a:pt x="102" y="72"/>
                  </a:lnTo>
                  <a:lnTo>
                    <a:pt x="106" y="72"/>
                  </a:lnTo>
                  <a:lnTo>
                    <a:pt x="108" y="72"/>
                  </a:lnTo>
                  <a:lnTo>
                    <a:pt x="110" y="72"/>
                  </a:lnTo>
                  <a:lnTo>
                    <a:pt x="102" y="64"/>
                  </a:lnTo>
                  <a:lnTo>
                    <a:pt x="100" y="60"/>
                  </a:lnTo>
                  <a:lnTo>
                    <a:pt x="98" y="56"/>
                  </a:lnTo>
                  <a:lnTo>
                    <a:pt x="98" y="52"/>
                  </a:lnTo>
                  <a:lnTo>
                    <a:pt x="98" y="46"/>
                  </a:lnTo>
                  <a:lnTo>
                    <a:pt x="98" y="40"/>
                  </a:lnTo>
                  <a:lnTo>
                    <a:pt x="96" y="36"/>
                  </a:lnTo>
                  <a:lnTo>
                    <a:pt x="94" y="32"/>
                  </a:lnTo>
                  <a:lnTo>
                    <a:pt x="90" y="30"/>
                  </a:lnTo>
                  <a:lnTo>
                    <a:pt x="88" y="30"/>
                  </a:lnTo>
                  <a:lnTo>
                    <a:pt x="86" y="30"/>
                  </a:lnTo>
                  <a:lnTo>
                    <a:pt x="88" y="28"/>
                  </a:lnTo>
                  <a:lnTo>
                    <a:pt x="92" y="26"/>
                  </a:lnTo>
                  <a:lnTo>
                    <a:pt x="94" y="24"/>
                  </a:lnTo>
                  <a:lnTo>
                    <a:pt x="116" y="16"/>
                  </a:lnTo>
                  <a:lnTo>
                    <a:pt x="120" y="14"/>
                  </a:lnTo>
                  <a:lnTo>
                    <a:pt x="126" y="14"/>
                  </a:lnTo>
                  <a:lnTo>
                    <a:pt x="130" y="12"/>
                  </a:lnTo>
                  <a:lnTo>
                    <a:pt x="136" y="10"/>
                  </a:lnTo>
                  <a:lnTo>
                    <a:pt x="140" y="10"/>
                  </a:lnTo>
                  <a:lnTo>
                    <a:pt x="142" y="8"/>
                  </a:lnTo>
                  <a:lnTo>
                    <a:pt x="144" y="8"/>
                  </a:lnTo>
                  <a:lnTo>
                    <a:pt x="148" y="8"/>
                  </a:lnTo>
                  <a:lnTo>
                    <a:pt x="158" y="4"/>
                  </a:lnTo>
                  <a:lnTo>
                    <a:pt x="170" y="4"/>
                  </a:lnTo>
                  <a:lnTo>
                    <a:pt x="176" y="4"/>
                  </a:lnTo>
                  <a:lnTo>
                    <a:pt x="198" y="2"/>
                  </a:lnTo>
                  <a:lnTo>
                    <a:pt x="198" y="2"/>
                  </a:lnTo>
                  <a:lnTo>
                    <a:pt x="202" y="0"/>
                  </a:lnTo>
                  <a:lnTo>
                    <a:pt x="206" y="0"/>
                  </a:lnTo>
                  <a:lnTo>
                    <a:pt x="210" y="2"/>
                  </a:lnTo>
                  <a:lnTo>
                    <a:pt x="214" y="2"/>
                  </a:lnTo>
                  <a:lnTo>
                    <a:pt x="216" y="4"/>
                  </a:lnTo>
                  <a:lnTo>
                    <a:pt x="220" y="8"/>
                  </a:lnTo>
                  <a:lnTo>
                    <a:pt x="218" y="8"/>
                  </a:lnTo>
                  <a:lnTo>
                    <a:pt x="218" y="10"/>
                  </a:lnTo>
                  <a:lnTo>
                    <a:pt x="216" y="14"/>
                  </a:lnTo>
                  <a:lnTo>
                    <a:pt x="216" y="18"/>
                  </a:lnTo>
                  <a:lnTo>
                    <a:pt x="216" y="24"/>
                  </a:lnTo>
                  <a:lnTo>
                    <a:pt x="214" y="24"/>
                  </a:lnTo>
                  <a:lnTo>
                    <a:pt x="214" y="28"/>
                  </a:lnTo>
                  <a:lnTo>
                    <a:pt x="214" y="30"/>
                  </a:lnTo>
                  <a:lnTo>
                    <a:pt x="212" y="34"/>
                  </a:lnTo>
                  <a:lnTo>
                    <a:pt x="210" y="34"/>
                  </a:lnTo>
                  <a:lnTo>
                    <a:pt x="210" y="36"/>
                  </a:lnTo>
                  <a:lnTo>
                    <a:pt x="210" y="38"/>
                  </a:lnTo>
                  <a:lnTo>
                    <a:pt x="210" y="40"/>
                  </a:lnTo>
                  <a:lnTo>
                    <a:pt x="212" y="44"/>
                  </a:lnTo>
                  <a:lnTo>
                    <a:pt x="212" y="46"/>
                  </a:lnTo>
                  <a:lnTo>
                    <a:pt x="212" y="48"/>
                  </a:lnTo>
                  <a:lnTo>
                    <a:pt x="214" y="50"/>
                  </a:lnTo>
                  <a:lnTo>
                    <a:pt x="214" y="52"/>
                  </a:lnTo>
                  <a:lnTo>
                    <a:pt x="214" y="54"/>
                  </a:lnTo>
                  <a:lnTo>
                    <a:pt x="214" y="56"/>
                  </a:lnTo>
                  <a:lnTo>
                    <a:pt x="216" y="60"/>
                  </a:lnTo>
                  <a:lnTo>
                    <a:pt x="218" y="60"/>
                  </a:lnTo>
                  <a:lnTo>
                    <a:pt x="218" y="60"/>
                  </a:lnTo>
                  <a:lnTo>
                    <a:pt x="220" y="62"/>
                  </a:lnTo>
                  <a:lnTo>
                    <a:pt x="220" y="64"/>
                  </a:lnTo>
                  <a:lnTo>
                    <a:pt x="222" y="74"/>
                  </a:lnTo>
                  <a:lnTo>
                    <a:pt x="224" y="88"/>
                  </a:lnTo>
                  <a:lnTo>
                    <a:pt x="228" y="102"/>
                  </a:lnTo>
                  <a:lnTo>
                    <a:pt x="234" y="110"/>
                  </a:lnTo>
                  <a:lnTo>
                    <a:pt x="234" y="110"/>
                  </a:lnTo>
                  <a:lnTo>
                    <a:pt x="234" y="110"/>
                  </a:lnTo>
                  <a:lnTo>
                    <a:pt x="234" y="112"/>
                  </a:lnTo>
                  <a:lnTo>
                    <a:pt x="234" y="116"/>
                  </a:lnTo>
                  <a:lnTo>
                    <a:pt x="234" y="120"/>
                  </a:lnTo>
                  <a:lnTo>
                    <a:pt x="236" y="126"/>
                  </a:lnTo>
                  <a:lnTo>
                    <a:pt x="236" y="130"/>
                  </a:lnTo>
                  <a:lnTo>
                    <a:pt x="238" y="134"/>
                  </a:lnTo>
                  <a:lnTo>
                    <a:pt x="238" y="138"/>
                  </a:lnTo>
                  <a:lnTo>
                    <a:pt x="238" y="138"/>
                  </a:lnTo>
                  <a:lnTo>
                    <a:pt x="238" y="140"/>
                  </a:lnTo>
                  <a:lnTo>
                    <a:pt x="240" y="142"/>
                  </a:lnTo>
                  <a:lnTo>
                    <a:pt x="244" y="144"/>
                  </a:lnTo>
                  <a:lnTo>
                    <a:pt x="244" y="146"/>
                  </a:lnTo>
                  <a:lnTo>
                    <a:pt x="244" y="150"/>
                  </a:lnTo>
                  <a:lnTo>
                    <a:pt x="244" y="154"/>
                  </a:lnTo>
                  <a:lnTo>
                    <a:pt x="246" y="158"/>
                  </a:lnTo>
                  <a:lnTo>
                    <a:pt x="242" y="166"/>
                  </a:lnTo>
                  <a:lnTo>
                    <a:pt x="242" y="166"/>
                  </a:lnTo>
                  <a:lnTo>
                    <a:pt x="244" y="168"/>
                  </a:lnTo>
                  <a:lnTo>
                    <a:pt x="246" y="170"/>
                  </a:lnTo>
                  <a:lnTo>
                    <a:pt x="246" y="174"/>
                  </a:lnTo>
                  <a:lnTo>
                    <a:pt x="246" y="176"/>
                  </a:lnTo>
                  <a:lnTo>
                    <a:pt x="246" y="180"/>
                  </a:lnTo>
                  <a:lnTo>
                    <a:pt x="248" y="184"/>
                  </a:lnTo>
                  <a:lnTo>
                    <a:pt x="250" y="186"/>
                  </a:lnTo>
                  <a:lnTo>
                    <a:pt x="260" y="200"/>
                  </a:lnTo>
                  <a:lnTo>
                    <a:pt x="192" y="236"/>
                  </a:lnTo>
                  <a:lnTo>
                    <a:pt x="152" y="246"/>
                  </a:lnTo>
                  <a:lnTo>
                    <a:pt x="148" y="230"/>
                  </a:lnTo>
                  <a:lnTo>
                    <a:pt x="120" y="230"/>
                  </a:lnTo>
                  <a:lnTo>
                    <a:pt x="4" y="14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Freeform 261"/>
            <p:cNvSpPr/>
            <p:nvPr/>
          </p:nvSpPr>
          <p:spPr bwMode="gray">
            <a:xfrm>
              <a:off x="623" y="2734"/>
              <a:ext cx="112" cy="98"/>
            </a:xfrm>
            <a:custGeom>
              <a:avLst/>
              <a:gdLst>
                <a:gd name="T0" fmla="*/ 0 w 112"/>
                <a:gd name="T1" fmla="*/ 90 h 98"/>
                <a:gd name="T2" fmla="*/ 2 w 112"/>
                <a:gd name="T3" fmla="*/ 82 h 98"/>
                <a:gd name="T4" fmla="*/ 6 w 112"/>
                <a:gd name="T5" fmla="*/ 74 h 98"/>
                <a:gd name="T6" fmla="*/ 16 w 112"/>
                <a:gd name="T7" fmla="*/ 68 h 98"/>
                <a:gd name="T8" fmla="*/ 28 w 112"/>
                <a:gd name="T9" fmla="*/ 64 h 98"/>
                <a:gd name="T10" fmla="*/ 32 w 112"/>
                <a:gd name="T11" fmla="*/ 60 h 98"/>
                <a:gd name="T12" fmla="*/ 32 w 112"/>
                <a:gd name="T13" fmla="*/ 56 h 98"/>
                <a:gd name="T14" fmla="*/ 28 w 112"/>
                <a:gd name="T15" fmla="*/ 54 h 98"/>
                <a:gd name="T16" fmla="*/ 24 w 112"/>
                <a:gd name="T17" fmla="*/ 42 h 98"/>
                <a:gd name="T18" fmla="*/ 30 w 112"/>
                <a:gd name="T19" fmla="*/ 32 h 98"/>
                <a:gd name="T20" fmla="*/ 40 w 112"/>
                <a:gd name="T21" fmla="*/ 26 h 98"/>
                <a:gd name="T22" fmla="*/ 46 w 112"/>
                <a:gd name="T23" fmla="*/ 24 h 98"/>
                <a:gd name="T24" fmla="*/ 50 w 112"/>
                <a:gd name="T25" fmla="*/ 16 h 98"/>
                <a:gd name="T26" fmla="*/ 52 w 112"/>
                <a:gd name="T27" fmla="*/ 10 h 98"/>
                <a:gd name="T28" fmla="*/ 56 w 112"/>
                <a:gd name="T29" fmla="*/ 4 h 98"/>
                <a:gd name="T30" fmla="*/ 66 w 112"/>
                <a:gd name="T31" fmla="*/ 0 h 98"/>
                <a:gd name="T32" fmla="*/ 112 w 112"/>
                <a:gd name="T33" fmla="*/ 20 h 98"/>
                <a:gd name="T34" fmla="*/ 88 w 112"/>
                <a:gd name="T35" fmla="*/ 20 h 98"/>
                <a:gd name="T36" fmla="*/ 86 w 112"/>
                <a:gd name="T37" fmla="*/ 18 h 98"/>
                <a:gd name="T38" fmla="*/ 82 w 112"/>
                <a:gd name="T39" fmla="*/ 20 h 98"/>
                <a:gd name="T40" fmla="*/ 82 w 112"/>
                <a:gd name="T41" fmla="*/ 26 h 98"/>
                <a:gd name="T42" fmla="*/ 80 w 112"/>
                <a:gd name="T43" fmla="*/ 38 h 98"/>
                <a:gd name="T44" fmla="*/ 80 w 112"/>
                <a:gd name="T45" fmla="*/ 50 h 98"/>
                <a:gd name="T46" fmla="*/ 80 w 112"/>
                <a:gd name="T47" fmla="*/ 54 h 98"/>
                <a:gd name="T48" fmla="*/ 80 w 112"/>
                <a:gd name="T49" fmla="*/ 56 h 98"/>
                <a:gd name="T50" fmla="*/ 78 w 112"/>
                <a:gd name="T51" fmla="*/ 60 h 98"/>
                <a:gd name="T52" fmla="*/ 76 w 112"/>
                <a:gd name="T53" fmla="*/ 60 h 98"/>
                <a:gd name="T54" fmla="*/ 72 w 112"/>
                <a:gd name="T55" fmla="*/ 60 h 98"/>
                <a:gd name="T56" fmla="*/ 66 w 112"/>
                <a:gd name="T57" fmla="*/ 60 h 98"/>
                <a:gd name="T58" fmla="*/ 62 w 112"/>
                <a:gd name="T59" fmla="*/ 64 h 98"/>
                <a:gd name="T60" fmla="*/ 60 w 112"/>
                <a:gd name="T61" fmla="*/ 74 h 98"/>
                <a:gd name="T62" fmla="*/ 0 w 112"/>
                <a:gd name="T63" fmla="*/ 9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2" h="98">
                  <a:moveTo>
                    <a:pt x="0" y="94"/>
                  </a:moveTo>
                  <a:lnTo>
                    <a:pt x="0" y="90"/>
                  </a:lnTo>
                  <a:lnTo>
                    <a:pt x="0" y="86"/>
                  </a:lnTo>
                  <a:lnTo>
                    <a:pt x="2" y="82"/>
                  </a:lnTo>
                  <a:lnTo>
                    <a:pt x="4" y="78"/>
                  </a:lnTo>
                  <a:lnTo>
                    <a:pt x="6" y="74"/>
                  </a:lnTo>
                  <a:lnTo>
                    <a:pt x="10" y="70"/>
                  </a:lnTo>
                  <a:lnTo>
                    <a:pt x="16" y="68"/>
                  </a:lnTo>
                  <a:lnTo>
                    <a:pt x="22" y="66"/>
                  </a:lnTo>
                  <a:lnTo>
                    <a:pt x="28" y="64"/>
                  </a:lnTo>
                  <a:lnTo>
                    <a:pt x="32" y="62"/>
                  </a:lnTo>
                  <a:lnTo>
                    <a:pt x="32" y="60"/>
                  </a:lnTo>
                  <a:lnTo>
                    <a:pt x="32" y="58"/>
                  </a:lnTo>
                  <a:lnTo>
                    <a:pt x="32" y="56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4" y="42"/>
                  </a:lnTo>
                  <a:lnTo>
                    <a:pt x="28" y="36"/>
                  </a:lnTo>
                  <a:lnTo>
                    <a:pt x="30" y="32"/>
                  </a:lnTo>
                  <a:lnTo>
                    <a:pt x="36" y="28"/>
                  </a:lnTo>
                  <a:lnTo>
                    <a:pt x="40" y="26"/>
                  </a:lnTo>
                  <a:lnTo>
                    <a:pt x="44" y="24"/>
                  </a:lnTo>
                  <a:lnTo>
                    <a:pt x="46" y="24"/>
                  </a:lnTo>
                  <a:lnTo>
                    <a:pt x="48" y="24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10"/>
                  </a:lnTo>
                  <a:lnTo>
                    <a:pt x="54" y="10"/>
                  </a:lnTo>
                  <a:lnTo>
                    <a:pt x="56" y="4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112" y="6"/>
                  </a:lnTo>
                  <a:lnTo>
                    <a:pt x="112" y="20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6" y="18"/>
                  </a:lnTo>
                  <a:lnTo>
                    <a:pt x="84" y="18"/>
                  </a:lnTo>
                  <a:lnTo>
                    <a:pt x="82" y="20"/>
                  </a:lnTo>
                  <a:lnTo>
                    <a:pt x="82" y="22"/>
                  </a:lnTo>
                  <a:lnTo>
                    <a:pt x="82" y="26"/>
                  </a:lnTo>
                  <a:lnTo>
                    <a:pt x="82" y="30"/>
                  </a:lnTo>
                  <a:lnTo>
                    <a:pt x="80" y="38"/>
                  </a:lnTo>
                  <a:lnTo>
                    <a:pt x="80" y="44"/>
                  </a:lnTo>
                  <a:lnTo>
                    <a:pt x="80" y="50"/>
                  </a:lnTo>
                  <a:lnTo>
                    <a:pt x="80" y="54"/>
                  </a:lnTo>
                  <a:lnTo>
                    <a:pt x="80" y="54"/>
                  </a:lnTo>
                  <a:lnTo>
                    <a:pt x="80" y="56"/>
                  </a:lnTo>
                  <a:lnTo>
                    <a:pt x="80" y="56"/>
                  </a:lnTo>
                  <a:lnTo>
                    <a:pt x="80" y="58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2" y="60"/>
                  </a:lnTo>
                  <a:lnTo>
                    <a:pt x="70" y="60"/>
                  </a:lnTo>
                  <a:lnTo>
                    <a:pt x="66" y="60"/>
                  </a:lnTo>
                  <a:lnTo>
                    <a:pt x="64" y="62"/>
                  </a:lnTo>
                  <a:lnTo>
                    <a:pt x="62" y="64"/>
                  </a:lnTo>
                  <a:lnTo>
                    <a:pt x="60" y="68"/>
                  </a:lnTo>
                  <a:lnTo>
                    <a:pt x="60" y="74"/>
                  </a:lnTo>
                  <a:lnTo>
                    <a:pt x="58" y="98"/>
                  </a:lnTo>
                  <a:lnTo>
                    <a:pt x="0" y="9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Freeform 262"/>
            <p:cNvSpPr/>
            <p:nvPr/>
          </p:nvSpPr>
          <p:spPr bwMode="gray">
            <a:xfrm>
              <a:off x="617" y="2740"/>
              <a:ext cx="158" cy="182"/>
            </a:xfrm>
            <a:custGeom>
              <a:avLst/>
              <a:gdLst>
                <a:gd name="T0" fmla="*/ 4 w 158"/>
                <a:gd name="T1" fmla="*/ 158 h 182"/>
                <a:gd name="T2" fmla="*/ 10 w 158"/>
                <a:gd name="T3" fmla="*/ 150 h 182"/>
                <a:gd name="T4" fmla="*/ 14 w 158"/>
                <a:gd name="T5" fmla="*/ 146 h 182"/>
                <a:gd name="T6" fmla="*/ 18 w 158"/>
                <a:gd name="T7" fmla="*/ 142 h 182"/>
                <a:gd name="T8" fmla="*/ 18 w 158"/>
                <a:gd name="T9" fmla="*/ 132 h 182"/>
                <a:gd name="T10" fmla="*/ 14 w 158"/>
                <a:gd name="T11" fmla="*/ 124 h 182"/>
                <a:gd name="T12" fmla="*/ 12 w 158"/>
                <a:gd name="T13" fmla="*/ 120 h 182"/>
                <a:gd name="T14" fmla="*/ 16 w 158"/>
                <a:gd name="T15" fmla="*/ 96 h 182"/>
                <a:gd name="T16" fmla="*/ 14 w 158"/>
                <a:gd name="T17" fmla="*/ 88 h 182"/>
                <a:gd name="T18" fmla="*/ 66 w 158"/>
                <a:gd name="T19" fmla="*/ 68 h 182"/>
                <a:gd name="T20" fmla="*/ 68 w 158"/>
                <a:gd name="T21" fmla="*/ 58 h 182"/>
                <a:gd name="T22" fmla="*/ 72 w 158"/>
                <a:gd name="T23" fmla="*/ 54 h 182"/>
                <a:gd name="T24" fmla="*/ 78 w 158"/>
                <a:gd name="T25" fmla="*/ 54 h 182"/>
                <a:gd name="T26" fmla="*/ 82 w 158"/>
                <a:gd name="T27" fmla="*/ 54 h 182"/>
                <a:gd name="T28" fmla="*/ 84 w 158"/>
                <a:gd name="T29" fmla="*/ 54 h 182"/>
                <a:gd name="T30" fmla="*/ 86 w 158"/>
                <a:gd name="T31" fmla="*/ 50 h 182"/>
                <a:gd name="T32" fmla="*/ 86 w 158"/>
                <a:gd name="T33" fmla="*/ 48 h 182"/>
                <a:gd name="T34" fmla="*/ 86 w 158"/>
                <a:gd name="T35" fmla="*/ 44 h 182"/>
                <a:gd name="T36" fmla="*/ 86 w 158"/>
                <a:gd name="T37" fmla="*/ 32 h 182"/>
                <a:gd name="T38" fmla="*/ 88 w 158"/>
                <a:gd name="T39" fmla="*/ 20 h 182"/>
                <a:gd name="T40" fmla="*/ 88 w 158"/>
                <a:gd name="T41" fmla="*/ 14 h 182"/>
                <a:gd name="T42" fmla="*/ 92 w 158"/>
                <a:gd name="T43" fmla="*/ 12 h 182"/>
                <a:gd name="T44" fmla="*/ 94 w 158"/>
                <a:gd name="T45" fmla="*/ 14 h 182"/>
                <a:gd name="T46" fmla="*/ 118 w 158"/>
                <a:gd name="T47" fmla="*/ 14 h 182"/>
                <a:gd name="T48" fmla="*/ 118 w 158"/>
                <a:gd name="T49" fmla="*/ 0 h 182"/>
                <a:gd name="T50" fmla="*/ 138 w 158"/>
                <a:gd name="T51" fmla="*/ 28 h 182"/>
                <a:gd name="T52" fmla="*/ 138 w 158"/>
                <a:gd name="T53" fmla="*/ 28 h 182"/>
                <a:gd name="T54" fmla="*/ 136 w 158"/>
                <a:gd name="T55" fmla="*/ 30 h 182"/>
                <a:gd name="T56" fmla="*/ 142 w 158"/>
                <a:gd name="T57" fmla="*/ 142 h 182"/>
                <a:gd name="T58" fmla="*/ 144 w 158"/>
                <a:gd name="T59" fmla="*/ 146 h 182"/>
                <a:gd name="T60" fmla="*/ 146 w 158"/>
                <a:gd name="T61" fmla="*/ 152 h 182"/>
                <a:gd name="T62" fmla="*/ 140 w 158"/>
                <a:gd name="T63" fmla="*/ 164 h 182"/>
                <a:gd name="T64" fmla="*/ 88 w 158"/>
                <a:gd name="T65" fmla="*/ 158 h 182"/>
                <a:gd name="T66" fmla="*/ 84 w 158"/>
                <a:gd name="T67" fmla="*/ 162 h 182"/>
                <a:gd name="T68" fmla="*/ 82 w 158"/>
                <a:gd name="T69" fmla="*/ 162 h 182"/>
                <a:gd name="T70" fmla="*/ 80 w 158"/>
                <a:gd name="T71" fmla="*/ 160 h 182"/>
                <a:gd name="T72" fmla="*/ 76 w 158"/>
                <a:gd name="T73" fmla="*/ 162 h 182"/>
                <a:gd name="T74" fmla="*/ 76 w 158"/>
                <a:gd name="T75" fmla="*/ 166 h 182"/>
                <a:gd name="T76" fmla="*/ 76 w 158"/>
                <a:gd name="T77" fmla="*/ 170 h 182"/>
                <a:gd name="T78" fmla="*/ 72 w 158"/>
                <a:gd name="T79" fmla="*/ 172 h 182"/>
                <a:gd name="T80" fmla="*/ 70 w 158"/>
                <a:gd name="T81" fmla="*/ 176 h 182"/>
                <a:gd name="T82" fmla="*/ 66 w 158"/>
                <a:gd name="T83" fmla="*/ 182 h 182"/>
                <a:gd name="T84" fmla="*/ 62 w 158"/>
                <a:gd name="T85" fmla="*/ 182 h 182"/>
                <a:gd name="T86" fmla="*/ 60 w 158"/>
                <a:gd name="T87" fmla="*/ 178 h 182"/>
                <a:gd name="T88" fmla="*/ 54 w 158"/>
                <a:gd name="T89" fmla="*/ 178 h 182"/>
                <a:gd name="T90" fmla="*/ 46 w 158"/>
                <a:gd name="T91" fmla="*/ 172 h 182"/>
                <a:gd name="T92" fmla="*/ 42 w 158"/>
                <a:gd name="T93" fmla="*/ 166 h 182"/>
                <a:gd name="T94" fmla="*/ 36 w 158"/>
                <a:gd name="T95" fmla="*/ 160 h 182"/>
                <a:gd name="T96" fmla="*/ 26 w 158"/>
                <a:gd name="T97" fmla="*/ 156 h 182"/>
                <a:gd name="T98" fmla="*/ 0 w 158"/>
                <a:gd name="T99" fmla="*/ 1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" h="182">
                  <a:moveTo>
                    <a:pt x="0" y="164"/>
                  </a:moveTo>
                  <a:lnTo>
                    <a:pt x="4" y="158"/>
                  </a:lnTo>
                  <a:lnTo>
                    <a:pt x="6" y="154"/>
                  </a:lnTo>
                  <a:lnTo>
                    <a:pt x="10" y="150"/>
                  </a:lnTo>
                  <a:lnTo>
                    <a:pt x="12" y="148"/>
                  </a:lnTo>
                  <a:lnTo>
                    <a:pt x="14" y="146"/>
                  </a:lnTo>
                  <a:lnTo>
                    <a:pt x="16" y="146"/>
                  </a:lnTo>
                  <a:lnTo>
                    <a:pt x="18" y="142"/>
                  </a:lnTo>
                  <a:lnTo>
                    <a:pt x="18" y="138"/>
                  </a:lnTo>
                  <a:lnTo>
                    <a:pt x="18" y="132"/>
                  </a:lnTo>
                  <a:lnTo>
                    <a:pt x="16" y="128"/>
                  </a:lnTo>
                  <a:lnTo>
                    <a:pt x="14" y="124"/>
                  </a:lnTo>
                  <a:lnTo>
                    <a:pt x="12" y="122"/>
                  </a:lnTo>
                  <a:lnTo>
                    <a:pt x="12" y="120"/>
                  </a:lnTo>
                  <a:lnTo>
                    <a:pt x="6" y="110"/>
                  </a:lnTo>
                  <a:lnTo>
                    <a:pt x="16" y="96"/>
                  </a:lnTo>
                  <a:lnTo>
                    <a:pt x="6" y="88"/>
                  </a:lnTo>
                  <a:lnTo>
                    <a:pt x="14" y="88"/>
                  </a:lnTo>
                  <a:lnTo>
                    <a:pt x="64" y="92"/>
                  </a:lnTo>
                  <a:lnTo>
                    <a:pt x="66" y="68"/>
                  </a:lnTo>
                  <a:lnTo>
                    <a:pt x="66" y="62"/>
                  </a:lnTo>
                  <a:lnTo>
                    <a:pt x="68" y="58"/>
                  </a:lnTo>
                  <a:lnTo>
                    <a:pt x="70" y="56"/>
                  </a:lnTo>
                  <a:lnTo>
                    <a:pt x="72" y="54"/>
                  </a:lnTo>
                  <a:lnTo>
                    <a:pt x="76" y="54"/>
                  </a:lnTo>
                  <a:lnTo>
                    <a:pt x="78" y="54"/>
                  </a:lnTo>
                  <a:lnTo>
                    <a:pt x="80" y="54"/>
                  </a:lnTo>
                  <a:lnTo>
                    <a:pt x="82" y="54"/>
                  </a:lnTo>
                  <a:lnTo>
                    <a:pt x="84" y="54"/>
                  </a:lnTo>
                  <a:lnTo>
                    <a:pt x="84" y="54"/>
                  </a:lnTo>
                  <a:lnTo>
                    <a:pt x="86" y="52"/>
                  </a:lnTo>
                  <a:lnTo>
                    <a:pt x="86" y="50"/>
                  </a:lnTo>
                  <a:lnTo>
                    <a:pt x="86" y="50"/>
                  </a:lnTo>
                  <a:lnTo>
                    <a:pt x="86" y="48"/>
                  </a:lnTo>
                  <a:lnTo>
                    <a:pt x="86" y="48"/>
                  </a:lnTo>
                  <a:lnTo>
                    <a:pt x="86" y="44"/>
                  </a:lnTo>
                  <a:lnTo>
                    <a:pt x="86" y="38"/>
                  </a:lnTo>
                  <a:lnTo>
                    <a:pt x="86" y="32"/>
                  </a:lnTo>
                  <a:lnTo>
                    <a:pt x="88" y="24"/>
                  </a:lnTo>
                  <a:lnTo>
                    <a:pt x="88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90" y="12"/>
                  </a:lnTo>
                  <a:lnTo>
                    <a:pt x="92" y="12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118" y="14"/>
                  </a:lnTo>
                  <a:lnTo>
                    <a:pt x="118" y="4"/>
                  </a:lnTo>
                  <a:lnTo>
                    <a:pt x="118" y="0"/>
                  </a:lnTo>
                  <a:lnTo>
                    <a:pt x="158" y="28"/>
                  </a:lnTo>
                  <a:lnTo>
                    <a:pt x="138" y="28"/>
                  </a:lnTo>
                  <a:lnTo>
                    <a:pt x="138" y="28"/>
                  </a:lnTo>
                  <a:lnTo>
                    <a:pt x="138" y="28"/>
                  </a:lnTo>
                  <a:lnTo>
                    <a:pt x="136" y="28"/>
                  </a:lnTo>
                  <a:lnTo>
                    <a:pt x="136" y="30"/>
                  </a:lnTo>
                  <a:lnTo>
                    <a:pt x="136" y="3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4" y="146"/>
                  </a:lnTo>
                  <a:lnTo>
                    <a:pt x="144" y="148"/>
                  </a:lnTo>
                  <a:lnTo>
                    <a:pt x="146" y="152"/>
                  </a:lnTo>
                  <a:lnTo>
                    <a:pt x="146" y="156"/>
                  </a:lnTo>
                  <a:lnTo>
                    <a:pt x="140" y="164"/>
                  </a:lnTo>
                  <a:lnTo>
                    <a:pt x="88" y="158"/>
                  </a:lnTo>
                  <a:lnTo>
                    <a:pt x="88" y="158"/>
                  </a:lnTo>
                  <a:lnTo>
                    <a:pt x="86" y="160"/>
                  </a:lnTo>
                  <a:lnTo>
                    <a:pt x="84" y="162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0" y="160"/>
                  </a:lnTo>
                  <a:lnTo>
                    <a:pt x="80" y="160"/>
                  </a:lnTo>
                  <a:lnTo>
                    <a:pt x="78" y="160"/>
                  </a:lnTo>
                  <a:lnTo>
                    <a:pt x="76" y="162"/>
                  </a:lnTo>
                  <a:lnTo>
                    <a:pt x="76" y="162"/>
                  </a:lnTo>
                  <a:lnTo>
                    <a:pt x="76" y="166"/>
                  </a:lnTo>
                  <a:lnTo>
                    <a:pt x="76" y="168"/>
                  </a:lnTo>
                  <a:lnTo>
                    <a:pt x="76" y="170"/>
                  </a:lnTo>
                  <a:lnTo>
                    <a:pt x="74" y="172"/>
                  </a:lnTo>
                  <a:lnTo>
                    <a:pt x="72" y="172"/>
                  </a:lnTo>
                  <a:lnTo>
                    <a:pt x="72" y="174"/>
                  </a:lnTo>
                  <a:lnTo>
                    <a:pt x="70" y="176"/>
                  </a:lnTo>
                  <a:lnTo>
                    <a:pt x="68" y="178"/>
                  </a:lnTo>
                  <a:lnTo>
                    <a:pt x="66" y="182"/>
                  </a:lnTo>
                  <a:lnTo>
                    <a:pt x="64" y="182"/>
                  </a:lnTo>
                  <a:lnTo>
                    <a:pt x="62" y="182"/>
                  </a:lnTo>
                  <a:lnTo>
                    <a:pt x="62" y="180"/>
                  </a:lnTo>
                  <a:lnTo>
                    <a:pt x="60" y="178"/>
                  </a:lnTo>
                  <a:lnTo>
                    <a:pt x="56" y="178"/>
                  </a:lnTo>
                  <a:lnTo>
                    <a:pt x="54" y="178"/>
                  </a:lnTo>
                  <a:lnTo>
                    <a:pt x="50" y="176"/>
                  </a:lnTo>
                  <a:lnTo>
                    <a:pt x="46" y="172"/>
                  </a:lnTo>
                  <a:lnTo>
                    <a:pt x="44" y="166"/>
                  </a:lnTo>
                  <a:lnTo>
                    <a:pt x="42" y="166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2" y="158"/>
                  </a:lnTo>
                  <a:lnTo>
                    <a:pt x="26" y="156"/>
                  </a:lnTo>
                  <a:lnTo>
                    <a:pt x="20" y="156"/>
                  </a:lnTo>
                  <a:lnTo>
                    <a:pt x="0" y="16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Freeform 263"/>
            <p:cNvSpPr/>
            <p:nvPr/>
          </p:nvSpPr>
          <p:spPr bwMode="gray">
            <a:xfrm>
              <a:off x="631" y="2938"/>
              <a:ext cx="40" cy="28"/>
            </a:xfrm>
            <a:custGeom>
              <a:avLst/>
              <a:gdLst>
                <a:gd name="T0" fmla="*/ 24 w 40"/>
                <a:gd name="T1" fmla="*/ 0 h 28"/>
                <a:gd name="T2" fmla="*/ 24 w 40"/>
                <a:gd name="T3" fmla="*/ 0 h 28"/>
                <a:gd name="T4" fmla="*/ 22 w 40"/>
                <a:gd name="T5" fmla="*/ 0 h 28"/>
                <a:gd name="T6" fmla="*/ 20 w 40"/>
                <a:gd name="T7" fmla="*/ 0 h 28"/>
                <a:gd name="T8" fmla="*/ 18 w 40"/>
                <a:gd name="T9" fmla="*/ 2 h 28"/>
                <a:gd name="T10" fmla="*/ 14 w 40"/>
                <a:gd name="T11" fmla="*/ 2 h 28"/>
                <a:gd name="T12" fmla="*/ 8 w 40"/>
                <a:gd name="T13" fmla="*/ 4 h 28"/>
                <a:gd name="T14" fmla="*/ 0 w 40"/>
                <a:gd name="T15" fmla="*/ 8 h 28"/>
                <a:gd name="T16" fmla="*/ 0 w 40"/>
                <a:gd name="T17" fmla="*/ 8 h 28"/>
                <a:gd name="T18" fmla="*/ 2 w 40"/>
                <a:gd name="T19" fmla="*/ 12 h 28"/>
                <a:gd name="T20" fmla="*/ 6 w 40"/>
                <a:gd name="T21" fmla="*/ 16 h 28"/>
                <a:gd name="T22" fmla="*/ 10 w 40"/>
                <a:gd name="T23" fmla="*/ 22 h 28"/>
                <a:gd name="T24" fmla="*/ 16 w 40"/>
                <a:gd name="T25" fmla="*/ 28 h 28"/>
                <a:gd name="T26" fmla="*/ 18 w 40"/>
                <a:gd name="T27" fmla="*/ 28 h 28"/>
                <a:gd name="T28" fmla="*/ 20 w 40"/>
                <a:gd name="T29" fmla="*/ 26 h 28"/>
                <a:gd name="T30" fmla="*/ 24 w 40"/>
                <a:gd name="T31" fmla="*/ 26 h 28"/>
                <a:gd name="T32" fmla="*/ 28 w 40"/>
                <a:gd name="T33" fmla="*/ 24 h 28"/>
                <a:gd name="T34" fmla="*/ 32 w 40"/>
                <a:gd name="T35" fmla="*/ 22 h 28"/>
                <a:gd name="T36" fmla="*/ 36 w 40"/>
                <a:gd name="T37" fmla="*/ 22 h 28"/>
                <a:gd name="T38" fmla="*/ 38 w 40"/>
                <a:gd name="T39" fmla="*/ 20 h 28"/>
                <a:gd name="T40" fmla="*/ 38 w 40"/>
                <a:gd name="T41" fmla="*/ 16 h 28"/>
                <a:gd name="T42" fmla="*/ 40 w 40"/>
                <a:gd name="T43" fmla="*/ 16 h 28"/>
                <a:gd name="T44" fmla="*/ 38 w 40"/>
                <a:gd name="T45" fmla="*/ 8 h 28"/>
                <a:gd name="T46" fmla="*/ 38 w 40"/>
                <a:gd name="T47" fmla="*/ 2 h 28"/>
                <a:gd name="T48" fmla="*/ 24 w 40"/>
                <a:gd name="T4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28">
                  <a:moveTo>
                    <a:pt x="24" y="0"/>
                  </a:move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8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6"/>
                  </a:lnTo>
                  <a:lnTo>
                    <a:pt x="10" y="22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4" y="26"/>
                  </a:lnTo>
                  <a:lnTo>
                    <a:pt x="28" y="24"/>
                  </a:lnTo>
                  <a:lnTo>
                    <a:pt x="32" y="22"/>
                  </a:lnTo>
                  <a:lnTo>
                    <a:pt x="36" y="22"/>
                  </a:lnTo>
                  <a:lnTo>
                    <a:pt x="38" y="20"/>
                  </a:lnTo>
                  <a:lnTo>
                    <a:pt x="38" y="16"/>
                  </a:lnTo>
                  <a:lnTo>
                    <a:pt x="40" y="16"/>
                  </a:lnTo>
                  <a:lnTo>
                    <a:pt x="38" y="8"/>
                  </a:lnTo>
                  <a:lnTo>
                    <a:pt x="38" y="2"/>
                  </a:lnTo>
                  <a:lnTo>
                    <a:pt x="2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Freeform 264"/>
            <p:cNvSpPr/>
            <p:nvPr/>
          </p:nvSpPr>
          <p:spPr bwMode="gray">
            <a:xfrm>
              <a:off x="617" y="2896"/>
              <a:ext cx="66" cy="50"/>
            </a:xfrm>
            <a:custGeom>
              <a:avLst/>
              <a:gdLst>
                <a:gd name="T0" fmla="*/ 2 w 66"/>
                <a:gd name="T1" fmla="*/ 30 h 50"/>
                <a:gd name="T2" fmla="*/ 2 w 66"/>
                <a:gd name="T3" fmla="*/ 22 h 50"/>
                <a:gd name="T4" fmla="*/ 0 w 66"/>
                <a:gd name="T5" fmla="*/ 16 h 50"/>
                <a:gd name="T6" fmla="*/ 0 w 66"/>
                <a:gd name="T7" fmla="*/ 10 h 50"/>
                <a:gd name="T8" fmla="*/ 0 w 66"/>
                <a:gd name="T9" fmla="*/ 6 h 50"/>
                <a:gd name="T10" fmla="*/ 2 w 66"/>
                <a:gd name="T11" fmla="*/ 6 h 50"/>
                <a:gd name="T12" fmla="*/ 2 w 66"/>
                <a:gd name="T13" fmla="*/ 6 h 50"/>
                <a:gd name="T14" fmla="*/ 2 w 66"/>
                <a:gd name="T15" fmla="*/ 6 h 50"/>
                <a:gd name="T16" fmla="*/ 20 w 66"/>
                <a:gd name="T17" fmla="*/ 0 h 50"/>
                <a:gd name="T18" fmla="*/ 26 w 66"/>
                <a:gd name="T19" fmla="*/ 0 h 50"/>
                <a:gd name="T20" fmla="*/ 32 w 66"/>
                <a:gd name="T21" fmla="*/ 2 h 50"/>
                <a:gd name="T22" fmla="*/ 38 w 66"/>
                <a:gd name="T23" fmla="*/ 4 h 50"/>
                <a:gd name="T24" fmla="*/ 40 w 66"/>
                <a:gd name="T25" fmla="*/ 8 h 50"/>
                <a:gd name="T26" fmla="*/ 42 w 66"/>
                <a:gd name="T27" fmla="*/ 10 h 50"/>
                <a:gd name="T28" fmla="*/ 44 w 66"/>
                <a:gd name="T29" fmla="*/ 10 h 50"/>
                <a:gd name="T30" fmla="*/ 46 w 66"/>
                <a:gd name="T31" fmla="*/ 14 h 50"/>
                <a:gd name="T32" fmla="*/ 48 w 66"/>
                <a:gd name="T33" fmla="*/ 18 h 50"/>
                <a:gd name="T34" fmla="*/ 50 w 66"/>
                <a:gd name="T35" fmla="*/ 20 h 50"/>
                <a:gd name="T36" fmla="*/ 50 w 66"/>
                <a:gd name="T37" fmla="*/ 20 h 50"/>
                <a:gd name="T38" fmla="*/ 50 w 66"/>
                <a:gd name="T39" fmla="*/ 20 h 50"/>
                <a:gd name="T40" fmla="*/ 56 w 66"/>
                <a:gd name="T41" fmla="*/ 22 h 50"/>
                <a:gd name="T42" fmla="*/ 60 w 66"/>
                <a:gd name="T43" fmla="*/ 24 h 50"/>
                <a:gd name="T44" fmla="*/ 62 w 66"/>
                <a:gd name="T45" fmla="*/ 26 h 50"/>
                <a:gd name="T46" fmla="*/ 64 w 66"/>
                <a:gd name="T47" fmla="*/ 26 h 50"/>
                <a:gd name="T48" fmla="*/ 64 w 66"/>
                <a:gd name="T49" fmla="*/ 26 h 50"/>
                <a:gd name="T50" fmla="*/ 64 w 66"/>
                <a:gd name="T51" fmla="*/ 30 h 50"/>
                <a:gd name="T52" fmla="*/ 64 w 66"/>
                <a:gd name="T53" fmla="*/ 32 h 50"/>
                <a:gd name="T54" fmla="*/ 64 w 66"/>
                <a:gd name="T55" fmla="*/ 36 h 50"/>
                <a:gd name="T56" fmla="*/ 66 w 66"/>
                <a:gd name="T57" fmla="*/ 42 h 50"/>
                <a:gd name="T58" fmla="*/ 66 w 66"/>
                <a:gd name="T59" fmla="*/ 44 h 50"/>
                <a:gd name="T60" fmla="*/ 66 w 66"/>
                <a:gd name="T61" fmla="*/ 44 h 50"/>
                <a:gd name="T62" fmla="*/ 58 w 66"/>
                <a:gd name="T63" fmla="*/ 44 h 50"/>
                <a:gd name="T64" fmla="*/ 50 w 66"/>
                <a:gd name="T65" fmla="*/ 44 h 50"/>
                <a:gd name="T66" fmla="*/ 44 w 66"/>
                <a:gd name="T67" fmla="*/ 44 h 50"/>
                <a:gd name="T68" fmla="*/ 40 w 66"/>
                <a:gd name="T69" fmla="*/ 44 h 50"/>
                <a:gd name="T70" fmla="*/ 38 w 66"/>
                <a:gd name="T71" fmla="*/ 42 h 50"/>
                <a:gd name="T72" fmla="*/ 34 w 66"/>
                <a:gd name="T73" fmla="*/ 42 h 50"/>
                <a:gd name="T74" fmla="*/ 30 w 66"/>
                <a:gd name="T75" fmla="*/ 44 h 50"/>
                <a:gd name="T76" fmla="*/ 26 w 66"/>
                <a:gd name="T77" fmla="*/ 44 h 50"/>
                <a:gd name="T78" fmla="*/ 22 w 66"/>
                <a:gd name="T79" fmla="*/ 46 h 50"/>
                <a:gd name="T80" fmla="*/ 18 w 66"/>
                <a:gd name="T81" fmla="*/ 48 h 50"/>
                <a:gd name="T82" fmla="*/ 16 w 66"/>
                <a:gd name="T83" fmla="*/ 48 h 50"/>
                <a:gd name="T84" fmla="*/ 14 w 66"/>
                <a:gd name="T85" fmla="*/ 50 h 50"/>
                <a:gd name="T86" fmla="*/ 12 w 66"/>
                <a:gd name="T87" fmla="*/ 46 h 50"/>
                <a:gd name="T88" fmla="*/ 10 w 66"/>
                <a:gd name="T89" fmla="*/ 44 h 50"/>
                <a:gd name="T90" fmla="*/ 8 w 66"/>
                <a:gd name="T91" fmla="*/ 42 h 50"/>
                <a:gd name="T92" fmla="*/ 6 w 66"/>
                <a:gd name="T93" fmla="*/ 40 h 50"/>
                <a:gd name="T94" fmla="*/ 4 w 66"/>
                <a:gd name="T95" fmla="*/ 36 h 50"/>
                <a:gd name="T96" fmla="*/ 2 w 66"/>
                <a:gd name="T97" fmla="*/ 3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" h="50">
                  <a:moveTo>
                    <a:pt x="2" y="30"/>
                  </a:moveTo>
                  <a:lnTo>
                    <a:pt x="2" y="22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2" y="10"/>
                  </a:lnTo>
                  <a:lnTo>
                    <a:pt x="44" y="10"/>
                  </a:lnTo>
                  <a:lnTo>
                    <a:pt x="46" y="14"/>
                  </a:lnTo>
                  <a:lnTo>
                    <a:pt x="48" y="18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6" y="22"/>
                  </a:lnTo>
                  <a:lnTo>
                    <a:pt x="60" y="24"/>
                  </a:lnTo>
                  <a:lnTo>
                    <a:pt x="62" y="26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64" y="30"/>
                  </a:lnTo>
                  <a:lnTo>
                    <a:pt x="64" y="32"/>
                  </a:lnTo>
                  <a:lnTo>
                    <a:pt x="64" y="36"/>
                  </a:lnTo>
                  <a:lnTo>
                    <a:pt x="66" y="42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8" y="44"/>
                  </a:lnTo>
                  <a:lnTo>
                    <a:pt x="50" y="44"/>
                  </a:lnTo>
                  <a:lnTo>
                    <a:pt x="44" y="44"/>
                  </a:lnTo>
                  <a:lnTo>
                    <a:pt x="40" y="44"/>
                  </a:lnTo>
                  <a:lnTo>
                    <a:pt x="38" y="42"/>
                  </a:lnTo>
                  <a:lnTo>
                    <a:pt x="34" y="42"/>
                  </a:lnTo>
                  <a:lnTo>
                    <a:pt x="30" y="44"/>
                  </a:lnTo>
                  <a:lnTo>
                    <a:pt x="26" y="44"/>
                  </a:lnTo>
                  <a:lnTo>
                    <a:pt x="22" y="46"/>
                  </a:lnTo>
                  <a:lnTo>
                    <a:pt x="18" y="48"/>
                  </a:lnTo>
                  <a:lnTo>
                    <a:pt x="16" y="48"/>
                  </a:lnTo>
                  <a:lnTo>
                    <a:pt x="14" y="50"/>
                  </a:lnTo>
                  <a:lnTo>
                    <a:pt x="12" y="46"/>
                  </a:lnTo>
                  <a:lnTo>
                    <a:pt x="10" y="44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36"/>
                  </a:lnTo>
                  <a:lnTo>
                    <a:pt x="2" y="3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Freeform 265"/>
            <p:cNvSpPr/>
            <p:nvPr/>
          </p:nvSpPr>
          <p:spPr bwMode="gray">
            <a:xfrm>
              <a:off x="621" y="2916"/>
              <a:ext cx="42" cy="10"/>
            </a:xfrm>
            <a:custGeom>
              <a:avLst/>
              <a:gdLst>
                <a:gd name="T0" fmla="*/ 0 w 42"/>
                <a:gd name="T1" fmla="*/ 0 h 10"/>
                <a:gd name="T2" fmla="*/ 0 w 42"/>
                <a:gd name="T3" fmla="*/ 8 h 10"/>
                <a:gd name="T4" fmla="*/ 2 w 42"/>
                <a:gd name="T5" fmla="*/ 8 h 10"/>
                <a:gd name="T6" fmla="*/ 6 w 42"/>
                <a:gd name="T7" fmla="*/ 6 h 10"/>
                <a:gd name="T8" fmla="*/ 10 w 42"/>
                <a:gd name="T9" fmla="*/ 6 h 10"/>
                <a:gd name="T10" fmla="*/ 16 w 42"/>
                <a:gd name="T11" fmla="*/ 8 h 10"/>
                <a:gd name="T12" fmla="*/ 22 w 42"/>
                <a:gd name="T13" fmla="*/ 10 h 10"/>
                <a:gd name="T14" fmla="*/ 28 w 42"/>
                <a:gd name="T15" fmla="*/ 10 h 10"/>
                <a:gd name="T16" fmla="*/ 30 w 42"/>
                <a:gd name="T17" fmla="*/ 8 h 10"/>
                <a:gd name="T18" fmla="*/ 32 w 42"/>
                <a:gd name="T19" fmla="*/ 8 h 10"/>
                <a:gd name="T20" fmla="*/ 34 w 42"/>
                <a:gd name="T21" fmla="*/ 6 h 10"/>
                <a:gd name="T22" fmla="*/ 36 w 42"/>
                <a:gd name="T23" fmla="*/ 6 h 10"/>
                <a:gd name="T24" fmla="*/ 38 w 42"/>
                <a:gd name="T25" fmla="*/ 6 h 10"/>
                <a:gd name="T26" fmla="*/ 38 w 42"/>
                <a:gd name="T27" fmla="*/ 6 h 10"/>
                <a:gd name="T28" fmla="*/ 40 w 42"/>
                <a:gd name="T29" fmla="*/ 6 h 10"/>
                <a:gd name="T30" fmla="*/ 42 w 42"/>
                <a:gd name="T31" fmla="*/ 6 h 10"/>
                <a:gd name="T32" fmla="*/ 42 w 42"/>
                <a:gd name="T33" fmla="*/ 4 h 10"/>
                <a:gd name="T34" fmla="*/ 40 w 42"/>
                <a:gd name="T35" fmla="*/ 4 h 10"/>
                <a:gd name="T36" fmla="*/ 36 w 42"/>
                <a:gd name="T37" fmla="*/ 2 h 10"/>
                <a:gd name="T38" fmla="*/ 32 w 42"/>
                <a:gd name="T39" fmla="*/ 0 h 10"/>
                <a:gd name="T40" fmla="*/ 28 w 42"/>
                <a:gd name="T41" fmla="*/ 0 h 10"/>
                <a:gd name="T42" fmla="*/ 24 w 42"/>
                <a:gd name="T43" fmla="*/ 2 h 10"/>
                <a:gd name="T44" fmla="*/ 22 w 42"/>
                <a:gd name="T45" fmla="*/ 2 h 10"/>
                <a:gd name="T46" fmla="*/ 18 w 42"/>
                <a:gd name="T47" fmla="*/ 2 h 10"/>
                <a:gd name="T48" fmla="*/ 16 w 42"/>
                <a:gd name="T49" fmla="*/ 2 h 10"/>
                <a:gd name="T50" fmla="*/ 12 w 42"/>
                <a:gd name="T51" fmla="*/ 2 h 10"/>
                <a:gd name="T52" fmla="*/ 10 w 42"/>
                <a:gd name="T53" fmla="*/ 0 h 10"/>
                <a:gd name="T54" fmla="*/ 8 w 42"/>
                <a:gd name="T55" fmla="*/ 0 h 10"/>
                <a:gd name="T56" fmla="*/ 6 w 42"/>
                <a:gd name="T57" fmla="*/ 0 h 10"/>
                <a:gd name="T58" fmla="*/ 2 w 42"/>
                <a:gd name="T59" fmla="*/ 0 h 10"/>
                <a:gd name="T60" fmla="*/ 0 w 42"/>
                <a:gd name="T61" fmla="*/ 0 h 10"/>
                <a:gd name="T62" fmla="*/ 0 w 42"/>
                <a:gd name="T6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" h="10">
                  <a:moveTo>
                    <a:pt x="0" y="0"/>
                  </a:moveTo>
                  <a:lnTo>
                    <a:pt x="0" y="8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6"/>
                  </a:lnTo>
                  <a:lnTo>
                    <a:pt x="16" y="8"/>
                  </a:lnTo>
                  <a:lnTo>
                    <a:pt x="22" y="10"/>
                  </a:lnTo>
                  <a:lnTo>
                    <a:pt x="28" y="10"/>
                  </a:lnTo>
                  <a:lnTo>
                    <a:pt x="30" y="8"/>
                  </a:lnTo>
                  <a:lnTo>
                    <a:pt x="32" y="8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Freeform 266"/>
            <p:cNvSpPr/>
            <p:nvPr/>
          </p:nvSpPr>
          <p:spPr bwMode="gray">
            <a:xfrm>
              <a:off x="697" y="3000"/>
              <a:ext cx="84" cy="56"/>
            </a:xfrm>
            <a:custGeom>
              <a:avLst/>
              <a:gdLst>
                <a:gd name="T0" fmla="*/ 24 w 84"/>
                <a:gd name="T1" fmla="*/ 44 h 56"/>
                <a:gd name="T2" fmla="*/ 22 w 84"/>
                <a:gd name="T3" fmla="*/ 38 h 56"/>
                <a:gd name="T4" fmla="*/ 0 w 84"/>
                <a:gd name="T5" fmla="*/ 20 h 56"/>
                <a:gd name="T6" fmla="*/ 0 w 84"/>
                <a:gd name="T7" fmla="*/ 20 h 56"/>
                <a:gd name="T8" fmla="*/ 4 w 84"/>
                <a:gd name="T9" fmla="*/ 18 h 56"/>
                <a:gd name="T10" fmla="*/ 6 w 84"/>
                <a:gd name="T11" fmla="*/ 16 h 56"/>
                <a:gd name="T12" fmla="*/ 12 w 84"/>
                <a:gd name="T13" fmla="*/ 12 h 56"/>
                <a:gd name="T14" fmla="*/ 14 w 84"/>
                <a:gd name="T15" fmla="*/ 8 h 56"/>
                <a:gd name="T16" fmla="*/ 16 w 84"/>
                <a:gd name="T17" fmla="*/ 0 h 56"/>
                <a:gd name="T18" fmla="*/ 28 w 84"/>
                <a:gd name="T19" fmla="*/ 0 h 56"/>
                <a:gd name="T20" fmla="*/ 28 w 84"/>
                <a:gd name="T21" fmla="*/ 0 h 56"/>
                <a:gd name="T22" fmla="*/ 30 w 84"/>
                <a:gd name="T23" fmla="*/ 2 h 56"/>
                <a:gd name="T24" fmla="*/ 34 w 84"/>
                <a:gd name="T25" fmla="*/ 4 h 56"/>
                <a:gd name="T26" fmla="*/ 38 w 84"/>
                <a:gd name="T27" fmla="*/ 6 h 56"/>
                <a:gd name="T28" fmla="*/ 40 w 84"/>
                <a:gd name="T29" fmla="*/ 8 h 56"/>
                <a:gd name="T30" fmla="*/ 44 w 84"/>
                <a:gd name="T31" fmla="*/ 10 h 56"/>
                <a:gd name="T32" fmla="*/ 46 w 84"/>
                <a:gd name="T33" fmla="*/ 10 h 56"/>
                <a:gd name="T34" fmla="*/ 46 w 84"/>
                <a:gd name="T35" fmla="*/ 8 h 56"/>
                <a:gd name="T36" fmla="*/ 48 w 84"/>
                <a:gd name="T37" fmla="*/ 8 h 56"/>
                <a:gd name="T38" fmla="*/ 50 w 84"/>
                <a:gd name="T39" fmla="*/ 6 h 56"/>
                <a:gd name="T40" fmla="*/ 52 w 84"/>
                <a:gd name="T41" fmla="*/ 4 h 56"/>
                <a:gd name="T42" fmla="*/ 56 w 84"/>
                <a:gd name="T43" fmla="*/ 4 h 56"/>
                <a:gd name="T44" fmla="*/ 58 w 84"/>
                <a:gd name="T45" fmla="*/ 4 h 56"/>
                <a:gd name="T46" fmla="*/ 62 w 84"/>
                <a:gd name="T47" fmla="*/ 6 h 56"/>
                <a:gd name="T48" fmla="*/ 64 w 84"/>
                <a:gd name="T49" fmla="*/ 10 h 56"/>
                <a:gd name="T50" fmla="*/ 64 w 84"/>
                <a:gd name="T51" fmla="*/ 10 h 56"/>
                <a:gd name="T52" fmla="*/ 64 w 84"/>
                <a:gd name="T53" fmla="*/ 12 h 56"/>
                <a:gd name="T54" fmla="*/ 64 w 84"/>
                <a:gd name="T55" fmla="*/ 16 h 56"/>
                <a:gd name="T56" fmla="*/ 64 w 84"/>
                <a:gd name="T57" fmla="*/ 18 h 56"/>
                <a:gd name="T58" fmla="*/ 66 w 84"/>
                <a:gd name="T59" fmla="*/ 22 h 56"/>
                <a:gd name="T60" fmla="*/ 70 w 84"/>
                <a:gd name="T61" fmla="*/ 24 h 56"/>
                <a:gd name="T62" fmla="*/ 72 w 84"/>
                <a:gd name="T63" fmla="*/ 24 h 56"/>
                <a:gd name="T64" fmla="*/ 74 w 84"/>
                <a:gd name="T65" fmla="*/ 24 h 56"/>
                <a:gd name="T66" fmla="*/ 76 w 84"/>
                <a:gd name="T67" fmla="*/ 24 h 56"/>
                <a:gd name="T68" fmla="*/ 78 w 84"/>
                <a:gd name="T69" fmla="*/ 24 h 56"/>
                <a:gd name="T70" fmla="*/ 80 w 84"/>
                <a:gd name="T71" fmla="*/ 26 h 56"/>
                <a:gd name="T72" fmla="*/ 82 w 84"/>
                <a:gd name="T73" fmla="*/ 30 h 56"/>
                <a:gd name="T74" fmla="*/ 84 w 84"/>
                <a:gd name="T75" fmla="*/ 36 h 56"/>
                <a:gd name="T76" fmla="*/ 82 w 84"/>
                <a:gd name="T77" fmla="*/ 40 h 56"/>
                <a:gd name="T78" fmla="*/ 82 w 84"/>
                <a:gd name="T79" fmla="*/ 42 h 56"/>
                <a:gd name="T80" fmla="*/ 80 w 84"/>
                <a:gd name="T81" fmla="*/ 44 h 56"/>
                <a:gd name="T82" fmla="*/ 80 w 84"/>
                <a:gd name="T83" fmla="*/ 46 h 56"/>
                <a:gd name="T84" fmla="*/ 48 w 84"/>
                <a:gd name="T85" fmla="*/ 56 h 56"/>
                <a:gd name="T86" fmla="*/ 48 w 84"/>
                <a:gd name="T87" fmla="*/ 56 h 56"/>
                <a:gd name="T88" fmla="*/ 46 w 84"/>
                <a:gd name="T89" fmla="*/ 56 h 56"/>
                <a:gd name="T90" fmla="*/ 44 w 84"/>
                <a:gd name="T91" fmla="*/ 56 h 56"/>
                <a:gd name="T92" fmla="*/ 38 w 84"/>
                <a:gd name="T93" fmla="*/ 54 h 56"/>
                <a:gd name="T94" fmla="*/ 32 w 84"/>
                <a:gd name="T95" fmla="*/ 52 h 56"/>
                <a:gd name="T96" fmla="*/ 32 w 84"/>
                <a:gd name="T97" fmla="*/ 52 h 56"/>
                <a:gd name="T98" fmla="*/ 28 w 84"/>
                <a:gd name="T99" fmla="*/ 50 h 56"/>
                <a:gd name="T100" fmla="*/ 26 w 84"/>
                <a:gd name="T101" fmla="*/ 48 h 56"/>
                <a:gd name="T102" fmla="*/ 24 w 84"/>
                <a:gd name="T103" fmla="*/ 4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" h="56">
                  <a:moveTo>
                    <a:pt x="24" y="44"/>
                  </a:moveTo>
                  <a:lnTo>
                    <a:pt x="22" y="3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12" y="12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62" y="6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4" y="12"/>
                  </a:lnTo>
                  <a:lnTo>
                    <a:pt x="64" y="16"/>
                  </a:lnTo>
                  <a:lnTo>
                    <a:pt x="64" y="18"/>
                  </a:lnTo>
                  <a:lnTo>
                    <a:pt x="66" y="22"/>
                  </a:lnTo>
                  <a:lnTo>
                    <a:pt x="70" y="24"/>
                  </a:lnTo>
                  <a:lnTo>
                    <a:pt x="72" y="24"/>
                  </a:lnTo>
                  <a:lnTo>
                    <a:pt x="74" y="24"/>
                  </a:lnTo>
                  <a:lnTo>
                    <a:pt x="76" y="24"/>
                  </a:lnTo>
                  <a:lnTo>
                    <a:pt x="78" y="24"/>
                  </a:lnTo>
                  <a:lnTo>
                    <a:pt x="80" y="26"/>
                  </a:lnTo>
                  <a:lnTo>
                    <a:pt x="82" y="30"/>
                  </a:lnTo>
                  <a:lnTo>
                    <a:pt x="84" y="36"/>
                  </a:lnTo>
                  <a:lnTo>
                    <a:pt x="82" y="40"/>
                  </a:lnTo>
                  <a:lnTo>
                    <a:pt x="82" y="42"/>
                  </a:lnTo>
                  <a:lnTo>
                    <a:pt x="80" y="44"/>
                  </a:lnTo>
                  <a:lnTo>
                    <a:pt x="80" y="46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46" y="56"/>
                  </a:lnTo>
                  <a:lnTo>
                    <a:pt x="44" y="56"/>
                  </a:lnTo>
                  <a:lnTo>
                    <a:pt x="38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28" y="50"/>
                  </a:lnTo>
                  <a:lnTo>
                    <a:pt x="26" y="48"/>
                  </a:lnTo>
                  <a:lnTo>
                    <a:pt x="24" y="4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" name="Freeform 267"/>
            <p:cNvSpPr/>
            <p:nvPr/>
          </p:nvSpPr>
          <p:spPr bwMode="gray">
            <a:xfrm>
              <a:off x="679" y="2976"/>
              <a:ext cx="36" cy="44"/>
            </a:xfrm>
            <a:custGeom>
              <a:avLst/>
              <a:gdLst>
                <a:gd name="T0" fmla="*/ 0 w 36"/>
                <a:gd name="T1" fmla="*/ 18 h 44"/>
                <a:gd name="T2" fmla="*/ 0 w 36"/>
                <a:gd name="T3" fmla="*/ 16 h 44"/>
                <a:gd name="T4" fmla="*/ 0 w 36"/>
                <a:gd name="T5" fmla="*/ 14 h 44"/>
                <a:gd name="T6" fmla="*/ 0 w 36"/>
                <a:gd name="T7" fmla="*/ 12 h 44"/>
                <a:gd name="T8" fmla="*/ 2 w 36"/>
                <a:gd name="T9" fmla="*/ 8 h 44"/>
                <a:gd name="T10" fmla="*/ 4 w 36"/>
                <a:gd name="T11" fmla="*/ 6 h 44"/>
                <a:gd name="T12" fmla="*/ 8 w 36"/>
                <a:gd name="T13" fmla="*/ 2 h 44"/>
                <a:gd name="T14" fmla="*/ 14 w 36"/>
                <a:gd name="T15" fmla="*/ 0 h 44"/>
                <a:gd name="T16" fmla="*/ 18 w 36"/>
                <a:gd name="T17" fmla="*/ 0 h 44"/>
                <a:gd name="T18" fmla="*/ 20 w 36"/>
                <a:gd name="T19" fmla="*/ 0 h 44"/>
                <a:gd name="T20" fmla="*/ 24 w 36"/>
                <a:gd name="T21" fmla="*/ 0 h 44"/>
                <a:gd name="T22" fmla="*/ 26 w 36"/>
                <a:gd name="T23" fmla="*/ 2 h 44"/>
                <a:gd name="T24" fmla="*/ 28 w 36"/>
                <a:gd name="T25" fmla="*/ 2 h 44"/>
                <a:gd name="T26" fmla="*/ 30 w 36"/>
                <a:gd name="T27" fmla="*/ 4 h 44"/>
                <a:gd name="T28" fmla="*/ 32 w 36"/>
                <a:gd name="T29" fmla="*/ 4 h 44"/>
                <a:gd name="T30" fmla="*/ 34 w 36"/>
                <a:gd name="T31" fmla="*/ 8 h 44"/>
                <a:gd name="T32" fmla="*/ 36 w 36"/>
                <a:gd name="T33" fmla="*/ 12 h 44"/>
                <a:gd name="T34" fmla="*/ 36 w 36"/>
                <a:gd name="T35" fmla="*/ 20 h 44"/>
                <a:gd name="T36" fmla="*/ 34 w 36"/>
                <a:gd name="T37" fmla="*/ 28 h 44"/>
                <a:gd name="T38" fmla="*/ 30 w 36"/>
                <a:gd name="T39" fmla="*/ 34 h 44"/>
                <a:gd name="T40" fmla="*/ 30 w 36"/>
                <a:gd name="T41" fmla="*/ 34 h 44"/>
                <a:gd name="T42" fmla="*/ 28 w 36"/>
                <a:gd name="T43" fmla="*/ 38 h 44"/>
                <a:gd name="T44" fmla="*/ 24 w 36"/>
                <a:gd name="T45" fmla="*/ 40 h 44"/>
                <a:gd name="T46" fmla="*/ 20 w 36"/>
                <a:gd name="T47" fmla="*/ 44 h 44"/>
                <a:gd name="T48" fmla="*/ 18 w 36"/>
                <a:gd name="T49" fmla="*/ 44 h 44"/>
                <a:gd name="T50" fmla="*/ 16 w 36"/>
                <a:gd name="T51" fmla="*/ 44 h 44"/>
                <a:gd name="T52" fmla="*/ 14 w 36"/>
                <a:gd name="T53" fmla="*/ 42 h 44"/>
                <a:gd name="T54" fmla="*/ 10 w 36"/>
                <a:gd name="T55" fmla="*/ 40 h 44"/>
                <a:gd name="T56" fmla="*/ 8 w 36"/>
                <a:gd name="T57" fmla="*/ 38 h 44"/>
                <a:gd name="T58" fmla="*/ 0 w 36"/>
                <a:gd name="T59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44">
                  <a:moveTo>
                    <a:pt x="0" y="18"/>
                  </a:moveTo>
                  <a:lnTo>
                    <a:pt x="0" y="16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6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6" y="12"/>
                  </a:ln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28" y="38"/>
                  </a:lnTo>
                  <a:lnTo>
                    <a:pt x="24" y="40"/>
                  </a:lnTo>
                  <a:lnTo>
                    <a:pt x="20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4" y="42"/>
                  </a:lnTo>
                  <a:lnTo>
                    <a:pt x="10" y="40"/>
                  </a:lnTo>
                  <a:lnTo>
                    <a:pt x="8" y="38"/>
                  </a:lnTo>
                  <a:lnTo>
                    <a:pt x="0" y="1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Freeform 268"/>
            <p:cNvSpPr/>
            <p:nvPr/>
          </p:nvSpPr>
          <p:spPr bwMode="gray">
            <a:xfrm>
              <a:off x="647" y="2940"/>
              <a:ext cx="100" cy="70"/>
            </a:xfrm>
            <a:custGeom>
              <a:avLst/>
              <a:gdLst>
                <a:gd name="T0" fmla="*/ 0 w 100"/>
                <a:gd name="T1" fmla="*/ 26 h 70"/>
                <a:gd name="T2" fmla="*/ 18 w 100"/>
                <a:gd name="T3" fmla="*/ 20 h 70"/>
                <a:gd name="T4" fmla="*/ 22 w 100"/>
                <a:gd name="T5" fmla="*/ 16 h 70"/>
                <a:gd name="T6" fmla="*/ 24 w 100"/>
                <a:gd name="T7" fmla="*/ 8 h 70"/>
                <a:gd name="T8" fmla="*/ 22 w 100"/>
                <a:gd name="T9" fmla="*/ 0 h 70"/>
                <a:gd name="T10" fmla="*/ 24 w 100"/>
                <a:gd name="T11" fmla="*/ 0 h 70"/>
                <a:gd name="T12" fmla="*/ 30 w 100"/>
                <a:gd name="T13" fmla="*/ 0 h 70"/>
                <a:gd name="T14" fmla="*/ 36 w 100"/>
                <a:gd name="T15" fmla="*/ 2 h 70"/>
                <a:gd name="T16" fmla="*/ 38 w 100"/>
                <a:gd name="T17" fmla="*/ 4 h 70"/>
                <a:gd name="T18" fmla="*/ 40 w 100"/>
                <a:gd name="T19" fmla="*/ 6 h 70"/>
                <a:gd name="T20" fmla="*/ 44 w 100"/>
                <a:gd name="T21" fmla="*/ 6 h 70"/>
                <a:gd name="T22" fmla="*/ 52 w 100"/>
                <a:gd name="T23" fmla="*/ 10 h 70"/>
                <a:gd name="T24" fmla="*/ 62 w 100"/>
                <a:gd name="T25" fmla="*/ 10 h 70"/>
                <a:gd name="T26" fmla="*/ 64 w 100"/>
                <a:gd name="T27" fmla="*/ 8 h 70"/>
                <a:gd name="T28" fmla="*/ 64 w 100"/>
                <a:gd name="T29" fmla="*/ 6 h 70"/>
                <a:gd name="T30" fmla="*/ 66 w 100"/>
                <a:gd name="T31" fmla="*/ 4 h 70"/>
                <a:gd name="T32" fmla="*/ 70 w 100"/>
                <a:gd name="T33" fmla="*/ 2 h 70"/>
                <a:gd name="T34" fmla="*/ 76 w 100"/>
                <a:gd name="T35" fmla="*/ 4 h 70"/>
                <a:gd name="T36" fmla="*/ 78 w 100"/>
                <a:gd name="T37" fmla="*/ 8 h 70"/>
                <a:gd name="T38" fmla="*/ 80 w 100"/>
                <a:gd name="T39" fmla="*/ 14 h 70"/>
                <a:gd name="T40" fmla="*/ 84 w 100"/>
                <a:gd name="T41" fmla="*/ 22 h 70"/>
                <a:gd name="T42" fmla="*/ 88 w 100"/>
                <a:gd name="T43" fmla="*/ 28 h 70"/>
                <a:gd name="T44" fmla="*/ 90 w 100"/>
                <a:gd name="T45" fmla="*/ 36 h 70"/>
                <a:gd name="T46" fmla="*/ 96 w 100"/>
                <a:gd name="T47" fmla="*/ 50 h 70"/>
                <a:gd name="T48" fmla="*/ 100 w 100"/>
                <a:gd name="T49" fmla="*/ 64 h 70"/>
                <a:gd name="T50" fmla="*/ 96 w 100"/>
                <a:gd name="T51" fmla="*/ 70 h 70"/>
                <a:gd name="T52" fmla="*/ 88 w 100"/>
                <a:gd name="T53" fmla="*/ 66 h 70"/>
                <a:gd name="T54" fmla="*/ 78 w 100"/>
                <a:gd name="T55" fmla="*/ 60 h 70"/>
                <a:gd name="T56" fmla="*/ 78 w 100"/>
                <a:gd name="T57" fmla="*/ 60 h 70"/>
                <a:gd name="T58" fmla="*/ 72 w 100"/>
                <a:gd name="T59" fmla="*/ 60 h 70"/>
                <a:gd name="T60" fmla="*/ 68 w 100"/>
                <a:gd name="T61" fmla="*/ 60 h 70"/>
                <a:gd name="T62" fmla="*/ 68 w 100"/>
                <a:gd name="T63" fmla="*/ 54 h 70"/>
                <a:gd name="T64" fmla="*/ 68 w 100"/>
                <a:gd name="T65" fmla="*/ 46 h 70"/>
                <a:gd name="T66" fmla="*/ 62 w 100"/>
                <a:gd name="T67" fmla="*/ 40 h 70"/>
                <a:gd name="T68" fmla="*/ 50 w 100"/>
                <a:gd name="T69" fmla="*/ 36 h 70"/>
                <a:gd name="T70" fmla="*/ 48 w 100"/>
                <a:gd name="T71" fmla="*/ 36 h 70"/>
                <a:gd name="T72" fmla="*/ 40 w 100"/>
                <a:gd name="T73" fmla="*/ 40 h 70"/>
                <a:gd name="T74" fmla="*/ 32 w 100"/>
                <a:gd name="T75" fmla="*/ 46 h 70"/>
                <a:gd name="T76" fmla="*/ 18 w 100"/>
                <a:gd name="T77" fmla="*/ 4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0" h="70">
                  <a:moveTo>
                    <a:pt x="18" y="40"/>
                  </a:moveTo>
                  <a:lnTo>
                    <a:pt x="0" y="26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6" y="8"/>
                  </a:lnTo>
                  <a:lnTo>
                    <a:pt x="52" y="10"/>
                  </a:lnTo>
                  <a:lnTo>
                    <a:pt x="58" y="10"/>
                  </a:lnTo>
                  <a:lnTo>
                    <a:pt x="62" y="1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6" y="6"/>
                  </a:lnTo>
                  <a:lnTo>
                    <a:pt x="64" y="6"/>
                  </a:lnTo>
                  <a:lnTo>
                    <a:pt x="64" y="4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70" y="2"/>
                  </a:lnTo>
                  <a:lnTo>
                    <a:pt x="72" y="2"/>
                  </a:lnTo>
                  <a:lnTo>
                    <a:pt x="76" y="4"/>
                  </a:lnTo>
                  <a:lnTo>
                    <a:pt x="78" y="6"/>
                  </a:lnTo>
                  <a:lnTo>
                    <a:pt x="78" y="8"/>
                  </a:lnTo>
                  <a:lnTo>
                    <a:pt x="78" y="10"/>
                  </a:lnTo>
                  <a:lnTo>
                    <a:pt x="80" y="14"/>
                  </a:lnTo>
                  <a:lnTo>
                    <a:pt x="82" y="18"/>
                  </a:lnTo>
                  <a:lnTo>
                    <a:pt x="84" y="22"/>
                  </a:lnTo>
                  <a:lnTo>
                    <a:pt x="88" y="26"/>
                  </a:lnTo>
                  <a:lnTo>
                    <a:pt x="88" y="28"/>
                  </a:lnTo>
                  <a:lnTo>
                    <a:pt x="88" y="30"/>
                  </a:lnTo>
                  <a:lnTo>
                    <a:pt x="90" y="36"/>
                  </a:lnTo>
                  <a:lnTo>
                    <a:pt x="92" y="40"/>
                  </a:lnTo>
                  <a:lnTo>
                    <a:pt x="96" y="50"/>
                  </a:lnTo>
                  <a:lnTo>
                    <a:pt x="98" y="58"/>
                  </a:lnTo>
                  <a:lnTo>
                    <a:pt x="100" y="64"/>
                  </a:lnTo>
                  <a:lnTo>
                    <a:pt x="98" y="68"/>
                  </a:lnTo>
                  <a:lnTo>
                    <a:pt x="96" y="70"/>
                  </a:lnTo>
                  <a:lnTo>
                    <a:pt x="92" y="70"/>
                  </a:lnTo>
                  <a:lnTo>
                    <a:pt x="88" y="66"/>
                  </a:lnTo>
                  <a:lnTo>
                    <a:pt x="82" y="64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6" y="60"/>
                  </a:lnTo>
                  <a:lnTo>
                    <a:pt x="72" y="60"/>
                  </a:lnTo>
                  <a:lnTo>
                    <a:pt x="66" y="60"/>
                  </a:lnTo>
                  <a:lnTo>
                    <a:pt x="68" y="60"/>
                  </a:lnTo>
                  <a:lnTo>
                    <a:pt x="68" y="56"/>
                  </a:lnTo>
                  <a:lnTo>
                    <a:pt x="68" y="54"/>
                  </a:lnTo>
                  <a:lnTo>
                    <a:pt x="68" y="50"/>
                  </a:lnTo>
                  <a:lnTo>
                    <a:pt x="68" y="46"/>
                  </a:lnTo>
                  <a:lnTo>
                    <a:pt x="66" y="42"/>
                  </a:lnTo>
                  <a:lnTo>
                    <a:pt x="62" y="40"/>
                  </a:lnTo>
                  <a:lnTo>
                    <a:pt x="58" y="38"/>
                  </a:lnTo>
                  <a:lnTo>
                    <a:pt x="50" y="36"/>
                  </a:lnTo>
                  <a:lnTo>
                    <a:pt x="50" y="36"/>
                  </a:lnTo>
                  <a:lnTo>
                    <a:pt x="48" y="36"/>
                  </a:lnTo>
                  <a:lnTo>
                    <a:pt x="44" y="38"/>
                  </a:lnTo>
                  <a:lnTo>
                    <a:pt x="40" y="40"/>
                  </a:lnTo>
                  <a:lnTo>
                    <a:pt x="36" y="42"/>
                  </a:lnTo>
                  <a:lnTo>
                    <a:pt x="32" y="46"/>
                  </a:lnTo>
                  <a:lnTo>
                    <a:pt x="32" y="52"/>
                  </a:lnTo>
                  <a:lnTo>
                    <a:pt x="18" y="4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" name="Freeform 269"/>
            <p:cNvSpPr/>
            <p:nvPr/>
          </p:nvSpPr>
          <p:spPr bwMode="gray">
            <a:xfrm>
              <a:off x="735" y="2960"/>
              <a:ext cx="84" cy="88"/>
            </a:xfrm>
            <a:custGeom>
              <a:avLst/>
              <a:gdLst>
                <a:gd name="T0" fmla="*/ 42 w 84"/>
                <a:gd name="T1" fmla="*/ 84 h 88"/>
                <a:gd name="T2" fmla="*/ 44 w 84"/>
                <a:gd name="T3" fmla="*/ 78 h 88"/>
                <a:gd name="T4" fmla="*/ 44 w 84"/>
                <a:gd name="T5" fmla="*/ 68 h 88"/>
                <a:gd name="T6" fmla="*/ 42 w 84"/>
                <a:gd name="T7" fmla="*/ 66 h 88"/>
                <a:gd name="T8" fmla="*/ 36 w 84"/>
                <a:gd name="T9" fmla="*/ 64 h 88"/>
                <a:gd name="T10" fmla="*/ 32 w 84"/>
                <a:gd name="T11" fmla="*/ 64 h 88"/>
                <a:gd name="T12" fmla="*/ 28 w 84"/>
                <a:gd name="T13" fmla="*/ 62 h 88"/>
                <a:gd name="T14" fmla="*/ 26 w 84"/>
                <a:gd name="T15" fmla="*/ 54 h 88"/>
                <a:gd name="T16" fmla="*/ 26 w 84"/>
                <a:gd name="T17" fmla="*/ 48 h 88"/>
                <a:gd name="T18" fmla="*/ 24 w 84"/>
                <a:gd name="T19" fmla="*/ 46 h 88"/>
                <a:gd name="T20" fmla="*/ 18 w 84"/>
                <a:gd name="T21" fmla="*/ 42 h 88"/>
                <a:gd name="T22" fmla="*/ 10 w 84"/>
                <a:gd name="T23" fmla="*/ 48 h 88"/>
                <a:gd name="T24" fmla="*/ 10 w 84"/>
                <a:gd name="T25" fmla="*/ 44 h 88"/>
                <a:gd name="T26" fmla="*/ 10 w 84"/>
                <a:gd name="T27" fmla="*/ 36 h 88"/>
                <a:gd name="T28" fmla="*/ 8 w 84"/>
                <a:gd name="T29" fmla="*/ 32 h 88"/>
                <a:gd name="T30" fmla="*/ 4 w 84"/>
                <a:gd name="T31" fmla="*/ 24 h 88"/>
                <a:gd name="T32" fmla="*/ 2 w 84"/>
                <a:gd name="T33" fmla="*/ 14 h 88"/>
                <a:gd name="T34" fmla="*/ 0 w 84"/>
                <a:gd name="T35" fmla="*/ 6 h 88"/>
                <a:gd name="T36" fmla="*/ 6 w 84"/>
                <a:gd name="T37" fmla="*/ 8 h 88"/>
                <a:gd name="T38" fmla="*/ 16 w 84"/>
                <a:gd name="T39" fmla="*/ 6 h 88"/>
                <a:gd name="T40" fmla="*/ 22 w 84"/>
                <a:gd name="T41" fmla="*/ 4 h 88"/>
                <a:gd name="T42" fmla="*/ 24 w 84"/>
                <a:gd name="T43" fmla="*/ 0 h 88"/>
                <a:gd name="T44" fmla="*/ 30 w 84"/>
                <a:gd name="T45" fmla="*/ 2 h 88"/>
                <a:gd name="T46" fmla="*/ 32 w 84"/>
                <a:gd name="T47" fmla="*/ 4 h 88"/>
                <a:gd name="T48" fmla="*/ 36 w 84"/>
                <a:gd name="T49" fmla="*/ 4 h 88"/>
                <a:gd name="T50" fmla="*/ 38 w 84"/>
                <a:gd name="T51" fmla="*/ 2 h 88"/>
                <a:gd name="T52" fmla="*/ 42 w 84"/>
                <a:gd name="T53" fmla="*/ 0 h 88"/>
                <a:gd name="T54" fmla="*/ 50 w 84"/>
                <a:gd name="T55" fmla="*/ 0 h 88"/>
                <a:gd name="T56" fmla="*/ 58 w 84"/>
                <a:gd name="T57" fmla="*/ 2 h 88"/>
                <a:gd name="T58" fmla="*/ 64 w 84"/>
                <a:gd name="T59" fmla="*/ 0 h 88"/>
                <a:gd name="T60" fmla="*/ 72 w 84"/>
                <a:gd name="T61" fmla="*/ 0 h 88"/>
                <a:gd name="T62" fmla="*/ 76 w 84"/>
                <a:gd name="T63" fmla="*/ 4 h 88"/>
                <a:gd name="T64" fmla="*/ 78 w 84"/>
                <a:gd name="T65" fmla="*/ 12 h 88"/>
                <a:gd name="T66" fmla="*/ 82 w 84"/>
                <a:gd name="T67" fmla="*/ 32 h 88"/>
                <a:gd name="T68" fmla="*/ 80 w 84"/>
                <a:gd name="T69" fmla="*/ 46 h 88"/>
                <a:gd name="T70" fmla="*/ 76 w 84"/>
                <a:gd name="T71" fmla="*/ 68 h 88"/>
                <a:gd name="T72" fmla="*/ 84 w 84"/>
                <a:gd name="T73" fmla="*/ 88 h 88"/>
                <a:gd name="T74" fmla="*/ 42 w 84"/>
                <a:gd name="T75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88">
                  <a:moveTo>
                    <a:pt x="42" y="86"/>
                  </a:moveTo>
                  <a:lnTo>
                    <a:pt x="42" y="84"/>
                  </a:lnTo>
                  <a:lnTo>
                    <a:pt x="44" y="82"/>
                  </a:lnTo>
                  <a:lnTo>
                    <a:pt x="44" y="78"/>
                  </a:lnTo>
                  <a:lnTo>
                    <a:pt x="46" y="74"/>
                  </a:lnTo>
                  <a:lnTo>
                    <a:pt x="44" y="68"/>
                  </a:lnTo>
                  <a:lnTo>
                    <a:pt x="44" y="68"/>
                  </a:lnTo>
                  <a:lnTo>
                    <a:pt x="42" y="66"/>
                  </a:lnTo>
                  <a:lnTo>
                    <a:pt x="40" y="64"/>
                  </a:lnTo>
                  <a:lnTo>
                    <a:pt x="36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0" y="64"/>
                  </a:lnTo>
                  <a:lnTo>
                    <a:pt x="28" y="62"/>
                  </a:lnTo>
                  <a:lnTo>
                    <a:pt x="26" y="58"/>
                  </a:lnTo>
                  <a:lnTo>
                    <a:pt x="26" y="54"/>
                  </a:lnTo>
                  <a:lnTo>
                    <a:pt x="26" y="50"/>
                  </a:lnTo>
                  <a:lnTo>
                    <a:pt x="26" y="48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2" y="44"/>
                  </a:lnTo>
                  <a:lnTo>
                    <a:pt x="18" y="42"/>
                  </a:lnTo>
                  <a:lnTo>
                    <a:pt x="14" y="44"/>
                  </a:lnTo>
                  <a:lnTo>
                    <a:pt x="10" y="48"/>
                  </a:lnTo>
                  <a:lnTo>
                    <a:pt x="10" y="46"/>
                  </a:lnTo>
                  <a:lnTo>
                    <a:pt x="10" y="44"/>
                  </a:lnTo>
                  <a:lnTo>
                    <a:pt x="10" y="40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8" y="32"/>
                  </a:lnTo>
                  <a:lnTo>
                    <a:pt x="6" y="28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6" y="6"/>
                  </a:lnTo>
                  <a:lnTo>
                    <a:pt x="20" y="4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4" y="6"/>
                  </a:lnTo>
                  <a:lnTo>
                    <a:pt x="36" y="4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58" y="2"/>
                  </a:lnTo>
                  <a:lnTo>
                    <a:pt x="62" y="2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4" y="2"/>
                  </a:lnTo>
                  <a:lnTo>
                    <a:pt x="76" y="4"/>
                  </a:lnTo>
                  <a:lnTo>
                    <a:pt x="76" y="8"/>
                  </a:lnTo>
                  <a:lnTo>
                    <a:pt x="78" y="12"/>
                  </a:lnTo>
                  <a:lnTo>
                    <a:pt x="80" y="20"/>
                  </a:lnTo>
                  <a:lnTo>
                    <a:pt x="82" y="32"/>
                  </a:lnTo>
                  <a:lnTo>
                    <a:pt x="80" y="42"/>
                  </a:lnTo>
                  <a:lnTo>
                    <a:pt x="80" y="46"/>
                  </a:lnTo>
                  <a:lnTo>
                    <a:pt x="78" y="56"/>
                  </a:lnTo>
                  <a:lnTo>
                    <a:pt x="76" y="68"/>
                  </a:lnTo>
                  <a:lnTo>
                    <a:pt x="78" y="76"/>
                  </a:lnTo>
                  <a:lnTo>
                    <a:pt x="84" y="88"/>
                  </a:lnTo>
                  <a:lnTo>
                    <a:pt x="66" y="82"/>
                  </a:lnTo>
                  <a:lnTo>
                    <a:pt x="42" y="8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Freeform 270"/>
            <p:cNvSpPr/>
            <p:nvPr/>
          </p:nvSpPr>
          <p:spPr bwMode="gray">
            <a:xfrm>
              <a:off x="773" y="2924"/>
              <a:ext cx="74" cy="38"/>
            </a:xfrm>
            <a:custGeom>
              <a:avLst/>
              <a:gdLst>
                <a:gd name="T0" fmla="*/ 28 w 74"/>
                <a:gd name="T1" fmla="*/ 8 h 38"/>
                <a:gd name="T2" fmla="*/ 28 w 74"/>
                <a:gd name="T3" fmla="*/ 8 h 38"/>
                <a:gd name="T4" fmla="*/ 24 w 74"/>
                <a:gd name="T5" fmla="*/ 8 h 38"/>
                <a:gd name="T6" fmla="*/ 20 w 74"/>
                <a:gd name="T7" fmla="*/ 8 h 38"/>
                <a:gd name="T8" fmla="*/ 16 w 74"/>
                <a:gd name="T9" fmla="*/ 10 h 38"/>
                <a:gd name="T10" fmla="*/ 12 w 74"/>
                <a:gd name="T11" fmla="*/ 12 h 38"/>
                <a:gd name="T12" fmla="*/ 8 w 74"/>
                <a:gd name="T13" fmla="*/ 16 h 38"/>
                <a:gd name="T14" fmla="*/ 4 w 74"/>
                <a:gd name="T15" fmla="*/ 22 h 38"/>
                <a:gd name="T16" fmla="*/ 0 w 74"/>
                <a:gd name="T17" fmla="*/ 38 h 38"/>
                <a:gd name="T18" fmla="*/ 0 w 74"/>
                <a:gd name="T19" fmla="*/ 38 h 38"/>
                <a:gd name="T20" fmla="*/ 2 w 74"/>
                <a:gd name="T21" fmla="*/ 38 h 38"/>
                <a:gd name="T22" fmla="*/ 6 w 74"/>
                <a:gd name="T23" fmla="*/ 36 h 38"/>
                <a:gd name="T24" fmla="*/ 10 w 74"/>
                <a:gd name="T25" fmla="*/ 36 h 38"/>
                <a:gd name="T26" fmla="*/ 16 w 74"/>
                <a:gd name="T27" fmla="*/ 38 h 38"/>
                <a:gd name="T28" fmla="*/ 16 w 74"/>
                <a:gd name="T29" fmla="*/ 38 h 38"/>
                <a:gd name="T30" fmla="*/ 18 w 74"/>
                <a:gd name="T31" fmla="*/ 38 h 38"/>
                <a:gd name="T32" fmla="*/ 22 w 74"/>
                <a:gd name="T33" fmla="*/ 38 h 38"/>
                <a:gd name="T34" fmla="*/ 28 w 74"/>
                <a:gd name="T35" fmla="*/ 36 h 38"/>
                <a:gd name="T36" fmla="*/ 28 w 74"/>
                <a:gd name="T37" fmla="*/ 36 h 38"/>
                <a:gd name="T38" fmla="*/ 30 w 74"/>
                <a:gd name="T39" fmla="*/ 36 h 38"/>
                <a:gd name="T40" fmla="*/ 32 w 74"/>
                <a:gd name="T41" fmla="*/ 36 h 38"/>
                <a:gd name="T42" fmla="*/ 36 w 74"/>
                <a:gd name="T43" fmla="*/ 36 h 38"/>
                <a:gd name="T44" fmla="*/ 36 w 74"/>
                <a:gd name="T45" fmla="*/ 36 h 38"/>
                <a:gd name="T46" fmla="*/ 36 w 74"/>
                <a:gd name="T47" fmla="*/ 34 h 38"/>
                <a:gd name="T48" fmla="*/ 36 w 74"/>
                <a:gd name="T49" fmla="*/ 32 h 38"/>
                <a:gd name="T50" fmla="*/ 38 w 74"/>
                <a:gd name="T51" fmla="*/ 30 h 38"/>
                <a:gd name="T52" fmla="*/ 40 w 74"/>
                <a:gd name="T53" fmla="*/ 28 h 38"/>
                <a:gd name="T54" fmla="*/ 40 w 74"/>
                <a:gd name="T55" fmla="*/ 26 h 38"/>
                <a:gd name="T56" fmla="*/ 42 w 74"/>
                <a:gd name="T57" fmla="*/ 24 h 38"/>
                <a:gd name="T58" fmla="*/ 44 w 74"/>
                <a:gd name="T59" fmla="*/ 22 h 38"/>
                <a:gd name="T60" fmla="*/ 46 w 74"/>
                <a:gd name="T61" fmla="*/ 22 h 38"/>
                <a:gd name="T62" fmla="*/ 50 w 74"/>
                <a:gd name="T63" fmla="*/ 20 h 38"/>
                <a:gd name="T64" fmla="*/ 60 w 74"/>
                <a:gd name="T65" fmla="*/ 20 h 38"/>
                <a:gd name="T66" fmla="*/ 62 w 74"/>
                <a:gd name="T67" fmla="*/ 20 h 38"/>
                <a:gd name="T68" fmla="*/ 64 w 74"/>
                <a:gd name="T69" fmla="*/ 22 h 38"/>
                <a:gd name="T70" fmla="*/ 68 w 74"/>
                <a:gd name="T71" fmla="*/ 22 h 38"/>
                <a:gd name="T72" fmla="*/ 70 w 74"/>
                <a:gd name="T73" fmla="*/ 22 h 38"/>
                <a:gd name="T74" fmla="*/ 72 w 74"/>
                <a:gd name="T75" fmla="*/ 22 h 38"/>
                <a:gd name="T76" fmla="*/ 74 w 74"/>
                <a:gd name="T77" fmla="*/ 20 h 38"/>
                <a:gd name="T78" fmla="*/ 74 w 74"/>
                <a:gd name="T79" fmla="*/ 20 h 38"/>
                <a:gd name="T80" fmla="*/ 74 w 74"/>
                <a:gd name="T81" fmla="*/ 18 h 38"/>
                <a:gd name="T82" fmla="*/ 72 w 74"/>
                <a:gd name="T83" fmla="*/ 16 h 38"/>
                <a:gd name="T84" fmla="*/ 70 w 74"/>
                <a:gd name="T85" fmla="*/ 16 h 38"/>
                <a:gd name="T86" fmla="*/ 66 w 74"/>
                <a:gd name="T87" fmla="*/ 14 h 38"/>
                <a:gd name="T88" fmla="*/ 64 w 74"/>
                <a:gd name="T89" fmla="*/ 12 h 38"/>
                <a:gd name="T90" fmla="*/ 62 w 74"/>
                <a:gd name="T91" fmla="*/ 8 h 38"/>
                <a:gd name="T92" fmla="*/ 60 w 74"/>
                <a:gd name="T93" fmla="*/ 4 h 38"/>
                <a:gd name="T94" fmla="*/ 60 w 74"/>
                <a:gd name="T95" fmla="*/ 2 h 38"/>
                <a:gd name="T96" fmla="*/ 58 w 74"/>
                <a:gd name="T97" fmla="*/ 0 h 38"/>
                <a:gd name="T98" fmla="*/ 58 w 74"/>
                <a:gd name="T99" fmla="*/ 0 h 38"/>
                <a:gd name="T100" fmla="*/ 56 w 74"/>
                <a:gd name="T101" fmla="*/ 0 h 38"/>
                <a:gd name="T102" fmla="*/ 54 w 74"/>
                <a:gd name="T103" fmla="*/ 2 h 38"/>
                <a:gd name="T104" fmla="*/ 50 w 74"/>
                <a:gd name="T105" fmla="*/ 2 h 38"/>
                <a:gd name="T106" fmla="*/ 46 w 74"/>
                <a:gd name="T107" fmla="*/ 4 h 38"/>
                <a:gd name="T108" fmla="*/ 40 w 74"/>
                <a:gd name="T109" fmla="*/ 6 h 38"/>
                <a:gd name="T110" fmla="*/ 36 w 74"/>
                <a:gd name="T111" fmla="*/ 8 h 38"/>
                <a:gd name="T112" fmla="*/ 28 w 74"/>
                <a:gd name="T113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4" h="38">
                  <a:moveTo>
                    <a:pt x="28" y="8"/>
                  </a:moveTo>
                  <a:lnTo>
                    <a:pt x="28" y="8"/>
                  </a:lnTo>
                  <a:lnTo>
                    <a:pt x="24" y="8"/>
                  </a:lnTo>
                  <a:lnTo>
                    <a:pt x="20" y="8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4" y="2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6" y="36"/>
                  </a:lnTo>
                  <a:lnTo>
                    <a:pt x="10" y="36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8" y="38"/>
                  </a:lnTo>
                  <a:lnTo>
                    <a:pt x="22" y="38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34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40" y="28"/>
                  </a:lnTo>
                  <a:lnTo>
                    <a:pt x="40" y="26"/>
                  </a:lnTo>
                  <a:lnTo>
                    <a:pt x="42" y="24"/>
                  </a:lnTo>
                  <a:lnTo>
                    <a:pt x="44" y="22"/>
                  </a:lnTo>
                  <a:lnTo>
                    <a:pt x="46" y="22"/>
                  </a:lnTo>
                  <a:lnTo>
                    <a:pt x="50" y="20"/>
                  </a:lnTo>
                  <a:lnTo>
                    <a:pt x="60" y="20"/>
                  </a:lnTo>
                  <a:lnTo>
                    <a:pt x="62" y="20"/>
                  </a:lnTo>
                  <a:lnTo>
                    <a:pt x="64" y="22"/>
                  </a:lnTo>
                  <a:lnTo>
                    <a:pt x="68" y="22"/>
                  </a:lnTo>
                  <a:lnTo>
                    <a:pt x="70" y="22"/>
                  </a:lnTo>
                  <a:lnTo>
                    <a:pt x="7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4" y="18"/>
                  </a:lnTo>
                  <a:lnTo>
                    <a:pt x="72" y="16"/>
                  </a:lnTo>
                  <a:lnTo>
                    <a:pt x="70" y="16"/>
                  </a:lnTo>
                  <a:lnTo>
                    <a:pt x="66" y="14"/>
                  </a:lnTo>
                  <a:lnTo>
                    <a:pt x="64" y="12"/>
                  </a:lnTo>
                  <a:lnTo>
                    <a:pt x="62" y="8"/>
                  </a:lnTo>
                  <a:lnTo>
                    <a:pt x="60" y="4"/>
                  </a:lnTo>
                  <a:lnTo>
                    <a:pt x="60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0" y="2"/>
                  </a:lnTo>
                  <a:lnTo>
                    <a:pt x="46" y="4"/>
                  </a:lnTo>
                  <a:lnTo>
                    <a:pt x="40" y="6"/>
                  </a:lnTo>
                  <a:lnTo>
                    <a:pt x="36" y="8"/>
                  </a:lnTo>
                  <a:lnTo>
                    <a:pt x="28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Freeform 271"/>
            <p:cNvSpPr/>
            <p:nvPr/>
          </p:nvSpPr>
          <p:spPr bwMode="gray">
            <a:xfrm>
              <a:off x="809" y="2944"/>
              <a:ext cx="32" cy="106"/>
            </a:xfrm>
            <a:custGeom>
              <a:avLst/>
              <a:gdLst>
                <a:gd name="T0" fmla="*/ 14 w 32"/>
                <a:gd name="T1" fmla="*/ 0 h 106"/>
                <a:gd name="T2" fmla="*/ 14 w 32"/>
                <a:gd name="T3" fmla="*/ 0 h 106"/>
                <a:gd name="T4" fmla="*/ 12 w 32"/>
                <a:gd name="T5" fmla="*/ 0 h 106"/>
                <a:gd name="T6" fmla="*/ 8 w 32"/>
                <a:gd name="T7" fmla="*/ 2 h 106"/>
                <a:gd name="T8" fmla="*/ 6 w 32"/>
                <a:gd name="T9" fmla="*/ 4 h 106"/>
                <a:gd name="T10" fmla="*/ 4 w 32"/>
                <a:gd name="T11" fmla="*/ 6 h 106"/>
                <a:gd name="T12" fmla="*/ 4 w 32"/>
                <a:gd name="T13" fmla="*/ 8 h 106"/>
                <a:gd name="T14" fmla="*/ 4 w 32"/>
                <a:gd name="T15" fmla="*/ 10 h 106"/>
                <a:gd name="T16" fmla="*/ 2 w 32"/>
                <a:gd name="T17" fmla="*/ 12 h 106"/>
                <a:gd name="T18" fmla="*/ 0 w 32"/>
                <a:gd name="T19" fmla="*/ 12 h 106"/>
                <a:gd name="T20" fmla="*/ 0 w 32"/>
                <a:gd name="T21" fmla="*/ 14 h 106"/>
                <a:gd name="T22" fmla="*/ 2 w 32"/>
                <a:gd name="T23" fmla="*/ 18 h 106"/>
                <a:gd name="T24" fmla="*/ 2 w 32"/>
                <a:gd name="T25" fmla="*/ 24 h 106"/>
                <a:gd name="T26" fmla="*/ 4 w 32"/>
                <a:gd name="T27" fmla="*/ 28 h 106"/>
                <a:gd name="T28" fmla="*/ 6 w 32"/>
                <a:gd name="T29" fmla="*/ 32 h 106"/>
                <a:gd name="T30" fmla="*/ 6 w 32"/>
                <a:gd name="T31" fmla="*/ 36 h 106"/>
                <a:gd name="T32" fmla="*/ 6 w 32"/>
                <a:gd name="T33" fmla="*/ 40 h 106"/>
                <a:gd name="T34" fmla="*/ 6 w 32"/>
                <a:gd name="T35" fmla="*/ 44 h 106"/>
                <a:gd name="T36" fmla="*/ 8 w 32"/>
                <a:gd name="T37" fmla="*/ 50 h 106"/>
                <a:gd name="T38" fmla="*/ 6 w 32"/>
                <a:gd name="T39" fmla="*/ 58 h 106"/>
                <a:gd name="T40" fmla="*/ 6 w 32"/>
                <a:gd name="T41" fmla="*/ 58 h 106"/>
                <a:gd name="T42" fmla="*/ 6 w 32"/>
                <a:gd name="T43" fmla="*/ 62 h 106"/>
                <a:gd name="T44" fmla="*/ 4 w 32"/>
                <a:gd name="T45" fmla="*/ 68 h 106"/>
                <a:gd name="T46" fmla="*/ 4 w 32"/>
                <a:gd name="T47" fmla="*/ 74 h 106"/>
                <a:gd name="T48" fmla="*/ 2 w 32"/>
                <a:gd name="T49" fmla="*/ 80 h 106"/>
                <a:gd name="T50" fmla="*/ 2 w 32"/>
                <a:gd name="T51" fmla="*/ 88 h 106"/>
                <a:gd name="T52" fmla="*/ 10 w 32"/>
                <a:gd name="T53" fmla="*/ 104 h 106"/>
                <a:gd name="T54" fmla="*/ 28 w 32"/>
                <a:gd name="T55" fmla="*/ 106 h 106"/>
                <a:gd name="T56" fmla="*/ 28 w 32"/>
                <a:gd name="T57" fmla="*/ 102 h 106"/>
                <a:gd name="T58" fmla="*/ 30 w 32"/>
                <a:gd name="T59" fmla="*/ 88 h 106"/>
                <a:gd name="T60" fmla="*/ 32 w 32"/>
                <a:gd name="T61" fmla="*/ 74 h 106"/>
                <a:gd name="T62" fmla="*/ 32 w 32"/>
                <a:gd name="T63" fmla="*/ 62 h 106"/>
                <a:gd name="T64" fmla="*/ 32 w 32"/>
                <a:gd name="T65" fmla="*/ 50 h 106"/>
                <a:gd name="T66" fmla="*/ 30 w 32"/>
                <a:gd name="T67" fmla="*/ 40 h 106"/>
                <a:gd name="T68" fmla="*/ 30 w 32"/>
                <a:gd name="T69" fmla="*/ 36 h 106"/>
                <a:gd name="T70" fmla="*/ 24 w 32"/>
                <a:gd name="T71" fmla="*/ 8 h 106"/>
                <a:gd name="T72" fmla="*/ 20 w 32"/>
                <a:gd name="T73" fmla="*/ 2 h 106"/>
                <a:gd name="T74" fmla="*/ 14 w 32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106">
                  <a:moveTo>
                    <a:pt x="14" y="0"/>
                  </a:moveTo>
                  <a:lnTo>
                    <a:pt x="14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24"/>
                  </a:lnTo>
                  <a:lnTo>
                    <a:pt x="4" y="28"/>
                  </a:lnTo>
                  <a:lnTo>
                    <a:pt x="6" y="32"/>
                  </a:lnTo>
                  <a:lnTo>
                    <a:pt x="6" y="36"/>
                  </a:lnTo>
                  <a:lnTo>
                    <a:pt x="6" y="40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6" y="62"/>
                  </a:lnTo>
                  <a:lnTo>
                    <a:pt x="4" y="68"/>
                  </a:lnTo>
                  <a:lnTo>
                    <a:pt x="4" y="74"/>
                  </a:lnTo>
                  <a:lnTo>
                    <a:pt x="2" y="80"/>
                  </a:lnTo>
                  <a:lnTo>
                    <a:pt x="2" y="88"/>
                  </a:lnTo>
                  <a:lnTo>
                    <a:pt x="10" y="104"/>
                  </a:lnTo>
                  <a:lnTo>
                    <a:pt x="28" y="106"/>
                  </a:lnTo>
                  <a:lnTo>
                    <a:pt x="28" y="102"/>
                  </a:lnTo>
                  <a:lnTo>
                    <a:pt x="30" y="88"/>
                  </a:lnTo>
                  <a:lnTo>
                    <a:pt x="32" y="74"/>
                  </a:lnTo>
                  <a:lnTo>
                    <a:pt x="32" y="62"/>
                  </a:lnTo>
                  <a:lnTo>
                    <a:pt x="32" y="50"/>
                  </a:lnTo>
                  <a:lnTo>
                    <a:pt x="30" y="40"/>
                  </a:lnTo>
                  <a:lnTo>
                    <a:pt x="30" y="36"/>
                  </a:lnTo>
                  <a:lnTo>
                    <a:pt x="24" y="8"/>
                  </a:lnTo>
                  <a:lnTo>
                    <a:pt x="20" y="2"/>
                  </a:lnTo>
                  <a:lnTo>
                    <a:pt x="1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Freeform 272"/>
            <p:cNvSpPr/>
            <p:nvPr/>
          </p:nvSpPr>
          <p:spPr bwMode="gray">
            <a:xfrm>
              <a:off x="829" y="2944"/>
              <a:ext cx="26" cy="106"/>
            </a:xfrm>
            <a:custGeom>
              <a:avLst/>
              <a:gdLst>
                <a:gd name="T0" fmla="*/ 0 w 26"/>
                <a:gd name="T1" fmla="*/ 2 h 106"/>
                <a:gd name="T2" fmla="*/ 0 w 26"/>
                <a:gd name="T3" fmla="*/ 2 h 106"/>
                <a:gd name="T4" fmla="*/ 4 w 26"/>
                <a:gd name="T5" fmla="*/ 0 h 106"/>
                <a:gd name="T6" fmla="*/ 8 w 26"/>
                <a:gd name="T7" fmla="*/ 2 h 106"/>
                <a:gd name="T8" fmla="*/ 14 w 26"/>
                <a:gd name="T9" fmla="*/ 2 h 106"/>
                <a:gd name="T10" fmla="*/ 14 w 26"/>
                <a:gd name="T11" fmla="*/ 4 h 106"/>
                <a:gd name="T12" fmla="*/ 14 w 26"/>
                <a:gd name="T13" fmla="*/ 6 h 106"/>
                <a:gd name="T14" fmla="*/ 14 w 26"/>
                <a:gd name="T15" fmla="*/ 8 h 106"/>
                <a:gd name="T16" fmla="*/ 14 w 26"/>
                <a:gd name="T17" fmla="*/ 10 h 106"/>
                <a:gd name="T18" fmla="*/ 16 w 26"/>
                <a:gd name="T19" fmla="*/ 12 h 106"/>
                <a:gd name="T20" fmla="*/ 18 w 26"/>
                <a:gd name="T21" fmla="*/ 14 h 106"/>
                <a:gd name="T22" fmla="*/ 18 w 26"/>
                <a:gd name="T23" fmla="*/ 14 h 106"/>
                <a:gd name="T24" fmla="*/ 20 w 26"/>
                <a:gd name="T25" fmla="*/ 18 h 106"/>
                <a:gd name="T26" fmla="*/ 24 w 26"/>
                <a:gd name="T27" fmla="*/ 22 h 106"/>
                <a:gd name="T28" fmla="*/ 24 w 26"/>
                <a:gd name="T29" fmla="*/ 28 h 106"/>
                <a:gd name="T30" fmla="*/ 26 w 26"/>
                <a:gd name="T31" fmla="*/ 36 h 106"/>
                <a:gd name="T32" fmla="*/ 26 w 26"/>
                <a:gd name="T33" fmla="*/ 42 h 106"/>
                <a:gd name="T34" fmla="*/ 26 w 26"/>
                <a:gd name="T35" fmla="*/ 56 h 106"/>
                <a:gd name="T36" fmla="*/ 26 w 26"/>
                <a:gd name="T37" fmla="*/ 74 h 106"/>
                <a:gd name="T38" fmla="*/ 26 w 26"/>
                <a:gd name="T39" fmla="*/ 90 h 106"/>
                <a:gd name="T40" fmla="*/ 26 w 26"/>
                <a:gd name="T41" fmla="*/ 96 h 106"/>
                <a:gd name="T42" fmla="*/ 24 w 26"/>
                <a:gd name="T43" fmla="*/ 96 h 106"/>
                <a:gd name="T44" fmla="*/ 20 w 26"/>
                <a:gd name="T45" fmla="*/ 98 h 106"/>
                <a:gd name="T46" fmla="*/ 18 w 26"/>
                <a:gd name="T47" fmla="*/ 100 h 106"/>
                <a:gd name="T48" fmla="*/ 14 w 26"/>
                <a:gd name="T49" fmla="*/ 102 h 106"/>
                <a:gd name="T50" fmla="*/ 8 w 26"/>
                <a:gd name="T51" fmla="*/ 106 h 106"/>
                <a:gd name="T52" fmla="*/ 8 w 26"/>
                <a:gd name="T53" fmla="*/ 102 h 106"/>
                <a:gd name="T54" fmla="*/ 10 w 26"/>
                <a:gd name="T55" fmla="*/ 88 h 106"/>
                <a:gd name="T56" fmla="*/ 12 w 26"/>
                <a:gd name="T57" fmla="*/ 74 h 106"/>
                <a:gd name="T58" fmla="*/ 12 w 26"/>
                <a:gd name="T59" fmla="*/ 60 h 106"/>
                <a:gd name="T60" fmla="*/ 10 w 26"/>
                <a:gd name="T61" fmla="*/ 48 h 106"/>
                <a:gd name="T62" fmla="*/ 10 w 26"/>
                <a:gd name="T63" fmla="*/ 40 h 106"/>
                <a:gd name="T64" fmla="*/ 10 w 26"/>
                <a:gd name="T65" fmla="*/ 34 h 106"/>
                <a:gd name="T66" fmla="*/ 8 w 26"/>
                <a:gd name="T67" fmla="*/ 28 h 106"/>
                <a:gd name="T68" fmla="*/ 6 w 26"/>
                <a:gd name="T69" fmla="*/ 10 h 106"/>
                <a:gd name="T70" fmla="*/ 4 w 26"/>
                <a:gd name="T71" fmla="*/ 10 h 106"/>
                <a:gd name="T72" fmla="*/ 4 w 26"/>
                <a:gd name="T73" fmla="*/ 8 h 106"/>
                <a:gd name="T74" fmla="*/ 2 w 26"/>
                <a:gd name="T75" fmla="*/ 4 h 106"/>
                <a:gd name="T76" fmla="*/ 2 w 26"/>
                <a:gd name="T77" fmla="*/ 2 h 106"/>
                <a:gd name="T78" fmla="*/ 0 w 26"/>
                <a:gd name="T79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" h="106">
                  <a:moveTo>
                    <a:pt x="0" y="2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6" y="1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20" y="18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6" y="36"/>
                  </a:lnTo>
                  <a:lnTo>
                    <a:pt x="26" y="42"/>
                  </a:lnTo>
                  <a:lnTo>
                    <a:pt x="26" y="56"/>
                  </a:lnTo>
                  <a:lnTo>
                    <a:pt x="26" y="74"/>
                  </a:lnTo>
                  <a:lnTo>
                    <a:pt x="26" y="90"/>
                  </a:lnTo>
                  <a:lnTo>
                    <a:pt x="26" y="96"/>
                  </a:lnTo>
                  <a:lnTo>
                    <a:pt x="24" y="96"/>
                  </a:lnTo>
                  <a:lnTo>
                    <a:pt x="20" y="98"/>
                  </a:lnTo>
                  <a:lnTo>
                    <a:pt x="18" y="100"/>
                  </a:lnTo>
                  <a:lnTo>
                    <a:pt x="14" y="102"/>
                  </a:lnTo>
                  <a:lnTo>
                    <a:pt x="8" y="106"/>
                  </a:lnTo>
                  <a:lnTo>
                    <a:pt x="8" y="102"/>
                  </a:lnTo>
                  <a:lnTo>
                    <a:pt x="10" y="88"/>
                  </a:lnTo>
                  <a:lnTo>
                    <a:pt x="12" y="74"/>
                  </a:lnTo>
                  <a:lnTo>
                    <a:pt x="12" y="60"/>
                  </a:lnTo>
                  <a:lnTo>
                    <a:pt x="10" y="48"/>
                  </a:lnTo>
                  <a:lnTo>
                    <a:pt x="10" y="40"/>
                  </a:lnTo>
                  <a:lnTo>
                    <a:pt x="10" y="34"/>
                  </a:lnTo>
                  <a:lnTo>
                    <a:pt x="8" y="28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4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Freeform 273"/>
            <p:cNvSpPr/>
            <p:nvPr/>
          </p:nvSpPr>
          <p:spPr bwMode="gray">
            <a:xfrm>
              <a:off x="841" y="2938"/>
              <a:ext cx="42" cy="102"/>
            </a:xfrm>
            <a:custGeom>
              <a:avLst/>
              <a:gdLst>
                <a:gd name="T0" fmla="*/ 14 w 42"/>
                <a:gd name="T1" fmla="*/ 102 h 102"/>
                <a:gd name="T2" fmla="*/ 14 w 42"/>
                <a:gd name="T3" fmla="*/ 96 h 102"/>
                <a:gd name="T4" fmla="*/ 14 w 42"/>
                <a:gd name="T5" fmla="*/ 82 h 102"/>
                <a:gd name="T6" fmla="*/ 14 w 42"/>
                <a:gd name="T7" fmla="*/ 64 h 102"/>
                <a:gd name="T8" fmla="*/ 14 w 42"/>
                <a:gd name="T9" fmla="*/ 46 h 102"/>
                <a:gd name="T10" fmla="*/ 14 w 42"/>
                <a:gd name="T11" fmla="*/ 36 h 102"/>
                <a:gd name="T12" fmla="*/ 12 w 42"/>
                <a:gd name="T13" fmla="*/ 30 h 102"/>
                <a:gd name="T14" fmla="*/ 8 w 42"/>
                <a:gd name="T15" fmla="*/ 24 h 102"/>
                <a:gd name="T16" fmla="*/ 6 w 42"/>
                <a:gd name="T17" fmla="*/ 20 h 102"/>
                <a:gd name="T18" fmla="*/ 2 w 42"/>
                <a:gd name="T19" fmla="*/ 18 h 102"/>
                <a:gd name="T20" fmla="*/ 0 w 42"/>
                <a:gd name="T21" fmla="*/ 12 h 102"/>
                <a:gd name="T22" fmla="*/ 2 w 42"/>
                <a:gd name="T23" fmla="*/ 8 h 102"/>
                <a:gd name="T24" fmla="*/ 14 w 42"/>
                <a:gd name="T25" fmla="*/ 8 h 102"/>
                <a:gd name="T26" fmla="*/ 16 w 42"/>
                <a:gd name="T27" fmla="*/ 0 h 102"/>
                <a:gd name="T28" fmla="*/ 28 w 42"/>
                <a:gd name="T29" fmla="*/ 10 h 102"/>
                <a:gd name="T30" fmla="*/ 30 w 42"/>
                <a:gd name="T31" fmla="*/ 12 h 102"/>
                <a:gd name="T32" fmla="*/ 34 w 42"/>
                <a:gd name="T33" fmla="*/ 16 h 102"/>
                <a:gd name="T34" fmla="*/ 40 w 42"/>
                <a:gd name="T35" fmla="*/ 22 h 102"/>
                <a:gd name="T36" fmla="*/ 42 w 42"/>
                <a:gd name="T37" fmla="*/ 34 h 102"/>
                <a:gd name="T38" fmla="*/ 38 w 42"/>
                <a:gd name="T39" fmla="*/ 48 h 102"/>
                <a:gd name="T40" fmla="*/ 38 w 42"/>
                <a:gd name="T41" fmla="*/ 52 h 102"/>
                <a:gd name="T42" fmla="*/ 36 w 42"/>
                <a:gd name="T43" fmla="*/ 64 h 102"/>
                <a:gd name="T44" fmla="*/ 36 w 42"/>
                <a:gd name="T45" fmla="*/ 82 h 102"/>
                <a:gd name="T46" fmla="*/ 34 w 42"/>
                <a:gd name="T47" fmla="*/ 98 h 102"/>
                <a:gd name="T48" fmla="*/ 14 w 42"/>
                <a:gd name="T4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2" h="102">
                  <a:moveTo>
                    <a:pt x="14" y="102"/>
                  </a:moveTo>
                  <a:lnTo>
                    <a:pt x="14" y="96"/>
                  </a:lnTo>
                  <a:lnTo>
                    <a:pt x="14" y="82"/>
                  </a:lnTo>
                  <a:lnTo>
                    <a:pt x="14" y="64"/>
                  </a:lnTo>
                  <a:lnTo>
                    <a:pt x="14" y="46"/>
                  </a:lnTo>
                  <a:lnTo>
                    <a:pt x="14" y="36"/>
                  </a:lnTo>
                  <a:lnTo>
                    <a:pt x="12" y="30"/>
                  </a:lnTo>
                  <a:lnTo>
                    <a:pt x="8" y="24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4" y="16"/>
                  </a:lnTo>
                  <a:lnTo>
                    <a:pt x="40" y="22"/>
                  </a:lnTo>
                  <a:lnTo>
                    <a:pt x="42" y="34"/>
                  </a:lnTo>
                  <a:lnTo>
                    <a:pt x="38" y="48"/>
                  </a:lnTo>
                  <a:lnTo>
                    <a:pt x="38" y="52"/>
                  </a:lnTo>
                  <a:lnTo>
                    <a:pt x="36" y="64"/>
                  </a:lnTo>
                  <a:lnTo>
                    <a:pt x="36" y="82"/>
                  </a:lnTo>
                  <a:lnTo>
                    <a:pt x="34" y="98"/>
                  </a:lnTo>
                  <a:lnTo>
                    <a:pt x="14" y="10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7" name="Freeform 274"/>
            <p:cNvSpPr/>
            <p:nvPr/>
          </p:nvSpPr>
          <p:spPr bwMode="gray">
            <a:xfrm>
              <a:off x="683" y="2614"/>
              <a:ext cx="158" cy="126"/>
            </a:xfrm>
            <a:custGeom>
              <a:avLst/>
              <a:gdLst>
                <a:gd name="T0" fmla="*/ 0 w 158"/>
                <a:gd name="T1" fmla="*/ 120 h 126"/>
                <a:gd name="T2" fmla="*/ 2 w 158"/>
                <a:gd name="T3" fmla="*/ 118 h 126"/>
                <a:gd name="T4" fmla="*/ 2 w 158"/>
                <a:gd name="T5" fmla="*/ 116 h 126"/>
                <a:gd name="T6" fmla="*/ 14 w 158"/>
                <a:gd name="T7" fmla="*/ 112 h 126"/>
                <a:gd name="T8" fmla="*/ 22 w 158"/>
                <a:gd name="T9" fmla="*/ 106 h 126"/>
                <a:gd name="T10" fmla="*/ 30 w 158"/>
                <a:gd name="T11" fmla="*/ 98 h 126"/>
                <a:gd name="T12" fmla="*/ 38 w 158"/>
                <a:gd name="T13" fmla="*/ 90 h 126"/>
                <a:gd name="T14" fmla="*/ 44 w 158"/>
                <a:gd name="T15" fmla="*/ 82 h 126"/>
                <a:gd name="T16" fmla="*/ 46 w 158"/>
                <a:gd name="T17" fmla="*/ 80 h 126"/>
                <a:gd name="T18" fmla="*/ 46 w 158"/>
                <a:gd name="T19" fmla="*/ 68 h 126"/>
                <a:gd name="T20" fmla="*/ 50 w 158"/>
                <a:gd name="T21" fmla="*/ 60 h 126"/>
                <a:gd name="T22" fmla="*/ 56 w 158"/>
                <a:gd name="T23" fmla="*/ 54 h 126"/>
                <a:gd name="T24" fmla="*/ 60 w 158"/>
                <a:gd name="T25" fmla="*/ 48 h 126"/>
                <a:gd name="T26" fmla="*/ 60 w 158"/>
                <a:gd name="T27" fmla="*/ 44 h 126"/>
                <a:gd name="T28" fmla="*/ 64 w 158"/>
                <a:gd name="T29" fmla="*/ 40 h 126"/>
                <a:gd name="T30" fmla="*/ 66 w 158"/>
                <a:gd name="T31" fmla="*/ 36 h 126"/>
                <a:gd name="T32" fmla="*/ 70 w 158"/>
                <a:gd name="T33" fmla="*/ 34 h 126"/>
                <a:gd name="T34" fmla="*/ 74 w 158"/>
                <a:gd name="T35" fmla="*/ 32 h 126"/>
                <a:gd name="T36" fmla="*/ 76 w 158"/>
                <a:gd name="T37" fmla="*/ 30 h 126"/>
                <a:gd name="T38" fmla="*/ 78 w 158"/>
                <a:gd name="T39" fmla="*/ 30 h 126"/>
                <a:gd name="T40" fmla="*/ 76 w 158"/>
                <a:gd name="T41" fmla="*/ 20 h 126"/>
                <a:gd name="T42" fmla="*/ 76 w 158"/>
                <a:gd name="T43" fmla="*/ 14 h 126"/>
                <a:gd name="T44" fmla="*/ 78 w 158"/>
                <a:gd name="T45" fmla="*/ 8 h 126"/>
                <a:gd name="T46" fmla="*/ 78 w 158"/>
                <a:gd name="T47" fmla="*/ 4 h 126"/>
                <a:gd name="T48" fmla="*/ 80 w 158"/>
                <a:gd name="T49" fmla="*/ 0 h 126"/>
                <a:gd name="T50" fmla="*/ 80 w 158"/>
                <a:gd name="T51" fmla="*/ 0 h 126"/>
                <a:gd name="T52" fmla="*/ 82 w 158"/>
                <a:gd name="T53" fmla="*/ 0 h 126"/>
                <a:gd name="T54" fmla="*/ 84 w 158"/>
                <a:gd name="T55" fmla="*/ 2 h 126"/>
                <a:gd name="T56" fmla="*/ 88 w 158"/>
                <a:gd name="T57" fmla="*/ 4 h 126"/>
                <a:gd name="T58" fmla="*/ 92 w 158"/>
                <a:gd name="T59" fmla="*/ 6 h 126"/>
                <a:gd name="T60" fmla="*/ 98 w 158"/>
                <a:gd name="T61" fmla="*/ 8 h 126"/>
                <a:gd name="T62" fmla="*/ 104 w 158"/>
                <a:gd name="T63" fmla="*/ 10 h 126"/>
                <a:gd name="T64" fmla="*/ 114 w 158"/>
                <a:gd name="T65" fmla="*/ 12 h 126"/>
                <a:gd name="T66" fmla="*/ 126 w 158"/>
                <a:gd name="T67" fmla="*/ 12 h 126"/>
                <a:gd name="T68" fmla="*/ 134 w 158"/>
                <a:gd name="T69" fmla="*/ 12 h 126"/>
                <a:gd name="T70" fmla="*/ 136 w 158"/>
                <a:gd name="T71" fmla="*/ 12 h 126"/>
                <a:gd name="T72" fmla="*/ 138 w 158"/>
                <a:gd name="T73" fmla="*/ 12 h 126"/>
                <a:gd name="T74" fmla="*/ 142 w 158"/>
                <a:gd name="T75" fmla="*/ 14 h 126"/>
                <a:gd name="T76" fmla="*/ 144 w 158"/>
                <a:gd name="T77" fmla="*/ 18 h 126"/>
                <a:gd name="T78" fmla="*/ 146 w 158"/>
                <a:gd name="T79" fmla="*/ 22 h 126"/>
                <a:gd name="T80" fmla="*/ 146 w 158"/>
                <a:gd name="T81" fmla="*/ 28 h 126"/>
                <a:gd name="T82" fmla="*/ 146 w 158"/>
                <a:gd name="T83" fmla="*/ 34 h 126"/>
                <a:gd name="T84" fmla="*/ 146 w 158"/>
                <a:gd name="T85" fmla="*/ 38 h 126"/>
                <a:gd name="T86" fmla="*/ 148 w 158"/>
                <a:gd name="T87" fmla="*/ 42 h 126"/>
                <a:gd name="T88" fmla="*/ 150 w 158"/>
                <a:gd name="T89" fmla="*/ 46 h 126"/>
                <a:gd name="T90" fmla="*/ 158 w 158"/>
                <a:gd name="T91" fmla="*/ 54 h 126"/>
                <a:gd name="T92" fmla="*/ 156 w 158"/>
                <a:gd name="T93" fmla="*/ 54 h 126"/>
                <a:gd name="T94" fmla="*/ 154 w 158"/>
                <a:gd name="T95" fmla="*/ 54 h 126"/>
                <a:gd name="T96" fmla="*/ 150 w 158"/>
                <a:gd name="T97" fmla="*/ 54 h 126"/>
                <a:gd name="T98" fmla="*/ 146 w 158"/>
                <a:gd name="T99" fmla="*/ 54 h 126"/>
                <a:gd name="T100" fmla="*/ 142 w 158"/>
                <a:gd name="T101" fmla="*/ 54 h 126"/>
                <a:gd name="T102" fmla="*/ 140 w 158"/>
                <a:gd name="T103" fmla="*/ 56 h 126"/>
                <a:gd name="T104" fmla="*/ 136 w 158"/>
                <a:gd name="T105" fmla="*/ 58 h 126"/>
                <a:gd name="T106" fmla="*/ 136 w 158"/>
                <a:gd name="T107" fmla="*/ 62 h 126"/>
                <a:gd name="T108" fmla="*/ 134 w 158"/>
                <a:gd name="T109" fmla="*/ 74 h 126"/>
                <a:gd name="T110" fmla="*/ 82 w 158"/>
                <a:gd name="T111" fmla="*/ 92 h 126"/>
                <a:gd name="T112" fmla="*/ 68 w 158"/>
                <a:gd name="T113" fmla="*/ 96 h 126"/>
                <a:gd name="T114" fmla="*/ 60 w 158"/>
                <a:gd name="T115" fmla="*/ 104 h 126"/>
                <a:gd name="T116" fmla="*/ 48 w 158"/>
                <a:gd name="T117" fmla="*/ 110 h 126"/>
                <a:gd name="T118" fmla="*/ 52 w 158"/>
                <a:gd name="T119" fmla="*/ 126 h 126"/>
                <a:gd name="T120" fmla="*/ 0 w 158"/>
                <a:gd name="T121" fmla="*/ 12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8" h="126">
                  <a:moveTo>
                    <a:pt x="0" y="120"/>
                  </a:moveTo>
                  <a:lnTo>
                    <a:pt x="2" y="118"/>
                  </a:lnTo>
                  <a:lnTo>
                    <a:pt x="2" y="116"/>
                  </a:lnTo>
                  <a:lnTo>
                    <a:pt x="14" y="112"/>
                  </a:lnTo>
                  <a:lnTo>
                    <a:pt x="22" y="106"/>
                  </a:lnTo>
                  <a:lnTo>
                    <a:pt x="30" y="98"/>
                  </a:lnTo>
                  <a:lnTo>
                    <a:pt x="38" y="90"/>
                  </a:lnTo>
                  <a:lnTo>
                    <a:pt x="44" y="82"/>
                  </a:lnTo>
                  <a:lnTo>
                    <a:pt x="46" y="80"/>
                  </a:lnTo>
                  <a:lnTo>
                    <a:pt x="46" y="68"/>
                  </a:lnTo>
                  <a:lnTo>
                    <a:pt x="50" y="60"/>
                  </a:lnTo>
                  <a:lnTo>
                    <a:pt x="56" y="54"/>
                  </a:lnTo>
                  <a:lnTo>
                    <a:pt x="60" y="48"/>
                  </a:lnTo>
                  <a:lnTo>
                    <a:pt x="60" y="44"/>
                  </a:lnTo>
                  <a:lnTo>
                    <a:pt x="64" y="40"/>
                  </a:lnTo>
                  <a:lnTo>
                    <a:pt x="66" y="36"/>
                  </a:lnTo>
                  <a:lnTo>
                    <a:pt x="70" y="34"/>
                  </a:lnTo>
                  <a:lnTo>
                    <a:pt x="74" y="32"/>
                  </a:lnTo>
                  <a:lnTo>
                    <a:pt x="76" y="30"/>
                  </a:lnTo>
                  <a:lnTo>
                    <a:pt x="78" y="30"/>
                  </a:lnTo>
                  <a:lnTo>
                    <a:pt x="76" y="20"/>
                  </a:lnTo>
                  <a:lnTo>
                    <a:pt x="76" y="14"/>
                  </a:lnTo>
                  <a:lnTo>
                    <a:pt x="78" y="8"/>
                  </a:lnTo>
                  <a:lnTo>
                    <a:pt x="78" y="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2"/>
                  </a:lnTo>
                  <a:lnTo>
                    <a:pt x="88" y="4"/>
                  </a:lnTo>
                  <a:lnTo>
                    <a:pt x="92" y="6"/>
                  </a:lnTo>
                  <a:lnTo>
                    <a:pt x="98" y="8"/>
                  </a:lnTo>
                  <a:lnTo>
                    <a:pt x="104" y="10"/>
                  </a:lnTo>
                  <a:lnTo>
                    <a:pt x="114" y="12"/>
                  </a:lnTo>
                  <a:lnTo>
                    <a:pt x="126" y="12"/>
                  </a:lnTo>
                  <a:lnTo>
                    <a:pt x="134" y="12"/>
                  </a:lnTo>
                  <a:lnTo>
                    <a:pt x="136" y="12"/>
                  </a:lnTo>
                  <a:lnTo>
                    <a:pt x="138" y="12"/>
                  </a:lnTo>
                  <a:lnTo>
                    <a:pt x="142" y="14"/>
                  </a:lnTo>
                  <a:lnTo>
                    <a:pt x="144" y="18"/>
                  </a:lnTo>
                  <a:lnTo>
                    <a:pt x="146" y="22"/>
                  </a:lnTo>
                  <a:lnTo>
                    <a:pt x="146" y="28"/>
                  </a:lnTo>
                  <a:lnTo>
                    <a:pt x="146" y="34"/>
                  </a:lnTo>
                  <a:lnTo>
                    <a:pt x="146" y="38"/>
                  </a:lnTo>
                  <a:lnTo>
                    <a:pt x="148" y="42"/>
                  </a:lnTo>
                  <a:lnTo>
                    <a:pt x="150" y="46"/>
                  </a:lnTo>
                  <a:lnTo>
                    <a:pt x="158" y="54"/>
                  </a:lnTo>
                  <a:lnTo>
                    <a:pt x="156" y="54"/>
                  </a:lnTo>
                  <a:lnTo>
                    <a:pt x="154" y="54"/>
                  </a:lnTo>
                  <a:lnTo>
                    <a:pt x="150" y="54"/>
                  </a:lnTo>
                  <a:lnTo>
                    <a:pt x="146" y="54"/>
                  </a:lnTo>
                  <a:lnTo>
                    <a:pt x="142" y="54"/>
                  </a:lnTo>
                  <a:lnTo>
                    <a:pt x="140" y="56"/>
                  </a:lnTo>
                  <a:lnTo>
                    <a:pt x="136" y="58"/>
                  </a:lnTo>
                  <a:lnTo>
                    <a:pt x="136" y="62"/>
                  </a:lnTo>
                  <a:lnTo>
                    <a:pt x="134" y="74"/>
                  </a:lnTo>
                  <a:lnTo>
                    <a:pt x="82" y="92"/>
                  </a:lnTo>
                  <a:lnTo>
                    <a:pt x="68" y="96"/>
                  </a:lnTo>
                  <a:lnTo>
                    <a:pt x="60" y="104"/>
                  </a:lnTo>
                  <a:lnTo>
                    <a:pt x="48" y="110"/>
                  </a:lnTo>
                  <a:lnTo>
                    <a:pt x="52" y="126"/>
                  </a:lnTo>
                  <a:lnTo>
                    <a:pt x="0" y="1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Freeform 275"/>
            <p:cNvSpPr/>
            <p:nvPr/>
          </p:nvSpPr>
          <p:spPr bwMode="gray">
            <a:xfrm>
              <a:off x="941" y="2592"/>
              <a:ext cx="52" cy="112"/>
            </a:xfrm>
            <a:custGeom>
              <a:avLst/>
              <a:gdLst>
                <a:gd name="T0" fmla="*/ 8 w 52"/>
                <a:gd name="T1" fmla="*/ 12 h 112"/>
                <a:gd name="T2" fmla="*/ 6 w 52"/>
                <a:gd name="T3" fmla="*/ 18 h 112"/>
                <a:gd name="T4" fmla="*/ 4 w 52"/>
                <a:gd name="T5" fmla="*/ 28 h 112"/>
                <a:gd name="T6" fmla="*/ 4 w 52"/>
                <a:gd name="T7" fmla="*/ 32 h 112"/>
                <a:gd name="T8" fmla="*/ 2 w 52"/>
                <a:gd name="T9" fmla="*/ 38 h 112"/>
                <a:gd name="T10" fmla="*/ 0 w 52"/>
                <a:gd name="T11" fmla="*/ 40 h 112"/>
                <a:gd name="T12" fmla="*/ 0 w 52"/>
                <a:gd name="T13" fmla="*/ 46 h 112"/>
                <a:gd name="T14" fmla="*/ 2 w 52"/>
                <a:gd name="T15" fmla="*/ 50 h 112"/>
                <a:gd name="T16" fmla="*/ 2 w 52"/>
                <a:gd name="T17" fmla="*/ 54 h 112"/>
                <a:gd name="T18" fmla="*/ 2 w 52"/>
                <a:gd name="T19" fmla="*/ 58 h 112"/>
                <a:gd name="T20" fmla="*/ 6 w 52"/>
                <a:gd name="T21" fmla="*/ 64 h 112"/>
                <a:gd name="T22" fmla="*/ 8 w 52"/>
                <a:gd name="T23" fmla="*/ 64 h 112"/>
                <a:gd name="T24" fmla="*/ 10 w 52"/>
                <a:gd name="T25" fmla="*/ 68 h 112"/>
                <a:gd name="T26" fmla="*/ 14 w 52"/>
                <a:gd name="T27" fmla="*/ 88 h 112"/>
                <a:gd name="T28" fmla="*/ 22 w 52"/>
                <a:gd name="T29" fmla="*/ 112 h 112"/>
                <a:gd name="T30" fmla="*/ 26 w 52"/>
                <a:gd name="T31" fmla="*/ 108 h 112"/>
                <a:gd name="T32" fmla="*/ 34 w 52"/>
                <a:gd name="T33" fmla="*/ 102 h 112"/>
                <a:gd name="T34" fmla="*/ 40 w 52"/>
                <a:gd name="T35" fmla="*/ 96 h 112"/>
                <a:gd name="T36" fmla="*/ 40 w 52"/>
                <a:gd name="T37" fmla="*/ 92 h 112"/>
                <a:gd name="T38" fmla="*/ 38 w 52"/>
                <a:gd name="T39" fmla="*/ 88 h 112"/>
                <a:gd name="T40" fmla="*/ 38 w 52"/>
                <a:gd name="T41" fmla="*/ 84 h 112"/>
                <a:gd name="T42" fmla="*/ 44 w 52"/>
                <a:gd name="T43" fmla="*/ 82 h 112"/>
                <a:gd name="T44" fmla="*/ 48 w 52"/>
                <a:gd name="T45" fmla="*/ 76 h 112"/>
                <a:gd name="T46" fmla="*/ 46 w 52"/>
                <a:gd name="T47" fmla="*/ 68 h 112"/>
                <a:gd name="T48" fmla="*/ 44 w 52"/>
                <a:gd name="T49" fmla="*/ 62 h 112"/>
                <a:gd name="T50" fmla="*/ 42 w 52"/>
                <a:gd name="T51" fmla="*/ 60 h 112"/>
                <a:gd name="T52" fmla="*/ 42 w 52"/>
                <a:gd name="T53" fmla="*/ 54 h 112"/>
                <a:gd name="T54" fmla="*/ 44 w 52"/>
                <a:gd name="T55" fmla="*/ 50 h 112"/>
                <a:gd name="T56" fmla="*/ 48 w 52"/>
                <a:gd name="T57" fmla="*/ 46 h 112"/>
                <a:gd name="T58" fmla="*/ 50 w 52"/>
                <a:gd name="T59" fmla="*/ 44 h 112"/>
                <a:gd name="T60" fmla="*/ 50 w 52"/>
                <a:gd name="T61" fmla="*/ 42 h 112"/>
                <a:gd name="T62" fmla="*/ 48 w 52"/>
                <a:gd name="T63" fmla="*/ 40 h 112"/>
                <a:gd name="T64" fmla="*/ 46 w 52"/>
                <a:gd name="T65" fmla="*/ 36 h 112"/>
                <a:gd name="T66" fmla="*/ 44 w 52"/>
                <a:gd name="T67" fmla="*/ 28 h 112"/>
                <a:gd name="T68" fmla="*/ 46 w 52"/>
                <a:gd name="T69" fmla="*/ 24 h 112"/>
                <a:gd name="T70" fmla="*/ 52 w 52"/>
                <a:gd name="T71" fmla="*/ 20 h 112"/>
                <a:gd name="T72" fmla="*/ 32 w 52"/>
                <a:gd name="T73" fmla="*/ 2 h 112"/>
                <a:gd name="T74" fmla="*/ 30 w 52"/>
                <a:gd name="T75" fmla="*/ 0 h 112"/>
                <a:gd name="T76" fmla="*/ 22 w 52"/>
                <a:gd name="T77" fmla="*/ 2 h 112"/>
                <a:gd name="T78" fmla="*/ 16 w 52"/>
                <a:gd name="T79" fmla="*/ 4 h 112"/>
                <a:gd name="T80" fmla="*/ 12 w 52"/>
                <a:gd name="T81" fmla="*/ 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" h="112">
                  <a:moveTo>
                    <a:pt x="10" y="12"/>
                  </a:moveTo>
                  <a:lnTo>
                    <a:pt x="8" y="12"/>
                  </a:lnTo>
                  <a:lnTo>
                    <a:pt x="8" y="14"/>
                  </a:lnTo>
                  <a:lnTo>
                    <a:pt x="6" y="18"/>
                  </a:lnTo>
                  <a:lnTo>
                    <a:pt x="4" y="22"/>
                  </a:lnTo>
                  <a:lnTo>
                    <a:pt x="4" y="28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4" y="36"/>
                  </a:lnTo>
                  <a:lnTo>
                    <a:pt x="2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4" y="62"/>
                  </a:lnTo>
                  <a:lnTo>
                    <a:pt x="6" y="64"/>
                  </a:lnTo>
                  <a:lnTo>
                    <a:pt x="6" y="64"/>
                  </a:lnTo>
                  <a:lnTo>
                    <a:pt x="8" y="64"/>
                  </a:lnTo>
                  <a:lnTo>
                    <a:pt x="10" y="66"/>
                  </a:lnTo>
                  <a:lnTo>
                    <a:pt x="10" y="68"/>
                  </a:lnTo>
                  <a:lnTo>
                    <a:pt x="12" y="76"/>
                  </a:lnTo>
                  <a:lnTo>
                    <a:pt x="14" y="88"/>
                  </a:lnTo>
                  <a:lnTo>
                    <a:pt x="18" y="102"/>
                  </a:lnTo>
                  <a:lnTo>
                    <a:pt x="22" y="112"/>
                  </a:lnTo>
                  <a:lnTo>
                    <a:pt x="24" y="112"/>
                  </a:lnTo>
                  <a:lnTo>
                    <a:pt x="26" y="108"/>
                  </a:lnTo>
                  <a:lnTo>
                    <a:pt x="30" y="106"/>
                  </a:lnTo>
                  <a:lnTo>
                    <a:pt x="34" y="102"/>
                  </a:lnTo>
                  <a:lnTo>
                    <a:pt x="36" y="98"/>
                  </a:lnTo>
                  <a:lnTo>
                    <a:pt x="40" y="96"/>
                  </a:lnTo>
                  <a:lnTo>
                    <a:pt x="40" y="92"/>
                  </a:lnTo>
                  <a:lnTo>
                    <a:pt x="40" y="92"/>
                  </a:lnTo>
                  <a:lnTo>
                    <a:pt x="38" y="90"/>
                  </a:lnTo>
                  <a:lnTo>
                    <a:pt x="38" y="88"/>
                  </a:lnTo>
                  <a:lnTo>
                    <a:pt x="38" y="86"/>
                  </a:lnTo>
                  <a:lnTo>
                    <a:pt x="38" y="84"/>
                  </a:lnTo>
                  <a:lnTo>
                    <a:pt x="42" y="82"/>
                  </a:lnTo>
                  <a:lnTo>
                    <a:pt x="44" y="82"/>
                  </a:lnTo>
                  <a:lnTo>
                    <a:pt x="46" y="80"/>
                  </a:lnTo>
                  <a:lnTo>
                    <a:pt x="48" y="76"/>
                  </a:lnTo>
                  <a:lnTo>
                    <a:pt x="48" y="72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4" y="62"/>
                  </a:lnTo>
                  <a:lnTo>
                    <a:pt x="44" y="60"/>
                  </a:lnTo>
                  <a:lnTo>
                    <a:pt x="42" y="60"/>
                  </a:lnTo>
                  <a:lnTo>
                    <a:pt x="42" y="56"/>
                  </a:lnTo>
                  <a:lnTo>
                    <a:pt x="42" y="54"/>
                  </a:lnTo>
                  <a:lnTo>
                    <a:pt x="44" y="50"/>
                  </a:lnTo>
                  <a:lnTo>
                    <a:pt x="44" y="50"/>
                  </a:lnTo>
                  <a:lnTo>
                    <a:pt x="46" y="48"/>
                  </a:lnTo>
                  <a:lnTo>
                    <a:pt x="48" y="46"/>
                  </a:lnTo>
                  <a:lnTo>
                    <a:pt x="50" y="46"/>
                  </a:lnTo>
                  <a:lnTo>
                    <a:pt x="50" y="44"/>
                  </a:lnTo>
                  <a:lnTo>
                    <a:pt x="50" y="44"/>
                  </a:lnTo>
                  <a:lnTo>
                    <a:pt x="50" y="42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46" y="38"/>
                  </a:lnTo>
                  <a:lnTo>
                    <a:pt x="46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6" y="26"/>
                  </a:lnTo>
                  <a:lnTo>
                    <a:pt x="46" y="24"/>
                  </a:lnTo>
                  <a:lnTo>
                    <a:pt x="50" y="22"/>
                  </a:lnTo>
                  <a:lnTo>
                    <a:pt x="52" y="20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10" y="1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Freeform 276"/>
            <p:cNvSpPr/>
            <p:nvPr/>
          </p:nvSpPr>
          <p:spPr bwMode="gray">
            <a:xfrm>
              <a:off x="963" y="2654"/>
              <a:ext cx="206" cy="202"/>
            </a:xfrm>
            <a:custGeom>
              <a:avLst/>
              <a:gdLst>
                <a:gd name="T0" fmla="*/ 200 w 206"/>
                <a:gd name="T1" fmla="*/ 34 h 202"/>
                <a:gd name="T2" fmla="*/ 192 w 206"/>
                <a:gd name="T3" fmla="*/ 30 h 202"/>
                <a:gd name="T4" fmla="*/ 182 w 206"/>
                <a:gd name="T5" fmla="*/ 24 h 202"/>
                <a:gd name="T6" fmla="*/ 174 w 206"/>
                <a:gd name="T7" fmla="*/ 22 h 202"/>
                <a:gd name="T8" fmla="*/ 170 w 206"/>
                <a:gd name="T9" fmla="*/ 22 h 202"/>
                <a:gd name="T10" fmla="*/ 162 w 206"/>
                <a:gd name="T11" fmla="*/ 22 h 202"/>
                <a:gd name="T12" fmla="*/ 148 w 206"/>
                <a:gd name="T13" fmla="*/ 26 h 202"/>
                <a:gd name="T14" fmla="*/ 138 w 206"/>
                <a:gd name="T15" fmla="*/ 28 h 202"/>
                <a:gd name="T16" fmla="*/ 136 w 206"/>
                <a:gd name="T17" fmla="*/ 34 h 202"/>
                <a:gd name="T18" fmla="*/ 138 w 206"/>
                <a:gd name="T19" fmla="*/ 42 h 202"/>
                <a:gd name="T20" fmla="*/ 140 w 206"/>
                <a:gd name="T21" fmla="*/ 46 h 202"/>
                <a:gd name="T22" fmla="*/ 138 w 206"/>
                <a:gd name="T23" fmla="*/ 54 h 202"/>
                <a:gd name="T24" fmla="*/ 122 w 206"/>
                <a:gd name="T25" fmla="*/ 56 h 202"/>
                <a:gd name="T26" fmla="*/ 106 w 206"/>
                <a:gd name="T27" fmla="*/ 52 h 202"/>
                <a:gd name="T28" fmla="*/ 96 w 206"/>
                <a:gd name="T29" fmla="*/ 44 h 202"/>
                <a:gd name="T30" fmla="*/ 88 w 206"/>
                <a:gd name="T31" fmla="*/ 36 h 202"/>
                <a:gd name="T32" fmla="*/ 84 w 206"/>
                <a:gd name="T33" fmla="*/ 26 h 202"/>
                <a:gd name="T34" fmla="*/ 80 w 206"/>
                <a:gd name="T35" fmla="*/ 18 h 202"/>
                <a:gd name="T36" fmla="*/ 78 w 206"/>
                <a:gd name="T37" fmla="*/ 16 h 202"/>
                <a:gd name="T38" fmla="*/ 56 w 206"/>
                <a:gd name="T39" fmla="*/ 10 h 202"/>
                <a:gd name="T40" fmla="*/ 46 w 206"/>
                <a:gd name="T41" fmla="*/ 6 h 202"/>
                <a:gd name="T42" fmla="*/ 38 w 206"/>
                <a:gd name="T43" fmla="*/ 4 h 202"/>
                <a:gd name="T44" fmla="*/ 24 w 206"/>
                <a:gd name="T45" fmla="*/ 0 h 202"/>
                <a:gd name="T46" fmla="*/ 24 w 206"/>
                <a:gd name="T47" fmla="*/ 4 h 202"/>
                <a:gd name="T48" fmla="*/ 26 w 206"/>
                <a:gd name="T49" fmla="*/ 12 h 202"/>
                <a:gd name="T50" fmla="*/ 24 w 206"/>
                <a:gd name="T51" fmla="*/ 18 h 202"/>
                <a:gd name="T52" fmla="*/ 22 w 206"/>
                <a:gd name="T53" fmla="*/ 20 h 202"/>
                <a:gd name="T54" fmla="*/ 18 w 206"/>
                <a:gd name="T55" fmla="*/ 20 h 202"/>
                <a:gd name="T56" fmla="*/ 16 w 206"/>
                <a:gd name="T57" fmla="*/ 22 h 202"/>
                <a:gd name="T58" fmla="*/ 18 w 206"/>
                <a:gd name="T59" fmla="*/ 30 h 202"/>
                <a:gd name="T60" fmla="*/ 18 w 206"/>
                <a:gd name="T61" fmla="*/ 30 h 202"/>
                <a:gd name="T62" fmla="*/ 16 w 206"/>
                <a:gd name="T63" fmla="*/ 34 h 202"/>
                <a:gd name="T64" fmla="*/ 12 w 206"/>
                <a:gd name="T65" fmla="*/ 40 h 202"/>
                <a:gd name="T66" fmla="*/ 6 w 206"/>
                <a:gd name="T67" fmla="*/ 46 h 202"/>
                <a:gd name="T68" fmla="*/ 2 w 206"/>
                <a:gd name="T69" fmla="*/ 50 h 202"/>
                <a:gd name="T70" fmla="*/ 0 w 206"/>
                <a:gd name="T71" fmla="*/ 50 h 202"/>
                <a:gd name="T72" fmla="*/ 2 w 206"/>
                <a:gd name="T73" fmla="*/ 54 h 202"/>
                <a:gd name="T74" fmla="*/ 4 w 206"/>
                <a:gd name="T75" fmla="*/ 60 h 202"/>
                <a:gd name="T76" fmla="*/ 4 w 206"/>
                <a:gd name="T77" fmla="*/ 72 h 202"/>
                <a:gd name="T78" fmla="*/ 6 w 206"/>
                <a:gd name="T79" fmla="*/ 80 h 202"/>
                <a:gd name="T80" fmla="*/ 8 w 206"/>
                <a:gd name="T81" fmla="*/ 82 h 202"/>
                <a:gd name="T82" fmla="*/ 12 w 206"/>
                <a:gd name="T83" fmla="*/ 88 h 202"/>
                <a:gd name="T84" fmla="*/ 12 w 206"/>
                <a:gd name="T85" fmla="*/ 96 h 202"/>
                <a:gd name="T86" fmla="*/ 12 w 206"/>
                <a:gd name="T87" fmla="*/ 106 h 202"/>
                <a:gd name="T88" fmla="*/ 10 w 206"/>
                <a:gd name="T89" fmla="*/ 108 h 202"/>
                <a:gd name="T90" fmla="*/ 14 w 206"/>
                <a:gd name="T91" fmla="*/ 112 h 202"/>
                <a:gd name="T92" fmla="*/ 14 w 206"/>
                <a:gd name="T93" fmla="*/ 122 h 202"/>
                <a:gd name="T94" fmla="*/ 30 w 206"/>
                <a:gd name="T95" fmla="*/ 142 h 202"/>
                <a:gd name="T96" fmla="*/ 36 w 206"/>
                <a:gd name="T97" fmla="*/ 142 h 202"/>
                <a:gd name="T98" fmla="*/ 40 w 206"/>
                <a:gd name="T99" fmla="*/ 146 h 202"/>
                <a:gd name="T100" fmla="*/ 44 w 206"/>
                <a:gd name="T101" fmla="*/ 152 h 202"/>
                <a:gd name="T102" fmla="*/ 48 w 206"/>
                <a:gd name="T103" fmla="*/ 158 h 202"/>
                <a:gd name="T104" fmla="*/ 184 w 206"/>
                <a:gd name="T105" fmla="*/ 202 h 202"/>
                <a:gd name="T106" fmla="*/ 206 w 206"/>
                <a:gd name="T107" fmla="*/ 18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6" h="202">
                  <a:moveTo>
                    <a:pt x="206" y="34"/>
                  </a:moveTo>
                  <a:lnTo>
                    <a:pt x="200" y="34"/>
                  </a:lnTo>
                  <a:lnTo>
                    <a:pt x="196" y="32"/>
                  </a:lnTo>
                  <a:lnTo>
                    <a:pt x="192" y="30"/>
                  </a:lnTo>
                  <a:lnTo>
                    <a:pt x="186" y="26"/>
                  </a:lnTo>
                  <a:lnTo>
                    <a:pt x="182" y="24"/>
                  </a:lnTo>
                  <a:lnTo>
                    <a:pt x="176" y="24"/>
                  </a:lnTo>
                  <a:lnTo>
                    <a:pt x="174" y="22"/>
                  </a:lnTo>
                  <a:lnTo>
                    <a:pt x="172" y="22"/>
                  </a:lnTo>
                  <a:lnTo>
                    <a:pt x="170" y="22"/>
                  </a:lnTo>
                  <a:lnTo>
                    <a:pt x="166" y="22"/>
                  </a:lnTo>
                  <a:lnTo>
                    <a:pt x="162" y="22"/>
                  </a:lnTo>
                  <a:lnTo>
                    <a:pt x="154" y="24"/>
                  </a:lnTo>
                  <a:lnTo>
                    <a:pt x="148" y="26"/>
                  </a:lnTo>
                  <a:lnTo>
                    <a:pt x="142" y="26"/>
                  </a:lnTo>
                  <a:lnTo>
                    <a:pt x="138" y="28"/>
                  </a:lnTo>
                  <a:lnTo>
                    <a:pt x="138" y="32"/>
                  </a:lnTo>
                  <a:lnTo>
                    <a:pt x="136" y="34"/>
                  </a:lnTo>
                  <a:lnTo>
                    <a:pt x="138" y="38"/>
                  </a:lnTo>
                  <a:lnTo>
                    <a:pt x="138" y="42"/>
                  </a:lnTo>
                  <a:lnTo>
                    <a:pt x="140" y="44"/>
                  </a:lnTo>
                  <a:lnTo>
                    <a:pt x="140" y="46"/>
                  </a:lnTo>
                  <a:lnTo>
                    <a:pt x="140" y="46"/>
                  </a:lnTo>
                  <a:lnTo>
                    <a:pt x="138" y="54"/>
                  </a:lnTo>
                  <a:lnTo>
                    <a:pt x="132" y="56"/>
                  </a:lnTo>
                  <a:lnTo>
                    <a:pt x="122" y="56"/>
                  </a:lnTo>
                  <a:lnTo>
                    <a:pt x="114" y="54"/>
                  </a:lnTo>
                  <a:lnTo>
                    <a:pt x="106" y="52"/>
                  </a:lnTo>
                  <a:lnTo>
                    <a:pt x="100" y="48"/>
                  </a:lnTo>
                  <a:lnTo>
                    <a:pt x="96" y="44"/>
                  </a:lnTo>
                  <a:lnTo>
                    <a:pt x="90" y="40"/>
                  </a:lnTo>
                  <a:lnTo>
                    <a:pt x="88" y="36"/>
                  </a:lnTo>
                  <a:lnTo>
                    <a:pt x="86" y="30"/>
                  </a:lnTo>
                  <a:lnTo>
                    <a:pt x="84" y="26"/>
                  </a:lnTo>
                  <a:lnTo>
                    <a:pt x="82" y="22"/>
                  </a:lnTo>
                  <a:lnTo>
                    <a:pt x="80" y="18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58" y="12"/>
                  </a:lnTo>
                  <a:lnTo>
                    <a:pt x="56" y="10"/>
                  </a:lnTo>
                  <a:lnTo>
                    <a:pt x="52" y="8"/>
                  </a:lnTo>
                  <a:lnTo>
                    <a:pt x="46" y="6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24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2" y="20"/>
                  </a:lnTo>
                  <a:lnTo>
                    <a:pt x="20" y="20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32"/>
                  </a:lnTo>
                  <a:lnTo>
                    <a:pt x="16" y="34"/>
                  </a:lnTo>
                  <a:lnTo>
                    <a:pt x="14" y="36"/>
                  </a:lnTo>
                  <a:lnTo>
                    <a:pt x="12" y="40"/>
                  </a:lnTo>
                  <a:lnTo>
                    <a:pt x="8" y="42"/>
                  </a:lnTo>
                  <a:lnTo>
                    <a:pt x="6" y="46"/>
                  </a:lnTo>
                  <a:lnTo>
                    <a:pt x="2" y="48"/>
                  </a:lnTo>
                  <a:lnTo>
                    <a:pt x="2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50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4" y="66"/>
                  </a:lnTo>
                  <a:lnTo>
                    <a:pt x="4" y="72"/>
                  </a:lnTo>
                  <a:lnTo>
                    <a:pt x="6" y="76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8" y="82"/>
                  </a:lnTo>
                  <a:lnTo>
                    <a:pt x="10" y="84"/>
                  </a:lnTo>
                  <a:lnTo>
                    <a:pt x="12" y="88"/>
                  </a:lnTo>
                  <a:lnTo>
                    <a:pt x="12" y="92"/>
                  </a:lnTo>
                  <a:lnTo>
                    <a:pt x="12" y="96"/>
                  </a:lnTo>
                  <a:lnTo>
                    <a:pt x="12" y="102"/>
                  </a:lnTo>
                  <a:lnTo>
                    <a:pt x="12" y="106"/>
                  </a:lnTo>
                  <a:lnTo>
                    <a:pt x="10" y="108"/>
                  </a:lnTo>
                  <a:lnTo>
                    <a:pt x="10" y="108"/>
                  </a:lnTo>
                  <a:lnTo>
                    <a:pt x="12" y="110"/>
                  </a:lnTo>
                  <a:lnTo>
                    <a:pt x="14" y="112"/>
                  </a:lnTo>
                  <a:lnTo>
                    <a:pt x="14" y="116"/>
                  </a:lnTo>
                  <a:lnTo>
                    <a:pt x="14" y="122"/>
                  </a:lnTo>
                  <a:lnTo>
                    <a:pt x="28" y="142"/>
                  </a:lnTo>
                  <a:lnTo>
                    <a:pt x="30" y="142"/>
                  </a:lnTo>
                  <a:lnTo>
                    <a:pt x="32" y="142"/>
                  </a:lnTo>
                  <a:lnTo>
                    <a:pt x="36" y="142"/>
                  </a:lnTo>
                  <a:lnTo>
                    <a:pt x="40" y="146"/>
                  </a:lnTo>
                  <a:lnTo>
                    <a:pt x="40" y="146"/>
                  </a:lnTo>
                  <a:lnTo>
                    <a:pt x="42" y="148"/>
                  </a:lnTo>
                  <a:lnTo>
                    <a:pt x="44" y="152"/>
                  </a:lnTo>
                  <a:lnTo>
                    <a:pt x="46" y="154"/>
                  </a:lnTo>
                  <a:lnTo>
                    <a:pt x="48" y="158"/>
                  </a:lnTo>
                  <a:lnTo>
                    <a:pt x="76" y="156"/>
                  </a:lnTo>
                  <a:lnTo>
                    <a:pt x="184" y="202"/>
                  </a:lnTo>
                  <a:lnTo>
                    <a:pt x="184" y="184"/>
                  </a:lnTo>
                  <a:lnTo>
                    <a:pt x="206" y="184"/>
                  </a:lnTo>
                  <a:lnTo>
                    <a:pt x="206" y="3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0" name="Freeform 277"/>
            <p:cNvSpPr/>
            <p:nvPr/>
          </p:nvSpPr>
          <p:spPr bwMode="gray">
            <a:xfrm>
              <a:off x="875" y="2936"/>
              <a:ext cx="146" cy="120"/>
            </a:xfrm>
            <a:custGeom>
              <a:avLst/>
              <a:gdLst>
                <a:gd name="T0" fmla="*/ 142 w 146"/>
                <a:gd name="T1" fmla="*/ 0 h 120"/>
                <a:gd name="T2" fmla="*/ 132 w 146"/>
                <a:gd name="T3" fmla="*/ 2 h 120"/>
                <a:gd name="T4" fmla="*/ 124 w 146"/>
                <a:gd name="T5" fmla="*/ 6 h 120"/>
                <a:gd name="T6" fmla="*/ 120 w 146"/>
                <a:gd name="T7" fmla="*/ 8 h 120"/>
                <a:gd name="T8" fmla="*/ 96 w 146"/>
                <a:gd name="T9" fmla="*/ 4 h 120"/>
                <a:gd name="T10" fmla="*/ 84 w 146"/>
                <a:gd name="T11" fmla="*/ 8 h 120"/>
                <a:gd name="T12" fmla="*/ 76 w 146"/>
                <a:gd name="T13" fmla="*/ 6 h 120"/>
                <a:gd name="T14" fmla="*/ 68 w 146"/>
                <a:gd name="T15" fmla="*/ 12 h 120"/>
                <a:gd name="T16" fmla="*/ 62 w 146"/>
                <a:gd name="T17" fmla="*/ 16 h 120"/>
                <a:gd name="T18" fmla="*/ 58 w 146"/>
                <a:gd name="T19" fmla="*/ 14 h 120"/>
                <a:gd name="T20" fmla="*/ 50 w 146"/>
                <a:gd name="T21" fmla="*/ 10 h 120"/>
                <a:gd name="T22" fmla="*/ 42 w 146"/>
                <a:gd name="T23" fmla="*/ 8 h 120"/>
                <a:gd name="T24" fmla="*/ 40 w 146"/>
                <a:gd name="T25" fmla="*/ 6 h 120"/>
                <a:gd name="T26" fmla="*/ 38 w 146"/>
                <a:gd name="T27" fmla="*/ 6 h 120"/>
                <a:gd name="T28" fmla="*/ 30 w 146"/>
                <a:gd name="T29" fmla="*/ 6 h 120"/>
                <a:gd name="T30" fmla="*/ 16 w 146"/>
                <a:gd name="T31" fmla="*/ 8 h 120"/>
                <a:gd name="T32" fmla="*/ 6 w 146"/>
                <a:gd name="T33" fmla="*/ 14 h 120"/>
                <a:gd name="T34" fmla="*/ 2 w 146"/>
                <a:gd name="T35" fmla="*/ 20 h 120"/>
                <a:gd name="T36" fmla="*/ 4 w 146"/>
                <a:gd name="T37" fmla="*/ 22 h 120"/>
                <a:gd name="T38" fmla="*/ 6 w 146"/>
                <a:gd name="T39" fmla="*/ 28 h 120"/>
                <a:gd name="T40" fmla="*/ 6 w 146"/>
                <a:gd name="T41" fmla="*/ 40 h 120"/>
                <a:gd name="T42" fmla="*/ 6 w 146"/>
                <a:gd name="T43" fmla="*/ 48 h 120"/>
                <a:gd name="T44" fmla="*/ 2 w 146"/>
                <a:gd name="T45" fmla="*/ 54 h 120"/>
                <a:gd name="T46" fmla="*/ 0 w 146"/>
                <a:gd name="T47" fmla="*/ 64 h 120"/>
                <a:gd name="T48" fmla="*/ 0 w 146"/>
                <a:gd name="T49" fmla="*/ 100 h 120"/>
                <a:gd name="T50" fmla="*/ 16 w 146"/>
                <a:gd name="T51" fmla="*/ 100 h 120"/>
                <a:gd name="T52" fmla="*/ 34 w 146"/>
                <a:gd name="T53" fmla="*/ 112 h 120"/>
                <a:gd name="T54" fmla="*/ 52 w 146"/>
                <a:gd name="T55" fmla="*/ 118 h 120"/>
                <a:gd name="T56" fmla="*/ 76 w 146"/>
                <a:gd name="T57" fmla="*/ 120 h 120"/>
                <a:gd name="T58" fmla="*/ 94 w 146"/>
                <a:gd name="T59" fmla="*/ 102 h 120"/>
                <a:gd name="T60" fmla="*/ 96 w 146"/>
                <a:gd name="T61" fmla="*/ 86 h 120"/>
                <a:gd name="T62" fmla="*/ 100 w 146"/>
                <a:gd name="T63" fmla="*/ 80 h 120"/>
                <a:gd name="T64" fmla="*/ 108 w 146"/>
                <a:gd name="T65" fmla="*/ 72 h 120"/>
                <a:gd name="T66" fmla="*/ 118 w 146"/>
                <a:gd name="T67" fmla="*/ 68 h 120"/>
                <a:gd name="T68" fmla="*/ 122 w 146"/>
                <a:gd name="T69" fmla="*/ 72 h 120"/>
                <a:gd name="T70" fmla="*/ 126 w 146"/>
                <a:gd name="T71" fmla="*/ 72 h 120"/>
                <a:gd name="T72" fmla="*/ 132 w 146"/>
                <a:gd name="T73" fmla="*/ 68 h 120"/>
                <a:gd name="T74" fmla="*/ 138 w 146"/>
                <a:gd name="T75" fmla="*/ 56 h 120"/>
                <a:gd name="T76" fmla="*/ 142 w 146"/>
                <a:gd name="T77" fmla="*/ 46 h 120"/>
                <a:gd name="T78" fmla="*/ 144 w 146"/>
                <a:gd name="T79" fmla="*/ 36 h 120"/>
                <a:gd name="T80" fmla="*/ 146 w 146"/>
                <a:gd name="T81" fmla="*/ 24 h 120"/>
                <a:gd name="T82" fmla="*/ 144 w 146"/>
                <a:gd name="T83" fmla="*/ 14 h 120"/>
                <a:gd name="T84" fmla="*/ 146 w 146"/>
                <a:gd name="T85" fmla="*/ 4 h 120"/>
                <a:gd name="T86" fmla="*/ 146 w 146"/>
                <a:gd name="T8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6" h="120">
                  <a:moveTo>
                    <a:pt x="146" y="0"/>
                  </a:moveTo>
                  <a:lnTo>
                    <a:pt x="142" y="0"/>
                  </a:lnTo>
                  <a:lnTo>
                    <a:pt x="136" y="0"/>
                  </a:lnTo>
                  <a:lnTo>
                    <a:pt x="132" y="2"/>
                  </a:lnTo>
                  <a:lnTo>
                    <a:pt x="126" y="4"/>
                  </a:lnTo>
                  <a:lnTo>
                    <a:pt x="124" y="6"/>
                  </a:lnTo>
                  <a:lnTo>
                    <a:pt x="120" y="6"/>
                  </a:lnTo>
                  <a:lnTo>
                    <a:pt x="120" y="8"/>
                  </a:lnTo>
                  <a:lnTo>
                    <a:pt x="108" y="2"/>
                  </a:lnTo>
                  <a:lnTo>
                    <a:pt x="96" y="4"/>
                  </a:lnTo>
                  <a:lnTo>
                    <a:pt x="88" y="6"/>
                  </a:lnTo>
                  <a:lnTo>
                    <a:pt x="84" y="8"/>
                  </a:lnTo>
                  <a:lnTo>
                    <a:pt x="80" y="6"/>
                  </a:lnTo>
                  <a:lnTo>
                    <a:pt x="76" y="6"/>
                  </a:lnTo>
                  <a:lnTo>
                    <a:pt x="70" y="8"/>
                  </a:lnTo>
                  <a:lnTo>
                    <a:pt x="68" y="12"/>
                  </a:lnTo>
                  <a:lnTo>
                    <a:pt x="64" y="14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58" y="14"/>
                  </a:lnTo>
                  <a:lnTo>
                    <a:pt x="54" y="10"/>
                  </a:lnTo>
                  <a:lnTo>
                    <a:pt x="50" y="10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2" y="6"/>
                  </a:lnTo>
                  <a:lnTo>
                    <a:pt x="16" y="8"/>
                  </a:lnTo>
                  <a:lnTo>
                    <a:pt x="10" y="12"/>
                  </a:lnTo>
                  <a:lnTo>
                    <a:pt x="6" y="14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4" y="24"/>
                  </a:lnTo>
                  <a:lnTo>
                    <a:pt x="6" y="28"/>
                  </a:lnTo>
                  <a:lnTo>
                    <a:pt x="6" y="34"/>
                  </a:lnTo>
                  <a:lnTo>
                    <a:pt x="6" y="40"/>
                  </a:lnTo>
                  <a:lnTo>
                    <a:pt x="6" y="46"/>
                  </a:lnTo>
                  <a:lnTo>
                    <a:pt x="6" y="48"/>
                  </a:lnTo>
                  <a:lnTo>
                    <a:pt x="4" y="50"/>
                  </a:lnTo>
                  <a:lnTo>
                    <a:pt x="2" y="54"/>
                  </a:lnTo>
                  <a:lnTo>
                    <a:pt x="2" y="58"/>
                  </a:lnTo>
                  <a:lnTo>
                    <a:pt x="0" y="64"/>
                  </a:lnTo>
                  <a:lnTo>
                    <a:pt x="0" y="70"/>
                  </a:lnTo>
                  <a:lnTo>
                    <a:pt x="0" y="100"/>
                  </a:lnTo>
                  <a:lnTo>
                    <a:pt x="14" y="98"/>
                  </a:lnTo>
                  <a:lnTo>
                    <a:pt x="16" y="100"/>
                  </a:lnTo>
                  <a:lnTo>
                    <a:pt x="24" y="106"/>
                  </a:lnTo>
                  <a:lnTo>
                    <a:pt x="34" y="112"/>
                  </a:lnTo>
                  <a:lnTo>
                    <a:pt x="48" y="118"/>
                  </a:lnTo>
                  <a:lnTo>
                    <a:pt x="52" y="118"/>
                  </a:lnTo>
                  <a:lnTo>
                    <a:pt x="62" y="120"/>
                  </a:lnTo>
                  <a:lnTo>
                    <a:pt x="76" y="120"/>
                  </a:lnTo>
                  <a:lnTo>
                    <a:pt x="86" y="120"/>
                  </a:lnTo>
                  <a:lnTo>
                    <a:pt x="94" y="102"/>
                  </a:lnTo>
                  <a:lnTo>
                    <a:pt x="94" y="88"/>
                  </a:lnTo>
                  <a:lnTo>
                    <a:pt x="96" y="86"/>
                  </a:lnTo>
                  <a:lnTo>
                    <a:pt x="98" y="84"/>
                  </a:lnTo>
                  <a:lnTo>
                    <a:pt x="100" y="80"/>
                  </a:lnTo>
                  <a:lnTo>
                    <a:pt x="104" y="76"/>
                  </a:lnTo>
                  <a:lnTo>
                    <a:pt x="108" y="72"/>
                  </a:lnTo>
                  <a:lnTo>
                    <a:pt x="112" y="70"/>
                  </a:lnTo>
                  <a:lnTo>
                    <a:pt x="118" y="68"/>
                  </a:lnTo>
                  <a:lnTo>
                    <a:pt x="122" y="72"/>
                  </a:lnTo>
                  <a:lnTo>
                    <a:pt x="122" y="72"/>
                  </a:lnTo>
                  <a:lnTo>
                    <a:pt x="124" y="72"/>
                  </a:lnTo>
                  <a:lnTo>
                    <a:pt x="126" y="72"/>
                  </a:lnTo>
                  <a:lnTo>
                    <a:pt x="128" y="70"/>
                  </a:lnTo>
                  <a:lnTo>
                    <a:pt x="132" y="68"/>
                  </a:lnTo>
                  <a:lnTo>
                    <a:pt x="136" y="64"/>
                  </a:lnTo>
                  <a:lnTo>
                    <a:pt x="138" y="56"/>
                  </a:lnTo>
                  <a:lnTo>
                    <a:pt x="142" y="46"/>
                  </a:lnTo>
                  <a:lnTo>
                    <a:pt x="142" y="46"/>
                  </a:lnTo>
                  <a:lnTo>
                    <a:pt x="144" y="42"/>
                  </a:lnTo>
                  <a:lnTo>
                    <a:pt x="144" y="36"/>
                  </a:lnTo>
                  <a:lnTo>
                    <a:pt x="146" y="30"/>
                  </a:lnTo>
                  <a:lnTo>
                    <a:pt x="146" y="24"/>
                  </a:lnTo>
                  <a:lnTo>
                    <a:pt x="144" y="18"/>
                  </a:lnTo>
                  <a:lnTo>
                    <a:pt x="144" y="14"/>
                  </a:lnTo>
                  <a:lnTo>
                    <a:pt x="144" y="8"/>
                  </a:lnTo>
                  <a:lnTo>
                    <a:pt x="146" y="4"/>
                  </a:lnTo>
                  <a:lnTo>
                    <a:pt x="146" y="2"/>
                  </a:lnTo>
                  <a:lnTo>
                    <a:pt x="14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Freeform 278"/>
            <p:cNvSpPr/>
            <p:nvPr/>
          </p:nvSpPr>
          <p:spPr bwMode="gray">
            <a:xfrm>
              <a:off x="995" y="2796"/>
              <a:ext cx="52" cy="132"/>
            </a:xfrm>
            <a:custGeom>
              <a:avLst/>
              <a:gdLst>
                <a:gd name="T0" fmla="*/ 28 w 52"/>
                <a:gd name="T1" fmla="*/ 132 h 132"/>
                <a:gd name="T2" fmla="*/ 30 w 52"/>
                <a:gd name="T3" fmla="*/ 118 h 132"/>
                <a:gd name="T4" fmla="*/ 30 w 52"/>
                <a:gd name="T5" fmla="*/ 118 h 132"/>
                <a:gd name="T6" fmla="*/ 30 w 52"/>
                <a:gd name="T7" fmla="*/ 116 h 132"/>
                <a:gd name="T8" fmla="*/ 32 w 52"/>
                <a:gd name="T9" fmla="*/ 112 h 132"/>
                <a:gd name="T10" fmla="*/ 32 w 52"/>
                <a:gd name="T11" fmla="*/ 108 h 132"/>
                <a:gd name="T12" fmla="*/ 36 w 52"/>
                <a:gd name="T13" fmla="*/ 104 h 132"/>
                <a:gd name="T14" fmla="*/ 40 w 52"/>
                <a:gd name="T15" fmla="*/ 100 h 132"/>
                <a:gd name="T16" fmla="*/ 44 w 52"/>
                <a:gd name="T17" fmla="*/ 96 h 132"/>
                <a:gd name="T18" fmla="*/ 44 w 52"/>
                <a:gd name="T19" fmla="*/ 92 h 132"/>
                <a:gd name="T20" fmla="*/ 44 w 52"/>
                <a:gd name="T21" fmla="*/ 80 h 132"/>
                <a:gd name="T22" fmla="*/ 44 w 52"/>
                <a:gd name="T23" fmla="*/ 66 h 132"/>
                <a:gd name="T24" fmla="*/ 46 w 52"/>
                <a:gd name="T25" fmla="*/ 52 h 132"/>
                <a:gd name="T26" fmla="*/ 52 w 52"/>
                <a:gd name="T27" fmla="*/ 44 h 132"/>
                <a:gd name="T28" fmla="*/ 50 w 52"/>
                <a:gd name="T29" fmla="*/ 44 h 132"/>
                <a:gd name="T30" fmla="*/ 50 w 52"/>
                <a:gd name="T31" fmla="*/ 40 h 132"/>
                <a:gd name="T32" fmla="*/ 48 w 52"/>
                <a:gd name="T33" fmla="*/ 36 h 132"/>
                <a:gd name="T34" fmla="*/ 46 w 52"/>
                <a:gd name="T35" fmla="*/ 30 h 132"/>
                <a:gd name="T36" fmla="*/ 44 w 52"/>
                <a:gd name="T37" fmla="*/ 24 h 132"/>
                <a:gd name="T38" fmla="*/ 44 w 52"/>
                <a:gd name="T39" fmla="*/ 20 h 132"/>
                <a:gd name="T40" fmla="*/ 44 w 52"/>
                <a:gd name="T41" fmla="*/ 14 h 132"/>
                <a:gd name="T42" fmla="*/ 16 w 52"/>
                <a:gd name="T43" fmla="*/ 16 h 132"/>
                <a:gd name="T44" fmla="*/ 16 w 52"/>
                <a:gd name="T45" fmla="*/ 14 h 132"/>
                <a:gd name="T46" fmla="*/ 14 w 52"/>
                <a:gd name="T47" fmla="*/ 12 h 132"/>
                <a:gd name="T48" fmla="*/ 12 w 52"/>
                <a:gd name="T49" fmla="*/ 8 h 132"/>
                <a:gd name="T50" fmla="*/ 8 w 52"/>
                <a:gd name="T51" fmla="*/ 4 h 132"/>
                <a:gd name="T52" fmla="*/ 4 w 52"/>
                <a:gd name="T53" fmla="*/ 2 h 132"/>
                <a:gd name="T54" fmla="*/ 0 w 52"/>
                <a:gd name="T55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2" h="132">
                  <a:moveTo>
                    <a:pt x="28" y="132"/>
                  </a:moveTo>
                  <a:lnTo>
                    <a:pt x="30" y="118"/>
                  </a:lnTo>
                  <a:lnTo>
                    <a:pt x="30" y="118"/>
                  </a:lnTo>
                  <a:lnTo>
                    <a:pt x="30" y="116"/>
                  </a:lnTo>
                  <a:lnTo>
                    <a:pt x="32" y="112"/>
                  </a:lnTo>
                  <a:lnTo>
                    <a:pt x="32" y="108"/>
                  </a:lnTo>
                  <a:lnTo>
                    <a:pt x="36" y="104"/>
                  </a:lnTo>
                  <a:lnTo>
                    <a:pt x="40" y="100"/>
                  </a:lnTo>
                  <a:lnTo>
                    <a:pt x="44" y="96"/>
                  </a:lnTo>
                  <a:lnTo>
                    <a:pt x="44" y="92"/>
                  </a:lnTo>
                  <a:lnTo>
                    <a:pt x="44" y="80"/>
                  </a:lnTo>
                  <a:lnTo>
                    <a:pt x="44" y="66"/>
                  </a:lnTo>
                  <a:lnTo>
                    <a:pt x="46" y="52"/>
                  </a:lnTo>
                  <a:lnTo>
                    <a:pt x="52" y="44"/>
                  </a:lnTo>
                  <a:lnTo>
                    <a:pt x="50" y="44"/>
                  </a:lnTo>
                  <a:lnTo>
                    <a:pt x="50" y="40"/>
                  </a:lnTo>
                  <a:lnTo>
                    <a:pt x="48" y="36"/>
                  </a:lnTo>
                  <a:lnTo>
                    <a:pt x="46" y="30"/>
                  </a:lnTo>
                  <a:lnTo>
                    <a:pt x="44" y="24"/>
                  </a:lnTo>
                  <a:lnTo>
                    <a:pt x="44" y="20"/>
                  </a:lnTo>
                  <a:lnTo>
                    <a:pt x="44" y="14"/>
                  </a:lnTo>
                  <a:lnTo>
                    <a:pt x="16" y="16"/>
                  </a:lnTo>
                  <a:lnTo>
                    <a:pt x="16" y="14"/>
                  </a:lnTo>
                  <a:lnTo>
                    <a:pt x="14" y="12"/>
                  </a:lnTo>
                  <a:lnTo>
                    <a:pt x="12" y="8"/>
                  </a:lnTo>
                  <a:lnTo>
                    <a:pt x="8" y="4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Freeform 279"/>
            <p:cNvSpPr/>
            <p:nvPr/>
          </p:nvSpPr>
          <p:spPr bwMode="gray">
            <a:xfrm>
              <a:off x="829" y="2796"/>
              <a:ext cx="218" cy="162"/>
            </a:xfrm>
            <a:custGeom>
              <a:avLst/>
              <a:gdLst>
                <a:gd name="T0" fmla="*/ 94 w 218"/>
                <a:gd name="T1" fmla="*/ 36 h 162"/>
                <a:gd name="T2" fmla="*/ 78 w 218"/>
                <a:gd name="T3" fmla="*/ 40 h 162"/>
                <a:gd name="T4" fmla="*/ 62 w 218"/>
                <a:gd name="T5" fmla="*/ 42 h 162"/>
                <a:gd name="T6" fmla="*/ 60 w 218"/>
                <a:gd name="T7" fmla="*/ 62 h 162"/>
                <a:gd name="T8" fmla="*/ 50 w 218"/>
                <a:gd name="T9" fmla="*/ 100 h 162"/>
                <a:gd name="T10" fmla="*/ 38 w 218"/>
                <a:gd name="T11" fmla="*/ 116 h 162"/>
                <a:gd name="T12" fmla="*/ 32 w 218"/>
                <a:gd name="T13" fmla="*/ 120 h 162"/>
                <a:gd name="T14" fmla="*/ 24 w 218"/>
                <a:gd name="T15" fmla="*/ 122 h 162"/>
                <a:gd name="T16" fmla="*/ 18 w 218"/>
                <a:gd name="T17" fmla="*/ 122 h 162"/>
                <a:gd name="T18" fmla="*/ 10 w 218"/>
                <a:gd name="T19" fmla="*/ 122 h 162"/>
                <a:gd name="T20" fmla="*/ 4 w 218"/>
                <a:gd name="T21" fmla="*/ 122 h 162"/>
                <a:gd name="T22" fmla="*/ 2 w 218"/>
                <a:gd name="T23" fmla="*/ 128 h 162"/>
                <a:gd name="T24" fmla="*/ 4 w 218"/>
                <a:gd name="T25" fmla="*/ 132 h 162"/>
                <a:gd name="T26" fmla="*/ 8 w 218"/>
                <a:gd name="T27" fmla="*/ 138 h 162"/>
                <a:gd name="T28" fmla="*/ 8 w 218"/>
                <a:gd name="T29" fmla="*/ 140 h 162"/>
                <a:gd name="T30" fmla="*/ 14 w 218"/>
                <a:gd name="T31" fmla="*/ 144 h 162"/>
                <a:gd name="T32" fmla="*/ 16 w 218"/>
                <a:gd name="T33" fmla="*/ 144 h 162"/>
                <a:gd name="T34" fmla="*/ 16 w 218"/>
                <a:gd name="T35" fmla="*/ 150 h 162"/>
                <a:gd name="T36" fmla="*/ 28 w 218"/>
                <a:gd name="T37" fmla="*/ 142 h 162"/>
                <a:gd name="T38" fmla="*/ 30 w 218"/>
                <a:gd name="T39" fmla="*/ 146 h 162"/>
                <a:gd name="T40" fmla="*/ 36 w 218"/>
                <a:gd name="T41" fmla="*/ 150 h 162"/>
                <a:gd name="T42" fmla="*/ 42 w 218"/>
                <a:gd name="T43" fmla="*/ 154 h 162"/>
                <a:gd name="T44" fmla="*/ 44 w 218"/>
                <a:gd name="T45" fmla="*/ 156 h 162"/>
                <a:gd name="T46" fmla="*/ 50 w 218"/>
                <a:gd name="T47" fmla="*/ 162 h 162"/>
                <a:gd name="T48" fmla="*/ 50 w 218"/>
                <a:gd name="T49" fmla="*/ 158 h 162"/>
                <a:gd name="T50" fmla="*/ 56 w 218"/>
                <a:gd name="T51" fmla="*/ 152 h 162"/>
                <a:gd name="T52" fmla="*/ 68 w 218"/>
                <a:gd name="T53" fmla="*/ 146 h 162"/>
                <a:gd name="T54" fmla="*/ 82 w 218"/>
                <a:gd name="T55" fmla="*/ 146 h 162"/>
                <a:gd name="T56" fmla="*/ 88 w 218"/>
                <a:gd name="T57" fmla="*/ 146 h 162"/>
                <a:gd name="T58" fmla="*/ 88 w 218"/>
                <a:gd name="T59" fmla="*/ 148 h 162"/>
                <a:gd name="T60" fmla="*/ 96 w 218"/>
                <a:gd name="T61" fmla="*/ 150 h 162"/>
                <a:gd name="T62" fmla="*/ 106 w 218"/>
                <a:gd name="T63" fmla="*/ 154 h 162"/>
                <a:gd name="T64" fmla="*/ 110 w 218"/>
                <a:gd name="T65" fmla="*/ 156 h 162"/>
                <a:gd name="T66" fmla="*/ 114 w 218"/>
                <a:gd name="T67" fmla="*/ 152 h 162"/>
                <a:gd name="T68" fmla="*/ 122 w 218"/>
                <a:gd name="T69" fmla="*/ 148 h 162"/>
                <a:gd name="T70" fmla="*/ 130 w 218"/>
                <a:gd name="T71" fmla="*/ 148 h 162"/>
                <a:gd name="T72" fmla="*/ 144 w 218"/>
                <a:gd name="T73" fmla="*/ 144 h 162"/>
                <a:gd name="T74" fmla="*/ 166 w 218"/>
                <a:gd name="T75" fmla="*/ 148 h 162"/>
                <a:gd name="T76" fmla="*/ 170 w 218"/>
                <a:gd name="T77" fmla="*/ 146 h 162"/>
                <a:gd name="T78" fmla="*/ 178 w 218"/>
                <a:gd name="T79" fmla="*/ 142 h 162"/>
                <a:gd name="T80" fmla="*/ 188 w 218"/>
                <a:gd name="T81" fmla="*/ 140 h 162"/>
                <a:gd name="T82" fmla="*/ 196 w 218"/>
                <a:gd name="T83" fmla="*/ 118 h 162"/>
                <a:gd name="T84" fmla="*/ 196 w 218"/>
                <a:gd name="T85" fmla="*/ 116 h 162"/>
                <a:gd name="T86" fmla="*/ 198 w 218"/>
                <a:gd name="T87" fmla="*/ 108 h 162"/>
                <a:gd name="T88" fmla="*/ 206 w 218"/>
                <a:gd name="T89" fmla="*/ 100 h 162"/>
                <a:gd name="T90" fmla="*/ 210 w 218"/>
                <a:gd name="T91" fmla="*/ 92 h 162"/>
                <a:gd name="T92" fmla="*/ 210 w 218"/>
                <a:gd name="T93" fmla="*/ 66 h 162"/>
                <a:gd name="T94" fmla="*/ 218 w 218"/>
                <a:gd name="T95" fmla="*/ 44 h 162"/>
                <a:gd name="T96" fmla="*/ 216 w 218"/>
                <a:gd name="T97" fmla="*/ 40 h 162"/>
                <a:gd name="T98" fmla="*/ 212 w 218"/>
                <a:gd name="T99" fmla="*/ 30 h 162"/>
                <a:gd name="T100" fmla="*/ 210 w 218"/>
                <a:gd name="T101" fmla="*/ 20 h 162"/>
                <a:gd name="T102" fmla="*/ 182 w 218"/>
                <a:gd name="T103" fmla="*/ 16 h 162"/>
                <a:gd name="T104" fmla="*/ 180 w 218"/>
                <a:gd name="T105" fmla="*/ 12 h 162"/>
                <a:gd name="T106" fmla="*/ 174 w 218"/>
                <a:gd name="T107" fmla="*/ 4 h 162"/>
                <a:gd name="T108" fmla="*/ 166 w 218"/>
                <a:gd name="T10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8" h="162">
                  <a:moveTo>
                    <a:pt x="162" y="0"/>
                  </a:moveTo>
                  <a:lnTo>
                    <a:pt x="94" y="36"/>
                  </a:lnTo>
                  <a:lnTo>
                    <a:pt x="90" y="38"/>
                  </a:lnTo>
                  <a:lnTo>
                    <a:pt x="78" y="40"/>
                  </a:lnTo>
                  <a:lnTo>
                    <a:pt x="68" y="42"/>
                  </a:lnTo>
                  <a:lnTo>
                    <a:pt x="62" y="42"/>
                  </a:lnTo>
                  <a:lnTo>
                    <a:pt x="62" y="48"/>
                  </a:lnTo>
                  <a:lnTo>
                    <a:pt x="60" y="62"/>
                  </a:lnTo>
                  <a:lnTo>
                    <a:pt x="56" y="80"/>
                  </a:lnTo>
                  <a:lnTo>
                    <a:pt x="50" y="100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6" y="118"/>
                  </a:lnTo>
                  <a:lnTo>
                    <a:pt x="32" y="120"/>
                  </a:lnTo>
                  <a:lnTo>
                    <a:pt x="28" y="120"/>
                  </a:lnTo>
                  <a:lnTo>
                    <a:pt x="24" y="122"/>
                  </a:lnTo>
                  <a:lnTo>
                    <a:pt x="20" y="122"/>
                  </a:lnTo>
                  <a:lnTo>
                    <a:pt x="18" y="122"/>
                  </a:lnTo>
                  <a:lnTo>
                    <a:pt x="14" y="122"/>
                  </a:lnTo>
                  <a:lnTo>
                    <a:pt x="10" y="122"/>
                  </a:lnTo>
                  <a:lnTo>
                    <a:pt x="6" y="122"/>
                  </a:lnTo>
                  <a:lnTo>
                    <a:pt x="4" y="122"/>
                  </a:lnTo>
                  <a:lnTo>
                    <a:pt x="0" y="128"/>
                  </a:lnTo>
                  <a:lnTo>
                    <a:pt x="2" y="128"/>
                  </a:lnTo>
                  <a:lnTo>
                    <a:pt x="2" y="130"/>
                  </a:lnTo>
                  <a:lnTo>
                    <a:pt x="4" y="132"/>
                  </a:lnTo>
                  <a:lnTo>
                    <a:pt x="6" y="136"/>
                  </a:lnTo>
                  <a:lnTo>
                    <a:pt x="8" y="138"/>
                  </a:lnTo>
                  <a:lnTo>
                    <a:pt x="8" y="138"/>
                  </a:lnTo>
                  <a:lnTo>
                    <a:pt x="8" y="140"/>
                  </a:lnTo>
                  <a:lnTo>
                    <a:pt x="10" y="142"/>
                  </a:lnTo>
                  <a:lnTo>
                    <a:pt x="14" y="144"/>
                  </a:lnTo>
                  <a:lnTo>
                    <a:pt x="14" y="144"/>
                  </a:lnTo>
                  <a:lnTo>
                    <a:pt x="16" y="144"/>
                  </a:lnTo>
                  <a:lnTo>
                    <a:pt x="16" y="146"/>
                  </a:lnTo>
                  <a:lnTo>
                    <a:pt x="16" y="150"/>
                  </a:lnTo>
                  <a:lnTo>
                    <a:pt x="26" y="150"/>
                  </a:lnTo>
                  <a:lnTo>
                    <a:pt x="28" y="142"/>
                  </a:lnTo>
                  <a:lnTo>
                    <a:pt x="28" y="144"/>
                  </a:lnTo>
                  <a:lnTo>
                    <a:pt x="30" y="146"/>
                  </a:lnTo>
                  <a:lnTo>
                    <a:pt x="34" y="148"/>
                  </a:lnTo>
                  <a:lnTo>
                    <a:pt x="36" y="150"/>
                  </a:lnTo>
                  <a:lnTo>
                    <a:pt x="38" y="152"/>
                  </a:lnTo>
                  <a:lnTo>
                    <a:pt x="42" y="154"/>
                  </a:lnTo>
                  <a:lnTo>
                    <a:pt x="42" y="154"/>
                  </a:lnTo>
                  <a:lnTo>
                    <a:pt x="44" y="156"/>
                  </a:lnTo>
                  <a:lnTo>
                    <a:pt x="46" y="158"/>
                  </a:lnTo>
                  <a:lnTo>
                    <a:pt x="50" y="162"/>
                  </a:lnTo>
                  <a:lnTo>
                    <a:pt x="50" y="160"/>
                  </a:lnTo>
                  <a:lnTo>
                    <a:pt x="50" y="158"/>
                  </a:lnTo>
                  <a:lnTo>
                    <a:pt x="54" y="156"/>
                  </a:lnTo>
                  <a:lnTo>
                    <a:pt x="56" y="152"/>
                  </a:lnTo>
                  <a:lnTo>
                    <a:pt x="62" y="148"/>
                  </a:lnTo>
                  <a:lnTo>
                    <a:pt x="68" y="146"/>
                  </a:lnTo>
                  <a:lnTo>
                    <a:pt x="76" y="146"/>
                  </a:lnTo>
                  <a:lnTo>
                    <a:pt x="82" y="146"/>
                  </a:lnTo>
                  <a:lnTo>
                    <a:pt x="86" y="146"/>
                  </a:lnTo>
                  <a:lnTo>
                    <a:pt x="88" y="146"/>
                  </a:lnTo>
                  <a:lnTo>
                    <a:pt x="88" y="146"/>
                  </a:lnTo>
                  <a:lnTo>
                    <a:pt x="88" y="148"/>
                  </a:lnTo>
                  <a:lnTo>
                    <a:pt x="92" y="148"/>
                  </a:lnTo>
                  <a:lnTo>
                    <a:pt x="96" y="150"/>
                  </a:lnTo>
                  <a:lnTo>
                    <a:pt x="102" y="152"/>
                  </a:lnTo>
                  <a:lnTo>
                    <a:pt x="106" y="154"/>
                  </a:lnTo>
                  <a:lnTo>
                    <a:pt x="108" y="156"/>
                  </a:lnTo>
                  <a:lnTo>
                    <a:pt x="110" y="156"/>
                  </a:lnTo>
                  <a:lnTo>
                    <a:pt x="110" y="154"/>
                  </a:lnTo>
                  <a:lnTo>
                    <a:pt x="114" y="152"/>
                  </a:lnTo>
                  <a:lnTo>
                    <a:pt x="118" y="148"/>
                  </a:lnTo>
                  <a:lnTo>
                    <a:pt x="122" y="148"/>
                  </a:lnTo>
                  <a:lnTo>
                    <a:pt x="126" y="146"/>
                  </a:lnTo>
                  <a:lnTo>
                    <a:pt x="130" y="148"/>
                  </a:lnTo>
                  <a:lnTo>
                    <a:pt x="134" y="146"/>
                  </a:lnTo>
                  <a:lnTo>
                    <a:pt x="144" y="144"/>
                  </a:lnTo>
                  <a:lnTo>
                    <a:pt x="154" y="144"/>
                  </a:lnTo>
                  <a:lnTo>
                    <a:pt x="166" y="148"/>
                  </a:lnTo>
                  <a:lnTo>
                    <a:pt x="168" y="148"/>
                  </a:lnTo>
                  <a:lnTo>
                    <a:pt x="170" y="146"/>
                  </a:lnTo>
                  <a:lnTo>
                    <a:pt x="174" y="144"/>
                  </a:lnTo>
                  <a:lnTo>
                    <a:pt x="178" y="142"/>
                  </a:lnTo>
                  <a:lnTo>
                    <a:pt x="182" y="140"/>
                  </a:lnTo>
                  <a:lnTo>
                    <a:pt x="188" y="140"/>
                  </a:lnTo>
                  <a:lnTo>
                    <a:pt x="192" y="140"/>
                  </a:lnTo>
                  <a:lnTo>
                    <a:pt x="196" y="118"/>
                  </a:lnTo>
                  <a:lnTo>
                    <a:pt x="196" y="118"/>
                  </a:lnTo>
                  <a:lnTo>
                    <a:pt x="196" y="116"/>
                  </a:lnTo>
                  <a:lnTo>
                    <a:pt x="198" y="112"/>
                  </a:lnTo>
                  <a:lnTo>
                    <a:pt x="198" y="108"/>
                  </a:lnTo>
                  <a:lnTo>
                    <a:pt x="202" y="104"/>
                  </a:lnTo>
                  <a:lnTo>
                    <a:pt x="206" y="100"/>
                  </a:lnTo>
                  <a:lnTo>
                    <a:pt x="210" y="96"/>
                  </a:lnTo>
                  <a:lnTo>
                    <a:pt x="210" y="92"/>
                  </a:lnTo>
                  <a:lnTo>
                    <a:pt x="210" y="80"/>
                  </a:lnTo>
                  <a:lnTo>
                    <a:pt x="210" y="66"/>
                  </a:lnTo>
                  <a:lnTo>
                    <a:pt x="212" y="52"/>
                  </a:lnTo>
                  <a:lnTo>
                    <a:pt x="218" y="44"/>
                  </a:lnTo>
                  <a:lnTo>
                    <a:pt x="216" y="44"/>
                  </a:lnTo>
                  <a:lnTo>
                    <a:pt x="216" y="40"/>
                  </a:lnTo>
                  <a:lnTo>
                    <a:pt x="214" y="36"/>
                  </a:lnTo>
                  <a:lnTo>
                    <a:pt x="212" y="30"/>
                  </a:lnTo>
                  <a:lnTo>
                    <a:pt x="210" y="24"/>
                  </a:lnTo>
                  <a:lnTo>
                    <a:pt x="210" y="20"/>
                  </a:lnTo>
                  <a:lnTo>
                    <a:pt x="210" y="14"/>
                  </a:lnTo>
                  <a:lnTo>
                    <a:pt x="182" y="16"/>
                  </a:lnTo>
                  <a:lnTo>
                    <a:pt x="182" y="14"/>
                  </a:lnTo>
                  <a:lnTo>
                    <a:pt x="180" y="12"/>
                  </a:lnTo>
                  <a:lnTo>
                    <a:pt x="178" y="8"/>
                  </a:lnTo>
                  <a:lnTo>
                    <a:pt x="174" y="4"/>
                  </a:lnTo>
                  <a:lnTo>
                    <a:pt x="170" y="2"/>
                  </a:lnTo>
                  <a:lnTo>
                    <a:pt x="166" y="0"/>
                  </a:lnTo>
                  <a:lnTo>
                    <a:pt x="16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Freeform 280"/>
            <p:cNvSpPr/>
            <p:nvPr/>
          </p:nvSpPr>
          <p:spPr bwMode="gray">
            <a:xfrm>
              <a:off x="961" y="2936"/>
              <a:ext cx="88" cy="148"/>
            </a:xfrm>
            <a:custGeom>
              <a:avLst/>
              <a:gdLst>
                <a:gd name="T0" fmla="*/ 60 w 88"/>
                <a:gd name="T1" fmla="*/ 2 h 148"/>
                <a:gd name="T2" fmla="*/ 58 w 88"/>
                <a:gd name="T3" fmla="*/ 8 h 148"/>
                <a:gd name="T4" fmla="*/ 58 w 88"/>
                <a:gd name="T5" fmla="*/ 20 h 148"/>
                <a:gd name="T6" fmla="*/ 60 w 88"/>
                <a:gd name="T7" fmla="*/ 30 h 148"/>
                <a:gd name="T8" fmla="*/ 58 w 88"/>
                <a:gd name="T9" fmla="*/ 42 h 148"/>
                <a:gd name="T10" fmla="*/ 56 w 88"/>
                <a:gd name="T11" fmla="*/ 48 h 148"/>
                <a:gd name="T12" fmla="*/ 50 w 88"/>
                <a:gd name="T13" fmla="*/ 64 h 148"/>
                <a:gd name="T14" fmla="*/ 42 w 88"/>
                <a:gd name="T15" fmla="*/ 70 h 148"/>
                <a:gd name="T16" fmla="*/ 38 w 88"/>
                <a:gd name="T17" fmla="*/ 72 h 148"/>
                <a:gd name="T18" fmla="*/ 36 w 88"/>
                <a:gd name="T19" fmla="*/ 72 h 148"/>
                <a:gd name="T20" fmla="*/ 26 w 88"/>
                <a:gd name="T21" fmla="*/ 70 h 148"/>
                <a:gd name="T22" fmla="*/ 18 w 88"/>
                <a:gd name="T23" fmla="*/ 76 h 148"/>
                <a:gd name="T24" fmla="*/ 12 w 88"/>
                <a:gd name="T25" fmla="*/ 84 h 148"/>
                <a:gd name="T26" fmla="*/ 8 w 88"/>
                <a:gd name="T27" fmla="*/ 88 h 148"/>
                <a:gd name="T28" fmla="*/ 0 w 88"/>
                <a:gd name="T29" fmla="*/ 120 h 148"/>
                <a:gd name="T30" fmla="*/ 0 w 88"/>
                <a:gd name="T31" fmla="*/ 124 h 148"/>
                <a:gd name="T32" fmla="*/ 2 w 88"/>
                <a:gd name="T33" fmla="*/ 130 h 148"/>
                <a:gd name="T34" fmla="*/ 10 w 88"/>
                <a:gd name="T35" fmla="*/ 134 h 148"/>
                <a:gd name="T36" fmla="*/ 14 w 88"/>
                <a:gd name="T37" fmla="*/ 136 h 148"/>
                <a:gd name="T38" fmla="*/ 18 w 88"/>
                <a:gd name="T39" fmla="*/ 140 h 148"/>
                <a:gd name="T40" fmla="*/ 18 w 88"/>
                <a:gd name="T41" fmla="*/ 148 h 148"/>
                <a:gd name="T42" fmla="*/ 36 w 88"/>
                <a:gd name="T43" fmla="*/ 148 h 148"/>
                <a:gd name="T44" fmla="*/ 70 w 88"/>
                <a:gd name="T45" fmla="*/ 146 h 148"/>
                <a:gd name="T46" fmla="*/ 86 w 88"/>
                <a:gd name="T47" fmla="*/ 144 h 148"/>
                <a:gd name="T48" fmla="*/ 88 w 88"/>
                <a:gd name="T49" fmla="*/ 138 h 148"/>
                <a:gd name="T50" fmla="*/ 88 w 88"/>
                <a:gd name="T51" fmla="*/ 134 h 148"/>
                <a:gd name="T52" fmla="*/ 82 w 88"/>
                <a:gd name="T53" fmla="*/ 130 h 148"/>
                <a:gd name="T54" fmla="*/ 74 w 88"/>
                <a:gd name="T55" fmla="*/ 122 h 148"/>
                <a:gd name="T56" fmla="*/ 68 w 88"/>
                <a:gd name="T57" fmla="*/ 110 h 148"/>
                <a:gd name="T58" fmla="*/ 62 w 88"/>
                <a:gd name="T59" fmla="*/ 100 h 148"/>
                <a:gd name="T60" fmla="*/ 66 w 88"/>
                <a:gd name="T61" fmla="*/ 98 h 148"/>
                <a:gd name="T62" fmla="*/ 70 w 88"/>
                <a:gd name="T63" fmla="*/ 94 h 148"/>
                <a:gd name="T64" fmla="*/ 72 w 88"/>
                <a:gd name="T65" fmla="*/ 86 h 148"/>
                <a:gd name="T66" fmla="*/ 70 w 88"/>
                <a:gd name="T67" fmla="*/ 78 h 148"/>
                <a:gd name="T68" fmla="*/ 68 w 88"/>
                <a:gd name="T69" fmla="*/ 76 h 148"/>
                <a:gd name="T70" fmla="*/ 64 w 88"/>
                <a:gd name="T71" fmla="*/ 72 h 148"/>
                <a:gd name="T72" fmla="*/ 62 w 88"/>
                <a:gd name="T73" fmla="*/ 64 h 148"/>
                <a:gd name="T74" fmla="*/ 64 w 88"/>
                <a:gd name="T75" fmla="*/ 58 h 148"/>
                <a:gd name="T76" fmla="*/ 68 w 88"/>
                <a:gd name="T77" fmla="*/ 58 h 148"/>
                <a:gd name="T78" fmla="*/ 74 w 88"/>
                <a:gd name="T79" fmla="*/ 56 h 148"/>
                <a:gd name="T80" fmla="*/ 78 w 88"/>
                <a:gd name="T81" fmla="*/ 50 h 148"/>
                <a:gd name="T82" fmla="*/ 78 w 88"/>
                <a:gd name="T83" fmla="*/ 46 h 148"/>
                <a:gd name="T84" fmla="*/ 74 w 88"/>
                <a:gd name="T85" fmla="*/ 40 h 148"/>
                <a:gd name="T86" fmla="*/ 72 w 88"/>
                <a:gd name="T87" fmla="*/ 30 h 148"/>
                <a:gd name="T88" fmla="*/ 72 w 88"/>
                <a:gd name="T89" fmla="*/ 20 h 148"/>
                <a:gd name="T90" fmla="*/ 72 w 88"/>
                <a:gd name="T91" fmla="*/ 16 h 148"/>
                <a:gd name="T92" fmla="*/ 72 w 88"/>
                <a:gd name="T93" fmla="*/ 8 h 148"/>
                <a:gd name="T94" fmla="*/ 66 w 88"/>
                <a:gd name="T95" fmla="*/ 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" h="148">
                  <a:moveTo>
                    <a:pt x="60" y="0"/>
                  </a:moveTo>
                  <a:lnTo>
                    <a:pt x="60" y="2"/>
                  </a:lnTo>
                  <a:lnTo>
                    <a:pt x="60" y="4"/>
                  </a:lnTo>
                  <a:lnTo>
                    <a:pt x="58" y="8"/>
                  </a:lnTo>
                  <a:lnTo>
                    <a:pt x="58" y="14"/>
                  </a:lnTo>
                  <a:lnTo>
                    <a:pt x="58" y="20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58" y="36"/>
                  </a:lnTo>
                  <a:lnTo>
                    <a:pt x="58" y="42"/>
                  </a:lnTo>
                  <a:lnTo>
                    <a:pt x="56" y="46"/>
                  </a:lnTo>
                  <a:lnTo>
                    <a:pt x="56" y="48"/>
                  </a:lnTo>
                  <a:lnTo>
                    <a:pt x="52" y="56"/>
                  </a:lnTo>
                  <a:lnTo>
                    <a:pt x="50" y="64"/>
                  </a:lnTo>
                  <a:lnTo>
                    <a:pt x="46" y="68"/>
                  </a:lnTo>
                  <a:lnTo>
                    <a:pt x="42" y="70"/>
                  </a:lnTo>
                  <a:lnTo>
                    <a:pt x="40" y="72"/>
                  </a:lnTo>
                  <a:lnTo>
                    <a:pt x="38" y="72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2" y="70"/>
                  </a:lnTo>
                  <a:lnTo>
                    <a:pt x="26" y="70"/>
                  </a:lnTo>
                  <a:lnTo>
                    <a:pt x="22" y="72"/>
                  </a:lnTo>
                  <a:lnTo>
                    <a:pt x="18" y="76"/>
                  </a:lnTo>
                  <a:lnTo>
                    <a:pt x="14" y="80"/>
                  </a:lnTo>
                  <a:lnTo>
                    <a:pt x="12" y="84"/>
                  </a:lnTo>
                  <a:lnTo>
                    <a:pt x="10" y="86"/>
                  </a:lnTo>
                  <a:lnTo>
                    <a:pt x="8" y="88"/>
                  </a:lnTo>
                  <a:lnTo>
                    <a:pt x="8" y="102"/>
                  </a:lnTo>
                  <a:lnTo>
                    <a:pt x="0" y="120"/>
                  </a:lnTo>
                  <a:lnTo>
                    <a:pt x="0" y="122"/>
                  </a:lnTo>
                  <a:lnTo>
                    <a:pt x="0" y="124"/>
                  </a:lnTo>
                  <a:lnTo>
                    <a:pt x="2" y="126"/>
                  </a:lnTo>
                  <a:lnTo>
                    <a:pt x="2" y="130"/>
                  </a:lnTo>
                  <a:lnTo>
                    <a:pt x="6" y="132"/>
                  </a:lnTo>
                  <a:lnTo>
                    <a:pt x="10" y="134"/>
                  </a:lnTo>
                  <a:lnTo>
                    <a:pt x="12" y="134"/>
                  </a:lnTo>
                  <a:lnTo>
                    <a:pt x="14" y="136"/>
                  </a:lnTo>
                  <a:lnTo>
                    <a:pt x="16" y="138"/>
                  </a:lnTo>
                  <a:lnTo>
                    <a:pt x="18" y="140"/>
                  </a:lnTo>
                  <a:lnTo>
                    <a:pt x="18" y="144"/>
                  </a:lnTo>
                  <a:lnTo>
                    <a:pt x="18" y="148"/>
                  </a:lnTo>
                  <a:lnTo>
                    <a:pt x="22" y="148"/>
                  </a:lnTo>
                  <a:lnTo>
                    <a:pt x="36" y="148"/>
                  </a:lnTo>
                  <a:lnTo>
                    <a:pt x="52" y="146"/>
                  </a:lnTo>
                  <a:lnTo>
                    <a:pt x="70" y="146"/>
                  </a:lnTo>
                  <a:lnTo>
                    <a:pt x="88" y="146"/>
                  </a:lnTo>
                  <a:lnTo>
                    <a:pt x="86" y="144"/>
                  </a:lnTo>
                  <a:lnTo>
                    <a:pt x="86" y="142"/>
                  </a:lnTo>
                  <a:lnTo>
                    <a:pt x="88" y="138"/>
                  </a:lnTo>
                  <a:lnTo>
                    <a:pt x="88" y="134"/>
                  </a:lnTo>
                  <a:lnTo>
                    <a:pt x="88" y="134"/>
                  </a:lnTo>
                  <a:lnTo>
                    <a:pt x="84" y="132"/>
                  </a:lnTo>
                  <a:lnTo>
                    <a:pt x="82" y="130"/>
                  </a:lnTo>
                  <a:lnTo>
                    <a:pt x="78" y="126"/>
                  </a:lnTo>
                  <a:lnTo>
                    <a:pt x="74" y="122"/>
                  </a:lnTo>
                  <a:lnTo>
                    <a:pt x="70" y="116"/>
                  </a:lnTo>
                  <a:lnTo>
                    <a:pt x="68" y="110"/>
                  </a:lnTo>
                  <a:lnTo>
                    <a:pt x="66" y="102"/>
                  </a:lnTo>
                  <a:lnTo>
                    <a:pt x="62" y="100"/>
                  </a:lnTo>
                  <a:lnTo>
                    <a:pt x="66" y="100"/>
                  </a:lnTo>
                  <a:lnTo>
                    <a:pt x="66" y="98"/>
                  </a:lnTo>
                  <a:lnTo>
                    <a:pt x="68" y="96"/>
                  </a:lnTo>
                  <a:lnTo>
                    <a:pt x="70" y="94"/>
                  </a:lnTo>
                  <a:lnTo>
                    <a:pt x="70" y="90"/>
                  </a:lnTo>
                  <a:lnTo>
                    <a:pt x="72" y="86"/>
                  </a:lnTo>
                  <a:lnTo>
                    <a:pt x="72" y="82"/>
                  </a:lnTo>
                  <a:lnTo>
                    <a:pt x="70" y="78"/>
                  </a:lnTo>
                  <a:lnTo>
                    <a:pt x="68" y="76"/>
                  </a:lnTo>
                  <a:lnTo>
                    <a:pt x="68" y="76"/>
                  </a:lnTo>
                  <a:lnTo>
                    <a:pt x="66" y="74"/>
                  </a:lnTo>
                  <a:lnTo>
                    <a:pt x="64" y="72"/>
                  </a:lnTo>
                  <a:lnTo>
                    <a:pt x="62" y="68"/>
                  </a:lnTo>
                  <a:lnTo>
                    <a:pt x="62" y="64"/>
                  </a:lnTo>
                  <a:lnTo>
                    <a:pt x="62" y="58"/>
                  </a:lnTo>
                  <a:lnTo>
                    <a:pt x="64" y="58"/>
                  </a:lnTo>
                  <a:lnTo>
                    <a:pt x="66" y="58"/>
                  </a:lnTo>
                  <a:lnTo>
                    <a:pt x="68" y="58"/>
                  </a:lnTo>
                  <a:lnTo>
                    <a:pt x="72" y="58"/>
                  </a:lnTo>
                  <a:lnTo>
                    <a:pt x="74" y="56"/>
                  </a:lnTo>
                  <a:lnTo>
                    <a:pt x="78" y="54"/>
                  </a:lnTo>
                  <a:lnTo>
                    <a:pt x="78" y="50"/>
                  </a:lnTo>
                  <a:lnTo>
                    <a:pt x="78" y="46"/>
                  </a:lnTo>
                  <a:lnTo>
                    <a:pt x="78" y="46"/>
                  </a:lnTo>
                  <a:lnTo>
                    <a:pt x="76" y="42"/>
                  </a:lnTo>
                  <a:lnTo>
                    <a:pt x="74" y="40"/>
                  </a:lnTo>
                  <a:lnTo>
                    <a:pt x="72" y="34"/>
                  </a:lnTo>
                  <a:lnTo>
                    <a:pt x="72" y="30"/>
                  </a:lnTo>
                  <a:lnTo>
                    <a:pt x="7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2" y="16"/>
                  </a:lnTo>
                  <a:lnTo>
                    <a:pt x="72" y="12"/>
                  </a:lnTo>
                  <a:lnTo>
                    <a:pt x="72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" name="Freeform 281"/>
            <p:cNvSpPr/>
            <p:nvPr/>
          </p:nvSpPr>
          <p:spPr bwMode="gray">
            <a:xfrm>
              <a:off x="1021" y="2810"/>
              <a:ext cx="126" cy="212"/>
            </a:xfrm>
            <a:custGeom>
              <a:avLst/>
              <a:gdLst>
                <a:gd name="T0" fmla="*/ 126 w 126"/>
                <a:gd name="T1" fmla="*/ 46 h 212"/>
                <a:gd name="T2" fmla="*/ 124 w 126"/>
                <a:gd name="T3" fmla="*/ 90 h 212"/>
                <a:gd name="T4" fmla="*/ 120 w 126"/>
                <a:gd name="T5" fmla="*/ 88 h 212"/>
                <a:gd name="T6" fmla="*/ 112 w 126"/>
                <a:gd name="T7" fmla="*/ 90 h 212"/>
                <a:gd name="T8" fmla="*/ 108 w 126"/>
                <a:gd name="T9" fmla="*/ 92 h 212"/>
                <a:gd name="T10" fmla="*/ 106 w 126"/>
                <a:gd name="T11" fmla="*/ 98 h 212"/>
                <a:gd name="T12" fmla="*/ 106 w 126"/>
                <a:gd name="T13" fmla="*/ 104 h 212"/>
                <a:gd name="T14" fmla="*/ 102 w 126"/>
                <a:gd name="T15" fmla="*/ 110 h 212"/>
                <a:gd name="T16" fmla="*/ 98 w 126"/>
                <a:gd name="T17" fmla="*/ 114 h 212"/>
                <a:gd name="T18" fmla="*/ 98 w 126"/>
                <a:gd name="T19" fmla="*/ 120 h 212"/>
                <a:gd name="T20" fmla="*/ 98 w 126"/>
                <a:gd name="T21" fmla="*/ 124 h 212"/>
                <a:gd name="T22" fmla="*/ 98 w 126"/>
                <a:gd name="T23" fmla="*/ 124 h 212"/>
                <a:gd name="T24" fmla="*/ 98 w 126"/>
                <a:gd name="T25" fmla="*/ 122 h 212"/>
                <a:gd name="T26" fmla="*/ 100 w 126"/>
                <a:gd name="T27" fmla="*/ 126 h 212"/>
                <a:gd name="T28" fmla="*/ 104 w 126"/>
                <a:gd name="T29" fmla="*/ 132 h 212"/>
                <a:gd name="T30" fmla="*/ 102 w 126"/>
                <a:gd name="T31" fmla="*/ 138 h 212"/>
                <a:gd name="T32" fmla="*/ 102 w 126"/>
                <a:gd name="T33" fmla="*/ 150 h 212"/>
                <a:gd name="T34" fmla="*/ 104 w 126"/>
                <a:gd name="T35" fmla="*/ 158 h 212"/>
                <a:gd name="T36" fmla="*/ 106 w 126"/>
                <a:gd name="T37" fmla="*/ 168 h 212"/>
                <a:gd name="T38" fmla="*/ 108 w 126"/>
                <a:gd name="T39" fmla="*/ 174 h 212"/>
                <a:gd name="T40" fmla="*/ 108 w 126"/>
                <a:gd name="T41" fmla="*/ 176 h 212"/>
                <a:gd name="T42" fmla="*/ 100 w 126"/>
                <a:gd name="T43" fmla="*/ 178 h 212"/>
                <a:gd name="T44" fmla="*/ 92 w 126"/>
                <a:gd name="T45" fmla="*/ 182 h 212"/>
                <a:gd name="T46" fmla="*/ 86 w 126"/>
                <a:gd name="T47" fmla="*/ 190 h 212"/>
                <a:gd name="T48" fmla="*/ 86 w 126"/>
                <a:gd name="T49" fmla="*/ 192 h 212"/>
                <a:gd name="T50" fmla="*/ 84 w 126"/>
                <a:gd name="T51" fmla="*/ 198 h 212"/>
                <a:gd name="T52" fmla="*/ 78 w 126"/>
                <a:gd name="T53" fmla="*/ 202 h 212"/>
                <a:gd name="T54" fmla="*/ 68 w 126"/>
                <a:gd name="T55" fmla="*/ 204 h 212"/>
                <a:gd name="T56" fmla="*/ 66 w 126"/>
                <a:gd name="T57" fmla="*/ 202 h 212"/>
                <a:gd name="T58" fmla="*/ 60 w 126"/>
                <a:gd name="T59" fmla="*/ 200 h 212"/>
                <a:gd name="T60" fmla="*/ 58 w 126"/>
                <a:gd name="T61" fmla="*/ 204 h 212"/>
                <a:gd name="T62" fmla="*/ 46 w 126"/>
                <a:gd name="T63" fmla="*/ 208 h 212"/>
                <a:gd name="T64" fmla="*/ 12 w 126"/>
                <a:gd name="T65" fmla="*/ 212 h 212"/>
                <a:gd name="T66" fmla="*/ 12 w 126"/>
                <a:gd name="T67" fmla="*/ 210 h 212"/>
                <a:gd name="T68" fmla="*/ 10 w 126"/>
                <a:gd name="T69" fmla="*/ 204 h 212"/>
                <a:gd name="T70" fmla="*/ 6 w 126"/>
                <a:gd name="T71" fmla="*/ 200 h 212"/>
                <a:gd name="T72" fmla="*/ 2 w 126"/>
                <a:gd name="T73" fmla="*/ 194 h 212"/>
                <a:gd name="T74" fmla="*/ 2 w 126"/>
                <a:gd name="T75" fmla="*/ 184 h 212"/>
                <a:gd name="T76" fmla="*/ 6 w 126"/>
                <a:gd name="T77" fmla="*/ 186 h 212"/>
                <a:gd name="T78" fmla="*/ 12 w 126"/>
                <a:gd name="T79" fmla="*/ 184 h 212"/>
                <a:gd name="T80" fmla="*/ 18 w 126"/>
                <a:gd name="T81" fmla="*/ 180 h 212"/>
                <a:gd name="T82" fmla="*/ 18 w 126"/>
                <a:gd name="T83" fmla="*/ 174 h 212"/>
                <a:gd name="T84" fmla="*/ 16 w 126"/>
                <a:gd name="T85" fmla="*/ 168 h 212"/>
                <a:gd name="T86" fmla="*/ 12 w 126"/>
                <a:gd name="T87" fmla="*/ 156 h 212"/>
                <a:gd name="T88" fmla="*/ 12 w 126"/>
                <a:gd name="T89" fmla="*/ 150 h 212"/>
                <a:gd name="T90" fmla="*/ 14 w 126"/>
                <a:gd name="T91" fmla="*/ 144 h 212"/>
                <a:gd name="T92" fmla="*/ 12 w 126"/>
                <a:gd name="T93" fmla="*/ 136 h 212"/>
                <a:gd name="T94" fmla="*/ 10 w 126"/>
                <a:gd name="T95" fmla="*/ 132 h 212"/>
                <a:gd name="T96" fmla="*/ 8 w 126"/>
                <a:gd name="T97" fmla="*/ 130 h 212"/>
                <a:gd name="T98" fmla="*/ 4 w 126"/>
                <a:gd name="T99" fmla="*/ 126 h 212"/>
                <a:gd name="T100" fmla="*/ 0 w 126"/>
                <a:gd name="T101" fmla="*/ 126 h 212"/>
                <a:gd name="T102" fmla="*/ 2 w 126"/>
                <a:gd name="T103" fmla="*/ 120 h 212"/>
                <a:gd name="T104" fmla="*/ 6 w 126"/>
                <a:gd name="T105" fmla="*/ 104 h 212"/>
                <a:gd name="T106" fmla="*/ 4 w 126"/>
                <a:gd name="T107" fmla="*/ 102 h 212"/>
                <a:gd name="T108" fmla="*/ 6 w 126"/>
                <a:gd name="T109" fmla="*/ 96 h 212"/>
                <a:gd name="T110" fmla="*/ 12 w 126"/>
                <a:gd name="T111" fmla="*/ 88 h 212"/>
                <a:gd name="T112" fmla="*/ 18 w 126"/>
                <a:gd name="T113" fmla="*/ 78 h 212"/>
                <a:gd name="T114" fmla="*/ 18 w 126"/>
                <a:gd name="T115" fmla="*/ 50 h 212"/>
                <a:gd name="T116" fmla="*/ 26 w 126"/>
                <a:gd name="T117" fmla="*/ 30 h 212"/>
                <a:gd name="T118" fmla="*/ 24 w 126"/>
                <a:gd name="T119" fmla="*/ 26 h 212"/>
                <a:gd name="T120" fmla="*/ 20 w 126"/>
                <a:gd name="T121" fmla="*/ 16 h 212"/>
                <a:gd name="T122" fmla="*/ 18 w 126"/>
                <a:gd name="T123" fmla="*/ 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6" h="212">
                  <a:moveTo>
                    <a:pt x="18" y="0"/>
                  </a:moveTo>
                  <a:lnTo>
                    <a:pt x="126" y="46"/>
                  </a:lnTo>
                  <a:lnTo>
                    <a:pt x="124" y="90"/>
                  </a:lnTo>
                  <a:lnTo>
                    <a:pt x="124" y="90"/>
                  </a:lnTo>
                  <a:lnTo>
                    <a:pt x="122" y="90"/>
                  </a:lnTo>
                  <a:lnTo>
                    <a:pt x="120" y="88"/>
                  </a:lnTo>
                  <a:lnTo>
                    <a:pt x="116" y="88"/>
                  </a:lnTo>
                  <a:lnTo>
                    <a:pt x="112" y="90"/>
                  </a:lnTo>
                  <a:lnTo>
                    <a:pt x="110" y="90"/>
                  </a:lnTo>
                  <a:lnTo>
                    <a:pt x="108" y="92"/>
                  </a:lnTo>
                  <a:lnTo>
                    <a:pt x="106" y="96"/>
                  </a:lnTo>
                  <a:lnTo>
                    <a:pt x="106" y="98"/>
                  </a:lnTo>
                  <a:lnTo>
                    <a:pt x="106" y="100"/>
                  </a:lnTo>
                  <a:lnTo>
                    <a:pt x="106" y="104"/>
                  </a:lnTo>
                  <a:lnTo>
                    <a:pt x="104" y="108"/>
                  </a:lnTo>
                  <a:lnTo>
                    <a:pt x="102" y="110"/>
                  </a:lnTo>
                  <a:lnTo>
                    <a:pt x="100" y="110"/>
                  </a:lnTo>
                  <a:lnTo>
                    <a:pt x="98" y="114"/>
                  </a:lnTo>
                  <a:lnTo>
                    <a:pt x="96" y="116"/>
                  </a:lnTo>
                  <a:lnTo>
                    <a:pt x="98" y="120"/>
                  </a:lnTo>
                  <a:lnTo>
                    <a:pt x="98" y="122"/>
                  </a:lnTo>
                  <a:lnTo>
                    <a:pt x="98" y="124"/>
                  </a:lnTo>
                  <a:lnTo>
                    <a:pt x="98" y="124"/>
                  </a:lnTo>
                  <a:lnTo>
                    <a:pt x="98" y="124"/>
                  </a:lnTo>
                  <a:lnTo>
                    <a:pt x="98" y="122"/>
                  </a:lnTo>
                  <a:lnTo>
                    <a:pt x="98" y="122"/>
                  </a:lnTo>
                  <a:lnTo>
                    <a:pt x="98" y="124"/>
                  </a:lnTo>
                  <a:lnTo>
                    <a:pt x="100" y="126"/>
                  </a:lnTo>
                  <a:lnTo>
                    <a:pt x="102" y="128"/>
                  </a:lnTo>
                  <a:lnTo>
                    <a:pt x="104" y="132"/>
                  </a:lnTo>
                  <a:lnTo>
                    <a:pt x="104" y="134"/>
                  </a:lnTo>
                  <a:lnTo>
                    <a:pt x="102" y="138"/>
                  </a:lnTo>
                  <a:lnTo>
                    <a:pt x="102" y="144"/>
                  </a:lnTo>
                  <a:lnTo>
                    <a:pt x="102" y="150"/>
                  </a:lnTo>
                  <a:lnTo>
                    <a:pt x="102" y="154"/>
                  </a:lnTo>
                  <a:lnTo>
                    <a:pt x="104" y="158"/>
                  </a:lnTo>
                  <a:lnTo>
                    <a:pt x="104" y="162"/>
                  </a:lnTo>
                  <a:lnTo>
                    <a:pt x="106" y="168"/>
                  </a:lnTo>
                  <a:lnTo>
                    <a:pt x="108" y="172"/>
                  </a:lnTo>
                  <a:lnTo>
                    <a:pt x="108" y="174"/>
                  </a:lnTo>
                  <a:lnTo>
                    <a:pt x="108" y="176"/>
                  </a:lnTo>
                  <a:lnTo>
                    <a:pt x="108" y="176"/>
                  </a:lnTo>
                  <a:lnTo>
                    <a:pt x="104" y="178"/>
                  </a:lnTo>
                  <a:lnTo>
                    <a:pt x="100" y="178"/>
                  </a:lnTo>
                  <a:lnTo>
                    <a:pt x="96" y="180"/>
                  </a:lnTo>
                  <a:lnTo>
                    <a:pt x="92" y="182"/>
                  </a:lnTo>
                  <a:lnTo>
                    <a:pt x="88" y="186"/>
                  </a:lnTo>
                  <a:lnTo>
                    <a:pt x="86" y="190"/>
                  </a:lnTo>
                  <a:lnTo>
                    <a:pt x="86" y="190"/>
                  </a:lnTo>
                  <a:lnTo>
                    <a:pt x="86" y="192"/>
                  </a:lnTo>
                  <a:lnTo>
                    <a:pt x="86" y="194"/>
                  </a:lnTo>
                  <a:lnTo>
                    <a:pt x="84" y="198"/>
                  </a:lnTo>
                  <a:lnTo>
                    <a:pt x="82" y="200"/>
                  </a:lnTo>
                  <a:lnTo>
                    <a:pt x="78" y="202"/>
                  </a:lnTo>
                  <a:lnTo>
                    <a:pt x="74" y="204"/>
                  </a:lnTo>
                  <a:lnTo>
                    <a:pt x="68" y="204"/>
                  </a:lnTo>
                  <a:lnTo>
                    <a:pt x="68" y="202"/>
                  </a:lnTo>
                  <a:lnTo>
                    <a:pt x="66" y="202"/>
                  </a:lnTo>
                  <a:lnTo>
                    <a:pt x="64" y="202"/>
                  </a:lnTo>
                  <a:lnTo>
                    <a:pt x="60" y="200"/>
                  </a:lnTo>
                  <a:lnTo>
                    <a:pt x="58" y="202"/>
                  </a:lnTo>
                  <a:lnTo>
                    <a:pt x="58" y="204"/>
                  </a:lnTo>
                  <a:lnTo>
                    <a:pt x="56" y="204"/>
                  </a:lnTo>
                  <a:lnTo>
                    <a:pt x="46" y="208"/>
                  </a:lnTo>
                  <a:lnTo>
                    <a:pt x="32" y="210"/>
                  </a:lnTo>
                  <a:lnTo>
                    <a:pt x="12" y="212"/>
                  </a:lnTo>
                  <a:lnTo>
                    <a:pt x="12" y="212"/>
                  </a:lnTo>
                  <a:lnTo>
                    <a:pt x="12" y="210"/>
                  </a:lnTo>
                  <a:lnTo>
                    <a:pt x="10" y="206"/>
                  </a:lnTo>
                  <a:lnTo>
                    <a:pt x="10" y="204"/>
                  </a:lnTo>
                  <a:lnTo>
                    <a:pt x="6" y="202"/>
                  </a:lnTo>
                  <a:lnTo>
                    <a:pt x="6" y="200"/>
                  </a:lnTo>
                  <a:lnTo>
                    <a:pt x="4" y="198"/>
                  </a:lnTo>
                  <a:lnTo>
                    <a:pt x="2" y="194"/>
                  </a:lnTo>
                  <a:lnTo>
                    <a:pt x="2" y="190"/>
                  </a:lnTo>
                  <a:lnTo>
                    <a:pt x="2" y="184"/>
                  </a:lnTo>
                  <a:lnTo>
                    <a:pt x="4" y="184"/>
                  </a:lnTo>
                  <a:lnTo>
                    <a:pt x="6" y="186"/>
                  </a:lnTo>
                  <a:lnTo>
                    <a:pt x="8" y="184"/>
                  </a:lnTo>
                  <a:lnTo>
                    <a:pt x="12" y="184"/>
                  </a:lnTo>
                  <a:lnTo>
                    <a:pt x="14" y="182"/>
                  </a:lnTo>
                  <a:lnTo>
                    <a:pt x="18" y="180"/>
                  </a:lnTo>
                  <a:lnTo>
                    <a:pt x="18" y="176"/>
                  </a:lnTo>
                  <a:lnTo>
                    <a:pt x="18" y="174"/>
                  </a:lnTo>
                  <a:lnTo>
                    <a:pt x="18" y="172"/>
                  </a:lnTo>
                  <a:lnTo>
                    <a:pt x="16" y="168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12" y="152"/>
                  </a:lnTo>
                  <a:lnTo>
                    <a:pt x="12" y="150"/>
                  </a:lnTo>
                  <a:lnTo>
                    <a:pt x="12" y="146"/>
                  </a:lnTo>
                  <a:lnTo>
                    <a:pt x="14" y="144"/>
                  </a:lnTo>
                  <a:lnTo>
                    <a:pt x="12" y="140"/>
                  </a:lnTo>
                  <a:lnTo>
                    <a:pt x="12" y="136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10" y="130"/>
                  </a:lnTo>
                  <a:lnTo>
                    <a:pt x="8" y="130"/>
                  </a:lnTo>
                  <a:lnTo>
                    <a:pt x="6" y="128"/>
                  </a:lnTo>
                  <a:lnTo>
                    <a:pt x="4" y="126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2" y="120"/>
                  </a:lnTo>
                  <a:lnTo>
                    <a:pt x="4" y="114"/>
                  </a:lnTo>
                  <a:lnTo>
                    <a:pt x="6" y="104"/>
                  </a:lnTo>
                  <a:lnTo>
                    <a:pt x="4" y="104"/>
                  </a:lnTo>
                  <a:lnTo>
                    <a:pt x="4" y="102"/>
                  </a:lnTo>
                  <a:lnTo>
                    <a:pt x="4" y="100"/>
                  </a:lnTo>
                  <a:lnTo>
                    <a:pt x="6" y="96"/>
                  </a:lnTo>
                  <a:lnTo>
                    <a:pt x="8" y="92"/>
                  </a:lnTo>
                  <a:lnTo>
                    <a:pt x="12" y="88"/>
                  </a:lnTo>
                  <a:lnTo>
                    <a:pt x="18" y="82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50"/>
                  </a:lnTo>
                  <a:lnTo>
                    <a:pt x="20" y="38"/>
                  </a:lnTo>
                  <a:lnTo>
                    <a:pt x="26" y="30"/>
                  </a:lnTo>
                  <a:lnTo>
                    <a:pt x="24" y="30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" name="Freeform 282"/>
            <p:cNvSpPr/>
            <p:nvPr/>
          </p:nvSpPr>
          <p:spPr bwMode="gray">
            <a:xfrm>
              <a:off x="1119" y="2816"/>
              <a:ext cx="218" cy="250"/>
            </a:xfrm>
            <a:custGeom>
              <a:avLst/>
              <a:gdLst>
                <a:gd name="T0" fmla="*/ 186 w 218"/>
                <a:gd name="T1" fmla="*/ 4 h 250"/>
                <a:gd name="T2" fmla="*/ 174 w 218"/>
                <a:gd name="T3" fmla="*/ 16 h 250"/>
                <a:gd name="T4" fmla="*/ 28 w 218"/>
                <a:gd name="T5" fmla="*/ 22 h 250"/>
                <a:gd name="T6" fmla="*/ 24 w 218"/>
                <a:gd name="T7" fmla="*/ 82 h 250"/>
                <a:gd name="T8" fmla="*/ 14 w 218"/>
                <a:gd name="T9" fmla="*/ 84 h 250"/>
                <a:gd name="T10" fmla="*/ 10 w 218"/>
                <a:gd name="T11" fmla="*/ 90 h 250"/>
                <a:gd name="T12" fmla="*/ 6 w 218"/>
                <a:gd name="T13" fmla="*/ 100 h 250"/>
                <a:gd name="T14" fmla="*/ 2 w 218"/>
                <a:gd name="T15" fmla="*/ 106 h 250"/>
                <a:gd name="T16" fmla="*/ 0 w 218"/>
                <a:gd name="T17" fmla="*/ 110 h 250"/>
                <a:gd name="T18" fmla="*/ 4 w 218"/>
                <a:gd name="T19" fmla="*/ 122 h 250"/>
                <a:gd name="T20" fmla="*/ 6 w 218"/>
                <a:gd name="T21" fmla="*/ 128 h 250"/>
                <a:gd name="T22" fmla="*/ 6 w 218"/>
                <a:gd name="T23" fmla="*/ 136 h 250"/>
                <a:gd name="T24" fmla="*/ 6 w 218"/>
                <a:gd name="T25" fmla="*/ 152 h 250"/>
                <a:gd name="T26" fmla="*/ 14 w 218"/>
                <a:gd name="T27" fmla="*/ 174 h 250"/>
                <a:gd name="T28" fmla="*/ 24 w 218"/>
                <a:gd name="T29" fmla="*/ 186 h 250"/>
                <a:gd name="T30" fmla="*/ 32 w 218"/>
                <a:gd name="T31" fmla="*/ 196 h 250"/>
                <a:gd name="T32" fmla="*/ 50 w 218"/>
                <a:gd name="T33" fmla="*/ 222 h 250"/>
                <a:gd name="T34" fmla="*/ 56 w 218"/>
                <a:gd name="T35" fmla="*/ 230 h 250"/>
                <a:gd name="T36" fmla="*/ 66 w 218"/>
                <a:gd name="T37" fmla="*/ 238 h 250"/>
                <a:gd name="T38" fmla="*/ 78 w 218"/>
                <a:gd name="T39" fmla="*/ 240 h 250"/>
                <a:gd name="T40" fmla="*/ 88 w 218"/>
                <a:gd name="T41" fmla="*/ 250 h 250"/>
                <a:gd name="T42" fmla="*/ 114 w 218"/>
                <a:gd name="T43" fmla="*/ 250 h 250"/>
                <a:gd name="T44" fmla="*/ 138 w 218"/>
                <a:gd name="T45" fmla="*/ 250 h 250"/>
                <a:gd name="T46" fmla="*/ 180 w 218"/>
                <a:gd name="T47" fmla="*/ 244 h 250"/>
                <a:gd name="T48" fmla="*/ 180 w 218"/>
                <a:gd name="T49" fmla="*/ 222 h 250"/>
                <a:gd name="T50" fmla="*/ 172 w 218"/>
                <a:gd name="T51" fmla="*/ 210 h 250"/>
                <a:gd name="T52" fmla="*/ 160 w 218"/>
                <a:gd name="T53" fmla="*/ 196 h 250"/>
                <a:gd name="T54" fmla="*/ 154 w 218"/>
                <a:gd name="T55" fmla="*/ 192 h 250"/>
                <a:gd name="T56" fmla="*/ 152 w 218"/>
                <a:gd name="T57" fmla="*/ 184 h 250"/>
                <a:gd name="T58" fmla="*/ 156 w 218"/>
                <a:gd name="T59" fmla="*/ 176 h 250"/>
                <a:gd name="T60" fmla="*/ 156 w 218"/>
                <a:gd name="T61" fmla="*/ 158 h 250"/>
                <a:gd name="T62" fmla="*/ 160 w 218"/>
                <a:gd name="T63" fmla="*/ 150 h 250"/>
                <a:gd name="T64" fmla="*/ 176 w 218"/>
                <a:gd name="T65" fmla="*/ 130 h 250"/>
                <a:gd name="T66" fmla="*/ 188 w 218"/>
                <a:gd name="T67" fmla="*/ 108 h 250"/>
                <a:gd name="T68" fmla="*/ 192 w 218"/>
                <a:gd name="T69" fmla="*/ 94 h 250"/>
                <a:gd name="T70" fmla="*/ 200 w 218"/>
                <a:gd name="T71" fmla="*/ 82 h 250"/>
                <a:gd name="T72" fmla="*/ 208 w 218"/>
                <a:gd name="T73" fmla="*/ 78 h 250"/>
                <a:gd name="T74" fmla="*/ 216 w 218"/>
                <a:gd name="T75" fmla="*/ 70 h 250"/>
                <a:gd name="T76" fmla="*/ 218 w 218"/>
                <a:gd name="T77" fmla="*/ 66 h 250"/>
                <a:gd name="T78" fmla="*/ 212 w 218"/>
                <a:gd name="T79" fmla="*/ 54 h 250"/>
                <a:gd name="T80" fmla="*/ 204 w 218"/>
                <a:gd name="T81" fmla="*/ 40 h 250"/>
                <a:gd name="T82" fmla="*/ 200 w 218"/>
                <a:gd name="T83" fmla="*/ 32 h 250"/>
                <a:gd name="T84" fmla="*/ 200 w 218"/>
                <a:gd name="T85" fmla="*/ 22 h 250"/>
                <a:gd name="T86" fmla="*/ 192 w 218"/>
                <a:gd name="T87" fmla="*/ 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8" h="250">
                  <a:moveTo>
                    <a:pt x="188" y="0"/>
                  </a:moveTo>
                  <a:lnTo>
                    <a:pt x="188" y="2"/>
                  </a:lnTo>
                  <a:lnTo>
                    <a:pt x="186" y="4"/>
                  </a:lnTo>
                  <a:lnTo>
                    <a:pt x="184" y="8"/>
                  </a:lnTo>
                  <a:lnTo>
                    <a:pt x="180" y="12"/>
                  </a:lnTo>
                  <a:lnTo>
                    <a:pt x="174" y="16"/>
                  </a:lnTo>
                  <a:lnTo>
                    <a:pt x="168" y="20"/>
                  </a:lnTo>
                  <a:lnTo>
                    <a:pt x="160" y="22"/>
                  </a:lnTo>
                  <a:lnTo>
                    <a:pt x="28" y="22"/>
                  </a:lnTo>
                  <a:lnTo>
                    <a:pt x="28" y="84"/>
                  </a:lnTo>
                  <a:lnTo>
                    <a:pt x="28" y="82"/>
                  </a:lnTo>
                  <a:lnTo>
                    <a:pt x="24" y="82"/>
                  </a:lnTo>
                  <a:lnTo>
                    <a:pt x="20" y="82"/>
                  </a:lnTo>
                  <a:lnTo>
                    <a:pt x="18" y="82"/>
                  </a:lnTo>
                  <a:lnTo>
                    <a:pt x="14" y="84"/>
                  </a:lnTo>
                  <a:lnTo>
                    <a:pt x="10" y="86"/>
                  </a:lnTo>
                  <a:lnTo>
                    <a:pt x="10" y="90"/>
                  </a:lnTo>
                  <a:lnTo>
                    <a:pt x="10" y="90"/>
                  </a:lnTo>
                  <a:lnTo>
                    <a:pt x="8" y="94"/>
                  </a:lnTo>
                  <a:lnTo>
                    <a:pt x="8" y="98"/>
                  </a:lnTo>
                  <a:lnTo>
                    <a:pt x="6" y="100"/>
                  </a:lnTo>
                  <a:lnTo>
                    <a:pt x="6" y="102"/>
                  </a:lnTo>
                  <a:lnTo>
                    <a:pt x="4" y="104"/>
                  </a:lnTo>
                  <a:lnTo>
                    <a:pt x="2" y="106"/>
                  </a:lnTo>
                  <a:lnTo>
                    <a:pt x="0" y="10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4"/>
                  </a:lnTo>
                  <a:lnTo>
                    <a:pt x="2" y="118"/>
                  </a:lnTo>
                  <a:lnTo>
                    <a:pt x="4" y="122"/>
                  </a:lnTo>
                  <a:lnTo>
                    <a:pt x="4" y="122"/>
                  </a:lnTo>
                  <a:lnTo>
                    <a:pt x="6" y="124"/>
                  </a:lnTo>
                  <a:lnTo>
                    <a:pt x="6" y="128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6" y="136"/>
                  </a:lnTo>
                  <a:lnTo>
                    <a:pt x="4" y="140"/>
                  </a:lnTo>
                  <a:lnTo>
                    <a:pt x="4" y="146"/>
                  </a:lnTo>
                  <a:lnTo>
                    <a:pt x="6" y="152"/>
                  </a:lnTo>
                  <a:lnTo>
                    <a:pt x="12" y="170"/>
                  </a:lnTo>
                  <a:lnTo>
                    <a:pt x="12" y="170"/>
                  </a:lnTo>
                  <a:lnTo>
                    <a:pt x="14" y="174"/>
                  </a:lnTo>
                  <a:lnTo>
                    <a:pt x="16" y="178"/>
                  </a:lnTo>
                  <a:lnTo>
                    <a:pt x="20" y="182"/>
                  </a:lnTo>
                  <a:lnTo>
                    <a:pt x="24" y="186"/>
                  </a:lnTo>
                  <a:lnTo>
                    <a:pt x="26" y="190"/>
                  </a:lnTo>
                  <a:lnTo>
                    <a:pt x="30" y="194"/>
                  </a:lnTo>
                  <a:lnTo>
                    <a:pt x="32" y="196"/>
                  </a:lnTo>
                  <a:lnTo>
                    <a:pt x="38" y="204"/>
                  </a:lnTo>
                  <a:lnTo>
                    <a:pt x="44" y="214"/>
                  </a:lnTo>
                  <a:lnTo>
                    <a:pt x="50" y="222"/>
                  </a:lnTo>
                  <a:lnTo>
                    <a:pt x="54" y="228"/>
                  </a:lnTo>
                  <a:lnTo>
                    <a:pt x="54" y="230"/>
                  </a:lnTo>
                  <a:lnTo>
                    <a:pt x="56" y="230"/>
                  </a:lnTo>
                  <a:lnTo>
                    <a:pt x="60" y="234"/>
                  </a:lnTo>
                  <a:lnTo>
                    <a:pt x="62" y="236"/>
                  </a:lnTo>
                  <a:lnTo>
                    <a:pt x="66" y="238"/>
                  </a:lnTo>
                  <a:lnTo>
                    <a:pt x="72" y="240"/>
                  </a:lnTo>
                  <a:lnTo>
                    <a:pt x="76" y="240"/>
                  </a:lnTo>
                  <a:lnTo>
                    <a:pt x="78" y="240"/>
                  </a:lnTo>
                  <a:lnTo>
                    <a:pt x="80" y="242"/>
                  </a:lnTo>
                  <a:lnTo>
                    <a:pt x="84" y="244"/>
                  </a:lnTo>
                  <a:lnTo>
                    <a:pt x="88" y="250"/>
                  </a:lnTo>
                  <a:lnTo>
                    <a:pt x="92" y="250"/>
                  </a:lnTo>
                  <a:lnTo>
                    <a:pt x="102" y="250"/>
                  </a:lnTo>
                  <a:lnTo>
                    <a:pt x="114" y="250"/>
                  </a:lnTo>
                  <a:lnTo>
                    <a:pt x="122" y="250"/>
                  </a:lnTo>
                  <a:lnTo>
                    <a:pt x="126" y="250"/>
                  </a:lnTo>
                  <a:lnTo>
                    <a:pt x="138" y="250"/>
                  </a:lnTo>
                  <a:lnTo>
                    <a:pt x="152" y="248"/>
                  </a:lnTo>
                  <a:lnTo>
                    <a:pt x="168" y="246"/>
                  </a:lnTo>
                  <a:lnTo>
                    <a:pt x="180" y="244"/>
                  </a:lnTo>
                  <a:lnTo>
                    <a:pt x="184" y="240"/>
                  </a:lnTo>
                  <a:lnTo>
                    <a:pt x="182" y="222"/>
                  </a:lnTo>
                  <a:lnTo>
                    <a:pt x="180" y="222"/>
                  </a:lnTo>
                  <a:lnTo>
                    <a:pt x="178" y="218"/>
                  </a:lnTo>
                  <a:lnTo>
                    <a:pt x="176" y="214"/>
                  </a:lnTo>
                  <a:lnTo>
                    <a:pt x="172" y="210"/>
                  </a:lnTo>
                  <a:lnTo>
                    <a:pt x="168" y="204"/>
                  </a:lnTo>
                  <a:lnTo>
                    <a:pt x="164" y="200"/>
                  </a:lnTo>
                  <a:lnTo>
                    <a:pt x="160" y="196"/>
                  </a:lnTo>
                  <a:lnTo>
                    <a:pt x="158" y="194"/>
                  </a:lnTo>
                  <a:lnTo>
                    <a:pt x="156" y="194"/>
                  </a:lnTo>
                  <a:lnTo>
                    <a:pt x="154" y="192"/>
                  </a:lnTo>
                  <a:lnTo>
                    <a:pt x="152" y="190"/>
                  </a:lnTo>
                  <a:lnTo>
                    <a:pt x="152" y="188"/>
                  </a:lnTo>
                  <a:lnTo>
                    <a:pt x="152" y="184"/>
                  </a:lnTo>
                  <a:lnTo>
                    <a:pt x="156" y="182"/>
                  </a:lnTo>
                  <a:lnTo>
                    <a:pt x="156" y="180"/>
                  </a:lnTo>
                  <a:lnTo>
                    <a:pt x="156" y="176"/>
                  </a:lnTo>
                  <a:lnTo>
                    <a:pt x="156" y="172"/>
                  </a:lnTo>
                  <a:lnTo>
                    <a:pt x="156" y="166"/>
                  </a:lnTo>
                  <a:lnTo>
                    <a:pt x="156" y="158"/>
                  </a:lnTo>
                  <a:lnTo>
                    <a:pt x="156" y="158"/>
                  </a:lnTo>
                  <a:lnTo>
                    <a:pt x="158" y="154"/>
                  </a:lnTo>
                  <a:lnTo>
                    <a:pt x="160" y="150"/>
                  </a:lnTo>
                  <a:lnTo>
                    <a:pt x="164" y="144"/>
                  </a:lnTo>
                  <a:lnTo>
                    <a:pt x="168" y="136"/>
                  </a:lnTo>
                  <a:lnTo>
                    <a:pt x="176" y="130"/>
                  </a:lnTo>
                  <a:lnTo>
                    <a:pt x="178" y="128"/>
                  </a:lnTo>
                  <a:lnTo>
                    <a:pt x="182" y="118"/>
                  </a:lnTo>
                  <a:lnTo>
                    <a:pt x="188" y="108"/>
                  </a:lnTo>
                  <a:lnTo>
                    <a:pt x="188" y="98"/>
                  </a:lnTo>
                  <a:lnTo>
                    <a:pt x="190" y="96"/>
                  </a:lnTo>
                  <a:lnTo>
                    <a:pt x="192" y="94"/>
                  </a:lnTo>
                  <a:lnTo>
                    <a:pt x="194" y="90"/>
                  </a:lnTo>
                  <a:lnTo>
                    <a:pt x="198" y="86"/>
                  </a:lnTo>
                  <a:lnTo>
                    <a:pt x="200" y="82"/>
                  </a:lnTo>
                  <a:lnTo>
                    <a:pt x="204" y="80"/>
                  </a:lnTo>
                  <a:lnTo>
                    <a:pt x="206" y="78"/>
                  </a:lnTo>
                  <a:lnTo>
                    <a:pt x="208" y="78"/>
                  </a:lnTo>
                  <a:lnTo>
                    <a:pt x="212" y="76"/>
                  </a:lnTo>
                  <a:lnTo>
                    <a:pt x="214" y="72"/>
                  </a:lnTo>
                  <a:lnTo>
                    <a:pt x="216" y="70"/>
                  </a:lnTo>
                  <a:lnTo>
                    <a:pt x="218" y="68"/>
                  </a:lnTo>
                  <a:lnTo>
                    <a:pt x="218" y="68"/>
                  </a:lnTo>
                  <a:lnTo>
                    <a:pt x="218" y="66"/>
                  </a:lnTo>
                  <a:lnTo>
                    <a:pt x="216" y="64"/>
                  </a:lnTo>
                  <a:lnTo>
                    <a:pt x="214" y="60"/>
                  </a:lnTo>
                  <a:lnTo>
                    <a:pt x="212" y="54"/>
                  </a:lnTo>
                  <a:lnTo>
                    <a:pt x="210" y="50"/>
                  </a:lnTo>
                  <a:lnTo>
                    <a:pt x="206" y="44"/>
                  </a:lnTo>
                  <a:lnTo>
                    <a:pt x="204" y="40"/>
                  </a:lnTo>
                  <a:lnTo>
                    <a:pt x="204" y="38"/>
                  </a:lnTo>
                  <a:lnTo>
                    <a:pt x="202" y="34"/>
                  </a:lnTo>
                  <a:lnTo>
                    <a:pt x="200" y="32"/>
                  </a:lnTo>
                  <a:lnTo>
                    <a:pt x="200" y="28"/>
                  </a:lnTo>
                  <a:lnTo>
                    <a:pt x="200" y="22"/>
                  </a:lnTo>
                  <a:lnTo>
                    <a:pt x="200" y="22"/>
                  </a:lnTo>
                  <a:lnTo>
                    <a:pt x="198" y="18"/>
                  </a:lnTo>
                  <a:lnTo>
                    <a:pt x="196" y="12"/>
                  </a:lnTo>
                  <a:lnTo>
                    <a:pt x="192" y="8"/>
                  </a:lnTo>
                  <a:lnTo>
                    <a:pt x="18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Freeform 283"/>
            <p:cNvSpPr/>
            <p:nvPr/>
          </p:nvSpPr>
          <p:spPr bwMode="gray">
            <a:xfrm>
              <a:off x="1023" y="2986"/>
              <a:ext cx="148" cy="84"/>
            </a:xfrm>
            <a:custGeom>
              <a:avLst/>
              <a:gdLst>
                <a:gd name="T0" fmla="*/ 106 w 148"/>
                <a:gd name="T1" fmla="*/ 0 h 84"/>
                <a:gd name="T2" fmla="*/ 98 w 148"/>
                <a:gd name="T3" fmla="*/ 2 h 84"/>
                <a:gd name="T4" fmla="*/ 90 w 148"/>
                <a:gd name="T5" fmla="*/ 6 h 84"/>
                <a:gd name="T6" fmla="*/ 84 w 148"/>
                <a:gd name="T7" fmla="*/ 12 h 84"/>
                <a:gd name="T8" fmla="*/ 82 w 148"/>
                <a:gd name="T9" fmla="*/ 22 h 84"/>
                <a:gd name="T10" fmla="*/ 76 w 148"/>
                <a:gd name="T11" fmla="*/ 28 h 84"/>
                <a:gd name="T12" fmla="*/ 70 w 148"/>
                <a:gd name="T13" fmla="*/ 28 h 84"/>
                <a:gd name="T14" fmla="*/ 64 w 148"/>
                <a:gd name="T15" fmla="*/ 26 h 84"/>
                <a:gd name="T16" fmla="*/ 60 w 148"/>
                <a:gd name="T17" fmla="*/ 26 h 84"/>
                <a:gd name="T18" fmla="*/ 58 w 148"/>
                <a:gd name="T19" fmla="*/ 26 h 84"/>
                <a:gd name="T20" fmla="*/ 54 w 148"/>
                <a:gd name="T21" fmla="*/ 28 h 84"/>
                <a:gd name="T22" fmla="*/ 48 w 148"/>
                <a:gd name="T23" fmla="*/ 30 h 84"/>
                <a:gd name="T24" fmla="*/ 36 w 148"/>
                <a:gd name="T25" fmla="*/ 34 h 84"/>
                <a:gd name="T26" fmla="*/ 26 w 148"/>
                <a:gd name="T27" fmla="*/ 36 h 84"/>
                <a:gd name="T28" fmla="*/ 10 w 148"/>
                <a:gd name="T29" fmla="*/ 38 h 84"/>
                <a:gd name="T30" fmla="*/ 6 w 148"/>
                <a:gd name="T31" fmla="*/ 46 h 84"/>
                <a:gd name="T32" fmla="*/ 4 w 148"/>
                <a:gd name="T33" fmla="*/ 50 h 84"/>
                <a:gd name="T34" fmla="*/ 0 w 148"/>
                <a:gd name="T35" fmla="*/ 50 h 84"/>
                <a:gd name="T36" fmla="*/ 2 w 148"/>
                <a:gd name="T37" fmla="*/ 52 h 84"/>
                <a:gd name="T38" fmla="*/ 4 w 148"/>
                <a:gd name="T39" fmla="*/ 54 h 84"/>
                <a:gd name="T40" fmla="*/ 6 w 148"/>
                <a:gd name="T41" fmla="*/ 60 h 84"/>
                <a:gd name="T42" fmla="*/ 10 w 148"/>
                <a:gd name="T43" fmla="*/ 70 h 84"/>
                <a:gd name="T44" fmla="*/ 26 w 148"/>
                <a:gd name="T45" fmla="*/ 84 h 84"/>
                <a:gd name="T46" fmla="*/ 38 w 148"/>
                <a:gd name="T47" fmla="*/ 74 h 84"/>
                <a:gd name="T48" fmla="*/ 42 w 148"/>
                <a:gd name="T49" fmla="*/ 68 h 84"/>
                <a:gd name="T50" fmla="*/ 48 w 148"/>
                <a:gd name="T51" fmla="*/ 62 h 84"/>
                <a:gd name="T52" fmla="*/ 58 w 148"/>
                <a:gd name="T53" fmla="*/ 60 h 84"/>
                <a:gd name="T54" fmla="*/ 60 w 148"/>
                <a:gd name="T55" fmla="*/ 62 h 84"/>
                <a:gd name="T56" fmla="*/ 62 w 148"/>
                <a:gd name="T57" fmla="*/ 68 h 84"/>
                <a:gd name="T58" fmla="*/ 64 w 148"/>
                <a:gd name="T59" fmla="*/ 70 h 84"/>
                <a:gd name="T60" fmla="*/ 74 w 148"/>
                <a:gd name="T61" fmla="*/ 68 h 84"/>
                <a:gd name="T62" fmla="*/ 86 w 148"/>
                <a:gd name="T63" fmla="*/ 68 h 84"/>
                <a:gd name="T64" fmla="*/ 118 w 148"/>
                <a:gd name="T65" fmla="*/ 62 h 84"/>
                <a:gd name="T66" fmla="*/ 146 w 148"/>
                <a:gd name="T67" fmla="*/ 52 h 84"/>
                <a:gd name="T68" fmla="*/ 132 w 148"/>
                <a:gd name="T69" fmla="*/ 34 h 84"/>
                <a:gd name="T70" fmla="*/ 122 w 148"/>
                <a:gd name="T71" fmla="*/ 22 h 84"/>
                <a:gd name="T72" fmla="*/ 118 w 148"/>
                <a:gd name="T73" fmla="*/ 16 h 84"/>
                <a:gd name="T74" fmla="*/ 112 w 148"/>
                <a:gd name="T75" fmla="*/ 8 h 84"/>
                <a:gd name="T76" fmla="*/ 106 w 148"/>
                <a:gd name="T7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8" h="84">
                  <a:moveTo>
                    <a:pt x="106" y="0"/>
                  </a:moveTo>
                  <a:lnTo>
                    <a:pt x="106" y="0"/>
                  </a:lnTo>
                  <a:lnTo>
                    <a:pt x="102" y="0"/>
                  </a:lnTo>
                  <a:lnTo>
                    <a:pt x="98" y="2"/>
                  </a:lnTo>
                  <a:lnTo>
                    <a:pt x="94" y="4"/>
                  </a:lnTo>
                  <a:lnTo>
                    <a:pt x="90" y="6"/>
                  </a:lnTo>
                  <a:lnTo>
                    <a:pt x="86" y="10"/>
                  </a:lnTo>
                  <a:lnTo>
                    <a:pt x="84" y="12"/>
                  </a:lnTo>
                  <a:lnTo>
                    <a:pt x="84" y="18"/>
                  </a:lnTo>
                  <a:lnTo>
                    <a:pt x="82" y="22"/>
                  </a:lnTo>
                  <a:lnTo>
                    <a:pt x="78" y="26"/>
                  </a:lnTo>
                  <a:lnTo>
                    <a:pt x="76" y="28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8" y="28"/>
                  </a:lnTo>
                  <a:lnTo>
                    <a:pt x="64" y="26"/>
                  </a:lnTo>
                  <a:lnTo>
                    <a:pt x="62" y="26"/>
                  </a:lnTo>
                  <a:lnTo>
                    <a:pt x="60" y="26"/>
                  </a:lnTo>
                  <a:lnTo>
                    <a:pt x="60" y="24"/>
                  </a:lnTo>
                  <a:lnTo>
                    <a:pt x="58" y="26"/>
                  </a:lnTo>
                  <a:lnTo>
                    <a:pt x="56" y="28"/>
                  </a:lnTo>
                  <a:lnTo>
                    <a:pt x="54" y="28"/>
                  </a:lnTo>
                  <a:lnTo>
                    <a:pt x="52" y="28"/>
                  </a:lnTo>
                  <a:lnTo>
                    <a:pt x="48" y="30"/>
                  </a:lnTo>
                  <a:lnTo>
                    <a:pt x="42" y="32"/>
                  </a:lnTo>
                  <a:lnTo>
                    <a:pt x="36" y="34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8" y="42"/>
                  </a:lnTo>
                  <a:lnTo>
                    <a:pt x="6" y="46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2" y="50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0" y="70"/>
                  </a:lnTo>
                  <a:lnTo>
                    <a:pt x="14" y="74"/>
                  </a:lnTo>
                  <a:lnTo>
                    <a:pt x="26" y="84"/>
                  </a:lnTo>
                  <a:lnTo>
                    <a:pt x="38" y="74"/>
                  </a:lnTo>
                  <a:lnTo>
                    <a:pt x="38" y="74"/>
                  </a:lnTo>
                  <a:lnTo>
                    <a:pt x="40" y="72"/>
                  </a:lnTo>
                  <a:lnTo>
                    <a:pt x="42" y="68"/>
                  </a:lnTo>
                  <a:lnTo>
                    <a:pt x="44" y="66"/>
                  </a:lnTo>
                  <a:lnTo>
                    <a:pt x="48" y="62"/>
                  </a:lnTo>
                  <a:lnTo>
                    <a:pt x="52" y="60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60" y="62"/>
                  </a:lnTo>
                  <a:lnTo>
                    <a:pt x="60" y="66"/>
                  </a:lnTo>
                  <a:lnTo>
                    <a:pt x="62" y="68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68" y="70"/>
                  </a:lnTo>
                  <a:lnTo>
                    <a:pt x="74" y="68"/>
                  </a:lnTo>
                  <a:lnTo>
                    <a:pt x="80" y="68"/>
                  </a:lnTo>
                  <a:lnTo>
                    <a:pt x="86" y="68"/>
                  </a:lnTo>
                  <a:lnTo>
                    <a:pt x="90" y="68"/>
                  </a:lnTo>
                  <a:lnTo>
                    <a:pt x="118" y="62"/>
                  </a:lnTo>
                  <a:lnTo>
                    <a:pt x="148" y="56"/>
                  </a:lnTo>
                  <a:lnTo>
                    <a:pt x="146" y="52"/>
                  </a:lnTo>
                  <a:lnTo>
                    <a:pt x="140" y="44"/>
                  </a:lnTo>
                  <a:lnTo>
                    <a:pt x="132" y="34"/>
                  </a:lnTo>
                  <a:lnTo>
                    <a:pt x="124" y="22"/>
                  </a:lnTo>
                  <a:lnTo>
                    <a:pt x="122" y="22"/>
                  </a:lnTo>
                  <a:lnTo>
                    <a:pt x="120" y="20"/>
                  </a:lnTo>
                  <a:lnTo>
                    <a:pt x="118" y="16"/>
                  </a:lnTo>
                  <a:lnTo>
                    <a:pt x="114" y="12"/>
                  </a:lnTo>
                  <a:lnTo>
                    <a:pt x="112" y="8"/>
                  </a:lnTo>
                  <a:lnTo>
                    <a:pt x="108" y="2"/>
                  </a:lnTo>
                  <a:lnTo>
                    <a:pt x="10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Freeform 284"/>
            <p:cNvSpPr/>
            <p:nvPr/>
          </p:nvSpPr>
          <p:spPr bwMode="gray">
            <a:xfrm>
              <a:off x="953" y="3082"/>
              <a:ext cx="74" cy="82"/>
            </a:xfrm>
            <a:custGeom>
              <a:avLst/>
              <a:gdLst>
                <a:gd name="T0" fmla="*/ 52 w 74"/>
                <a:gd name="T1" fmla="*/ 0 h 82"/>
                <a:gd name="T2" fmla="*/ 52 w 74"/>
                <a:gd name="T3" fmla="*/ 6 h 82"/>
                <a:gd name="T4" fmla="*/ 54 w 74"/>
                <a:gd name="T5" fmla="*/ 12 h 82"/>
                <a:gd name="T6" fmla="*/ 60 w 74"/>
                <a:gd name="T7" fmla="*/ 12 h 82"/>
                <a:gd name="T8" fmla="*/ 68 w 74"/>
                <a:gd name="T9" fmla="*/ 12 h 82"/>
                <a:gd name="T10" fmla="*/ 72 w 74"/>
                <a:gd name="T11" fmla="*/ 12 h 82"/>
                <a:gd name="T12" fmla="*/ 72 w 74"/>
                <a:gd name="T13" fmla="*/ 14 h 82"/>
                <a:gd name="T14" fmla="*/ 74 w 74"/>
                <a:gd name="T15" fmla="*/ 22 h 82"/>
                <a:gd name="T16" fmla="*/ 72 w 74"/>
                <a:gd name="T17" fmla="*/ 26 h 82"/>
                <a:gd name="T18" fmla="*/ 68 w 74"/>
                <a:gd name="T19" fmla="*/ 26 h 82"/>
                <a:gd name="T20" fmla="*/ 68 w 74"/>
                <a:gd name="T21" fmla="*/ 30 h 82"/>
                <a:gd name="T22" fmla="*/ 68 w 74"/>
                <a:gd name="T23" fmla="*/ 36 h 82"/>
                <a:gd name="T24" fmla="*/ 74 w 74"/>
                <a:gd name="T25" fmla="*/ 38 h 82"/>
                <a:gd name="T26" fmla="*/ 74 w 74"/>
                <a:gd name="T27" fmla="*/ 42 h 82"/>
                <a:gd name="T28" fmla="*/ 74 w 74"/>
                <a:gd name="T29" fmla="*/ 52 h 82"/>
                <a:gd name="T30" fmla="*/ 70 w 74"/>
                <a:gd name="T31" fmla="*/ 60 h 82"/>
                <a:gd name="T32" fmla="*/ 62 w 74"/>
                <a:gd name="T33" fmla="*/ 64 h 82"/>
                <a:gd name="T34" fmla="*/ 52 w 74"/>
                <a:gd name="T35" fmla="*/ 66 h 82"/>
                <a:gd name="T36" fmla="*/ 46 w 74"/>
                <a:gd name="T37" fmla="*/ 68 h 82"/>
                <a:gd name="T38" fmla="*/ 42 w 74"/>
                <a:gd name="T39" fmla="*/ 68 h 82"/>
                <a:gd name="T40" fmla="*/ 32 w 74"/>
                <a:gd name="T41" fmla="*/ 72 h 82"/>
                <a:gd name="T42" fmla="*/ 28 w 74"/>
                <a:gd name="T43" fmla="*/ 78 h 82"/>
                <a:gd name="T44" fmla="*/ 24 w 74"/>
                <a:gd name="T45" fmla="*/ 82 h 82"/>
                <a:gd name="T46" fmla="*/ 22 w 74"/>
                <a:gd name="T47" fmla="*/ 74 h 82"/>
                <a:gd name="T48" fmla="*/ 20 w 74"/>
                <a:gd name="T49" fmla="*/ 72 h 82"/>
                <a:gd name="T50" fmla="*/ 16 w 74"/>
                <a:gd name="T51" fmla="*/ 68 h 82"/>
                <a:gd name="T52" fmla="*/ 14 w 74"/>
                <a:gd name="T53" fmla="*/ 66 h 82"/>
                <a:gd name="T54" fmla="*/ 6 w 74"/>
                <a:gd name="T55" fmla="*/ 58 h 82"/>
                <a:gd name="T56" fmla="*/ 0 w 74"/>
                <a:gd name="T57" fmla="*/ 46 h 82"/>
                <a:gd name="T58" fmla="*/ 0 w 74"/>
                <a:gd name="T59" fmla="*/ 46 h 82"/>
                <a:gd name="T60" fmla="*/ 6 w 74"/>
                <a:gd name="T61" fmla="*/ 18 h 82"/>
                <a:gd name="T62" fmla="*/ 26 w 74"/>
                <a:gd name="T63" fmla="*/ 18 h 82"/>
                <a:gd name="T64" fmla="*/ 30 w 74"/>
                <a:gd name="T65" fmla="*/ 18 h 82"/>
                <a:gd name="T66" fmla="*/ 32 w 74"/>
                <a:gd name="T67" fmla="*/ 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4" h="82">
                  <a:moveTo>
                    <a:pt x="32" y="2"/>
                  </a:moveTo>
                  <a:lnTo>
                    <a:pt x="52" y="0"/>
                  </a:lnTo>
                  <a:lnTo>
                    <a:pt x="52" y="2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4" y="12"/>
                  </a:lnTo>
                  <a:lnTo>
                    <a:pt x="56" y="12"/>
                  </a:lnTo>
                  <a:lnTo>
                    <a:pt x="60" y="12"/>
                  </a:lnTo>
                  <a:lnTo>
                    <a:pt x="64" y="12"/>
                  </a:lnTo>
                  <a:lnTo>
                    <a:pt x="68" y="12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2" y="14"/>
                  </a:lnTo>
                  <a:lnTo>
                    <a:pt x="74" y="18"/>
                  </a:lnTo>
                  <a:lnTo>
                    <a:pt x="74" y="22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70" y="26"/>
                  </a:lnTo>
                  <a:lnTo>
                    <a:pt x="68" y="26"/>
                  </a:lnTo>
                  <a:lnTo>
                    <a:pt x="68" y="28"/>
                  </a:lnTo>
                  <a:lnTo>
                    <a:pt x="68" y="30"/>
                  </a:lnTo>
                  <a:lnTo>
                    <a:pt x="68" y="34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74" y="38"/>
                  </a:lnTo>
                  <a:lnTo>
                    <a:pt x="74" y="38"/>
                  </a:lnTo>
                  <a:lnTo>
                    <a:pt x="74" y="42"/>
                  </a:lnTo>
                  <a:lnTo>
                    <a:pt x="74" y="46"/>
                  </a:lnTo>
                  <a:lnTo>
                    <a:pt x="74" y="52"/>
                  </a:lnTo>
                  <a:lnTo>
                    <a:pt x="72" y="56"/>
                  </a:lnTo>
                  <a:lnTo>
                    <a:pt x="70" y="60"/>
                  </a:lnTo>
                  <a:lnTo>
                    <a:pt x="68" y="62"/>
                  </a:lnTo>
                  <a:lnTo>
                    <a:pt x="62" y="64"/>
                  </a:lnTo>
                  <a:lnTo>
                    <a:pt x="56" y="66"/>
                  </a:lnTo>
                  <a:lnTo>
                    <a:pt x="52" y="66"/>
                  </a:lnTo>
                  <a:lnTo>
                    <a:pt x="48" y="68"/>
                  </a:lnTo>
                  <a:lnTo>
                    <a:pt x="46" y="68"/>
                  </a:lnTo>
                  <a:lnTo>
                    <a:pt x="44" y="62"/>
                  </a:lnTo>
                  <a:lnTo>
                    <a:pt x="42" y="68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0" y="74"/>
                  </a:lnTo>
                  <a:lnTo>
                    <a:pt x="28" y="78"/>
                  </a:lnTo>
                  <a:lnTo>
                    <a:pt x="26" y="80"/>
                  </a:lnTo>
                  <a:lnTo>
                    <a:pt x="24" y="82"/>
                  </a:lnTo>
                  <a:lnTo>
                    <a:pt x="24" y="82"/>
                  </a:lnTo>
                  <a:lnTo>
                    <a:pt x="22" y="74"/>
                  </a:lnTo>
                  <a:lnTo>
                    <a:pt x="22" y="74"/>
                  </a:lnTo>
                  <a:lnTo>
                    <a:pt x="20" y="72"/>
                  </a:lnTo>
                  <a:lnTo>
                    <a:pt x="20" y="68"/>
                  </a:lnTo>
                  <a:lnTo>
                    <a:pt x="16" y="68"/>
                  </a:lnTo>
                  <a:lnTo>
                    <a:pt x="16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6" y="58"/>
                  </a:lnTo>
                  <a:lnTo>
                    <a:pt x="2" y="5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4"/>
                  </a:lnTo>
                  <a:lnTo>
                    <a:pt x="6" y="1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8" y="18"/>
                  </a:lnTo>
                  <a:lnTo>
                    <a:pt x="30" y="18"/>
                  </a:lnTo>
                  <a:lnTo>
                    <a:pt x="30" y="14"/>
                  </a:lnTo>
                  <a:lnTo>
                    <a:pt x="32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Freeform 285"/>
            <p:cNvSpPr/>
            <p:nvPr/>
          </p:nvSpPr>
          <p:spPr bwMode="gray">
            <a:xfrm>
              <a:off x="959" y="3084"/>
              <a:ext cx="26" cy="16"/>
            </a:xfrm>
            <a:custGeom>
              <a:avLst/>
              <a:gdLst>
                <a:gd name="T0" fmla="*/ 20 w 26"/>
                <a:gd name="T1" fmla="*/ 0 h 16"/>
                <a:gd name="T2" fmla="*/ 20 w 26"/>
                <a:gd name="T3" fmla="*/ 0 h 16"/>
                <a:gd name="T4" fmla="*/ 18 w 26"/>
                <a:gd name="T5" fmla="*/ 0 h 16"/>
                <a:gd name="T6" fmla="*/ 14 w 26"/>
                <a:gd name="T7" fmla="*/ 0 h 16"/>
                <a:gd name="T8" fmla="*/ 10 w 26"/>
                <a:gd name="T9" fmla="*/ 2 h 16"/>
                <a:gd name="T10" fmla="*/ 6 w 26"/>
                <a:gd name="T11" fmla="*/ 4 h 16"/>
                <a:gd name="T12" fmla="*/ 4 w 26"/>
                <a:gd name="T13" fmla="*/ 8 h 16"/>
                <a:gd name="T14" fmla="*/ 0 w 26"/>
                <a:gd name="T15" fmla="*/ 16 h 16"/>
                <a:gd name="T16" fmla="*/ 22 w 26"/>
                <a:gd name="T17" fmla="*/ 16 h 16"/>
                <a:gd name="T18" fmla="*/ 22 w 26"/>
                <a:gd name="T19" fmla="*/ 16 h 16"/>
                <a:gd name="T20" fmla="*/ 24 w 26"/>
                <a:gd name="T21" fmla="*/ 14 h 16"/>
                <a:gd name="T22" fmla="*/ 24 w 26"/>
                <a:gd name="T23" fmla="*/ 12 h 16"/>
                <a:gd name="T24" fmla="*/ 24 w 26"/>
                <a:gd name="T25" fmla="*/ 10 h 16"/>
                <a:gd name="T26" fmla="*/ 26 w 26"/>
                <a:gd name="T27" fmla="*/ 6 h 16"/>
                <a:gd name="T28" fmla="*/ 26 w 26"/>
                <a:gd name="T29" fmla="*/ 2 h 16"/>
                <a:gd name="T30" fmla="*/ 26 w 26"/>
                <a:gd name="T31" fmla="*/ 0 h 16"/>
                <a:gd name="T32" fmla="*/ 20 w 26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16">
                  <a:moveTo>
                    <a:pt x="20" y="0"/>
                  </a:move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6" y="4"/>
                  </a:lnTo>
                  <a:lnTo>
                    <a:pt x="4" y="8"/>
                  </a:lnTo>
                  <a:lnTo>
                    <a:pt x="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26" y="0"/>
                  </a:lnTo>
                  <a:lnTo>
                    <a:pt x="2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Freeform 286"/>
            <p:cNvSpPr/>
            <p:nvPr/>
          </p:nvSpPr>
          <p:spPr bwMode="gray">
            <a:xfrm>
              <a:off x="977" y="3060"/>
              <a:ext cx="88" cy="122"/>
            </a:xfrm>
            <a:custGeom>
              <a:avLst/>
              <a:gdLst>
                <a:gd name="T0" fmla="*/ 10 w 88"/>
                <a:gd name="T1" fmla="*/ 120 h 122"/>
                <a:gd name="T2" fmla="*/ 12 w 88"/>
                <a:gd name="T3" fmla="*/ 122 h 122"/>
                <a:gd name="T4" fmla="*/ 10 w 88"/>
                <a:gd name="T5" fmla="*/ 120 h 122"/>
                <a:gd name="T6" fmla="*/ 0 w 88"/>
                <a:gd name="T7" fmla="*/ 104 h 122"/>
                <a:gd name="T8" fmla="*/ 2 w 88"/>
                <a:gd name="T9" fmla="*/ 102 h 122"/>
                <a:gd name="T10" fmla="*/ 6 w 88"/>
                <a:gd name="T11" fmla="*/ 98 h 122"/>
                <a:gd name="T12" fmla="*/ 8 w 88"/>
                <a:gd name="T13" fmla="*/ 96 h 122"/>
                <a:gd name="T14" fmla="*/ 14 w 88"/>
                <a:gd name="T15" fmla="*/ 92 h 122"/>
                <a:gd name="T16" fmla="*/ 20 w 88"/>
                <a:gd name="T17" fmla="*/ 84 h 122"/>
                <a:gd name="T18" fmla="*/ 24 w 88"/>
                <a:gd name="T19" fmla="*/ 90 h 122"/>
                <a:gd name="T20" fmla="*/ 32 w 88"/>
                <a:gd name="T21" fmla="*/ 88 h 122"/>
                <a:gd name="T22" fmla="*/ 44 w 88"/>
                <a:gd name="T23" fmla="*/ 84 h 122"/>
                <a:gd name="T24" fmla="*/ 48 w 88"/>
                <a:gd name="T25" fmla="*/ 82 h 122"/>
                <a:gd name="T26" fmla="*/ 48 w 88"/>
                <a:gd name="T27" fmla="*/ 78 h 122"/>
                <a:gd name="T28" fmla="*/ 50 w 88"/>
                <a:gd name="T29" fmla="*/ 66 h 122"/>
                <a:gd name="T30" fmla="*/ 44 w 88"/>
                <a:gd name="T31" fmla="*/ 58 h 122"/>
                <a:gd name="T32" fmla="*/ 44 w 88"/>
                <a:gd name="T33" fmla="*/ 56 h 122"/>
                <a:gd name="T34" fmla="*/ 44 w 88"/>
                <a:gd name="T35" fmla="*/ 50 h 122"/>
                <a:gd name="T36" fmla="*/ 46 w 88"/>
                <a:gd name="T37" fmla="*/ 48 h 122"/>
                <a:gd name="T38" fmla="*/ 48 w 88"/>
                <a:gd name="T39" fmla="*/ 46 h 122"/>
                <a:gd name="T40" fmla="*/ 50 w 88"/>
                <a:gd name="T41" fmla="*/ 40 h 122"/>
                <a:gd name="T42" fmla="*/ 48 w 88"/>
                <a:gd name="T43" fmla="*/ 34 h 122"/>
                <a:gd name="T44" fmla="*/ 30 w 88"/>
                <a:gd name="T45" fmla="*/ 32 h 122"/>
                <a:gd name="T46" fmla="*/ 28 w 88"/>
                <a:gd name="T47" fmla="*/ 24 h 122"/>
                <a:gd name="T48" fmla="*/ 32 w 88"/>
                <a:gd name="T49" fmla="*/ 22 h 122"/>
                <a:gd name="T50" fmla="*/ 56 w 88"/>
                <a:gd name="T51" fmla="*/ 20 h 122"/>
                <a:gd name="T52" fmla="*/ 72 w 88"/>
                <a:gd name="T53" fmla="*/ 22 h 122"/>
                <a:gd name="T54" fmla="*/ 72 w 88"/>
                <a:gd name="T55" fmla="*/ 18 h 122"/>
                <a:gd name="T56" fmla="*/ 72 w 88"/>
                <a:gd name="T57" fmla="*/ 12 h 122"/>
                <a:gd name="T58" fmla="*/ 78 w 88"/>
                <a:gd name="T59" fmla="*/ 6 h 122"/>
                <a:gd name="T60" fmla="*/ 82 w 88"/>
                <a:gd name="T61" fmla="*/ 4 h 122"/>
                <a:gd name="T62" fmla="*/ 86 w 88"/>
                <a:gd name="T63" fmla="*/ 0 h 122"/>
                <a:gd name="T64" fmla="*/ 88 w 88"/>
                <a:gd name="T65" fmla="*/ 0 h 122"/>
                <a:gd name="T66" fmla="*/ 88 w 88"/>
                <a:gd name="T67" fmla="*/ 10 h 122"/>
                <a:gd name="T68" fmla="*/ 88 w 88"/>
                <a:gd name="T69" fmla="*/ 14 h 122"/>
                <a:gd name="T70" fmla="*/ 86 w 88"/>
                <a:gd name="T71" fmla="*/ 24 h 122"/>
                <a:gd name="T72" fmla="*/ 86 w 88"/>
                <a:gd name="T73" fmla="*/ 34 h 122"/>
                <a:gd name="T74" fmla="*/ 86 w 88"/>
                <a:gd name="T75" fmla="*/ 40 h 122"/>
                <a:gd name="T76" fmla="*/ 86 w 88"/>
                <a:gd name="T77" fmla="*/ 48 h 122"/>
                <a:gd name="T78" fmla="*/ 84 w 88"/>
                <a:gd name="T79" fmla="*/ 60 h 122"/>
                <a:gd name="T80" fmla="*/ 80 w 88"/>
                <a:gd name="T81" fmla="*/ 68 h 122"/>
                <a:gd name="T82" fmla="*/ 78 w 88"/>
                <a:gd name="T83" fmla="*/ 72 h 122"/>
                <a:gd name="T84" fmla="*/ 74 w 88"/>
                <a:gd name="T85" fmla="*/ 82 h 122"/>
                <a:gd name="T86" fmla="*/ 70 w 88"/>
                <a:gd name="T87" fmla="*/ 92 h 122"/>
                <a:gd name="T88" fmla="*/ 66 w 88"/>
                <a:gd name="T89" fmla="*/ 98 h 122"/>
                <a:gd name="T90" fmla="*/ 64 w 88"/>
                <a:gd name="T91" fmla="*/ 102 h 122"/>
                <a:gd name="T92" fmla="*/ 60 w 88"/>
                <a:gd name="T93" fmla="*/ 110 h 122"/>
                <a:gd name="T94" fmla="*/ 56 w 88"/>
                <a:gd name="T95" fmla="*/ 112 h 122"/>
                <a:gd name="T96" fmla="*/ 50 w 88"/>
                <a:gd name="T97" fmla="*/ 112 h 122"/>
                <a:gd name="T98" fmla="*/ 44 w 88"/>
                <a:gd name="T99" fmla="*/ 112 h 122"/>
                <a:gd name="T100" fmla="*/ 38 w 88"/>
                <a:gd name="T101" fmla="*/ 116 h 122"/>
                <a:gd name="T102" fmla="*/ 34 w 88"/>
                <a:gd name="T103" fmla="*/ 114 h 122"/>
                <a:gd name="T104" fmla="*/ 32 w 88"/>
                <a:gd name="T105" fmla="*/ 112 h 122"/>
                <a:gd name="T106" fmla="*/ 28 w 88"/>
                <a:gd name="T107" fmla="*/ 112 h 122"/>
                <a:gd name="T108" fmla="*/ 18 w 88"/>
                <a:gd name="T109" fmla="*/ 11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8" h="122">
                  <a:moveTo>
                    <a:pt x="10" y="120"/>
                  </a:moveTo>
                  <a:lnTo>
                    <a:pt x="10" y="120"/>
                  </a:lnTo>
                  <a:lnTo>
                    <a:pt x="12" y="122"/>
                  </a:lnTo>
                  <a:lnTo>
                    <a:pt x="12" y="122"/>
                  </a:lnTo>
                  <a:lnTo>
                    <a:pt x="12" y="122"/>
                  </a:lnTo>
                  <a:lnTo>
                    <a:pt x="10" y="120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102"/>
                  </a:lnTo>
                  <a:lnTo>
                    <a:pt x="4" y="100"/>
                  </a:lnTo>
                  <a:lnTo>
                    <a:pt x="6" y="98"/>
                  </a:lnTo>
                  <a:lnTo>
                    <a:pt x="6" y="96"/>
                  </a:lnTo>
                  <a:lnTo>
                    <a:pt x="8" y="96"/>
                  </a:lnTo>
                  <a:lnTo>
                    <a:pt x="10" y="92"/>
                  </a:lnTo>
                  <a:lnTo>
                    <a:pt x="14" y="92"/>
                  </a:lnTo>
                  <a:lnTo>
                    <a:pt x="18" y="90"/>
                  </a:lnTo>
                  <a:lnTo>
                    <a:pt x="20" y="84"/>
                  </a:lnTo>
                  <a:lnTo>
                    <a:pt x="22" y="90"/>
                  </a:lnTo>
                  <a:lnTo>
                    <a:pt x="24" y="90"/>
                  </a:lnTo>
                  <a:lnTo>
                    <a:pt x="28" y="90"/>
                  </a:lnTo>
                  <a:lnTo>
                    <a:pt x="32" y="88"/>
                  </a:lnTo>
                  <a:lnTo>
                    <a:pt x="38" y="86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8" y="82"/>
                  </a:lnTo>
                  <a:lnTo>
                    <a:pt x="48" y="80"/>
                  </a:lnTo>
                  <a:lnTo>
                    <a:pt x="48" y="78"/>
                  </a:lnTo>
                  <a:lnTo>
                    <a:pt x="50" y="74"/>
                  </a:lnTo>
                  <a:lnTo>
                    <a:pt x="50" y="66"/>
                  </a:lnTo>
                  <a:lnTo>
                    <a:pt x="50" y="58"/>
                  </a:lnTo>
                  <a:lnTo>
                    <a:pt x="44" y="58"/>
                  </a:lnTo>
                  <a:lnTo>
                    <a:pt x="44" y="58"/>
                  </a:lnTo>
                  <a:lnTo>
                    <a:pt x="44" y="56"/>
                  </a:lnTo>
                  <a:lnTo>
                    <a:pt x="44" y="52"/>
                  </a:lnTo>
                  <a:lnTo>
                    <a:pt x="44" y="50"/>
                  </a:lnTo>
                  <a:lnTo>
                    <a:pt x="44" y="48"/>
                  </a:lnTo>
                  <a:lnTo>
                    <a:pt x="46" y="48"/>
                  </a:lnTo>
                  <a:lnTo>
                    <a:pt x="48" y="48"/>
                  </a:lnTo>
                  <a:lnTo>
                    <a:pt x="48" y="46"/>
                  </a:lnTo>
                  <a:lnTo>
                    <a:pt x="48" y="42"/>
                  </a:lnTo>
                  <a:lnTo>
                    <a:pt x="50" y="40"/>
                  </a:lnTo>
                  <a:lnTo>
                    <a:pt x="50" y="36"/>
                  </a:lnTo>
                  <a:lnTo>
                    <a:pt x="48" y="34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28" y="28"/>
                  </a:lnTo>
                  <a:lnTo>
                    <a:pt x="28" y="24"/>
                  </a:lnTo>
                  <a:lnTo>
                    <a:pt x="28" y="22"/>
                  </a:lnTo>
                  <a:lnTo>
                    <a:pt x="32" y="22"/>
                  </a:lnTo>
                  <a:lnTo>
                    <a:pt x="42" y="22"/>
                  </a:lnTo>
                  <a:lnTo>
                    <a:pt x="56" y="20"/>
                  </a:lnTo>
                  <a:lnTo>
                    <a:pt x="66" y="20"/>
                  </a:lnTo>
                  <a:lnTo>
                    <a:pt x="72" y="22"/>
                  </a:lnTo>
                  <a:lnTo>
                    <a:pt x="72" y="20"/>
                  </a:lnTo>
                  <a:lnTo>
                    <a:pt x="72" y="18"/>
                  </a:lnTo>
                  <a:lnTo>
                    <a:pt x="70" y="16"/>
                  </a:lnTo>
                  <a:lnTo>
                    <a:pt x="72" y="12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0" y="6"/>
                  </a:lnTo>
                  <a:lnTo>
                    <a:pt x="82" y="4"/>
                  </a:lnTo>
                  <a:lnTo>
                    <a:pt x="84" y="2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88" y="4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8" y="14"/>
                  </a:lnTo>
                  <a:lnTo>
                    <a:pt x="88" y="1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6" y="34"/>
                  </a:lnTo>
                  <a:lnTo>
                    <a:pt x="86" y="38"/>
                  </a:lnTo>
                  <a:lnTo>
                    <a:pt x="86" y="40"/>
                  </a:lnTo>
                  <a:lnTo>
                    <a:pt x="86" y="44"/>
                  </a:lnTo>
                  <a:lnTo>
                    <a:pt x="86" y="48"/>
                  </a:lnTo>
                  <a:lnTo>
                    <a:pt x="84" y="54"/>
                  </a:lnTo>
                  <a:lnTo>
                    <a:pt x="84" y="60"/>
                  </a:lnTo>
                  <a:lnTo>
                    <a:pt x="82" y="66"/>
                  </a:lnTo>
                  <a:lnTo>
                    <a:pt x="80" y="68"/>
                  </a:lnTo>
                  <a:lnTo>
                    <a:pt x="80" y="70"/>
                  </a:lnTo>
                  <a:lnTo>
                    <a:pt x="78" y="72"/>
                  </a:lnTo>
                  <a:lnTo>
                    <a:pt x="76" y="78"/>
                  </a:lnTo>
                  <a:lnTo>
                    <a:pt x="74" y="82"/>
                  </a:lnTo>
                  <a:lnTo>
                    <a:pt x="72" y="88"/>
                  </a:lnTo>
                  <a:lnTo>
                    <a:pt x="70" y="92"/>
                  </a:lnTo>
                  <a:lnTo>
                    <a:pt x="68" y="96"/>
                  </a:lnTo>
                  <a:lnTo>
                    <a:pt x="66" y="98"/>
                  </a:lnTo>
                  <a:lnTo>
                    <a:pt x="66" y="100"/>
                  </a:lnTo>
                  <a:lnTo>
                    <a:pt x="64" y="102"/>
                  </a:lnTo>
                  <a:lnTo>
                    <a:pt x="62" y="106"/>
                  </a:lnTo>
                  <a:lnTo>
                    <a:pt x="60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54" y="112"/>
                  </a:lnTo>
                  <a:lnTo>
                    <a:pt x="50" y="112"/>
                  </a:lnTo>
                  <a:lnTo>
                    <a:pt x="46" y="110"/>
                  </a:lnTo>
                  <a:lnTo>
                    <a:pt x="44" y="112"/>
                  </a:lnTo>
                  <a:lnTo>
                    <a:pt x="42" y="112"/>
                  </a:lnTo>
                  <a:lnTo>
                    <a:pt x="38" y="116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4" y="112"/>
                  </a:lnTo>
                  <a:lnTo>
                    <a:pt x="32" y="112"/>
                  </a:lnTo>
                  <a:lnTo>
                    <a:pt x="30" y="112"/>
                  </a:lnTo>
                  <a:lnTo>
                    <a:pt x="28" y="112"/>
                  </a:lnTo>
                  <a:lnTo>
                    <a:pt x="24" y="114"/>
                  </a:lnTo>
                  <a:lnTo>
                    <a:pt x="18" y="116"/>
                  </a:lnTo>
                  <a:lnTo>
                    <a:pt x="10" y="1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0" name="Freeform 287"/>
            <p:cNvSpPr/>
            <p:nvPr/>
          </p:nvSpPr>
          <p:spPr bwMode="gray">
            <a:xfrm>
              <a:off x="987" y="3200"/>
              <a:ext cx="130" cy="156"/>
            </a:xfrm>
            <a:custGeom>
              <a:avLst/>
              <a:gdLst>
                <a:gd name="T0" fmla="*/ 24 w 130"/>
                <a:gd name="T1" fmla="*/ 2 h 156"/>
                <a:gd name="T2" fmla="*/ 42 w 130"/>
                <a:gd name="T3" fmla="*/ 0 h 156"/>
                <a:gd name="T4" fmla="*/ 56 w 130"/>
                <a:gd name="T5" fmla="*/ 0 h 156"/>
                <a:gd name="T6" fmla="*/ 86 w 130"/>
                <a:gd name="T7" fmla="*/ 26 h 156"/>
                <a:gd name="T8" fmla="*/ 86 w 130"/>
                <a:gd name="T9" fmla="*/ 18 h 156"/>
                <a:gd name="T10" fmla="*/ 88 w 130"/>
                <a:gd name="T11" fmla="*/ 14 h 156"/>
                <a:gd name="T12" fmla="*/ 102 w 130"/>
                <a:gd name="T13" fmla="*/ 18 h 156"/>
                <a:gd name="T14" fmla="*/ 112 w 130"/>
                <a:gd name="T15" fmla="*/ 24 h 156"/>
                <a:gd name="T16" fmla="*/ 112 w 130"/>
                <a:gd name="T17" fmla="*/ 34 h 156"/>
                <a:gd name="T18" fmla="*/ 114 w 130"/>
                <a:gd name="T19" fmla="*/ 38 h 156"/>
                <a:gd name="T20" fmla="*/ 116 w 130"/>
                <a:gd name="T21" fmla="*/ 48 h 156"/>
                <a:gd name="T22" fmla="*/ 114 w 130"/>
                <a:gd name="T23" fmla="*/ 56 h 156"/>
                <a:gd name="T24" fmla="*/ 114 w 130"/>
                <a:gd name="T25" fmla="*/ 60 h 156"/>
                <a:gd name="T26" fmla="*/ 128 w 130"/>
                <a:gd name="T27" fmla="*/ 62 h 156"/>
                <a:gd name="T28" fmla="*/ 128 w 130"/>
                <a:gd name="T29" fmla="*/ 70 h 156"/>
                <a:gd name="T30" fmla="*/ 128 w 130"/>
                <a:gd name="T31" fmla="*/ 82 h 156"/>
                <a:gd name="T32" fmla="*/ 128 w 130"/>
                <a:gd name="T33" fmla="*/ 88 h 156"/>
                <a:gd name="T34" fmla="*/ 112 w 130"/>
                <a:gd name="T35" fmla="*/ 136 h 156"/>
                <a:gd name="T36" fmla="*/ 114 w 130"/>
                <a:gd name="T37" fmla="*/ 138 h 156"/>
                <a:gd name="T38" fmla="*/ 118 w 130"/>
                <a:gd name="T39" fmla="*/ 144 h 156"/>
                <a:gd name="T40" fmla="*/ 130 w 130"/>
                <a:gd name="T41" fmla="*/ 152 h 156"/>
                <a:gd name="T42" fmla="*/ 126 w 130"/>
                <a:gd name="T43" fmla="*/ 152 h 156"/>
                <a:gd name="T44" fmla="*/ 116 w 130"/>
                <a:gd name="T45" fmla="*/ 154 h 156"/>
                <a:gd name="T46" fmla="*/ 106 w 130"/>
                <a:gd name="T47" fmla="*/ 156 h 156"/>
                <a:gd name="T48" fmla="*/ 100 w 130"/>
                <a:gd name="T49" fmla="*/ 156 h 156"/>
                <a:gd name="T50" fmla="*/ 92 w 130"/>
                <a:gd name="T51" fmla="*/ 156 h 156"/>
                <a:gd name="T52" fmla="*/ 82 w 130"/>
                <a:gd name="T53" fmla="*/ 154 h 156"/>
                <a:gd name="T54" fmla="*/ 76 w 130"/>
                <a:gd name="T55" fmla="*/ 150 h 156"/>
                <a:gd name="T56" fmla="*/ 30 w 130"/>
                <a:gd name="T57" fmla="*/ 150 h 156"/>
                <a:gd name="T58" fmla="*/ 24 w 130"/>
                <a:gd name="T59" fmla="*/ 150 h 156"/>
                <a:gd name="T60" fmla="*/ 20 w 130"/>
                <a:gd name="T61" fmla="*/ 144 h 156"/>
                <a:gd name="T62" fmla="*/ 16 w 130"/>
                <a:gd name="T63" fmla="*/ 142 h 156"/>
                <a:gd name="T64" fmla="*/ 6 w 130"/>
                <a:gd name="T65" fmla="*/ 142 h 156"/>
                <a:gd name="T66" fmla="*/ 2 w 130"/>
                <a:gd name="T67" fmla="*/ 140 h 156"/>
                <a:gd name="T68" fmla="*/ 6 w 130"/>
                <a:gd name="T69" fmla="*/ 118 h 156"/>
                <a:gd name="T70" fmla="*/ 10 w 130"/>
                <a:gd name="T71" fmla="*/ 100 h 156"/>
                <a:gd name="T72" fmla="*/ 12 w 130"/>
                <a:gd name="T73" fmla="*/ 94 h 156"/>
                <a:gd name="T74" fmla="*/ 16 w 130"/>
                <a:gd name="T75" fmla="*/ 82 h 156"/>
                <a:gd name="T76" fmla="*/ 24 w 130"/>
                <a:gd name="T77" fmla="*/ 68 h 156"/>
                <a:gd name="T78" fmla="*/ 26 w 130"/>
                <a:gd name="T79" fmla="*/ 68 h 156"/>
                <a:gd name="T80" fmla="*/ 28 w 130"/>
                <a:gd name="T81" fmla="*/ 66 h 156"/>
                <a:gd name="T82" fmla="*/ 28 w 130"/>
                <a:gd name="T83" fmla="*/ 58 h 156"/>
                <a:gd name="T84" fmla="*/ 26 w 130"/>
                <a:gd name="T85" fmla="*/ 46 h 156"/>
                <a:gd name="T86" fmla="*/ 14 w 130"/>
                <a:gd name="T87" fmla="*/ 16 h 156"/>
                <a:gd name="T88" fmla="*/ 6 w 130"/>
                <a:gd name="T89" fmla="*/ 4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0" h="156">
                  <a:moveTo>
                    <a:pt x="6" y="4"/>
                  </a:moveTo>
                  <a:lnTo>
                    <a:pt x="24" y="2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64" y="24"/>
                  </a:lnTo>
                  <a:lnTo>
                    <a:pt x="86" y="26"/>
                  </a:lnTo>
                  <a:lnTo>
                    <a:pt x="86" y="22"/>
                  </a:lnTo>
                  <a:lnTo>
                    <a:pt x="86" y="18"/>
                  </a:lnTo>
                  <a:lnTo>
                    <a:pt x="88" y="14"/>
                  </a:lnTo>
                  <a:lnTo>
                    <a:pt x="88" y="14"/>
                  </a:lnTo>
                  <a:lnTo>
                    <a:pt x="102" y="12"/>
                  </a:lnTo>
                  <a:lnTo>
                    <a:pt x="102" y="18"/>
                  </a:lnTo>
                  <a:lnTo>
                    <a:pt x="112" y="18"/>
                  </a:lnTo>
                  <a:lnTo>
                    <a:pt x="112" y="24"/>
                  </a:lnTo>
                  <a:lnTo>
                    <a:pt x="112" y="28"/>
                  </a:lnTo>
                  <a:lnTo>
                    <a:pt x="112" y="34"/>
                  </a:lnTo>
                  <a:lnTo>
                    <a:pt x="114" y="38"/>
                  </a:lnTo>
                  <a:lnTo>
                    <a:pt x="114" y="38"/>
                  </a:lnTo>
                  <a:lnTo>
                    <a:pt x="116" y="42"/>
                  </a:lnTo>
                  <a:lnTo>
                    <a:pt x="116" y="48"/>
                  </a:lnTo>
                  <a:lnTo>
                    <a:pt x="116" y="52"/>
                  </a:lnTo>
                  <a:lnTo>
                    <a:pt x="114" y="56"/>
                  </a:lnTo>
                  <a:lnTo>
                    <a:pt x="114" y="60"/>
                  </a:lnTo>
                  <a:lnTo>
                    <a:pt x="114" y="60"/>
                  </a:lnTo>
                  <a:lnTo>
                    <a:pt x="128" y="62"/>
                  </a:lnTo>
                  <a:lnTo>
                    <a:pt x="128" y="62"/>
                  </a:lnTo>
                  <a:lnTo>
                    <a:pt x="128" y="66"/>
                  </a:lnTo>
                  <a:lnTo>
                    <a:pt x="128" y="70"/>
                  </a:lnTo>
                  <a:lnTo>
                    <a:pt x="128" y="76"/>
                  </a:lnTo>
                  <a:lnTo>
                    <a:pt x="128" y="82"/>
                  </a:lnTo>
                  <a:lnTo>
                    <a:pt x="128" y="86"/>
                  </a:lnTo>
                  <a:lnTo>
                    <a:pt x="128" y="88"/>
                  </a:lnTo>
                  <a:lnTo>
                    <a:pt x="112" y="90"/>
                  </a:lnTo>
                  <a:lnTo>
                    <a:pt x="112" y="136"/>
                  </a:lnTo>
                  <a:lnTo>
                    <a:pt x="112" y="136"/>
                  </a:lnTo>
                  <a:lnTo>
                    <a:pt x="114" y="138"/>
                  </a:lnTo>
                  <a:lnTo>
                    <a:pt x="116" y="140"/>
                  </a:lnTo>
                  <a:lnTo>
                    <a:pt x="118" y="144"/>
                  </a:lnTo>
                  <a:lnTo>
                    <a:pt x="124" y="148"/>
                  </a:lnTo>
                  <a:lnTo>
                    <a:pt x="130" y="152"/>
                  </a:lnTo>
                  <a:lnTo>
                    <a:pt x="130" y="152"/>
                  </a:lnTo>
                  <a:lnTo>
                    <a:pt x="126" y="152"/>
                  </a:lnTo>
                  <a:lnTo>
                    <a:pt x="122" y="152"/>
                  </a:lnTo>
                  <a:lnTo>
                    <a:pt x="116" y="154"/>
                  </a:lnTo>
                  <a:lnTo>
                    <a:pt x="110" y="154"/>
                  </a:lnTo>
                  <a:lnTo>
                    <a:pt x="106" y="156"/>
                  </a:lnTo>
                  <a:lnTo>
                    <a:pt x="102" y="156"/>
                  </a:lnTo>
                  <a:lnTo>
                    <a:pt x="100" y="156"/>
                  </a:lnTo>
                  <a:lnTo>
                    <a:pt x="98" y="156"/>
                  </a:lnTo>
                  <a:lnTo>
                    <a:pt x="92" y="156"/>
                  </a:lnTo>
                  <a:lnTo>
                    <a:pt x="88" y="154"/>
                  </a:lnTo>
                  <a:lnTo>
                    <a:pt x="82" y="154"/>
                  </a:lnTo>
                  <a:lnTo>
                    <a:pt x="78" y="152"/>
                  </a:lnTo>
                  <a:lnTo>
                    <a:pt x="76" y="150"/>
                  </a:lnTo>
                  <a:lnTo>
                    <a:pt x="32" y="150"/>
                  </a:lnTo>
                  <a:lnTo>
                    <a:pt x="30" y="150"/>
                  </a:lnTo>
                  <a:lnTo>
                    <a:pt x="28" y="150"/>
                  </a:lnTo>
                  <a:lnTo>
                    <a:pt x="24" y="150"/>
                  </a:lnTo>
                  <a:lnTo>
                    <a:pt x="22" y="148"/>
                  </a:lnTo>
                  <a:lnTo>
                    <a:pt x="20" y="144"/>
                  </a:lnTo>
                  <a:lnTo>
                    <a:pt x="18" y="144"/>
                  </a:lnTo>
                  <a:lnTo>
                    <a:pt x="16" y="142"/>
                  </a:lnTo>
                  <a:lnTo>
                    <a:pt x="12" y="142"/>
                  </a:lnTo>
                  <a:lnTo>
                    <a:pt x="6" y="142"/>
                  </a:lnTo>
                  <a:lnTo>
                    <a:pt x="0" y="144"/>
                  </a:lnTo>
                  <a:lnTo>
                    <a:pt x="2" y="140"/>
                  </a:lnTo>
                  <a:lnTo>
                    <a:pt x="4" y="130"/>
                  </a:lnTo>
                  <a:lnTo>
                    <a:pt x="6" y="118"/>
                  </a:lnTo>
                  <a:lnTo>
                    <a:pt x="10" y="108"/>
                  </a:lnTo>
                  <a:lnTo>
                    <a:pt x="10" y="100"/>
                  </a:lnTo>
                  <a:lnTo>
                    <a:pt x="10" y="98"/>
                  </a:lnTo>
                  <a:lnTo>
                    <a:pt x="12" y="94"/>
                  </a:lnTo>
                  <a:lnTo>
                    <a:pt x="14" y="90"/>
                  </a:lnTo>
                  <a:lnTo>
                    <a:pt x="16" y="82"/>
                  </a:lnTo>
                  <a:lnTo>
                    <a:pt x="20" y="76"/>
                  </a:lnTo>
                  <a:lnTo>
                    <a:pt x="24" y="68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28" y="66"/>
                  </a:lnTo>
                  <a:lnTo>
                    <a:pt x="28" y="62"/>
                  </a:lnTo>
                  <a:lnTo>
                    <a:pt x="28" y="58"/>
                  </a:lnTo>
                  <a:lnTo>
                    <a:pt x="28" y="54"/>
                  </a:lnTo>
                  <a:lnTo>
                    <a:pt x="26" y="46"/>
                  </a:lnTo>
                  <a:lnTo>
                    <a:pt x="24" y="38"/>
                  </a:lnTo>
                  <a:lnTo>
                    <a:pt x="14" y="16"/>
                  </a:lnTo>
                  <a:lnTo>
                    <a:pt x="6" y="10"/>
                  </a:lnTo>
                  <a:lnTo>
                    <a:pt x="6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" name="Freeform 288"/>
            <p:cNvSpPr/>
            <p:nvPr/>
          </p:nvSpPr>
          <p:spPr bwMode="gray">
            <a:xfrm>
              <a:off x="991" y="3042"/>
              <a:ext cx="254" cy="258"/>
            </a:xfrm>
            <a:custGeom>
              <a:avLst/>
              <a:gdLst>
                <a:gd name="T0" fmla="*/ 24 w 254"/>
                <a:gd name="T1" fmla="*/ 132 h 258"/>
                <a:gd name="T2" fmla="*/ 32 w 254"/>
                <a:gd name="T3" fmla="*/ 128 h 258"/>
                <a:gd name="T4" fmla="*/ 40 w 254"/>
                <a:gd name="T5" fmla="*/ 130 h 258"/>
                <a:gd name="T6" fmla="*/ 46 w 254"/>
                <a:gd name="T7" fmla="*/ 128 h 258"/>
                <a:gd name="T8" fmla="*/ 50 w 254"/>
                <a:gd name="T9" fmla="*/ 120 h 258"/>
                <a:gd name="T10" fmla="*/ 66 w 254"/>
                <a:gd name="T11" fmla="*/ 86 h 258"/>
                <a:gd name="T12" fmla="*/ 68 w 254"/>
                <a:gd name="T13" fmla="*/ 80 h 258"/>
                <a:gd name="T14" fmla="*/ 72 w 254"/>
                <a:gd name="T15" fmla="*/ 70 h 258"/>
                <a:gd name="T16" fmla="*/ 72 w 254"/>
                <a:gd name="T17" fmla="*/ 52 h 258"/>
                <a:gd name="T18" fmla="*/ 72 w 254"/>
                <a:gd name="T19" fmla="*/ 40 h 258"/>
                <a:gd name="T20" fmla="*/ 76 w 254"/>
                <a:gd name="T21" fmla="*/ 30 h 258"/>
                <a:gd name="T22" fmla="*/ 72 w 254"/>
                <a:gd name="T23" fmla="*/ 18 h 258"/>
                <a:gd name="T24" fmla="*/ 74 w 254"/>
                <a:gd name="T25" fmla="*/ 12 h 258"/>
                <a:gd name="T26" fmla="*/ 84 w 254"/>
                <a:gd name="T27" fmla="*/ 6 h 258"/>
                <a:gd name="T28" fmla="*/ 92 w 254"/>
                <a:gd name="T29" fmla="*/ 8 h 258"/>
                <a:gd name="T30" fmla="*/ 96 w 254"/>
                <a:gd name="T31" fmla="*/ 16 h 258"/>
                <a:gd name="T32" fmla="*/ 104 w 254"/>
                <a:gd name="T33" fmla="*/ 14 h 258"/>
                <a:gd name="T34" fmla="*/ 122 w 254"/>
                <a:gd name="T35" fmla="*/ 12 h 258"/>
                <a:gd name="T36" fmla="*/ 130 w 254"/>
                <a:gd name="T37" fmla="*/ 12 h 258"/>
                <a:gd name="T38" fmla="*/ 180 w 254"/>
                <a:gd name="T39" fmla="*/ 2 h 258"/>
                <a:gd name="T40" fmla="*/ 188 w 254"/>
                <a:gd name="T41" fmla="*/ 10 h 258"/>
                <a:gd name="T42" fmla="*/ 202 w 254"/>
                <a:gd name="T43" fmla="*/ 14 h 258"/>
                <a:gd name="T44" fmla="*/ 212 w 254"/>
                <a:gd name="T45" fmla="*/ 18 h 258"/>
                <a:gd name="T46" fmla="*/ 222 w 254"/>
                <a:gd name="T47" fmla="*/ 24 h 258"/>
                <a:gd name="T48" fmla="*/ 244 w 254"/>
                <a:gd name="T49" fmla="*/ 26 h 258"/>
                <a:gd name="T50" fmla="*/ 242 w 254"/>
                <a:gd name="T51" fmla="*/ 32 h 258"/>
                <a:gd name="T52" fmla="*/ 240 w 254"/>
                <a:gd name="T53" fmla="*/ 40 h 258"/>
                <a:gd name="T54" fmla="*/ 238 w 254"/>
                <a:gd name="T55" fmla="*/ 50 h 258"/>
                <a:gd name="T56" fmla="*/ 236 w 254"/>
                <a:gd name="T57" fmla="*/ 60 h 258"/>
                <a:gd name="T58" fmla="*/ 230 w 254"/>
                <a:gd name="T59" fmla="*/ 74 h 258"/>
                <a:gd name="T60" fmla="*/ 234 w 254"/>
                <a:gd name="T61" fmla="*/ 118 h 258"/>
                <a:gd name="T62" fmla="*/ 244 w 254"/>
                <a:gd name="T63" fmla="*/ 170 h 258"/>
                <a:gd name="T64" fmla="*/ 250 w 254"/>
                <a:gd name="T65" fmla="*/ 194 h 258"/>
                <a:gd name="T66" fmla="*/ 242 w 254"/>
                <a:gd name="T67" fmla="*/ 194 h 258"/>
                <a:gd name="T68" fmla="*/ 232 w 254"/>
                <a:gd name="T69" fmla="*/ 196 h 258"/>
                <a:gd name="T70" fmla="*/ 226 w 254"/>
                <a:gd name="T71" fmla="*/ 204 h 258"/>
                <a:gd name="T72" fmla="*/ 228 w 254"/>
                <a:gd name="T73" fmla="*/ 214 h 258"/>
                <a:gd name="T74" fmla="*/ 234 w 254"/>
                <a:gd name="T75" fmla="*/ 228 h 258"/>
                <a:gd name="T76" fmla="*/ 240 w 254"/>
                <a:gd name="T77" fmla="*/ 240 h 258"/>
                <a:gd name="T78" fmla="*/ 250 w 254"/>
                <a:gd name="T79" fmla="*/ 258 h 258"/>
                <a:gd name="T80" fmla="*/ 214 w 254"/>
                <a:gd name="T81" fmla="*/ 230 h 258"/>
                <a:gd name="T82" fmla="*/ 210 w 254"/>
                <a:gd name="T83" fmla="*/ 230 h 258"/>
                <a:gd name="T84" fmla="*/ 206 w 254"/>
                <a:gd name="T85" fmla="*/ 224 h 258"/>
                <a:gd name="T86" fmla="*/ 204 w 254"/>
                <a:gd name="T87" fmla="*/ 230 h 258"/>
                <a:gd name="T88" fmla="*/ 192 w 254"/>
                <a:gd name="T89" fmla="*/ 230 h 258"/>
                <a:gd name="T90" fmla="*/ 164 w 254"/>
                <a:gd name="T91" fmla="*/ 224 h 258"/>
                <a:gd name="T92" fmla="*/ 158 w 254"/>
                <a:gd name="T93" fmla="*/ 222 h 258"/>
                <a:gd name="T94" fmla="*/ 156 w 254"/>
                <a:gd name="T95" fmla="*/ 220 h 258"/>
                <a:gd name="T96" fmla="*/ 146 w 254"/>
                <a:gd name="T97" fmla="*/ 218 h 258"/>
                <a:gd name="T98" fmla="*/ 136 w 254"/>
                <a:gd name="T99" fmla="*/ 218 h 258"/>
                <a:gd name="T100" fmla="*/ 110 w 254"/>
                <a:gd name="T101" fmla="*/ 218 h 258"/>
                <a:gd name="T102" fmla="*/ 112 w 254"/>
                <a:gd name="T103" fmla="*/ 210 h 258"/>
                <a:gd name="T104" fmla="*/ 110 w 254"/>
                <a:gd name="T105" fmla="*/ 196 h 258"/>
                <a:gd name="T106" fmla="*/ 108 w 254"/>
                <a:gd name="T107" fmla="*/ 186 h 258"/>
                <a:gd name="T108" fmla="*/ 98 w 254"/>
                <a:gd name="T109" fmla="*/ 176 h 258"/>
                <a:gd name="T110" fmla="*/ 84 w 254"/>
                <a:gd name="T111" fmla="*/ 172 h 258"/>
                <a:gd name="T112" fmla="*/ 82 w 254"/>
                <a:gd name="T113" fmla="*/ 184 h 258"/>
                <a:gd name="T114" fmla="*/ 48 w 254"/>
                <a:gd name="T115" fmla="*/ 158 h 258"/>
                <a:gd name="T116" fmla="*/ 20 w 254"/>
                <a:gd name="T117" fmla="*/ 16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4" h="258">
                  <a:moveTo>
                    <a:pt x="0" y="152"/>
                  </a:moveTo>
                  <a:lnTo>
                    <a:pt x="24" y="134"/>
                  </a:lnTo>
                  <a:lnTo>
                    <a:pt x="24" y="132"/>
                  </a:lnTo>
                  <a:lnTo>
                    <a:pt x="26" y="132"/>
                  </a:lnTo>
                  <a:lnTo>
                    <a:pt x="28" y="130"/>
                  </a:lnTo>
                  <a:lnTo>
                    <a:pt x="32" y="128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40" y="130"/>
                  </a:lnTo>
                  <a:lnTo>
                    <a:pt x="42" y="130"/>
                  </a:lnTo>
                  <a:lnTo>
                    <a:pt x="44" y="130"/>
                  </a:lnTo>
                  <a:lnTo>
                    <a:pt x="46" y="128"/>
                  </a:lnTo>
                  <a:lnTo>
                    <a:pt x="48" y="124"/>
                  </a:lnTo>
                  <a:lnTo>
                    <a:pt x="50" y="124"/>
                  </a:lnTo>
                  <a:lnTo>
                    <a:pt x="50" y="120"/>
                  </a:lnTo>
                  <a:lnTo>
                    <a:pt x="54" y="114"/>
                  </a:lnTo>
                  <a:lnTo>
                    <a:pt x="58" y="106"/>
                  </a:lnTo>
                  <a:lnTo>
                    <a:pt x="66" y="86"/>
                  </a:lnTo>
                  <a:lnTo>
                    <a:pt x="66" y="86"/>
                  </a:lnTo>
                  <a:lnTo>
                    <a:pt x="68" y="84"/>
                  </a:lnTo>
                  <a:lnTo>
                    <a:pt x="68" y="80"/>
                  </a:lnTo>
                  <a:lnTo>
                    <a:pt x="70" y="74"/>
                  </a:lnTo>
                  <a:lnTo>
                    <a:pt x="70" y="72"/>
                  </a:lnTo>
                  <a:lnTo>
                    <a:pt x="72" y="70"/>
                  </a:lnTo>
                  <a:lnTo>
                    <a:pt x="72" y="64"/>
                  </a:lnTo>
                  <a:lnTo>
                    <a:pt x="72" y="58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72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2"/>
                  </a:lnTo>
                  <a:lnTo>
                    <a:pt x="76" y="30"/>
                  </a:lnTo>
                  <a:lnTo>
                    <a:pt x="76" y="24"/>
                  </a:lnTo>
                  <a:lnTo>
                    <a:pt x="74" y="20"/>
                  </a:lnTo>
                  <a:lnTo>
                    <a:pt x="72" y="18"/>
                  </a:lnTo>
                  <a:lnTo>
                    <a:pt x="72" y="16"/>
                  </a:lnTo>
                  <a:lnTo>
                    <a:pt x="72" y="14"/>
                  </a:lnTo>
                  <a:lnTo>
                    <a:pt x="74" y="12"/>
                  </a:lnTo>
                  <a:lnTo>
                    <a:pt x="76" y="10"/>
                  </a:lnTo>
                  <a:lnTo>
                    <a:pt x="80" y="6"/>
                  </a:lnTo>
                  <a:lnTo>
                    <a:pt x="84" y="6"/>
                  </a:lnTo>
                  <a:lnTo>
                    <a:pt x="90" y="4"/>
                  </a:lnTo>
                  <a:lnTo>
                    <a:pt x="90" y="6"/>
                  </a:lnTo>
                  <a:lnTo>
                    <a:pt x="92" y="8"/>
                  </a:lnTo>
                  <a:lnTo>
                    <a:pt x="94" y="10"/>
                  </a:lnTo>
                  <a:lnTo>
                    <a:pt x="96" y="14"/>
                  </a:lnTo>
                  <a:lnTo>
                    <a:pt x="96" y="16"/>
                  </a:lnTo>
                  <a:lnTo>
                    <a:pt x="98" y="16"/>
                  </a:lnTo>
                  <a:lnTo>
                    <a:pt x="100" y="14"/>
                  </a:lnTo>
                  <a:lnTo>
                    <a:pt x="104" y="14"/>
                  </a:lnTo>
                  <a:lnTo>
                    <a:pt x="110" y="12"/>
                  </a:lnTo>
                  <a:lnTo>
                    <a:pt x="116" y="12"/>
                  </a:lnTo>
                  <a:lnTo>
                    <a:pt x="122" y="12"/>
                  </a:lnTo>
                  <a:lnTo>
                    <a:pt x="122" y="12"/>
                  </a:lnTo>
                  <a:lnTo>
                    <a:pt x="126" y="12"/>
                  </a:lnTo>
                  <a:lnTo>
                    <a:pt x="130" y="12"/>
                  </a:lnTo>
                  <a:lnTo>
                    <a:pt x="134" y="10"/>
                  </a:lnTo>
                  <a:lnTo>
                    <a:pt x="180" y="0"/>
                  </a:lnTo>
                  <a:lnTo>
                    <a:pt x="180" y="2"/>
                  </a:lnTo>
                  <a:lnTo>
                    <a:pt x="182" y="4"/>
                  </a:lnTo>
                  <a:lnTo>
                    <a:pt x="184" y="6"/>
                  </a:lnTo>
                  <a:lnTo>
                    <a:pt x="188" y="10"/>
                  </a:lnTo>
                  <a:lnTo>
                    <a:pt x="194" y="12"/>
                  </a:lnTo>
                  <a:lnTo>
                    <a:pt x="200" y="14"/>
                  </a:lnTo>
                  <a:lnTo>
                    <a:pt x="202" y="14"/>
                  </a:lnTo>
                  <a:lnTo>
                    <a:pt x="204" y="16"/>
                  </a:lnTo>
                  <a:lnTo>
                    <a:pt x="208" y="16"/>
                  </a:lnTo>
                  <a:lnTo>
                    <a:pt x="212" y="18"/>
                  </a:lnTo>
                  <a:lnTo>
                    <a:pt x="216" y="24"/>
                  </a:lnTo>
                  <a:lnTo>
                    <a:pt x="218" y="24"/>
                  </a:lnTo>
                  <a:lnTo>
                    <a:pt x="222" y="24"/>
                  </a:lnTo>
                  <a:lnTo>
                    <a:pt x="228" y="24"/>
                  </a:lnTo>
                  <a:lnTo>
                    <a:pt x="236" y="26"/>
                  </a:lnTo>
                  <a:lnTo>
                    <a:pt x="244" y="26"/>
                  </a:lnTo>
                  <a:lnTo>
                    <a:pt x="244" y="26"/>
                  </a:lnTo>
                  <a:lnTo>
                    <a:pt x="244" y="28"/>
                  </a:lnTo>
                  <a:lnTo>
                    <a:pt x="242" y="32"/>
                  </a:lnTo>
                  <a:lnTo>
                    <a:pt x="242" y="36"/>
                  </a:lnTo>
                  <a:lnTo>
                    <a:pt x="242" y="38"/>
                  </a:lnTo>
                  <a:lnTo>
                    <a:pt x="240" y="40"/>
                  </a:lnTo>
                  <a:lnTo>
                    <a:pt x="238" y="42"/>
                  </a:lnTo>
                  <a:lnTo>
                    <a:pt x="238" y="46"/>
                  </a:lnTo>
                  <a:lnTo>
                    <a:pt x="238" y="50"/>
                  </a:lnTo>
                  <a:lnTo>
                    <a:pt x="238" y="52"/>
                  </a:lnTo>
                  <a:lnTo>
                    <a:pt x="238" y="56"/>
                  </a:lnTo>
                  <a:lnTo>
                    <a:pt x="236" y="60"/>
                  </a:lnTo>
                  <a:lnTo>
                    <a:pt x="234" y="64"/>
                  </a:lnTo>
                  <a:lnTo>
                    <a:pt x="232" y="70"/>
                  </a:lnTo>
                  <a:lnTo>
                    <a:pt x="230" y="74"/>
                  </a:lnTo>
                  <a:lnTo>
                    <a:pt x="230" y="102"/>
                  </a:lnTo>
                  <a:lnTo>
                    <a:pt x="230" y="106"/>
                  </a:lnTo>
                  <a:lnTo>
                    <a:pt x="234" y="118"/>
                  </a:lnTo>
                  <a:lnTo>
                    <a:pt x="238" y="134"/>
                  </a:lnTo>
                  <a:lnTo>
                    <a:pt x="240" y="152"/>
                  </a:lnTo>
                  <a:lnTo>
                    <a:pt x="244" y="170"/>
                  </a:lnTo>
                  <a:lnTo>
                    <a:pt x="248" y="184"/>
                  </a:lnTo>
                  <a:lnTo>
                    <a:pt x="250" y="192"/>
                  </a:lnTo>
                  <a:lnTo>
                    <a:pt x="250" y="194"/>
                  </a:lnTo>
                  <a:lnTo>
                    <a:pt x="248" y="194"/>
                  </a:lnTo>
                  <a:lnTo>
                    <a:pt x="246" y="194"/>
                  </a:lnTo>
                  <a:lnTo>
                    <a:pt x="242" y="194"/>
                  </a:lnTo>
                  <a:lnTo>
                    <a:pt x="240" y="194"/>
                  </a:lnTo>
                  <a:lnTo>
                    <a:pt x="236" y="194"/>
                  </a:lnTo>
                  <a:lnTo>
                    <a:pt x="232" y="196"/>
                  </a:lnTo>
                  <a:lnTo>
                    <a:pt x="230" y="198"/>
                  </a:lnTo>
                  <a:lnTo>
                    <a:pt x="228" y="200"/>
                  </a:lnTo>
                  <a:lnTo>
                    <a:pt x="226" y="204"/>
                  </a:lnTo>
                  <a:lnTo>
                    <a:pt x="226" y="210"/>
                  </a:lnTo>
                  <a:lnTo>
                    <a:pt x="226" y="210"/>
                  </a:lnTo>
                  <a:lnTo>
                    <a:pt x="228" y="214"/>
                  </a:lnTo>
                  <a:lnTo>
                    <a:pt x="230" y="218"/>
                  </a:lnTo>
                  <a:lnTo>
                    <a:pt x="232" y="224"/>
                  </a:lnTo>
                  <a:lnTo>
                    <a:pt x="234" y="228"/>
                  </a:lnTo>
                  <a:lnTo>
                    <a:pt x="236" y="234"/>
                  </a:lnTo>
                  <a:lnTo>
                    <a:pt x="238" y="238"/>
                  </a:lnTo>
                  <a:lnTo>
                    <a:pt x="240" y="240"/>
                  </a:lnTo>
                  <a:lnTo>
                    <a:pt x="254" y="242"/>
                  </a:lnTo>
                  <a:lnTo>
                    <a:pt x="254" y="256"/>
                  </a:lnTo>
                  <a:lnTo>
                    <a:pt x="250" y="258"/>
                  </a:lnTo>
                  <a:lnTo>
                    <a:pt x="238" y="254"/>
                  </a:lnTo>
                  <a:lnTo>
                    <a:pt x="222" y="244"/>
                  </a:lnTo>
                  <a:lnTo>
                    <a:pt x="214" y="230"/>
                  </a:lnTo>
                  <a:lnTo>
                    <a:pt x="214" y="232"/>
                  </a:lnTo>
                  <a:lnTo>
                    <a:pt x="212" y="232"/>
                  </a:lnTo>
                  <a:lnTo>
                    <a:pt x="210" y="230"/>
                  </a:lnTo>
                  <a:lnTo>
                    <a:pt x="208" y="230"/>
                  </a:lnTo>
                  <a:lnTo>
                    <a:pt x="206" y="228"/>
                  </a:lnTo>
                  <a:lnTo>
                    <a:pt x="206" y="224"/>
                  </a:lnTo>
                  <a:lnTo>
                    <a:pt x="206" y="226"/>
                  </a:lnTo>
                  <a:lnTo>
                    <a:pt x="204" y="228"/>
                  </a:lnTo>
                  <a:lnTo>
                    <a:pt x="204" y="230"/>
                  </a:lnTo>
                  <a:lnTo>
                    <a:pt x="200" y="230"/>
                  </a:lnTo>
                  <a:lnTo>
                    <a:pt x="198" y="230"/>
                  </a:lnTo>
                  <a:lnTo>
                    <a:pt x="192" y="230"/>
                  </a:lnTo>
                  <a:lnTo>
                    <a:pt x="182" y="228"/>
                  </a:lnTo>
                  <a:lnTo>
                    <a:pt x="170" y="226"/>
                  </a:lnTo>
                  <a:lnTo>
                    <a:pt x="164" y="224"/>
                  </a:lnTo>
                  <a:lnTo>
                    <a:pt x="162" y="224"/>
                  </a:lnTo>
                  <a:lnTo>
                    <a:pt x="160" y="222"/>
                  </a:lnTo>
                  <a:lnTo>
                    <a:pt x="158" y="222"/>
                  </a:lnTo>
                  <a:lnTo>
                    <a:pt x="158" y="220"/>
                  </a:lnTo>
                  <a:lnTo>
                    <a:pt x="156" y="220"/>
                  </a:lnTo>
                  <a:lnTo>
                    <a:pt x="156" y="220"/>
                  </a:lnTo>
                  <a:lnTo>
                    <a:pt x="154" y="218"/>
                  </a:lnTo>
                  <a:lnTo>
                    <a:pt x="150" y="218"/>
                  </a:lnTo>
                  <a:lnTo>
                    <a:pt x="146" y="218"/>
                  </a:lnTo>
                  <a:lnTo>
                    <a:pt x="144" y="218"/>
                  </a:lnTo>
                  <a:lnTo>
                    <a:pt x="140" y="218"/>
                  </a:lnTo>
                  <a:lnTo>
                    <a:pt x="136" y="218"/>
                  </a:lnTo>
                  <a:lnTo>
                    <a:pt x="130" y="218"/>
                  </a:lnTo>
                  <a:lnTo>
                    <a:pt x="124" y="220"/>
                  </a:lnTo>
                  <a:lnTo>
                    <a:pt x="110" y="218"/>
                  </a:lnTo>
                  <a:lnTo>
                    <a:pt x="110" y="218"/>
                  </a:lnTo>
                  <a:lnTo>
                    <a:pt x="110" y="214"/>
                  </a:lnTo>
                  <a:lnTo>
                    <a:pt x="112" y="210"/>
                  </a:lnTo>
                  <a:lnTo>
                    <a:pt x="112" y="206"/>
                  </a:lnTo>
                  <a:lnTo>
                    <a:pt x="112" y="200"/>
                  </a:lnTo>
                  <a:lnTo>
                    <a:pt x="110" y="196"/>
                  </a:lnTo>
                  <a:lnTo>
                    <a:pt x="110" y="196"/>
                  </a:lnTo>
                  <a:lnTo>
                    <a:pt x="108" y="192"/>
                  </a:lnTo>
                  <a:lnTo>
                    <a:pt x="108" y="186"/>
                  </a:lnTo>
                  <a:lnTo>
                    <a:pt x="108" y="182"/>
                  </a:lnTo>
                  <a:lnTo>
                    <a:pt x="108" y="176"/>
                  </a:lnTo>
                  <a:lnTo>
                    <a:pt x="98" y="176"/>
                  </a:lnTo>
                  <a:lnTo>
                    <a:pt x="98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2" y="176"/>
                  </a:lnTo>
                  <a:lnTo>
                    <a:pt x="82" y="180"/>
                  </a:lnTo>
                  <a:lnTo>
                    <a:pt x="82" y="184"/>
                  </a:lnTo>
                  <a:lnTo>
                    <a:pt x="60" y="182"/>
                  </a:lnTo>
                  <a:lnTo>
                    <a:pt x="52" y="158"/>
                  </a:lnTo>
                  <a:lnTo>
                    <a:pt x="48" y="158"/>
                  </a:lnTo>
                  <a:lnTo>
                    <a:pt x="38" y="158"/>
                  </a:lnTo>
                  <a:lnTo>
                    <a:pt x="28" y="158"/>
                  </a:lnTo>
                  <a:lnTo>
                    <a:pt x="20" y="160"/>
                  </a:lnTo>
                  <a:lnTo>
                    <a:pt x="2" y="162"/>
                  </a:lnTo>
                  <a:lnTo>
                    <a:pt x="0" y="15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" name="Freeform 289"/>
            <p:cNvSpPr/>
            <p:nvPr/>
          </p:nvSpPr>
          <p:spPr bwMode="gray">
            <a:xfrm>
              <a:off x="1099" y="3234"/>
              <a:ext cx="194" cy="120"/>
            </a:xfrm>
            <a:custGeom>
              <a:avLst/>
              <a:gdLst>
                <a:gd name="T0" fmla="*/ 142 w 194"/>
                <a:gd name="T1" fmla="*/ 2 h 120"/>
                <a:gd name="T2" fmla="*/ 138 w 194"/>
                <a:gd name="T3" fmla="*/ 2 h 120"/>
                <a:gd name="T4" fmla="*/ 132 w 194"/>
                <a:gd name="T5" fmla="*/ 2 h 120"/>
                <a:gd name="T6" fmla="*/ 124 w 194"/>
                <a:gd name="T7" fmla="*/ 4 h 120"/>
                <a:gd name="T8" fmla="*/ 120 w 194"/>
                <a:gd name="T9" fmla="*/ 8 h 120"/>
                <a:gd name="T10" fmla="*/ 118 w 194"/>
                <a:gd name="T11" fmla="*/ 18 h 120"/>
                <a:gd name="T12" fmla="*/ 120 w 194"/>
                <a:gd name="T13" fmla="*/ 22 h 120"/>
                <a:gd name="T14" fmla="*/ 124 w 194"/>
                <a:gd name="T15" fmla="*/ 32 h 120"/>
                <a:gd name="T16" fmla="*/ 128 w 194"/>
                <a:gd name="T17" fmla="*/ 42 h 120"/>
                <a:gd name="T18" fmla="*/ 132 w 194"/>
                <a:gd name="T19" fmla="*/ 48 h 120"/>
                <a:gd name="T20" fmla="*/ 146 w 194"/>
                <a:gd name="T21" fmla="*/ 64 h 120"/>
                <a:gd name="T22" fmla="*/ 130 w 194"/>
                <a:gd name="T23" fmla="*/ 62 h 120"/>
                <a:gd name="T24" fmla="*/ 106 w 194"/>
                <a:gd name="T25" fmla="*/ 38 h 120"/>
                <a:gd name="T26" fmla="*/ 104 w 194"/>
                <a:gd name="T27" fmla="*/ 40 h 120"/>
                <a:gd name="T28" fmla="*/ 100 w 194"/>
                <a:gd name="T29" fmla="*/ 38 h 120"/>
                <a:gd name="T30" fmla="*/ 98 w 194"/>
                <a:gd name="T31" fmla="*/ 32 h 120"/>
                <a:gd name="T32" fmla="*/ 96 w 194"/>
                <a:gd name="T33" fmla="*/ 36 h 120"/>
                <a:gd name="T34" fmla="*/ 92 w 194"/>
                <a:gd name="T35" fmla="*/ 38 h 120"/>
                <a:gd name="T36" fmla="*/ 84 w 194"/>
                <a:gd name="T37" fmla="*/ 38 h 120"/>
                <a:gd name="T38" fmla="*/ 62 w 194"/>
                <a:gd name="T39" fmla="*/ 34 h 120"/>
                <a:gd name="T40" fmla="*/ 54 w 194"/>
                <a:gd name="T41" fmla="*/ 32 h 120"/>
                <a:gd name="T42" fmla="*/ 50 w 194"/>
                <a:gd name="T43" fmla="*/ 30 h 120"/>
                <a:gd name="T44" fmla="*/ 48 w 194"/>
                <a:gd name="T45" fmla="*/ 28 h 120"/>
                <a:gd name="T46" fmla="*/ 46 w 194"/>
                <a:gd name="T47" fmla="*/ 26 h 120"/>
                <a:gd name="T48" fmla="*/ 38 w 194"/>
                <a:gd name="T49" fmla="*/ 26 h 120"/>
                <a:gd name="T50" fmla="*/ 32 w 194"/>
                <a:gd name="T51" fmla="*/ 26 h 120"/>
                <a:gd name="T52" fmla="*/ 22 w 194"/>
                <a:gd name="T53" fmla="*/ 26 h 120"/>
                <a:gd name="T54" fmla="*/ 16 w 194"/>
                <a:gd name="T55" fmla="*/ 28 h 120"/>
                <a:gd name="T56" fmla="*/ 16 w 194"/>
                <a:gd name="T57" fmla="*/ 38 h 120"/>
                <a:gd name="T58" fmla="*/ 14 w 194"/>
                <a:gd name="T59" fmla="*/ 48 h 120"/>
                <a:gd name="T60" fmla="*/ 16 w 194"/>
                <a:gd name="T61" fmla="*/ 54 h 120"/>
                <a:gd name="T62" fmla="*/ 0 w 194"/>
                <a:gd name="T63" fmla="*/ 102 h 120"/>
                <a:gd name="T64" fmla="*/ 2 w 194"/>
                <a:gd name="T65" fmla="*/ 104 h 120"/>
                <a:gd name="T66" fmla="*/ 8 w 194"/>
                <a:gd name="T67" fmla="*/ 112 h 120"/>
                <a:gd name="T68" fmla="*/ 18 w 194"/>
                <a:gd name="T69" fmla="*/ 118 h 120"/>
                <a:gd name="T70" fmla="*/ 24 w 194"/>
                <a:gd name="T71" fmla="*/ 116 h 120"/>
                <a:gd name="T72" fmla="*/ 36 w 194"/>
                <a:gd name="T73" fmla="*/ 116 h 120"/>
                <a:gd name="T74" fmla="*/ 48 w 194"/>
                <a:gd name="T75" fmla="*/ 116 h 120"/>
                <a:gd name="T76" fmla="*/ 60 w 194"/>
                <a:gd name="T77" fmla="*/ 118 h 120"/>
                <a:gd name="T78" fmla="*/ 72 w 194"/>
                <a:gd name="T79" fmla="*/ 120 h 120"/>
                <a:gd name="T80" fmla="*/ 82 w 194"/>
                <a:gd name="T81" fmla="*/ 120 h 120"/>
                <a:gd name="T82" fmla="*/ 102 w 194"/>
                <a:gd name="T83" fmla="*/ 118 h 120"/>
                <a:gd name="T84" fmla="*/ 114 w 194"/>
                <a:gd name="T85" fmla="*/ 104 h 120"/>
                <a:gd name="T86" fmla="*/ 192 w 194"/>
                <a:gd name="T87" fmla="*/ 64 h 120"/>
                <a:gd name="T88" fmla="*/ 194 w 194"/>
                <a:gd name="T89" fmla="*/ 50 h 120"/>
                <a:gd name="T90" fmla="*/ 190 w 194"/>
                <a:gd name="T91" fmla="*/ 34 h 120"/>
                <a:gd name="T92" fmla="*/ 174 w 194"/>
                <a:gd name="T93" fmla="*/ 10 h 120"/>
                <a:gd name="T94" fmla="*/ 142 w 194"/>
                <a:gd name="T9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4" h="120">
                  <a:moveTo>
                    <a:pt x="142" y="0"/>
                  </a:moveTo>
                  <a:lnTo>
                    <a:pt x="142" y="2"/>
                  </a:lnTo>
                  <a:lnTo>
                    <a:pt x="140" y="2"/>
                  </a:lnTo>
                  <a:lnTo>
                    <a:pt x="138" y="2"/>
                  </a:lnTo>
                  <a:lnTo>
                    <a:pt x="134" y="2"/>
                  </a:lnTo>
                  <a:lnTo>
                    <a:pt x="132" y="2"/>
                  </a:lnTo>
                  <a:lnTo>
                    <a:pt x="128" y="2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0" y="8"/>
                  </a:lnTo>
                  <a:lnTo>
                    <a:pt x="118" y="12"/>
                  </a:lnTo>
                  <a:lnTo>
                    <a:pt x="118" y="18"/>
                  </a:lnTo>
                  <a:lnTo>
                    <a:pt x="118" y="18"/>
                  </a:lnTo>
                  <a:lnTo>
                    <a:pt x="120" y="22"/>
                  </a:lnTo>
                  <a:lnTo>
                    <a:pt x="122" y="26"/>
                  </a:lnTo>
                  <a:lnTo>
                    <a:pt x="124" y="32"/>
                  </a:lnTo>
                  <a:lnTo>
                    <a:pt x="126" y="36"/>
                  </a:lnTo>
                  <a:lnTo>
                    <a:pt x="128" y="42"/>
                  </a:lnTo>
                  <a:lnTo>
                    <a:pt x="130" y="46"/>
                  </a:lnTo>
                  <a:lnTo>
                    <a:pt x="132" y="48"/>
                  </a:lnTo>
                  <a:lnTo>
                    <a:pt x="146" y="50"/>
                  </a:lnTo>
                  <a:lnTo>
                    <a:pt x="146" y="64"/>
                  </a:lnTo>
                  <a:lnTo>
                    <a:pt x="142" y="66"/>
                  </a:lnTo>
                  <a:lnTo>
                    <a:pt x="130" y="62"/>
                  </a:lnTo>
                  <a:lnTo>
                    <a:pt x="114" y="52"/>
                  </a:lnTo>
                  <a:lnTo>
                    <a:pt x="106" y="38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2" y="38"/>
                  </a:lnTo>
                  <a:lnTo>
                    <a:pt x="100" y="38"/>
                  </a:lnTo>
                  <a:lnTo>
                    <a:pt x="98" y="36"/>
                  </a:lnTo>
                  <a:lnTo>
                    <a:pt x="98" y="32"/>
                  </a:lnTo>
                  <a:lnTo>
                    <a:pt x="98" y="34"/>
                  </a:lnTo>
                  <a:lnTo>
                    <a:pt x="96" y="36"/>
                  </a:lnTo>
                  <a:lnTo>
                    <a:pt x="96" y="38"/>
                  </a:lnTo>
                  <a:lnTo>
                    <a:pt x="92" y="38"/>
                  </a:lnTo>
                  <a:lnTo>
                    <a:pt x="90" y="38"/>
                  </a:lnTo>
                  <a:lnTo>
                    <a:pt x="84" y="38"/>
                  </a:lnTo>
                  <a:lnTo>
                    <a:pt x="74" y="36"/>
                  </a:lnTo>
                  <a:lnTo>
                    <a:pt x="62" y="34"/>
                  </a:lnTo>
                  <a:lnTo>
                    <a:pt x="56" y="32"/>
                  </a:lnTo>
                  <a:lnTo>
                    <a:pt x="54" y="32"/>
                  </a:lnTo>
                  <a:lnTo>
                    <a:pt x="52" y="30"/>
                  </a:lnTo>
                  <a:lnTo>
                    <a:pt x="50" y="30"/>
                  </a:lnTo>
                  <a:lnTo>
                    <a:pt x="50" y="28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46" y="26"/>
                  </a:lnTo>
                  <a:lnTo>
                    <a:pt x="42" y="26"/>
                  </a:lnTo>
                  <a:lnTo>
                    <a:pt x="38" y="26"/>
                  </a:lnTo>
                  <a:lnTo>
                    <a:pt x="36" y="26"/>
                  </a:lnTo>
                  <a:lnTo>
                    <a:pt x="32" y="26"/>
                  </a:lnTo>
                  <a:lnTo>
                    <a:pt x="28" y="26"/>
                  </a:lnTo>
                  <a:lnTo>
                    <a:pt x="22" y="26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32"/>
                  </a:lnTo>
                  <a:lnTo>
                    <a:pt x="16" y="38"/>
                  </a:lnTo>
                  <a:lnTo>
                    <a:pt x="14" y="42"/>
                  </a:lnTo>
                  <a:lnTo>
                    <a:pt x="14" y="48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0" y="56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2" y="104"/>
                  </a:lnTo>
                  <a:lnTo>
                    <a:pt x="4" y="108"/>
                  </a:lnTo>
                  <a:lnTo>
                    <a:pt x="8" y="112"/>
                  </a:lnTo>
                  <a:lnTo>
                    <a:pt x="12" y="114"/>
                  </a:lnTo>
                  <a:lnTo>
                    <a:pt x="18" y="118"/>
                  </a:lnTo>
                  <a:lnTo>
                    <a:pt x="20" y="118"/>
                  </a:lnTo>
                  <a:lnTo>
                    <a:pt x="24" y="116"/>
                  </a:lnTo>
                  <a:lnTo>
                    <a:pt x="30" y="116"/>
                  </a:lnTo>
                  <a:lnTo>
                    <a:pt x="36" y="116"/>
                  </a:lnTo>
                  <a:lnTo>
                    <a:pt x="46" y="116"/>
                  </a:lnTo>
                  <a:lnTo>
                    <a:pt x="48" y="116"/>
                  </a:lnTo>
                  <a:lnTo>
                    <a:pt x="54" y="116"/>
                  </a:lnTo>
                  <a:lnTo>
                    <a:pt x="60" y="118"/>
                  </a:lnTo>
                  <a:lnTo>
                    <a:pt x="66" y="118"/>
                  </a:lnTo>
                  <a:lnTo>
                    <a:pt x="72" y="120"/>
                  </a:lnTo>
                  <a:lnTo>
                    <a:pt x="78" y="120"/>
                  </a:lnTo>
                  <a:lnTo>
                    <a:pt x="82" y="120"/>
                  </a:lnTo>
                  <a:lnTo>
                    <a:pt x="90" y="120"/>
                  </a:lnTo>
                  <a:lnTo>
                    <a:pt x="102" y="118"/>
                  </a:lnTo>
                  <a:lnTo>
                    <a:pt x="110" y="114"/>
                  </a:lnTo>
                  <a:lnTo>
                    <a:pt x="114" y="104"/>
                  </a:lnTo>
                  <a:lnTo>
                    <a:pt x="192" y="88"/>
                  </a:lnTo>
                  <a:lnTo>
                    <a:pt x="192" y="64"/>
                  </a:lnTo>
                  <a:lnTo>
                    <a:pt x="190" y="56"/>
                  </a:lnTo>
                  <a:lnTo>
                    <a:pt x="194" y="50"/>
                  </a:lnTo>
                  <a:lnTo>
                    <a:pt x="194" y="46"/>
                  </a:lnTo>
                  <a:lnTo>
                    <a:pt x="190" y="34"/>
                  </a:lnTo>
                  <a:lnTo>
                    <a:pt x="184" y="20"/>
                  </a:lnTo>
                  <a:lnTo>
                    <a:pt x="174" y="10"/>
                  </a:lnTo>
                  <a:lnTo>
                    <a:pt x="160" y="4"/>
                  </a:lnTo>
                  <a:lnTo>
                    <a:pt x="14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" name="Freeform 290"/>
            <p:cNvSpPr/>
            <p:nvPr/>
          </p:nvSpPr>
          <p:spPr bwMode="gray">
            <a:xfrm>
              <a:off x="985" y="3342"/>
              <a:ext cx="192" cy="166"/>
            </a:xfrm>
            <a:custGeom>
              <a:avLst/>
              <a:gdLst>
                <a:gd name="T0" fmla="*/ 130 w 192"/>
                <a:gd name="T1" fmla="*/ 10 h 166"/>
                <a:gd name="T2" fmla="*/ 122 w 192"/>
                <a:gd name="T3" fmla="*/ 10 h 166"/>
                <a:gd name="T4" fmla="*/ 112 w 192"/>
                <a:gd name="T5" fmla="*/ 12 h 166"/>
                <a:gd name="T6" fmla="*/ 104 w 192"/>
                <a:gd name="T7" fmla="*/ 14 h 166"/>
                <a:gd name="T8" fmla="*/ 98 w 192"/>
                <a:gd name="T9" fmla="*/ 14 h 166"/>
                <a:gd name="T10" fmla="*/ 88 w 192"/>
                <a:gd name="T11" fmla="*/ 12 h 166"/>
                <a:gd name="T12" fmla="*/ 80 w 192"/>
                <a:gd name="T13" fmla="*/ 10 h 166"/>
                <a:gd name="T14" fmla="*/ 34 w 192"/>
                <a:gd name="T15" fmla="*/ 8 h 166"/>
                <a:gd name="T16" fmla="*/ 30 w 192"/>
                <a:gd name="T17" fmla="*/ 8 h 166"/>
                <a:gd name="T18" fmla="*/ 24 w 192"/>
                <a:gd name="T19" fmla="*/ 6 h 166"/>
                <a:gd name="T20" fmla="*/ 20 w 192"/>
                <a:gd name="T21" fmla="*/ 2 h 166"/>
                <a:gd name="T22" fmla="*/ 14 w 192"/>
                <a:gd name="T23" fmla="*/ 0 h 166"/>
                <a:gd name="T24" fmla="*/ 2 w 192"/>
                <a:gd name="T25" fmla="*/ 2 h 166"/>
                <a:gd name="T26" fmla="*/ 2 w 192"/>
                <a:gd name="T27" fmla="*/ 12 h 166"/>
                <a:gd name="T28" fmla="*/ 12 w 192"/>
                <a:gd name="T29" fmla="*/ 32 h 166"/>
                <a:gd name="T30" fmla="*/ 18 w 192"/>
                <a:gd name="T31" fmla="*/ 54 h 166"/>
                <a:gd name="T32" fmla="*/ 24 w 192"/>
                <a:gd name="T33" fmla="*/ 72 h 166"/>
                <a:gd name="T34" fmla="*/ 34 w 192"/>
                <a:gd name="T35" fmla="*/ 110 h 166"/>
                <a:gd name="T36" fmla="*/ 46 w 192"/>
                <a:gd name="T37" fmla="*/ 136 h 166"/>
                <a:gd name="T38" fmla="*/ 48 w 192"/>
                <a:gd name="T39" fmla="*/ 140 h 166"/>
                <a:gd name="T40" fmla="*/ 52 w 192"/>
                <a:gd name="T41" fmla="*/ 148 h 166"/>
                <a:gd name="T42" fmla="*/ 58 w 192"/>
                <a:gd name="T43" fmla="*/ 158 h 166"/>
                <a:gd name="T44" fmla="*/ 60 w 192"/>
                <a:gd name="T45" fmla="*/ 164 h 166"/>
                <a:gd name="T46" fmla="*/ 72 w 192"/>
                <a:gd name="T47" fmla="*/ 160 h 166"/>
                <a:gd name="T48" fmla="*/ 74 w 192"/>
                <a:gd name="T49" fmla="*/ 156 h 166"/>
                <a:gd name="T50" fmla="*/ 76 w 192"/>
                <a:gd name="T51" fmla="*/ 152 h 166"/>
                <a:gd name="T52" fmla="*/ 78 w 192"/>
                <a:gd name="T53" fmla="*/ 150 h 166"/>
                <a:gd name="T54" fmla="*/ 82 w 192"/>
                <a:gd name="T55" fmla="*/ 152 h 166"/>
                <a:gd name="T56" fmla="*/ 82 w 192"/>
                <a:gd name="T57" fmla="*/ 156 h 166"/>
                <a:gd name="T58" fmla="*/ 82 w 192"/>
                <a:gd name="T59" fmla="*/ 162 h 166"/>
                <a:gd name="T60" fmla="*/ 86 w 192"/>
                <a:gd name="T61" fmla="*/ 164 h 166"/>
                <a:gd name="T62" fmla="*/ 94 w 192"/>
                <a:gd name="T63" fmla="*/ 164 h 166"/>
                <a:gd name="T64" fmla="*/ 104 w 192"/>
                <a:gd name="T65" fmla="*/ 166 h 166"/>
                <a:gd name="T66" fmla="*/ 112 w 192"/>
                <a:gd name="T67" fmla="*/ 162 h 166"/>
                <a:gd name="T68" fmla="*/ 114 w 192"/>
                <a:gd name="T69" fmla="*/ 60 h 166"/>
                <a:gd name="T70" fmla="*/ 128 w 192"/>
                <a:gd name="T71" fmla="*/ 16 h 166"/>
                <a:gd name="T72" fmla="*/ 144 w 192"/>
                <a:gd name="T73" fmla="*/ 16 h 166"/>
                <a:gd name="T74" fmla="*/ 164 w 192"/>
                <a:gd name="T75" fmla="*/ 16 h 166"/>
                <a:gd name="T76" fmla="*/ 168 w 192"/>
                <a:gd name="T77" fmla="*/ 18 h 166"/>
                <a:gd name="T78" fmla="*/ 170 w 192"/>
                <a:gd name="T79" fmla="*/ 22 h 166"/>
                <a:gd name="T80" fmla="*/ 172 w 192"/>
                <a:gd name="T81" fmla="*/ 20 h 166"/>
                <a:gd name="T82" fmla="*/ 182 w 192"/>
                <a:gd name="T83" fmla="*/ 16 h 166"/>
                <a:gd name="T84" fmla="*/ 190 w 192"/>
                <a:gd name="T85" fmla="*/ 12 h 166"/>
                <a:gd name="T86" fmla="*/ 188 w 192"/>
                <a:gd name="T87" fmla="*/ 12 h 166"/>
                <a:gd name="T88" fmla="*/ 166 w 192"/>
                <a:gd name="T89" fmla="*/ 8 h 166"/>
                <a:gd name="T90" fmla="*/ 132 w 192"/>
                <a:gd name="T91" fmla="*/ 1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2" h="166">
                  <a:moveTo>
                    <a:pt x="132" y="10"/>
                  </a:moveTo>
                  <a:lnTo>
                    <a:pt x="130" y="10"/>
                  </a:lnTo>
                  <a:lnTo>
                    <a:pt x="128" y="10"/>
                  </a:lnTo>
                  <a:lnTo>
                    <a:pt x="122" y="10"/>
                  </a:lnTo>
                  <a:lnTo>
                    <a:pt x="118" y="12"/>
                  </a:lnTo>
                  <a:lnTo>
                    <a:pt x="112" y="12"/>
                  </a:lnTo>
                  <a:lnTo>
                    <a:pt x="106" y="14"/>
                  </a:lnTo>
                  <a:lnTo>
                    <a:pt x="104" y="14"/>
                  </a:lnTo>
                  <a:lnTo>
                    <a:pt x="102" y="14"/>
                  </a:lnTo>
                  <a:lnTo>
                    <a:pt x="98" y="14"/>
                  </a:lnTo>
                  <a:lnTo>
                    <a:pt x="94" y="14"/>
                  </a:lnTo>
                  <a:lnTo>
                    <a:pt x="88" y="12"/>
                  </a:lnTo>
                  <a:lnTo>
                    <a:pt x="84" y="12"/>
                  </a:lnTo>
                  <a:lnTo>
                    <a:pt x="80" y="10"/>
                  </a:lnTo>
                  <a:lnTo>
                    <a:pt x="76" y="8"/>
                  </a:lnTo>
                  <a:lnTo>
                    <a:pt x="34" y="8"/>
                  </a:lnTo>
                  <a:lnTo>
                    <a:pt x="32" y="8"/>
                  </a:lnTo>
                  <a:lnTo>
                    <a:pt x="30" y="8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6" y="20"/>
                  </a:lnTo>
                  <a:lnTo>
                    <a:pt x="12" y="32"/>
                  </a:lnTo>
                  <a:lnTo>
                    <a:pt x="16" y="42"/>
                  </a:lnTo>
                  <a:lnTo>
                    <a:pt x="18" y="54"/>
                  </a:lnTo>
                  <a:lnTo>
                    <a:pt x="20" y="58"/>
                  </a:lnTo>
                  <a:lnTo>
                    <a:pt x="24" y="72"/>
                  </a:lnTo>
                  <a:lnTo>
                    <a:pt x="28" y="90"/>
                  </a:lnTo>
                  <a:lnTo>
                    <a:pt x="34" y="110"/>
                  </a:lnTo>
                  <a:lnTo>
                    <a:pt x="42" y="126"/>
                  </a:lnTo>
                  <a:lnTo>
                    <a:pt x="46" y="136"/>
                  </a:lnTo>
                  <a:lnTo>
                    <a:pt x="48" y="136"/>
                  </a:lnTo>
                  <a:lnTo>
                    <a:pt x="48" y="140"/>
                  </a:lnTo>
                  <a:lnTo>
                    <a:pt x="50" y="144"/>
                  </a:lnTo>
                  <a:lnTo>
                    <a:pt x="52" y="148"/>
                  </a:lnTo>
                  <a:lnTo>
                    <a:pt x="56" y="152"/>
                  </a:lnTo>
                  <a:lnTo>
                    <a:pt x="58" y="158"/>
                  </a:lnTo>
                  <a:lnTo>
                    <a:pt x="60" y="162"/>
                  </a:lnTo>
                  <a:lnTo>
                    <a:pt x="60" y="164"/>
                  </a:lnTo>
                  <a:lnTo>
                    <a:pt x="72" y="160"/>
                  </a:lnTo>
                  <a:lnTo>
                    <a:pt x="72" y="160"/>
                  </a:lnTo>
                  <a:lnTo>
                    <a:pt x="74" y="158"/>
                  </a:lnTo>
                  <a:lnTo>
                    <a:pt x="74" y="156"/>
                  </a:lnTo>
                  <a:lnTo>
                    <a:pt x="76" y="154"/>
                  </a:lnTo>
                  <a:lnTo>
                    <a:pt x="76" y="152"/>
                  </a:lnTo>
                  <a:lnTo>
                    <a:pt x="76" y="152"/>
                  </a:lnTo>
                  <a:lnTo>
                    <a:pt x="78" y="150"/>
                  </a:lnTo>
                  <a:lnTo>
                    <a:pt x="80" y="152"/>
                  </a:lnTo>
                  <a:lnTo>
                    <a:pt x="82" y="152"/>
                  </a:lnTo>
                  <a:lnTo>
                    <a:pt x="82" y="154"/>
                  </a:lnTo>
                  <a:lnTo>
                    <a:pt x="82" y="156"/>
                  </a:lnTo>
                  <a:lnTo>
                    <a:pt x="82" y="160"/>
                  </a:lnTo>
                  <a:lnTo>
                    <a:pt x="82" y="162"/>
                  </a:lnTo>
                  <a:lnTo>
                    <a:pt x="84" y="164"/>
                  </a:lnTo>
                  <a:lnTo>
                    <a:pt x="86" y="164"/>
                  </a:lnTo>
                  <a:lnTo>
                    <a:pt x="88" y="164"/>
                  </a:lnTo>
                  <a:lnTo>
                    <a:pt x="94" y="164"/>
                  </a:lnTo>
                  <a:lnTo>
                    <a:pt x="98" y="166"/>
                  </a:lnTo>
                  <a:lnTo>
                    <a:pt x="104" y="166"/>
                  </a:lnTo>
                  <a:lnTo>
                    <a:pt x="108" y="164"/>
                  </a:lnTo>
                  <a:lnTo>
                    <a:pt x="112" y="162"/>
                  </a:lnTo>
                  <a:lnTo>
                    <a:pt x="114" y="160"/>
                  </a:lnTo>
                  <a:lnTo>
                    <a:pt x="114" y="60"/>
                  </a:lnTo>
                  <a:lnTo>
                    <a:pt x="128" y="60"/>
                  </a:lnTo>
                  <a:lnTo>
                    <a:pt x="128" y="16"/>
                  </a:lnTo>
                  <a:lnTo>
                    <a:pt x="132" y="16"/>
                  </a:lnTo>
                  <a:lnTo>
                    <a:pt x="144" y="16"/>
                  </a:lnTo>
                  <a:lnTo>
                    <a:pt x="156" y="14"/>
                  </a:lnTo>
                  <a:lnTo>
                    <a:pt x="164" y="16"/>
                  </a:lnTo>
                  <a:lnTo>
                    <a:pt x="164" y="16"/>
                  </a:lnTo>
                  <a:lnTo>
                    <a:pt x="168" y="18"/>
                  </a:lnTo>
                  <a:lnTo>
                    <a:pt x="168" y="20"/>
                  </a:lnTo>
                  <a:lnTo>
                    <a:pt x="170" y="22"/>
                  </a:lnTo>
                  <a:lnTo>
                    <a:pt x="170" y="22"/>
                  </a:lnTo>
                  <a:lnTo>
                    <a:pt x="172" y="20"/>
                  </a:lnTo>
                  <a:lnTo>
                    <a:pt x="176" y="18"/>
                  </a:lnTo>
                  <a:lnTo>
                    <a:pt x="182" y="16"/>
                  </a:lnTo>
                  <a:lnTo>
                    <a:pt x="186" y="14"/>
                  </a:lnTo>
                  <a:lnTo>
                    <a:pt x="190" y="12"/>
                  </a:lnTo>
                  <a:lnTo>
                    <a:pt x="192" y="12"/>
                  </a:lnTo>
                  <a:lnTo>
                    <a:pt x="188" y="12"/>
                  </a:lnTo>
                  <a:lnTo>
                    <a:pt x="178" y="10"/>
                  </a:lnTo>
                  <a:lnTo>
                    <a:pt x="166" y="8"/>
                  </a:lnTo>
                  <a:lnTo>
                    <a:pt x="156" y="8"/>
                  </a:lnTo>
                  <a:lnTo>
                    <a:pt x="132" y="1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Freeform 291"/>
            <p:cNvSpPr/>
            <p:nvPr/>
          </p:nvSpPr>
          <p:spPr bwMode="gray">
            <a:xfrm>
              <a:off x="1099" y="3356"/>
              <a:ext cx="120" cy="138"/>
            </a:xfrm>
            <a:custGeom>
              <a:avLst/>
              <a:gdLst>
                <a:gd name="T0" fmla="*/ 98 w 120"/>
                <a:gd name="T1" fmla="*/ 48 h 138"/>
                <a:gd name="T2" fmla="*/ 98 w 120"/>
                <a:gd name="T3" fmla="*/ 44 h 138"/>
                <a:gd name="T4" fmla="*/ 96 w 120"/>
                <a:gd name="T5" fmla="*/ 38 h 138"/>
                <a:gd name="T6" fmla="*/ 90 w 120"/>
                <a:gd name="T7" fmla="*/ 32 h 138"/>
                <a:gd name="T8" fmla="*/ 88 w 120"/>
                <a:gd name="T9" fmla="*/ 28 h 138"/>
                <a:gd name="T10" fmla="*/ 84 w 120"/>
                <a:gd name="T11" fmla="*/ 22 h 138"/>
                <a:gd name="T12" fmla="*/ 80 w 120"/>
                <a:gd name="T13" fmla="*/ 10 h 138"/>
                <a:gd name="T14" fmla="*/ 78 w 120"/>
                <a:gd name="T15" fmla="*/ 0 h 138"/>
                <a:gd name="T16" fmla="*/ 76 w 120"/>
                <a:gd name="T17" fmla="*/ 0 h 138"/>
                <a:gd name="T18" fmla="*/ 68 w 120"/>
                <a:gd name="T19" fmla="*/ 2 h 138"/>
                <a:gd name="T20" fmla="*/ 60 w 120"/>
                <a:gd name="T21" fmla="*/ 6 h 138"/>
                <a:gd name="T22" fmla="*/ 56 w 120"/>
                <a:gd name="T23" fmla="*/ 10 h 138"/>
                <a:gd name="T24" fmla="*/ 46 w 120"/>
                <a:gd name="T25" fmla="*/ 2 h 138"/>
                <a:gd name="T26" fmla="*/ 26 w 120"/>
                <a:gd name="T27" fmla="*/ 2 h 138"/>
                <a:gd name="T28" fmla="*/ 14 w 120"/>
                <a:gd name="T29" fmla="*/ 4 h 138"/>
                <a:gd name="T30" fmla="*/ 0 w 120"/>
                <a:gd name="T31" fmla="*/ 48 h 138"/>
                <a:gd name="T32" fmla="*/ 2 w 120"/>
                <a:gd name="T33" fmla="*/ 102 h 138"/>
                <a:gd name="T34" fmla="*/ 6 w 120"/>
                <a:gd name="T35" fmla="*/ 104 h 138"/>
                <a:gd name="T36" fmla="*/ 12 w 120"/>
                <a:gd name="T37" fmla="*/ 112 h 138"/>
                <a:gd name="T38" fmla="*/ 12 w 120"/>
                <a:gd name="T39" fmla="*/ 126 h 138"/>
                <a:gd name="T40" fmla="*/ 10 w 120"/>
                <a:gd name="T41" fmla="*/ 128 h 138"/>
                <a:gd name="T42" fmla="*/ 8 w 120"/>
                <a:gd name="T43" fmla="*/ 134 h 138"/>
                <a:gd name="T44" fmla="*/ 12 w 120"/>
                <a:gd name="T45" fmla="*/ 138 h 138"/>
                <a:gd name="T46" fmla="*/ 20 w 120"/>
                <a:gd name="T47" fmla="*/ 136 h 138"/>
                <a:gd name="T48" fmla="*/ 32 w 120"/>
                <a:gd name="T49" fmla="*/ 130 h 138"/>
                <a:gd name="T50" fmla="*/ 40 w 120"/>
                <a:gd name="T51" fmla="*/ 124 h 138"/>
                <a:gd name="T52" fmla="*/ 42 w 120"/>
                <a:gd name="T53" fmla="*/ 118 h 138"/>
                <a:gd name="T54" fmla="*/ 44 w 120"/>
                <a:gd name="T55" fmla="*/ 112 h 138"/>
                <a:gd name="T56" fmla="*/ 46 w 120"/>
                <a:gd name="T57" fmla="*/ 110 h 138"/>
                <a:gd name="T58" fmla="*/ 52 w 120"/>
                <a:gd name="T59" fmla="*/ 108 h 138"/>
                <a:gd name="T60" fmla="*/ 60 w 120"/>
                <a:gd name="T61" fmla="*/ 110 h 138"/>
                <a:gd name="T62" fmla="*/ 64 w 120"/>
                <a:gd name="T63" fmla="*/ 114 h 138"/>
                <a:gd name="T64" fmla="*/ 70 w 120"/>
                <a:gd name="T65" fmla="*/ 116 h 138"/>
                <a:gd name="T66" fmla="*/ 74 w 120"/>
                <a:gd name="T67" fmla="*/ 114 h 138"/>
                <a:gd name="T68" fmla="*/ 76 w 120"/>
                <a:gd name="T69" fmla="*/ 106 h 138"/>
                <a:gd name="T70" fmla="*/ 82 w 120"/>
                <a:gd name="T71" fmla="*/ 98 h 138"/>
                <a:gd name="T72" fmla="*/ 90 w 120"/>
                <a:gd name="T73" fmla="*/ 90 h 138"/>
                <a:gd name="T74" fmla="*/ 94 w 120"/>
                <a:gd name="T75" fmla="*/ 88 h 138"/>
                <a:gd name="T76" fmla="*/ 104 w 120"/>
                <a:gd name="T77" fmla="*/ 84 h 138"/>
                <a:gd name="T78" fmla="*/ 108 w 120"/>
                <a:gd name="T79" fmla="*/ 80 h 138"/>
                <a:gd name="T80" fmla="*/ 112 w 120"/>
                <a:gd name="T81" fmla="*/ 78 h 138"/>
                <a:gd name="T82" fmla="*/ 118 w 120"/>
                <a:gd name="T83" fmla="*/ 72 h 138"/>
                <a:gd name="T84" fmla="*/ 120 w 120"/>
                <a:gd name="T85" fmla="*/ 68 h 138"/>
                <a:gd name="T86" fmla="*/ 116 w 120"/>
                <a:gd name="T87" fmla="*/ 62 h 138"/>
                <a:gd name="T88" fmla="*/ 112 w 120"/>
                <a:gd name="T89" fmla="*/ 60 h 138"/>
                <a:gd name="T90" fmla="*/ 110 w 120"/>
                <a:gd name="T91" fmla="*/ 60 h 138"/>
                <a:gd name="T92" fmla="*/ 106 w 120"/>
                <a:gd name="T93" fmla="*/ 56 h 138"/>
                <a:gd name="T94" fmla="*/ 102 w 120"/>
                <a:gd name="T95" fmla="*/ 4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0" h="138">
                  <a:moveTo>
                    <a:pt x="102" y="48"/>
                  </a:moveTo>
                  <a:lnTo>
                    <a:pt x="98" y="48"/>
                  </a:lnTo>
                  <a:lnTo>
                    <a:pt x="100" y="46"/>
                  </a:lnTo>
                  <a:lnTo>
                    <a:pt x="98" y="44"/>
                  </a:lnTo>
                  <a:lnTo>
                    <a:pt x="98" y="40"/>
                  </a:lnTo>
                  <a:lnTo>
                    <a:pt x="96" y="38"/>
                  </a:lnTo>
                  <a:lnTo>
                    <a:pt x="92" y="34"/>
                  </a:lnTo>
                  <a:lnTo>
                    <a:pt x="90" y="32"/>
                  </a:lnTo>
                  <a:lnTo>
                    <a:pt x="90" y="30"/>
                  </a:lnTo>
                  <a:lnTo>
                    <a:pt x="88" y="28"/>
                  </a:lnTo>
                  <a:lnTo>
                    <a:pt x="86" y="26"/>
                  </a:lnTo>
                  <a:lnTo>
                    <a:pt x="84" y="22"/>
                  </a:lnTo>
                  <a:lnTo>
                    <a:pt x="82" y="16"/>
                  </a:lnTo>
                  <a:lnTo>
                    <a:pt x="80" y="10"/>
                  </a:lnTo>
                  <a:lnTo>
                    <a:pt x="80" y="4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68" y="2"/>
                  </a:lnTo>
                  <a:lnTo>
                    <a:pt x="64" y="4"/>
                  </a:lnTo>
                  <a:lnTo>
                    <a:pt x="60" y="6"/>
                  </a:lnTo>
                  <a:lnTo>
                    <a:pt x="56" y="8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6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2"/>
                  </a:lnTo>
                  <a:lnTo>
                    <a:pt x="14" y="4"/>
                  </a:lnTo>
                  <a:lnTo>
                    <a:pt x="14" y="46"/>
                  </a:lnTo>
                  <a:lnTo>
                    <a:pt x="0" y="48"/>
                  </a:lnTo>
                  <a:lnTo>
                    <a:pt x="0" y="100"/>
                  </a:lnTo>
                  <a:lnTo>
                    <a:pt x="2" y="102"/>
                  </a:lnTo>
                  <a:lnTo>
                    <a:pt x="4" y="102"/>
                  </a:lnTo>
                  <a:lnTo>
                    <a:pt x="6" y="104"/>
                  </a:lnTo>
                  <a:lnTo>
                    <a:pt x="10" y="108"/>
                  </a:lnTo>
                  <a:lnTo>
                    <a:pt x="12" y="112"/>
                  </a:lnTo>
                  <a:lnTo>
                    <a:pt x="14" y="118"/>
                  </a:lnTo>
                  <a:lnTo>
                    <a:pt x="12" y="126"/>
                  </a:lnTo>
                  <a:lnTo>
                    <a:pt x="12" y="126"/>
                  </a:lnTo>
                  <a:lnTo>
                    <a:pt x="10" y="128"/>
                  </a:lnTo>
                  <a:lnTo>
                    <a:pt x="8" y="130"/>
                  </a:lnTo>
                  <a:lnTo>
                    <a:pt x="8" y="134"/>
                  </a:lnTo>
                  <a:lnTo>
                    <a:pt x="10" y="136"/>
                  </a:lnTo>
                  <a:lnTo>
                    <a:pt x="12" y="138"/>
                  </a:lnTo>
                  <a:lnTo>
                    <a:pt x="16" y="138"/>
                  </a:lnTo>
                  <a:lnTo>
                    <a:pt x="20" y="136"/>
                  </a:lnTo>
                  <a:lnTo>
                    <a:pt x="26" y="134"/>
                  </a:lnTo>
                  <a:lnTo>
                    <a:pt x="32" y="130"/>
                  </a:lnTo>
                  <a:lnTo>
                    <a:pt x="38" y="124"/>
                  </a:lnTo>
                  <a:lnTo>
                    <a:pt x="40" y="124"/>
                  </a:lnTo>
                  <a:lnTo>
                    <a:pt x="40" y="122"/>
                  </a:lnTo>
                  <a:lnTo>
                    <a:pt x="42" y="118"/>
                  </a:lnTo>
                  <a:lnTo>
                    <a:pt x="44" y="116"/>
                  </a:lnTo>
                  <a:lnTo>
                    <a:pt x="44" y="112"/>
                  </a:lnTo>
                  <a:lnTo>
                    <a:pt x="44" y="112"/>
                  </a:lnTo>
                  <a:lnTo>
                    <a:pt x="46" y="110"/>
                  </a:lnTo>
                  <a:lnTo>
                    <a:pt x="50" y="110"/>
                  </a:lnTo>
                  <a:lnTo>
                    <a:pt x="52" y="108"/>
                  </a:lnTo>
                  <a:lnTo>
                    <a:pt x="56" y="108"/>
                  </a:lnTo>
                  <a:lnTo>
                    <a:pt x="60" y="110"/>
                  </a:lnTo>
                  <a:lnTo>
                    <a:pt x="64" y="114"/>
                  </a:lnTo>
                  <a:lnTo>
                    <a:pt x="64" y="114"/>
                  </a:lnTo>
                  <a:lnTo>
                    <a:pt x="68" y="116"/>
                  </a:lnTo>
                  <a:lnTo>
                    <a:pt x="70" y="116"/>
                  </a:lnTo>
                  <a:lnTo>
                    <a:pt x="74" y="116"/>
                  </a:lnTo>
                  <a:lnTo>
                    <a:pt x="74" y="114"/>
                  </a:lnTo>
                  <a:lnTo>
                    <a:pt x="74" y="112"/>
                  </a:lnTo>
                  <a:lnTo>
                    <a:pt x="76" y="106"/>
                  </a:lnTo>
                  <a:lnTo>
                    <a:pt x="80" y="102"/>
                  </a:lnTo>
                  <a:lnTo>
                    <a:pt x="82" y="98"/>
                  </a:lnTo>
                  <a:lnTo>
                    <a:pt x="86" y="94"/>
                  </a:lnTo>
                  <a:lnTo>
                    <a:pt x="90" y="90"/>
                  </a:lnTo>
                  <a:lnTo>
                    <a:pt x="90" y="90"/>
                  </a:lnTo>
                  <a:lnTo>
                    <a:pt x="94" y="88"/>
                  </a:lnTo>
                  <a:lnTo>
                    <a:pt x="98" y="86"/>
                  </a:lnTo>
                  <a:lnTo>
                    <a:pt x="104" y="84"/>
                  </a:lnTo>
                  <a:lnTo>
                    <a:pt x="106" y="82"/>
                  </a:lnTo>
                  <a:lnTo>
                    <a:pt x="108" y="80"/>
                  </a:lnTo>
                  <a:lnTo>
                    <a:pt x="110" y="78"/>
                  </a:lnTo>
                  <a:lnTo>
                    <a:pt x="112" y="78"/>
                  </a:lnTo>
                  <a:lnTo>
                    <a:pt x="116" y="76"/>
                  </a:lnTo>
                  <a:lnTo>
                    <a:pt x="118" y="72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6"/>
                  </a:lnTo>
                  <a:lnTo>
                    <a:pt x="116" y="62"/>
                  </a:lnTo>
                  <a:lnTo>
                    <a:pt x="112" y="60"/>
                  </a:lnTo>
                  <a:lnTo>
                    <a:pt x="112" y="60"/>
                  </a:lnTo>
                  <a:lnTo>
                    <a:pt x="110" y="60"/>
                  </a:lnTo>
                  <a:lnTo>
                    <a:pt x="110" y="60"/>
                  </a:lnTo>
                  <a:lnTo>
                    <a:pt x="108" y="58"/>
                  </a:lnTo>
                  <a:lnTo>
                    <a:pt x="106" y="56"/>
                  </a:lnTo>
                  <a:lnTo>
                    <a:pt x="104" y="54"/>
                  </a:lnTo>
                  <a:lnTo>
                    <a:pt x="102" y="4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Freeform 292"/>
            <p:cNvSpPr/>
            <p:nvPr/>
          </p:nvSpPr>
          <p:spPr bwMode="gray">
            <a:xfrm>
              <a:off x="1377" y="2960"/>
              <a:ext cx="116" cy="164"/>
            </a:xfrm>
            <a:custGeom>
              <a:avLst/>
              <a:gdLst>
                <a:gd name="T0" fmla="*/ 4 w 116"/>
                <a:gd name="T1" fmla="*/ 164 h 164"/>
                <a:gd name="T2" fmla="*/ 28 w 116"/>
                <a:gd name="T3" fmla="*/ 148 h 164"/>
                <a:gd name="T4" fmla="*/ 32 w 116"/>
                <a:gd name="T5" fmla="*/ 144 h 164"/>
                <a:gd name="T6" fmla="*/ 38 w 116"/>
                <a:gd name="T7" fmla="*/ 136 h 164"/>
                <a:gd name="T8" fmla="*/ 50 w 116"/>
                <a:gd name="T9" fmla="*/ 126 h 164"/>
                <a:gd name="T10" fmla="*/ 62 w 116"/>
                <a:gd name="T11" fmla="*/ 112 h 164"/>
                <a:gd name="T12" fmla="*/ 72 w 116"/>
                <a:gd name="T13" fmla="*/ 98 h 164"/>
                <a:gd name="T14" fmla="*/ 82 w 116"/>
                <a:gd name="T15" fmla="*/ 84 h 164"/>
                <a:gd name="T16" fmla="*/ 92 w 116"/>
                <a:gd name="T17" fmla="*/ 66 h 164"/>
                <a:gd name="T18" fmla="*/ 100 w 116"/>
                <a:gd name="T19" fmla="*/ 50 h 164"/>
                <a:gd name="T20" fmla="*/ 106 w 116"/>
                <a:gd name="T21" fmla="*/ 36 h 164"/>
                <a:gd name="T22" fmla="*/ 108 w 116"/>
                <a:gd name="T23" fmla="*/ 32 h 164"/>
                <a:gd name="T24" fmla="*/ 116 w 116"/>
                <a:gd name="T25" fmla="*/ 18 h 164"/>
                <a:gd name="T26" fmla="*/ 116 w 116"/>
                <a:gd name="T27" fmla="*/ 0 h 164"/>
                <a:gd name="T28" fmla="*/ 108 w 116"/>
                <a:gd name="T29" fmla="*/ 0 h 164"/>
                <a:gd name="T30" fmla="*/ 108 w 116"/>
                <a:gd name="T31" fmla="*/ 0 h 164"/>
                <a:gd name="T32" fmla="*/ 106 w 116"/>
                <a:gd name="T33" fmla="*/ 2 h 164"/>
                <a:gd name="T34" fmla="*/ 102 w 116"/>
                <a:gd name="T35" fmla="*/ 2 h 164"/>
                <a:gd name="T36" fmla="*/ 98 w 116"/>
                <a:gd name="T37" fmla="*/ 4 h 164"/>
                <a:gd name="T38" fmla="*/ 92 w 116"/>
                <a:gd name="T39" fmla="*/ 4 h 164"/>
                <a:gd name="T40" fmla="*/ 80 w 116"/>
                <a:gd name="T41" fmla="*/ 6 h 164"/>
                <a:gd name="T42" fmla="*/ 66 w 116"/>
                <a:gd name="T43" fmla="*/ 8 h 164"/>
                <a:gd name="T44" fmla="*/ 54 w 116"/>
                <a:gd name="T45" fmla="*/ 10 h 164"/>
                <a:gd name="T46" fmla="*/ 50 w 116"/>
                <a:gd name="T47" fmla="*/ 10 h 164"/>
                <a:gd name="T48" fmla="*/ 28 w 116"/>
                <a:gd name="T49" fmla="*/ 14 h 164"/>
                <a:gd name="T50" fmla="*/ 28 w 116"/>
                <a:gd name="T51" fmla="*/ 14 h 164"/>
                <a:gd name="T52" fmla="*/ 26 w 116"/>
                <a:gd name="T53" fmla="*/ 12 h 164"/>
                <a:gd name="T54" fmla="*/ 24 w 116"/>
                <a:gd name="T55" fmla="*/ 12 h 164"/>
                <a:gd name="T56" fmla="*/ 20 w 116"/>
                <a:gd name="T57" fmla="*/ 10 h 164"/>
                <a:gd name="T58" fmla="*/ 14 w 116"/>
                <a:gd name="T59" fmla="*/ 20 h 164"/>
                <a:gd name="T60" fmla="*/ 16 w 116"/>
                <a:gd name="T61" fmla="*/ 22 h 164"/>
                <a:gd name="T62" fmla="*/ 14 w 116"/>
                <a:gd name="T63" fmla="*/ 28 h 164"/>
                <a:gd name="T64" fmla="*/ 24 w 116"/>
                <a:gd name="T65" fmla="*/ 34 h 164"/>
                <a:gd name="T66" fmla="*/ 56 w 116"/>
                <a:gd name="T67" fmla="*/ 52 h 164"/>
                <a:gd name="T68" fmla="*/ 70 w 116"/>
                <a:gd name="T69" fmla="*/ 54 h 164"/>
                <a:gd name="T70" fmla="*/ 40 w 116"/>
                <a:gd name="T71" fmla="*/ 96 h 164"/>
                <a:gd name="T72" fmla="*/ 24 w 116"/>
                <a:gd name="T73" fmla="*/ 102 h 164"/>
                <a:gd name="T74" fmla="*/ 22 w 116"/>
                <a:gd name="T75" fmla="*/ 108 h 164"/>
                <a:gd name="T76" fmla="*/ 6 w 116"/>
                <a:gd name="T77" fmla="*/ 108 h 164"/>
                <a:gd name="T78" fmla="*/ 0 w 116"/>
                <a:gd name="T79" fmla="*/ 122 h 164"/>
                <a:gd name="T80" fmla="*/ 0 w 116"/>
                <a:gd name="T81" fmla="*/ 156 h 164"/>
                <a:gd name="T82" fmla="*/ 4 w 116"/>
                <a:gd name="T8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" h="164">
                  <a:moveTo>
                    <a:pt x="4" y="164"/>
                  </a:moveTo>
                  <a:lnTo>
                    <a:pt x="28" y="148"/>
                  </a:lnTo>
                  <a:lnTo>
                    <a:pt x="32" y="144"/>
                  </a:lnTo>
                  <a:lnTo>
                    <a:pt x="38" y="136"/>
                  </a:lnTo>
                  <a:lnTo>
                    <a:pt x="50" y="126"/>
                  </a:lnTo>
                  <a:lnTo>
                    <a:pt x="62" y="112"/>
                  </a:lnTo>
                  <a:lnTo>
                    <a:pt x="72" y="98"/>
                  </a:lnTo>
                  <a:lnTo>
                    <a:pt x="82" y="84"/>
                  </a:lnTo>
                  <a:lnTo>
                    <a:pt x="92" y="66"/>
                  </a:lnTo>
                  <a:lnTo>
                    <a:pt x="100" y="50"/>
                  </a:lnTo>
                  <a:lnTo>
                    <a:pt x="106" y="36"/>
                  </a:lnTo>
                  <a:lnTo>
                    <a:pt x="108" y="32"/>
                  </a:lnTo>
                  <a:lnTo>
                    <a:pt x="116" y="18"/>
                  </a:lnTo>
                  <a:lnTo>
                    <a:pt x="116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6" y="2"/>
                  </a:lnTo>
                  <a:lnTo>
                    <a:pt x="102" y="2"/>
                  </a:lnTo>
                  <a:lnTo>
                    <a:pt x="98" y="4"/>
                  </a:lnTo>
                  <a:lnTo>
                    <a:pt x="92" y="4"/>
                  </a:lnTo>
                  <a:lnTo>
                    <a:pt x="80" y="6"/>
                  </a:lnTo>
                  <a:lnTo>
                    <a:pt x="66" y="8"/>
                  </a:lnTo>
                  <a:lnTo>
                    <a:pt x="54" y="10"/>
                  </a:lnTo>
                  <a:lnTo>
                    <a:pt x="50" y="10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0" y="1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4" y="28"/>
                  </a:lnTo>
                  <a:lnTo>
                    <a:pt x="24" y="34"/>
                  </a:lnTo>
                  <a:lnTo>
                    <a:pt x="56" y="52"/>
                  </a:lnTo>
                  <a:lnTo>
                    <a:pt x="70" y="54"/>
                  </a:lnTo>
                  <a:lnTo>
                    <a:pt x="40" y="96"/>
                  </a:lnTo>
                  <a:lnTo>
                    <a:pt x="24" y="102"/>
                  </a:lnTo>
                  <a:lnTo>
                    <a:pt x="22" y="108"/>
                  </a:lnTo>
                  <a:lnTo>
                    <a:pt x="6" y="108"/>
                  </a:lnTo>
                  <a:lnTo>
                    <a:pt x="0" y="122"/>
                  </a:lnTo>
                  <a:lnTo>
                    <a:pt x="0" y="156"/>
                  </a:lnTo>
                  <a:lnTo>
                    <a:pt x="4" y="16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Freeform 293"/>
            <p:cNvSpPr/>
            <p:nvPr/>
          </p:nvSpPr>
          <p:spPr bwMode="gray">
            <a:xfrm>
              <a:off x="1277" y="3056"/>
              <a:ext cx="106" cy="124"/>
            </a:xfrm>
            <a:custGeom>
              <a:avLst/>
              <a:gdLst>
                <a:gd name="T0" fmla="*/ 66 w 106"/>
                <a:gd name="T1" fmla="*/ 116 h 124"/>
                <a:gd name="T2" fmla="*/ 82 w 106"/>
                <a:gd name="T3" fmla="*/ 100 h 124"/>
                <a:gd name="T4" fmla="*/ 102 w 106"/>
                <a:gd name="T5" fmla="*/ 68 h 124"/>
                <a:gd name="T6" fmla="*/ 104 w 106"/>
                <a:gd name="T7" fmla="*/ 68 h 124"/>
                <a:gd name="T8" fmla="*/ 100 w 106"/>
                <a:gd name="T9" fmla="*/ 60 h 124"/>
                <a:gd name="T10" fmla="*/ 100 w 106"/>
                <a:gd name="T11" fmla="*/ 26 h 124"/>
                <a:gd name="T12" fmla="*/ 106 w 106"/>
                <a:gd name="T13" fmla="*/ 12 h 124"/>
                <a:gd name="T14" fmla="*/ 104 w 106"/>
                <a:gd name="T15" fmla="*/ 6 h 124"/>
                <a:gd name="T16" fmla="*/ 84 w 106"/>
                <a:gd name="T17" fmla="*/ 10 h 124"/>
                <a:gd name="T18" fmla="*/ 76 w 106"/>
                <a:gd name="T19" fmla="*/ 18 h 124"/>
                <a:gd name="T20" fmla="*/ 58 w 106"/>
                <a:gd name="T21" fmla="*/ 16 h 124"/>
                <a:gd name="T22" fmla="*/ 40 w 106"/>
                <a:gd name="T23" fmla="*/ 0 h 124"/>
                <a:gd name="T24" fmla="*/ 26 w 106"/>
                <a:gd name="T25" fmla="*/ 0 h 124"/>
                <a:gd name="T26" fmla="*/ 26 w 106"/>
                <a:gd name="T27" fmla="*/ 0 h 124"/>
                <a:gd name="T28" fmla="*/ 26 w 106"/>
                <a:gd name="T29" fmla="*/ 0 h 124"/>
                <a:gd name="T30" fmla="*/ 24 w 106"/>
                <a:gd name="T31" fmla="*/ 2 h 124"/>
                <a:gd name="T32" fmla="*/ 22 w 106"/>
                <a:gd name="T33" fmla="*/ 4 h 124"/>
                <a:gd name="T34" fmla="*/ 16 w 106"/>
                <a:gd name="T35" fmla="*/ 4 h 124"/>
                <a:gd name="T36" fmla="*/ 8 w 106"/>
                <a:gd name="T37" fmla="*/ 6 h 124"/>
                <a:gd name="T38" fmla="*/ 10 w 106"/>
                <a:gd name="T39" fmla="*/ 12 h 124"/>
                <a:gd name="T40" fmla="*/ 14 w 106"/>
                <a:gd name="T41" fmla="*/ 40 h 124"/>
                <a:gd name="T42" fmla="*/ 0 w 106"/>
                <a:gd name="T43" fmla="*/ 56 h 124"/>
                <a:gd name="T44" fmla="*/ 0 w 106"/>
                <a:gd name="T45" fmla="*/ 56 h 124"/>
                <a:gd name="T46" fmla="*/ 2 w 106"/>
                <a:gd name="T47" fmla="*/ 58 h 124"/>
                <a:gd name="T48" fmla="*/ 4 w 106"/>
                <a:gd name="T49" fmla="*/ 62 h 124"/>
                <a:gd name="T50" fmla="*/ 4 w 106"/>
                <a:gd name="T51" fmla="*/ 66 h 124"/>
                <a:gd name="T52" fmla="*/ 6 w 106"/>
                <a:gd name="T53" fmla="*/ 70 h 124"/>
                <a:gd name="T54" fmla="*/ 4 w 106"/>
                <a:gd name="T55" fmla="*/ 74 h 124"/>
                <a:gd name="T56" fmla="*/ 2 w 106"/>
                <a:gd name="T57" fmla="*/ 78 h 124"/>
                <a:gd name="T58" fmla="*/ 46 w 106"/>
                <a:gd name="T59" fmla="*/ 110 h 124"/>
                <a:gd name="T60" fmla="*/ 46 w 106"/>
                <a:gd name="T61" fmla="*/ 110 h 124"/>
                <a:gd name="T62" fmla="*/ 48 w 106"/>
                <a:gd name="T63" fmla="*/ 112 h 124"/>
                <a:gd name="T64" fmla="*/ 48 w 106"/>
                <a:gd name="T65" fmla="*/ 114 h 124"/>
                <a:gd name="T66" fmla="*/ 50 w 106"/>
                <a:gd name="T67" fmla="*/ 116 h 124"/>
                <a:gd name="T68" fmla="*/ 62 w 106"/>
                <a:gd name="T6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24">
                  <a:moveTo>
                    <a:pt x="66" y="116"/>
                  </a:moveTo>
                  <a:lnTo>
                    <a:pt x="82" y="100"/>
                  </a:lnTo>
                  <a:lnTo>
                    <a:pt x="102" y="68"/>
                  </a:lnTo>
                  <a:lnTo>
                    <a:pt x="104" y="68"/>
                  </a:lnTo>
                  <a:lnTo>
                    <a:pt x="100" y="60"/>
                  </a:lnTo>
                  <a:lnTo>
                    <a:pt x="100" y="26"/>
                  </a:lnTo>
                  <a:lnTo>
                    <a:pt x="106" y="12"/>
                  </a:lnTo>
                  <a:lnTo>
                    <a:pt x="104" y="6"/>
                  </a:lnTo>
                  <a:lnTo>
                    <a:pt x="84" y="10"/>
                  </a:lnTo>
                  <a:lnTo>
                    <a:pt x="76" y="18"/>
                  </a:lnTo>
                  <a:lnTo>
                    <a:pt x="58" y="16"/>
                  </a:lnTo>
                  <a:lnTo>
                    <a:pt x="40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16" y="4"/>
                  </a:lnTo>
                  <a:lnTo>
                    <a:pt x="8" y="6"/>
                  </a:lnTo>
                  <a:lnTo>
                    <a:pt x="10" y="12"/>
                  </a:lnTo>
                  <a:lnTo>
                    <a:pt x="14" y="4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8"/>
                  </a:lnTo>
                  <a:lnTo>
                    <a:pt x="4" y="62"/>
                  </a:lnTo>
                  <a:lnTo>
                    <a:pt x="4" y="66"/>
                  </a:lnTo>
                  <a:lnTo>
                    <a:pt x="6" y="70"/>
                  </a:lnTo>
                  <a:lnTo>
                    <a:pt x="4" y="74"/>
                  </a:lnTo>
                  <a:lnTo>
                    <a:pt x="2" y="78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48" y="112"/>
                  </a:lnTo>
                  <a:lnTo>
                    <a:pt x="48" y="114"/>
                  </a:lnTo>
                  <a:lnTo>
                    <a:pt x="50" y="116"/>
                  </a:lnTo>
                  <a:lnTo>
                    <a:pt x="62" y="12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" name="Freeform 294"/>
            <p:cNvSpPr/>
            <p:nvPr/>
          </p:nvSpPr>
          <p:spPr bwMode="gray">
            <a:xfrm>
              <a:off x="1219" y="3062"/>
              <a:ext cx="72" cy="76"/>
            </a:xfrm>
            <a:custGeom>
              <a:avLst/>
              <a:gdLst>
                <a:gd name="T0" fmla="*/ 16 w 72"/>
                <a:gd name="T1" fmla="*/ 6 h 76"/>
                <a:gd name="T2" fmla="*/ 16 w 72"/>
                <a:gd name="T3" fmla="*/ 6 h 76"/>
                <a:gd name="T4" fmla="*/ 14 w 72"/>
                <a:gd name="T5" fmla="*/ 8 h 76"/>
                <a:gd name="T6" fmla="*/ 14 w 72"/>
                <a:gd name="T7" fmla="*/ 12 h 76"/>
                <a:gd name="T8" fmla="*/ 14 w 72"/>
                <a:gd name="T9" fmla="*/ 16 h 76"/>
                <a:gd name="T10" fmla="*/ 14 w 72"/>
                <a:gd name="T11" fmla="*/ 18 h 76"/>
                <a:gd name="T12" fmla="*/ 12 w 72"/>
                <a:gd name="T13" fmla="*/ 20 h 76"/>
                <a:gd name="T14" fmla="*/ 10 w 72"/>
                <a:gd name="T15" fmla="*/ 22 h 76"/>
                <a:gd name="T16" fmla="*/ 10 w 72"/>
                <a:gd name="T17" fmla="*/ 26 h 76"/>
                <a:gd name="T18" fmla="*/ 10 w 72"/>
                <a:gd name="T19" fmla="*/ 30 h 76"/>
                <a:gd name="T20" fmla="*/ 10 w 72"/>
                <a:gd name="T21" fmla="*/ 32 h 76"/>
                <a:gd name="T22" fmla="*/ 8 w 72"/>
                <a:gd name="T23" fmla="*/ 34 h 76"/>
                <a:gd name="T24" fmla="*/ 8 w 72"/>
                <a:gd name="T25" fmla="*/ 38 h 76"/>
                <a:gd name="T26" fmla="*/ 6 w 72"/>
                <a:gd name="T27" fmla="*/ 44 h 76"/>
                <a:gd name="T28" fmla="*/ 4 w 72"/>
                <a:gd name="T29" fmla="*/ 48 h 76"/>
                <a:gd name="T30" fmla="*/ 2 w 72"/>
                <a:gd name="T31" fmla="*/ 52 h 76"/>
                <a:gd name="T32" fmla="*/ 2 w 72"/>
                <a:gd name="T33" fmla="*/ 54 h 76"/>
                <a:gd name="T34" fmla="*/ 0 w 72"/>
                <a:gd name="T35" fmla="*/ 58 h 76"/>
                <a:gd name="T36" fmla="*/ 0 w 72"/>
                <a:gd name="T37" fmla="*/ 62 h 76"/>
                <a:gd name="T38" fmla="*/ 0 w 72"/>
                <a:gd name="T39" fmla="*/ 68 h 76"/>
                <a:gd name="T40" fmla="*/ 2 w 72"/>
                <a:gd name="T41" fmla="*/ 72 h 76"/>
                <a:gd name="T42" fmla="*/ 2 w 72"/>
                <a:gd name="T43" fmla="*/ 76 h 76"/>
                <a:gd name="T44" fmla="*/ 4 w 72"/>
                <a:gd name="T45" fmla="*/ 76 h 76"/>
                <a:gd name="T46" fmla="*/ 8 w 72"/>
                <a:gd name="T47" fmla="*/ 74 h 76"/>
                <a:gd name="T48" fmla="*/ 12 w 72"/>
                <a:gd name="T49" fmla="*/ 74 h 76"/>
                <a:gd name="T50" fmla="*/ 18 w 72"/>
                <a:gd name="T51" fmla="*/ 72 h 76"/>
                <a:gd name="T52" fmla="*/ 24 w 72"/>
                <a:gd name="T53" fmla="*/ 70 h 76"/>
                <a:gd name="T54" fmla="*/ 28 w 72"/>
                <a:gd name="T55" fmla="*/ 68 h 76"/>
                <a:gd name="T56" fmla="*/ 44 w 72"/>
                <a:gd name="T57" fmla="*/ 56 h 76"/>
                <a:gd name="T58" fmla="*/ 44 w 72"/>
                <a:gd name="T59" fmla="*/ 54 h 76"/>
                <a:gd name="T60" fmla="*/ 44 w 72"/>
                <a:gd name="T61" fmla="*/ 54 h 76"/>
                <a:gd name="T62" fmla="*/ 44 w 72"/>
                <a:gd name="T63" fmla="*/ 52 h 76"/>
                <a:gd name="T64" fmla="*/ 46 w 72"/>
                <a:gd name="T65" fmla="*/ 50 h 76"/>
                <a:gd name="T66" fmla="*/ 50 w 72"/>
                <a:gd name="T67" fmla="*/ 50 h 76"/>
                <a:gd name="T68" fmla="*/ 56 w 72"/>
                <a:gd name="T69" fmla="*/ 50 h 76"/>
                <a:gd name="T70" fmla="*/ 72 w 72"/>
                <a:gd name="T71" fmla="*/ 34 h 76"/>
                <a:gd name="T72" fmla="*/ 68 w 72"/>
                <a:gd name="T73" fmla="*/ 10 h 76"/>
                <a:gd name="T74" fmla="*/ 68 w 72"/>
                <a:gd name="T75" fmla="*/ 8 h 76"/>
                <a:gd name="T76" fmla="*/ 68 w 72"/>
                <a:gd name="T77" fmla="*/ 6 h 76"/>
                <a:gd name="T78" fmla="*/ 68 w 72"/>
                <a:gd name="T79" fmla="*/ 4 h 76"/>
                <a:gd name="T80" fmla="*/ 66 w 72"/>
                <a:gd name="T81" fmla="*/ 2 h 76"/>
                <a:gd name="T82" fmla="*/ 64 w 72"/>
                <a:gd name="T83" fmla="*/ 0 h 76"/>
                <a:gd name="T84" fmla="*/ 64 w 72"/>
                <a:gd name="T85" fmla="*/ 0 h 76"/>
                <a:gd name="T86" fmla="*/ 60 w 72"/>
                <a:gd name="T87" fmla="*/ 2 h 76"/>
                <a:gd name="T88" fmla="*/ 54 w 72"/>
                <a:gd name="T89" fmla="*/ 2 h 76"/>
                <a:gd name="T90" fmla="*/ 48 w 72"/>
                <a:gd name="T91" fmla="*/ 2 h 76"/>
                <a:gd name="T92" fmla="*/ 44 w 72"/>
                <a:gd name="T93" fmla="*/ 4 h 76"/>
                <a:gd name="T94" fmla="*/ 42 w 72"/>
                <a:gd name="T95" fmla="*/ 4 h 76"/>
                <a:gd name="T96" fmla="*/ 22 w 72"/>
                <a:gd name="T97" fmla="*/ 4 h 76"/>
                <a:gd name="T98" fmla="*/ 16 w 72"/>
                <a:gd name="T99" fmla="*/ 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2" h="76">
                  <a:moveTo>
                    <a:pt x="16" y="6"/>
                  </a:moveTo>
                  <a:lnTo>
                    <a:pt x="16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10" y="26"/>
                  </a:lnTo>
                  <a:lnTo>
                    <a:pt x="10" y="30"/>
                  </a:lnTo>
                  <a:lnTo>
                    <a:pt x="10" y="32"/>
                  </a:lnTo>
                  <a:lnTo>
                    <a:pt x="8" y="34"/>
                  </a:lnTo>
                  <a:lnTo>
                    <a:pt x="8" y="38"/>
                  </a:lnTo>
                  <a:lnTo>
                    <a:pt x="6" y="44"/>
                  </a:lnTo>
                  <a:lnTo>
                    <a:pt x="4" y="48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2" y="72"/>
                  </a:lnTo>
                  <a:lnTo>
                    <a:pt x="2" y="76"/>
                  </a:lnTo>
                  <a:lnTo>
                    <a:pt x="4" y="76"/>
                  </a:lnTo>
                  <a:lnTo>
                    <a:pt x="8" y="74"/>
                  </a:lnTo>
                  <a:lnTo>
                    <a:pt x="12" y="74"/>
                  </a:lnTo>
                  <a:lnTo>
                    <a:pt x="18" y="72"/>
                  </a:lnTo>
                  <a:lnTo>
                    <a:pt x="24" y="70"/>
                  </a:lnTo>
                  <a:lnTo>
                    <a:pt x="28" y="68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4" y="52"/>
                  </a:lnTo>
                  <a:lnTo>
                    <a:pt x="46" y="50"/>
                  </a:lnTo>
                  <a:lnTo>
                    <a:pt x="50" y="50"/>
                  </a:lnTo>
                  <a:lnTo>
                    <a:pt x="56" y="50"/>
                  </a:lnTo>
                  <a:lnTo>
                    <a:pt x="72" y="34"/>
                  </a:lnTo>
                  <a:lnTo>
                    <a:pt x="68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4"/>
                  </a:lnTo>
                  <a:lnTo>
                    <a:pt x="66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0" y="2"/>
                  </a:lnTo>
                  <a:lnTo>
                    <a:pt x="54" y="2"/>
                  </a:lnTo>
                  <a:lnTo>
                    <a:pt x="48" y="2"/>
                  </a:lnTo>
                  <a:lnTo>
                    <a:pt x="44" y="4"/>
                  </a:lnTo>
                  <a:lnTo>
                    <a:pt x="42" y="4"/>
                  </a:lnTo>
                  <a:lnTo>
                    <a:pt x="22" y="4"/>
                  </a:lnTo>
                  <a:lnTo>
                    <a:pt x="16" y="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" name="Freeform 295"/>
            <p:cNvSpPr/>
            <p:nvPr/>
          </p:nvSpPr>
          <p:spPr bwMode="gray">
            <a:xfrm>
              <a:off x="1271" y="2884"/>
              <a:ext cx="178" cy="190"/>
            </a:xfrm>
            <a:custGeom>
              <a:avLst/>
              <a:gdLst>
                <a:gd name="T0" fmla="*/ 66 w 178"/>
                <a:gd name="T1" fmla="*/ 0 h 190"/>
                <a:gd name="T2" fmla="*/ 62 w 178"/>
                <a:gd name="T3" fmla="*/ 4 h 190"/>
                <a:gd name="T4" fmla="*/ 56 w 178"/>
                <a:gd name="T5" fmla="*/ 10 h 190"/>
                <a:gd name="T6" fmla="*/ 52 w 178"/>
                <a:gd name="T7" fmla="*/ 12 h 190"/>
                <a:gd name="T8" fmla="*/ 46 w 178"/>
                <a:gd name="T9" fmla="*/ 18 h 190"/>
                <a:gd name="T10" fmla="*/ 40 w 178"/>
                <a:gd name="T11" fmla="*/ 26 h 190"/>
                <a:gd name="T12" fmla="*/ 36 w 178"/>
                <a:gd name="T13" fmla="*/ 30 h 190"/>
                <a:gd name="T14" fmla="*/ 30 w 178"/>
                <a:gd name="T15" fmla="*/ 50 h 190"/>
                <a:gd name="T16" fmla="*/ 24 w 178"/>
                <a:gd name="T17" fmla="*/ 62 h 190"/>
                <a:gd name="T18" fmla="*/ 12 w 178"/>
                <a:gd name="T19" fmla="*/ 76 h 190"/>
                <a:gd name="T20" fmla="*/ 6 w 178"/>
                <a:gd name="T21" fmla="*/ 86 h 190"/>
                <a:gd name="T22" fmla="*/ 4 w 178"/>
                <a:gd name="T23" fmla="*/ 90 h 190"/>
                <a:gd name="T24" fmla="*/ 4 w 178"/>
                <a:gd name="T25" fmla="*/ 104 h 190"/>
                <a:gd name="T26" fmla="*/ 4 w 178"/>
                <a:gd name="T27" fmla="*/ 112 h 190"/>
                <a:gd name="T28" fmla="*/ 0 w 178"/>
                <a:gd name="T29" fmla="*/ 116 h 190"/>
                <a:gd name="T30" fmla="*/ 0 w 178"/>
                <a:gd name="T31" fmla="*/ 122 h 190"/>
                <a:gd name="T32" fmla="*/ 4 w 178"/>
                <a:gd name="T33" fmla="*/ 126 h 190"/>
                <a:gd name="T34" fmla="*/ 8 w 178"/>
                <a:gd name="T35" fmla="*/ 128 h 190"/>
                <a:gd name="T36" fmla="*/ 14 w 178"/>
                <a:gd name="T37" fmla="*/ 134 h 190"/>
                <a:gd name="T38" fmla="*/ 22 w 178"/>
                <a:gd name="T39" fmla="*/ 144 h 190"/>
                <a:gd name="T40" fmla="*/ 28 w 178"/>
                <a:gd name="T41" fmla="*/ 152 h 190"/>
                <a:gd name="T42" fmla="*/ 30 w 178"/>
                <a:gd name="T43" fmla="*/ 154 h 190"/>
                <a:gd name="T44" fmla="*/ 46 w 178"/>
                <a:gd name="T45" fmla="*/ 172 h 190"/>
                <a:gd name="T46" fmla="*/ 82 w 178"/>
                <a:gd name="T47" fmla="*/ 190 h 190"/>
                <a:gd name="T48" fmla="*/ 110 w 178"/>
                <a:gd name="T49" fmla="*/ 178 h 190"/>
                <a:gd name="T50" fmla="*/ 128 w 178"/>
                <a:gd name="T51" fmla="*/ 184 h 190"/>
                <a:gd name="T52" fmla="*/ 146 w 178"/>
                <a:gd name="T53" fmla="*/ 172 h 190"/>
                <a:gd name="T54" fmla="*/ 162 w 178"/>
                <a:gd name="T55" fmla="*/ 128 h 190"/>
                <a:gd name="T56" fmla="*/ 120 w 178"/>
                <a:gd name="T57" fmla="*/ 104 h 190"/>
                <a:gd name="T58" fmla="*/ 120 w 178"/>
                <a:gd name="T59" fmla="*/ 96 h 190"/>
                <a:gd name="T60" fmla="*/ 104 w 178"/>
                <a:gd name="T61" fmla="*/ 80 h 190"/>
                <a:gd name="T62" fmla="*/ 114 w 178"/>
                <a:gd name="T63" fmla="*/ 74 h 190"/>
                <a:gd name="T64" fmla="*/ 118 w 178"/>
                <a:gd name="T65" fmla="*/ 68 h 190"/>
                <a:gd name="T66" fmla="*/ 118 w 178"/>
                <a:gd name="T67" fmla="*/ 66 h 190"/>
                <a:gd name="T68" fmla="*/ 114 w 178"/>
                <a:gd name="T69" fmla="*/ 60 h 190"/>
                <a:gd name="T70" fmla="*/ 104 w 178"/>
                <a:gd name="T71" fmla="*/ 50 h 190"/>
                <a:gd name="T72" fmla="*/ 96 w 178"/>
                <a:gd name="T73" fmla="*/ 42 h 190"/>
                <a:gd name="T74" fmla="*/ 90 w 178"/>
                <a:gd name="T75" fmla="*/ 38 h 190"/>
                <a:gd name="T76" fmla="*/ 82 w 178"/>
                <a:gd name="T77" fmla="*/ 30 h 190"/>
                <a:gd name="T78" fmla="*/ 76 w 178"/>
                <a:gd name="T79" fmla="*/ 20 h 190"/>
                <a:gd name="T80" fmla="*/ 72 w 178"/>
                <a:gd name="T81" fmla="*/ 14 h 190"/>
                <a:gd name="T82" fmla="*/ 70 w 178"/>
                <a:gd name="T83" fmla="*/ 10 h 190"/>
                <a:gd name="T84" fmla="*/ 66 w 178"/>
                <a:gd name="T8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90">
                  <a:moveTo>
                    <a:pt x="66" y="0"/>
                  </a:moveTo>
                  <a:lnTo>
                    <a:pt x="66" y="0"/>
                  </a:lnTo>
                  <a:lnTo>
                    <a:pt x="64" y="2"/>
                  </a:lnTo>
                  <a:lnTo>
                    <a:pt x="62" y="4"/>
                  </a:lnTo>
                  <a:lnTo>
                    <a:pt x="58" y="8"/>
                  </a:lnTo>
                  <a:lnTo>
                    <a:pt x="56" y="10"/>
                  </a:lnTo>
                  <a:lnTo>
                    <a:pt x="54" y="10"/>
                  </a:lnTo>
                  <a:lnTo>
                    <a:pt x="52" y="12"/>
                  </a:lnTo>
                  <a:lnTo>
                    <a:pt x="48" y="14"/>
                  </a:lnTo>
                  <a:lnTo>
                    <a:pt x="46" y="18"/>
                  </a:lnTo>
                  <a:lnTo>
                    <a:pt x="42" y="22"/>
                  </a:lnTo>
                  <a:lnTo>
                    <a:pt x="40" y="26"/>
                  </a:lnTo>
                  <a:lnTo>
                    <a:pt x="38" y="28"/>
                  </a:lnTo>
                  <a:lnTo>
                    <a:pt x="36" y="30"/>
                  </a:lnTo>
                  <a:lnTo>
                    <a:pt x="34" y="40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4" y="62"/>
                  </a:lnTo>
                  <a:lnTo>
                    <a:pt x="16" y="68"/>
                  </a:lnTo>
                  <a:lnTo>
                    <a:pt x="12" y="76"/>
                  </a:lnTo>
                  <a:lnTo>
                    <a:pt x="8" y="82"/>
                  </a:lnTo>
                  <a:lnTo>
                    <a:pt x="6" y="86"/>
                  </a:lnTo>
                  <a:lnTo>
                    <a:pt x="4" y="90"/>
                  </a:lnTo>
                  <a:lnTo>
                    <a:pt x="4" y="90"/>
                  </a:lnTo>
                  <a:lnTo>
                    <a:pt x="4" y="98"/>
                  </a:lnTo>
                  <a:lnTo>
                    <a:pt x="4" y="104"/>
                  </a:lnTo>
                  <a:lnTo>
                    <a:pt x="4" y="108"/>
                  </a:lnTo>
                  <a:lnTo>
                    <a:pt x="4" y="112"/>
                  </a:lnTo>
                  <a:lnTo>
                    <a:pt x="4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2"/>
                  </a:lnTo>
                  <a:lnTo>
                    <a:pt x="2" y="124"/>
                  </a:lnTo>
                  <a:lnTo>
                    <a:pt x="4" y="126"/>
                  </a:lnTo>
                  <a:lnTo>
                    <a:pt x="6" y="126"/>
                  </a:lnTo>
                  <a:lnTo>
                    <a:pt x="8" y="128"/>
                  </a:lnTo>
                  <a:lnTo>
                    <a:pt x="10" y="130"/>
                  </a:lnTo>
                  <a:lnTo>
                    <a:pt x="14" y="134"/>
                  </a:lnTo>
                  <a:lnTo>
                    <a:pt x="18" y="140"/>
                  </a:lnTo>
                  <a:lnTo>
                    <a:pt x="22" y="144"/>
                  </a:lnTo>
                  <a:lnTo>
                    <a:pt x="24" y="148"/>
                  </a:lnTo>
                  <a:lnTo>
                    <a:pt x="28" y="152"/>
                  </a:lnTo>
                  <a:lnTo>
                    <a:pt x="28" y="154"/>
                  </a:lnTo>
                  <a:lnTo>
                    <a:pt x="30" y="154"/>
                  </a:lnTo>
                  <a:lnTo>
                    <a:pt x="32" y="172"/>
                  </a:lnTo>
                  <a:lnTo>
                    <a:pt x="46" y="172"/>
                  </a:lnTo>
                  <a:lnTo>
                    <a:pt x="64" y="188"/>
                  </a:lnTo>
                  <a:lnTo>
                    <a:pt x="82" y="190"/>
                  </a:lnTo>
                  <a:lnTo>
                    <a:pt x="90" y="182"/>
                  </a:lnTo>
                  <a:lnTo>
                    <a:pt x="110" y="178"/>
                  </a:lnTo>
                  <a:lnTo>
                    <a:pt x="112" y="184"/>
                  </a:lnTo>
                  <a:lnTo>
                    <a:pt x="128" y="184"/>
                  </a:lnTo>
                  <a:lnTo>
                    <a:pt x="130" y="178"/>
                  </a:lnTo>
                  <a:lnTo>
                    <a:pt x="146" y="172"/>
                  </a:lnTo>
                  <a:lnTo>
                    <a:pt x="178" y="130"/>
                  </a:lnTo>
                  <a:lnTo>
                    <a:pt x="162" y="128"/>
                  </a:lnTo>
                  <a:lnTo>
                    <a:pt x="130" y="110"/>
                  </a:lnTo>
                  <a:lnTo>
                    <a:pt x="120" y="104"/>
                  </a:lnTo>
                  <a:lnTo>
                    <a:pt x="122" y="98"/>
                  </a:lnTo>
                  <a:lnTo>
                    <a:pt x="120" y="96"/>
                  </a:lnTo>
                  <a:lnTo>
                    <a:pt x="106" y="92"/>
                  </a:lnTo>
                  <a:lnTo>
                    <a:pt x="104" y="80"/>
                  </a:lnTo>
                  <a:lnTo>
                    <a:pt x="112" y="72"/>
                  </a:lnTo>
                  <a:lnTo>
                    <a:pt x="114" y="74"/>
                  </a:lnTo>
                  <a:lnTo>
                    <a:pt x="118" y="70"/>
                  </a:lnTo>
                  <a:lnTo>
                    <a:pt x="118" y="68"/>
                  </a:lnTo>
                  <a:lnTo>
                    <a:pt x="118" y="68"/>
                  </a:lnTo>
                  <a:lnTo>
                    <a:pt x="118" y="66"/>
                  </a:lnTo>
                  <a:lnTo>
                    <a:pt x="116" y="64"/>
                  </a:lnTo>
                  <a:lnTo>
                    <a:pt x="114" y="60"/>
                  </a:lnTo>
                  <a:lnTo>
                    <a:pt x="110" y="56"/>
                  </a:lnTo>
                  <a:lnTo>
                    <a:pt x="104" y="50"/>
                  </a:lnTo>
                  <a:lnTo>
                    <a:pt x="96" y="44"/>
                  </a:lnTo>
                  <a:lnTo>
                    <a:pt x="96" y="42"/>
                  </a:lnTo>
                  <a:lnTo>
                    <a:pt x="94" y="40"/>
                  </a:lnTo>
                  <a:lnTo>
                    <a:pt x="90" y="38"/>
                  </a:lnTo>
                  <a:lnTo>
                    <a:pt x="86" y="34"/>
                  </a:lnTo>
                  <a:lnTo>
                    <a:pt x="82" y="30"/>
                  </a:lnTo>
                  <a:lnTo>
                    <a:pt x="78" y="26"/>
                  </a:lnTo>
                  <a:lnTo>
                    <a:pt x="76" y="20"/>
                  </a:lnTo>
                  <a:lnTo>
                    <a:pt x="74" y="16"/>
                  </a:lnTo>
                  <a:lnTo>
                    <a:pt x="72" y="14"/>
                  </a:lnTo>
                  <a:lnTo>
                    <a:pt x="72" y="12"/>
                  </a:lnTo>
                  <a:lnTo>
                    <a:pt x="70" y="10"/>
                  </a:lnTo>
                  <a:lnTo>
                    <a:pt x="70" y="6"/>
                  </a:lnTo>
                  <a:lnTo>
                    <a:pt x="6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" name="Freeform 296"/>
            <p:cNvSpPr/>
            <p:nvPr/>
          </p:nvSpPr>
          <p:spPr bwMode="gray">
            <a:xfrm>
              <a:off x="1221" y="3132"/>
              <a:ext cx="22" cy="26"/>
            </a:xfrm>
            <a:custGeom>
              <a:avLst/>
              <a:gdLst>
                <a:gd name="T0" fmla="*/ 0 w 22"/>
                <a:gd name="T1" fmla="*/ 6 h 26"/>
                <a:gd name="T2" fmla="*/ 18 w 22"/>
                <a:gd name="T3" fmla="*/ 0 h 26"/>
                <a:gd name="T4" fmla="*/ 20 w 22"/>
                <a:gd name="T5" fmla="*/ 0 h 26"/>
                <a:gd name="T6" fmla="*/ 20 w 22"/>
                <a:gd name="T7" fmla="*/ 2 h 26"/>
                <a:gd name="T8" fmla="*/ 22 w 22"/>
                <a:gd name="T9" fmla="*/ 4 h 26"/>
                <a:gd name="T10" fmla="*/ 22 w 22"/>
                <a:gd name="T11" fmla="*/ 6 h 26"/>
                <a:gd name="T12" fmla="*/ 22 w 22"/>
                <a:gd name="T13" fmla="*/ 6 h 26"/>
                <a:gd name="T14" fmla="*/ 22 w 22"/>
                <a:gd name="T15" fmla="*/ 8 h 26"/>
                <a:gd name="T16" fmla="*/ 22 w 22"/>
                <a:gd name="T17" fmla="*/ 12 h 26"/>
                <a:gd name="T18" fmla="*/ 22 w 22"/>
                <a:gd name="T19" fmla="*/ 16 h 26"/>
                <a:gd name="T20" fmla="*/ 22 w 22"/>
                <a:gd name="T21" fmla="*/ 20 h 26"/>
                <a:gd name="T22" fmla="*/ 18 w 22"/>
                <a:gd name="T23" fmla="*/ 22 h 26"/>
                <a:gd name="T24" fmla="*/ 18 w 22"/>
                <a:gd name="T25" fmla="*/ 22 h 26"/>
                <a:gd name="T26" fmla="*/ 16 w 22"/>
                <a:gd name="T27" fmla="*/ 22 h 26"/>
                <a:gd name="T28" fmla="*/ 12 w 22"/>
                <a:gd name="T29" fmla="*/ 24 h 26"/>
                <a:gd name="T30" fmla="*/ 12 w 22"/>
                <a:gd name="T31" fmla="*/ 26 h 26"/>
                <a:gd name="T32" fmla="*/ 12 w 22"/>
                <a:gd name="T33" fmla="*/ 26 h 26"/>
                <a:gd name="T34" fmla="*/ 10 w 22"/>
                <a:gd name="T35" fmla="*/ 26 h 26"/>
                <a:gd name="T36" fmla="*/ 8 w 22"/>
                <a:gd name="T37" fmla="*/ 26 h 26"/>
                <a:gd name="T38" fmla="*/ 2 w 22"/>
                <a:gd name="T39" fmla="*/ 24 h 26"/>
                <a:gd name="T40" fmla="*/ 2 w 22"/>
                <a:gd name="T41" fmla="*/ 24 h 26"/>
                <a:gd name="T42" fmla="*/ 2 w 22"/>
                <a:gd name="T43" fmla="*/ 22 h 26"/>
                <a:gd name="T44" fmla="*/ 0 w 22"/>
                <a:gd name="T45" fmla="*/ 18 h 26"/>
                <a:gd name="T46" fmla="*/ 0 w 22"/>
                <a:gd name="T47" fmla="*/ 14 h 26"/>
                <a:gd name="T48" fmla="*/ 0 w 22"/>
                <a:gd name="T49" fmla="*/ 10 h 26"/>
                <a:gd name="T50" fmla="*/ 0 w 22"/>
                <a:gd name="T51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" h="26">
                  <a:moveTo>
                    <a:pt x="0" y="6"/>
                  </a:moveTo>
                  <a:lnTo>
                    <a:pt x="18" y="0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16"/>
                  </a:lnTo>
                  <a:lnTo>
                    <a:pt x="22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6"/>
                  </a:lnTo>
                  <a:lnTo>
                    <a:pt x="8" y="26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" name="Freeform 297"/>
            <p:cNvSpPr/>
            <p:nvPr/>
          </p:nvSpPr>
          <p:spPr bwMode="gray">
            <a:xfrm>
              <a:off x="1223" y="3150"/>
              <a:ext cx="24" cy="32"/>
            </a:xfrm>
            <a:custGeom>
              <a:avLst/>
              <a:gdLst>
                <a:gd name="T0" fmla="*/ 18 w 24"/>
                <a:gd name="T1" fmla="*/ 0 h 32"/>
                <a:gd name="T2" fmla="*/ 18 w 24"/>
                <a:gd name="T3" fmla="*/ 2 h 32"/>
                <a:gd name="T4" fmla="*/ 16 w 24"/>
                <a:gd name="T5" fmla="*/ 2 h 32"/>
                <a:gd name="T6" fmla="*/ 12 w 24"/>
                <a:gd name="T7" fmla="*/ 6 h 32"/>
                <a:gd name="T8" fmla="*/ 12 w 24"/>
                <a:gd name="T9" fmla="*/ 6 h 32"/>
                <a:gd name="T10" fmla="*/ 12 w 24"/>
                <a:gd name="T11" fmla="*/ 6 h 32"/>
                <a:gd name="T12" fmla="*/ 10 w 24"/>
                <a:gd name="T13" fmla="*/ 6 h 32"/>
                <a:gd name="T14" fmla="*/ 10 w 24"/>
                <a:gd name="T15" fmla="*/ 8 h 32"/>
                <a:gd name="T16" fmla="*/ 8 w 24"/>
                <a:gd name="T17" fmla="*/ 8 h 32"/>
                <a:gd name="T18" fmla="*/ 6 w 24"/>
                <a:gd name="T19" fmla="*/ 8 h 32"/>
                <a:gd name="T20" fmla="*/ 2 w 24"/>
                <a:gd name="T21" fmla="*/ 6 h 32"/>
                <a:gd name="T22" fmla="*/ 0 w 24"/>
                <a:gd name="T23" fmla="*/ 6 h 32"/>
                <a:gd name="T24" fmla="*/ 8 w 24"/>
                <a:gd name="T25" fmla="*/ 32 h 32"/>
                <a:gd name="T26" fmla="*/ 8 w 24"/>
                <a:gd name="T27" fmla="*/ 32 h 32"/>
                <a:gd name="T28" fmla="*/ 10 w 24"/>
                <a:gd name="T29" fmla="*/ 30 h 32"/>
                <a:gd name="T30" fmla="*/ 14 w 24"/>
                <a:gd name="T31" fmla="*/ 28 h 32"/>
                <a:gd name="T32" fmla="*/ 16 w 24"/>
                <a:gd name="T33" fmla="*/ 24 h 32"/>
                <a:gd name="T34" fmla="*/ 20 w 24"/>
                <a:gd name="T35" fmla="*/ 20 h 32"/>
                <a:gd name="T36" fmla="*/ 22 w 24"/>
                <a:gd name="T37" fmla="*/ 16 h 32"/>
                <a:gd name="T38" fmla="*/ 24 w 24"/>
                <a:gd name="T39" fmla="*/ 12 h 32"/>
                <a:gd name="T40" fmla="*/ 24 w 24"/>
                <a:gd name="T41" fmla="*/ 10 h 32"/>
                <a:gd name="T42" fmla="*/ 22 w 24"/>
                <a:gd name="T43" fmla="*/ 8 h 32"/>
                <a:gd name="T44" fmla="*/ 20 w 24"/>
                <a:gd name="T45" fmla="*/ 6 h 32"/>
                <a:gd name="T46" fmla="*/ 20 w 24"/>
                <a:gd name="T47" fmla="*/ 4 h 32"/>
                <a:gd name="T48" fmla="*/ 18 w 24"/>
                <a:gd name="T4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" h="32">
                  <a:moveTo>
                    <a:pt x="18" y="0"/>
                  </a:moveTo>
                  <a:lnTo>
                    <a:pt x="18" y="2"/>
                  </a:lnTo>
                  <a:lnTo>
                    <a:pt x="16" y="2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30"/>
                  </a:lnTo>
                  <a:lnTo>
                    <a:pt x="14" y="28"/>
                  </a:ln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" name="Freeform 298"/>
            <p:cNvSpPr/>
            <p:nvPr/>
          </p:nvSpPr>
          <p:spPr bwMode="gray">
            <a:xfrm>
              <a:off x="1231" y="3130"/>
              <a:ext cx="126" cy="142"/>
            </a:xfrm>
            <a:custGeom>
              <a:avLst/>
              <a:gdLst>
                <a:gd name="T0" fmla="*/ 40 w 126"/>
                <a:gd name="T1" fmla="*/ 4 h 142"/>
                <a:gd name="T2" fmla="*/ 40 w 126"/>
                <a:gd name="T3" fmla="*/ 6 h 142"/>
                <a:gd name="T4" fmla="*/ 38 w 126"/>
                <a:gd name="T5" fmla="*/ 12 h 142"/>
                <a:gd name="T6" fmla="*/ 32 w 126"/>
                <a:gd name="T7" fmla="*/ 18 h 142"/>
                <a:gd name="T8" fmla="*/ 28 w 126"/>
                <a:gd name="T9" fmla="*/ 18 h 142"/>
                <a:gd name="T10" fmla="*/ 22 w 126"/>
                <a:gd name="T11" fmla="*/ 12 h 142"/>
                <a:gd name="T12" fmla="*/ 18 w 126"/>
                <a:gd name="T13" fmla="*/ 6 h 142"/>
                <a:gd name="T14" fmla="*/ 10 w 126"/>
                <a:gd name="T15" fmla="*/ 2 h 142"/>
                <a:gd name="T16" fmla="*/ 10 w 126"/>
                <a:gd name="T17" fmla="*/ 6 h 142"/>
                <a:gd name="T18" fmla="*/ 12 w 126"/>
                <a:gd name="T19" fmla="*/ 14 h 142"/>
                <a:gd name="T20" fmla="*/ 14 w 126"/>
                <a:gd name="T21" fmla="*/ 16 h 142"/>
                <a:gd name="T22" fmla="*/ 12 w 126"/>
                <a:gd name="T23" fmla="*/ 22 h 142"/>
                <a:gd name="T24" fmla="*/ 12 w 126"/>
                <a:gd name="T25" fmla="*/ 26 h 142"/>
                <a:gd name="T26" fmla="*/ 16 w 126"/>
                <a:gd name="T27" fmla="*/ 32 h 142"/>
                <a:gd name="T28" fmla="*/ 16 w 126"/>
                <a:gd name="T29" fmla="*/ 34 h 142"/>
                <a:gd name="T30" fmla="*/ 14 w 126"/>
                <a:gd name="T31" fmla="*/ 38 h 142"/>
                <a:gd name="T32" fmla="*/ 6 w 126"/>
                <a:gd name="T33" fmla="*/ 48 h 142"/>
                <a:gd name="T34" fmla="*/ 10 w 126"/>
                <a:gd name="T35" fmla="*/ 104 h 142"/>
                <a:gd name="T36" fmla="*/ 14 w 126"/>
                <a:gd name="T37" fmla="*/ 104 h 142"/>
                <a:gd name="T38" fmla="*/ 22 w 126"/>
                <a:gd name="T39" fmla="*/ 106 h 142"/>
                <a:gd name="T40" fmla="*/ 30 w 126"/>
                <a:gd name="T41" fmla="*/ 108 h 142"/>
                <a:gd name="T42" fmla="*/ 34 w 126"/>
                <a:gd name="T43" fmla="*/ 108 h 142"/>
                <a:gd name="T44" fmla="*/ 40 w 126"/>
                <a:gd name="T45" fmla="*/ 108 h 142"/>
                <a:gd name="T46" fmla="*/ 48 w 126"/>
                <a:gd name="T47" fmla="*/ 108 h 142"/>
                <a:gd name="T48" fmla="*/ 56 w 126"/>
                <a:gd name="T49" fmla="*/ 116 h 142"/>
                <a:gd name="T50" fmla="*/ 60 w 126"/>
                <a:gd name="T51" fmla="*/ 126 h 142"/>
                <a:gd name="T52" fmla="*/ 62 w 126"/>
                <a:gd name="T53" fmla="*/ 132 h 142"/>
                <a:gd name="T54" fmla="*/ 68 w 126"/>
                <a:gd name="T55" fmla="*/ 142 h 142"/>
                <a:gd name="T56" fmla="*/ 84 w 126"/>
                <a:gd name="T57" fmla="*/ 140 h 142"/>
                <a:gd name="T58" fmla="*/ 106 w 126"/>
                <a:gd name="T59" fmla="*/ 142 h 142"/>
                <a:gd name="T60" fmla="*/ 110 w 126"/>
                <a:gd name="T61" fmla="*/ 108 h 142"/>
                <a:gd name="T62" fmla="*/ 106 w 126"/>
                <a:gd name="T63" fmla="*/ 90 h 142"/>
                <a:gd name="T64" fmla="*/ 102 w 126"/>
                <a:gd name="T65" fmla="*/ 84 h 142"/>
                <a:gd name="T66" fmla="*/ 100 w 126"/>
                <a:gd name="T67" fmla="*/ 76 h 142"/>
                <a:gd name="T68" fmla="*/ 110 w 126"/>
                <a:gd name="T69" fmla="*/ 50 h 142"/>
                <a:gd name="T70" fmla="*/ 96 w 126"/>
                <a:gd name="T71" fmla="*/ 42 h 142"/>
                <a:gd name="T72" fmla="*/ 94 w 126"/>
                <a:gd name="T73" fmla="*/ 38 h 142"/>
                <a:gd name="T74" fmla="*/ 48 w 126"/>
                <a:gd name="T75" fmla="*/ 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6" h="142">
                  <a:moveTo>
                    <a:pt x="48" y="4"/>
                  </a:moveTo>
                  <a:lnTo>
                    <a:pt x="40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38" y="10"/>
                  </a:lnTo>
                  <a:lnTo>
                    <a:pt x="38" y="12"/>
                  </a:lnTo>
                  <a:lnTo>
                    <a:pt x="36" y="16"/>
                  </a:lnTo>
                  <a:lnTo>
                    <a:pt x="32" y="18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4" y="16"/>
                  </a:lnTo>
                  <a:lnTo>
                    <a:pt x="22" y="12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28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42"/>
                  </a:lnTo>
                  <a:lnTo>
                    <a:pt x="6" y="48"/>
                  </a:lnTo>
                  <a:lnTo>
                    <a:pt x="0" y="54"/>
                  </a:lnTo>
                  <a:lnTo>
                    <a:pt x="10" y="104"/>
                  </a:lnTo>
                  <a:lnTo>
                    <a:pt x="10" y="104"/>
                  </a:lnTo>
                  <a:lnTo>
                    <a:pt x="14" y="104"/>
                  </a:lnTo>
                  <a:lnTo>
                    <a:pt x="16" y="106"/>
                  </a:lnTo>
                  <a:lnTo>
                    <a:pt x="22" y="106"/>
                  </a:lnTo>
                  <a:lnTo>
                    <a:pt x="26" y="108"/>
                  </a:lnTo>
                  <a:lnTo>
                    <a:pt x="30" y="108"/>
                  </a:lnTo>
                  <a:lnTo>
                    <a:pt x="34" y="108"/>
                  </a:lnTo>
                  <a:lnTo>
                    <a:pt x="34" y="108"/>
                  </a:lnTo>
                  <a:lnTo>
                    <a:pt x="36" y="108"/>
                  </a:lnTo>
                  <a:lnTo>
                    <a:pt x="40" y="108"/>
                  </a:lnTo>
                  <a:lnTo>
                    <a:pt x="42" y="108"/>
                  </a:lnTo>
                  <a:lnTo>
                    <a:pt x="48" y="108"/>
                  </a:lnTo>
                  <a:lnTo>
                    <a:pt x="52" y="112"/>
                  </a:lnTo>
                  <a:lnTo>
                    <a:pt x="56" y="116"/>
                  </a:lnTo>
                  <a:lnTo>
                    <a:pt x="60" y="124"/>
                  </a:lnTo>
                  <a:lnTo>
                    <a:pt x="60" y="126"/>
                  </a:lnTo>
                  <a:lnTo>
                    <a:pt x="62" y="128"/>
                  </a:lnTo>
                  <a:lnTo>
                    <a:pt x="62" y="132"/>
                  </a:lnTo>
                  <a:lnTo>
                    <a:pt x="64" y="138"/>
                  </a:lnTo>
                  <a:lnTo>
                    <a:pt x="68" y="142"/>
                  </a:lnTo>
                  <a:lnTo>
                    <a:pt x="80" y="142"/>
                  </a:lnTo>
                  <a:lnTo>
                    <a:pt x="84" y="140"/>
                  </a:lnTo>
                  <a:lnTo>
                    <a:pt x="86" y="142"/>
                  </a:lnTo>
                  <a:lnTo>
                    <a:pt x="106" y="142"/>
                  </a:lnTo>
                  <a:lnTo>
                    <a:pt x="126" y="134"/>
                  </a:lnTo>
                  <a:lnTo>
                    <a:pt x="110" y="108"/>
                  </a:lnTo>
                  <a:lnTo>
                    <a:pt x="108" y="90"/>
                  </a:lnTo>
                  <a:lnTo>
                    <a:pt x="106" y="90"/>
                  </a:lnTo>
                  <a:lnTo>
                    <a:pt x="104" y="88"/>
                  </a:lnTo>
                  <a:lnTo>
                    <a:pt x="102" y="84"/>
                  </a:lnTo>
                  <a:lnTo>
                    <a:pt x="102" y="80"/>
                  </a:lnTo>
                  <a:lnTo>
                    <a:pt x="100" y="76"/>
                  </a:lnTo>
                  <a:lnTo>
                    <a:pt x="102" y="70"/>
                  </a:lnTo>
                  <a:lnTo>
                    <a:pt x="110" y="50"/>
                  </a:lnTo>
                  <a:lnTo>
                    <a:pt x="98" y="44"/>
                  </a:lnTo>
                  <a:lnTo>
                    <a:pt x="96" y="42"/>
                  </a:lnTo>
                  <a:lnTo>
                    <a:pt x="94" y="40"/>
                  </a:lnTo>
                  <a:lnTo>
                    <a:pt x="94" y="38"/>
                  </a:lnTo>
                  <a:lnTo>
                    <a:pt x="94" y="36"/>
                  </a:lnTo>
                  <a:lnTo>
                    <a:pt x="48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" name="Freeform 299"/>
            <p:cNvSpPr/>
            <p:nvPr/>
          </p:nvSpPr>
          <p:spPr bwMode="gray">
            <a:xfrm>
              <a:off x="1247" y="3264"/>
              <a:ext cx="112" cy="212"/>
            </a:xfrm>
            <a:custGeom>
              <a:avLst/>
              <a:gdLst>
                <a:gd name="T0" fmla="*/ 8 w 112"/>
                <a:gd name="T1" fmla="*/ 148 h 212"/>
                <a:gd name="T2" fmla="*/ 28 w 112"/>
                <a:gd name="T3" fmla="*/ 128 h 212"/>
                <a:gd name="T4" fmla="*/ 28 w 112"/>
                <a:gd name="T5" fmla="*/ 96 h 212"/>
                <a:gd name="T6" fmla="*/ 18 w 112"/>
                <a:gd name="T7" fmla="*/ 76 h 212"/>
                <a:gd name="T8" fmla="*/ 8 w 112"/>
                <a:gd name="T9" fmla="*/ 66 h 212"/>
                <a:gd name="T10" fmla="*/ 44 w 112"/>
                <a:gd name="T11" fmla="*/ 34 h 212"/>
                <a:gd name="T12" fmla="*/ 46 w 112"/>
                <a:gd name="T13" fmla="*/ 20 h 212"/>
                <a:gd name="T14" fmla="*/ 54 w 112"/>
                <a:gd name="T15" fmla="*/ 28 h 212"/>
                <a:gd name="T16" fmla="*/ 58 w 112"/>
                <a:gd name="T17" fmla="*/ 36 h 212"/>
                <a:gd name="T18" fmla="*/ 62 w 112"/>
                <a:gd name="T19" fmla="*/ 40 h 212"/>
                <a:gd name="T20" fmla="*/ 64 w 112"/>
                <a:gd name="T21" fmla="*/ 40 h 212"/>
                <a:gd name="T22" fmla="*/ 62 w 112"/>
                <a:gd name="T23" fmla="*/ 26 h 212"/>
                <a:gd name="T24" fmla="*/ 58 w 112"/>
                <a:gd name="T25" fmla="*/ 24 h 212"/>
                <a:gd name="T26" fmla="*/ 56 w 112"/>
                <a:gd name="T27" fmla="*/ 20 h 212"/>
                <a:gd name="T28" fmla="*/ 64 w 112"/>
                <a:gd name="T29" fmla="*/ 8 h 212"/>
                <a:gd name="T30" fmla="*/ 70 w 112"/>
                <a:gd name="T31" fmla="*/ 8 h 212"/>
                <a:gd name="T32" fmla="*/ 110 w 112"/>
                <a:gd name="T33" fmla="*/ 0 h 212"/>
                <a:gd name="T34" fmla="*/ 110 w 112"/>
                <a:gd name="T35" fmla="*/ 10 h 212"/>
                <a:gd name="T36" fmla="*/ 110 w 112"/>
                <a:gd name="T37" fmla="*/ 24 h 212"/>
                <a:gd name="T38" fmla="*/ 110 w 112"/>
                <a:gd name="T39" fmla="*/ 36 h 212"/>
                <a:gd name="T40" fmla="*/ 112 w 112"/>
                <a:gd name="T41" fmla="*/ 42 h 212"/>
                <a:gd name="T42" fmla="*/ 108 w 112"/>
                <a:gd name="T43" fmla="*/ 70 h 212"/>
                <a:gd name="T44" fmla="*/ 96 w 112"/>
                <a:gd name="T45" fmla="*/ 80 h 212"/>
                <a:gd name="T46" fmla="*/ 88 w 112"/>
                <a:gd name="T47" fmla="*/ 82 h 212"/>
                <a:gd name="T48" fmla="*/ 78 w 112"/>
                <a:gd name="T49" fmla="*/ 88 h 212"/>
                <a:gd name="T50" fmla="*/ 72 w 112"/>
                <a:gd name="T51" fmla="*/ 94 h 212"/>
                <a:gd name="T52" fmla="*/ 68 w 112"/>
                <a:gd name="T53" fmla="*/ 100 h 212"/>
                <a:gd name="T54" fmla="*/ 60 w 112"/>
                <a:gd name="T55" fmla="*/ 108 h 212"/>
                <a:gd name="T56" fmla="*/ 56 w 112"/>
                <a:gd name="T57" fmla="*/ 110 h 212"/>
                <a:gd name="T58" fmla="*/ 48 w 112"/>
                <a:gd name="T59" fmla="*/ 118 h 212"/>
                <a:gd name="T60" fmla="*/ 44 w 112"/>
                <a:gd name="T61" fmla="*/ 126 h 212"/>
                <a:gd name="T62" fmla="*/ 44 w 112"/>
                <a:gd name="T63" fmla="*/ 142 h 212"/>
                <a:gd name="T64" fmla="*/ 46 w 112"/>
                <a:gd name="T65" fmla="*/ 168 h 212"/>
                <a:gd name="T66" fmla="*/ 46 w 112"/>
                <a:gd name="T67" fmla="*/ 176 h 212"/>
                <a:gd name="T68" fmla="*/ 46 w 112"/>
                <a:gd name="T69" fmla="*/ 184 h 212"/>
                <a:gd name="T70" fmla="*/ 42 w 112"/>
                <a:gd name="T71" fmla="*/ 188 h 212"/>
                <a:gd name="T72" fmla="*/ 34 w 112"/>
                <a:gd name="T73" fmla="*/ 192 h 212"/>
                <a:gd name="T74" fmla="*/ 30 w 112"/>
                <a:gd name="T75" fmla="*/ 194 h 212"/>
                <a:gd name="T76" fmla="*/ 22 w 112"/>
                <a:gd name="T77" fmla="*/ 198 h 212"/>
                <a:gd name="T78" fmla="*/ 20 w 112"/>
                <a:gd name="T79" fmla="*/ 202 h 212"/>
                <a:gd name="T80" fmla="*/ 20 w 112"/>
                <a:gd name="T81" fmla="*/ 206 h 212"/>
                <a:gd name="T82" fmla="*/ 22 w 112"/>
                <a:gd name="T83" fmla="*/ 208 h 212"/>
                <a:gd name="T84" fmla="*/ 20 w 112"/>
                <a:gd name="T85" fmla="*/ 212 h 212"/>
                <a:gd name="T86" fmla="*/ 18 w 112"/>
                <a:gd name="T87" fmla="*/ 212 h 212"/>
                <a:gd name="T88" fmla="*/ 12 w 112"/>
                <a:gd name="T89" fmla="*/ 204 h 212"/>
                <a:gd name="T90" fmla="*/ 10 w 112"/>
                <a:gd name="T91" fmla="*/ 194 h 212"/>
                <a:gd name="T92" fmla="*/ 8 w 112"/>
                <a:gd name="T93" fmla="*/ 192 h 212"/>
                <a:gd name="T94" fmla="*/ 6 w 112"/>
                <a:gd name="T95" fmla="*/ 192 h 212"/>
                <a:gd name="T96" fmla="*/ 6 w 112"/>
                <a:gd name="T97" fmla="*/ 174 h 212"/>
                <a:gd name="T98" fmla="*/ 2 w 112"/>
                <a:gd name="T99" fmla="*/ 164 h 212"/>
                <a:gd name="T100" fmla="*/ 0 w 112"/>
                <a:gd name="T101" fmla="*/ 16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2" h="212">
                  <a:moveTo>
                    <a:pt x="2" y="156"/>
                  </a:moveTo>
                  <a:lnTo>
                    <a:pt x="8" y="148"/>
                  </a:lnTo>
                  <a:lnTo>
                    <a:pt x="20" y="140"/>
                  </a:lnTo>
                  <a:lnTo>
                    <a:pt x="28" y="128"/>
                  </a:lnTo>
                  <a:lnTo>
                    <a:pt x="30" y="112"/>
                  </a:lnTo>
                  <a:lnTo>
                    <a:pt x="28" y="96"/>
                  </a:lnTo>
                  <a:lnTo>
                    <a:pt x="30" y="82"/>
                  </a:lnTo>
                  <a:lnTo>
                    <a:pt x="18" y="76"/>
                  </a:lnTo>
                  <a:lnTo>
                    <a:pt x="8" y="72"/>
                  </a:lnTo>
                  <a:lnTo>
                    <a:pt x="8" y="66"/>
                  </a:lnTo>
                  <a:lnTo>
                    <a:pt x="44" y="58"/>
                  </a:lnTo>
                  <a:lnTo>
                    <a:pt x="44" y="34"/>
                  </a:lnTo>
                  <a:lnTo>
                    <a:pt x="42" y="26"/>
                  </a:lnTo>
                  <a:lnTo>
                    <a:pt x="46" y="20"/>
                  </a:lnTo>
                  <a:lnTo>
                    <a:pt x="50" y="28"/>
                  </a:lnTo>
                  <a:lnTo>
                    <a:pt x="54" y="28"/>
                  </a:lnTo>
                  <a:lnTo>
                    <a:pt x="56" y="34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2" y="4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64" y="32"/>
                  </a:lnTo>
                  <a:lnTo>
                    <a:pt x="62" y="26"/>
                  </a:lnTo>
                  <a:lnTo>
                    <a:pt x="60" y="26"/>
                  </a:lnTo>
                  <a:lnTo>
                    <a:pt x="58" y="24"/>
                  </a:lnTo>
                  <a:lnTo>
                    <a:pt x="56" y="22"/>
                  </a:lnTo>
                  <a:lnTo>
                    <a:pt x="56" y="20"/>
                  </a:lnTo>
                  <a:lnTo>
                    <a:pt x="52" y="8"/>
                  </a:lnTo>
                  <a:lnTo>
                    <a:pt x="64" y="8"/>
                  </a:lnTo>
                  <a:lnTo>
                    <a:pt x="68" y="6"/>
                  </a:lnTo>
                  <a:lnTo>
                    <a:pt x="70" y="8"/>
                  </a:lnTo>
                  <a:lnTo>
                    <a:pt x="92" y="8"/>
                  </a:lnTo>
                  <a:lnTo>
                    <a:pt x="110" y="0"/>
                  </a:lnTo>
                  <a:lnTo>
                    <a:pt x="110" y="4"/>
                  </a:lnTo>
                  <a:lnTo>
                    <a:pt x="110" y="10"/>
                  </a:lnTo>
                  <a:lnTo>
                    <a:pt x="110" y="18"/>
                  </a:lnTo>
                  <a:lnTo>
                    <a:pt x="110" y="24"/>
                  </a:lnTo>
                  <a:lnTo>
                    <a:pt x="110" y="32"/>
                  </a:lnTo>
                  <a:lnTo>
                    <a:pt x="110" y="36"/>
                  </a:lnTo>
                  <a:lnTo>
                    <a:pt x="112" y="40"/>
                  </a:lnTo>
                  <a:lnTo>
                    <a:pt x="112" y="42"/>
                  </a:lnTo>
                  <a:lnTo>
                    <a:pt x="112" y="58"/>
                  </a:lnTo>
                  <a:lnTo>
                    <a:pt x="108" y="70"/>
                  </a:lnTo>
                  <a:lnTo>
                    <a:pt x="102" y="76"/>
                  </a:lnTo>
                  <a:lnTo>
                    <a:pt x="96" y="80"/>
                  </a:lnTo>
                  <a:lnTo>
                    <a:pt x="90" y="82"/>
                  </a:lnTo>
                  <a:lnTo>
                    <a:pt x="88" y="82"/>
                  </a:lnTo>
                  <a:lnTo>
                    <a:pt x="82" y="86"/>
                  </a:lnTo>
                  <a:lnTo>
                    <a:pt x="78" y="88"/>
                  </a:lnTo>
                  <a:lnTo>
                    <a:pt x="74" y="92"/>
                  </a:lnTo>
                  <a:lnTo>
                    <a:pt x="72" y="94"/>
                  </a:lnTo>
                  <a:lnTo>
                    <a:pt x="72" y="94"/>
                  </a:lnTo>
                  <a:lnTo>
                    <a:pt x="68" y="100"/>
                  </a:lnTo>
                  <a:lnTo>
                    <a:pt x="62" y="106"/>
                  </a:lnTo>
                  <a:lnTo>
                    <a:pt x="60" y="108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0" y="114"/>
                  </a:lnTo>
                  <a:lnTo>
                    <a:pt x="48" y="118"/>
                  </a:lnTo>
                  <a:lnTo>
                    <a:pt x="46" y="122"/>
                  </a:lnTo>
                  <a:lnTo>
                    <a:pt x="44" y="126"/>
                  </a:lnTo>
                  <a:lnTo>
                    <a:pt x="44" y="126"/>
                  </a:lnTo>
                  <a:lnTo>
                    <a:pt x="44" y="142"/>
                  </a:lnTo>
                  <a:lnTo>
                    <a:pt x="44" y="158"/>
                  </a:lnTo>
                  <a:lnTo>
                    <a:pt x="46" y="168"/>
                  </a:lnTo>
                  <a:lnTo>
                    <a:pt x="46" y="172"/>
                  </a:lnTo>
                  <a:lnTo>
                    <a:pt x="46" y="176"/>
                  </a:lnTo>
                  <a:lnTo>
                    <a:pt x="46" y="180"/>
                  </a:lnTo>
                  <a:lnTo>
                    <a:pt x="46" y="184"/>
                  </a:lnTo>
                  <a:lnTo>
                    <a:pt x="46" y="184"/>
                  </a:lnTo>
                  <a:lnTo>
                    <a:pt x="42" y="188"/>
                  </a:lnTo>
                  <a:lnTo>
                    <a:pt x="38" y="190"/>
                  </a:lnTo>
                  <a:lnTo>
                    <a:pt x="34" y="192"/>
                  </a:lnTo>
                  <a:lnTo>
                    <a:pt x="30" y="194"/>
                  </a:lnTo>
                  <a:lnTo>
                    <a:pt x="30" y="194"/>
                  </a:lnTo>
                  <a:lnTo>
                    <a:pt x="24" y="196"/>
                  </a:lnTo>
                  <a:lnTo>
                    <a:pt x="22" y="198"/>
                  </a:lnTo>
                  <a:lnTo>
                    <a:pt x="20" y="200"/>
                  </a:lnTo>
                  <a:lnTo>
                    <a:pt x="20" y="202"/>
                  </a:lnTo>
                  <a:lnTo>
                    <a:pt x="20" y="202"/>
                  </a:lnTo>
                  <a:lnTo>
                    <a:pt x="20" y="206"/>
                  </a:lnTo>
                  <a:lnTo>
                    <a:pt x="22" y="208"/>
                  </a:lnTo>
                  <a:lnTo>
                    <a:pt x="22" y="208"/>
                  </a:lnTo>
                  <a:lnTo>
                    <a:pt x="22" y="210"/>
                  </a:lnTo>
                  <a:lnTo>
                    <a:pt x="20" y="212"/>
                  </a:lnTo>
                  <a:lnTo>
                    <a:pt x="20" y="212"/>
                  </a:lnTo>
                  <a:lnTo>
                    <a:pt x="18" y="212"/>
                  </a:lnTo>
                  <a:lnTo>
                    <a:pt x="14" y="212"/>
                  </a:lnTo>
                  <a:lnTo>
                    <a:pt x="12" y="204"/>
                  </a:lnTo>
                  <a:lnTo>
                    <a:pt x="10" y="198"/>
                  </a:lnTo>
                  <a:lnTo>
                    <a:pt x="10" y="194"/>
                  </a:lnTo>
                  <a:lnTo>
                    <a:pt x="8" y="192"/>
                  </a:lnTo>
                  <a:lnTo>
                    <a:pt x="8" y="192"/>
                  </a:lnTo>
                  <a:lnTo>
                    <a:pt x="6" y="192"/>
                  </a:lnTo>
                  <a:lnTo>
                    <a:pt x="6" y="192"/>
                  </a:lnTo>
                  <a:lnTo>
                    <a:pt x="8" y="182"/>
                  </a:lnTo>
                  <a:lnTo>
                    <a:pt x="6" y="174"/>
                  </a:lnTo>
                  <a:lnTo>
                    <a:pt x="4" y="168"/>
                  </a:lnTo>
                  <a:lnTo>
                    <a:pt x="2" y="164"/>
                  </a:lnTo>
                  <a:lnTo>
                    <a:pt x="0" y="162"/>
                  </a:lnTo>
                  <a:lnTo>
                    <a:pt x="0" y="160"/>
                  </a:lnTo>
                  <a:lnTo>
                    <a:pt x="2" y="15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" name="Freeform 300"/>
            <p:cNvSpPr/>
            <p:nvPr/>
          </p:nvSpPr>
          <p:spPr bwMode="gray">
            <a:xfrm>
              <a:off x="1045" y="3424"/>
              <a:ext cx="224" cy="176"/>
            </a:xfrm>
            <a:custGeom>
              <a:avLst/>
              <a:gdLst>
                <a:gd name="T0" fmla="*/ 170 w 224"/>
                <a:gd name="T1" fmla="*/ 6 h 176"/>
                <a:gd name="T2" fmla="*/ 162 w 224"/>
                <a:gd name="T3" fmla="*/ 10 h 176"/>
                <a:gd name="T4" fmla="*/ 152 w 224"/>
                <a:gd name="T5" fmla="*/ 18 h 176"/>
                <a:gd name="T6" fmla="*/ 144 w 224"/>
                <a:gd name="T7" fmla="*/ 22 h 176"/>
                <a:gd name="T8" fmla="*/ 134 w 224"/>
                <a:gd name="T9" fmla="*/ 34 h 176"/>
                <a:gd name="T10" fmla="*/ 128 w 224"/>
                <a:gd name="T11" fmla="*/ 46 h 176"/>
                <a:gd name="T12" fmla="*/ 122 w 224"/>
                <a:gd name="T13" fmla="*/ 46 h 176"/>
                <a:gd name="T14" fmla="*/ 114 w 224"/>
                <a:gd name="T15" fmla="*/ 40 h 176"/>
                <a:gd name="T16" fmla="*/ 102 w 224"/>
                <a:gd name="T17" fmla="*/ 42 h 176"/>
                <a:gd name="T18" fmla="*/ 98 w 224"/>
                <a:gd name="T19" fmla="*/ 46 h 176"/>
                <a:gd name="T20" fmla="*/ 94 w 224"/>
                <a:gd name="T21" fmla="*/ 54 h 176"/>
                <a:gd name="T22" fmla="*/ 80 w 224"/>
                <a:gd name="T23" fmla="*/ 66 h 176"/>
                <a:gd name="T24" fmla="*/ 66 w 224"/>
                <a:gd name="T25" fmla="*/ 68 h 176"/>
                <a:gd name="T26" fmla="*/ 64 w 224"/>
                <a:gd name="T27" fmla="*/ 62 h 176"/>
                <a:gd name="T28" fmla="*/ 68 w 224"/>
                <a:gd name="T29" fmla="*/ 56 h 176"/>
                <a:gd name="T30" fmla="*/ 64 w 224"/>
                <a:gd name="T31" fmla="*/ 38 h 176"/>
                <a:gd name="T32" fmla="*/ 56 w 224"/>
                <a:gd name="T33" fmla="*/ 32 h 176"/>
                <a:gd name="T34" fmla="*/ 54 w 224"/>
                <a:gd name="T35" fmla="*/ 78 h 176"/>
                <a:gd name="T36" fmla="*/ 50 w 224"/>
                <a:gd name="T37" fmla="*/ 82 h 176"/>
                <a:gd name="T38" fmla="*/ 28 w 224"/>
                <a:gd name="T39" fmla="*/ 82 h 176"/>
                <a:gd name="T40" fmla="*/ 24 w 224"/>
                <a:gd name="T41" fmla="*/ 80 h 176"/>
                <a:gd name="T42" fmla="*/ 22 w 224"/>
                <a:gd name="T43" fmla="*/ 70 h 176"/>
                <a:gd name="T44" fmla="*/ 18 w 224"/>
                <a:gd name="T45" fmla="*/ 68 h 176"/>
                <a:gd name="T46" fmla="*/ 0 w 224"/>
                <a:gd name="T47" fmla="*/ 82 h 176"/>
                <a:gd name="T48" fmla="*/ 20 w 224"/>
                <a:gd name="T49" fmla="*/ 160 h 176"/>
                <a:gd name="T50" fmla="*/ 38 w 224"/>
                <a:gd name="T51" fmla="*/ 172 h 176"/>
                <a:gd name="T52" fmla="*/ 70 w 224"/>
                <a:gd name="T53" fmla="*/ 172 h 176"/>
                <a:gd name="T54" fmla="*/ 100 w 224"/>
                <a:gd name="T55" fmla="*/ 164 h 176"/>
                <a:gd name="T56" fmla="*/ 128 w 224"/>
                <a:gd name="T57" fmla="*/ 160 h 176"/>
                <a:gd name="T58" fmla="*/ 146 w 224"/>
                <a:gd name="T59" fmla="*/ 150 h 176"/>
                <a:gd name="T60" fmla="*/ 154 w 224"/>
                <a:gd name="T61" fmla="*/ 142 h 176"/>
                <a:gd name="T62" fmla="*/ 166 w 224"/>
                <a:gd name="T63" fmla="*/ 126 h 176"/>
                <a:gd name="T64" fmla="*/ 186 w 224"/>
                <a:gd name="T65" fmla="*/ 104 h 176"/>
                <a:gd name="T66" fmla="*/ 190 w 224"/>
                <a:gd name="T67" fmla="*/ 96 h 176"/>
                <a:gd name="T68" fmla="*/ 198 w 224"/>
                <a:gd name="T69" fmla="*/ 88 h 176"/>
                <a:gd name="T70" fmla="*/ 202 w 224"/>
                <a:gd name="T71" fmla="*/ 84 h 176"/>
                <a:gd name="T72" fmla="*/ 212 w 224"/>
                <a:gd name="T73" fmla="*/ 76 h 176"/>
                <a:gd name="T74" fmla="*/ 216 w 224"/>
                <a:gd name="T75" fmla="*/ 70 h 176"/>
                <a:gd name="T76" fmla="*/ 222 w 224"/>
                <a:gd name="T77" fmla="*/ 58 h 176"/>
                <a:gd name="T78" fmla="*/ 216 w 224"/>
                <a:gd name="T79" fmla="*/ 52 h 176"/>
                <a:gd name="T80" fmla="*/ 214 w 224"/>
                <a:gd name="T81" fmla="*/ 44 h 176"/>
                <a:gd name="T82" fmla="*/ 210 w 224"/>
                <a:gd name="T83" fmla="*/ 32 h 176"/>
                <a:gd name="T84" fmla="*/ 210 w 224"/>
                <a:gd name="T85" fmla="*/ 26 h 176"/>
                <a:gd name="T86" fmla="*/ 208 w 224"/>
                <a:gd name="T87" fmla="*/ 8 h 176"/>
                <a:gd name="T88" fmla="*/ 176 w 224"/>
                <a:gd name="T8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4" h="176">
                  <a:moveTo>
                    <a:pt x="176" y="0"/>
                  </a:moveTo>
                  <a:lnTo>
                    <a:pt x="174" y="4"/>
                  </a:lnTo>
                  <a:lnTo>
                    <a:pt x="170" y="6"/>
                  </a:lnTo>
                  <a:lnTo>
                    <a:pt x="166" y="8"/>
                  </a:lnTo>
                  <a:lnTo>
                    <a:pt x="164" y="10"/>
                  </a:lnTo>
                  <a:lnTo>
                    <a:pt x="162" y="10"/>
                  </a:lnTo>
                  <a:lnTo>
                    <a:pt x="160" y="14"/>
                  </a:lnTo>
                  <a:lnTo>
                    <a:pt x="158" y="16"/>
                  </a:lnTo>
                  <a:lnTo>
                    <a:pt x="152" y="18"/>
                  </a:lnTo>
                  <a:lnTo>
                    <a:pt x="148" y="20"/>
                  </a:lnTo>
                  <a:lnTo>
                    <a:pt x="146" y="20"/>
                  </a:lnTo>
                  <a:lnTo>
                    <a:pt x="144" y="22"/>
                  </a:lnTo>
                  <a:lnTo>
                    <a:pt x="140" y="24"/>
                  </a:lnTo>
                  <a:lnTo>
                    <a:pt x="136" y="28"/>
                  </a:lnTo>
                  <a:lnTo>
                    <a:pt x="134" y="34"/>
                  </a:lnTo>
                  <a:lnTo>
                    <a:pt x="132" y="38"/>
                  </a:lnTo>
                  <a:lnTo>
                    <a:pt x="130" y="42"/>
                  </a:lnTo>
                  <a:lnTo>
                    <a:pt x="128" y="46"/>
                  </a:lnTo>
                  <a:lnTo>
                    <a:pt x="128" y="48"/>
                  </a:lnTo>
                  <a:lnTo>
                    <a:pt x="124" y="48"/>
                  </a:lnTo>
                  <a:lnTo>
                    <a:pt x="122" y="46"/>
                  </a:lnTo>
                  <a:lnTo>
                    <a:pt x="120" y="44"/>
                  </a:lnTo>
                  <a:lnTo>
                    <a:pt x="118" y="44"/>
                  </a:lnTo>
                  <a:lnTo>
                    <a:pt x="114" y="40"/>
                  </a:lnTo>
                  <a:lnTo>
                    <a:pt x="110" y="40"/>
                  </a:lnTo>
                  <a:lnTo>
                    <a:pt x="106" y="40"/>
                  </a:lnTo>
                  <a:lnTo>
                    <a:pt x="102" y="42"/>
                  </a:lnTo>
                  <a:lnTo>
                    <a:pt x="100" y="42"/>
                  </a:lnTo>
                  <a:lnTo>
                    <a:pt x="98" y="44"/>
                  </a:lnTo>
                  <a:lnTo>
                    <a:pt x="98" y="46"/>
                  </a:lnTo>
                  <a:lnTo>
                    <a:pt x="96" y="50"/>
                  </a:lnTo>
                  <a:lnTo>
                    <a:pt x="94" y="52"/>
                  </a:lnTo>
                  <a:lnTo>
                    <a:pt x="94" y="54"/>
                  </a:lnTo>
                  <a:lnTo>
                    <a:pt x="94" y="56"/>
                  </a:lnTo>
                  <a:lnTo>
                    <a:pt x="88" y="62"/>
                  </a:lnTo>
                  <a:lnTo>
                    <a:pt x="80" y="66"/>
                  </a:lnTo>
                  <a:lnTo>
                    <a:pt x="74" y="68"/>
                  </a:lnTo>
                  <a:lnTo>
                    <a:pt x="70" y="68"/>
                  </a:lnTo>
                  <a:lnTo>
                    <a:pt x="66" y="68"/>
                  </a:lnTo>
                  <a:lnTo>
                    <a:pt x="64" y="68"/>
                  </a:lnTo>
                  <a:lnTo>
                    <a:pt x="62" y="64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66" y="58"/>
                  </a:lnTo>
                  <a:lnTo>
                    <a:pt x="68" y="56"/>
                  </a:lnTo>
                  <a:lnTo>
                    <a:pt x="68" y="50"/>
                  </a:lnTo>
                  <a:lnTo>
                    <a:pt x="66" y="44"/>
                  </a:lnTo>
                  <a:lnTo>
                    <a:pt x="64" y="38"/>
                  </a:lnTo>
                  <a:lnTo>
                    <a:pt x="60" y="36"/>
                  </a:lnTo>
                  <a:lnTo>
                    <a:pt x="58" y="34"/>
                  </a:lnTo>
                  <a:lnTo>
                    <a:pt x="56" y="32"/>
                  </a:lnTo>
                  <a:lnTo>
                    <a:pt x="54" y="32"/>
                  </a:lnTo>
                  <a:lnTo>
                    <a:pt x="54" y="78"/>
                  </a:lnTo>
                  <a:lnTo>
                    <a:pt x="54" y="78"/>
                  </a:lnTo>
                  <a:lnTo>
                    <a:pt x="54" y="80"/>
                  </a:lnTo>
                  <a:lnTo>
                    <a:pt x="52" y="80"/>
                  </a:lnTo>
                  <a:lnTo>
                    <a:pt x="50" y="82"/>
                  </a:lnTo>
                  <a:lnTo>
                    <a:pt x="46" y="82"/>
                  </a:lnTo>
                  <a:lnTo>
                    <a:pt x="38" y="82"/>
                  </a:lnTo>
                  <a:lnTo>
                    <a:pt x="28" y="82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4" y="80"/>
                  </a:lnTo>
                  <a:lnTo>
                    <a:pt x="24" y="80"/>
                  </a:lnTo>
                  <a:lnTo>
                    <a:pt x="22" y="76"/>
                  </a:lnTo>
                  <a:lnTo>
                    <a:pt x="22" y="70"/>
                  </a:lnTo>
                  <a:lnTo>
                    <a:pt x="20" y="70"/>
                  </a:lnTo>
                  <a:lnTo>
                    <a:pt x="20" y="68"/>
                  </a:lnTo>
                  <a:lnTo>
                    <a:pt x="18" y="68"/>
                  </a:lnTo>
                  <a:lnTo>
                    <a:pt x="16" y="68"/>
                  </a:lnTo>
                  <a:lnTo>
                    <a:pt x="12" y="78"/>
                  </a:lnTo>
                  <a:lnTo>
                    <a:pt x="0" y="82"/>
                  </a:lnTo>
                  <a:lnTo>
                    <a:pt x="8" y="110"/>
                  </a:lnTo>
                  <a:lnTo>
                    <a:pt x="20" y="126"/>
                  </a:lnTo>
                  <a:lnTo>
                    <a:pt x="20" y="160"/>
                  </a:lnTo>
                  <a:lnTo>
                    <a:pt x="20" y="162"/>
                  </a:lnTo>
                  <a:lnTo>
                    <a:pt x="28" y="168"/>
                  </a:lnTo>
                  <a:lnTo>
                    <a:pt x="38" y="172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70" y="172"/>
                  </a:lnTo>
                  <a:lnTo>
                    <a:pt x="82" y="166"/>
                  </a:lnTo>
                  <a:lnTo>
                    <a:pt x="92" y="164"/>
                  </a:lnTo>
                  <a:lnTo>
                    <a:pt x="100" y="164"/>
                  </a:lnTo>
                  <a:lnTo>
                    <a:pt x="104" y="164"/>
                  </a:lnTo>
                  <a:lnTo>
                    <a:pt x="116" y="164"/>
                  </a:lnTo>
                  <a:lnTo>
                    <a:pt x="128" y="160"/>
                  </a:lnTo>
                  <a:lnTo>
                    <a:pt x="142" y="154"/>
                  </a:lnTo>
                  <a:lnTo>
                    <a:pt x="144" y="152"/>
                  </a:lnTo>
                  <a:lnTo>
                    <a:pt x="146" y="150"/>
                  </a:lnTo>
                  <a:lnTo>
                    <a:pt x="148" y="148"/>
                  </a:lnTo>
                  <a:lnTo>
                    <a:pt x="152" y="144"/>
                  </a:lnTo>
                  <a:lnTo>
                    <a:pt x="154" y="142"/>
                  </a:lnTo>
                  <a:lnTo>
                    <a:pt x="156" y="138"/>
                  </a:lnTo>
                  <a:lnTo>
                    <a:pt x="158" y="136"/>
                  </a:lnTo>
                  <a:lnTo>
                    <a:pt x="166" y="126"/>
                  </a:lnTo>
                  <a:lnTo>
                    <a:pt x="174" y="116"/>
                  </a:lnTo>
                  <a:lnTo>
                    <a:pt x="182" y="108"/>
                  </a:lnTo>
                  <a:lnTo>
                    <a:pt x="186" y="104"/>
                  </a:lnTo>
                  <a:lnTo>
                    <a:pt x="186" y="102"/>
                  </a:lnTo>
                  <a:lnTo>
                    <a:pt x="188" y="100"/>
                  </a:lnTo>
                  <a:lnTo>
                    <a:pt x="190" y="96"/>
                  </a:lnTo>
                  <a:lnTo>
                    <a:pt x="194" y="94"/>
                  </a:lnTo>
                  <a:lnTo>
                    <a:pt x="196" y="90"/>
                  </a:lnTo>
                  <a:lnTo>
                    <a:pt x="198" y="88"/>
                  </a:lnTo>
                  <a:lnTo>
                    <a:pt x="198" y="86"/>
                  </a:lnTo>
                  <a:lnTo>
                    <a:pt x="200" y="86"/>
                  </a:lnTo>
                  <a:lnTo>
                    <a:pt x="202" y="84"/>
                  </a:lnTo>
                  <a:lnTo>
                    <a:pt x="206" y="82"/>
                  </a:lnTo>
                  <a:lnTo>
                    <a:pt x="208" y="80"/>
                  </a:lnTo>
                  <a:lnTo>
                    <a:pt x="212" y="76"/>
                  </a:lnTo>
                  <a:lnTo>
                    <a:pt x="214" y="74"/>
                  </a:lnTo>
                  <a:lnTo>
                    <a:pt x="216" y="72"/>
                  </a:lnTo>
                  <a:lnTo>
                    <a:pt x="216" y="70"/>
                  </a:lnTo>
                  <a:lnTo>
                    <a:pt x="218" y="68"/>
                  </a:lnTo>
                  <a:lnTo>
                    <a:pt x="220" y="62"/>
                  </a:lnTo>
                  <a:lnTo>
                    <a:pt x="222" y="58"/>
                  </a:lnTo>
                  <a:lnTo>
                    <a:pt x="224" y="54"/>
                  </a:lnTo>
                  <a:lnTo>
                    <a:pt x="224" y="52"/>
                  </a:lnTo>
                  <a:lnTo>
                    <a:pt x="216" y="52"/>
                  </a:lnTo>
                  <a:lnTo>
                    <a:pt x="214" y="52"/>
                  </a:lnTo>
                  <a:lnTo>
                    <a:pt x="214" y="48"/>
                  </a:lnTo>
                  <a:lnTo>
                    <a:pt x="214" y="44"/>
                  </a:lnTo>
                  <a:lnTo>
                    <a:pt x="214" y="40"/>
                  </a:lnTo>
                  <a:lnTo>
                    <a:pt x="212" y="36"/>
                  </a:lnTo>
                  <a:lnTo>
                    <a:pt x="210" y="32"/>
                  </a:lnTo>
                  <a:lnTo>
                    <a:pt x="208" y="30"/>
                  </a:lnTo>
                  <a:lnTo>
                    <a:pt x="208" y="30"/>
                  </a:lnTo>
                  <a:lnTo>
                    <a:pt x="210" y="26"/>
                  </a:lnTo>
                  <a:lnTo>
                    <a:pt x="210" y="20"/>
                  </a:lnTo>
                  <a:lnTo>
                    <a:pt x="208" y="14"/>
                  </a:lnTo>
                  <a:lnTo>
                    <a:pt x="208" y="8"/>
                  </a:lnTo>
                  <a:lnTo>
                    <a:pt x="204" y="4"/>
                  </a:lnTo>
                  <a:lnTo>
                    <a:pt x="202" y="0"/>
                  </a:lnTo>
                  <a:lnTo>
                    <a:pt x="17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" name="Freeform 301"/>
            <p:cNvSpPr/>
            <p:nvPr/>
          </p:nvSpPr>
          <p:spPr bwMode="gray">
            <a:xfrm>
              <a:off x="1247" y="3454"/>
              <a:ext cx="14" cy="28"/>
            </a:xfrm>
            <a:custGeom>
              <a:avLst/>
              <a:gdLst>
                <a:gd name="T0" fmla="*/ 4 w 14"/>
                <a:gd name="T1" fmla="*/ 2 h 28"/>
                <a:gd name="T2" fmla="*/ 4 w 14"/>
                <a:gd name="T3" fmla="*/ 2 h 28"/>
                <a:gd name="T4" fmla="*/ 6 w 14"/>
                <a:gd name="T5" fmla="*/ 2 h 28"/>
                <a:gd name="T6" fmla="*/ 6 w 14"/>
                <a:gd name="T7" fmla="*/ 0 h 28"/>
                <a:gd name="T8" fmla="*/ 6 w 14"/>
                <a:gd name="T9" fmla="*/ 2 h 28"/>
                <a:gd name="T10" fmla="*/ 8 w 14"/>
                <a:gd name="T11" fmla="*/ 2 h 28"/>
                <a:gd name="T12" fmla="*/ 8 w 14"/>
                <a:gd name="T13" fmla="*/ 4 h 28"/>
                <a:gd name="T14" fmla="*/ 10 w 14"/>
                <a:gd name="T15" fmla="*/ 6 h 28"/>
                <a:gd name="T16" fmla="*/ 12 w 14"/>
                <a:gd name="T17" fmla="*/ 10 h 28"/>
                <a:gd name="T18" fmla="*/ 12 w 14"/>
                <a:gd name="T19" fmla="*/ 14 h 28"/>
                <a:gd name="T20" fmla="*/ 14 w 14"/>
                <a:gd name="T21" fmla="*/ 22 h 28"/>
                <a:gd name="T22" fmla="*/ 12 w 14"/>
                <a:gd name="T23" fmla="*/ 24 h 28"/>
                <a:gd name="T24" fmla="*/ 12 w 14"/>
                <a:gd name="T25" fmla="*/ 24 h 28"/>
                <a:gd name="T26" fmla="*/ 10 w 14"/>
                <a:gd name="T27" fmla="*/ 26 h 28"/>
                <a:gd name="T28" fmla="*/ 6 w 14"/>
                <a:gd name="T29" fmla="*/ 28 h 28"/>
                <a:gd name="T30" fmla="*/ 4 w 14"/>
                <a:gd name="T31" fmla="*/ 26 h 28"/>
                <a:gd name="T32" fmla="*/ 2 w 14"/>
                <a:gd name="T33" fmla="*/ 24 h 28"/>
                <a:gd name="T34" fmla="*/ 2 w 14"/>
                <a:gd name="T35" fmla="*/ 22 h 28"/>
                <a:gd name="T36" fmla="*/ 0 w 14"/>
                <a:gd name="T37" fmla="*/ 18 h 28"/>
                <a:gd name="T38" fmla="*/ 0 w 14"/>
                <a:gd name="T39" fmla="*/ 14 h 28"/>
                <a:gd name="T40" fmla="*/ 0 w 14"/>
                <a:gd name="T41" fmla="*/ 8 h 28"/>
                <a:gd name="T42" fmla="*/ 4 w 14"/>
                <a:gd name="T4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" h="28">
                  <a:moveTo>
                    <a:pt x="4" y="2"/>
                  </a:moveTo>
                  <a:lnTo>
                    <a:pt x="4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10" y="6"/>
                  </a:lnTo>
                  <a:lnTo>
                    <a:pt x="12" y="10"/>
                  </a:lnTo>
                  <a:lnTo>
                    <a:pt x="12" y="14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0" y="26"/>
                  </a:lnTo>
                  <a:lnTo>
                    <a:pt x="6" y="28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" name="Freeform 302"/>
            <p:cNvSpPr/>
            <p:nvPr/>
          </p:nvSpPr>
          <p:spPr bwMode="gray">
            <a:xfrm>
              <a:off x="1189" y="3500"/>
              <a:ext cx="22" cy="26"/>
            </a:xfrm>
            <a:custGeom>
              <a:avLst/>
              <a:gdLst>
                <a:gd name="T0" fmla="*/ 0 w 22"/>
                <a:gd name="T1" fmla="*/ 12 h 26"/>
                <a:gd name="T2" fmla="*/ 4 w 22"/>
                <a:gd name="T3" fmla="*/ 6 h 26"/>
                <a:gd name="T4" fmla="*/ 4 w 22"/>
                <a:gd name="T5" fmla="*/ 6 h 26"/>
                <a:gd name="T6" fmla="*/ 4 w 22"/>
                <a:gd name="T7" fmla="*/ 6 h 26"/>
                <a:gd name="T8" fmla="*/ 4 w 22"/>
                <a:gd name="T9" fmla="*/ 4 h 26"/>
                <a:gd name="T10" fmla="*/ 6 w 22"/>
                <a:gd name="T11" fmla="*/ 2 h 26"/>
                <a:gd name="T12" fmla="*/ 8 w 22"/>
                <a:gd name="T13" fmla="*/ 2 h 26"/>
                <a:gd name="T14" fmla="*/ 12 w 22"/>
                <a:gd name="T15" fmla="*/ 0 h 26"/>
                <a:gd name="T16" fmla="*/ 22 w 22"/>
                <a:gd name="T17" fmla="*/ 8 h 26"/>
                <a:gd name="T18" fmla="*/ 16 w 22"/>
                <a:gd name="T19" fmla="*/ 18 h 26"/>
                <a:gd name="T20" fmla="*/ 14 w 22"/>
                <a:gd name="T21" fmla="*/ 20 h 26"/>
                <a:gd name="T22" fmla="*/ 14 w 22"/>
                <a:gd name="T23" fmla="*/ 22 h 26"/>
                <a:gd name="T24" fmla="*/ 12 w 22"/>
                <a:gd name="T25" fmla="*/ 24 h 26"/>
                <a:gd name="T26" fmla="*/ 12 w 22"/>
                <a:gd name="T27" fmla="*/ 26 h 26"/>
                <a:gd name="T28" fmla="*/ 8 w 22"/>
                <a:gd name="T29" fmla="*/ 26 h 26"/>
                <a:gd name="T30" fmla="*/ 0 w 22"/>
                <a:gd name="T3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" h="26">
                  <a:moveTo>
                    <a:pt x="0" y="12"/>
                  </a:move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22" y="8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0" y="1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" name="Freeform 303"/>
            <p:cNvSpPr/>
            <p:nvPr/>
          </p:nvSpPr>
          <p:spPr bwMode="gray">
            <a:xfrm>
              <a:off x="1177" y="3328"/>
              <a:ext cx="100" cy="96"/>
            </a:xfrm>
            <a:custGeom>
              <a:avLst/>
              <a:gdLst>
                <a:gd name="T0" fmla="*/ 18 w 100"/>
                <a:gd name="T1" fmla="*/ 26 h 96"/>
                <a:gd name="T2" fmla="*/ 34 w 100"/>
                <a:gd name="T3" fmla="*/ 16 h 96"/>
                <a:gd name="T4" fmla="*/ 36 w 100"/>
                <a:gd name="T5" fmla="*/ 10 h 96"/>
                <a:gd name="T6" fmla="*/ 78 w 100"/>
                <a:gd name="T7" fmla="*/ 8 h 96"/>
                <a:gd name="T8" fmla="*/ 100 w 100"/>
                <a:gd name="T9" fmla="*/ 18 h 96"/>
                <a:gd name="T10" fmla="*/ 100 w 100"/>
                <a:gd name="T11" fmla="*/ 48 h 96"/>
                <a:gd name="T12" fmla="*/ 90 w 100"/>
                <a:gd name="T13" fmla="*/ 76 h 96"/>
                <a:gd name="T14" fmla="*/ 72 w 100"/>
                <a:gd name="T15" fmla="*/ 92 h 96"/>
                <a:gd name="T16" fmla="*/ 42 w 100"/>
                <a:gd name="T17" fmla="*/ 96 h 96"/>
                <a:gd name="T18" fmla="*/ 40 w 100"/>
                <a:gd name="T19" fmla="*/ 94 h 96"/>
                <a:gd name="T20" fmla="*/ 34 w 100"/>
                <a:gd name="T21" fmla="*/ 88 h 96"/>
                <a:gd name="T22" fmla="*/ 32 w 100"/>
                <a:gd name="T23" fmla="*/ 88 h 96"/>
                <a:gd name="T24" fmla="*/ 28 w 100"/>
                <a:gd name="T25" fmla="*/ 86 h 96"/>
                <a:gd name="T26" fmla="*/ 26 w 100"/>
                <a:gd name="T27" fmla="*/ 80 h 96"/>
                <a:gd name="T28" fmla="*/ 20 w 100"/>
                <a:gd name="T29" fmla="*/ 74 h 96"/>
                <a:gd name="T30" fmla="*/ 20 w 100"/>
                <a:gd name="T31" fmla="*/ 74 h 96"/>
                <a:gd name="T32" fmla="*/ 18 w 100"/>
                <a:gd name="T33" fmla="*/ 68 h 96"/>
                <a:gd name="T34" fmla="*/ 12 w 100"/>
                <a:gd name="T35" fmla="*/ 58 h 96"/>
                <a:gd name="T36" fmla="*/ 4 w 100"/>
                <a:gd name="T37" fmla="*/ 46 h 96"/>
                <a:gd name="T38" fmla="*/ 0 w 100"/>
                <a:gd name="T39" fmla="*/ 28 h 96"/>
                <a:gd name="T40" fmla="*/ 2 w 100"/>
                <a:gd name="T41" fmla="*/ 38 h 96"/>
                <a:gd name="T42" fmla="*/ 6 w 100"/>
                <a:gd name="T43" fmla="*/ 50 h 96"/>
                <a:gd name="T44" fmla="*/ 10 w 100"/>
                <a:gd name="T45" fmla="*/ 56 h 96"/>
                <a:gd name="T46" fmla="*/ 12 w 100"/>
                <a:gd name="T47" fmla="*/ 58 h 96"/>
                <a:gd name="T48" fmla="*/ 16 w 100"/>
                <a:gd name="T49" fmla="*/ 64 h 96"/>
                <a:gd name="T50" fmla="*/ 20 w 100"/>
                <a:gd name="T51" fmla="*/ 72 h 96"/>
                <a:gd name="T52" fmla="*/ 20 w 100"/>
                <a:gd name="T53" fmla="*/ 74 h 96"/>
                <a:gd name="T54" fmla="*/ 26 w 100"/>
                <a:gd name="T55" fmla="*/ 80 h 96"/>
                <a:gd name="T56" fmla="*/ 28 w 100"/>
                <a:gd name="T57" fmla="*/ 86 h 96"/>
                <a:gd name="T58" fmla="*/ 32 w 100"/>
                <a:gd name="T59" fmla="*/ 88 h 96"/>
                <a:gd name="T60" fmla="*/ 34 w 100"/>
                <a:gd name="T61" fmla="*/ 88 h 96"/>
                <a:gd name="T62" fmla="*/ 40 w 100"/>
                <a:gd name="T63" fmla="*/ 94 h 96"/>
                <a:gd name="T64" fmla="*/ 42 w 100"/>
                <a:gd name="T6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96">
                  <a:moveTo>
                    <a:pt x="0" y="26"/>
                  </a:moveTo>
                  <a:lnTo>
                    <a:pt x="18" y="26"/>
                  </a:lnTo>
                  <a:lnTo>
                    <a:pt x="30" y="22"/>
                  </a:lnTo>
                  <a:lnTo>
                    <a:pt x="34" y="16"/>
                  </a:lnTo>
                  <a:lnTo>
                    <a:pt x="36" y="12"/>
                  </a:lnTo>
                  <a:lnTo>
                    <a:pt x="36" y="10"/>
                  </a:lnTo>
                  <a:lnTo>
                    <a:pt x="78" y="0"/>
                  </a:lnTo>
                  <a:lnTo>
                    <a:pt x="78" y="8"/>
                  </a:lnTo>
                  <a:lnTo>
                    <a:pt x="88" y="12"/>
                  </a:lnTo>
                  <a:lnTo>
                    <a:pt x="100" y="18"/>
                  </a:lnTo>
                  <a:lnTo>
                    <a:pt x="98" y="32"/>
                  </a:lnTo>
                  <a:lnTo>
                    <a:pt x="100" y="48"/>
                  </a:lnTo>
                  <a:lnTo>
                    <a:pt x="98" y="64"/>
                  </a:lnTo>
                  <a:lnTo>
                    <a:pt x="90" y="76"/>
                  </a:lnTo>
                  <a:lnTo>
                    <a:pt x="78" y="86"/>
                  </a:lnTo>
                  <a:lnTo>
                    <a:pt x="72" y="92"/>
                  </a:lnTo>
                  <a:lnTo>
                    <a:pt x="70" y="96"/>
                  </a:lnTo>
                  <a:lnTo>
                    <a:pt x="42" y="96"/>
                  </a:lnTo>
                  <a:lnTo>
                    <a:pt x="42" y="96"/>
                  </a:lnTo>
                  <a:lnTo>
                    <a:pt x="40" y="94"/>
                  </a:lnTo>
                  <a:lnTo>
                    <a:pt x="38" y="90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32" y="88"/>
                  </a:lnTo>
                  <a:lnTo>
                    <a:pt x="30" y="88"/>
                  </a:lnTo>
                  <a:lnTo>
                    <a:pt x="28" y="86"/>
                  </a:lnTo>
                  <a:lnTo>
                    <a:pt x="26" y="84"/>
                  </a:lnTo>
                  <a:lnTo>
                    <a:pt x="26" y="80"/>
                  </a:lnTo>
                  <a:lnTo>
                    <a:pt x="24" y="76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20" y="72"/>
                  </a:lnTo>
                  <a:lnTo>
                    <a:pt x="18" y="68"/>
                  </a:lnTo>
                  <a:lnTo>
                    <a:pt x="16" y="64"/>
                  </a:lnTo>
                  <a:lnTo>
                    <a:pt x="12" y="58"/>
                  </a:lnTo>
                  <a:lnTo>
                    <a:pt x="8" y="52"/>
                  </a:lnTo>
                  <a:lnTo>
                    <a:pt x="4" y="46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6" y="50"/>
                  </a:lnTo>
                  <a:lnTo>
                    <a:pt x="8" y="54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0" y="72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24" y="76"/>
                  </a:lnTo>
                  <a:lnTo>
                    <a:pt x="26" y="80"/>
                  </a:lnTo>
                  <a:lnTo>
                    <a:pt x="28" y="84"/>
                  </a:lnTo>
                  <a:lnTo>
                    <a:pt x="28" y="86"/>
                  </a:lnTo>
                  <a:lnTo>
                    <a:pt x="30" y="88"/>
                  </a:lnTo>
                  <a:lnTo>
                    <a:pt x="32" y="88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38" y="90"/>
                  </a:lnTo>
                  <a:lnTo>
                    <a:pt x="40" y="94"/>
                  </a:lnTo>
                  <a:lnTo>
                    <a:pt x="42" y="96"/>
                  </a:lnTo>
                  <a:lnTo>
                    <a:pt x="42" y="9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7" name="Freeform 304"/>
            <p:cNvSpPr/>
            <p:nvPr/>
          </p:nvSpPr>
          <p:spPr bwMode="gray">
            <a:xfrm>
              <a:off x="681" y="2768"/>
              <a:ext cx="210" cy="200"/>
            </a:xfrm>
            <a:custGeom>
              <a:avLst/>
              <a:gdLst>
                <a:gd name="T0" fmla="*/ 74 w 210"/>
                <a:gd name="T1" fmla="*/ 0 h 200"/>
                <a:gd name="T2" fmla="*/ 74 w 210"/>
                <a:gd name="T3" fmla="*/ 0 h 200"/>
                <a:gd name="T4" fmla="*/ 72 w 210"/>
                <a:gd name="T5" fmla="*/ 2 h 200"/>
                <a:gd name="T6" fmla="*/ 78 w 210"/>
                <a:gd name="T7" fmla="*/ 114 h 200"/>
                <a:gd name="T8" fmla="*/ 80 w 210"/>
                <a:gd name="T9" fmla="*/ 120 h 200"/>
                <a:gd name="T10" fmla="*/ 82 w 210"/>
                <a:gd name="T11" fmla="*/ 128 h 200"/>
                <a:gd name="T12" fmla="*/ 24 w 210"/>
                <a:gd name="T13" fmla="*/ 130 h 200"/>
                <a:gd name="T14" fmla="*/ 22 w 210"/>
                <a:gd name="T15" fmla="*/ 132 h 200"/>
                <a:gd name="T16" fmla="*/ 18 w 210"/>
                <a:gd name="T17" fmla="*/ 134 h 200"/>
                <a:gd name="T18" fmla="*/ 16 w 210"/>
                <a:gd name="T19" fmla="*/ 132 h 200"/>
                <a:gd name="T20" fmla="*/ 14 w 210"/>
                <a:gd name="T21" fmla="*/ 132 h 200"/>
                <a:gd name="T22" fmla="*/ 12 w 210"/>
                <a:gd name="T23" fmla="*/ 136 h 200"/>
                <a:gd name="T24" fmla="*/ 12 w 210"/>
                <a:gd name="T25" fmla="*/ 140 h 200"/>
                <a:gd name="T26" fmla="*/ 10 w 210"/>
                <a:gd name="T27" fmla="*/ 144 h 200"/>
                <a:gd name="T28" fmla="*/ 8 w 210"/>
                <a:gd name="T29" fmla="*/ 146 h 200"/>
                <a:gd name="T30" fmla="*/ 6 w 210"/>
                <a:gd name="T31" fmla="*/ 150 h 200"/>
                <a:gd name="T32" fmla="*/ 2 w 210"/>
                <a:gd name="T33" fmla="*/ 154 h 200"/>
                <a:gd name="T34" fmla="*/ 0 w 210"/>
                <a:gd name="T35" fmla="*/ 156 h 200"/>
                <a:gd name="T36" fmla="*/ 0 w 210"/>
                <a:gd name="T37" fmla="*/ 164 h 200"/>
                <a:gd name="T38" fmla="*/ 2 w 210"/>
                <a:gd name="T39" fmla="*/ 172 h 200"/>
                <a:gd name="T40" fmla="*/ 2 w 210"/>
                <a:gd name="T41" fmla="*/ 174 h 200"/>
                <a:gd name="T42" fmla="*/ 4 w 210"/>
                <a:gd name="T43" fmla="*/ 176 h 200"/>
                <a:gd name="T44" fmla="*/ 10 w 210"/>
                <a:gd name="T45" fmla="*/ 178 h 200"/>
                <a:gd name="T46" fmla="*/ 14 w 210"/>
                <a:gd name="T47" fmla="*/ 180 h 200"/>
                <a:gd name="T48" fmla="*/ 22 w 210"/>
                <a:gd name="T49" fmla="*/ 182 h 200"/>
                <a:gd name="T50" fmla="*/ 24 w 210"/>
                <a:gd name="T51" fmla="*/ 182 h 200"/>
                <a:gd name="T52" fmla="*/ 30 w 210"/>
                <a:gd name="T53" fmla="*/ 182 h 200"/>
                <a:gd name="T54" fmla="*/ 30 w 210"/>
                <a:gd name="T55" fmla="*/ 176 h 200"/>
                <a:gd name="T56" fmla="*/ 32 w 210"/>
                <a:gd name="T57" fmla="*/ 176 h 200"/>
                <a:gd name="T58" fmla="*/ 38 w 210"/>
                <a:gd name="T59" fmla="*/ 174 h 200"/>
                <a:gd name="T60" fmla="*/ 44 w 210"/>
                <a:gd name="T61" fmla="*/ 178 h 200"/>
                <a:gd name="T62" fmla="*/ 44 w 210"/>
                <a:gd name="T63" fmla="*/ 182 h 200"/>
                <a:gd name="T64" fmla="*/ 48 w 210"/>
                <a:gd name="T65" fmla="*/ 190 h 200"/>
                <a:gd name="T66" fmla="*/ 56 w 210"/>
                <a:gd name="T67" fmla="*/ 198 h 200"/>
                <a:gd name="T68" fmla="*/ 60 w 210"/>
                <a:gd name="T69" fmla="*/ 200 h 200"/>
                <a:gd name="T70" fmla="*/ 70 w 210"/>
                <a:gd name="T71" fmla="*/ 198 h 200"/>
                <a:gd name="T72" fmla="*/ 74 w 210"/>
                <a:gd name="T73" fmla="*/ 196 h 200"/>
                <a:gd name="T74" fmla="*/ 78 w 210"/>
                <a:gd name="T75" fmla="*/ 192 h 200"/>
                <a:gd name="T76" fmla="*/ 84 w 210"/>
                <a:gd name="T77" fmla="*/ 196 h 200"/>
                <a:gd name="T78" fmla="*/ 86 w 210"/>
                <a:gd name="T79" fmla="*/ 196 h 200"/>
                <a:gd name="T80" fmla="*/ 90 w 210"/>
                <a:gd name="T81" fmla="*/ 196 h 200"/>
                <a:gd name="T82" fmla="*/ 92 w 210"/>
                <a:gd name="T83" fmla="*/ 194 h 200"/>
                <a:gd name="T84" fmla="*/ 94 w 210"/>
                <a:gd name="T85" fmla="*/ 186 h 200"/>
                <a:gd name="T86" fmla="*/ 98 w 210"/>
                <a:gd name="T87" fmla="*/ 176 h 200"/>
                <a:gd name="T88" fmla="*/ 102 w 210"/>
                <a:gd name="T89" fmla="*/ 170 h 200"/>
                <a:gd name="T90" fmla="*/ 106 w 210"/>
                <a:gd name="T91" fmla="*/ 166 h 200"/>
                <a:gd name="T92" fmla="*/ 114 w 210"/>
                <a:gd name="T93" fmla="*/ 164 h 200"/>
                <a:gd name="T94" fmla="*/ 130 w 210"/>
                <a:gd name="T95" fmla="*/ 162 h 200"/>
                <a:gd name="T96" fmla="*/ 148 w 210"/>
                <a:gd name="T97" fmla="*/ 156 h 200"/>
                <a:gd name="T98" fmla="*/ 154 w 210"/>
                <a:gd name="T99" fmla="*/ 150 h 200"/>
                <a:gd name="T100" fmla="*/ 162 w 210"/>
                <a:gd name="T101" fmla="*/ 150 h 200"/>
                <a:gd name="T102" fmla="*/ 176 w 210"/>
                <a:gd name="T103" fmla="*/ 148 h 200"/>
                <a:gd name="T104" fmla="*/ 180 w 210"/>
                <a:gd name="T105" fmla="*/ 148 h 200"/>
                <a:gd name="T106" fmla="*/ 186 w 210"/>
                <a:gd name="T107" fmla="*/ 142 h 200"/>
                <a:gd name="T108" fmla="*/ 196 w 210"/>
                <a:gd name="T109" fmla="*/ 132 h 200"/>
                <a:gd name="T110" fmla="*/ 202 w 210"/>
                <a:gd name="T111" fmla="*/ 120 h 200"/>
                <a:gd name="T112" fmla="*/ 208 w 210"/>
                <a:gd name="T113" fmla="*/ 92 h 200"/>
                <a:gd name="T114" fmla="*/ 202 w 210"/>
                <a:gd name="T115" fmla="*/ 74 h 200"/>
                <a:gd name="T116" fmla="*/ 170 w 210"/>
                <a:gd name="T117" fmla="*/ 5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" h="200">
                  <a:moveTo>
                    <a:pt x="94" y="0"/>
                  </a:move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72" y="2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8"/>
                  </a:lnTo>
                  <a:lnTo>
                    <a:pt x="80" y="120"/>
                  </a:lnTo>
                  <a:lnTo>
                    <a:pt x="82" y="124"/>
                  </a:lnTo>
                  <a:lnTo>
                    <a:pt x="82" y="128"/>
                  </a:lnTo>
                  <a:lnTo>
                    <a:pt x="76" y="136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2" y="132"/>
                  </a:lnTo>
                  <a:lnTo>
                    <a:pt x="20" y="134"/>
                  </a:lnTo>
                  <a:lnTo>
                    <a:pt x="18" y="134"/>
                  </a:lnTo>
                  <a:lnTo>
                    <a:pt x="16" y="132"/>
                  </a:lnTo>
                  <a:lnTo>
                    <a:pt x="16" y="132"/>
                  </a:lnTo>
                  <a:lnTo>
                    <a:pt x="16" y="132"/>
                  </a:lnTo>
                  <a:lnTo>
                    <a:pt x="14" y="132"/>
                  </a:lnTo>
                  <a:lnTo>
                    <a:pt x="12" y="134"/>
                  </a:lnTo>
                  <a:lnTo>
                    <a:pt x="12" y="136"/>
                  </a:lnTo>
                  <a:lnTo>
                    <a:pt x="12" y="138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0" y="144"/>
                  </a:lnTo>
                  <a:lnTo>
                    <a:pt x="8" y="144"/>
                  </a:lnTo>
                  <a:lnTo>
                    <a:pt x="8" y="146"/>
                  </a:lnTo>
                  <a:lnTo>
                    <a:pt x="8" y="148"/>
                  </a:lnTo>
                  <a:lnTo>
                    <a:pt x="6" y="150"/>
                  </a:lnTo>
                  <a:lnTo>
                    <a:pt x="4" y="154"/>
                  </a:lnTo>
                  <a:lnTo>
                    <a:pt x="2" y="154"/>
                  </a:lnTo>
                  <a:lnTo>
                    <a:pt x="0" y="154"/>
                  </a:lnTo>
                  <a:lnTo>
                    <a:pt x="0" y="156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2" y="168"/>
                  </a:lnTo>
                  <a:lnTo>
                    <a:pt x="2" y="172"/>
                  </a:lnTo>
                  <a:lnTo>
                    <a:pt x="2" y="174"/>
                  </a:lnTo>
                  <a:lnTo>
                    <a:pt x="2" y="174"/>
                  </a:lnTo>
                  <a:lnTo>
                    <a:pt x="2" y="176"/>
                  </a:lnTo>
                  <a:lnTo>
                    <a:pt x="4" y="176"/>
                  </a:lnTo>
                  <a:lnTo>
                    <a:pt x="6" y="178"/>
                  </a:lnTo>
                  <a:lnTo>
                    <a:pt x="10" y="178"/>
                  </a:lnTo>
                  <a:lnTo>
                    <a:pt x="10" y="178"/>
                  </a:lnTo>
                  <a:lnTo>
                    <a:pt x="14" y="180"/>
                  </a:lnTo>
                  <a:lnTo>
                    <a:pt x="18" y="182"/>
                  </a:lnTo>
                  <a:lnTo>
                    <a:pt x="22" y="182"/>
                  </a:lnTo>
                  <a:lnTo>
                    <a:pt x="22" y="182"/>
                  </a:lnTo>
                  <a:lnTo>
                    <a:pt x="24" y="182"/>
                  </a:lnTo>
                  <a:lnTo>
                    <a:pt x="28" y="182"/>
                  </a:lnTo>
                  <a:lnTo>
                    <a:pt x="30" y="182"/>
                  </a:lnTo>
                  <a:lnTo>
                    <a:pt x="30" y="180"/>
                  </a:lnTo>
                  <a:lnTo>
                    <a:pt x="30" y="176"/>
                  </a:lnTo>
                  <a:lnTo>
                    <a:pt x="32" y="176"/>
                  </a:lnTo>
                  <a:lnTo>
                    <a:pt x="32" y="176"/>
                  </a:lnTo>
                  <a:lnTo>
                    <a:pt x="36" y="174"/>
                  </a:lnTo>
                  <a:lnTo>
                    <a:pt x="38" y="174"/>
                  </a:lnTo>
                  <a:lnTo>
                    <a:pt x="42" y="176"/>
                  </a:lnTo>
                  <a:lnTo>
                    <a:pt x="44" y="178"/>
                  </a:lnTo>
                  <a:lnTo>
                    <a:pt x="44" y="180"/>
                  </a:lnTo>
                  <a:lnTo>
                    <a:pt x="44" y="182"/>
                  </a:lnTo>
                  <a:lnTo>
                    <a:pt x="46" y="186"/>
                  </a:lnTo>
                  <a:lnTo>
                    <a:pt x="48" y="190"/>
                  </a:lnTo>
                  <a:lnTo>
                    <a:pt x="50" y="194"/>
                  </a:lnTo>
                  <a:lnTo>
                    <a:pt x="56" y="198"/>
                  </a:lnTo>
                  <a:lnTo>
                    <a:pt x="56" y="198"/>
                  </a:lnTo>
                  <a:lnTo>
                    <a:pt x="60" y="200"/>
                  </a:lnTo>
                  <a:lnTo>
                    <a:pt x="64" y="200"/>
                  </a:lnTo>
                  <a:lnTo>
                    <a:pt x="70" y="198"/>
                  </a:lnTo>
                  <a:lnTo>
                    <a:pt x="74" y="196"/>
                  </a:lnTo>
                  <a:lnTo>
                    <a:pt x="74" y="196"/>
                  </a:lnTo>
                  <a:lnTo>
                    <a:pt x="76" y="194"/>
                  </a:lnTo>
                  <a:lnTo>
                    <a:pt x="78" y="192"/>
                  </a:lnTo>
                  <a:lnTo>
                    <a:pt x="82" y="192"/>
                  </a:lnTo>
                  <a:lnTo>
                    <a:pt x="84" y="196"/>
                  </a:lnTo>
                  <a:lnTo>
                    <a:pt x="86" y="196"/>
                  </a:lnTo>
                  <a:lnTo>
                    <a:pt x="86" y="196"/>
                  </a:lnTo>
                  <a:lnTo>
                    <a:pt x="88" y="198"/>
                  </a:lnTo>
                  <a:lnTo>
                    <a:pt x="90" y="196"/>
                  </a:lnTo>
                  <a:lnTo>
                    <a:pt x="92" y="194"/>
                  </a:lnTo>
                  <a:lnTo>
                    <a:pt x="92" y="194"/>
                  </a:lnTo>
                  <a:lnTo>
                    <a:pt x="92" y="190"/>
                  </a:lnTo>
                  <a:lnTo>
                    <a:pt x="94" y="186"/>
                  </a:lnTo>
                  <a:lnTo>
                    <a:pt x="96" y="180"/>
                  </a:lnTo>
                  <a:lnTo>
                    <a:pt x="98" y="176"/>
                  </a:lnTo>
                  <a:lnTo>
                    <a:pt x="100" y="172"/>
                  </a:lnTo>
                  <a:lnTo>
                    <a:pt x="102" y="170"/>
                  </a:lnTo>
                  <a:lnTo>
                    <a:pt x="102" y="168"/>
                  </a:lnTo>
                  <a:lnTo>
                    <a:pt x="106" y="166"/>
                  </a:lnTo>
                  <a:lnTo>
                    <a:pt x="108" y="164"/>
                  </a:lnTo>
                  <a:lnTo>
                    <a:pt x="114" y="164"/>
                  </a:lnTo>
                  <a:lnTo>
                    <a:pt x="120" y="164"/>
                  </a:lnTo>
                  <a:lnTo>
                    <a:pt x="130" y="162"/>
                  </a:lnTo>
                  <a:lnTo>
                    <a:pt x="140" y="160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50"/>
                  </a:lnTo>
                  <a:lnTo>
                    <a:pt x="158" y="150"/>
                  </a:lnTo>
                  <a:lnTo>
                    <a:pt x="162" y="150"/>
                  </a:lnTo>
                  <a:lnTo>
                    <a:pt x="168" y="150"/>
                  </a:lnTo>
                  <a:lnTo>
                    <a:pt x="176" y="148"/>
                  </a:lnTo>
                  <a:lnTo>
                    <a:pt x="176" y="148"/>
                  </a:lnTo>
                  <a:lnTo>
                    <a:pt x="180" y="148"/>
                  </a:lnTo>
                  <a:lnTo>
                    <a:pt x="182" y="146"/>
                  </a:lnTo>
                  <a:lnTo>
                    <a:pt x="186" y="142"/>
                  </a:lnTo>
                  <a:lnTo>
                    <a:pt x="192" y="138"/>
                  </a:lnTo>
                  <a:lnTo>
                    <a:pt x="196" y="132"/>
                  </a:lnTo>
                  <a:lnTo>
                    <a:pt x="200" y="124"/>
                  </a:lnTo>
                  <a:lnTo>
                    <a:pt x="202" y="120"/>
                  </a:lnTo>
                  <a:lnTo>
                    <a:pt x="204" y="108"/>
                  </a:lnTo>
                  <a:lnTo>
                    <a:pt x="208" y="92"/>
                  </a:lnTo>
                  <a:lnTo>
                    <a:pt x="210" y="72"/>
                  </a:lnTo>
                  <a:lnTo>
                    <a:pt x="202" y="74"/>
                  </a:lnTo>
                  <a:lnTo>
                    <a:pt x="198" y="58"/>
                  </a:lnTo>
                  <a:lnTo>
                    <a:pt x="170" y="58"/>
                  </a:lnTo>
                  <a:lnTo>
                    <a:pt x="9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8" name="Freeform 305"/>
            <p:cNvSpPr/>
            <p:nvPr/>
          </p:nvSpPr>
          <p:spPr bwMode="gray">
            <a:xfrm>
              <a:off x="1169" y="2688"/>
              <a:ext cx="138" cy="150"/>
            </a:xfrm>
            <a:custGeom>
              <a:avLst/>
              <a:gdLst>
                <a:gd name="T0" fmla="*/ 0 w 138"/>
                <a:gd name="T1" fmla="*/ 150 h 150"/>
                <a:gd name="T2" fmla="*/ 0 w 138"/>
                <a:gd name="T3" fmla="*/ 0 h 150"/>
                <a:gd name="T4" fmla="*/ 2 w 138"/>
                <a:gd name="T5" fmla="*/ 0 h 150"/>
                <a:gd name="T6" fmla="*/ 6 w 138"/>
                <a:gd name="T7" fmla="*/ 2 h 150"/>
                <a:gd name="T8" fmla="*/ 12 w 138"/>
                <a:gd name="T9" fmla="*/ 2 h 150"/>
                <a:gd name="T10" fmla="*/ 18 w 138"/>
                <a:gd name="T11" fmla="*/ 2 h 150"/>
                <a:gd name="T12" fmla="*/ 22 w 138"/>
                <a:gd name="T13" fmla="*/ 2 h 150"/>
                <a:gd name="T14" fmla="*/ 26 w 138"/>
                <a:gd name="T15" fmla="*/ 4 h 150"/>
                <a:gd name="T16" fmla="*/ 28 w 138"/>
                <a:gd name="T17" fmla="*/ 4 h 150"/>
                <a:gd name="T18" fmla="*/ 30 w 138"/>
                <a:gd name="T19" fmla="*/ 6 h 150"/>
                <a:gd name="T20" fmla="*/ 34 w 138"/>
                <a:gd name="T21" fmla="*/ 8 h 150"/>
                <a:gd name="T22" fmla="*/ 38 w 138"/>
                <a:gd name="T23" fmla="*/ 10 h 150"/>
                <a:gd name="T24" fmla="*/ 44 w 138"/>
                <a:gd name="T25" fmla="*/ 10 h 150"/>
                <a:gd name="T26" fmla="*/ 68 w 138"/>
                <a:gd name="T27" fmla="*/ 4 h 150"/>
                <a:gd name="T28" fmla="*/ 68 w 138"/>
                <a:gd name="T29" fmla="*/ 4 h 150"/>
                <a:gd name="T30" fmla="*/ 70 w 138"/>
                <a:gd name="T31" fmla="*/ 4 h 150"/>
                <a:gd name="T32" fmla="*/ 72 w 138"/>
                <a:gd name="T33" fmla="*/ 2 h 150"/>
                <a:gd name="T34" fmla="*/ 76 w 138"/>
                <a:gd name="T35" fmla="*/ 2 h 150"/>
                <a:gd name="T36" fmla="*/ 80 w 138"/>
                <a:gd name="T37" fmla="*/ 4 h 150"/>
                <a:gd name="T38" fmla="*/ 86 w 138"/>
                <a:gd name="T39" fmla="*/ 6 h 150"/>
                <a:gd name="T40" fmla="*/ 86 w 138"/>
                <a:gd name="T41" fmla="*/ 6 h 150"/>
                <a:gd name="T42" fmla="*/ 86 w 138"/>
                <a:gd name="T43" fmla="*/ 10 h 150"/>
                <a:gd name="T44" fmla="*/ 86 w 138"/>
                <a:gd name="T45" fmla="*/ 14 h 150"/>
                <a:gd name="T46" fmla="*/ 88 w 138"/>
                <a:gd name="T47" fmla="*/ 20 h 150"/>
                <a:gd name="T48" fmla="*/ 92 w 138"/>
                <a:gd name="T49" fmla="*/ 26 h 150"/>
                <a:gd name="T50" fmla="*/ 92 w 138"/>
                <a:gd name="T51" fmla="*/ 30 h 150"/>
                <a:gd name="T52" fmla="*/ 98 w 138"/>
                <a:gd name="T53" fmla="*/ 40 h 150"/>
                <a:gd name="T54" fmla="*/ 106 w 138"/>
                <a:gd name="T55" fmla="*/ 56 h 150"/>
                <a:gd name="T56" fmla="*/ 114 w 138"/>
                <a:gd name="T57" fmla="*/ 74 h 150"/>
                <a:gd name="T58" fmla="*/ 122 w 138"/>
                <a:gd name="T59" fmla="*/ 92 h 150"/>
                <a:gd name="T60" fmla="*/ 130 w 138"/>
                <a:gd name="T61" fmla="*/ 108 h 150"/>
                <a:gd name="T62" fmla="*/ 136 w 138"/>
                <a:gd name="T63" fmla="*/ 122 h 150"/>
                <a:gd name="T64" fmla="*/ 138 w 138"/>
                <a:gd name="T65" fmla="*/ 128 h 150"/>
                <a:gd name="T66" fmla="*/ 138 w 138"/>
                <a:gd name="T67" fmla="*/ 130 h 150"/>
                <a:gd name="T68" fmla="*/ 136 w 138"/>
                <a:gd name="T69" fmla="*/ 132 h 150"/>
                <a:gd name="T70" fmla="*/ 132 w 138"/>
                <a:gd name="T71" fmla="*/ 138 h 150"/>
                <a:gd name="T72" fmla="*/ 126 w 138"/>
                <a:gd name="T73" fmla="*/ 142 h 150"/>
                <a:gd name="T74" fmla="*/ 120 w 138"/>
                <a:gd name="T75" fmla="*/ 146 h 150"/>
                <a:gd name="T76" fmla="*/ 110 w 138"/>
                <a:gd name="T77" fmla="*/ 150 h 150"/>
                <a:gd name="T78" fmla="*/ 0 w 138"/>
                <a:gd name="T7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8" h="150">
                  <a:moveTo>
                    <a:pt x="0" y="15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12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34" y="8"/>
                  </a:lnTo>
                  <a:lnTo>
                    <a:pt x="38" y="10"/>
                  </a:lnTo>
                  <a:lnTo>
                    <a:pt x="44" y="10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70" y="4"/>
                  </a:lnTo>
                  <a:lnTo>
                    <a:pt x="72" y="2"/>
                  </a:lnTo>
                  <a:lnTo>
                    <a:pt x="76" y="2"/>
                  </a:lnTo>
                  <a:lnTo>
                    <a:pt x="80" y="4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86" y="10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2" y="26"/>
                  </a:lnTo>
                  <a:lnTo>
                    <a:pt x="92" y="30"/>
                  </a:lnTo>
                  <a:lnTo>
                    <a:pt x="98" y="40"/>
                  </a:lnTo>
                  <a:lnTo>
                    <a:pt x="106" y="56"/>
                  </a:lnTo>
                  <a:lnTo>
                    <a:pt x="114" y="74"/>
                  </a:lnTo>
                  <a:lnTo>
                    <a:pt x="122" y="92"/>
                  </a:lnTo>
                  <a:lnTo>
                    <a:pt x="130" y="108"/>
                  </a:lnTo>
                  <a:lnTo>
                    <a:pt x="136" y="122"/>
                  </a:lnTo>
                  <a:lnTo>
                    <a:pt x="138" y="128"/>
                  </a:lnTo>
                  <a:lnTo>
                    <a:pt x="138" y="130"/>
                  </a:lnTo>
                  <a:lnTo>
                    <a:pt x="136" y="132"/>
                  </a:lnTo>
                  <a:lnTo>
                    <a:pt x="132" y="138"/>
                  </a:lnTo>
                  <a:lnTo>
                    <a:pt x="126" y="142"/>
                  </a:lnTo>
                  <a:lnTo>
                    <a:pt x="120" y="146"/>
                  </a:lnTo>
                  <a:lnTo>
                    <a:pt x="110" y="150"/>
                  </a:lnTo>
                  <a:lnTo>
                    <a:pt x="0" y="15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" name="Freeform 306"/>
            <p:cNvSpPr/>
            <p:nvPr/>
          </p:nvSpPr>
          <p:spPr bwMode="gray">
            <a:xfrm>
              <a:off x="1255" y="2692"/>
              <a:ext cx="40" cy="50"/>
            </a:xfrm>
            <a:custGeom>
              <a:avLst/>
              <a:gdLst>
                <a:gd name="T0" fmla="*/ 0 w 40"/>
                <a:gd name="T1" fmla="*/ 0 h 50"/>
                <a:gd name="T2" fmla="*/ 0 w 40"/>
                <a:gd name="T3" fmla="*/ 8 h 50"/>
                <a:gd name="T4" fmla="*/ 0 w 40"/>
                <a:gd name="T5" fmla="*/ 10 h 50"/>
                <a:gd name="T6" fmla="*/ 2 w 40"/>
                <a:gd name="T7" fmla="*/ 12 h 50"/>
                <a:gd name="T8" fmla="*/ 2 w 40"/>
                <a:gd name="T9" fmla="*/ 16 h 50"/>
                <a:gd name="T10" fmla="*/ 4 w 40"/>
                <a:gd name="T11" fmla="*/ 20 h 50"/>
                <a:gd name="T12" fmla="*/ 6 w 40"/>
                <a:gd name="T13" fmla="*/ 24 h 50"/>
                <a:gd name="T14" fmla="*/ 8 w 40"/>
                <a:gd name="T15" fmla="*/ 28 h 50"/>
                <a:gd name="T16" fmla="*/ 10 w 40"/>
                <a:gd name="T17" fmla="*/ 30 h 50"/>
                <a:gd name="T18" fmla="*/ 14 w 40"/>
                <a:gd name="T19" fmla="*/ 34 h 50"/>
                <a:gd name="T20" fmla="*/ 16 w 40"/>
                <a:gd name="T21" fmla="*/ 38 h 50"/>
                <a:gd name="T22" fmla="*/ 22 w 40"/>
                <a:gd name="T23" fmla="*/ 42 h 50"/>
                <a:gd name="T24" fmla="*/ 26 w 40"/>
                <a:gd name="T25" fmla="*/ 44 h 50"/>
                <a:gd name="T26" fmla="*/ 30 w 40"/>
                <a:gd name="T27" fmla="*/ 48 h 50"/>
                <a:gd name="T28" fmla="*/ 32 w 40"/>
                <a:gd name="T29" fmla="*/ 50 h 50"/>
                <a:gd name="T30" fmla="*/ 32 w 40"/>
                <a:gd name="T31" fmla="*/ 50 h 50"/>
                <a:gd name="T32" fmla="*/ 34 w 40"/>
                <a:gd name="T33" fmla="*/ 50 h 50"/>
                <a:gd name="T34" fmla="*/ 36 w 40"/>
                <a:gd name="T35" fmla="*/ 48 h 50"/>
                <a:gd name="T36" fmla="*/ 38 w 40"/>
                <a:gd name="T37" fmla="*/ 44 h 50"/>
                <a:gd name="T38" fmla="*/ 40 w 40"/>
                <a:gd name="T39" fmla="*/ 32 h 50"/>
                <a:gd name="T40" fmla="*/ 38 w 40"/>
                <a:gd name="T41" fmla="*/ 28 h 50"/>
                <a:gd name="T42" fmla="*/ 32 w 40"/>
                <a:gd name="T43" fmla="*/ 18 h 50"/>
                <a:gd name="T44" fmla="*/ 26 w 40"/>
                <a:gd name="T45" fmla="*/ 8 h 50"/>
                <a:gd name="T46" fmla="*/ 22 w 40"/>
                <a:gd name="T47" fmla="*/ 0 h 50"/>
                <a:gd name="T48" fmla="*/ 22 w 40"/>
                <a:gd name="T49" fmla="*/ 0 h 50"/>
                <a:gd name="T50" fmla="*/ 18 w 40"/>
                <a:gd name="T51" fmla="*/ 0 h 50"/>
                <a:gd name="T52" fmla="*/ 12 w 40"/>
                <a:gd name="T53" fmla="*/ 0 h 50"/>
                <a:gd name="T54" fmla="*/ 8 w 40"/>
                <a:gd name="T55" fmla="*/ 0 h 50"/>
                <a:gd name="T56" fmla="*/ 2 w 40"/>
                <a:gd name="T57" fmla="*/ 0 h 50"/>
                <a:gd name="T58" fmla="*/ 0 w 40"/>
                <a:gd name="T5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" h="50">
                  <a:moveTo>
                    <a:pt x="0" y="0"/>
                  </a:move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6" y="38"/>
                  </a:lnTo>
                  <a:lnTo>
                    <a:pt x="22" y="42"/>
                  </a:lnTo>
                  <a:lnTo>
                    <a:pt x="26" y="44"/>
                  </a:lnTo>
                  <a:lnTo>
                    <a:pt x="30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0"/>
                  </a:lnTo>
                  <a:lnTo>
                    <a:pt x="36" y="48"/>
                  </a:lnTo>
                  <a:lnTo>
                    <a:pt x="38" y="44"/>
                  </a:lnTo>
                  <a:lnTo>
                    <a:pt x="40" y="32"/>
                  </a:lnTo>
                  <a:lnTo>
                    <a:pt x="38" y="28"/>
                  </a:lnTo>
                  <a:lnTo>
                    <a:pt x="32" y="18"/>
                  </a:lnTo>
                  <a:lnTo>
                    <a:pt x="26" y="8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0" name="Freeform 307"/>
            <p:cNvSpPr/>
            <p:nvPr/>
          </p:nvSpPr>
          <p:spPr bwMode="gray">
            <a:xfrm>
              <a:off x="1393" y="3266"/>
              <a:ext cx="86" cy="182"/>
            </a:xfrm>
            <a:custGeom>
              <a:avLst/>
              <a:gdLst>
                <a:gd name="T0" fmla="*/ 78 w 86"/>
                <a:gd name="T1" fmla="*/ 0 h 182"/>
                <a:gd name="T2" fmla="*/ 72 w 86"/>
                <a:gd name="T3" fmla="*/ 4 h 182"/>
                <a:gd name="T4" fmla="*/ 64 w 86"/>
                <a:gd name="T5" fmla="*/ 12 h 182"/>
                <a:gd name="T6" fmla="*/ 60 w 86"/>
                <a:gd name="T7" fmla="*/ 20 h 182"/>
                <a:gd name="T8" fmla="*/ 56 w 86"/>
                <a:gd name="T9" fmla="*/ 24 h 182"/>
                <a:gd name="T10" fmla="*/ 48 w 86"/>
                <a:gd name="T11" fmla="*/ 32 h 182"/>
                <a:gd name="T12" fmla="*/ 40 w 86"/>
                <a:gd name="T13" fmla="*/ 42 h 182"/>
                <a:gd name="T14" fmla="*/ 34 w 86"/>
                <a:gd name="T15" fmla="*/ 50 h 182"/>
                <a:gd name="T16" fmla="*/ 28 w 86"/>
                <a:gd name="T17" fmla="*/ 54 h 182"/>
                <a:gd name="T18" fmla="*/ 24 w 86"/>
                <a:gd name="T19" fmla="*/ 54 h 182"/>
                <a:gd name="T20" fmla="*/ 22 w 86"/>
                <a:gd name="T21" fmla="*/ 54 h 182"/>
                <a:gd name="T22" fmla="*/ 16 w 86"/>
                <a:gd name="T23" fmla="*/ 54 h 182"/>
                <a:gd name="T24" fmla="*/ 10 w 86"/>
                <a:gd name="T25" fmla="*/ 60 h 182"/>
                <a:gd name="T26" fmla="*/ 6 w 86"/>
                <a:gd name="T27" fmla="*/ 68 h 182"/>
                <a:gd name="T28" fmla="*/ 6 w 86"/>
                <a:gd name="T29" fmla="*/ 82 h 182"/>
                <a:gd name="T30" fmla="*/ 4 w 86"/>
                <a:gd name="T31" fmla="*/ 90 h 182"/>
                <a:gd name="T32" fmla="*/ 6 w 86"/>
                <a:gd name="T33" fmla="*/ 92 h 182"/>
                <a:gd name="T34" fmla="*/ 8 w 86"/>
                <a:gd name="T35" fmla="*/ 92 h 182"/>
                <a:gd name="T36" fmla="*/ 14 w 86"/>
                <a:gd name="T37" fmla="*/ 100 h 182"/>
                <a:gd name="T38" fmla="*/ 14 w 86"/>
                <a:gd name="T39" fmla="*/ 106 h 182"/>
                <a:gd name="T40" fmla="*/ 10 w 86"/>
                <a:gd name="T41" fmla="*/ 110 h 182"/>
                <a:gd name="T42" fmla="*/ 6 w 86"/>
                <a:gd name="T43" fmla="*/ 116 h 182"/>
                <a:gd name="T44" fmla="*/ 0 w 86"/>
                <a:gd name="T45" fmla="*/ 138 h 182"/>
                <a:gd name="T46" fmla="*/ 6 w 86"/>
                <a:gd name="T47" fmla="*/ 172 h 182"/>
                <a:gd name="T48" fmla="*/ 8 w 86"/>
                <a:gd name="T49" fmla="*/ 172 h 182"/>
                <a:gd name="T50" fmla="*/ 16 w 86"/>
                <a:gd name="T51" fmla="*/ 172 h 182"/>
                <a:gd name="T52" fmla="*/ 22 w 86"/>
                <a:gd name="T53" fmla="*/ 172 h 182"/>
                <a:gd name="T54" fmla="*/ 20 w 86"/>
                <a:gd name="T55" fmla="*/ 174 h 182"/>
                <a:gd name="T56" fmla="*/ 24 w 86"/>
                <a:gd name="T57" fmla="*/ 178 h 182"/>
                <a:gd name="T58" fmla="*/ 28 w 86"/>
                <a:gd name="T59" fmla="*/ 182 h 182"/>
                <a:gd name="T60" fmla="*/ 36 w 86"/>
                <a:gd name="T61" fmla="*/ 182 h 182"/>
                <a:gd name="T62" fmla="*/ 44 w 86"/>
                <a:gd name="T63" fmla="*/ 178 h 182"/>
                <a:gd name="T64" fmla="*/ 50 w 86"/>
                <a:gd name="T65" fmla="*/ 164 h 182"/>
                <a:gd name="T66" fmla="*/ 58 w 86"/>
                <a:gd name="T67" fmla="*/ 134 h 182"/>
                <a:gd name="T68" fmla="*/ 58 w 86"/>
                <a:gd name="T69" fmla="*/ 126 h 182"/>
                <a:gd name="T70" fmla="*/ 60 w 86"/>
                <a:gd name="T71" fmla="*/ 120 h 182"/>
                <a:gd name="T72" fmla="*/ 66 w 86"/>
                <a:gd name="T73" fmla="*/ 108 h 182"/>
                <a:gd name="T74" fmla="*/ 72 w 86"/>
                <a:gd name="T75" fmla="*/ 82 h 182"/>
                <a:gd name="T76" fmla="*/ 78 w 86"/>
                <a:gd name="T77" fmla="*/ 54 h 182"/>
                <a:gd name="T78" fmla="*/ 78 w 86"/>
                <a:gd name="T79" fmla="*/ 50 h 182"/>
                <a:gd name="T80" fmla="*/ 82 w 86"/>
                <a:gd name="T81" fmla="*/ 40 h 182"/>
                <a:gd name="T82" fmla="*/ 84 w 86"/>
                <a:gd name="T83" fmla="*/ 28 h 182"/>
                <a:gd name="T84" fmla="*/ 84 w 86"/>
                <a:gd name="T85" fmla="*/ 20 h 182"/>
                <a:gd name="T86" fmla="*/ 86 w 86"/>
                <a:gd name="T87" fmla="*/ 12 h 182"/>
                <a:gd name="T88" fmla="*/ 86 w 86"/>
                <a:gd name="T89" fmla="*/ 4 h 182"/>
                <a:gd name="T90" fmla="*/ 78 w 86"/>
                <a:gd name="T9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" h="182">
                  <a:moveTo>
                    <a:pt x="78" y="0"/>
                  </a:moveTo>
                  <a:lnTo>
                    <a:pt x="78" y="0"/>
                  </a:lnTo>
                  <a:lnTo>
                    <a:pt x="76" y="2"/>
                  </a:lnTo>
                  <a:lnTo>
                    <a:pt x="72" y="4"/>
                  </a:lnTo>
                  <a:lnTo>
                    <a:pt x="68" y="6"/>
                  </a:lnTo>
                  <a:lnTo>
                    <a:pt x="64" y="12"/>
                  </a:lnTo>
                  <a:lnTo>
                    <a:pt x="62" y="20"/>
                  </a:lnTo>
                  <a:lnTo>
                    <a:pt x="60" y="20"/>
                  </a:lnTo>
                  <a:lnTo>
                    <a:pt x="58" y="22"/>
                  </a:lnTo>
                  <a:lnTo>
                    <a:pt x="56" y="24"/>
                  </a:lnTo>
                  <a:lnTo>
                    <a:pt x="52" y="28"/>
                  </a:lnTo>
                  <a:lnTo>
                    <a:pt x="48" y="32"/>
                  </a:lnTo>
                  <a:lnTo>
                    <a:pt x="44" y="36"/>
                  </a:lnTo>
                  <a:lnTo>
                    <a:pt x="40" y="42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8" y="54"/>
                  </a:lnTo>
                  <a:lnTo>
                    <a:pt x="26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0" y="54"/>
                  </a:lnTo>
                  <a:lnTo>
                    <a:pt x="16" y="54"/>
                  </a:lnTo>
                  <a:lnTo>
                    <a:pt x="14" y="56"/>
                  </a:lnTo>
                  <a:lnTo>
                    <a:pt x="10" y="60"/>
                  </a:lnTo>
                  <a:lnTo>
                    <a:pt x="8" y="64"/>
                  </a:lnTo>
                  <a:lnTo>
                    <a:pt x="6" y="68"/>
                  </a:lnTo>
                  <a:lnTo>
                    <a:pt x="6" y="76"/>
                  </a:lnTo>
                  <a:lnTo>
                    <a:pt x="6" y="82"/>
                  </a:lnTo>
                  <a:lnTo>
                    <a:pt x="6" y="88"/>
                  </a:lnTo>
                  <a:lnTo>
                    <a:pt x="4" y="90"/>
                  </a:lnTo>
                  <a:lnTo>
                    <a:pt x="6" y="9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8" y="92"/>
                  </a:lnTo>
                  <a:lnTo>
                    <a:pt x="12" y="96"/>
                  </a:lnTo>
                  <a:lnTo>
                    <a:pt x="14" y="100"/>
                  </a:lnTo>
                  <a:lnTo>
                    <a:pt x="14" y="102"/>
                  </a:lnTo>
                  <a:lnTo>
                    <a:pt x="14" y="106"/>
                  </a:lnTo>
                  <a:lnTo>
                    <a:pt x="12" y="108"/>
                  </a:lnTo>
                  <a:lnTo>
                    <a:pt x="10" y="110"/>
                  </a:lnTo>
                  <a:lnTo>
                    <a:pt x="8" y="112"/>
                  </a:lnTo>
                  <a:lnTo>
                    <a:pt x="6" y="116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0" y="154"/>
                  </a:lnTo>
                  <a:lnTo>
                    <a:pt x="6" y="172"/>
                  </a:lnTo>
                  <a:lnTo>
                    <a:pt x="8" y="172"/>
                  </a:lnTo>
                  <a:lnTo>
                    <a:pt x="8" y="172"/>
                  </a:lnTo>
                  <a:lnTo>
                    <a:pt x="12" y="172"/>
                  </a:lnTo>
                  <a:lnTo>
                    <a:pt x="16" y="172"/>
                  </a:lnTo>
                  <a:lnTo>
                    <a:pt x="20" y="172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20" y="174"/>
                  </a:lnTo>
                  <a:lnTo>
                    <a:pt x="22" y="176"/>
                  </a:lnTo>
                  <a:lnTo>
                    <a:pt x="24" y="178"/>
                  </a:lnTo>
                  <a:lnTo>
                    <a:pt x="26" y="180"/>
                  </a:lnTo>
                  <a:lnTo>
                    <a:pt x="28" y="182"/>
                  </a:lnTo>
                  <a:lnTo>
                    <a:pt x="32" y="182"/>
                  </a:lnTo>
                  <a:lnTo>
                    <a:pt x="36" y="182"/>
                  </a:lnTo>
                  <a:lnTo>
                    <a:pt x="40" y="182"/>
                  </a:lnTo>
                  <a:lnTo>
                    <a:pt x="44" y="178"/>
                  </a:lnTo>
                  <a:lnTo>
                    <a:pt x="46" y="172"/>
                  </a:lnTo>
                  <a:lnTo>
                    <a:pt x="50" y="164"/>
                  </a:lnTo>
                  <a:lnTo>
                    <a:pt x="56" y="146"/>
                  </a:lnTo>
                  <a:lnTo>
                    <a:pt x="58" y="134"/>
                  </a:lnTo>
                  <a:lnTo>
                    <a:pt x="60" y="128"/>
                  </a:lnTo>
                  <a:lnTo>
                    <a:pt x="58" y="126"/>
                  </a:lnTo>
                  <a:lnTo>
                    <a:pt x="58" y="124"/>
                  </a:lnTo>
                  <a:lnTo>
                    <a:pt x="60" y="120"/>
                  </a:lnTo>
                  <a:lnTo>
                    <a:pt x="62" y="114"/>
                  </a:lnTo>
                  <a:lnTo>
                    <a:pt x="66" y="108"/>
                  </a:lnTo>
                  <a:lnTo>
                    <a:pt x="70" y="98"/>
                  </a:lnTo>
                  <a:lnTo>
                    <a:pt x="72" y="82"/>
                  </a:lnTo>
                  <a:lnTo>
                    <a:pt x="76" y="66"/>
                  </a:lnTo>
                  <a:lnTo>
                    <a:pt x="78" y="54"/>
                  </a:lnTo>
                  <a:lnTo>
                    <a:pt x="78" y="52"/>
                  </a:lnTo>
                  <a:lnTo>
                    <a:pt x="78" y="50"/>
                  </a:lnTo>
                  <a:lnTo>
                    <a:pt x="80" y="44"/>
                  </a:lnTo>
                  <a:lnTo>
                    <a:pt x="82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4" y="24"/>
                  </a:lnTo>
                  <a:lnTo>
                    <a:pt x="84" y="20"/>
                  </a:lnTo>
                  <a:lnTo>
                    <a:pt x="86" y="16"/>
                  </a:lnTo>
                  <a:lnTo>
                    <a:pt x="86" y="12"/>
                  </a:lnTo>
                  <a:lnTo>
                    <a:pt x="86" y="8"/>
                  </a:lnTo>
                  <a:lnTo>
                    <a:pt x="86" y="4"/>
                  </a:lnTo>
                  <a:lnTo>
                    <a:pt x="84" y="2"/>
                  </a:lnTo>
                  <a:lnTo>
                    <a:pt x="78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1" name="Freeform 308"/>
            <p:cNvSpPr/>
            <p:nvPr/>
          </p:nvSpPr>
          <p:spPr bwMode="gray">
            <a:xfrm>
              <a:off x="2677" y="3726"/>
              <a:ext cx="58" cy="56"/>
            </a:xfrm>
            <a:custGeom>
              <a:avLst/>
              <a:gdLst>
                <a:gd name="T0" fmla="*/ 10 w 58"/>
                <a:gd name="T1" fmla="*/ 2 h 56"/>
                <a:gd name="T2" fmla="*/ 10 w 58"/>
                <a:gd name="T3" fmla="*/ 2 h 56"/>
                <a:gd name="T4" fmla="*/ 8 w 58"/>
                <a:gd name="T5" fmla="*/ 2 h 56"/>
                <a:gd name="T6" fmla="*/ 6 w 58"/>
                <a:gd name="T7" fmla="*/ 2 h 56"/>
                <a:gd name="T8" fmla="*/ 4 w 58"/>
                <a:gd name="T9" fmla="*/ 4 h 56"/>
                <a:gd name="T10" fmla="*/ 2 w 58"/>
                <a:gd name="T11" fmla="*/ 6 h 56"/>
                <a:gd name="T12" fmla="*/ 0 w 58"/>
                <a:gd name="T13" fmla="*/ 8 h 56"/>
                <a:gd name="T14" fmla="*/ 0 w 58"/>
                <a:gd name="T15" fmla="*/ 14 h 56"/>
                <a:gd name="T16" fmla="*/ 6 w 58"/>
                <a:gd name="T17" fmla="*/ 30 h 56"/>
                <a:gd name="T18" fmla="*/ 6 w 58"/>
                <a:gd name="T19" fmla="*/ 30 h 56"/>
                <a:gd name="T20" fmla="*/ 8 w 58"/>
                <a:gd name="T21" fmla="*/ 32 h 56"/>
                <a:gd name="T22" fmla="*/ 10 w 58"/>
                <a:gd name="T23" fmla="*/ 36 h 56"/>
                <a:gd name="T24" fmla="*/ 14 w 58"/>
                <a:gd name="T25" fmla="*/ 40 h 56"/>
                <a:gd name="T26" fmla="*/ 14 w 58"/>
                <a:gd name="T27" fmla="*/ 44 h 56"/>
                <a:gd name="T28" fmla="*/ 18 w 58"/>
                <a:gd name="T29" fmla="*/ 46 h 56"/>
                <a:gd name="T30" fmla="*/ 22 w 58"/>
                <a:gd name="T31" fmla="*/ 50 h 56"/>
                <a:gd name="T32" fmla="*/ 26 w 58"/>
                <a:gd name="T33" fmla="*/ 52 h 56"/>
                <a:gd name="T34" fmla="*/ 32 w 58"/>
                <a:gd name="T35" fmla="*/ 54 h 56"/>
                <a:gd name="T36" fmla="*/ 36 w 58"/>
                <a:gd name="T37" fmla="*/ 56 h 56"/>
                <a:gd name="T38" fmla="*/ 40 w 58"/>
                <a:gd name="T39" fmla="*/ 54 h 56"/>
                <a:gd name="T40" fmla="*/ 42 w 58"/>
                <a:gd name="T41" fmla="*/ 52 h 56"/>
                <a:gd name="T42" fmla="*/ 46 w 58"/>
                <a:gd name="T43" fmla="*/ 50 h 56"/>
                <a:gd name="T44" fmla="*/ 50 w 58"/>
                <a:gd name="T45" fmla="*/ 44 h 56"/>
                <a:gd name="T46" fmla="*/ 54 w 58"/>
                <a:gd name="T47" fmla="*/ 40 h 56"/>
                <a:gd name="T48" fmla="*/ 56 w 58"/>
                <a:gd name="T49" fmla="*/ 34 h 56"/>
                <a:gd name="T50" fmla="*/ 58 w 58"/>
                <a:gd name="T51" fmla="*/ 30 h 56"/>
                <a:gd name="T52" fmla="*/ 56 w 58"/>
                <a:gd name="T53" fmla="*/ 24 h 56"/>
                <a:gd name="T54" fmla="*/ 56 w 58"/>
                <a:gd name="T55" fmla="*/ 18 h 56"/>
                <a:gd name="T56" fmla="*/ 56 w 58"/>
                <a:gd name="T57" fmla="*/ 12 h 56"/>
                <a:gd name="T58" fmla="*/ 56 w 58"/>
                <a:gd name="T59" fmla="*/ 8 h 56"/>
                <a:gd name="T60" fmla="*/ 56 w 58"/>
                <a:gd name="T61" fmla="*/ 6 h 56"/>
                <a:gd name="T62" fmla="*/ 54 w 58"/>
                <a:gd name="T63" fmla="*/ 6 h 56"/>
                <a:gd name="T64" fmla="*/ 52 w 58"/>
                <a:gd name="T65" fmla="*/ 4 h 56"/>
                <a:gd name="T66" fmla="*/ 50 w 58"/>
                <a:gd name="T67" fmla="*/ 2 h 56"/>
                <a:gd name="T68" fmla="*/ 46 w 58"/>
                <a:gd name="T69" fmla="*/ 0 h 56"/>
                <a:gd name="T70" fmla="*/ 42 w 58"/>
                <a:gd name="T71" fmla="*/ 0 h 56"/>
                <a:gd name="T72" fmla="*/ 40 w 58"/>
                <a:gd name="T73" fmla="*/ 0 h 56"/>
                <a:gd name="T74" fmla="*/ 38 w 58"/>
                <a:gd name="T75" fmla="*/ 2 h 56"/>
                <a:gd name="T76" fmla="*/ 36 w 58"/>
                <a:gd name="T77" fmla="*/ 4 h 56"/>
                <a:gd name="T78" fmla="*/ 34 w 58"/>
                <a:gd name="T79" fmla="*/ 8 h 56"/>
                <a:gd name="T80" fmla="*/ 32 w 58"/>
                <a:gd name="T81" fmla="*/ 10 h 56"/>
                <a:gd name="T82" fmla="*/ 32 w 58"/>
                <a:gd name="T83" fmla="*/ 10 h 56"/>
                <a:gd name="T84" fmla="*/ 16 w 58"/>
                <a:gd name="T85" fmla="*/ 2 h 56"/>
                <a:gd name="T86" fmla="*/ 10 w 58"/>
                <a:gd name="T87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8" h="56">
                  <a:moveTo>
                    <a:pt x="10" y="2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10" y="36"/>
                  </a:lnTo>
                  <a:lnTo>
                    <a:pt x="14" y="40"/>
                  </a:lnTo>
                  <a:lnTo>
                    <a:pt x="14" y="44"/>
                  </a:lnTo>
                  <a:lnTo>
                    <a:pt x="18" y="46"/>
                  </a:lnTo>
                  <a:lnTo>
                    <a:pt x="22" y="50"/>
                  </a:lnTo>
                  <a:lnTo>
                    <a:pt x="26" y="52"/>
                  </a:lnTo>
                  <a:lnTo>
                    <a:pt x="32" y="54"/>
                  </a:lnTo>
                  <a:lnTo>
                    <a:pt x="36" y="56"/>
                  </a:lnTo>
                  <a:lnTo>
                    <a:pt x="40" y="54"/>
                  </a:lnTo>
                  <a:lnTo>
                    <a:pt x="42" y="52"/>
                  </a:lnTo>
                  <a:lnTo>
                    <a:pt x="46" y="50"/>
                  </a:lnTo>
                  <a:lnTo>
                    <a:pt x="50" y="44"/>
                  </a:lnTo>
                  <a:lnTo>
                    <a:pt x="54" y="40"/>
                  </a:lnTo>
                  <a:lnTo>
                    <a:pt x="56" y="34"/>
                  </a:lnTo>
                  <a:lnTo>
                    <a:pt x="58" y="30"/>
                  </a:lnTo>
                  <a:lnTo>
                    <a:pt x="56" y="24"/>
                  </a:lnTo>
                  <a:lnTo>
                    <a:pt x="56" y="18"/>
                  </a:lnTo>
                  <a:lnTo>
                    <a:pt x="56" y="12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54" y="6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46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8" y="2"/>
                  </a:lnTo>
                  <a:lnTo>
                    <a:pt x="36" y="4"/>
                  </a:lnTo>
                  <a:lnTo>
                    <a:pt x="34" y="8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16" y="2"/>
                  </a:lnTo>
                  <a:lnTo>
                    <a:pt x="10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" name="Freeform 309"/>
            <p:cNvSpPr/>
            <p:nvPr/>
          </p:nvSpPr>
          <p:spPr bwMode="gray">
            <a:xfrm>
              <a:off x="2731" y="3138"/>
              <a:ext cx="70" cy="54"/>
            </a:xfrm>
            <a:custGeom>
              <a:avLst/>
              <a:gdLst>
                <a:gd name="T0" fmla="*/ 2 w 70"/>
                <a:gd name="T1" fmla="*/ 44 h 54"/>
                <a:gd name="T2" fmla="*/ 34 w 70"/>
                <a:gd name="T3" fmla="*/ 28 h 54"/>
                <a:gd name="T4" fmla="*/ 34 w 70"/>
                <a:gd name="T5" fmla="*/ 28 h 54"/>
                <a:gd name="T6" fmla="*/ 38 w 70"/>
                <a:gd name="T7" fmla="*/ 26 h 54"/>
                <a:gd name="T8" fmla="*/ 40 w 70"/>
                <a:gd name="T9" fmla="*/ 22 h 54"/>
                <a:gd name="T10" fmla="*/ 44 w 70"/>
                <a:gd name="T11" fmla="*/ 18 h 54"/>
                <a:gd name="T12" fmla="*/ 48 w 70"/>
                <a:gd name="T13" fmla="*/ 14 h 54"/>
                <a:gd name="T14" fmla="*/ 52 w 70"/>
                <a:gd name="T15" fmla="*/ 10 h 54"/>
                <a:gd name="T16" fmla="*/ 54 w 70"/>
                <a:gd name="T17" fmla="*/ 4 h 54"/>
                <a:gd name="T18" fmla="*/ 54 w 70"/>
                <a:gd name="T19" fmla="*/ 0 h 54"/>
                <a:gd name="T20" fmla="*/ 64 w 70"/>
                <a:gd name="T21" fmla="*/ 0 h 54"/>
                <a:gd name="T22" fmla="*/ 70 w 70"/>
                <a:gd name="T23" fmla="*/ 8 h 54"/>
                <a:gd name="T24" fmla="*/ 68 w 70"/>
                <a:gd name="T25" fmla="*/ 12 h 54"/>
                <a:gd name="T26" fmla="*/ 64 w 70"/>
                <a:gd name="T27" fmla="*/ 22 h 54"/>
                <a:gd name="T28" fmla="*/ 56 w 70"/>
                <a:gd name="T29" fmla="*/ 32 h 54"/>
                <a:gd name="T30" fmla="*/ 46 w 70"/>
                <a:gd name="T31" fmla="*/ 42 h 54"/>
                <a:gd name="T32" fmla="*/ 28 w 70"/>
                <a:gd name="T33" fmla="*/ 50 h 54"/>
                <a:gd name="T34" fmla="*/ 16 w 70"/>
                <a:gd name="T35" fmla="*/ 54 h 54"/>
                <a:gd name="T36" fmla="*/ 10 w 70"/>
                <a:gd name="T37" fmla="*/ 54 h 54"/>
                <a:gd name="T38" fmla="*/ 10 w 70"/>
                <a:gd name="T39" fmla="*/ 54 h 54"/>
                <a:gd name="T40" fmla="*/ 8 w 70"/>
                <a:gd name="T41" fmla="*/ 54 h 54"/>
                <a:gd name="T42" fmla="*/ 6 w 70"/>
                <a:gd name="T43" fmla="*/ 54 h 54"/>
                <a:gd name="T44" fmla="*/ 4 w 70"/>
                <a:gd name="T45" fmla="*/ 52 h 54"/>
                <a:gd name="T46" fmla="*/ 2 w 70"/>
                <a:gd name="T47" fmla="*/ 52 h 54"/>
                <a:gd name="T48" fmla="*/ 0 w 70"/>
                <a:gd name="T49" fmla="*/ 50 h 54"/>
                <a:gd name="T50" fmla="*/ 0 w 70"/>
                <a:gd name="T51" fmla="*/ 48 h 54"/>
                <a:gd name="T52" fmla="*/ 2 w 70"/>
                <a:gd name="T53" fmla="*/ 4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0" h="54">
                  <a:moveTo>
                    <a:pt x="2" y="44"/>
                  </a:moveTo>
                  <a:lnTo>
                    <a:pt x="34" y="28"/>
                  </a:lnTo>
                  <a:lnTo>
                    <a:pt x="34" y="28"/>
                  </a:lnTo>
                  <a:lnTo>
                    <a:pt x="38" y="26"/>
                  </a:lnTo>
                  <a:lnTo>
                    <a:pt x="40" y="22"/>
                  </a:lnTo>
                  <a:lnTo>
                    <a:pt x="44" y="18"/>
                  </a:lnTo>
                  <a:lnTo>
                    <a:pt x="48" y="14"/>
                  </a:lnTo>
                  <a:lnTo>
                    <a:pt x="52" y="10"/>
                  </a:lnTo>
                  <a:lnTo>
                    <a:pt x="54" y="4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0" y="8"/>
                  </a:lnTo>
                  <a:lnTo>
                    <a:pt x="68" y="12"/>
                  </a:lnTo>
                  <a:lnTo>
                    <a:pt x="64" y="22"/>
                  </a:lnTo>
                  <a:lnTo>
                    <a:pt x="56" y="32"/>
                  </a:lnTo>
                  <a:lnTo>
                    <a:pt x="46" y="42"/>
                  </a:lnTo>
                  <a:lnTo>
                    <a:pt x="28" y="50"/>
                  </a:lnTo>
                  <a:lnTo>
                    <a:pt x="16" y="5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6" y="54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2" y="4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" name="Freeform 310"/>
            <p:cNvSpPr/>
            <p:nvPr/>
          </p:nvSpPr>
          <p:spPr bwMode="gray">
            <a:xfrm>
              <a:off x="2957" y="3706"/>
              <a:ext cx="74" cy="110"/>
            </a:xfrm>
            <a:custGeom>
              <a:avLst/>
              <a:gdLst>
                <a:gd name="T0" fmla="*/ 8 w 74"/>
                <a:gd name="T1" fmla="*/ 0 h 110"/>
                <a:gd name="T2" fmla="*/ 4 w 74"/>
                <a:gd name="T3" fmla="*/ 2 h 110"/>
                <a:gd name="T4" fmla="*/ 2 w 74"/>
                <a:gd name="T5" fmla="*/ 4 h 110"/>
                <a:gd name="T6" fmla="*/ 2 w 74"/>
                <a:gd name="T7" fmla="*/ 12 h 110"/>
                <a:gd name="T8" fmla="*/ 8 w 74"/>
                <a:gd name="T9" fmla="*/ 20 h 110"/>
                <a:gd name="T10" fmla="*/ 14 w 74"/>
                <a:gd name="T11" fmla="*/ 30 h 110"/>
                <a:gd name="T12" fmla="*/ 20 w 74"/>
                <a:gd name="T13" fmla="*/ 38 h 110"/>
                <a:gd name="T14" fmla="*/ 22 w 74"/>
                <a:gd name="T15" fmla="*/ 40 h 110"/>
                <a:gd name="T16" fmla="*/ 22 w 74"/>
                <a:gd name="T17" fmla="*/ 54 h 110"/>
                <a:gd name="T18" fmla="*/ 18 w 74"/>
                <a:gd name="T19" fmla="*/ 74 h 110"/>
                <a:gd name="T20" fmla="*/ 18 w 74"/>
                <a:gd name="T21" fmla="*/ 78 h 110"/>
                <a:gd name="T22" fmla="*/ 22 w 74"/>
                <a:gd name="T23" fmla="*/ 84 h 110"/>
                <a:gd name="T24" fmla="*/ 28 w 74"/>
                <a:gd name="T25" fmla="*/ 92 h 110"/>
                <a:gd name="T26" fmla="*/ 32 w 74"/>
                <a:gd name="T27" fmla="*/ 102 h 110"/>
                <a:gd name="T28" fmla="*/ 36 w 74"/>
                <a:gd name="T29" fmla="*/ 110 h 110"/>
                <a:gd name="T30" fmla="*/ 38 w 74"/>
                <a:gd name="T31" fmla="*/ 110 h 110"/>
                <a:gd name="T32" fmla="*/ 40 w 74"/>
                <a:gd name="T33" fmla="*/ 102 h 110"/>
                <a:gd name="T34" fmla="*/ 46 w 74"/>
                <a:gd name="T35" fmla="*/ 90 h 110"/>
                <a:gd name="T36" fmla="*/ 54 w 74"/>
                <a:gd name="T37" fmla="*/ 82 h 110"/>
                <a:gd name="T38" fmla="*/ 60 w 74"/>
                <a:gd name="T39" fmla="*/ 78 h 110"/>
                <a:gd name="T40" fmla="*/ 66 w 74"/>
                <a:gd name="T41" fmla="*/ 68 h 110"/>
                <a:gd name="T42" fmla="*/ 70 w 74"/>
                <a:gd name="T43" fmla="*/ 58 h 110"/>
                <a:gd name="T44" fmla="*/ 72 w 74"/>
                <a:gd name="T45" fmla="*/ 50 h 110"/>
                <a:gd name="T46" fmla="*/ 72 w 74"/>
                <a:gd name="T47" fmla="*/ 50 h 110"/>
                <a:gd name="T48" fmla="*/ 64 w 74"/>
                <a:gd name="T49" fmla="*/ 52 h 110"/>
                <a:gd name="T50" fmla="*/ 54 w 74"/>
                <a:gd name="T51" fmla="*/ 52 h 110"/>
                <a:gd name="T52" fmla="*/ 46 w 74"/>
                <a:gd name="T53" fmla="*/ 48 h 110"/>
                <a:gd name="T54" fmla="*/ 38 w 74"/>
                <a:gd name="T55" fmla="*/ 40 h 110"/>
                <a:gd name="T56" fmla="*/ 34 w 74"/>
                <a:gd name="T57" fmla="*/ 32 h 110"/>
                <a:gd name="T58" fmla="*/ 32 w 74"/>
                <a:gd name="T59" fmla="*/ 28 h 110"/>
                <a:gd name="T60" fmla="*/ 18 w 74"/>
                <a:gd name="T61" fmla="*/ 10 h 110"/>
                <a:gd name="T62" fmla="*/ 18 w 74"/>
                <a:gd name="T63" fmla="*/ 6 h 110"/>
                <a:gd name="T64" fmla="*/ 12 w 74"/>
                <a:gd name="T65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110">
                  <a:moveTo>
                    <a:pt x="10" y="0"/>
                  </a:move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2"/>
                  </a:lnTo>
                  <a:lnTo>
                    <a:pt x="4" y="16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6" y="34"/>
                  </a:lnTo>
                  <a:lnTo>
                    <a:pt x="20" y="38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22" y="44"/>
                  </a:lnTo>
                  <a:lnTo>
                    <a:pt x="22" y="54"/>
                  </a:lnTo>
                  <a:lnTo>
                    <a:pt x="20" y="64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8" y="78"/>
                  </a:lnTo>
                  <a:lnTo>
                    <a:pt x="18" y="80"/>
                  </a:lnTo>
                  <a:lnTo>
                    <a:pt x="22" y="84"/>
                  </a:lnTo>
                  <a:lnTo>
                    <a:pt x="24" y="88"/>
                  </a:lnTo>
                  <a:lnTo>
                    <a:pt x="28" y="92"/>
                  </a:lnTo>
                  <a:lnTo>
                    <a:pt x="30" y="96"/>
                  </a:lnTo>
                  <a:lnTo>
                    <a:pt x="32" y="102"/>
                  </a:lnTo>
                  <a:lnTo>
                    <a:pt x="34" y="106"/>
                  </a:lnTo>
                  <a:lnTo>
                    <a:pt x="36" y="110"/>
                  </a:lnTo>
                  <a:lnTo>
                    <a:pt x="36" y="110"/>
                  </a:lnTo>
                  <a:lnTo>
                    <a:pt x="38" y="110"/>
                  </a:lnTo>
                  <a:lnTo>
                    <a:pt x="38" y="106"/>
                  </a:lnTo>
                  <a:lnTo>
                    <a:pt x="40" y="102"/>
                  </a:lnTo>
                  <a:lnTo>
                    <a:pt x="44" y="96"/>
                  </a:lnTo>
                  <a:lnTo>
                    <a:pt x="46" y="90"/>
                  </a:lnTo>
                  <a:lnTo>
                    <a:pt x="50" y="86"/>
                  </a:lnTo>
                  <a:lnTo>
                    <a:pt x="54" y="82"/>
                  </a:lnTo>
                  <a:lnTo>
                    <a:pt x="56" y="80"/>
                  </a:lnTo>
                  <a:lnTo>
                    <a:pt x="60" y="78"/>
                  </a:lnTo>
                  <a:lnTo>
                    <a:pt x="64" y="74"/>
                  </a:lnTo>
                  <a:lnTo>
                    <a:pt x="66" y="68"/>
                  </a:lnTo>
                  <a:lnTo>
                    <a:pt x="68" y="64"/>
                  </a:lnTo>
                  <a:lnTo>
                    <a:pt x="70" y="58"/>
                  </a:lnTo>
                  <a:lnTo>
                    <a:pt x="72" y="54"/>
                  </a:lnTo>
                  <a:lnTo>
                    <a:pt x="72" y="50"/>
                  </a:lnTo>
                  <a:lnTo>
                    <a:pt x="74" y="50"/>
                  </a:lnTo>
                  <a:lnTo>
                    <a:pt x="72" y="50"/>
                  </a:lnTo>
                  <a:lnTo>
                    <a:pt x="68" y="50"/>
                  </a:lnTo>
                  <a:lnTo>
                    <a:pt x="64" y="52"/>
                  </a:lnTo>
                  <a:lnTo>
                    <a:pt x="58" y="52"/>
                  </a:lnTo>
                  <a:lnTo>
                    <a:pt x="54" y="52"/>
                  </a:lnTo>
                  <a:lnTo>
                    <a:pt x="48" y="50"/>
                  </a:lnTo>
                  <a:lnTo>
                    <a:pt x="46" y="48"/>
                  </a:lnTo>
                  <a:lnTo>
                    <a:pt x="42" y="44"/>
                  </a:lnTo>
                  <a:lnTo>
                    <a:pt x="38" y="40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" name="Freeform 311"/>
            <p:cNvSpPr/>
            <p:nvPr/>
          </p:nvSpPr>
          <p:spPr bwMode="gray">
            <a:xfrm>
              <a:off x="2887" y="3810"/>
              <a:ext cx="92" cy="104"/>
            </a:xfrm>
            <a:custGeom>
              <a:avLst/>
              <a:gdLst>
                <a:gd name="T0" fmla="*/ 4 w 92"/>
                <a:gd name="T1" fmla="*/ 80 h 104"/>
                <a:gd name="T2" fmla="*/ 4 w 92"/>
                <a:gd name="T3" fmla="*/ 80 h 104"/>
                <a:gd name="T4" fmla="*/ 2 w 92"/>
                <a:gd name="T5" fmla="*/ 82 h 104"/>
                <a:gd name="T6" fmla="*/ 0 w 92"/>
                <a:gd name="T7" fmla="*/ 84 h 104"/>
                <a:gd name="T8" fmla="*/ 0 w 92"/>
                <a:gd name="T9" fmla="*/ 88 h 104"/>
                <a:gd name="T10" fmla="*/ 0 w 92"/>
                <a:gd name="T11" fmla="*/ 90 h 104"/>
                <a:gd name="T12" fmla="*/ 0 w 92"/>
                <a:gd name="T13" fmla="*/ 94 h 104"/>
                <a:gd name="T14" fmla="*/ 4 w 92"/>
                <a:gd name="T15" fmla="*/ 96 h 104"/>
                <a:gd name="T16" fmla="*/ 10 w 92"/>
                <a:gd name="T17" fmla="*/ 98 h 104"/>
                <a:gd name="T18" fmla="*/ 16 w 92"/>
                <a:gd name="T19" fmla="*/ 100 h 104"/>
                <a:gd name="T20" fmla="*/ 22 w 92"/>
                <a:gd name="T21" fmla="*/ 102 h 104"/>
                <a:gd name="T22" fmla="*/ 28 w 92"/>
                <a:gd name="T23" fmla="*/ 104 h 104"/>
                <a:gd name="T24" fmla="*/ 34 w 92"/>
                <a:gd name="T25" fmla="*/ 104 h 104"/>
                <a:gd name="T26" fmla="*/ 36 w 92"/>
                <a:gd name="T27" fmla="*/ 104 h 104"/>
                <a:gd name="T28" fmla="*/ 40 w 92"/>
                <a:gd name="T29" fmla="*/ 102 h 104"/>
                <a:gd name="T30" fmla="*/ 44 w 92"/>
                <a:gd name="T31" fmla="*/ 98 h 104"/>
                <a:gd name="T32" fmla="*/ 48 w 92"/>
                <a:gd name="T33" fmla="*/ 94 h 104"/>
                <a:gd name="T34" fmla="*/ 50 w 92"/>
                <a:gd name="T35" fmla="*/ 90 h 104"/>
                <a:gd name="T36" fmla="*/ 52 w 92"/>
                <a:gd name="T37" fmla="*/ 86 h 104"/>
                <a:gd name="T38" fmla="*/ 52 w 92"/>
                <a:gd name="T39" fmla="*/ 82 h 104"/>
                <a:gd name="T40" fmla="*/ 52 w 92"/>
                <a:gd name="T41" fmla="*/ 78 h 104"/>
                <a:gd name="T42" fmla="*/ 50 w 92"/>
                <a:gd name="T43" fmla="*/ 74 h 104"/>
                <a:gd name="T44" fmla="*/ 52 w 92"/>
                <a:gd name="T45" fmla="*/ 70 h 104"/>
                <a:gd name="T46" fmla="*/ 54 w 92"/>
                <a:gd name="T47" fmla="*/ 66 h 104"/>
                <a:gd name="T48" fmla="*/ 58 w 92"/>
                <a:gd name="T49" fmla="*/ 64 h 104"/>
                <a:gd name="T50" fmla="*/ 62 w 92"/>
                <a:gd name="T51" fmla="*/ 60 h 104"/>
                <a:gd name="T52" fmla="*/ 66 w 92"/>
                <a:gd name="T53" fmla="*/ 54 h 104"/>
                <a:gd name="T54" fmla="*/ 70 w 92"/>
                <a:gd name="T55" fmla="*/ 50 h 104"/>
                <a:gd name="T56" fmla="*/ 72 w 92"/>
                <a:gd name="T57" fmla="*/ 46 h 104"/>
                <a:gd name="T58" fmla="*/ 74 w 92"/>
                <a:gd name="T59" fmla="*/ 44 h 104"/>
                <a:gd name="T60" fmla="*/ 74 w 92"/>
                <a:gd name="T61" fmla="*/ 42 h 104"/>
                <a:gd name="T62" fmla="*/ 80 w 92"/>
                <a:gd name="T63" fmla="*/ 30 h 104"/>
                <a:gd name="T64" fmla="*/ 82 w 92"/>
                <a:gd name="T65" fmla="*/ 28 h 104"/>
                <a:gd name="T66" fmla="*/ 84 w 92"/>
                <a:gd name="T67" fmla="*/ 26 h 104"/>
                <a:gd name="T68" fmla="*/ 86 w 92"/>
                <a:gd name="T69" fmla="*/ 24 h 104"/>
                <a:gd name="T70" fmla="*/ 88 w 92"/>
                <a:gd name="T71" fmla="*/ 20 h 104"/>
                <a:gd name="T72" fmla="*/ 90 w 92"/>
                <a:gd name="T73" fmla="*/ 16 h 104"/>
                <a:gd name="T74" fmla="*/ 92 w 92"/>
                <a:gd name="T75" fmla="*/ 12 h 104"/>
                <a:gd name="T76" fmla="*/ 92 w 92"/>
                <a:gd name="T77" fmla="*/ 8 h 104"/>
                <a:gd name="T78" fmla="*/ 90 w 92"/>
                <a:gd name="T79" fmla="*/ 6 h 104"/>
                <a:gd name="T80" fmla="*/ 86 w 92"/>
                <a:gd name="T81" fmla="*/ 4 h 104"/>
                <a:gd name="T82" fmla="*/ 82 w 92"/>
                <a:gd name="T83" fmla="*/ 2 h 104"/>
                <a:gd name="T84" fmla="*/ 78 w 92"/>
                <a:gd name="T85" fmla="*/ 0 h 104"/>
                <a:gd name="T86" fmla="*/ 74 w 92"/>
                <a:gd name="T87" fmla="*/ 0 h 104"/>
                <a:gd name="T88" fmla="*/ 70 w 92"/>
                <a:gd name="T89" fmla="*/ 0 h 104"/>
                <a:gd name="T90" fmla="*/ 68 w 92"/>
                <a:gd name="T91" fmla="*/ 2 h 104"/>
                <a:gd name="T92" fmla="*/ 66 w 92"/>
                <a:gd name="T93" fmla="*/ 4 h 104"/>
                <a:gd name="T94" fmla="*/ 64 w 92"/>
                <a:gd name="T95" fmla="*/ 8 h 104"/>
                <a:gd name="T96" fmla="*/ 62 w 92"/>
                <a:gd name="T97" fmla="*/ 10 h 104"/>
                <a:gd name="T98" fmla="*/ 60 w 92"/>
                <a:gd name="T99" fmla="*/ 12 h 104"/>
                <a:gd name="T100" fmla="*/ 60 w 92"/>
                <a:gd name="T101" fmla="*/ 12 h 104"/>
                <a:gd name="T102" fmla="*/ 58 w 92"/>
                <a:gd name="T103" fmla="*/ 26 h 104"/>
                <a:gd name="T104" fmla="*/ 42 w 92"/>
                <a:gd name="T105" fmla="*/ 36 h 104"/>
                <a:gd name="T106" fmla="*/ 32 w 92"/>
                <a:gd name="T107" fmla="*/ 44 h 104"/>
                <a:gd name="T108" fmla="*/ 20 w 92"/>
                <a:gd name="T109" fmla="*/ 62 h 104"/>
                <a:gd name="T110" fmla="*/ 14 w 92"/>
                <a:gd name="T111" fmla="*/ 72 h 104"/>
                <a:gd name="T112" fmla="*/ 14 w 92"/>
                <a:gd name="T113" fmla="*/ 72 h 104"/>
                <a:gd name="T114" fmla="*/ 12 w 92"/>
                <a:gd name="T115" fmla="*/ 72 h 104"/>
                <a:gd name="T116" fmla="*/ 8 w 92"/>
                <a:gd name="T117" fmla="*/ 72 h 104"/>
                <a:gd name="T118" fmla="*/ 6 w 92"/>
                <a:gd name="T119" fmla="*/ 76 h 104"/>
                <a:gd name="T120" fmla="*/ 4 w 92"/>
                <a:gd name="T121" fmla="*/ 8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2" h="104">
                  <a:moveTo>
                    <a:pt x="4" y="80"/>
                  </a:moveTo>
                  <a:lnTo>
                    <a:pt x="4" y="80"/>
                  </a:lnTo>
                  <a:lnTo>
                    <a:pt x="2" y="82"/>
                  </a:lnTo>
                  <a:lnTo>
                    <a:pt x="0" y="84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0" y="94"/>
                  </a:lnTo>
                  <a:lnTo>
                    <a:pt x="4" y="96"/>
                  </a:lnTo>
                  <a:lnTo>
                    <a:pt x="10" y="98"/>
                  </a:lnTo>
                  <a:lnTo>
                    <a:pt x="16" y="100"/>
                  </a:lnTo>
                  <a:lnTo>
                    <a:pt x="22" y="102"/>
                  </a:lnTo>
                  <a:lnTo>
                    <a:pt x="28" y="104"/>
                  </a:lnTo>
                  <a:lnTo>
                    <a:pt x="34" y="104"/>
                  </a:lnTo>
                  <a:lnTo>
                    <a:pt x="36" y="104"/>
                  </a:lnTo>
                  <a:lnTo>
                    <a:pt x="40" y="102"/>
                  </a:lnTo>
                  <a:lnTo>
                    <a:pt x="44" y="98"/>
                  </a:lnTo>
                  <a:lnTo>
                    <a:pt x="48" y="94"/>
                  </a:lnTo>
                  <a:lnTo>
                    <a:pt x="50" y="90"/>
                  </a:lnTo>
                  <a:lnTo>
                    <a:pt x="52" y="86"/>
                  </a:lnTo>
                  <a:lnTo>
                    <a:pt x="52" y="82"/>
                  </a:lnTo>
                  <a:lnTo>
                    <a:pt x="52" y="78"/>
                  </a:lnTo>
                  <a:lnTo>
                    <a:pt x="50" y="74"/>
                  </a:lnTo>
                  <a:lnTo>
                    <a:pt x="52" y="70"/>
                  </a:lnTo>
                  <a:lnTo>
                    <a:pt x="54" y="66"/>
                  </a:lnTo>
                  <a:lnTo>
                    <a:pt x="58" y="64"/>
                  </a:lnTo>
                  <a:lnTo>
                    <a:pt x="62" y="60"/>
                  </a:lnTo>
                  <a:lnTo>
                    <a:pt x="66" y="54"/>
                  </a:lnTo>
                  <a:lnTo>
                    <a:pt x="70" y="50"/>
                  </a:lnTo>
                  <a:lnTo>
                    <a:pt x="72" y="46"/>
                  </a:lnTo>
                  <a:lnTo>
                    <a:pt x="74" y="44"/>
                  </a:lnTo>
                  <a:lnTo>
                    <a:pt x="74" y="42"/>
                  </a:lnTo>
                  <a:lnTo>
                    <a:pt x="80" y="30"/>
                  </a:lnTo>
                  <a:lnTo>
                    <a:pt x="82" y="28"/>
                  </a:lnTo>
                  <a:lnTo>
                    <a:pt x="84" y="26"/>
                  </a:lnTo>
                  <a:lnTo>
                    <a:pt x="86" y="24"/>
                  </a:lnTo>
                  <a:lnTo>
                    <a:pt x="88" y="20"/>
                  </a:lnTo>
                  <a:lnTo>
                    <a:pt x="90" y="16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0" y="6"/>
                  </a:lnTo>
                  <a:lnTo>
                    <a:pt x="86" y="4"/>
                  </a:lnTo>
                  <a:lnTo>
                    <a:pt x="82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8" y="2"/>
                  </a:lnTo>
                  <a:lnTo>
                    <a:pt x="66" y="4"/>
                  </a:lnTo>
                  <a:lnTo>
                    <a:pt x="64" y="8"/>
                  </a:lnTo>
                  <a:lnTo>
                    <a:pt x="62" y="10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58" y="26"/>
                  </a:lnTo>
                  <a:lnTo>
                    <a:pt x="42" y="36"/>
                  </a:lnTo>
                  <a:lnTo>
                    <a:pt x="32" y="44"/>
                  </a:lnTo>
                  <a:lnTo>
                    <a:pt x="20" y="62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12" y="72"/>
                  </a:lnTo>
                  <a:lnTo>
                    <a:pt x="8" y="72"/>
                  </a:lnTo>
                  <a:lnTo>
                    <a:pt x="6" y="76"/>
                  </a:lnTo>
                  <a:lnTo>
                    <a:pt x="4" y="8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5" name="Freeform 312"/>
            <p:cNvSpPr/>
            <p:nvPr/>
          </p:nvSpPr>
          <p:spPr bwMode="gray">
            <a:xfrm>
              <a:off x="2363" y="2868"/>
              <a:ext cx="36" cy="96"/>
            </a:xfrm>
            <a:custGeom>
              <a:avLst/>
              <a:gdLst>
                <a:gd name="T0" fmla="*/ 20 w 36"/>
                <a:gd name="T1" fmla="*/ 0 h 96"/>
                <a:gd name="T2" fmla="*/ 20 w 36"/>
                <a:gd name="T3" fmla="*/ 0 h 96"/>
                <a:gd name="T4" fmla="*/ 16 w 36"/>
                <a:gd name="T5" fmla="*/ 0 h 96"/>
                <a:gd name="T6" fmla="*/ 12 w 36"/>
                <a:gd name="T7" fmla="*/ 0 h 96"/>
                <a:gd name="T8" fmla="*/ 8 w 36"/>
                <a:gd name="T9" fmla="*/ 2 h 96"/>
                <a:gd name="T10" fmla="*/ 4 w 36"/>
                <a:gd name="T11" fmla="*/ 4 h 96"/>
                <a:gd name="T12" fmla="*/ 2 w 36"/>
                <a:gd name="T13" fmla="*/ 8 h 96"/>
                <a:gd name="T14" fmla="*/ 2 w 36"/>
                <a:gd name="T15" fmla="*/ 12 h 96"/>
                <a:gd name="T16" fmla="*/ 0 w 36"/>
                <a:gd name="T17" fmla="*/ 26 h 96"/>
                <a:gd name="T18" fmla="*/ 0 w 36"/>
                <a:gd name="T19" fmla="*/ 40 h 96"/>
                <a:gd name="T20" fmla="*/ 2 w 36"/>
                <a:gd name="T21" fmla="*/ 48 h 96"/>
                <a:gd name="T22" fmla="*/ 2 w 36"/>
                <a:gd name="T23" fmla="*/ 52 h 96"/>
                <a:gd name="T24" fmla="*/ 4 w 36"/>
                <a:gd name="T25" fmla="*/ 54 h 96"/>
                <a:gd name="T26" fmla="*/ 4 w 36"/>
                <a:gd name="T27" fmla="*/ 54 h 96"/>
                <a:gd name="T28" fmla="*/ 4 w 36"/>
                <a:gd name="T29" fmla="*/ 54 h 96"/>
                <a:gd name="T30" fmla="*/ 4 w 36"/>
                <a:gd name="T31" fmla="*/ 56 h 96"/>
                <a:gd name="T32" fmla="*/ 2 w 36"/>
                <a:gd name="T33" fmla="*/ 58 h 96"/>
                <a:gd name="T34" fmla="*/ 2 w 36"/>
                <a:gd name="T35" fmla="*/ 60 h 96"/>
                <a:gd name="T36" fmla="*/ 0 w 36"/>
                <a:gd name="T37" fmla="*/ 64 h 96"/>
                <a:gd name="T38" fmla="*/ 0 w 36"/>
                <a:gd name="T39" fmla="*/ 66 h 96"/>
                <a:gd name="T40" fmla="*/ 2 w 36"/>
                <a:gd name="T41" fmla="*/ 70 h 96"/>
                <a:gd name="T42" fmla="*/ 4 w 36"/>
                <a:gd name="T43" fmla="*/ 76 h 96"/>
                <a:gd name="T44" fmla="*/ 6 w 36"/>
                <a:gd name="T45" fmla="*/ 82 h 96"/>
                <a:gd name="T46" fmla="*/ 10 w 36"/>
                <a:gd name="T47" fmla="*/ 88 h 96"/>
                <a:gd name="T48" fmla="*/ 12 w 36"/>
                <a:gd name="T49" fmla="*/ 92 h 96"/>
                <a:gd name="T50" fmla="*/ 14 w 36"/>
                <a:gd name="T51" fmla="*/ 94 h 96"/>
                <a:gd name="T52" fmla="*/ 16 w 36"/>
                <a:gd name="T53" fmla="*/ 96 h 96"/>
                <a:gd name="T54" fmla="*/ 18 w 36"/>
                <a:gd name="T55" fmla="*/ 94 h 96"/>
                <a:gd name="T56" fmla="*/ 22 w 36"/>
                <a:gd name="T57" fmla="*/ 90 h 96"/>
                <a:gd name="T58" fmla="*/ 24 w 36"/>
                <a:gd name="T59" fmla="*/ 88 h 96"/>
                <a:gd name="T60" fmla="*/ 24 w 36"/>
                <a:gd name="T61" fmla="*/ 84 h 96"/>
                <a:gd name="T62" fmla="*/ 24 w 36"/>
                <a:gd name="T63" fmla="*/ 78 h 96"/>
                <a:gd name="T64" fmla="*/ 24 w 36"/>
                <a:gd name="T65" fmla="*/ 72 h 96"/>
                <a:gd name="T66" fmla="*/ 24 w 36"/>
                <a:gd name="T67" fmla="*/ 66 h 96"/>
                <a:gd name="T68" fmla="*/ 24 w 36"/>
                <a:gd name="T69" fmla="*/ 60 h 96"/>
                <a:gd name="T70" fmla="*/ 24 w 36"/>
                <a:gd name="T71" fmla="*/ 56 h 96"/>
                <a:gd name="T72" fmla="*/ 24 w 36"/>
                <a:gd name="T73" fmla="*/ 56 h 96"/>
                <a:gd name="T74" fmla="*/ 30 w 36"/>
                <a:gd name="T75" fmla="*/ 42 h 96"/>
                <a:gd name="T76" fmla="*/ 30 w 36"/>
                <a:gd name="T77" fmla="*/ 40 h 96"/>
                <a:gd name="T78" fmla="*/ 30 w 36"/>
                <a:gd name="T79" fmla="*/ 36 h 96"/>
                <a:gd name="T80" fmla="*/ 30 w 36"/>
                <a:gd name="T81" fmla="*/ 32 h 96"/>
                <a:gd name="T82" fmla="*/ 30 w 36"/>
                <a:gd name="T83" fmla="*/ 28 h 96"/>
                <a:gd name="T84" fmla="*/ 32 w 36"/>
                <a:gd name="T85" fmla="*/ 24 h 96"/>
                <a:gd name="T86" fmla="*/ 32 w 36"/>
                <a:gd name="T87" fmla="*/ 24 h 96"/>
                <a:gd name="T88" fmla="*/ 34 w 36"/>
                <a:gd name="T89" fmla="*/ 22 h 96"/>
                <a:gd name="T90" fmla="*/ 34 w 36"/>
                <a:gd name="T91" fmla="*/ 20 h 96"/>
                <a:gd name="T92" fmla="*/ 34 w 36"/>
                <a:gd name="T93" fmla="*/ 16 h 96"/>
                <a:gd name="T94" fmla="*/ 34 w 36"/>
                <a:gd name="T95" fmla="*/ 10 h 96"/>
                <a:gd name="T96" fmla="*/ 34 w 36"/>
                <a:gd name="T97" fmla="*/ 6 h 96"/>
                <a:gd name="T98" fmla="*/ 34 w 36"/>
                <a:gd name="T99" fmla="*/ 2 h 96"/>
                <a:gd name="T100" fmla="*/ 36 w 36"/>
                <a:gd name="T101" fmla="*/ 0 h 96"/>
                <a:gd name="T102" fmla="*/ 34 w 36"/>
                <a:gd name="T103" fmla="*/ 0 h 96"/>
                <a:gd name="T104" fmla="*/ 32 w 36"/>
                <a:gd name="T105" fmla="*/ 0 h 96"/>
                <a:gd name="T106" fmla="*/ 28 w 36"/>
                <a:gd name="T107" fmla="*/ 2 h 96"/>
                <a:gd name="T108" fmla="*/ 24 w 36"/>
                <a:gd name="T109" fmla="*/ 2 h 96"/>
                <a:gd name="T110" fmla="*/ 20 w 36"/>
                <a:gd name="T11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" h="96">
                  <a:moveTo>
                    <a:pt x="20" y="0"/>
                  </a:moveTo>
                  <a:lnTo>
                    <a:pt x="20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2" y="48"/>
                  </a:lnTo>
                  <a:lnTo>
                    <a:pt x="2" y="52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2" y="58"/>
                  </a:lnTo>
                  <a:lnTo>
                    <a:pt x="2" y="60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2" y="92"/>
                  </a:lnTo>
                  <a:lnTo>
                    <a:pt x="14" y="94"/>
                  </a:lnTo>
                  <a:lnTo>
                    <a:pt x="16" y="96"/>
                  </a:lnTo>
                  <a:lnTo>
                    <a:pt x="18" y="94"/>
                  </a:lnTo>
                  <a:lnTo>
                    <a:pt x="22" y="90"/>
                  </a:lnTo>
                  <a:lnTo>
                    <a:pt x="24" y="88"/>
                  </a:lnTo>
                  <a:lnTo>
                    <a:pt x="24" y="84"/>
                  </a:lnTo>
                  <a:lnTo>
                    <a:pt x="24" y="78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24" y="56"/>
                  </a:lnTo>
                  <a:lnTo>
                    <a:pt x="24" y="56"/>
                  </a:lnTo>
                  <a:lnTo>
                    <a:pt x="30" y="42"/>
                  </a:lnTo>
                  <a:lnTo>
                    <a:pt x="30" y="40"/>
                  </a:lnTo>
                  <a:lnTo>
                    <a:pt x="30" y="36"/>
                  </a:lnTo>
                  <a:lnTo>
                    <a:pt x="30" y="32"/>
                  </a:lnTo>
                  <a:lnTo>
                    <a:pt x="30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4" y="16"/>
                  </a:lnTo>
                  <a:lnTo>
                    <a:pt x="34" y="10"/>
                  </a:lnTo>
                  <a:lnTo>
                    <a:pt x="34" y="6"/>
                  </a:lnTo>
                  <a:lnTo>
                    <a:pt x="34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4" y="2"/>
                  </a:lnTo>
                  <a:lnTo>
                    <a:pt x="2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6" name="Freeform 313"/>
            <p:cNvSpPr/>
            <p:nvPr/>
          </p:nvSpPr>
          <p:spPr bwMode="gray">
            <a:xfrm>
              <a:off x="2331" y="2968"/>
              <a:ext cx="32" cy="34"/>
            </a:xfrm>
            <a:custGeom>
              <a:avLst/>
              <a:gdLst>
                <a:gd name="T0" fmla="*/ 2 w 32"/>
                <a:gd name="T1" fmla="*/ 28 h 34"/>
                <a:gd name="T2" fmla="*/ 2 w 32"/>
                <a:gd name="T3" fmla="*/ 28 h 34"/>
                <a:gd name="T4" fmla="*/ 0 w 32"/>
                <a:gd name="T5" fmla="*/ 30 h 34"/>
                <a:gd name="T6" fmla="*/ 0 w 32"/>
                <a:gd name="T7" fmla="*/ 30 h 34"/>
                <a:gd name="T8" fmla="*/ 2 w 32"/>
                <a:gd name="T9" fmla="*/ 32 h 34"/>
                <a:gd name="T10" fmla="*/ 4 w 32"/>
                <a:gd name="T11" fmla="*/ 34 h 34"/>
                <a:gd name="T12" fmla="*/ 6 w 32"/>
                <a:gd name="T13" fmla="*/ 32 h 34"/>
                <a:gd name="T14" fmla="*/ 10 w 32"/>
                <a:gd name="T15" fmla="*/ 32 h 34"/>
                <a:gd name="T16" fmla="*/ 12 w 32"/>
                <a:gd name="T17" fmla="*/ 30 h 34"/>
                <a:gd name="T18" fmla="*/ 16 w 32"/>
                <a:gd name="T19" fmla="*/ 26 h 34"/>
                <a:gd name="T20" fmla="*/ 20 w 32"/>
                <a:gd name="T21" fmla="*/ 24 h 34"/>
                <a:gd name="T22" fmla="*/ 22 w 32"/>
                <a:gd name="T23" fmla="*/ 22 h 34"/>
                <a:gd name="T24" fmla="*/ 22 w 32"/>
                <a:gd name="T25" fmla="*/ 22 h 34"/>
                <a:gd name="T26" fmla="*/ 22 w 32"/>
                <a:gd name="T27" fmla="*/ 22 h 34"/>
                <a:gd name="T28" fmla="*/ 24 w 32"/>
                <a:gd name="T29" fmla="*/ 20 h 34"/>
                <a:gd name="T30" fmla="*/ 26 w 32"/>
                <a:gd name="T31" fmla="*/ 16 h 34"/>
                <a:gd name="T32" fmla="*/ 28 w 32"/>
                <a:gd name="T33" fmla="*/ 12 h 34"/>
                <a:gd name="T34" fmla="*/ 30 w 32"/>
                <a:gd name="T35" fmla="*/ 10 h 34"/>
                <a:gd name="T36" fmla="*/ 32 w 32"/>
                <a:gd name="T37" fmla="*/ 6 h 34"/>
                <a:gd name="T38" fmla="*/ 32 w 32"/>
                <a:gd name="T39" fmla="*/ 4 h 34"/>
                <a:gd name="T40" fmla="*/ 32 w 32"/>
                <a:gd name="T41" fmla="*/ 4 h 34"/>
                <a:gd name="T42" fmla="*/ 32 w 32"/>
                <a:gd name="T43" fmla="*/ 2 h 34"/>
                <a:gd name="T44" fmla="*/ 30 w 32"/>
                <a:gd name="T45" fmla="*/ 0 h 34"/>
                <a:gd name="T46" fmla="*/ 28 w 32"/>
                <a:gd name="T47" fmla="*/ 0 h 34"/>
                <a:gd name="T48" fmla="*/ 26 w 32"/>
                <a:gd name="T49" fmla="*/ 0 h 34"/>
                <a:gd name="T50" fmla="*/ 22 w 32"/>
                <a:gd name="T51" fmla="*/ 2 h 34"/>
                <a:gd name="T52" fmla="*/ 20 w 32"/>
                <a:gd name="T53" fmla="*/ 6 h 34"/>
                <a:gd name="T54" fmla="*/ 16 w 32"/>
                <a:gd name="T55" fmla="*/ 10 h 34"/>
                <a:gd name="T56" fmla="*/ 12 w 32"/>
                <a:gd name="T57" fmla="*/ 14 h 34"/>
                <a:gd name="T58" fmla="*/ 8 w 32"/>
                <a:gd name="T59" fmla="*/ 20 h 34"/>
                <a:gd name="T60" fmla="*/ 4 w 32"/>
                <a:gd name="T61" fmla="*/ 24 h 34"/>
                <a:gd name="T62" fmla="*/ 2 w 32"/>
                <a:gd name="T63" fmla="*/ 26 h 34"/>
                <a:gd name="T64" fmla="*/ 2 w 32"/>
                <a:gd name="T65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" h="34">
                  <a:moveTo>
                    <a:pt x="2" y="28"/>
                  </a:moveTo>
                  <a:lnTo>
                    <a:pt x="2" y="28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10" y="32"/>
                  </a:lnTo>
                  <a:lnTo>
                    <a:pt x="12" y="30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4" y="20"/>
                  </a:lnTo>
                  <a:lnTo>
                    <a:pt x="26" y="16"/>
                  </a:lnTo>
                  <a:lnTo>
                    <a:pt x="28" y="12"/>
                  </a:lnTo>
                  <a:lnTo>
                    <a:pt x="30" y="10"/>
                  </a:lnTo>
                  <a:lnTo>
                    <a:pt x="32" y="6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20" y="6"/>
                  </a:lnTo>
                  <a:lnTo>
                    <a:pt x="16" y="10"/>
                  </a:lnTo>
                  <a:lnTo>
                    <a:pt x="12" y="14"/>
                  </a:lnTo>
                  <a:lnTo>
                    <a:pt x="8" y="20"/>
                  </a:lnTo>
                  <a:lnTo>
                    <a:pt x="4" y="24"/>
                  </a:lnTo>
                  <a:lnTo>
                    <a:pt x="2" y="26"/>
                  </a:lnTo>
                  <a:lnTo>
                    <a:pt x="2" y="2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7" name="Freeform 314"/>
            <p:cNvSpPr/>
            <p:nvPr/>
          </p:nvSpPr>
          <p:spPr bwMode="gray">
            <a:xfrm>
              <a:off x="2391" y="2992"/>
              <a:ext cx="60" cy="46"/>
            </a:xfrm>
            <a:custGeom>
              <a:avLst/>
              <a:gdLst>
                <a:gd name="T0" fmla="*/ 42 w 60"/>
                <a:gd name="T1" fmla="*/ 2 h 46"/>
                <a:gd name="T2" fmla="*/ 30 w 60"/>
                <a:gd name="T3" fmla="*/ 8 h 46"/>
                <a:gd name="T4" fmla="*/ 20 w 60"/>
                <a:gd name="T5" fmla="*/ 10 h 46"/>
                <a:gd name="T6" fmla="*/ 6 w 60"/>
                <a:gd name="T7" fmla="*/ 16 h 46"/>
                <a:gd name="T8" fmla="*/ 6 w 60"/>
                <a:gd name="T9" fmla="*/ 18 h 46"/>
                <a:gd name="T10" fmla="*/ 4 w 60"/>
                <a:gd name="T11" fmla="*/ 20 h 46"/>
                <a:gd name="T12" fmla="*/ 2 w 60"/>
                <a:gd name="T13" fmla="*/ 22 h 46"/>
                <a:gd name="T14" fmla="*/ 2 w 60"/>
                <a:gd name="T15" fmla="*/ 26 h 46"/>
                <a:gd name="T16" fmla="*/ 0 w 60"/>
                <a:gd name="T17" fmla="*/ 30 h 46"/>
                <a:gd name="T18" fmla="*/ 0 w 60"/>
                <a:gd name="T19" fmla="*/ 32 h 46"/>
                <a:gd name="T20" fmla="*/ 0 w 60"/>
                <a:gd name="T21" fmla="*/ 34 h 46"/>
                <a:gd name="T22" fmla="*/ 2 w 60"/>
                <a:gd name="T23" fmla="*/ 36 h 46"/>
                <a:gd name="T24" fmla="*/ 8 w 60"/>
                <a:gd name="T25" fmla="*/ 34 h 46"/>
                <a:gd name="T26" fmla="*/ 12 w 60"/>
                <a:gd name="T27" fmla="*/ 34 h 46"/>
                <a:gd name="T28" fmla="*/ 16 w 60"/>
                <a:gd name="T29" fmla="*/ 32 h 46"/>
                <a:gd name="T30" fmla="*/ 20 w 60"/>
                <a:gd name="T31" fmla="*/ 32 h 46"/>
                <a:gd name="T32" fmla="*/ 20 w 60"/>
                <a:gd name="T33" fmla="*/ 32 h 46"/>
                <a:gd name="T34" fmla="*/ 20 w 60"/>
                <a:gd name="T35" fmla="*/ 32 h 46"/>
                <a:gd name="T36" fmla="*/ 20 w 60"/>
                <a:gd name="T37" fmla="*/ 34 h 46"/>
                <a:gd name="T38" fmla="*/ 20 w 60"/>
                <a:gd name="T39" fmla="*/ 38 h 46"/>
                <a:gd name="T40" fmla="*/ 22 w 60"/>
                <a:gd name="T41" fmla="*/ 40 h 46"/>
                <a:gd name="T42" fmla="*/ 24 w 60"/>
                <a:gd name="T43" fmla="*/ 42 h 46"/>
                <a:gd name="T44" fmla="*/ 26 w 60"/>
                <a:gd name="T45" fmla="*/ 44 h 46"/>
                <a:gd name="T46" fmla="*/ 30 w 60"/>
                <a:gd name="T47" fmla="*/ 44 h 46"/>
                <a:gd name="T48" fmla="*/ 32 w 60"/>
                <a:gd name="T49" fmla="*/ 46 h 46"/>
                <a:gd name="T50" fmla="*/ 36 w 60"/>
                <a:gd name="T51" fmla="*/ 46 h 46"/>
                <a:gd name="T52" fmla="*/ 40 w 60"/>
                <a:gd name="T53" fmla="*/ 46 h 46"/>
                <a:gd name="T54" fmla="*/ 42 w 60"/>
                <a:gd name="T55" fmla="*/ 46 h 46"/>
                <a:gd name="T56" fmla="*/ 44 w 60"/>
                <a:gd name="T57" fmla="*/ 42 h 46"/>
                <a:gd name="T58" fmla="*/ 44 w 60"/>
                <a:gd name="T59" fmla="*/ 38 h 46"/>
                <a:gd name="T60" fmla="*/ 44 w 60"/>
                <a:gd name="T61" fmla="*/ 34 h 46"/>
                <a:gd name="T62" fmla="*/ 42 w 60"/>
                <a:gd name="T63" fmla="*/ 32 h 46"/>
                <a:gd name="T64" fmla="*/ 42 w 60"/>
                <a:gd name="T65" fmla="*/ 30 h 46"/>
                <a:gd name="T66" fmla="*/ 44 w 60"/>
                <a:gd name="T67" fmla="*/ 28 h 46"/>
                <a:gd name="T68" fmla="*/ 46 w 60"/>
                <a:gd name="T69" fmla="*/ 28 h 46"/>
                <a:gd name="T70" fmla="*/ 48 w 60"/>
                <a:gd name="T71" fmla="*/ 30 h 46"/>
                <a:gd name="T72" fmla="*/ 50 w 60"/>
                <a:gd name="T73" fmla="*/ 32 h 46"/>
                <a:gd name="T74" fmla="*/ 52 w 60"/>
                <a:gd name="T75" fmla="*/ 34 h 46"/>
                <a:gd name="T76" fmla="*/ 54 w 60"/>
                <a:gd name="T77" fmla="*/ 36 h 46"/>
                <a:gd name="T78" fmla="*/ 56 w 60"/>
                <a:gd name="T79" fmla="*/ 34 h 46"/>
                <a:gd name="T80" fmla="*/ 58 w 60"/>
                <a:gd name="T81" fmla="*/ 30 h 46"/>
                <a:gd name="T82" fmla="*/ 60 w 60"/>
                <a:gd name="T83" fmla="*/ 24 h 46"/>
                <a:gd name="T84" fmla="*/ 60 w 60"/>
                <a:gd name="T85" fmla="*/ 20 h 46"/>
                <a:gd name="T86" fmla="*/ 60 w 60"/>
                <a:gd name="T87" fmla="*/ 16 h 46"/>
                <a:gd name="T88" fmla="*/ 58 w 60"/>
                <a:gd name="T89" fmla="*/ 12 h 46"/>
                <a:gd name="T90" fmla="*/ 56 w 60"/>
                <a:gd name="T91" fmla="*/ 8 h 46"/>
                <a:gd name="T92" fmla="*/ 52 w 60"/>
                <a:gd name="T93" fmla="*/ 4 h 46"/>
                <a:gd name="T94" fmla="*/ 48 w 60"/>
                <a:gd name="T95" fmla="*/ 2 h 46"/>
                <a:gd name="T96" fmla="*/ 46 w 60"/>
                <a:gd name="T97" fmla="*/ 0 h 46"/>
                <a:gd name="T98" fmla="*/ 42 w 60"/>
                <a:gd name="T99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" h="46">
                  <a:moveTo>
                    <a:pt x="42" y="2"/>
                  </a:moveTo>
                  <a:lnTo>
                    <a:pt x="30" y="8"/>
                  </a:lnTo>
                  <a:lnTo>
                    <a:pt x="20" y="10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6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0" y="34"/>
                  </a:lnTo>
                  <a:lnTo>
                    <a:pt x="20" y="38"/>
                  </a:lnTo>
                  <a:lnTo>
                    <a:pt x="22" y="40"/>
                  </a:lnTo>
                  <a:lnTo>
                    <a:pt x="24" y="42"/>
                  </a:lnTo>
                  <a:lnTo>
                    <a:pt x="26" y="44"/>
                  </a:lnTo>
                  <a:lnTo>
                    <a:pt x="30" y="44"/>
                  </a:lnTo>
                  <a:lnTo>
                    <a:pt x="32" y="46"/>
                  </a:lnTo>
                  <a:lnTo>
                    <a:pt x="36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2"/>
                  </a:lnTo>
                  <a:lnTo>
                    <a:pt x="44" y="38"/>
                  </a:lnTo>
                  <a:lnTo>
                    <a:pt x="44" y="34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4" y="28"/>
                  </a:lnTo>
                  <a:lnTo>
                    <a:pt x="46" y="28"/>
                  </a:lnTo>
                  <a:lnTo>
                    <a:pt x="48" y="30"/>
                  </a:lnTo>
                  <a:lnTo>
                    <a:pt x="50" y="32"/>
                  </a:lnTo>
                  <a:lnTo>
                    <a:pt x="52" y="34"/>
                  </a:lnTo>
                  <a:lnTo>
                    <a:pt x="54" y="36"/>
                  </a:lnTo>
                  <a:lnTo>
                    <a:pt x="56" y="34"/>
                  </a:lnTo>
                  <a:lnTo>
                    <a:pt x="58" y="30"/>
                  </a:lnTo>
                  <a:lnTo>
                    <a:pt x="60" y="24"/>
                  </a:lnTo>
                  <a:lnTo>
                    <a:pt x="60" y="20"/>
                  </a:lnTo>
                  <a:lnTo>
                    <a:pt x="60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6" y="0"/>
                  </a:lnTo>
                  <a:lnTo>
                    <a:pt x="42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8" name="Freeform 315"/>
            <p:cNvSpPr/>
            <p:nvPr/>
          </p:nvSpPr>
          <p:spPr bwMode="gray">
            <a:xfrm>
              <a:off x="2249" y="3020"/>
              <a:ext cx="108" cy="96"/>
            </a:xfrm>
            <a:custGeom>
              <a:avLst/>
              <a:gdLst>
                <a:gd name="T0" fmla="*/ 70 w 108"/>
                <a:gd name="T1" fmla="*/ 46 h 96"/>
                <a:gd name="T2" fmla="*/ 90 w 108"/>
                <a:gd name="T3" fmla="*/ 46 h 96"/>
                <a:gd name="T4" fmla="*/ 100 w 108"/>
                <a:gd name="T5" fmla="*/ 44 h 96"/>
                <a:gd name="T6" fmla="*/ 86 w 108"/>
                <a:gd name="T7" fmla="*/ 38 h 96"/>
                <a:gd name="T8" fmla="*/ 108 w 108"/>
                <a:gd name="T9" fmla="*/ 30 h 96"/>
                <a:gd name="T10" fmla="*/ 108 w 108"/>
                <a:gd name="T11" fmla="*/ 26 h 96"/>
                <a:gd name="T12" fmla="*/ 104 w 108"/>
                <a:gd name="T13" fmla="*/ 22 h 96"/>
                <a:gd name="T14" fmla="*/ 98 w 108"/>
                <a:gd name="T15" fmla="*/ 16 h 96"/>
                <a:gd name="T16" fmla="*/ 92 w 108"/>
                <a:gd name="T17" fmla="*/ 10 h 96"/>
                <a:gd name="T18" fmla="*/ 90 w 108"/>
                <a:gd name="T19" fmla="*/ 6 h 96"/>
                <a:gd name="T20" fmla="*/ 88 w 108"/>
                <a:gd name="T21" fmla="*/ 4 h 96"/>
                <a:gd name="T22" fmla="*/ 84 w 108"/>
                <a:gd name="T23" fmla="*/ 0 h 96"/>
                <a:gd name="T24" fmla="*/ 78 w 108"/>
                <a:gd name="T25" fmla="*/ 2 h 96"/>
                <a:gd name="T26" fmla="*/ 72 w 108"/>
                <a:gd name="T27" fmla="*/ 4 h 96"/>
                <a:gd name="T28" fmla="*/ 66 w 108"/>
                <a:gd name="T29" fmla="*/ 10 h 96"/>
                <a:gd name="T30" fmla="*/ 58 w 108"/>
                <a:gd name="T31" fmla="*/ 14 h 96"/>
                <a:gd name="T32" fmla="*/ 48 w 108"/>
                <a:gd name="T33" fmla="*/ 38 h 96"/>
                <a:gd name="T34" fmla="*/ 42 w 108"/>
                <a:gd name="T35" fmla="*/ 40 h 96"/>
                <a:gd name="T36" fmla="*/ 36 w 108"/>
                <a:gd name="T37" fmla="*/ 46 h 96"/>
                <a:gd name="T38" fmla="*/ 30 w 108"/>
                <a:gd name="T39" fmla="*/ 48 h 96"/>
                <a:gd name="T40" fmla="*/ 24 w 108"/>
                <a:gd name="T41" fmla="*/ 54 h 96"/>
                <a:gd name="T42" fmla="*/ 18 w 108"/>
                <a:gd name="T43" fmla="*/ 60 h 96"/>
                <a:gd name="T44" fmla="*/ 16 w 108"/>
                <a:gd name="T45" fmla="*/ 64 h 96"/>
                <a:gd name="T46" fmla="*/ 0 w 108"/>
                <a:gd name="T47" fmla="*/ 88 h 96"/>
                <a:gd name="T48" fmla="*/ 2 w 108"/>
                <a:gd name="T49" fmla="*/ 90 h 96"/>
                <a:gd name="T50" fmla="*/ 10 w 108"/>
                <a:gd name="T51" fmla="*/ 94 h 96"/>
                <a:gd name="T52" fmla="*/ 16 w 108"/>
                <a:gd name="T53" fmla="*/ 96 h 96"/>
                <a:gd name="T54" fmla="*/ 22 w 108"/>
                <a:gd name="T55" fmla="*/ 90 h 96"/>
                <a:gd name="T56" fmla="*/ 24 w 108"/>
                <a:gd name="T57" fmla="*/ 86 h 96"/>
                <a:gd name="T58" fmla="*/ 28 w 108"/>
                <a:gd name="T59" fmla="*/ 82 h 96"/>
                <a:gd name="T60" fmla="*/ 32 w 108"/>
                <a:gd name="T61" fmla="*/ 80 h 96"/>
                <a:gd name="T62" fmla="*/ 46 w 108"/>
                <a:gd name="T63" fmla="*/ 74 h 96"/>
                <a:gd name="T64" fmla="*/ 62 w 108"/>
                <a:gd name="T65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96">
                  <a:moveTo>
                    <a:pt x="62" y="56"/>
                  </a:moveTo>
                  <a:lnTo>
                    <a:pt x="70" y="46"/>
                  </a:lnTo>
                  <a:lnTo>
                    <a:pt x="84" y="46"/>
                  </a:lnTo>
                  <a:lnTo>
                    <a:pt x="90" y="46"/>
                  </a:lnTo>
                  <a:lnTo>
                    <a:pt x="96" y="44"/>
                  </a:lnTo>
                  <a:lnTo>
                    <a:pt x="100" y="44"/>
                  </a:lnTo>
                  <a:lnTo>
                    <a:pt x="102" y="42"/>
                  </a:lnTo>
                  <a:lnTo>
                    <a:pt x="86" y="38"/>
                  </a:lnTo>
                  <a:lnTo>
                    <a:pt x="108" y="32"/>
                  </a:lnTo>
                  <a:lnTo>
                    <a:pt x="108" y="30"/>
                  </a:lnTo>
                  <a:lnTo>
                    <a:pt x="108" y="28"/>
                  </a:lnTo>
                  <a:lnTo>
                    <a:pt x="108" y="26"/>
                  </a:lnTo>
                  <a:lnTo>
                    <a:pt x="104" y="24"/>
                  </a:lnTo>
                  <a:lnTo>
                    <a:pt x="104" y="22"/>
                  </a:lnTo>
                  <a:lnTo>
                    <a:pt x="102" y="20"/>
                  </a:lnTo>
                  <a:lnTo>
                    <a:pt x="98" y="16"/>
                  </a:lnTo>
                  <a:lnTo>
                    <a:pt x="96" y="14"/>
                  </a:lnTo>
                  <a:lnTo>
                    <a:pt x="92" y="10"/>
                  </a:lnTo>
                  <a:lnTo>
                    <a:pt x="90" y="8"/>
                  </a:lnTo>
                  <a:lnTo>
                    <a:pt x="90" y="6"/>
                  </a:lnTo>
                  <a:lnTo>
                    <a:pt x="88" y="6"/>
                  </a:lnTo>
                  <a:lnTo>
                    <a:pt x="88" y="4"/>
                  </a:lnTo>
                  <a:lnTo>
                    <a:pt x="86" y="2"/>
                  </a:lnTo>
                  <a:lnTo>
                    <a:pt x="84" y="0"/>
                  </a:lnTo>
                  <a:lnTo>
                    <a:pt x="82" y="0"/>
                  </a:lnTo>
                  <a:lnTo>
                    <a:pt x="78" y="2"/>
                  </a:lnTo>
                  <a:lnTo>
                    <a:pt x="74" y="4"/>
                  </a:lnTo>
                  <a:lnTo>
                    <a:pt x="72" y="4"/>
                  </a:lnTo>
                  <a:lnTo>
                    <a:pt x="70" y="6"/>
                  </a:lnTo>
                  <a:lnTo>
                    <a:pt x="66" y="10"/>
                  </a:lnTo>
                  <a:lnTo>
                    <a:pt x="62" y="12"/>
                  </a:lnTo>
                  <a:lnTo>
                    <a:pt x="58" y="14"/>
                  </a:lnTo>
                  <a:lnTo>
                    <a:pt x="48" y="36"/>
                  </a:lnTo>
                  <a:lnTo>
                    <a:pt x="48" y="38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38" y="44"/>
                  </a:lnTo>
                  <a:lnTo>
                    <a:pt x="36" y="46"/>
                  </a:lnTo>
                  <a:lnTo>
                    <a:pt x="32" y="48"/>
                  </a:lnTo>
                  <a:lnTo>
                    <a:pt x="30" y="48"/>
                  </a:lnTo>
                  <a:lnTo>
                    <a:pt x="26" y="52"/>
                  </a:lnTo>
                  <a:lnTo>
                    <a:pt x="24" y="54"/>
                  </a:lnTo>
                  <a:lnTo>
                    <a:pt x="20" y="58"/>
                  </a:lnTo>
                  <a:lnTo>
                    <a:pt x="18" y="60"/>
                  </a:lnTo>
                  <a:lnTo>
                    <a:pt x="16" y="62"/>
                  </a:lnTo>
                  <a:lnTo>
                    <a:pt x="16" y="64"/>
                  </a:lnTo>
                  <a:lnTo>
                    <a:pt x="8" y="8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2" y="90"/>
                  </a:lnTo>
                  <a:lnTo>
                    <a:pt x="6" y="92"/>
                  </a:lnTo>
                  <a:lnTo>
                    <a:pt x="10" y="94"/>
                  </a:lnTo>
                  <a:lnTo>
                    <a:pt x="14" y="96"/>
                  </a:lnTo>
                  <a:lnTo>
                    <a:pt x="16" y="96"/>
                  </a:lnTo>
                  <a:lnTo>
                    <a:pt x="18" y="94"/>
                  </a:lnTo>
                  <a:lnTo>
                    <a:pt x="22" y="90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28" y="82"/>
                  </a:lnTo>
                  <a:lnTo>
                    <a:pt x="32" y="80"/>
                  </a:lnTo>
                  <a:lnTo>
                    <a:pt x="38" y="78"/>
                  </a:lnTo>
                  <a:lnTo>
                    <a:pt x="46" y="74"/>
                  </a:lnTo>
                  <a:lnTo>
                    <a:pt x="54" y="70"/>
                  </a:lnTo>
                  <a:lnTo>
                    <a:pt x="62" y="5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" name="Freeform 316"/>
            <p:cNvSpPr/>
            <p:nvPr/>
          </p:nvSpPr>
          <p:spPr bwMode="gray">
            <a:xfrm>
              <a:off x="2229" y="3062"/>
              <a:ext cx="120" cy="110"/>
            </a:xfrm>
            <a:custGeom>
              <a:avLst/>
              <a:gdLst>
                <a:gd name="T0" fmla="*/ 102 w 120"/>
                <a:gd name="T1" fmla="*/ 32 h 110"/>
                <a:gd name="T2" fmla="*/ 104 w 120"/>
                <a:gd name="T3" fmla="*/ 34 h 110"/>
                <a:gd name="T4" fmla="*/ 112 w 120"/>
                <a:gd name="T5" fmla="*/ 36 h 110"/>
                <a:gd name="T6" fmla="*/ 120 w 120"/>
                <a:gd name="T7" fmla="*/ 42 h 110"/>
                <a:gd name="T8" fmla="*/ 116 w 120"/>
                <a:gd name="T9" fmla="*/ 46 h 110"/>
                <a:gd name="T10" fmla="*/ 114 w 120"/>
                <a:gd name="T11" fmla="*/ 48 h 110"/>
                <a:gd name="T12" fmla="*/ 106 w 120"/>
                <a:gd name="T13" fmla="*/ 50 h 110"/>
                <a:gd name="T14" fmla="*/ 102 w 120"/>
                <a:gd name="T15" fmla="*/ 54 h 110"/>
                <a:gd name="T16" fmla="*/ 100 w 120"/>
                <a:gd name="T17" fmla="*/ 56 h 110"/>
                <a:gd name="T18" fmla="*/ 94 w 120"/>
                <a:gd name="T19" fmla="*/ 70 h 110"/>
                <a:gd name="T20" fmla="*/ 88 w 120"/>
                <a:gd name="T21" fmla="*/ 76 h 110"/>
                <a:gd name="T22" fmla="*/ 86 w 120"/>
                <a:gd name="T23" fmla="*/ 80 h 110"/>
                <a:gd name="T24" fmla="*/ 84 w 120"/>
                <a:gd name="T25" fmla="*/ 84 h 110"/>
                <a:gd name="T26" fmla="*/ 82 w 120"/>
                <a:gd name="T27" fmla="*/ 94 h 110"/>
                <a:gd name="T28" fmla="*/ 78 w 120"/>
                <a:gd name="T29" fmla="*/ 102 h 110"/>
                <a:gd name="T30" fmla="*/ 74 w 120"/>
                <a:gd name="T31" fmla="*/ 106 h 110"/>
                <a:gd name="T32" fmla="*/ 66 w 120"/>
                <a:gd name="T33" fmla="*/ 108 h 110"/>
                <a:gd name="T34" fmla="*/ 60 w 120"/>
                <a:gd name="T35" fmla="*/ 100 h 110"/>
                <a:gd name="T36" fmla="*/ 50 w 120"/>
                <a:gd name="T37" fmla="*/ 98 h 110"/>
                <a:gd name="T38" fmla="*/ 46 w 120"/>
                <a:gd name="T39" fmla="*/ 96 h 110"/>
                <a:gd name="T40" fmla="*/ 40 w 120"/>
                <a:gd name="T41" fmla="*/ 96 h 110"/>
                <a:gd name="T42" fmla="*/ 34 w 120"/>
                <a:gd name="T43" fmla="*/ 96 h 110"/>
                <a:gd name="T44" fmla="*/ 26 w 120"/>
                <a:gd name="T45" fmla="*/ 94 h 110"/>
                <a:gd name="T46" fmla="*/ 22 w 120"/>
                <a:gd name="T47" fmla="*/ 90 h 110"/>
                <a:gd name="T48" fmla="*/ 16 w 120"/>
                <a:gd name="T49" fmla="*/ 86 h 110"/>
                <a:gd name="T50" fmla="*/ 6 w 120"/>
                <a:gd name="T51" fmla="*/ 82 h 110"/>
                <a:gd name="T52" fmla="*/ 0 w 120"/>
                <a:gd name="T53" fmla="*/ 78 h 110"/>
                <a:gd name="T54" fmla="*/ 0 w 120"/>
                <a:gd name="T55" fmla="*/ 74 h 110"/>
                <a:gd name="T56" fmla="*/ 4 w 120"/>
                <a:gd name="T57" fmla="*/ 72 h 110"/>
                <a:gd name="T58" fmla="*/ 2 w 120"/>
                <a:gd name="T59" fmla="*/ 60 h 110"/>
                <a:gd name="T60" fmla="*/ 2 w 120"/>
                <a:gd name="T61" fmla="*/ 52 h 110"/>
                <a:gd name="T62" fmla="*/ 6 w 120"/>
                <a:gd name="T63" fmla="*/ 44 h 110"/>
                <a:gd name="T64" fmla="*/ 8 w 120"/>
                <a:gd name="T65" fmla="*/ 42 h 110"/>
                <a:gd name="T66" fmla="*/ 20 w 120"/>
                <a:gd name="T67" fmla="*/ 46 h 110"/>
                <a:gd name="T68" fmla="*/ 22 w 120"/>
                <a:gd name="T69" fmla="*/ 48 h 110"/>
                <a:gd name="T70" fmla="*/ 28 w 120"/>
                <a:gd name="T71" fmla="*/ 52 h 110"/>
                <a:gd name="T72" fmla="*/ 36 w 120"/>
                <a:gd name="T73" fmla="*/ 52 h 110"/>
                <a:gd name="T74" fmla="*/ 44 w 120"/>
                <a:gd name="T75" fmla="*/ 44 h 110"/>
                <a:gd name="T76" fmla="*/ 48 w 120"/>
                <a:gd name="T77" fmla="*/ 42 h 110"/>
                <a:gd name="T78" fmla="*/ 56 w 120"/>
                <a:gd name="T79" fmla="*/ 38 h 110"/>
                <a:gd name="T80" fmla="*/ 62 w 120"/>
                <a:gd name="T81" fmla="*/ 34 h 110"/>
                <a:gd name="T82" fmla="*/ 70 w 120"/>
                <a:gd name="T83" fmla="*/ 30 h 110"/>
                <a:gd name="T84" fmla="*/ 74 w 120"/>
                <a:gd name="T85" fmla="*/ 28 h 110"/>
                <a:gd name="T86" fmla="*/ 90 w 120"/>
                <a:gd name="T87" fmla="*/ 4 h 110"/>
                <a:gd name="T88" fmla="*/ 94 w 120"/>
                <a:gd name="T89" fmla="*/ 4 h 110"/>
                <a:gd name="T90" fmla="*/ 106 w 120"/>
                <a:gd name="T91" fmla="*/ 4 h 110"/>
                <a:gd name="T92" fmla="*/ 116 w 120"/>
                <a:gd name="T93" fmla="*/ 2 h 110"/>
                <a:gd name="T94" fmla="*/ 120 w 120"/>
                <a:gd name="T95" fmla="*/ 2 h 110"/>
                <a:gd name="T96" fmla="*/ 116 w 120"/>
                <a:gd name="T97" fmla="*/ 6 h 110"/>
                <a:gd name="T98" fmla="*/ 108 w 120"/>
                <a:gd name="T99" fmla="*/ 12 h 110"/>
                <a:gd name="T100" fmla="*/ 102 w 120"/>
                <a:gd name="T101" fmla="*/ 2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0" h="110">
                  <a:moveTo>
                    <a:pt x="102" y="28"/>
                  </a:moveTo>
                  <a:lnTo>
                    <a:pt x="102" y="32"/>
                  </a:lnTo>
                  <a:lnTo>
                    <a:pt x="102" y="34"/>
                  </a:lnTo>
                  <a:lnTo>
                    <a:pt x="104" y="34"/>
                  </a:lnTo>
                  <a:lnTo>
                    <a:pt x="106" y="34"/>
                  </a:lnTo>
                  <a:lnTo>
                    <a:pt x="112" y="36"/>
                  </a:lnTo>
                  <a:lnTo>
                    <a:pt x="116" y="38"/>
                  </a:lnTo>
                  <a:lnTo>
                    <a:pt x="120" y="42"/>
                  </a:lnTo>
                  <a:lnTo>
                    <a:pt x="118" y="44"/>
                  </a:lnTo>
                  <a:lnTo>
                    <a:pt x="116" y="46"/>
                  </a:lnTo>
                  <a:lnTo>
                    <a:pt x="114" y="48"/>
                  </a:lnTo>
                  <a:lnTo>
                    <a:pt x="114" y="48"/>
                  </a:lnTo>
                  <a:lnTo>
                    <a:pt x="108" y="48"/>
                  </a:lnTo>
                  <a:lnTo>
                    <a:pt x="106" y="50"/>
                  </a:lnTo>
                  <a:lnTo>
                    <a:pt x="102" y="52"/>
                  </a:lnTo>
                  <a:lnTo>
                    <a:pt x="102" y="54"/>
                  </a:lnTo>
                  <a:lnTo>
                    <a:pt x="100" y="56"/>
                  </a:lnTo>
                  <a:lnTo>
                    <a:pt x="100" y="56"/>
                  </a:lnTo>
                  <a:lnTo>
                    <a:pt x="98" y="70"/>
                  </a:lnTo>
                  <a:lnTo>
                    <a:pt x="94" y="70"/>
                  </a:lnTo>
                  <a:lnTo>
                    <a:pt x="90" y="74"/>
                  </a:lnTo>
                  <a:lnTo>
                    <a:pt x="88" y="76"/>
                  </a:lnTo>
                  <a:lnTo>
                    <a:pt x="86" y="78"/>
                  </a:lnTo>
                  <a:lnTo>
                    <a:pt x="86" y="80"/>
                  </a:lnTo>
                  <a:lnTo>
                    <a:pt x="84" y="82"/>
                  </a:lnTo>
                  <a:lnTo>
                    <a:pt x="84" y="84"/>
                  </a:lnTo>
                  <a:lnTo>
                    <a:pt x="82" y="90"/>
                  </a:lnTo>
                  <a:lnTo>
                    <a:pt x="82" y="94"/>
                  </a:lnTo>
                  <a:lnTo>
                    <a:pt x="80" y="98"/>
                  </a:lnTo>
                  <a:lnTo>
                    <a:pt x="78" y="102"/>
                  </a:lnTo>
                  <a:lnTo>
                    <a:pt x="76" y="104"/>
                  </a:lnTo>
                  <a:lnTo>
                    <a:pt x="74" y="106"/>
                  </a:lnTo>
                  <a:lnTo>
                    <a:pt x="70" y="108"/>
                  </a:lnTo>
                  <a:lnTo>
                    <a:pt x="66" y="108"/>
                  </a:lnTo>
                  <a:lnTo>
                    <a:pt x="64" y="110"/>
                  </a:lnTo>
                  <a:lnTo>
                    <a:pt x="60" y="100"/>
                  </a:lnTo>
                  <a:lnTo>
                    <a:pt x="50" y="100"/>
                  </a:lnTo>
                  <a:lnTo>
                    <a:pt x="50" y="98"/>
                  </a:lnTo>
                  <a:lnTo>
                    <a:pt x="50" y="96"/>
                  </a:lnTo>
                  <a:lnTo>
                    <a:pt x="46" y="96"/>
                  </a:lnTo>
                  <a:lnTo>
                    <a:pt x="42" y="96"/>
                  </a:lnTo>
                  <a:lnTo>
                    <a:pt x="40" y="96"/>
                  </a:lnTo>
                  <a:lnTo>
                    <a:pt x="38" y="96"/>
                  </a:lnTo>
                  <a:lnTo>
                    <a:pt x="34" y="96"/>
                  </a:lnTo>
                  <a:lnTo>
                    <a:pt x="30" y="96"/>
                  </a:lnTo>
                  <a:lnTo>
                    <a:pt x="26" y="94"/>
                  </a:lnTo>
                  <a:lnTo>
                    <a:pt x="24" y="92"/>
                  </a:lnTo>
                  <a:lnTo>
                    <a:pt x="22" y="90"/>
                  </a:lnTo>
                  <a:lnTo>
                    <a:pt x="20" y="88"/>
                  </a:lnTo>
                  <a:lnTo>
                    <a:pt x="16" y="86"/>
                  </a:lnTo>
                  <a:lnTo>
                    <a:pt x="12" y="84"/>
                  </a:lnTo>
                  <a:lnTo>
                    <a:pt x="6" y="82"/>
                  </a:lnTo>
                  <a:lnTo>
                    <a:pt x="2" y="80"/>
                  </a:lnTo>
                  <a:lnTo>
                    <a:pt x="0" y="78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2" y="74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2" y="60"/>
                  </a:lnTo>
                  <a:lnTo>
                    <a:pt x="2" y="56"/>
                  </a:lnTo>
                  <a:lnTo>
                    <a:pt x="2" y="52"/>
                  </a:lnTo>
                  <a:lnTo>
                    <a:pt x="4" y="48"/>
                  </a:lnTo>
                  <a:lnTo>
                    <a:pt x="6" y="44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28" y="42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2" y="48"/>
                  </a:lnTo>
                  <a:lnTo>
                    <a:pt x="26" y="50"/>
                  </a:lnTo>
                  <a:lnTo>
                    <a:pt x="28" y="52"/>
                  </a:lnTo>
                  <a:lnTo>
                    <a:pt x="32" y="54"/>
                  </a:lnTo>
                  <a:lnTo>
                    <a:pt x="36" y="52"/>
                  </a:lnTo>
                  <a:lnTo>
                    <a:pt x="40" y="50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50" y="38"/>
                  </a:lnTo>
                  <a:lnTo>
                    <a:pt x="56" y="38"/>
                  </a:lnTo>
                  <a:lnTo>
                    <a:pt x="58" y="36"/>
                  </a:lnTo>
                  <a:lnTo>
                    <a:pt x="62" y="34"/>
                  </a:lnTo>
                  <a:lnTo>
                    <a:pt x="66" y="32"/>
                  </a:lnTo>
                  <a:lnTo>
                    <a:pt x="70" y="30"/>
                  </a:lnTo>
                  <a:lnTo>
                    <a:pt x="72" y="28"/>
                  </a:lnTo>
                  <a:lnTo>
                    <a:pt x="74" y="28"/>
                  </a:lnTo>
                  <a:lnTo>
                    <a:pt x="82" y="14"/>
                  </a:lnTo>
                  <a:lnTo>
                    <a:pt x="90" y="4"/>
                  </a:lnTo>
                  <a:lnTo>
                    <a:pt x="90" y="4"/>
                  </a:lnTo>
                  <a:lnTo>
                    <a:pt x="94" y="4"/>
                  </a:lnTo>
                  <a:lnTo>
                    <a:pt x="100" y="4"/>
                  </a:lnTo>
                  <a:lnTo>
                    <a:pt x="106" y="4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0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6" y="6"/>
                  </a:lnTo>
                  <a:lnTo>
                    <a:pt x="112" y="8"/>
                  </a:lnTo>
                  <a:lnTo>
                    <a:pt x="108" y="12"/>
                  </a:lnTo>
                  <a:lnTo>
                    <a:pt x="102" y="14"/>
                  </a:lnTo>
                  <a:lnTo>
                    <a:pt x="102" y="2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0" name="Freeform 317"/>
            <p:cNvSpPr/>
            <p:nvPr/>
          </p:nvSpPr>
          <p:spPr bwMode="gray">
            <a:xfrm>
              <a:off x="2633" y="3146"/>
              <a:ext cx="128" cy="108"/>
            </a:xfrm>
            <a:custGeom>
              <a:avLst/>
              <a:gdLst>
                <a:gd name="T0" fmla="*/ 78 w 128"/>
                <a:gd name="T1" fmla="*/ 40 h 108"/>
                <a:gd name="T2" fmla="*/ 78 w 128"/>
                <a:gd name="T3" fmla="*/ 38 h 108"/>
                <a:gd name="T4" fmla="*/ 76 w 128"/>
                <a:gd name="T5" fmla="*/ 36 h 108"/>
                <a:gd name="T6" fmla="*/ 72 w 128"/>
                <a:gd name="T7" fmla="*/ 36 h 108"/>
                <a:gd name="T8" fmla="*/ 70 w 128"/>
                <a:gd name="T9" fmla="*/ 34 h 108"/>
                <a:gd name="T10" fmla="*/ 68 w 128"/>
                <a:gd name="T11" fmla="*/ 32 h 108"/>
                <a:gd name="T12" fmla="*/ 62 w 128"/>
                <a:gd name="T13" fmla="*/ 28 h 108"/>
                <a:gd name="T14" fmla="*/ 58 w 128"/>
                <a:gd name="T15" fmla="*/ 24 h 108"/>
                <a:gd name="T16" fmla="*/ 52 w 128"/>
                <a:gd name="T17" fmla="*/ 20 h 108"/>
                <a:gd name="T18" fmla="*/ 46 w 128"/>
                <a:gd name="T19" fmla="*/ 16 h 108"/>
                <a:gd name="T20" fmla="*/ 42 w 128"/>
                <a:gd name="T21" fmla="*/ 12 h 108"/>
                <a:gd name="T22" fmla="*/ 40 w 128"/>
                <a:gd name="T23" fmla="*/ 10 h 108"/>
                <a:gd name="T24" fmla="*/ 38 w 128"/>
                <a:gd name="T25" fmla="*/ 10 h 108"/>
                <a:gd name="T26" fmla="*/ 34 w 128"/>
                <a:gd name="T27" fmla="*/ 10 h 108"/>
                <a:gd name="T28" fmla="*/ 26 w 128"/>
                <a:gd name="T29" fmla="*/ 8 h 108"/>
                <a:gd name="T30" fmla="*/ 14 w 128"/>
                <a:gd name="T31" fmla="*/ 4 h 108"/>
                <a:gd name="T32" fmla="*/ 4 w 128"/>
                <a:gd name="T33" fmla="*/ 0 h 108"/>
                <a:gd name="T34" fmla="*/ 0 w 128"/>
                <a:gd name="T35" fmla="*/ 80 h 108"/>
                <a:gd name="T36" fmla="*/ 12 w 128"/>
                <a:gd name="T37" fmla="*/ 86 h 108"/>
                <a:gd name="T38" fmla="*/ 28 w 128"/>
                <a:gd name="T39" fmla="*/ 80 h 108"/>
                <a:gd name="T40" fmla="*/ 28 w 128"/>
                <a:gd name="T41" fmla="*/ 78 h 108"/>
                <a:gd name="T42" fmla="*/ 28 w 128"/>
                <a:gd name="T43" fmla="*/ 76 h 108"/>
                <a:gd name="T44" fmla="*/ 30 w 128"/>
                <a:gd name="T45" fmla="*/ 74 h 108"/>
                <a:gd name="T46" fmla="*/ 34 w 128"/>
                <a:gd name="T47" fmla="*/ 72 h 108"/>
                <a:gd name="T48" fmla="*/ 38 w 128"/>
                <a:gd name="T49" fmla="*/ 68 h 108"/>
                <a:gd name="T50" fmla="*/ 42 w 128"/>
                <a:gd name="T51" fmla="*/ 68 h 108"/>
                <a:gd name="T52" fmla="*/ 46 w 128"/>
                <a:gd name="T53" fmla="*/ 66 h 108"/>
                <a:gd name="T54" fmla="*/ 52 w 128"/>
                <a:gd name="T55" fmla="*/ 68 h 108"/>
                <a:gd name="T56" fmla="*/ 76 w 128"/>
                <a:gd name="T57" fmla="*/ 82 h 108"/>
                <a:gd name="T58" fmla="*/ 86 w 128"/>
                <a:gd name="T59" fmla="*/ 94 h 108"/>
                <a:gd name="T60" fmla="*/ 104 w 128"/>
                <a:gd name="T61" fmla="*/ 102 h 108"/>
                <a:gd name="T62" fmla="*/ 126 w 128"/>
                <a:gd name="T63" fmla="*/ 108 h 108"/>
                <a:gd name="T64" fmla="*/ 128 w 128"/>
                <a:gd name="T65" fmla="*/ 108 h 108"/>
                <a:gd name="T66" fmla="*/ 128 w 128"/>
                <a:gd name="T67" fmla="*/ 106 h 108"/>
                <a:gd name="T68" fmla="*/ 128 w 128"/>
                <a:gd name="T69" fmla="*/ 104 h 108"/>
                <a:gd name="T70" fmla="*/ 128 w 128"/>
                <a:gd name="T71" fmla="*/ 100 h 108"/>
                <a:gd name="T72" fmla="*/ 126 w 128"/>
                <a:gd name="T73" fmla="*/ 98 h 108"/>
                <a:gd name="T74" fmla="*/ 124 w 128"/>
                <a:gd name="T75" fmla="*/ 94 h 108"/>
                <a:gd name="T76" fmla="*/ 120 w 128"/>
                <a:gd name="T77" fmla="*/ 92 h 108"/>
                <a:gd name="T78" fmla="*/ 116 w 128"/>
                <a:gd name="T79" fmla="*/ 88 h 108"/>
                <a:gd name="T80" fmla="*/ 110 w 128"/>
                <a:gd name="T81" fmla="*/ 84 h 108"/>
                <a:gd name="T82" fmla="*/ 106 w 128"/>
                <a:gd name="T83" fmla="*/ 80 h 108"/>
                <a:gd name="T84" fmla="*/ 102 w 128"/>
                <a:gd name="T85" fmla="*/ 76 h 108"/>
                <a:gd name="T86" fmla="*/ 98 w 128"/>
                <a:gd name="T87" fmla="*/ 72 h 108"/>
                <a:gd name="T88" fmla="*/ 96 w 128"/>
                <a:gd name="T89" fmla="*/ 70 h 108"/>
                <a:gd name="T90" fmla="*/ 96 w 128"/>
                <a:gd name="T91" fmla="*/ 70 h 108"/>
                <a:gd name="T92" fmla="*/ 80 w 128"/>
                <a:gd name="T93" fmla="*/ 60 h 108"/>
                <a:gd name="T94" fmla="*/ 96 w 128"/>
                <a:gd name="T95" fmla="*/ 54 h 108"/>
                <a:gd name="T96" fmla="*/ 92 w 128"/>
                <a:gd name="T97" fmla="*/ 46 h 108"/>
                <a:gd name="T98" fmla="*/ 90 w 128"/>
                <a:gd name="T99" fmla="*/ 46 h 108"/>
                <a:gd name="T100" fmla="*/ 88 w 128"/>
                <a:gd name="T101" fmla="*/ 44 h 108"/>
                <a:gd name="T102" fmla="*/ 84 w 128"/>
                <a:gd name="T103" fmla="*/ 44 h 108"/>
                <a:gd name="T104" fmla="*/ 80 w 128"/>
                <a:gd name="T105" fmla="*/ 42 h 108"/>
                <a:gd name="T106" fmla="*/ 78 w 128"/>
                <a:gd name="T107" fmla="*/ 42 h 108"/>
                <a:gd name="T108" fmla="*/ 78 w 128"/>
                <a:gd name="T109" fmla="*/ 4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" h="108">
                  <a:moveTo>
                    <a:pt x="78" y="40"/>
                  </a:moveTo>
                  <a:lnTo>
                    <a:pt x="78" y="38"/>
                  </a:lnTo>
                  <a:lnTo>
                    <a:pt x="76" y="36"/>
                  </a:lnTo>
                  <a:lnTo>
                    <a:pt x="72" y="36"/>
                  </a:lnTo>
                  <a:lnTo>
                    <a:pt x="70" y="34"/>
                  </a:lnTo>
                  <a:lnTo>
                    <a:pt x="68" y="32"/>
                  </a:lnTo>
                  <a:lnTo>
                    <a:pt x="62" y="28"/>
                  </a:lnTo>
                  <a:lnTo>
                    <a:pt x="58" y="24"/>
                  </a:lnTo>
                  <a:lnTo>
                    <a:pt x="52" y="20"/>
                  </a:lnTo>
                  <a:lnTo>
                    <a:pt x="46" y="16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4" y="10"/>
                  </a:lnTo>
                  <a:lnTo>
                    <a:pt x="26" y="8"/>
                  </a:lnTo>
                  <a:lnTo>
                    <a:pt x="14" y="4"/>
                  </a:lnTo>
                  <a:lnTo>
                    <a:pt x="4" y="0"/>
                  </a:lnTo>
                  <a:lnTo>
                    <a:pt x="0" y="80"/>
                  </a:lnTo>
                  <a:lnTo>
                    <a:pt x="12" y="86"/>
                  </a:lnTo>
                  <a:lnTo>
                    <a:pt x="28" y="80"/>
                  </a:lnTo>
                  <a:lnTo>
                    <a:pt x="28" y="78"/>
                  </a:lnTo>
                  <a:lnTo>
                    <a:pt x="28" y="76"/>
                  </a:lnTo>
                  <a:lnTo>
                    <a:pt x="30" y="74"/>
                  </a:lnTo>
                  <a:lnTo>
                    <a:pt x="34" y="72"/>
                  </a:lnTo>
                  <a:lnTo>
                    <a:pt x="38" y="68"/>
                  </a:lnTo>
                  <a:lnTo>
                    <a:pt x="42" y="68"/>
                  </a:lnTo>
                  <a:lnTo>
                    <a:pt x="46" y="66"/>
                  </a:lnTo>
                  <a:lnTo>
                    <a:pt x="52" y="68"/>
                  </a:lnTo>
                  <a:lnTo>
                    <a:pt x="76" y="82"/>
                  </a:lnTo>
                  <a:lnTo>
                    <a:pt x="86" y="94"/>
                  </a:lnTo>
                  <a:lnTo>
                    <a:pt x="104" y="102"/>
                  </a:lnTo>
                  <a:lnTo>
                    <a:pt x="126" y="108"/>
                  </a:lnTo>
                  <a:lnTo>
                    <a:pt x="128" y="108"/>
                  </a:lnTo>
                  <a:lnTo>
                    <a:pt x="128" y="106"/>
                  </a:lnTo>
                  <a:lnTo>
                    <a:pt x="128" y="104"/>
                  </a:lnTo>
                  <a:lnTo>
                    <a:pt x="128" y="100"/>
                  </a:lnTo>
                  <a:lnTo>
                    <a:pt x="126" y="98"/>
                  </a:lnTo>
                  <a:lnTo>
                    <a:pt x="124" y="94"/>
                  </a:lnTo>
                  <a:lnTo>
                    <a:pt x="120" y="92"/>
                  </a:lnTo>
                  <a:lnTo>
                    <a:pt x="116" y="88"/>
                  </a:lnTo>
                  <a:lnTo>
                    <a:pt x="110" y="84"/>
                  </a:lnTo>
                  <a:lnTo>
                    <a:pt x="106" y="80"/>
                  </a:lnTo>
                  <a:lnTo>
                    <a:pt x="102" y="76"/>
                  </a:lnTo>
                  <a:lnTo>
                    <a:pt x="98" y="72"/>
                  </a:lnTo>
                  <a:lnTo>
                    <a:pt x="96" y="70"/>
                  </a:lnTo>
                  <a:lnTo>
                    <a:pt x="96" y="70"/>
                  </a:lnTo>
                  <a:lnTo>
                    <a:pt x="80" y="60"/>
                  </a:lnTo>
                  <a:lnTo>
                    <a:pt x="96" y="54"/>
                  </a:lnTo>
                  <a:lnTo>
                    <a:pt x="92" y="46"/>
                  </a:lnTo>
                  <a:lnTo>
                    <a:pt x="90" y="46"/>
                  </a:lnTo>
                  <a:lnTo>
                    <a:pt x="88" y="44"/>
                  </a:lnTo>
                  <a:lnTo>
                    <a:pt x="84" y="44"/>
                  </a:lnTo>
                  <a:lnTo>
                    <a:pt x="80" y="42"/>
                  </a:lnTo>
                  <a:lnTo>
                    <a:pt x="78" y="42"/>
                  </a:lnTo>
                  <a:lnTo>
                    <a:pt x="78" y="4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1" name="Freeform 318"/>
            <p:cNvSpPr/>
            <p:nvPr/>
          </p:nvSpPr>
          <p:spPr bwMode="gray">
            <a:xfrm>
              <a:off x="2513" y="3118"/>
              <a:ext cx="122" cy="108"/>
            </a:xfrm>
            <a:custGeom>
              <a:avLst/>
              <a:gdLst>
                <a:gd name="T0" fmla="*/ 122 w 122"/>
                <a:gd name="T1" fmla="*/ 28 h 108"/>
                <a:gd name="T2" fmla="*/ 114 w 122"/>
                <a:gd name="T3" fmla="*/ 24 h 108"/>
                <a:gd name="T4" fmla="*/ 102 w 122"/>
                <a:gd name="T5" fmla="*/ 18 h 108"/>
                <a:gd name="T6" fmla="*/ 92 w 122"/>
                <a:gd name="T7" fmla="*/ 14 h 108"/>
                <a:gd name="T8" fmla="*/ 80 w 122"/>
                <a:gd name="T9" fmla="*/ 14 h 108"/>
                <a:gd name="T10" fmla="*/ 72 w 122"/>
                <a:gd name="T11" fmla="*/ 20 h 108"/>
                <a:gd name="T12" fmla="*/ 72 w 122"/>
                <a:gd name="T13" fmla="*/ 20 h 108"/>
                <a:gd name="T14" fmla="*/ 72 w 122"/>
                <a:gd name="T15" fmla="*/ 24 h 108"/>
                <a:gd name="T16" fmla="*/ 72 w 122"/>
                <a:gd name="T17" fmla="*/ 28 h 108"/>
                <a:gd name="T18" fmla="*/ 70 w 122"/>
                <a:gd name="T19" fmla="*/ 32 h 108"/>
                <a:gd name="T20" fmla="*/ 70 w 122"/>
                <a:gd name="T21" fmla="*/ 36 h 108"/>
                <a:gd name="T22" fmla="*/ 66 w 122"/>
                <a:gd name="T23" fmla="*/ 40 h 108"/>
                <a:gd name="T24" fmla="*/ 64 w 122"/>
                <a:gd name="T25" fmla="*/ 42 h 108"/>
                <a:gd name="T26" fmla="*/ 58 w 122"/>
                <a:gd name="T27" fmla="*/ 42 h 108"/>
                <a:gd name="T28" fmla="*/ 52 w 122"/>
                <a:gd name="T29" fmla="*/ 42 h 108"/>
                <a:gd name="T30" fmla="*/ 48 w 122"/>
                <a:gd name="T31" fmla="*/ 40 h 108"/>
                <a:gd name="T32" fmla="*/ 42 w 122"/>
                <a:gd name="T33" fmla="*/ 38 h 108"/>
                <a:gd name="T34" fmla="*/ 40 w 122"/>
                <a:gd name="T35" fmla="*/ 32 h 108"/>
                <a:gd name="T36" fmla="*/ 38 w 122"/>
                <a:gd name="T37" fmla="*/ 28 h 108"/>
                <a:gd name="T38" fmla="*/ 34 w 122"/>
                <a:gd name="T39" fmla="*/ 22 h 108"/>
                <a:gd name="T40" fmla="*/ 34 w 122"/>
                <a:gd name="T41" fmla="*/ 18 h 108"/>
                <a:gd name="T42" fmla="*/ 32 w 122"/>
                <a:gd name="T43" fmla="*/ 14 h 108"/>
                <a:gd name="T44" fmla="*/ 32 w 122"/>
                <a:gd name="T45" fmla="*/ 12 h 108"/>
                <a:gd name="T46" fmla="*/ 30 w 122"/>
                <a:gd name="T47" fmla="*/ 12 h 108"/>
                <a:gd name="T48" fmla="*/ 28 w 122"/>
                <a:gd name="T49" fmla="*/ 10 h 108"/>
                <a:gd name="T50" fmla="*/ 26 w 122"/>
                <a:gd name="T51" fmla="*/ 6 h 108"/>
                <a:gd name="T52" fmla="*/ 22 w 122"/>
                <a:gd name="T53" fmla="*/ 4 h 108"/>
                <a:gd name="T54" fmla="*/ 18 w 122"/>
                <a:gd name="T55" fmla="*/ 2 h 108"/>
                <a:gd name="T56" fmla="*/ 12 w 122"/>
                <a:gd name="T57" fmla="*/ 0 h 108"/>
                <a:gd name="T58" fmla="*/ 8 w 122"/>
                <a:gd name="T59" fmla="*/ 2 h 108"/>
                <a:gd name="T60" fmla="*/ 2 w 122"/>
                <a:gd name="T61" fmla="*/ 4 h 108"/>
                <a:gd name="T62" fmla="*/ 2 w 122"/>
                <a:gd name="T63" fmla="*/ 6 h 108"/>
                <a:gd name="T64" fmla="*/ 0 w 122"/>
                <a:gd name="T65" fmla="*/ 8 h 108"/>
                <a:gd name="T66" fmla="*/ 0 w 122"/>
                <a:gd name="T67" fmla="*/ 10 h 108"/>
                <a:gd name="T68" fmla="*/ 2 w 122"/>
                <a:gd name="T69" fmla="*/ 14 h 108"/>
                <a:gd name="T70" fmla="*/ 6 w 122"/>
                <a:gd name="T71" fmla="*/ 18 h 108"/>
                <a:gd name="T72" fmla="*/ 10 w 122"/>
                <a:gd name="T73" fmla="*/ 26 h 108"/>
                <a:gd name="T74" fmla="*/ 12 w 122"/>
                <a:gd name="T75" fmla="*/ 32 h 108"/>
                <a:gd name="T76" fmla="*/ 14 w 122"/>
                <a:gd name="T77" fmla="*/ 38 h 108"/>
                <a:gd name="T78" fmla="*/ 14 w 122"/>
                <a:gd name="T79" fmla="*/ 42 h 108"/>
                <a:gd name="T80" fmla="*/ 16 w 122"/>
                <a:gd name="T81" fmla="*/ 46 h 108"/>
                <a:gd name="T82" fmla="*/ 18 w 122"/>
                <a:gd name="T83" fmla="*/ 48 h 108"/>
                <a:gd name="T84" fmla="*/ 20 w 122"/>
                <a:gd name="T85" fmla="*/ 50 h 108"/>
                <a:gd name="T86" fmla="*/ 24 w 122"/>
                <a:gd name="T87" fmla="*/ 50 h 108"/>
                <a:gd name="T88" fmla="*/ 28 w 122"/>
                <a:gd name="T89" fmla="*/ 48 h 108"/>
                <a:gd name="T90" fmla="*/ 34 w 122"/>
                <a:gd name="T91" fmla="*/ 48 h 108"/>
                <a:gd name="T92" fmla="*/ 38 w 122"/>
                <a:gd name="T93" fmla="*/ 50 h 108"/>
                <a:gd name="T94" fmla="*/ 42 w 122"/>
                <a:gd name="T95" fmla="*/ 52 h 108"/>
                <a:gd name="T96" fmla="*/ 46 w 122"/>
                <a:gd name="T97" fmla="*/ 54 h 108"/>
                <a:gd name="T98" fmla="*/ 50 w 122"/>
                <a:gd name="T99" fmla="*/ 54 h 108"/>
                <a:gd name="T100" fmla="*/ 56 w 122"/>
                <a:gd name="T101" fmla="*/ 56 h 108"/>
                <a:gd name="T102" fmla="*/ 62 w 122"/>
                <a:gd name="T103" fmla="*/ 56 h 108"/>
                <a:gd name="T104" fmla="*/ 68 w 122"/>
                <a:gd name="T105" fmla="*/ 58 h 108"/>
                <a:gd name="T106" fmla="*/ 70 w 122"/>
                <a:gd name="T107" fmla="*/ 58 h 108"/>
                <a:gd name="T108" fmla="*/ 72 w 122"/>
                <a:gd name="T109" fmla="*/ 58 h 108"/>
                <a:gd name="T110" fmla="*/ 88 w 122"/>
                <a:gd name="T111" fmla="*/ 72 h 108"/>
                <a:gd name="T112" fmla="*/ 98 w 122"/>
                <a:gd name="T113" fmla="*/ 90 h 108"/>
                <a:gd name="T114" fmla="*/ 114 w 122"/>
                <a:gd name="T115" fmla="*/ 104 h 108"/>
                <a:gd name="T116" fmla="*/ 118 w 122"/>
                <a:gd name="T117" fmla="*/ 108 h 108"/>
                <a:gd name="T118" fmla="*/ 122 w 122"/>
                <a:gd name="T119" fmla="*/ 2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2" h="108">
                  <a:moveTo>
                    <a:pt x="122" y="28"/>
                  </a:moveTo>
                  <a:lnTo>
                    <a:pt x="114" y="24"/>
                  </a:lnTo>
                  <a:lnTo>
                    <a:pt x="102" y="18"/>
                  </a:lnTo>
                  <a:lnTo>
                    <a:pt x="92" y="14"/>
                  </a:lnTo>
                  <a:lnTo>
                    <a:pt x="80" y="1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2" y="24"/>
                  </a:lnTo>
                  <a:lnTo>
                    <a:pt x="72" y="28"/>
                  </a:lnTo>
                  <a:lnTo>
                    <a:pt x="70" y="32"/>
                  </a:lnTo>
                  <a:lnTo>
                    <a:pt x="70" y="36"/>
                  </a:lnTo>
                  <a:lnTo>
                    <a:pt x="66" y="40"/>
                  </a:lnTo>
                  <a:lnTo>
                    <a:pt x="64" y="42"/>
                  </a:lnTo>
                  <a:lnTo>
                    <a:pt x="58" y="42"/>
                  </a:lnTo>
                  <a:lnTo>
                    <a:pt x="52" y="42"/>
                  </a:lnTo>
                  <a:lnTo>
                    <a:pt x="48" y="40"/>
                  </a:lnTo>
                  <a:lnTo>
                    <a:pt x="42" y="38"/>
                  </a:lnTo>
                  <a:lnTo>
                    <a:pt x="40" y="32"/>
                  </a:lnTo>
                  <a:lnTo>
                    <a:pt x="38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6" y="18"/>
                  </a:lnTo>
                  <a:lnTo>
                    <a:pt x="10" y="26"/>
                  </a:lnTo>
                  <a:lnTo>
                    <a:pt x="12" y="32"/>
                  </a:lnTo>
                  <a:lnTo>
                    <a:pt x="14" y="38"/>
                  </a:lnTo>
                  <a:lnTo>
                    <a:pt x="14" y="42"/>
                  </a:lnTo>
                  <a:lnTo>
                    <a:pt x="16" y="46"/>
                  </a:lnTo>
                  <a:lnTo>
                    <a:pt x="18" y="48"/>
                  </a:lnTo>
                  <a:lnTo>
                    <a:pt x="20" y="50"/>
                  </a:lnTo>
                  <a:lnTo>
                    <a:pt x="24" y="50"/>
                  </a:lnTo>
                  <a:lnTo>
                    <a:pt x="28" y="48"/>
                  </a:lnTo>
                  <a:lnTo>
                    <a:pt x="34" y="48"/>
                  </a:lnTo>
                  <a:lnTo>
                    <a:pt x="38" y="50"/>
                  </a:lnTo>
                  <a:lnTo>
                    <a:pt x="42" y="52"/>
                  </a:lnTo>
                  <a:lnTo>
                    <a:pt x="46" y="54"/>
                  </a:lnTo>
                  <a:lnTo>
                    <a:pt x="50" y="54"/>
                  </a:lnTo>
                  <a:lnTo>
                    <a:pt x="56" y="56"/>
                  </a:lnTo>
                  <a:lnTo>
                    <a:pt x="62" y="56"/>
                  </a:lnTo>
                  <a:lnTo>
                    <a:pt x="68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88" y="72"/>
                  </a:lnTo>
                  <a:lnTo>
                    <a:pt x="98" y="90"/>
                  </a:lnTo>
                  <a:lnTo>
                    <a:pt x="114" y="104"/>
                  </a:lnTo>
                  <a:lnTo>
                    <a:pt x="118" y="108"/>
                  </a:lnTo>
                  <a:lnTo>
                    <a:pt x="122" y="2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2" name="Freeform 319"/>
            <p:cNvSpPr/>
            <p:nvPr/>
          </p:nvSpPr>
          <p:spPr bwMode="gray">
            <a:xfrm>
              <a:off x="2285" y="3296"/>
              <a:ext cx="508" cy="408"/>
            </a:xfrm>
            <a:custGeom>
              <a:avLst/>
              <a:gdLst>
                <a:gd name="T0" fmla="*/ 98 w 508"/>
                <a:gd name="T1" fmla="*/ 124 h 408"/>
                <a:gd name="T2" fmla="*/ 110 w 508"/>
                <a:gd name="T3" fmla="*/ 100 h 408"/>
                <a:gd name="T4" fmla="*/ 128 w 508"/>
                <a:gd name="T5" fmla="*/ 86 h 408"/>
                <a:gd name="T6" fmla="*/ 134 w 508"/>
                <a:gd name="T7" fmla="*/ 70 h 408"/>
                <a:gd name="T8" fmla="*/ 170 w 508"/>
                <a:gd name="T9" fmla="*/ 48 h 408"/>
                <a:gd name="T10" fmla="*/ 190 w 508"/>
                <a:gd name="T11" fmla="*/ 60 h 408"/>
                <a:gd name="T12" fmla="*/ 202 w 508"/>
                <a:gd name="T13" fmla="*/ 56 h 408"/>
                <a:gd name="T14" fmla="*/ 196 w 508"/>
                <a:gd name="T15" fmla="*/ 44 h 408"/>
                <a:gd name="T16" fmla="*/ 204 w 508"/>
                <a:gd name="T17" fmla="*/ 28 h 408"/>
                <a:gd name="T18" fmla="*/ 230 w 508"/>
                <a:gd name="T19" fmla="*/ 18 h 408"/>
                <a:gd name="T20" fmla="*/ 222 w 508"/>
                <a:gd name="T21" fmla="*/ 8 h 408"/>
                <a:gd name="T22" fmla="*/ 238 w 508"/>
                <a:gd name="T23" fmla="*/ 0 h 408"/>
                <a:gd name="T24" fmla="*/ 246 w 508"/>
                <a:gd name="T25" fmla="*/ 8 h 408"/>
                <a:gd name="T26" fmla="*/ 252 w 508"/>
                <a:gd name="T27" fmla="*/ 12 h 408"/>
                <a:gd name="T28" fmla="*/ 256 w 508"/>
                <a:gd name="T29" fmla="*/ 4 h 408"/>
                <a:gd name="T30" fmla="*/ 268 w 508"/>
                <a:gd name="T31" fmla="*/ 20 h 408"/>
                <a:gd name="T32" fmla="*/ 298 w 508"/>
                <a:gd name="T33" fmla="*/ 18 h 408"/>
                <a:gd name="T34" fmla="*/ 300 w 508"/>
                <a:gd name="T35" fmla="*/ 32 h 408"/>
                <a:gd name="T36" fmla="*/ 286 w 508"/>
                <a:gd name="T37" fmla="*/ 52 h 408"/>
                <a:gd name="T38" fmla="*/ 326 w 508"/>
                <a:gd name="T39" fmla="*/ 82 h 408"/>
                <a:gd name="T40" fmla="*/ 344 w 508"/>
                <a:gd name="T41" fmla="*/ 78 h 408"/>
                <a:gd name="T42" fmla="*/ 358 w 508"/>
                <a:gd name="T43" fmla="*/ 10 h 408"/>
                <a:gd name="T44" fmla="*/ 364 w 508"/>
                <a:gd name="T45" fmla="*/ 0 h 408"/>
                <a:gd name="T46" fmla="*/ 378 w 508"/>
                <a:gd name="T47" fmla="*/ 20 h 408"/>
                <a:gd name="T48" fmla="*/ 376 w 508"/>
                <a:gd name="T49" fmla="*/ 36 h 408"/>
                <a:gd name="T50" fmla="*/ 390 w 508"/>
                <a:gd name="T51" fmla="*/ 42 h 408"/>
                <a:gd name="T52" fmla="*/ 404 w 508"/>
                <a:gd name="T53" fmla="*/ 66 h 408"/>
                <a:gd name="T54" fmla="*/ 412 w 508"/>
                <a:gd name="T55" fmla="*/ 80 h 408"/>
                <a:gd name="T56" fmla="*/ 424 w 508"/>
                <a:gd name="T57" fmla="*/ 100 h 408"/>
                <a:gd name="T58" fmla="*/ 454 w 508"/>
                <a:gd name="T59" fmla="*/ 136 h 408"/>
                <a:gd name="T60" fmla="*/ 506 w 508"/>
                <a:gd name="T61" fmla="*/ 210 h 408"/>
                <a:gd name="T62" fmla="*/ 508 w 508"/>
                <a:gd name="T63" fmla="*/ 272 h 408"/>
                <a:gd name="T64" fmla="*/ 488 w 508"/>
                <a:gd name="T65" fmla="*/ 294 h 408"/>
                <a:gd name="T66" fmla="*/ 472 w 508"/>
                <a:gd name="T67" fmla="*/ 332 h 408"/>
                <a:gd name="T68" fmla="*/ 460 w 508"/>
                <a:gd name="T69" fmla="*/ 352 h 408"/>
                <a:gd name="T70" fmla="*/ 460 w 508"/>
                <a:gd name="T71" fmla="*/ 384 h 408"/>
                <a:gd name="T72" fmla="*/ 414 w 508"/>
                <a:gd name="T73" fmla="*/ 408 h 408"/>
                <a:gd name="T74" fmla="*/ 394 w 508"/>
                <a:gd name="T75" fmla="*/ 392 h 408"/>
                <a:gd name="T76" fmla="*/ 376 w 508"/>
                <a:gd name="T77" fmla="*/ 396 h 408"/>
                <a:gd name="T78" fmla="*/ 344 w 508"/>
                <a:gd name="T79" fmla="*/ 388 h 408"/>
                <a:gd name="T80" fmla="*/ 274 w 508"/>
                <a:gd name="T81" fmla="*/ 318 h 408"/>
                <a:gd name="T82" fmla="*/ 214 w 508"/>
                <a:gd name="T83" fmla="*/ 294 h 408"/>
                <a:gd name="T84" fmla="*/ 134 w 508"/>
                <a:gd name="T85" fmla="*/ 326 h 408"/>
                <a:gd name="T86" fmla="*/ 120 w 508"/>
                <a:gd name="T87" fmla="*/ 340 h 408"/>
                <a:gd name="T88" fmla="*/ 80 w 508"/>
                <a:gd name="T89" fmla="*/ 338 h 408"/>
                <a:gd name="T90" fmla="*/ 64 w 508"/>
                <a:gd name="T91" fmla="*/ 352 h 408"/>
                <a:gd name="T92" fmla="*/ 36 w 508"/>
                <a:gd name="T93" fmla="*/ 350 h 408"/>
                <a:gd name="T94" fmla="*/ 30 w 508"/>
                <a:gd name="T95" fmla="*/ 340 h 408"/>
                <a:gd name="T96" fmla="*/ 20 w 508"/>
                <a:gd name="T97" fmla="*/ 342 h 408"/>
                <a:gd name="T98" fmla="*/ 26 w 508"/>
                <a:gd name="T99" fmla="*/ 326 h 408"/>
                <a:gd name="T100" fmla="*/ 24 w 508"/>
                <a:gd name="T101" fmla="*/ 284 h 408"/>
                <a:gd name="T102" fmla="*/ 4 w 508"/>
                <a:gd name="T103" fmla="*/ 228 h 408"/>
                <a:gd name="T104" fmla="*/ 4 w 508"/>
                <a:gd name="T105" fmla="*/ 194 h 408"/>
                <a:gd name="T106" fmla="*/ 12 w 508"/>
                <a:gd name="T107" fmla="*/ 154 h 408"/>
                <a:gd name="T108" fmla="*/ 30 w 508"/>
                <a:gd name="T109" fmla="*/ 13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8" h="408">
                  <a:moveTo>
                    <a:pt x="30" y="138"/>
                  </a:moveTo>
                  <a:lnTo>
                    <a:pt x="60" y="136"/>
                  </a:lnTo>
                  <a:lnTo>
                    <a:pt x="92" y="130"/>
                  </a:lnTo>
                  <a:lnTo>
                    <a:pt x="92" y="130"/>
                  </a:lnTo>
                  <a:lnTo>
                    <a:pt x="94" y="128"/>
                  </a:lnTo>
                  <a:lnTo>
                    <a:pt x="98" y="124"/>
                  </a:lnTo>
                  <a:lnTo>
                    <a:pt x="100" y="120"/>
                  </a:lnTo>
                  <a:lnTo>
                    <a:pt x="104" y="116"/>
                  </a:lnTo>
                  <a:lnTo>
                    <a:pt x="106" y="112"/>
                  </a:lnTo>
                  <a:lnTo>
                    <a:pt x="108" y="108"/>
                  </a:lnTo>
                  <a:lnTo>
                    <a:pt x="110" y="104"/>
                  </a:lnTo>
                  <a:lnTo>
                    <a:pt x="110" y="100"/>
                  </a:lnTo>
                  <a:lnTo>
                    <a:pt x="110" y="96"/>
                  </a:lnTo>
                  <a:lnTo>
                    <a:pt x="112" y="92"/>
                  </a:lnTo>
                  <a:lnTo>
                    <a:pt x="114" y="88"/>
                  </a:lnTo>
                  <a:lnTo>
                    <a:pt x="118" y="86"/>
                  </a:lnTo>
                  <a:lnTo>
                    <a:pt x="122" y="86"/>
                  </a:lnTo>
                  <a:lnTo>
                    <a:pt x="128" y="86"/>
                  </a:lnTo>
                  <a:lnTo>
                    <a:pt x="128" y="84"/>
                  </a:lnTo>
                  <a:lnTo>
                    <a:pt x="128" y="82"/>
                  </a:lnTo>
                  <a:lnTo>
                    <a:pt x="128" y="80"/>
                  </a:lnTo>
                  <a:lnTo>
                    <a:pt x="130" y="76"/>
                  </a:lnTo>
                  <a:lnTo>
                    <a:pt x="130" y="72"/>
                  </a:lnTo>
                  <a:lnTo>
                    <a:pt x="134" y="70"/>
                  </a:lnTo>
                  <a:lnTo>
                    <a:pt x="136" y="70"/>
                  </a:lnTo>
                  <a:lnTo>
                    <a:pt x="140" y="66"/>
                  </a:lnTo>
                  <a:lnTo>
                    <a:pt x="146" y="56"/>
                  </a:lnTo>
                  <a:lnTo>
                    <a:pt x="156" y="48"/>
                  </a:lnTo>
                  <a:lnTo>
                    <a:pt x="170" y="48"/>
                  </a:lnTo>
                  <a:lnTo>
                    <a:pt x="170" y="48"/>
                  </a:lnTo>
                  <a:lnTo>
                    <a:pt x="172" y="50"/>
                  </a:lnTo>
                  <a:lnTo>
                    <a:pt x="176" y="52"/>
                  </a:lnTo>
                  <a:lnTo>
                    <a:pt x="180" y="54"/>
                  </a:lnTo>
                  <a:lnTo>
                    <a:pt x="182" y="56"/>
                  </a:lnTo>
                  <a:lnTo>
                    <a:pt x="186" y="58"/>
                  </a:lnTo>
                  <a:lnTo>
                    <a:pt x="190" y="60"/>
                  </a:lnTo>
                  <a:lnTo>
                    <a:pt x="194" y="60"/>
                  </a:lnTo>
                  <a:lnTo>
                    <a:pt x="196" y="60"/>
                  </a:lnTo>
                  <a:lnTo>
                    <a:pt x="198" y="62"/>
                  </a:lnTo>
                  <a:lnTo>
                    <a:pt x="198" y="60"/>
                  </a:lnTo>
                  <a:lnTo>
                    <a:pt x="200" y="58"/>
                  </a:lnTo>
                  <a:lnTo>
                    <a:pt x="202" y="56"/>
                  </a:lnTo>
                  <a:lnTo>
                    <a:pt x="202" y="54"/>
                  </a:lnTo>
                  <a:lnTo>
                    <a:pt x="202" y="52"/>
                  </a:lnTo>
                  <a:lnTo>
                    <a:pt x="200" y="50"/>
                  </a:lnTo>
                  <a:lnTo>
                    <a:pt x="198" y="48"/>
                  </a:lnTo>
                  <a:lnTo>
                    <a:pt x="196" y="46"/>
                  </a:lnTo>
                  <a:lnTo>
                    <a:pt x="196" y="44"/>
                  </a:lnTo>
                  <a:lnTo>
                    <a:pt x="198" y="42"/>
                  </a:lnTo>
                  <a:lnTo>
                    <a:pt x="202" y="40"/>
                  </a:lnTo>
                  <a:lnTo>
                    <a:pt x="204" y="32"/>
                  </a:lnTo>
                  <a:lnTo>
                    <a:pt x="202" y="32"/>
                  </a:lnTo>
                  <a:lnTo>
                    <a:pt x="204" y="30"/>
                  </a:lnTo>
                  <a:lnTo>
                    <a:pt x="204" y="28"/>
                  </a:lnTo>
                  <a:lnTo>
                    <a:pt x="206" y="24"/>
                  </a:lnTo>
                  <a:lnTo>
                    <a:pt x="208" y="22"/>
                  </a:lnTo>
                  <a:lnTo>
                    <a:pt x="212" y="20"/>
                  </a:lnTo>
                  <a:lnTo>
                    <a:pt x="228" y="20"/>
                  </a:lnTo>
                  <a:lnTo>
                    <a:pt x="228" y="18"/>
                  </a:lnTo>
                  <a:lnTo>
                    <a:pt x="230" y="18"/>
                  </a:lnTo>
                  <a:lnTo>
                    <a:pt x="232" y="16"/>
                  </a:lnTo>
                  <a:lnTo>
                    <a:pt x="232" y="14"/>
                  </a:lnTo>
                  <a:lnTo>
                    <a:pt x="232" y="10"/>
                  </a:lnTo>
                  <a:lnTo>
                    <a:pt x="222" y="10"/>
                  </a:lnTo>
                  <a:lnTo>
                    <a:pt x="222" y="10"/>
                  </a:lnTo>
                  <a:lnTo>
                    <a:pt x="222" y="8"/>
                  </a:lnTo>
                  <a:lnTo>
                    <a:pt x="224" y="6"/>
                  </a:lnTo>
                  <a:lnTo>
                    <a:pt x="224" y="4"/>
                  </a:lnTo>
                  <a:lnTo>
                    <a:pt x="228" y="2"/>
                  </a:lnTo>
                  <a:lnTo>
                    <a:pt x="232" y="0"/>
                  </a:lnTo>
                  <a:lnTo>
                    <a:pt x="234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4" y="0"/>
                  </a:lnTo>
                  <a:lnTo>
                    <a:pt x="246" y="2"/>
                  </a:lnTo>
                  <a:lnTo>
                    <a:pt x="248" y="2"/>
                  </a:lnTo>
                  <a:lnTo>
                    <a:pt x="246" y="6"/>
                  </a:lnTo>
                  <a:lnTo>
                    <a:pt x="246" y="8"/>
                  </a:lnTo>
                  <a:lnTo>
                    <a:pt x="244" y="8"/>
                  </a:lnTo>
                  <a:lnTo>
                    <a:pt x="244" y="10"/>
                  </a:lnTo>
                  <a:lnTo>
                    <a:pt x="244" y="10"/>
                  </a:lnTo>
                  <a:lnTo>
                    <a:pt x="246" y="10"/>
                  </a:lnTo>
                  <a:lnTo>
                    <a:pt x="248" y="12"/>
                  </a:lnTo>
                  <a:lnTo>
                    <a:pt x="252" y="12"/>
                  </a:lnTo>
                  <a:lnTo>
                    <a:pt x="252" y="12"/>
                  </a:lnTo>
                  <a:lnTo>
                    <a:pt x="254" y="10"/>
                  </a:lnTo>
                  <a:lnTo>
                    <a:pt x="254" y="8"/>
                  </a:lnTo>
                  <a:lnTo>
                    <a:pt x="254" y="6"/>
                  </a:lnTo>
                  <a:lnTo>
                    <a:pt x="254" y="4"/>
                  </a:lnTo>
                  <a:lnTo>
                    <a:pt x="256" y="4"/>
                  </a:lnTo>
                  <a:lnTo>
                    <a:pt x="258" y="4"/>
                  </a:lnTo>
                  <a:lnTo>
                    <a:pt x="262" y="6"/>
                  </a:lnTo>
                  <a:lnTo>
                    <a:pt x="264" y="12"/>
                  </a:lnTo>
                  <a:lnTo>
                    <a:pt x="266" y="16"/>
                  </a:lnTo>
                  <a:lnTo>
                    <a:pt x="268" y="18"/>
                  </a:lnTo>
                  <a:lnTo>
                    <a:pt x="268" y="20"/>
                  </a:lnTo>
                  <a:lnTo>
                    <a:pt x="280" y="14"/>
                  </a:lnTo>
                  <a:lnTo>
                    <a:pt x="282" y="14"/>
                  </a:lnTo>
                  <a:lnTo>
                    <a:pt x="284" y="14"/>
                  </a:lnTo>
                  <a:lnTo>
                    <a:pt x="290" y="14"/>
                  </a:lnTo>
                  <a:lnTo>
                    <a:pt x="294" y="16"/>
                  </a:lnTo>
                  <a:lnTo>
                    <a:pt x="298" y="18"/>
                  </a:lnTo>
                  <a:lnTo>
                    <a:pt x="300" y="20"/>
                  </a:lnTo>
                  <a:lnTo>
                    <a:pt x="302" y="24"/>
                  </a:lnTo>
                  <a:lnTo>
                    <a:pt x="304" y="28"/>
                  </a:lnTo>
                  <a:lnTo>
                    <a:pt x="302" y="30"/>
                  </a:lnTo>
                  <a:lnTo>
                    <a:pt x="302" y="32"/>
                  </a:lnTo>
                  <a:lnTo>
                    <a:pt x="300" y="32"/>
                  </a:lnTo>
                  <a:lnTo>
                    <a:pt x="298" y="34"/>
                  </a:lnTo>
                  <a:lnTo>
                    <a:pt x="294" y="36"/>
                  </a:lnTo>
                  <a:lnTo>
                    <a:pt x="292" y="40"/>
                  </a:lnTo>
                  <a:lnTo>
                    <a:pt x="290" y="44"/>
                  </a:lnTo>
                  <a:lnTo>
                    <a:pt x="288" y="48"/>
                  </a:lnTo>
                  <a:lnTo>
                    <a:pt x="286" y="52"/>
                  </a:lnTo>
                  <a:lnTo>
                    <a:pt x="286" y="54"/>
                  </a:lnTo>
                  <a:lnTo>
                    <a:pt x="290" y="56"/>
                  </a:lnTo>
                  <a:lnTo>
                    <a:pt x="298" y="62"/>
                  </a:lnTo>
                  <a:lnTo>
                    <a:pt x="308" y="70"/>
                  </a:lnTo>
                  <a:lnTo>
                    <a:pt x="318" y="76"/>
                  </a:lnTo>
                  <a:lnTo>
                    <a:pt x="326" y="82"/>
                  </a:lnTo>
                  <a:lnTo>
                    <a:pt x="330" y="82"/>
                  </a:lnTo>
                  <a:lnTo>
                    <a:pt x="330" y="84"/>
                  </a:lnTo>
                  <a:lnTo>
                    <a:pt x="334" y="84"/>
                  </a:lnTo>
                  <a:lnTo>
                    <a:pt x="336" y="84"/>
                  </a:lnTo>
                  <a:lnTo>
                    <a:pt x="340" y="82"/>
                  </a:lnTo>
                  <a:lnTo>
                    <a:pt x="344" y="78"/>
                  </a:lnTo>
                  <a:lnTo>
                    <a:pt x="348" y="70"/>
                  </a:lnTo>
                  <a:lnTo>
                    <a:pt x="352" y="58"/>
                  </a:lnTo>
                  <a:lnTo>
                    <a:pt x="354" y="48"/>
                  </a:lnTo>
                  <a:lnTo>
                    <a:pt x="356" y="42"/>
                  </a:lnTo>
                  <a:lnTo>
                    <a:pt x="358" y="12"/>
                  </a:lnTo>
                  <a:lnTo>
                    <a:pt x="358" y="10"/>
                  </a:lnTo>
                  <a:lnTo>
                    <a:pt x="358" y="10"/>
                  </a:lnTo>
                  <a:lnTo>
                    <a:pt x="358" y="6"/>
                  </a:lnTo>
                  <a:lnTo>
                    <a:pt x="358" y="4"/>
                  </a:lnTo>
                  <a:lnTo>
                    <a:pt x="360" y="2"/>
                  </a:lnTo>
                  <a:lnTo>
                    <a:pt x="360" y="0"/>
                  </a:lnTo>
                  <a:lnTo>
                    <a:pt x="364" y="0"/>
                  </a:lnTo>
                  <a:lnTo>
                    <a:pt x="368" y="0"/>
                  </a:lnTo>
                  <a:lnTo>
                    <a:pt x="372" y="4"/>
                  </a:lnTo>
                  <a:lnTo>
                    <a:pt x="376" y="6"/>
                  </a:lnTo>
                  <a:lnTo>
                    <a:pt x="376" y="12"/>
                  </a:lnTo>
                  <a:lnTo>
                    <a:pt x="378" y="16"/>
                  </a:lnTo>
                  <a:lnTo>
                    <a:pt x="378" y="20"/>
                  </a:lnTo>
                  <a:lnTo>
                    <a:pt x="378" y="22"/>
                  </a:lnTo>
                  <a:lnTo>
                    <a:pt x="378" y="24"/>
                  </a:lnTo>
                  <a:lnTo>
                    <a:pt x="376" y="24"/>
                  </a:lnTo>
                  <a:lnTo>
                    <a:pt x="376" y="28"/>
                  </a:lnTo>
                  <a:lnTo>
                    <a:pt x="376" y="32"/>
                  </a:lnTo>
                  <a:lnTo>
                    <a:pt x="376" y="36"/>
                  </a:lnTo>
                  <a:lnTo>
                    <a:pt x="378" y="40"/>
                  </a:lnTo>
                  <a:lnTo>
                    <a:pt x="378" y="42"/>
                  </a:lnTo>
                  <a:lnTo>
                    <a:pt x="382" y="42"/>
                  </a:lnTo>
                  <a:lnTo>
                    <a:pt x="384" y="42"/>
                  </a:lnTo>
                  <a:lnTo>
                    <a:pt x="388" y="42"/>
                  </a:lnTo>
                  <a:lnTo>
                    <a:pt x="390" y="42"/>
                  </a:lnTo>
                  <a:lnTo>
                    <a:pt x="392" y="44"/>
                  </a:lnTo>
                  <a:lnTo>
                    <a:pt x="394" y="46"/>
                  </a:lnTo>
                  <a:lnTo>
                    <a:pt x="396" y="50"/>
                  </a:lnTo>
                  <a:lnTo>
                    <a:pt x="398" y="56"/>
                  </a:lnTo>
                  <a:lnTo>
                    <a:pt x="402" y="62"/>
                  </a:lnTo>
                  <a:lnTo>
                    <a:pt x="404" y="66"/>
                  </a:lnTo>
                  <a:lnTo>
                    <a:pt x="408" y="68"/>
                  </a:lnTo>
                  <a:lnTo>
                    <a:pt x="408" y="68"/>
                  </a:lnTo>
                  <a:lnTo>
                    <a:pt x="408" y="70"/>
                  </a:lnTo>
                  <a:lnTo>
                    <a:pt x="410" y="72"/>
                  </a:lnTo>
                  <a:lnTo>
                    <a:pt x="410" y="76"/>
                  </a:lnTo>
                  <a:lnTo>
                    <a:pt x="412" y="80"/>
                  </a:lnTo>
                  <a:lnTo>
                    <a:pt x="414" y="84"/>
                  </a:lnTo>
                  <a:lnTo>
                    <a:pt x="416" y="88"/>
                  </a:lnTo>
                  <a:lnTo>
                    <a:pt x="416" y="92"/>
                  </a:lnTo>
                  <a:lnTo>
                    <a:pt x="418" y="94"/>
                  </a:lnTo>
                  <a:lnTo>
                    <a:pt x="420" y="98"/>
                  </a:lnTo>
                  <a:lnTo>
                    <a:pt x="424" y="100"/>
                  </a:lnTo>
                  <a:lnTo>
                    <a:pt x="426" y="104"/>
                  </a:lnTo>
                  <a:lnTo>
                    <a:pt x="430" y="108"/>
                  </a:lnTo>
                  <a:lnTo>
                    <a:pt x="434" y="112"/>
                  </a:lnTo>
                  <a:lnTo>
                    <a:pt x="436" y="114"/>
                  </a:lnTo>
                  <a:lnTo>
                    <a:pt x="436" y="114"/>
                  </a:lnTo>
                  <a:lnTo>
                    <a:pt x="454" y="136"/>
                  </a:lnTo>
                  <a:lnTo>
                    <a:pt x="454" y="144"/>
                  </a:lnTo>
                  <a:lnTo>
                    <a:pt x="488" y="170"/>
                  </a:lnTo>
                  <a:lnTo>
                    <a:pt x="490" y="174"/>
                  </a:lnTo>
                  <a:lnTo>
                    <a:pt x="496" y="182"/>
                  </a:lnTo>
                  <a:lnTo>
                    <a:pt x="502" y="194"/>
                  </a:lnTo>
                  <a:lnTo>
                    <a:pt x="506" y="210"/>
                  </a:lnTo>
                  <a:lnTo>
                    <a:pt x="506" y="224"/>
                  </a:lnTo>
                  <a:lnTo>
                    <a:pt x="508" y="240"/>
                  </a:lnTo>
                  <a:lnTo>
                    <a:pt x="508" y="256"/>
                  </a:lnTo>
                  <a:lnTo>
                    <a:pt x="508" y="268"/>
                  </a:lnTo>
                  <a:lnTo>
                    <a:pt x="508" y="272"/>
                  </a:lnTo>
                  <a:lnTo>
                    <a:pt x="508" y="272"/>
                  </a:lnTo>
                  <a:lnTo>
                    <a:pt x="508" y="276"/>
                  </a:lnTo>
                  <a:lnTo>
                    <a:pt x="504" y="280"/>
                  </a:lnTo>
                  <a:lnTo>
                    <a:pt x="502" y="284"/>
                  </a:lnTo>
                  <a:lnTo>
                    <a:pt x="498" y="288"/>
                  </a:lnTo>
                  <a:lnTo>
                    <a:pt x="494" y="292"/>
                  </a:lnTo>
                  <a:lnTo>
                    <a:pt x="488" y="294"/>
                  </a:lnTo>
                  <a:lnTo>
                    <a:pt x="480" y="312"/>
                  </a:lnTo>
                  <a:lnTo>
                    <a:pt x="480" y="312"/>
                  </a:lnTo>
                  <a:lnTo>
                    <a:pt x="478" y="316"/>
                  </a:lnTo>
                  <a:lnTo>
                    <a:pt x="476" y="322"/>
                  </a:lnTo>
                  <a:lnTo>
                    <a:pt x="474" y="326"/>
                  </a:lnTo>
                  <a:lnTo>
                    <a:pt x="472" y="332"/>
                  </a:lnTo>
                  <a:lnTo>
                    <a:pt x="470" y="336"/>
                  </a:lnTo>
                  <a:lnTo>
                    <a:pt x="466" y="338"/>
                  </a:lnTo>
                  <a:lnTo>
                    <a:pt x="462" y="340"/>
                  </a:lnTo>
                  <a:lnTo>
                    <a:pt x="460" y="344"/>
                  </a:lnTo>
                  <a:lnTo>
                    <a:pt x="460" y="346"/>
                  </a:lnTo>
                  <a:lnTo>
                    <a:pt x="460" y="352"/>
                  </a:lnTo>
                  <a:lnTo>
                    <a:pt x="462" y="358"/>
                  </a:lnTo>
                  <a:lnTo>
                    <a:pt x="464" y="364"/>
                  </a:lnTo>
                  <a:lnTo>
                    <a:pt x="466" y="370"/>
                  </a:lnTo>
                  <a:lnTo>
                    <a:pt x="466" y="376"/>
                  </a:lnTo>
                  <a:lnTo>
                    <a:pt x="464" y="380"/>
                  </a:lnTo>
                  <a:lnTo>
                    <a:pt x="460" y="384"/>
                  </a:lnTo>
                  <a:lnTo>
                    <a:pt x="452" y="388"/>
                  </a:lnTo>
                  <a:lnTo>
                    <a:pt x="440" y="394"/>
                  </a:lnTo>
                  <a:lnTo>
                    <a:pt x="430" y="402"/>
                  </a:lnTo>
                  <a:lnTo>
                    <a:pt x="420" y="406"/>
                  </a:lnTo>
                  <a:lnTo>
                    <a:pt x="416" y="408"/>
                  </a:lnTo>
                  <a:lnTo>
                    <a:pt x="414" y="408"/>
                  </a:lnTo>
                  <a:lnTo>
                    <a:pt x="412" y="406"/>
                  </a:lnTo>
                  <a:lnTo>
                    <a:pt x="408" y="404"/>
                  </a:lnTo>
                  <a:lnTo>
                    <a:pt x="402" y="400"/>
                  </a:lnTo>
                  <a:lnTo>
                    <a:pt x="398" y="396"/>
                  </a:lnTo>
                  <a:lnTo>
                    <a:pt x="396" y="392"/>
                  </a:lnTo>
                  <a:lnTo>
                    <a:pt x="394" y="392"/>
                  </a:lnTo>
                  <a:lnTo>
                    <a:pt x="392" y="392"/>
                  </a:lnTo>
                  <a:lnTo>
                    <a:pt x="390" y="392"/>
                  </a:lnTo>
                  <a:lnTo>
                    <a:pt x="386" y="394"/>
                  </a:lnTo>
                  <a:lnTo>
                    <a:pt x="384" y="396"/>
                  </a:lnTo>
                  <a:lnTo>
                    <a:pt x="380" y="396"/>
                  </a:lnTo>
                  <a:lnTo>
                    <a:pt x="376" y="396"/>
                  </a:lnTo>
                  <a:lnTo>
                    <a:pt x="372" y="396"/>
                  </a:lnTo>
                  <a:lnTo>
                    <a:pt x="368" y="394"/>
                  </a:lnTo>
                  <a:lnTo>
                    <a:pt x="366" y="394"/>
                  </a:lnTo>
                  <a:lnTo>
                    <a:pt x="364" y="392"/>
                  </a:lnTo>
                  <a:lnTo>
                    <a:pt x="346" y="392"/>
                  </a:lnTo>
                  <a:lnTo>
                    <a:pt x="344" y="388"/>
                  </a:lnTo>
                  <a:lnTo>
                    <a:pt x="338" y="380"/>
                  </a:lnTo>
                  <a:lnTo>
                    <a:pt x="334" y="366"/>
                  </a:lnTo>
                  <a:lnTo>
                    <a:pt x="330" y="354"/>
                  </a:lnTo>
                  <a:lnTo>
                    <a:pt x="318" y="334"/>
                  </a:lnTo>
                  <a:lnTo>
                    <a:pt x="292" y="332"/>
                  </a:lnTo>
                  <a:lnTo>
                    <a:pt x="274" y="318"/>
                  </a:lnTo>
                  <a:lnTo>
                    <a:pt x="272" y="316"/>
                  </a:lnTo>
                  <a:lnTo>
                    <a:pt x="266" y="310"/>
                  </a:lnTo>
                  <a:lnTo>
                    <a:pt x="256" y="304"/>
                  </a:lnTo>
                  <a:lnTo>
                    <a:pt x="240" y="296"/>
                  </a:lnTo>
                  <a:lnTo>
                    <a:pt x="220" y="292"/>
                  </a:lnTo>
                  <a:lnTo>
                    <a:pt x="214" y="294"/>
                  </a:lnTo>
                  <a:lnTo>
                    <a:pt x="204" y="296"/>
                  </a:lnTo>
                  <a:lnTo>
                    <a:pt x="190" y="300"/>
                  </a:lnTo>
                  <a:lnTo>
                    <a:pt x="178" y="304"/>
                  </a:lnTo>
                  <a:lnTo>
                    <a:pt x="144" y="324"/>
                  </a:lnTo>
                  <a:lnTo>
                    <a:pt x="136" y="324"/>
                  </a:lnTo>
                  <a:lnTo>
                    <a:pt x="134" y="326"/>
                  </a:lnTo>
                  <a:lnTo>
                    <a:pt x="134" y="328"/>
                  </a:lnTo>
                  <a:lnTo>
                    <a:pt x="132" y="332"/>
                  </a:lnTo>
                  <a:lnTo>
                    <a:pt x="130" y="334"/>
                  </a:lnTo>
                  <a:lnTo>
                    <a:pt x="128" y="338"/>
                  </a:lnTo>
                  <a:lnTo>
                    <a:pt x="124" y="340"/>
                  </a:lnTo>
                  <a:lnTo>
                    <a:pt x="120" y="340"/>
                  </a:lnTo>
                  <a:lnTo>
                    <a:pt x="116" y="340"/>
                  </a:lnTo>
                  <a:lnTo>
                    <a:pt x="110" y="340"/>
                  </a:lnTo>
                  <a:lnTo>
                    <a:pt x="106" y="340"/>
                  </a:lnTo>
                  <a:lnTo>
                    <a:pt x="104" y="338"/>
                  </a:lnTo>
                  <a:lnTo>
                    <a:pt x="102" y="338"/>
                  </a:lnTo>
                  <a:lnTo>
                    <a:pt x="80" y="338"/>
                  </a:lnTo>
                  <a:lnTo>
                    <a:pt x="78" y="338"/>
                  </a:lnTo>
                  <a:lnTo>
                    <a:pt x="76" y="340"/>
                  </a:lnTo>
                  <a:lnTo>
                    <a:pt x="74" y="342"/>
                  </a:lnTo>
                  <a:lnTo>
                    <a:pt x="70" y="344"/>
                  </a:lnTo>
                  <a:lnTo>
                    <a:pt x="68" y="346"/>
                  </a:lnTo>
                  <a:lnTo>
                    <a:pt x="64" y="352"/>
                  </a:lnTo>
                  <a:lnTo>
                    <a:pt x="60" y="352"/>
                  </a:lnTo>
                  <a:lnTo>
                    <a:pt x="52" y="352"/>
                  </a:lnTo>
                  <a:lnTo>
                    <a:pt x="48" y="352"/>
                  </a:lnTo>
                  <a:lnTo>
                    <a:pt x="44" y="352"/>
                  </a:lnTo>
                  <a:lnTo>
                    <a:pt x="40" y="352"/>
                  </a:lnTo>
                  <a:lnTo>
                    <a:pt x="36" y="350"/>
                  </a:lnTo>
                  <a:lnTo>
                    <a:pt x="34" y="350"/>
                  </a:lnTo>
                  <a:lnTo>
                    <a:pt x="32" y="348"/>
                  </a:lnTo>
                  <a:lnTo>
                    <a:pt x="32" y="346"/>
                  </a:lnTo>
                  <a:lnTo>
                    <a:pt x="32" y="342"/>
                  </a:lnTo>
                  <a:lnTo>
                    <a:pt x="32" y="342"/>
                  </a:lnTo>
                  <a:lnTo>
                    <a:pt x="30" y="340"/>
                  </a:lnTo>
                  <a:lnTo>
                    <a:pt x="30" y="342"/>
                  </a:lnTo>
                  <a:lnTo>
                    <a:pt x="28" y="342"/>
                  </a:lnTo>
                  <a:lnTo>
                    <a:pt x="26" y="344"/>
                  </a:lnTo>
                  <a:lnTo>
                    <a:pt x="24" y="344"/>
                  </a:lnTo>
                  <a:lnTo>
                    <a:pt x="22" y="344"/>
                  </a:lnTo>
                  <a:lnTo>
                    <a:pt x="20" y="342"/>
                  </a:lnTo>
                  <a:lnTo>
                    <a:pt x="18" y="342"/>
                  </a:lnTo>
                  <a:lnTo>
                    <a:pt x="16" y="338"/>
                  </a:lnTo>
                  <a:lnTo>
                    <a:pt x="16" y="336"/>
                  </a:lnTo>
                  <a:lnTo>
                    <a:pt x="16" y="332"/>
                  </a:lnTo>
                  <a:lnTo>
                    <a:pt x="20" y="330"/>
                  </a:lnTo>
                  <a:lnTo>
                    <a:pt x="26" y="326"/>
                  </a:lnTo>
                  <a:lnTo>
                    <a:pt x="30" y="300"/>
                  </a:lnTo>
                  <a:lnTo>
                    <a:pt x="30" y="300"/>
                  </a:lnTo>
                  <a:lnTo>
                    <a:pt x="28" y="296"/>
                  </a:lnTo>
                  <a:lnTo>
                    <a:pt x="28" y="292"/>
                  </a:lnTo>
                  <a:lnTo>
                    <a:pt x="26" y="288"/>
                  </a:lnTo>
                  <a:lnTo>
                    <a:pt x="24" y="284"/>
                  </a:lnTo>
                  <a:lnTo>
                    <a:pt x="22" y="280"/>
                  </a:lnTo>
                  <a:lnTo>
                    <a:pt x="22" y="278"/>
                  </a:lnTo>
                  <a:lnTo>
                    <a:pt x="18" y="272"/>
                  </a:lnTo>
                  <a:lnTo>
                    <a:pt x="12" y="258"/>
                  </a:lnTo>
                  <a:lnTo>
                    <a:pt x="8" y="242"/>
                  </a:lnTo>
                  <a:lnTo>
                    <a:pt x="4" y="228"/>
                  </a:lnTo>
                  <a:lnTo>
                    <a:pt x="4" y="218"/>
                  </a:lnTo>
                  <a:lnTo>
                    <a:pt x="8" y="214"/>
                  </a:lnTo>
                  <a:lnTo>
                    <a:pt x="8" y="208"/>
                  </a:lnTo>
                  <a:lnTo>
                    <a:pt x="8" y="202"/>
                  </a:lnTo>
                  <a:lnTo>
                    <a:pt x="6" y="196"/>
                  </a:lnTo>
                  <a:lnTo>
                    <a:pt x="4" y="194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4" y="160"/>
                  </a:lnTo>
                  <a:lnTo>
                    <a:pt x="8" y="158"/>
                  </a:lnTo>
                  <a:lnTo>
                    <a:pt x="12" y="154"/>
                  </a:lnTo>
                  <a:lnTo>
                    <a:pt x="16" y="150"/>
                  </a:lnTo>
                  <a:lnTo>
                    <a:pt x="20" y="148"/>
                  </a:lnTo>
                  <a:lnTo>
                    <a:pt x="24" y="144"/>
                  </a:lnTo>
                  <a:lnTo>
                    <a:pt x="28" y="140"/>
                  </a:lnTo>
                  <a:lnTo>
                    <a:pt x="30" y="138"/>
                  </a:lnTo>
                  <a:lnTo>
                    <a:pt x="30" y="13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" name="Freeform 320"/>
            <p:cNvSpPr/>
            <p:nvPr/>
          </p:nvSpPr>
          <p:spPr bwMode="gray">
            <a:xfrm>
              <a:off x="2353" y="3084"/>
              <a:ext cx="82" cy="96"/>
            </a:xfrm>
            <a:custGeom>
              <a:avLst/>
              <a:gdLst>
                <a:gd name="T0" fmla="*/ 10 w 82"/>
                <a:gd name="T1" fmla="*/ 92 h 96"/>
                <a:gd name="T2" fmla="*/ 8 w 82"/>
                <a:gd name="T3" fmla="*/ 86 h 96"/>
                <a:gd name="T4" fmla="*/ 8 w 82"/>
                <a:gd name="T5" fmla="*/ 78 h 96"/>
                <a:gd name="T6" fmla="*/ 10 w 82"/>
                <a:gd name="T7" fmla="*/ 68 h 96"/>
                <a:gd name="T8" fmla="*/ 12 w 82"/>
                <a:gd name="T9" fmla="*/ 62 h 96"/>
                <a:gd name="T10" fmla="*/ 10 w 82"/>
                <a:gd name="T11" fmla="*/ 56 h 96"/>
                <a:gd name="T12" fmla="*/ 6 w 82"/>
                <a:gd name="T13" fmla="*/ 52 h 96"/>
                <a:gd name="T14" fmla="*/ 2 w 82"/>
                <a:gd name="T15" fmla="*/ 52 h 96"/>
                <a:gd name="T16" fmla="*/ 0 w 82"/>
                <a:gd name="T17" fmla="*/ 46 h 96"/>
                <a:gd name="T18" fmla="*/ 4 w 82"/>
                <a:gd name="T19" fmla="*/ 38 h 96"/>
                <a:gd name="T20" fmla="*/ 8 w 82"/>
                <a:gd name="T21" fmla="*/ 32 h 96"/>
                <a:gd name="T22" fmla="*/ 8 w 82"/>
                <a:gd name="T23" fmla="*/ 30 h 96"/>
                <a:gd name="T24" fmla="*/ 8 w 82"/>
                <a:gd name="T25" fmla="*/ 24 h 96"/>
                <a:gd name="T26" fmla="*/ 10 w 82"/>
                <a:gd name="T27" fmla="*/ 18 h 96"/>
                <a:gd name="T28" fmla="*/ 14 w 82"/>
                <a:gd name="T29" fmla="*/ 18 h 96"/>
                <a:gd name="T30" fmla="*/ 18 w 82"/>
                <a:gd name="T31" fmla="*/ 16 h 96"/>
                <a:gd name="T32" fmla="*/ 20 w 82"/>
                <a:gd name="T33" fmla="*/ 12 h 96"/>
                <a:gd name="T34" fmla="*/ 24 w 82"/>
                <a:gd name="T35" fmla="*/ 8 h 96"/>
                <a:gd name="T36" fmla="*/ 34 w 82"/>
                <a:gd name="T37" fmla="*/ 2 h 96"/>
                <a:gd name="T38" fmla="*/ 44 w 82"/>
                <a:gd name="T39" fmla="*/ 0 h 96"/>
                <a:gd name="T40" fmla="*/ 52 w 82"/>
                <a:gd name="T41" fmla="*/ 0 h 96"/>
                <a:gd name="T42" fmla="*/ 62 w 82"/>
                <a:gd name="T43" fmla="*/ 2 h 96"/>
                <a:gd name="T44" fmla="*/ 68 w 82"/>
                <a:gd name="T45" fmla="*/ 4 h 96"/>
                <a:gd name="T46" fmla="*/ 72 w 82"/>
                <a:gd name="T47" fmla="*/ 6 h 96"/>
                <a:gd name="T48" fmla="*/ 76 w 82"/>
                <a:gd name="T49" fmla="*/ 6 h 96"/>
                <a:gd name="T50" fmla="*/ 78 w 82"/>
                <a:gd name="T51" fmla="*/ 4 h 96"/>
                <a:gd name="T52" fmla="*/ 82 w 82"/>
                <a:gd name="T53" fmla="*/ 10 h 96"/>
                <a:gd name="T54" fmla="*/ 82 w 82"/>
                <a:gd name="T55" fmla="*/ 18 h 96"/>
                <a:gd name="T56" fmla="*/ 74 w 82"/>
                <a:gd name="T57" fmla="*/ 22 h 96"/>
                <a:gd name="T58" fmla="*/ 68 w 82"/>
                <a:gd name="T59" fmla="*/ 22 h 96"/>
                <a:gd name="T60" fmla="*/ 64 w 82"/>
                <a:gd name="T61" fmla="*/ 16 h 96"/>
                <a:gd name="T62" fmla="*/ 60 w 82"/>
                <a:gd name="T63" fmla="*/ 12 h 96"/>
                <a:gd name="T64" fmla="*/ 54 w 82"/>
                <a:gd name="T65" fmla="*/ 8 h 96"/>
                <a:gd name="T66" fmla="*/ 46 w 82"/>
                <a:gd name="T67" fmla="*/ 6 h 96"/>
                <a:gd name="T68" fmla="*/ 36 w 82"/>
                <a:gd name="T69" fmla="*/ 10 h 96"/>
                <a:gd name="T70" fmla="*/ 26 w 82"/>
                <a:gd name="T71" fmla="*/ 16 h 96"/>
                <a:gd name="T72" fmla="*/ 22 w 82"/>
                <a:gd name="T73" fmla="*/ 22 h 96"/>
                <a:gd name="T74" fmla="*/ 22 w 82"/>
                <a:gd name="T75" fmla="*/ 28 h 96"/>
                <a:gd name="T76" fmla="*/ 20 w 82"/>
                <a:gd name="T77" fmla="*/ 34 h 96"/>
                <a:gd name="T78" fmla="*/ 20 w 82"/>
                <a:gd name="T79" fmla="*/ 38 h 96"/>
                <a:gd name="T80" fmla="*/ 24 w 82"/>
                <a:gd name="T81" fmla="*/ 38 h 96"/>
                <a:gd name="T82" fmla="*/ 34 w 82"/>
                <a:gd name="T83" fmla="*/ 36 h 96"/>
                <a:gd name="T84" fmla="*/ 42 w 82"/>
                <a:gd name="T85" fmla="*/ 34 h 96"/>
                <a:gd name="T86" fmla="*/ 44 w 82"/>
                <a:gd name="T87" fmla="*/ 30 h 96"/>
                <a:gd name="T88" fmla="*/ 50 w 82"/>
                <a:gd name="T89" fmla="*/ 28 h 96"/>
                <a:gd name="T90" fmla="*/ 54 w 82"/>
                <a:gd name="T91" fmla="*/ 28 h 96"/>
                <a:gd name="T92" fmla="*/ 54 w 82"/>
                <a:gd name="T93" fmla="*/ 32 h 96"/>
                <a:gd name="T94" fmla="*/ 54 w 82"/>
                <a:gd name="T95" fmla="*/ 36 h 96"/>
                <a:gd name="T96" fmla="*/ 50 w 82"/>
                <a:gd name="T97" fmla="*/ 38 h 96"/>
                <a:gd name="T98" fmla="*/ 42 w 82"/>
                <a:gd name="T99" fmla="*/ 40 h 96"/>
                <a:gd name="T100" fmla="*/ 36 w 82"/>
                <a:gd name="T101" fmla="*/ 44 h 96"/>
                <a:gd name="T102" fmla="*/ 32 w 82"/>
                <a:gd name="T103" fmla="*/ 44 h 96"/>
                <a:gd name="T104" fmla="*/ 32 w 82"/>
                <a:gd name="T105" fmla="*/ 46 h 96"/>
                <a:gd name="T106" fmla="*/ 32 w 82"/>
                <a:gd name="T107" fmla="*/ 50 h 96"/>
                <a:gd name="T108" fmla="*/ 36 w 82"/>
                <a:gd name="T109" fmla="*/ 52 h 96"/>
                <a:gd name="T110" fmla="*/ 42 w 82"/>
                <a:gd name="T111" fmla="*/ 58 h 96"/>
                <a:gd name="T112" fmla="*/ 46 w 82"/>
                <a:gd name="T113" fmla="*/ 66 h 96"/>
                <a:gd name="T114" fmla="*/ 46 w 82"/>
                <a:gd name="T115" fmla="*/ 70 h 96"/>
                <a:gd name="T116" fmla="*/ 62 w 82"/>
                <a:gd name="T117" fmla="*/ 90 h 96"/>
                <a:gd name="T118" fmla="*/ 38 w 82"/>
                <a:gd name="T119" fmla="*/ 96 h 96"/>
                <a:gd name="T120" fmla="*/ 34 w 82"/>
                <a:gd name="T121" fmla="*/ 64 h 96"/>
                <a:gd name="T122" fmla="*/ 28 w 82"/>
                <a:gd name="T123" fmla="*/ 58 h 96"/>
                <a:gd name="T124" fmla="*/ 24 w 82"/>
                <a:gd name="T125" fmla="*/ 7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" h="96">
                  <a:moveTo>
                    <a:pt x="16" y="88"/>
                  </a:moveTo>
                  <a:lnTo>
                    <a:pt x="10" y="92"/>
                  </a:lnTo>
                  <a:lnTo>
                    <a:pt x="10" y="90"/>
                  </a:lnTo>
                  <a:lnTo>
                    <a:pt x="8" y="86"/>
                  </a:lnTo>
                  <a:lnTo>
                    <a:pt x="8" y="82"/>
                  </a:lnTo>
                  <a:lnTo>
                    <a:pt x="8" y="78"/>
                  </a:lnTo>
                  <a:lnTo>
                    <a:pt x="8" y="72"/>
                  </a:lnTo>
                  <a:lnTo>
                    <a:pt x="10" y="68"/>
                  </a:lnTo>
                  <a:lnTo>
                    <a:pt x="12" y="64"/>
                  </a:lnTo>
                  <a:lnTo>
                    <a:pt x="12" y="62"/>
                  </a:lnTo>
                  <a:lnTo>
                    <a:pt x="12" y="58"/>
                  </a:lnTo>
                  <a:lnTo>
                    <a:pt x="10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2" y="42"/>
                  </a:lnTo>
                  <a:lnTo>
                    <a:pt x="4" y="38"/>
                  </a:lnTo>
                  <a:lnTo>
                    <a:pt x="6" y="34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8" y="24"/>
                  </a:lnTo>
                  <a:lnTo>
                    <a:pt x="8" y="20"/>
                  </a:lnTo>
                  <a:lnTo>
                    <a:pt x="10" y="18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2"/>
                  </a:lnTo>
                  <a:lnTo>
                    <a:pt x="22" y="10"/>
                  </a:lnTo>
                  <a:lnTo>
                    <a:pt x="24" y="8"/>
                  </a:lnTo>
                  <a:lnTo>
                    <a:pt x="30" y="4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70" y="6"/>
                  </a:lnTo>
                  <a:lnTo>
                    <a:pt x="72" y="6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0" y="6"/>
                  </a:lnTo>
                  <a:lnTo>
                    <a:pt x="82" y="10"/>
                  </a:lnTo>
                  <a:lnTo>
                    <a:pt x="82" y="14"/>
                  </a:lnTo>
                  <a:lnTo>
                    <a:pt x="82" y="18"/>
                  </a:lnTo>
                  <a:lnTo>
                    <a:pt x="78" y="20"/>
                  </a:lnTo>
                  <a:lnTo>
                    <a:pt x="74" y="22"/>
                  </a:lnTo>
                  <a:lnTo>
                    <a:pt x="72" y="22"/>
                  </a:lnTo>
                  <a:lnTo>
                    <a:pt x="68" y="22"/>
                  </a:lnTo>
                  <a:lnTo>
                    <a:pt x="66" y="20"/>
                  </a:lnTo>
                  <a:lnTo>
                    <a:pt x="64" y="16"/>
                  </a:lnTo>
                  <a:lnTo>
                    <a:pt x="62" y="14"/>
                  </a:lnTo>
                  <a:lnTo>
                    <a:pt x="60" y="12"/>
                  </a:lnTo>
                  <a:lnTo>
                    <a:pt x="58" y="10"/>
                  </a:lnTo>
                  <a:lnTo>
                    <a:pt x="54" y="8"/>
                  </a:lnTo>
                  <a:lnTo>
                    <a:pt x="50" y="8"/>
                  </a:lnTo>
                  <a:lnTo>
                    <a:pt x="46" y="6"/>
                  </a:lnTo>
                  <a:lnTo>
                    <a:pt x="40" y="8"/>
                  </a:lnTo>
                  <a:lnTo>
                    <a:pt x="36" y="10"/>
                  </a:lnTo>
                  <a:lnTo>
                    <a:pt x="30" y="14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2" y="22"/>
                  </a:lnTo>
                  <a:lnTo>
                    <a:pt x="22" y="24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20" y="36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4" y="38"/>
                  </a:lnTo>
                  <a:lnTo>
                    <a:pt x="28" y="36"/>
                  </a:lnTo>
                  <a:lnTo>
                    <a:pt x="34" y="36"/>
                  </a:lnTo>
                  <a:lnTo>
                    <a:pt x="40" y="36"/>
                  </a:lnTo>
                  <a:lnTo>
                    <a:pt x="42" y="34"/>
                  </a:lnTo>
                  <a:lnTo>
                    <a:pt x="44" y="32"/>
                  </a:lnTo>
                  <a:lnTo>
                    <a:pt x="44" y="30"/>
                  </a:lnTo>
                  <a:lnTo>
                    <a:pt x="48" y="28"/>
                  </a:lnTo>
                  <a:lnTo>
                    <a:pt x="50" y="28"/>
                  </a:lnTo>
                  <a:lnTo>
                    <a:pt x="52" y="28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4" y="32"/>
                  </a:lnTo>
                  <a:lnTo>
                    <a:pt x="54" y="34"/>
                  </a:lnTo>
                  <a:lnTo>
                    <a:pt x="54" y="36"/>
                  </a:lnTo>
                  <a:lnTo>
                    <a:pt x="52" y="38"/>
                  </a:lnTo>
                  <a:lnTo>
                    <a:pt x="50" y="38"/>
                  </a:lnTo>
                  <a:lnTo>
                    <a:pt x="46" y="40"/>
                  </a:lnTo>
                  <a:lnTo>
                    <a:pt x="42" y="40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6" y="52"/>
                  </a:lnTo>
                  <a:lnTo>
                    <a:pt x="40" y="54"/>
                  </a:lnTo>
                  <a:lnTo>
                    <a:pt x="42" y="58"/>
                  </a:lnTo>
                  <a:lnTo>
                    <a:pt x="44" y="62"/>
                  </a:lnTo>
                  <a:lnTo>
                    <a:pt x="46" y="66"/>
                  </a:lnTo>
                  <a:lnTo>
                    <a:pt x="46" y="68"/>
                  </a:lnTo>
                  <a:lnTo>
                    <a:pt x="46" y="70"/>
                  </a:lnTo>
                  <a:lnTo>
                    <a:pt x="58" y="76"/>
                  </a:lnTo>
                  <a:lnTo>
                    <a:pt x="62" y="90"/>
                  </a:lnTo>
                  <a:lnTo>
                    <a:pt x="46" y="92"/>
                  </a:lnTo>
                  <a:lnTo>
                    <a:pt x="38" y="96"/>
                  </a:lnTo>
                  <a:lnTo>
                    <a:pt x="34" y="80"/>
                  </a:lnTo>
                  <a:lnTo>
                    <a:pt x="34" y="64"/>
                  </a:lnTo>
                  <a:lnTo>
                    <a:pt x="32" y="62"/>
                  </a:lnTo>
                  <a:lnTo>
                    <a:pt x="28" y="58"/>
                  </a:lnTo>
                  <a:lnTo>
                    <a:pt x="24" y="58"/>
                  </a:lnTo>
                  <a:lnTo>
                    <a:pt x="24" y="78"/>
                  </a:lnTo>
                  <a:lnTo>
                    <a:pt x="16" y="8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" name="Freeform 321"/>
            <p:cNvSpPr/>
            <p:nvPr/>
          </p:nvSpPr>
          <p:spPr bwMode="gray">
            <a:xfrm>
              <a:off x="2047" y="3042"/>
              <a:ext cx="136" cy="148"/>
            </a:xfrm>
            <a:custGeom>
              <a:avLst/>
              <a:gdLst>
                <a:gd name="T0" fmla="*/ 2 w 136"/>
                <a:gd name="T1" fmla="*/ 2 h 148"/>
                <a:gd name="T2" fmla="*/ 8 w 136"/>
                <a:gd name="T3" fmla="*/ 4 h 148"/>
                <a:gd name="T4" fmla="*/ 18 w 136"/>
                <a:gd name="T5" fmla="*/ 2 h 148"/>
                <a:gd name="T6" fmla="*/ 24 w 136"/>
                <a:gd name="T7" fmla="*/ 0 h 148"/>
                <a:gd name="T8" fmla="*/ 32 w 136"/>
                <a:gd name="T9" fmla="*/ 4 h 148"/>
                <a:gd name="T10" fmla="*/ 38 w 136"/>
                <a:gd name="T11" fmla="*/ 14 h 148"/>
                <a:gd name="T12" fmla="*/ 42 w 136"/>
                <a:gd name="T13" fmla="*/ 18 h 148"/>
                <a:gd name="T14" fmla="*/ 42 w 136"/>
                <a:gd name="T15" fmla="*/ 20 h 148"/>
                <a:gd name="T16" fmla="*/ 66 w 136"/>
                <a:gd name="T17" fmla="*/ 42 h 148"/>
                <a:gd name="T18" fmla="*/ 72 w 136"/>
                <a:gd name="T19" fmla="*/ 42 h 148"/>
                <a:gd name="T20" fmla="*/ 92 w 136"/>
                <a:gd name="T21" fmla="*/ 60 h 148"/>
                <a:gd name="T22" fmla="*/ 110 w 136"/>
                <a:gd name="T23" fmla="*/ 74 h 148"/>
                <a:gd name="T24" fmla="*/ 108 w 136"/>
                <a:gd name="T25" fmla="*/ 74 h 148"/>
                <a:gd name="T26" fmla="*/ 104 w 136"/>
                <a:gd name="T27" fmla="*/ 76 h 148"/>
                <a:gd name="T28" fmla="*/ 104 w 136"/>
                <a:gd name="T29" fmla="*/ 78 h 148"/>
                <a:gd name="T30" fmla="*/ 114 w 136"/>
                <a:gd name="T31" fmla="*/ 88 h 148"/>
                <a:gd name="T32" fmla="*/ 126 w 136"/>
                <a:gd name="T33" fmla="*/ 100 h 148"/>
                <a:gd name="T34" fmla="*/ 128 w 136"/>
                <a:gd name="T35" fmla="*/ 102 h 148"/>
                <a:gd name="T36" fmla="*/ 132 w 136"/>
                <a:gd name="T37" fmla="*/ 108 h 148"/>
                <a:gd name="T38" fmla="*/ 136 w 136"/>
                <a:gd name="T39" fmla="*/ 116 h 148"/>
                <a:gd name="T40" fmla="*/ 134 w 136"/>
                <a:gd name="T41" fmla="*/ 116 h 148"/>
                <a:gd name="T42" fmla="*/ 134 w 136"/>
                <a:gd name="T43" fmla="*/ 120 h 148"/>
                <a:gd name="T44" fmla="*/ 136 w 136"/>
                <a:gd name="T45" fmla="*/ 128 h 148"/>
                <a:gd name="T46" fmla="*/ 136 w 136"/>
                <a:gd name="T47" fmla="*/ 132 h 148"/>
                <a:gd name="T48" fmla="*/ 136 w 136"/>
                <a:gd name="T49" fmla="*/ 140 h 148"/>
                <a:gd name="T50" fmla="*/ 132 w 136"/>
                <a:gd name="T51" fmla="*/ 146 h 148"/>
                <a:gd name="T52" fmla="*/ 126 w 136"/>
                <a:gd name="T53" fmla="*/ 148 h 148"/>
                <a:gd name="T54" fmla="*/ 122 w 136"/>
                <a:gd name="T55" fmla="*/ 148 h 148"/>
                <a:gd name="T56" fmla="*/ 100 w 136"/>
                <a:gd name="T57" fmla="*/ 138 h 148"/>
                <a:gd name="T58" fmla="*/ 82 w 136"/>
                <a:gd name="T59" fmla="*/ 116 h 148"/>
                <a:gd name="T60" fmla="*/ 62 w 136"/>
                <a:gd name="T61" fmla="*/ 88 h 148"/>
                <a:gd name="T62" fmla="*/ 52 w 136"/>
                <a:gd name="T63" fmla="*/ 68 h 148"/>
                <a:gd name="T64" fmla="*/ 44 w 136"/>
                <a:gd name="T65" fmla="*/ 60 h 148"/>
                <a:gd name="T66" fmla="*/ 40 w 136"/>
                <a:gd name="T67" fmla="*/ 54 h 148"/>
                <a:gd name="T68" fmla="*/ 34 w 136"/>
                <a:gd name="T69" fmla="*/ 46 h 148"/>
                <a:gd name="T70" fmla="*/ 14 w 136"/>
                <a:gd name="T71" fmla="*/ 18 h 148"/>
                <a:gd name="T72" fmla="*/ 12 w 136"/>
                <a:gd name="T73" fmla="*/ 16 h 148"/>
                <a:gd name="T74" fmla="*/ 6 w 136"/>
                <a:gd name="T75" fmla="*/ 12 h 148"/>
                <a:gd name="T76" fmla="*/ 0 w 136"/>
                <a:gd name="T77" fmla="*/ 6 h 148"/>
                <a:gd name="T78" fmla="*/ 0 w 136"/>
                <a:gd name="T7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6" h="148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32" y="4"/>
                  </a:lnTo>
                  <a:lnTo>
                    <a:pt x="36" y="8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2" y="18"/>
                  </a:lnTo>
                  <a:lnTo>
                    <a:pt x="42" y="20"/>
                  </a:lnTo>
                  <a:lnTo>
                    <a:pt x="42" y="20"/>
                  </a:lnTo>
                  <a:lnTo>
                    <a:pt x="42" y="20"/>
                  </a:lnTo>
                  <a:lnTo>
                    <a:pt x="66" y="42"/>
                  </a:lnTo>
                  <a:lnTo>
                    <a:pt x="68" y="40"/>
                  </a:lnTo>
                  <a:lnTo>
                    <a:pt x="72" y="42"/>
                  </a:lnTo>
                  <a:lnTo>
                    <a:pt x="82" y="50"/>
                  </a:lnTo>
                  <a:lnTo>
                    <a:pt x="92" y="60"/>
                  </a:lnTo>
                  <a:lnTo>
                    <a:pt x="104" y="68"/>
                  </a:lnTo>
                  <a:lnTo>
                    <a:pt x="110" y="74"/>
                  </a:lnTo>
                  <a:lnTo>
                    <a:pt x="108" y="74"/>
                  </a:lnTo>
                  <a:lnTo>
                    <a:pt x="108" y="74"/>
                  </a:lnTo>
                  <a:lnTo>
                    <a:pt x="106" y="74"/>
                  </a:lnTo>
                  <a:lnTo>
                    <a:pt x="104" y="76"/>
                  </a:lnTo>
                  <a:lnTo>
                    <a:pt x="102" y="76"/>
                  </a:lnTo>
                  <a:lnTo>
                    <a:pt x="104" y="78"/>
                  </a:lnTo>
                  <a:lnTo>
                    <a:pt x="106" y="82"/>
                  </a:lnTo>
                  <a:lnTo>
                    <a:pt x="114" y="88"/>
                  </a:lnTo>
                  <a:lnTo>
                    <a:pt x="114" y="100"/>
                  </a:lnTo>
                  <a:lnTo>
                    <a:pt x="126" y="100"/>
                  </a:lnTo>
                  <a:lnTo>
                    <a:pt x="126" y="100"/>
                  </a:lnTo>
                  <a:lnTo>
                    <a:pt x="128" y="102"/>
                  </a:lnTo>
                  <a:lnTo>
                    <a:pt x="130" y="104"/>
                  </a:lnTo>
                  <a:lnTo>
                    <a:pt x="132" y="108"/>
                  </a:lnTo>
                  <a:lnTo>
                    <a:pt x="134" y="112"/>
                  </a:lnTo>
                  <a:lnTo>
                    <a:pt x="136" y="116"/>
                  </a:lnTo>
                  <a:lnTo>
                    <a:pt x="136" y="116"/>
                  </a:lnTo>
                  <a:lnTo>
                    <a:pt x="134" y="116"/>
                  </a:lnTo>
                  <a:lnTo>
                    <a:pt x="134" y="118"/>
                  </a:lnTo>
                  <a:lnTo>
                    <a:pt x="134" y="120"/>
                  </a:lnTo>
                  <a:lnTo>
                    <a:pt x="134" y="124"/>
                  </a:lnTo>
                  <a:lnTo>
                    <a:pt x="136" y="128"/>
                  </a:lnTo>
                  <a:lnTo>
                    <a:pt x="136" y="130"/>
                  </a:lnTo>
                  <a:lnTo>
                    <a:pt x="136" y="132"/>
                  </a:lnTo>
                  <a:lnTo>
                    <a:pt x="136" y="136"/>
                  </a:lnTo>
                  <a:lnTo>
                    <a:pt x="136" y="140"/>
                  </a:lnTo>
                  <a:lnTo>
                    <a:pt x="134" y="144"/>
                  </a:lnTo>
                  <a:lnTo>
                    <a:pt x="132" y="146"/>
                  </a:lnTo>
                  <a:lnTo>
                    <a:pt x="128" y="148"/>
                  </a:lnTo>
                  <a:lnTo>
                    <a:pt x="126" y="148"/>
                  </a:lnTo>
                  <a:lnTo>
                    <a:pt x="122" y="148"/>
                  </a:lnTo>
                  <a:lnTo>
                    <a:pt x="122" y="148"/>
                  </a:lnTo>
                  <a:lnTo>
                    <a:pt x="102" y="142"/>
                  </a:lnTo>
                  <a:lnTo>
                    <a:pt x="100" y="138"/>
                  </a:lnTo>
                  <a:lnTo>
                    <a:pt x="92" y="128"/>
                  </a:lnTo>
                  <a:lnTo>
                    <a:pt x="82" y="116"/>
                  </a:lnTo>
                  <a:lnTo>
                    <a:pt x="72" y="102"/>
                  </a:lnTo>
                  <a:lnTo>
                    <a:pt x="62" y="88"/>
                  </a:lnTo>
                  <a:lnTo>
                    <a:pt x="56" y="78"/>
                  </a:lnTo>
                  <a:lnTo>
                    <a:pt x="52" y="68"/>
                  </a:lnTo>
                  <a:lnTo>
                    <a:pt x="44" y="62"/>
                  </a:lnTo>
                  <a:lnTo>
                    <a:pt x="44" y="60"/>
                  </a:lnTo>
                  <a:lnTo>
                    <a:pt x="42" y="58"/>
                  </a:lnTo>
                  <a:lnTo>
                    <a:pt x="40" y="54"/>
                  </a:lnTo>
                  <a:lnTo>
                    <a:pt x="38" y="50"/>
                  </a:lnTo>
                  <a:lnTo>
                    <a:pt x="34" y="46"/>
                  </a:lnTo>
                  <a:lnTo>
                    <a:pt x="32" y="4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2" y="16"/>
                  </a:lnTo>
                  <a:lnTo>
                    <a:pt x="8" y="14"/>
                  </a:lnTo>
                  <a:lnTo>
                    <a:pt x="6" y="12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5" name="Freeform 322"/>
            <p:cNvSpPr/>
            <p:nvPr/>
          </p:nvSpPr>
          <p:spPr bwMode="gray">
            <a:xfrm>
              <a:off x="2179" y="3194"/>
              <a:ext cx="116" cy="32"/>
            </a:xfrm>
            <a:custGeom>
              <a:avLst/>
              <a:gdLst>
                <a:gd name="T0" fmla="*/ 50 w 116"/>
                <a:gd name="T1" fmla="*/ 22 h 32"/>
                <a:gd name="T2" fmla="*/ 22 w 116"/>
                <a:gd name="T3" fmla="*/ 22 h 32"/>
                <a:gd name="T4" fmla="*/ 0 w 116"/>
                <a:gd name="T5" fmla="*/ 10 h 32"/>
                <a:gd name="T6" fmla="*/ 2 w 116"/>
                <a:gd name="T7" fmla="*/ 4 h 32"/>
                <a:gd name="T8" fmla="*/ 2 w 116"/>
                <a:gd name="T9" fmla="*/ 4 h 32"/>
                <a:gd name="T10" fmla="*/ 6 w 116"/>
                <a:gd name="T11" fmla="*/ 2 h 32"/>
                <a:gd name="T12" fmla="*/ 10 w 116"/>
                <a:gd name="T13" fmla="*/ 0 h 32"/>
                <a:gd name="T14" fmla="*/ 14 w 116"/>
                <a:gd name="T15" fmla="*/ 0 h 32"/>
                <a:gd name="T16" fmla="*/ 20 w 116"/>
                <a:gd name="T17" fmla="*/ 0 h 32"/>
                <a:gd name="T18" fmla="*/ 26 w 116"/>
                <a:gd name="T19" fmla="*/ 0 h 32"/>
                <a:gd name="T20" fmla="*/ 56 w 116"/>
                <a:gd name="T21" fmla="*/ 8 h 32"/>
                <a:gd name="T22" fmla="*/ 58 w 116"/>
                <a:gd name="T23" fmla="*/ 8 h 32"/>
                <a:gd name="T24" fmla="*/ 62 w 116"/>
                <a:gd name="T25" fmla="*/ 6 h 32"/>
                <a:gd name="T26" fmla="*/ 66 w 116"/>
                <a:gd name="T27" fmla="*/ 6 h 32"/>
                <a:gd name="T28" fmla="*/ 72 w 116"/>
                <a:gd name="T29" fmla="*/ 6 h 32"/>
                <a:gd name="T30" fmla="*/ 80 w 116"/>
                <a:gd name="T31" fmla="*/ 6 h 32"/>
                <a:gd name="T32" fmla="*/ 84 w 116"/>
                <a:gd name="T33" fmla="*/ 8 h 32"/>
                <a:gd name="T34" fmla="*/ 90 w 116"/>
                <a:gd name="T35" fmla="*/ 12 h 32"/>
                <a:gd name="T36" fmla="*/ 96 w 116"/>
                <a:gd name="T37" fmla="*/ 14 h 32"/>
                <a:gd name="T38" fmla="*/ 102 w 116"/>
                <a:gd name="T39" fmla="*/ 16 h 32"/>
                <a:gd name="T40" fmla="*/ 108 w 116"/>
                <a:gd name="T41" fmla="*/ 18 h 32"/>
                <a:gd name="T42" fmla="*/ 110 w 116"/>
                <a:gd name="T43" fmla="*/ 20 h 32"/>
                <a:gd name="T44" fmla="*/ 112 w 116"/>
                <a:gd name="T45" fmla="*/ 20 h 32"/>
                <a:gd name="T46" fmla="*/ 112 w 116"/>
                <a:gd name="T47" fmla="*/ 20 h 32"/>
                <a:gd name="T48" fmla="*/ 114 w 116"/>
                <a:gd name="T49" fmla="*/ 22 h 32"/>
                <a:gd name="T50" fmla="*/ 114 w 116"/>
                <a:gd name="T51" fmla="*/ 24 h 32"/>
                <a:gd name="T52" fmla="*/ 116 w 116"/>
                <a:gd name="T53" fmla="*/ 28 h 32"/>
                <a:gd name="T54" fmla="*/ 114 w 116"/>
                <a:gd name="T55" fmla="*/ 30 h 32"/>
                <a:gd name="T56" fmla="*/ 114 w 116"/>
                <a:gd name="T57" fmla="*/ 32 h 32"/>
                <a:gd name="T58" fmla="*/ 110 w 116"/>
                <a:gd name="T59" fmla="*/ 32 h 32"/>
                <a:gd name="T60" fmla="*/ 100 w 116"/>
                <a:gd name="T61" fmla="*/ 32 h 32"/>
                <a:gd name="T62" fmla="*/ 88 w 116"/>
                <a:gd name="T63" fmla="*/ 30 h 32"/>
                <a:gd name="T64" fmla="*/ 76 w 116"/>
                <a:gd name="T65" fmla="*/ 30 h 32"/>
                <a:gd name="T66" fmla="*/ 72 w 116"/>
                <a:gd name="T67" fmla="*/ 28 h 32"/>
                <a:gd name="T68" fmla="*/ 50 w 116"/>
                <a:gd name="T69" fmla="*/ 2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6" h="32">
                  <a:moveTo>
                    <a:pt x="50" y="22"/>
                  </a:moveTo>
                  <a:lnTo>
                    <a:pt x="22" y="22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56" y="8"/>
                  </a:lnTo>
                  <a:lnTo>
                    <a:pt x="58" y="8"/>
                  </a:lnTo>
                  <a:lnTo>
                    <a:pt x="62" y="6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80" y="6"/>
                  </a:lnTo>
                  <a:lnTo>
                    <a:pt x="84" y="8"/>
                  </a:lnTo>
                  <a:lnTo>
                    <a:pt x="90" y="12"/>
                  </a:lnTo>
                  <a:lnTo>
                    <a:pt x="96" y="14"/>
                  </a:lnTo>
                  <a:lnTo>
                    <a:pt x="102" y="16"/>
                  </a:lnTo>
                  <a:lnTo>
                    <a:pt x="108" y="18"/>
                  </a:lnTo>
                  <a:lnTo>
                    <a:pt x="110" y="20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4" y="22"/>
                  </a:lnTo>
                  <a:lnTo>
                    <a:pt x="114" y="24"/>
                  </a:lnTo>
                  <a:lnTo>
                    <a:pt x="116" y="28"/>
                  </a:lnTo>
                  <a:lnTo>
                    <a:pt x="114" y="30"/>
                  </a:lnTo>
                  <a:lnTo>
                    <a:pt x="114" y="32"/>
                  </a:lnTo>
                  <a:lnTo>
                    <a:pt x="110" y="32"/>
                  </a:lnTo>
                  <a:lnTo>
                    <a:pt x="100" y="32"/>
                  </a:lnTo>
                  <a:lnTo>
                    <a:pt x="88" y="30"/>
                  </a:lnTo>
                  <a:lnTo>
                    <a:pt x="76" y="30"/>
                  </a:lnTo>
                  <a:lnTo>
                    <a:pt x="72" y="28"/>
                  </a:lnTo>
                  <a:lnTo>
                    <a:pt x="50" y="2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6" name="Freeform 323"/>
            <p:cNvSpPr/>
            <p:nvPr/>
          </p:nvSpPr>
          <p:spPr bwMode="gray">
            <a:xfrm>
              <a:off x="4551" y="3258"/>
              <a:ext cx="176" cy="204"/>
            </a:xfrm>
            <a:custGeom>
              <a:avLst/>
              <a:gdLst>
                <a:gd name="T0" fmla="*/ 2 w 176"/>
                <a:gd name="T1" fmla="*/ 94 h 204"/>
                <a:gd name="T2" fmla="*/ 8 w 176"/>
                <a:gd name="T3" fmla="*/ 90 h 204"/>
                <a:gd name="T4" fmla="*/ 22 w 176"/>
                <a:gd name="T5" fmla="*/ 84 h 204"/>
                <a:gd name="T6" fmla="*/ 28 w 176"/>
                <a:gd name="T7" fmla="*/ 80 h 204"/>
                <a:gd name="T8" fmla="*/ 26 w 176"/>
                <a:gd name="T9" fmla="*/ 70 h 204"/>
                <a:gd name="T10" fmla="*/ 24 w 176"/>
                <a:gd name="T11" fmla="*/ 66 h 204"/>
                <a:gd name="T12" fmla="*/ 24 w 176"/>
                <a:gd name="T13" fmla="*/ 52 h 204"/>
                <a:gd name="T14" fmla="*/ 28 w 176"/>
                <a:gd name="T15" fmla="*/ 44 h 204"/>
                <a:gd name="T16" fmla="*/ 26 w 176"/>
                <a:gd name="T17" fmla="*/ 36 h 204"/>
                <a:gd name="T18" fmla="*/ 34 w 176"/>
                <a:gd name="T19" fmla="*/ 18 h 204"/>
                <a:gd name="T20" fmla="*/ 42 w 176"/>
                <a:gd name="T21" fmla="*/ 16 h 204"/>
                <a:gd name="T22" fmla="*/ 48 w 176"/>
                <a:gd name="T23" fmla="*/ 8 h 204"/>
                <a:gd name="T24" fmla="*/ 58 w 176"/>
                <a:gd name="T25" fmla="*/ 4 h 204"/>
                <a:gd name="T26" fmla="*/ 64 w 176"/>
                <a:gd name="T27" fmla="*/ 6 h 204"/>
                <a:gd name="T28" fmla="*/ 68 w 176"/>
                <a:gd name="T29" fmla="*/ 0 h 204"/>
                <a:gd name="T30" fmla="*/ 74 w 176"/>
                <a:gd name="T31" fmla="*/ 2 h 204"/>
                <a:gd name="T32" fmla="*/ 72 w 176"/>
                <a:gd name="T33" fmla="*/ 20 h 204"/>
                <a:gd name="T34" fmla="*/ 98 w 176"/>
                <a:gd name="T35" fmla="*/ 46 h 204"/>
                <a:gd name="T36" fmla="*/ 110 w 176"/>
                <a:gd name="T37" fmla="*/ 48 h 204"/>
                <a:gd name="T38" fmla="*/ 118 w 176"/>
                <a:gd name="T39" fmla="*/ 60 h 204"/>
                <a:gd name="T40" fmla="*/ 128 w 176"/>
                <a:gd name="T41" fmla="*/ 66 h 204"/>
                <a:gd name="T42" fmla="*/ 140 w 176"/>
                <a:gd name="T43" fmla="*/ 78 h 204"/>
                <a:gd name="T44" fmla="*/ 166 w 176"/>
                <a:gd name="T45" fmla="*/ 90 h 204"/>
                <a:gd name="T46" fmla="*/ 166 w 176"/>
                <a:gd name="T47" fmla="*/ 98 h 204"/>
                <a:gd name="T48" fmla="*/ 168 w 176"/>
                <a:gd name="T49" fmla="*/ 104 h 204"/>
                <a:gd name="T50" fmla="*/ 174 w 176"/>
                <a:gd name="T51" fmla="*/ 108 h 204"/>
                <a:gd name="T52" fmla="*/ 176 w 176"/>
                <a:gd name="T53" fmla="*/ 120 h 204"/>
                <a:gd name="T54" fmla="*/ 174 w 176"/>
                <a:gd name="T55" fmla="*/ 156 h 204"/>
                <a:gd name="T56" fmla="*/ 162 w 176"/>
                <a:gd name="T57" fmla="*/ 152 h 204"/>
                <a:gd name="T58" fmla="*/ 132 w 176"/>
                <a:gd name="T59" fmla="*/ 150 h 204"/>
                <a:gd name="T60" fmla="*/ 112 w 176"/>
                <a:gd name="T61" fmla="*/ 180 h 204"/>
                <a:gd name="T62" fmla="*/ 106 w 176"/>
                <a:gd name="T63" fmla="*/ 190 h 204"/>
                <a:gd name="T64" fmla="*/ 98 w 176"/>
                <a:gd name="T65" fmla="*/ 186 h 204"/>
                <a:gd name="T66" fmla="*/ 84 w 176"/>
                <a:gd name="T67" fmla="*/ 200 h 204"/>
                <a:gd name="T68" fmla="*/ 82 w 176"/>
                <a:gd name="T69" fmla="*/ 194 h 204"/>
                <a:gd name="T70" fmla="*/ 76 w 176"/>
                <a:gd name="T71" fmla="*/ 188 h 204"/>
                <a:gd name="T72" fmla="*/ 56 w 176"/>
                <a:gd name="T73" fmla="*/ 188 h 204"/>
                <a:gd name="T74" fmla="*/ 50 w 176"/>
                <a:gd name="T75" fmla="*/ 198 h 204"/>
                <a:gd name="T76" fmla="*/ 46 w 176"/>
                <a:gd name="T77" fmla="*/ 202 h 204"/>
                <a:gd name="T78" fmla="*/ 40 w 176"/>
                <a:gd name="T79" fmla="*/ 204 h 204"/>
                <a:gd name="T80" fmla="*/ 30 w 176"/>
                <a:gd name="T81" fmla="*/ 160 h 204"/>
                <a:gd name="T82" fmla="*/ 30 w 176"/>
                <a:gd name="T83" fmla="*/ 150 h 204"/>
                <a:gd name="T84" fmla="*/ 24 w 176"/>
                <a:gd name="T85" fmla="*/ 138 h 204"/>
                <a:gd name="T86" fmla="*/ 10 w 176"/>
                <a:gd name="T87" fmla="*/ 118 h 204"/>
                <a:gd name="T88" fmla="*/ 2 w 176"/>
                <a:gd name="T89" fmla="*/ 10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" h="204">
                  <a:moveTo>
                    <a:pt x="0" y="96"/>
                  </a:moveTo>
                  <a:lnTo>
                    <a:pt x="2" y="94"/>
                  </a:lnTo>
                  <a:lnTo>
                    <a:pt x="2" y="94"/>
                  </a:lnTo>
                  <a:lnTo>
                    <a:pt x="4" y="94"/>
                  </a:lnTo>
                  <a:lnTo>
                    <a:pt x="6" y="92"/>
                  </a:lnTo>
                  <a:lnTo>
                    <a:pt x="8" y="90"/>
                  </a:lnTo>
                  <a:lnTo>
                    <a:pt x="12" y="88"/>
                  </a:lnTo>
                  <a:lnTo>
                    <a:pt x="18" y="86"/>
                  </a:lnTo>
                  <a:lnTo>
                    <a:pt x="22" y="84"/>
                  </a:lnTo>
                  <a:lnTo>
                    <a:pt x="24" y="84"/>
                  </a:lnTo>
                  <a:lnTo>
                    <a:pt x="26" y="82"/>
                  </a:lnTo>
                  <a:lnTo>
                    <a:pt x="28" y="80"/>
                  </a:lnTo>
                  <a:lnTo>
                    <a:pt x="28" y="76"/>
                  </a:lnTo>
                  <a:lnTo>
                    <a:pt x="28" y="74"/>
                  </a:lnTo>
                  <a:lnTo>
                    <a:pt x="26" y="70"/>
                  </a:lnTo>
                  <a:lnTo>
                    <a:pt x="26" y="68"/>
                  </a:lnTo>
                  <a:lnTo>
                    <a:pt x="24" y="68"/>
                  </a:lnTo>
                  <a:lnTo>
                    <a:pt x="24" y="66"/>
                  </a:lnTo>
                  <a:lnTo>
                    <a:pt x="24" y="62"/>
                  </a:lnTo>
                  <a:lnTo>
                    <a:pt x="24" y="56"/>
                  </a:lnTo>
                  <a:lnTo>
                    <a:pt x="24" y="52"/>
                  </a:lnTo>
                  <a:lnTo>
                    <a:pt x="26" y="48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0"/>
                  </a:lnTo>
                  <a:lnTo>
                    <a:pt x="26" y="38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16" y="20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38" y="18"/>
                  </a:lnTo>
                  <a:lnTo>
                    <a:pt x="42" y="16"/>
                  </a:lnTo>
                  <a:lnTo>
                    <a:pt x="44" y="12"/>
                  </a:lnTo>
                  <a:lnTo>
                    <a:pt x="46" y="10"/>
                  </a:lnTo>
                  <a:lnTo>
                    <a:pt x="48" y="8"/>
                  </a:lnTo>
                  <a:lnTo>
                    <a:pt x="52" y="6"/>
                  </a:lnTo>
                  <a:lnTo>
                    <a:pt x="54" y="4"/>
                  </a:lnTo>
                  <a:lnTo>
                    <a:pt x="58" y="4"/>
                  </a:lnTo>
                  <a:lnTo>
                    <a:pt x="60" y="6"/>
                  </a:lnTo>
                  <a:lnTo>
                    <a:pt x="62" y="6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6" y="2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2"/>
                  </a:lnTo>
                  <a:lnTo>
                    <a:pt x="74" y="6"/>
                  </a:lnTo>
                  <a:lnTo>
                    <a:pt x="72" y="10"/>
                  </a:lnTo>
                  <a:lnTo>
                    <a:pt x="72" y="20"/>
                  </a:lnTo>
                  <a:lnTo>
                    <a:pt x="76" y="32"/>
                  </a:lnTo>
                  <a:lnTo>
                    <a:pt x="86" y="42"/>
                  </a:lnTo>
                  <a:lnTo>
                    <a:pt x="98" y="46"/>
                  </a:lnTo>
                  <a:lnTo>
                    <a:pt x="108" y="44"/>
                  </a:lnTo>
                  <a:lnTo>
                    <a:pt x="108" y="46"/>
                  </a:lnTo>
                  <a:lnTo>
                    <a:pt x="110" y="48"/>
                  </a:lnTo>
                  <a:lnTo>
                    <a:pt x="112" y="52"/>
                  </a:lnTo>
                  <a:lnTo>
                    <a:pt x="114" y="56"/>
                  </a:lnTo>
                  <a:lnTo>
                    <a:pt x="118" y="60"/>
                  </a:lnTo>
                  <a:lnTo>
                    <a:pt x="124" y="62"/>
                  </a:lnTo>
                  <a:lnTo>
                    <a:pt x="124" y="62"/>
                  </a:lnTo>
                  <a:lnTo>
                    <a:pt x="128" y="66"/>
                  </a:lnTo>
                  <a:lnTo>
                    <a:pt x="132" y="68"/>
                  </a:lnTo>
                  <a:lnTo>
                    <a:pt x="136" y="72"/>
                  </a:lnTo>
                  <a:lnTo>
                    <a:pt x="140" y="78"/>
                  </a:lnTo>
                  <a:lnTo>
                    <a:pt x="142" y="82"/>
                  </a:lnTo>
                  <a:lnTo>
                    <a:pt x="144" y="88"/>
                  </a:lnTo>
                  <a:lnTo>
                    <a:pt x="166" y="90"/>
                  </a:lnTo>
                  <a:lnTo>
                    <a:pt x="166" y="92"/>
                  </a:lnTo>
                  <a:lnTo>
                    <a:pt x="166" y="94"/>
                  </a:lnTo>
                  <a:lnTo>
                    <a:pt x="166" y="98"/>
                  </a:lnTo>
                  <a:lnTo>
                    <a:pt x="166" y="102"/>
                  </a:lnTo>
                  <a:lnTo>
                    <a:pt x="168" y="104"/>
                  </a:lnTo>
                  <a:lnTo>
                    <a:pt x="168" y="104"/>
                  </a:lnTo>
                  <a:lnTo>
                    <a:pt x="170" y="106"/>
                  </a:lnTo>
                  <a:lnTo>
                    <a:pt x="172" y="106"/>
                  </a:lnTo>
                  <a:lnTo>
                    <a:pt x="174" y="108"/>
                  </a:lnTo>
                  <a:lnTo>
                    <a:pt x="176" y="112"/>
                  </a:lnTo>
                  <a:lnTo>
                    <a:pt x="176" y="116"/>
                  </a:lnTo>
                  <a:lnTo>
                    <a:pt x="176" y="120"/>
                  </a:lnTo>
                  <a:lnTo>
                    <a:pt x="176" y="132"/>
                  </a:lnTo>
                  <a:lnTo>
                    <a:pt x="176" y="144"/>
                  </a:lnTo>
                  <a:lnTo>
                    <a:pt x="174" y="156"/>
                  </a:lnTo>
                  <a:lnTo>
                    <a:pt x="172" y="162"/>
                  </a:lnTo>
                  <a:lnTo>
                    <a:pt x="170" y="160"/>
                  </a:lnTo>
                  <a:lnTo>
                    <a:pt x="162" y="152"/>
                  </a:lnTo>
                  <a:lnTo>
                    <a:pt x="150" y="148"/>
                  </a:lnTo>
                  <a:lnTo>
                    <a:pt x="136" y="148"/>
                  </a:lnTo>
                  <a:lnTo>
                    <a:pt x="132" y="150"/>
                  </a:lnTo>
                  <a:lnTo>
                    <a:pt x="126" y="158"/>
                  </a:lnTo>
                  <a:lnTo>
                    <a:pt x="116" y="168"/>
                  </a:lnTo>
                  <a:lnTo>
                    <a:pt x="112" y="180"/>
                  </a:lnTo>
                  <a:lnTo>
                    <a:pt x="108" y="192"/>
                  </a:lnTo>
                  <a:lnTo>
                    <a:pt x="108" y="190"/>
                  </a:lnTo>
                  <a:lnTo>
                    <a:pt x="106" y="190"/>
                  </a:lnTo>
                  <a:lnTo>
                    <a:pt x="104" y="188"/>
                  </a:lnTo>
                  <a:lnTo>
                    <a:pt x="102" y="186"/>
                  </a:lnTo>
                  <a:lnTo>
                    <a:pt x="98" y="186"/>
                  </a:lnTo>
                  <a:lnTo>
                    <a:pt x="94" y="188"/>
                  </a:lnTo>
                  <a:lnTo>
                    <a:pt x="88" y="192"/>
                  </a:lnTo>
                  <a:lnTo>
                    <a:pt x="84" y="200"/>
                  </a:lnTo>
                  <a:lnTo>
                    <a:pt x="84" y="200"/>
                  </a:lnTo>
                  <a:lnTo>
                    <a:pt x="82" y="196"/>
                  </a:lnTo>
                  <a:lnTo>
                    <a:pt x="82" y="194"/>
                  </a:lnTo>
                  <a:lnTo>
                    <a:pt x="80" y="192"/>
                  </a:lnTo>
                  <a:lnTo>
                    <a:pt x="78" y="188"/>
                  </a:lnTo>
                  <a:lnTo>
                    <a:pt x="76" y="188"/>
                  </a:lnTo>
                  <a:lnTo>
                    <a:pt x="58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4" y="192"/>
                  </a:lnTo>
                  <a:lnTo>
                    <a:pt x="52" y="194"/>
                  </a:lnTo>
                  <a:lnTo>
                    <a:pt x="50" y="198"/>
                  </a:lnTo>
                  <a:lnTo>
                    <a:pt x="48" y="198"/>
                  </a:lnTo>
                  <a:lnTo>
                    <a:pt x="46" y="200"/>
                  </a:lnTo>
                  <a:lnTo>
                    <a:pt x="46" y="202"/>
                  </a:lnTo>
                  <a:lnTo>
                    <a:pt x="44" y="202"/>
                  </a:lnTo>
                  <a:lnTo>
                    <a:pt x="42" y="204"/>
                  </a:lnTo>
                  <a:lnTo>
                    <a:pt x="40" y="204"/>
                  </a:lnTo>
                  <a:lnTo>
                    <a:pt x="38" y="202"/>
                  </a:lnTo>
                  <a:lnTo>
                    <a:pt x="34" y="180"/>
                  </a:lnTo>
                  <a:lnTo>
                    <a:pt x="30" y="160"/>
                  </a:lnTo>
                  <a:lnTo>
                    <a:pt x="30" y="158"/>
                  </a:lnTo>
                  <a:lnTo>
                    <a:pt x="30" y="154"/>
                  </a:lnTo>
                  <a:lnTo>
                    <a:pt x="30" y="150"/>
                  </a:lnTo>
                  <a:lnTo>
                    <a:pt x="28" y="144"/>
                  </a:lnTo>
                  <a:lnTo>
                    <a:pt x="26" y="140"/>
                  </a:lnTo>
                  <a:lnTo>
                    <a:pt x="24" y="138"/>
                  </a:lnTo>
                  <a:lnTo>
                    <a:pt x="12" y="122"/>
                  </a:lnTo>
                  <a:lnTo>
                    <a:pt x="12" y="120"/>
                  </a:lnTo>
                  <a:lnTo>
                    <a:pt x="10" y="118"/>
                  </a:lnTo>
                  <a:lnTo>
                    <a:pt x="6" y="114"/>
                  </a:lnTo>
                  <a:lnTo>
                    <a:pt x="4" y="108"/>
                  </a:lnTo>
                  <a:lnTo>
                    <a:pt x="2" y="102"/>
                  </a:lnTo>
                  <a:lnTo>
                    <a:pt x="0" y="9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7" name="Freeform 324"/>
            <p:cNvSpPr/>
            <p:nvPr/>
          </p:nvSpPr>
          <p:spPr bwMode="gray">
            <a:xfrm>
              <a:off x="4401" y="3118"/>
              <a:ext cx="178" cy="244"/>
            </a:xfrm>
            <a:custGeom>
              <a:avLst/>
              <a:gdLst>
                <a:gd name="T0" fmla="*/ 72 w 178"/>
                <a:gd name="T1" fmla="*/ 216 h 244"/>
                <a:gd name="T2" fmla="*/ 68 w 178"/>
                <a:gd name="T3" fmla="*/ 200 h 244"/>
                <a:gd name="T4" fmla="*/ 58 w 178"/>
                <a:gd name="T5" fmla="*/ 176 h 244"/>
                <a:gd name="T6" fmla="*/ 46 w 178"/>
                <a:gd name="T7" fmla="*/ 148 h 244"/>
                <a:gd name="T8" fmla="*/ 18 w 178"/>
                <a:gd name="T9" fmla="*/ 108 h 244"/>
                <a:gd name="T10" fmla="*/ 4 w 178"/>
                <a:gd name="T11" fmla="*/ 90 h 244"/>
                <a:gd name="T12" fmla="*/ 6 w 178"/>
                <a:gd name="T13" fmla="*/ 84 h 244"/>
                <a:gd name="T14" fmla="*/ 4 w 178"/>
                <a:gd name="T15" fmla="*/ 78 h 244"/>
                <a:gd name="T16" fmla="*/ 0 w 178"/>
                <a:gd name="T17" fmla="*/ 74 h 244"/>
                <a:gd name="T18" fmla="*/ 6 w 178"/>
                <a:gd name="T19" fmla="*/ 64 h 244"/>
                <a:gd name="T20" fmla="*/ 14 w 178"/>
                <a:gd name="T21" fmla="*/ 64 h 244"/>
                <a:gd name="T22" fmla="*/ 28 w 178"/>
                <a:gd name="T23" fmla="*/ 68 h 244"/>
                <a:gd name="T24" fmla="*/ 36 w 178"/>
                <a:gd name="T25" fmla="*/ 66 h 244"/>
                <a:gd name="T26" fmla="*/ 38 w 178"/>
                <a:gd name="T27" fmla="*/ 62 h 244"/>
                <a:gd name="T28" fmla="*/ 42 w 178"/>
                <a:gd name="T29" fmla="*/ 54 h 244"/>
                <a:gd name="T30" fmla="*/ 46 w 178"/>
                <a:gd name="T31" fmla="*/ 48 h 244"/>
                <a:gd name="T32" fmla="*/ 60 w 178"/>
                <a:gd name="T33" fmla="*/ 44 h 244"/>
                <a:gd name="T34" fmla="*/ 82 w 178"/>
                <a:gd name="T35" fmla="*/ 18 h 244"/>
                <a:gd name="T36" fmla="*/ 82 w 178"/>
                <a:gd name="T37" fmla="*/ 8 h 244"/>
                <a:gd name="T38" fmla="*/ 88 w 178"/>
                <a:gd name="T39" fmla="*/ 4 h 244"/>
                <a:gd name="T40" fmla="*/ 100 w 178"/>
                <a:gd name="T41" fmla="*/ 8 h 244"/>
                <a:gd name="T42" fmla="*/ 116 w 178"/>
                <a:gd name="T43" fmla="*/ 14 h 244"/>
                <a:gd name="T44" fmla="*/ 124 w 178"/>
                <a:gd name="T45" fmla="*/ 22 h 244"/>
                <a:gd name="T46" fmla="*/ 126 w 178"/>
                <a:gd name="T47" fmla="*/ 28 h 244"/>
                <a:gd name="T48" fmla="*/ 134 w 178"/>
                <a:gd name="T49" fmla="*/ 36 h 244"/>
                <a:gd name="T50" fmla="*/ 146 w 178"/>
                <a:gd name="T51" fmla="*/ 36 h 244"/>
                <a:gd name="T52" fmla="*/ 158 w 178"/>
                <a:gd name="T53" fmla="*/ 38 h 244"/>
                <a:gd name="T54" fmla="*/ 162 w 178"/>
                <a:gd name="T55" fmla="*/ 42 h 244"/>
                <a:gd name="T56" fmla="*/ 162 w 178"/>
                <a:gd name="T57" fmla="*/ 60 h 244"/>
                <a:gd name="T58" fmla="*/ 156 w 178"/>
                <a:gd name="T59" fmla="*/ 66 h 244"/>
                <a:gd name="T60" fmla="*/ 148 w 178"/>
                <a:gd name="T61" fmla="*/ 64 h 244"/>
                <a:gd name="T62" fmla="*/ 142 w 178"/>
                <a:gd name="T63" fmla="*/ 66 h 244"/>
                <a:gd name="T64" fmla="*/ 128 w 178"/>
                <a:gd name="T65" fmla="*/ 72 h 244"/>
                <a:gd name="T66" fmla="*/ 122 w 178"/>
                <a:gd name="T67" fmla="*/ 82 h 244"/>
                <a:gd name="T68" fmla="*/ 118 w 178"/>
                <a:gd name="T69" fmla="*/ 92 h 244"/>
                <a:gd name="T70" fmla="*/ 114 w 178"/>
                <a:gd name="T71" fmla="*/ 98 h 244"/>
                <a:gd name="T72" fmla="*/ 110 w 178"/>
                <a:gd name="T73" fmla="*/ 116 h 244"/>
                <a:gd name="T74" fmla="*/ 114 w 178"/>
                <a:gd name="T75" fmla="*/ 126 h 244"/>
                <a:gd name="T76" fmla="*/ 116 w 178"/>
                <a:gd name="T77" fmla="*/ 134 h 244"/>
                <a:gd name="T78" fmla="*/ 118 w 178"/>
                <a:gd name="T79" fmla="*/ 134 h 244"/>
                <a:gd name="T80" fmla="*/ 126 w 178"/>
                <a:gd name="T81" fmla="*/ 134 h 244"/>
                <a:gd name="T82" fmla="*/ 126 w 178"/>
                <a:gd name="T83" fmla="*/ 136 h 244"/>
                <a:gd name="T84" fmla="*/ 138 w 178"/>
                <a:gd name="T85" fmla="*/ 140 h 244"/>
                <a:gd name="T86" fmla="*/ 142 w 178"/>
                <a:gd name="T87" fmla="*/ 140 h 244"/>
                <a:gd name="T88" fmla="*/ 150 w 178"/>
                <a:gd name="T89" fmla="*/ 134 h 244"/>
                <a:gd name="T90" fmla="*/ 152 w 178"/>
                <a:gd name="T91" fmla="*/ 156 h 244"/>
                <a:gd name="T92" fmla="*/ 156 w 178"/>
                <a:gd name="T93" fmla="*/ 158 h 244"/>
                <a:gd name="T94" fmla="*/ 164 w 178"/>
                <a:gd name="T95" fmla="*/ 160 h 244"/>
                <a:gd name="T96" fmla="*/ 176 w 178"/>
                <a:gd name="T97" fmla="*/ 176 h 244"/>
                <a:gd name="T98" fmla="*/ 178 w 178"/>
                <a:gd name="T99" fmla="*/ 184 h 244"/>
                <a:gd name="T100" fmla="*/ 174 w 178"/>
                <a:gd name="T101" fmla="*/ 192 h 244"/>
                <a:gd name="T102" fmla="*/ 174 w 178"/>
                <a:gd name="T103" fmla="*/ 206 h 244"/>
                <a:gd name="T104" fmla="*/ 176 w 178"/>
                <a:gd name="T105" fmla="*/ 210 h 244"/>
                <a:gd name="T106" fmla="*/ 178 w 178"/>
                <a:gd name="T107" fmla="*/ 220 h 244"/>
                <a:gd name="T108" fmla="*/ 170 w 178"/>
                <a:gd name="T109" fmla="*/ 224 h 244"/>
                <a:gd name="T110" fmla="*/ 156 w 178"/>
                <a:gd name="T111" fmla="*/ 230 h 244"/>
                <a:gd name="T112" fmla="*/ 148 w 178"/>
                <a:gd name="T113" fmla="*/ 238 h 244"/>
                <a:gd name="T114" fmla="*/ 132 w 178"/>
                <a:gd name="T115" fmla="*/ 244 h 244"/>
                <a:gd name="T116" fmla="*/ 120 w 178"/>
                <a:gd name="T117" fmla="*/ 244 h 244"/>
                <a:gd name="T118" fmla="*/ 112 w 178"/>
                <a:gd name="T119" fmla="*/ 240 h 244"/>
                <a:gd name="T120" fmla="*/ 98 w 178"/>
                <a:gd name="T121" fmla="*/ 234 h 244"/>
                <a:gd name="T122" fmla="*/ 82 w 178"/>
                <a:gd name="T123" fmla="*/ 226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8" h="244">
                  <a:moveTo>
                    <a:pt x="82" y="226"/>
                  </a:moveTo>
                  <a:lnTo>
                    <a:pt x="76" y="222"/>
                  </a:lnTo>
                  <a:lnTo>
                    <a:pt x="72" y="216"/>
                  </a:lnTo>
                  <a:lnTo>
                    <a:pt x="70" y="210"/>
                  </a:lnTo>
                  <a:lnTo>
                    <a:pt x="68" y="204"/>
                  </a:lnTo>
                  <a:lnTo>
                    <a:pt x="68" y="200"/>
                  </a:lnTo>
                  <a:lnTo>
                    <a:pt x="66" y="196"/>
                  </a:lnTo>
                  <a:lnTo>
                    <a:pt x="64" y="190"/>
                  </a:lnTo>
                  <a:lnTo>
                    <a:pt x="58" y="176"/>
                  </a:lnTo>
                  <a:lnTo>
                    <a:pt x="52" y="164"/>
                  </a:lnTo>
                  <a:lnTo>
                    <a:pt x="48" y="152"/>
                  </a:lnTo>
                  <a:lnTo>
                    <a:pt x="46" y="148"/>
                  </a:lnTo>
                  <a:lnTo>
                    <a:pt x="40" y="136"/>
                  </a:lnTo>
                  <a:lnTo>
                    <a:pt x="30" y="122"/>
                  </a:lnTo>
                  <a:lnTo>
                    <a:pt x="18" y="108"/>
                  </a:lnTo>
                  <a:lnTo>
                    <a:pt x="10" y="98"/>
                  </a:lnTo>
                  <a:lnTo>
                    <a:pt x="6" y="94"/>
                  </a:lnTo>
                  <a:lnTo>
                    <a:pt x="4" y="90"/>
                  </a:lnTo>
                  <a:lnTo>
                    <a:pt x="4" y="86"/>
                  </a:lnTo>
                  <a:lnTo>
                    <a:pt x="4" y="84"/>
                  </a:lnTo>
                  <a:lnTo>
                    <a:pt x="6" y="84"/>
                  </a:lnTo>
                  <a:lnTo>
                    <a:pt x="6" y="84"/>
                  </a:lnTo>
                  <a:lnTo>
                    <a:pt x="6" y="80"/>
                  </a:lnTo>
                  <a:lnTo>
                    <a:pt x="4" y="78"/>
                  </a:lnTo>
                  <a:lnTo>
                    <a:pt x="4" y="76"/>
                  </a:lnTo>
                  <a:lnTo>
                    <a:pt x="2" y="74"/>
                  </a:lnTo>
                  <a:lnTo>
                    <a:pt x="0" y="74"/>
                  </a:lnTo>
                  <a:lnTo>
                    <a:pt x="2" y="68"/>
                  </a:lnTo>
                  <a:lnTo>
                    <a:pt x="4" y="66"/>
                  </a:lnTo>
                  <a:lnTo>
                    <a:pt x="6" y="64"/>
                  </a:lnTo>
                  <a:lnTo>
                    <a:pt x="8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6" y="66"/>
                  </a:lnTo>
                  <a:lnTo>
                    <a:pt x="26" y="66"/>
                  </a:lnTo>
                  <a:lnTo>
                    <a:pt x="28" y="68"/>
                  </a:lnTo>
                  <a:lnTo>
                    <a:pt x="30" y="68"/>
                  </a:lnTo>
                  <a:lnTo>
                    <a:pt x="34" y="68"/>
                  </a:lnTo>
                  <a:lnTo>
                    <a:pt x="36" y="66"/>
                  </a:lnTo>
                  <a:lnTo>
                    <a:pt x="36" y="64"/>
                  </a:lnTo>
                  <a:lnTo>
                    <a:pt x="36" y="64"/>
                  </a:lnTo>
                  <a:lnTo>
                    <a:pt x="38" y="62"/>
                  </a:lnTo>
                  <a:lnTo>
                    <a:pt x="40" y="60"/>
                  </a:lnTo>
                  <a:lnTo>
                    <a:pt x="40" y="56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44" y="50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48" y="48"/>
                  </a:lnTo>
                  <a:lnTo>
                    <a:pt x="60" y="44"/>
                  </a:lnTo>
                  <a:lnTo>
                    <a:pt x="70" y="36"/>
                  </a:lnTo>
                  <a:lnTo>
                    <a:pt x="78" y="28"/>
                  </a:lnTo>
                  <a:lnTo>
                    <a:pt x="82" y="18"/>
                  </a:lnTo>
                  <a:lnTo>
                    <a:pt x="84" y="14"/>
                  </a:lnTo>
                  <a:lnTo>
                    <a:pt x="84" y="10"/>
                  </a:lnTo>
                  <a:lnTo>
                    <a:pt x="82" y="8"/>
                  </a:lnTo>
                  <a:lnTo>
                    <a:pt x="82" y="4"/>
                  </a:lnTo>
                  <a:lnTo>
                    <a:pt x="82" y="0"/>
                  </a:lnTo>
                  <a:lnTo>
                    <a:pt x="88" y="4"/>
                  </a:lnTo>
                  <a:lnTo>
                    <a:pt x="94" y="6"/>
                  </a:lnTo>
                  <a:lnTo>
                    <a:pt x="96" y="6"/>
                  </a:lnTo>
                  <a:lnTo>
                    <a:pt x="100" y="8"/>
                  </a:lnTo>
                  <a:lnTo>
                    <a:pt x="104" y="10"/>
                  </a:lnTo>
                  <a:lnTo>
                    <a:pt x="110" y="12"/>
                  </a:lnTo>
                  <a:lnTo>
                    <a:pt x="116" y="14"/>
                  </a:lnTo>
                  <a:lnTo>
                    <a:pt x="122" y="18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4" y="24"/>
                  </a:lnTo>
                  <a:lnTo>
                    <a:pt x="124" y="26"/>
                  </a:lnTo>
                  <a:lnTo>
                    <a:pt x="126" y="28"/>
                  </a:lnTo>
                  <a:lnTo>
                    <a:pt x="126" y="32"/>
                  </a:lnTo>
                  <a:lnTo>
                    <a:pt x="130" y="34"/>
                  </a:lnTo>
                  <a:lnTo>
                    <a:pt x="134" y="36"/>
                  </a:lnTo>
                  <a:lnTo>
                    <a:pt x="140" y="36"/>
                  </a:lnTo>
                  <a:lnTo>
                    <a:pt x="142" y="36"/>
                  </a:lnTo>
                  <a:lnTo>
                    <a:pt x="146" y="36"/>
                  </a:lnTo>
                  <a:lnTo>
                    <a:pt x="150" y="36"/>
                  </a:lnTo>
                  <a:lnTo>
                    <a:pt x="154" y="38"/>
                  </a:lnTo>
                  <a:lnTo>
                    <a:pt x="158" y="38"/>
                  </a:lnTo>
                  <a:lnTo>
                    <a:pt x="158" y="38"/>
                  </a:lnTo>
                  <a:lnTo>
                    <a:pt x="160" y="40"/>
                  </a:lnTo>
                  <a:lnTo>
                    <a:pt x="162" y="42"/>
                  </a:lnTo>
                  <a:lnTo>
                    <a:pt x="162" y="44"/>
                  </a:lnTo>
                  <a:lnTo>
                    <a:pt x="156" y="60"/>
                  </a:lnTo>
                  <a:lnTo>
                    <a:pt x="162" y="60"/>
                  </a:lnTo>
                  <a:lnTo>
                    <a:pt x="162" y="66"/>
                  </a:lnTo>
                  <a:lnTo>
                    <a:pt x="156" y="66"/>
                  </a:lnTo>
                  <a:lnTo>
                    <a:pt x="156" y="66"/>
                  </a:lnTo>
                  <a:lnTo>
                    <a:pt x="154" y="64"/>
                  </a:lnTo>
                  <a:lnTo>
                    <a:pt x="152" y="64"/>
                  </a:lnTo>
                  <a:lnTo>
                    <a:pt x="148" y="64"/>
                  </a:lnTo>
                  <a:lnTo>
                    <a:pt x="146" y="66"/>
                  </a:lnTo>
                  <a:lnTo>
                    <a:pt x="146" y="66"/>
                  </a:lnTo>
                  <a:lnTo>
                    <a:pt x="142" y="66"/>
                  </a:lnTo>
                  <a:lnTo>
                    <a:pt x="138" y="68"/>
                  </a:lnTo>
                  <a:lnTo>
                    <a:pt x="134" y="68"/>
                  </a:lnTo>
                  <a:lnTo>
                    <a:pt x="128" y="72"/>
                  </a:lnTo>
                  <a:lnTo>
                    <a:pt x="124" y="76"/>
                  </a:lnTo>
                  <a:lnTo>
                    <a:pt x="122" y="80"/>
                  </a:lnTo>
                  <a:lnTo>
                    <a:pt x="122" y="82"/>
                  </a:lnTo>
                  <a:lnTo>
                    <a:pt x="122" y="86"/>
                  </a:lnTo>
                  <a:lnTo>
                    <a:pt x="120" y="90"/>
                  </a:lnTo>
                  <a:lnTo>
                    <a:pt x="118" y="92"/>
                  </a:lnTo>
                  <a:lnTo>
                    <a:pt x="118" y="94"/>
                  </a:lnTo>
                  <a:lnTo>
                    <a:pt x="116" y="96"/>
                  </a:lnTo>
                  <a:lnTo>
                    <a:pt x="114" y="98"/>
                  </a:lnTo>
                  <a:lnTo>
                    <a:pt x="112" y="102"/>
                  </a:lnTo>
                  <a:lnTo>
                    <a:pt x="110" y="108"/>
                  </a:lnTo>
                  <a:lnTo>
                    <a:pt x="110" y="116"/>
                  </a:lnTo>
                  <a:lnTo>
                    <a:pt x="114" y="122"/>
                  </a:lnTo>
                  <a:lnTo>
                    <a:pt x="114" y="124"/>
                  </a:lnTo>
                  <a:lnTo>
                    <a:pt x="114" y="126"/>
                  </a:lnTo>
                  <a:lnTo>
                    <a:pt x="116" y="128"/>
                  </a:lnTo>
                  <a:lnTo>
                    <a:pt x="116" y="132"/>
                  </a:lnTo>
                  <a:lnTo>
                    <a:pt x="116" y="134"/>
                  </a:lnTo>
                  <a:lnTo>
                    <a:pt x="116" y="134"/>
                  </a:lnTo>
                  <a:lnTo>
                    <a:pt x="116" y="134"/>
                  </a:lnTo>
                  <a:lnTo>
                    <a:pt x="118" y="134"/>
                  </a:lnTo>
                  <a:lnTo>
                    <a:pt x="120" y="132"/>
                  </a:lnTo>
                  <a:lnTo>
                    <a:pt x="122" y="132"/>
                  </a:lnTo>
                  <a:lnTo>
                    <a:pt x="126" y="134"/>
                  </a:lnTo>
                  <a:lnTo>
                    <a:pt x="126" y="136"/>
                  </a:lnTo>
                  <a:lnTo>
                    <a:pt x="126" y="136"/>
                  </a:lnTo>
                  <a:lnTo>
                    <a:pt x="126" y="136"/>
                  </a:lnTo>
                  <a:lnTo>
                    <a:pt x="128" y="138"/>
                  </a:lnTo>
                  <a:lnTo>
                    <a:pt x="132" y="138"/>
                  </a:lnTo>
                  <a:lnTo>
                    <a:pt x="138" y="140"/>
                  </a:lnTo>
                  <a:lnTo>
                    <a:pt x="140" y="140"/>
                  </a:lnTo>
                  <a:lnTo>
                    <a:pt x="142" y="140"/>
                  </a:lnTo>
                  <a:lnTo>
                    <a:pt x="142" y="140"/>
                  </a:lnTo>
                  <a:lnTo>
                    <a:pt x="144" y="138"/>
                  </a:lnTo>
                  <a:lnTo>
                    <a:pt x="148" y="136"/>
                  </a:lnTo>
                  <a:lnTo>
                    <a:pt x="150" y="134"/>
                  </a:lnTo>
                  <a:lnTo>
                    <a:pt x="152" y="132"/>
                  </a:lnTo>
                  <a:lnTo>
                    <a:pt x="154" y="130"/>
                  </a:lnTo>
                  <a:lnTo>
                    <a:pt x="152" y="156"/>
                  </a:lnTo>
                  <a:lnTo>
                    <a:pt x="152" y="156"/>
                  </a:lnTo>
                  <a:lnTo>
                    <a:pt x="154" y="158"/>
                  </a:lnTo>
                  <a:lnTo>
                    <a:pt x="156" y="158"/>
                  </a:lnTo>
                  <a:lnTo>
                    <a:pt x="160" y="160"/>
                  </a:lnTo>
                  <a:lnTo>
                    <a:pt x="160" y="160"/>
                  </a:lnTo>
                  <a:lnTo>
                    <a:pt x="164" y="160"/>
                  </a:lnTo>
                  <a:lnTo>
                    <a:pt x="166" y="160"/>
                  </a:lnTo>
                  <a:lnTo>
                    <a:pt x="176" y="176"/>
                  </a:lnTo>
                  <a:lnTo>
                    <a:pt x="176" y="176"/>
                  </a:lnTo>
                  <a:lnTo>
                    <a:pt x="176" y="178"/>
                  </a:lnTo>
                  <a:lnTo>
                    <a:pt x="178" y="180"/>
                  </a:lnTo>
                  <a:lnTo>
                    <a:pt x="178" y="184"/>
                  </a:lnTo>
                  <a:lnTo>
                    <a:pt x="176" y="186"/>
                  </a:lnTo>
                  <a:lnTo>
                    <a:pt x="176" y="188"/>
                  </a:lnTo>
                  <a:lnTo>
                    <a:pt x="174" y="192"/>
                  </a:lnTo>
                  <a:lnTo>
                    <a:pt x="174" y="196"/>
                  </a:lnTo>
                  <a:lnTo>
                    <a:pt x="174" y="202"/>
                  </a:lnTo>
                  <a:lnTo>
                    <a:pt x="174" y="206"/>
                  </a:lnTo>
                  <a:lnTo>
                    <a:pt x="174" y="208"/>
                  </a:lnTo>
                  <a:lnTo>
                    <a:pt x="176" y="208"/>
                  </a:lnTo>
                  <a:lnTo>
                    <a:pt x="176" y="210"/>
                  </a:lnTo>
                  <a:lnTo>
                    <a:pt x="178" y="214"/>
                  </a:lnTo>
                  <a:lnTo>
                    <a:pt x="178" y="216"/>
                  </a:lnTo>
                  <a:lnTo>
                    <a:pt x="178" y="220"/>
                  </a:lnTo>
                  <a:lnTo>
                    <a:pt x="176" y="222"/>
                  </a:lnTo>
                  <a:lnTo>
                    <a:pt x="174" y="224"/>
                  </a:lnTo>
                  <a:lnTo>
                    <a:pt x="170" y="224"/>
                  </a:lnTo>
                  <a:lnTo>
                    <a:pt x="166" y="226"/>
                  </a:lnTo>
                  <a:lnTo>
                    <a:pt x="160" y="228"/>
                  </a:lnTo>
                  <a:lnTo>
                    <a:pt x="156" y="230"/>
                  </a:lnTo>
                  <a:lnTo>
                    <a:pt x="154" y="234"/>
                  </a:lnTo>
                  <a:lnTo>
                    <a:pt x="152" y="236"/>
                  </a:lnTo>
                  <a:lnTo>
                    <a:pt x="148" y="238"/>
                  </a:lnTo>
                  <a:lnTo>
                    <a:pt x="142" y="240"/>
                  </a:lnTo>
                  <a:lnTo>
                    <a:pt x="138" y="242"/>
                  </a:lnTo>
                  <a:lnTo>
                    <a:pt x="132" y="244"/>
                  </a:lnTo>
                  <a:lnTo>
                    <a:pt x="130" y="244"/>
                  </a:lnTo>
                  <a:lnTo>
                    <a:pt x="128" y="244"/>
                  </a:lnTo>
                  <a:lnTo>
                    <a:pt x="120" y="244"/>
                  </a:lnTo>
                  <a:lnTo>
                    <a:pt x="118" y="244"/>
                  </a:lnTo>
                  <a:lnTo>
                    <a:pt x="116" y="242"/>
                  </a:lnTo>
                  <a:lnTo>
                    <a:pt x="112" y="240"/>
                  </a:lnTo>
                  <a:lnTo>
                    <a:pt x="108" y="238"/>
                  </a:lnTo>
                  <a:lnTo>
                    <a:pt x="104" y="236"/>
                  </a:lnTo>
                  <a:lnTo>
                    <a:pt x="98" y="234"/>
                  </a:lnTo>
                  <a:lnTo>
                    <a:pt x="96" y="232"/>
                  </a:lnTo>
                  <a:lnTo>
                    <a:pt x="94" y="230"/>
                  </a:lnTo>
                  <a:lnTo>
                    <a:pt x="82" y="22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8" name="Freeform 325"/>
            <p:cNvSpPr/>
            <p:nvPr/>
          </p:nvSpPr>
          <p:spPr bwMode="gray">
            <a:xfrm>
              <a:off x="4525" y="2938"/>
              <a:ext cx="176" cy="172"/>
            </a:xfrm>
            <a:custGeom>
              <a:avLst/>
              <a:gdLst>
                <a:gd name="T0" fmla="*/ 166 w 176"/>
                <a:gd name="T1" fmla="*/ 50 h 172"/>
                <a:gd name="T2" fmla="*/ 162 w 176"/>
                <a:gd name="T3" fmla="*/ 46 h 172"/>
                <a:gd name="T4" fmla="*/ 152 w 176"/>
                <a:gd name="T5" fmla="*/ 38 h 172"/>
                <a:gd name="T6" fmla="*/ 142 w 176"/>
                <a:gd name="T7" fmla="*/ 34 h 172"/>
                <a:gd name="T8" fmla="*/ 134 w 176"/>
                <a:gd name="T9" fmla="*/ 26 h 172"/>
                <a:gd name="T10" fmla="*/ 126 w 176"/>
                <a:gd name="T11" fmla="*/ 22 h 172"/>
                <a:gd name="T12" fmla="*/ 110 w 176"/>
                <a:gd name="T13" fmla="*/ 26 h 172"/>
                <a:gd name="T14" fmla="*/ 100 w 176"/>
                <a:gd name="T15" fmla="*/ 30 h 172"/>
                <a:gd name="T16" fmla="*/ 84 w 176"/>
                <a:gd name="T17" fmla="*/ 32 h 172"/>
                <a:gd name="T18" fmla="*/ 72 w 176"/>
                <a:gd name="T19" fmla="*/ 30 h 172"/>
                <a:gd name="T20" fmla="*/ 62 w 176"/>
                <a:gd name="T21" fmla="*/ 22 h 172"/>
                <a:gd name="T22" fmla="*/ 54 w 176"/>
                <a:gd name="T23" fmla="*/ 14 h 172"/>
                <a:gd name="T24" fmla="*/ 48 w 176"/>
                <a:gd name="T25" fmla="*/ 6 h 172"/>
                <a:gd name="T26" fmla="*/ 42 w 176"/>
                <a:gd name="T27" fmla="*/ 4 h 172"/>
                <a:gd name="T28" fmla="*/ 42 w 176"/>
                <a:gd name="T29" fmla="*/ 0 h 172"/>
                <a:gd name="T30" fmla="*/ 40 w 176"/>
                <a:gd name="T31" fmla="*/ 2 h 172"/>
                <a:gd name="T32" fmla="*/ 40 w 176"/>
                <a:gd name="T33" fmla="*/ 6 h 172"/>
                <a:gd name="T34" fmla="*/ 38 w 176"/>
                <a:gd name="T35" fmla="*/ 8 h 172"/>
                <a:gd name="T36" fmla="*/ 36 w 176"/>
                <a:gd name="T37" fmla="*/ 12 h 172"/>
                <a:gd name="T38" fmla="*/ 36 w 176"/>
                <a:gd name="T39" fmla="*/ 16 h 172"/>
                <a:gd name="T40" fmla="*/ 36 w 176"/>
                <a:gd name="T41" fmla="*/ 20 h 172"/>
                <a:gd name="T42" fmla="*/ 32 w 176"/>
                <a:gd name="T43" fmla="*/ 18 h 172"/>
                <a:gd name="T44" fmla="*/ 32 w 176"/>
                <a:gd name="T45" fmla="*/ 14 h 172"/>
                <a:gd name="T46" fmla="*/ 34 w 176"/>
                <a:gd name="T47" fmla="*/ 10 h 172"/>
                <a:gd name="T48" fmla="*/ 32 w 176"/>
                <a:gd name="T49" fmla="*/ 6 h 172"/>
                <a:gd name="T50" fmla="*/ 24 w 176"/>
                <a:gd name="T51" fmla="*/ 10 h 172"/>
                <a:gd name="T52" fmla="*/ 18 w 176"/>
                <a:gd name="T53" fmla="*/ 16 h 172"/>
                <a:gd name="T54" fmla="*/ 10 w 176"/>
                <a:gd name="T55" fmla="*/ 20 h 172"/>
                <a:gd name="T56" fmla="*/ 0 w 176"/>
                <a:gd name="T57" fmla="*/ 30 h 172"/>
                <a:gd name="T58" fmla="*/ 0 w 176"/>
                <a:gd name="T59" fmla="*/ 36 h 172"/>
                <a:gd name="T60" fmla="*/ 2 w 176"/>
                <a:gd name="T61" fmla="*/ 48 h 172"/>
                <a:gd name="T62" fmla="*/ 4 w 176"/>
                <a:gd name="T63" fmla="*/ 54 h 172"/>
                <a:gd name="T64" fmla="*/ 2 w 176"/>
                <a:gd name="T65" fmla="*/ 62 h 172"/>
                <a:gd name="T66" fmla="*/ 0 w 176"/>
                <a:gd name="T67" fmla="*/ 72 h 172"/>
                <a:gd name="T68" fmla="*/ 6 w 176"/>
                <a:gd name="T69" fmla="*/ 84 h 172"/>
                <a:gd name="T70" fmla="*/ 48 w 176"/>
                <a:gd name="T71" fmla="*/ 98 h 172"/>
                <a:gd name="T72" fmla="*/ 56 w 176"/>
                <a:gd name="T73" fmla="*/ 98 h 172"/>
                <a:gd name="T74" fmla="*/ 62 w 176"/>
                <a:gd name="T75" fmla="*/ 96 h 172"/>
                <a:gd name="T76" fmla="*/ 66 w 176"/>
                <a:gd name="T77" fmla="*/ 96 h 172"/>
                <a:gd name="T78" fmla="*/ 66 w 176"/>
                <a:gd name="T79" fmla="*/ 102 h 172"/>
                <a:gd name="T80" fmla="*/ 60 w 176"/>
                <a:gd name="T81" fmla="*/ 108 h 172"/>
                <a:gd name="T82" fmla="*/ 60 w 176"/>
                <a:gd name="T83" fmla="*/ 122 h 172"/>
                <a:gd name="T84" fmla="*/ 60 w 176"/>
                <a:gd name="T85" fmla="*/ 140 h 172"/>
                <a:gd name="T86" fmla="*/ 64 w 176"/>
                <a:gd name="T87" fmla="*/ 148 h 172"/>
                <a:gd name="T88" fmla="*/ 68 w 176"/>
                <a:gd name="T89" fmla="*/ 164 h 172"/>
                <a:gd name="T90" fmla="*/ 116 w 176"/>
                <a:gd name="T91" fmla="*/ 152 h 172"/>
                <a:gd name="T92" fmla="*/ 122 w 176"/>
                <a:gd name="T93" fmla="*/ 140 h 172"/>
                <a:gd name="T94" fmla="*/ 116 w 176"/>
                <a:gd name="T95" fmla="*/ 140 h 172"/>
                <a:gd name="T96" fmla="*/ 112 w 176"/>
                <a:gd name="T97" fmla="*/ 136 h 172"/>
                <a:gd name="T98" fmla="*/ 108 w 176"/>
                <a:gd name="T99" fmla="*/ 126 h 172"/>
                <a:gd name="T100" fmla="*/ 104 w 176"/>
                <a:gd name="T101" fmla="*/ 124 h 172"/>
                <a:gd name="T102" fmla="*/ 106 w 176"/>
                <a:gd name="T103" fmla="*/ 118 h 172"/>
                <a:gd name="T104" fmla="*/ 126 w 176"/>
                <a:gd name="T105" fmla="*/ 124 h 172"/>
                <a:gd name="T106" fmla="*/ 144 w 176"/>
                <a:gd name="T107" fmla="*/ 124 h 172"/>
                <a:gd name="T108" fmla="*/ 156 w 176"/>
                <a:gd name="T109" fmla="*/ 122 h 172"/>
                <a:gd name="T110" fmla="*/ 162 w 176"/>
                <a:gd name="T111" fmla="*/ 120 h 172"/>
                <a:gd name="T112" fmla="*/ 156 w 176"/>
                <a:gd name="T113" fmla="*/ 100 h 172"/>
                <a:gd name="T114" fmla="*/ 154 w 176"/>
                <a:gd name="T115" fmla="*/ 90 h 172"/>
                <a:gd name="T116" fmla="*/ 166 w 176"/>
                <a:gd name="T117" fmla="*/ 76 h 172"/>
                <a:gd name="T118" fmla="*/ 168 w 176"/>
                <a:gd name="T119" fmla="*/ 62 h 172"/>
                <a:gd name="T120" fmla="*/ 176 w 176"/>
                <a:gd name="T121" fmla="*/ 5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172">
                  <a:moveTo>
                    <a:pt x="176" y="58"/>
                  </a:moveTo>
                  <a:lnTo>
                    <a:pt x="170" y="54"/>
                  </a:lnTo>
                  <a:lnTo>
                    <a:pt x="166" y="50"/>
                  </a:lnTo>
                  <a:lnTo>
                    <a:pt x="166" y="50"/>
                  </a:lnTo>
                  <a:lnTo>
                    <a:pt x="164" y="48"/>
                  </a:lnTo>
                  <a:lnTo>
                    <a:pt x="162" y="46"/>
                  </a:lnTo>
                  <a:lnTo>
                    <a:pt x="160" y="44"/>
                  </a:lnTo>
                  <a:lnTo>
                    <a:pt x="156" y="40"/>
                  </a:lnTo>
                  <a:lnTo>
                    <a:pt x="152" y="38"/>
                  </a:lnTo>
                  <a:lnTo>
                    <a:pt x="146" y="36"/>
                  </a:lnTo>
                  <a:lnTo>
                    <a:pt x="144" y="34"/>
                  </a:lnTo>
                  <a:lnTo>
                    <a:pt x="142" y="34"/>
                  </a:lnTo>
                  <a:lnTo>
                    <a:pt x="138" y="32"/>
                  </a:lnTo>
                  <a:lnTo>
                    <a:pt x="136" y="28"/>
                  </a:lnTo>
                  <a:lnTo>
                    <a:pt x="134" y="26"/>
                  </a:lnTo>
                  <a:lnTo>
                    <a:pt x="132" y="24"/>
                  </a:lnTo>
                  <a:lnTo>
                    <a:pt x="132" y="24"/>
                  </a:lnTo>
                  <a:lnTo>
                    <a:pt x="126" y="22"/>
                  </a:lnTo>
                  <a:lnTo>
                    <a:pt x="120" y="24"/>
                  </a:lnTo>
                  <a:lnTo>
                    <a:pt x="116" y="24"/>
                  </a:lnTo>
                  <a:lnTo>
                    <a:pt x="110" y="26"/>
                  </a:lnTo>
                  <a:lnTo>
                    <a:pt x="108" y="26"/>
                  </a:lnTo>
                  <a:lnTo>
                    <a:pt x="106" y="28"/>
                  </a:lnTo>
                  <a:lnTo>
                    <a:pt x="100" y="30"/>
                  </a:lnTo>
                  <a:lnTo>
                    <a:pt x="94" y="32"/>
                  </a:lnTo>
                  <a:lnTo>
                    <a:pt x="88" y="32"/>
                  </a:lnTo>
                  <a:lnTo>
                    <a:pt x="84" y="32"/>
                  </a:lnTo>
                  <a:lnTo>
                    <a:pt x="80" y="32"/>
                  </a:lnTo>
                  <a:lnTo>
                    <a:pt x="78" y="32"/>
                  </a:lnTo>
                  <a:lnTo>
                    <a:pt x="72" y="30"/>
                  </a:lnTo>
                  <a:lnTo>
                    <a:pt x="68" y="28"/>
                  </a:lnTo>
                  <a:lnTo>
                    <a:pt x="64" y="24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50" y="8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8" y="10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6" y="14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8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2" y="18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4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4"/>
                  </a:lnTo>
                  <a:lnTo>
                    <a:pt x="20" y="16"/>
                  </a:lnTo>
                  <a:lnTo>
                    <a:pt x="18" y="16"/>
                  </a:lnTo>
                  <a:lnTo>
                    <a:pt x="18" y="18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50"/>
                  </a:lnTo>
                  <a:lnTo>
                    <a:pt x="4" y="54"/>
                  </a:lnTo>
                  <a:lnTo>
                    <a:pt x="4" y="58"/>
                  </a:lnTo>
                  <a:lnTo>
                    <a:pt x="2" y="60"/>
                  </a:lnTo>
                  <a:lnTo>
                    <a:pt x="2" y="62"/>
                  </a:lnTo>
                  <a:lnTo>
                    <a:pt x="2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2" y="76"/>
                  </a:lnTo>
                  <a:lnTo>
                    <a:pt x="2" y="80"/>
                  </a:lnTo>
                  <a:lnTo>
                    <a:pt x="6" y="84"/>
                  </a:lnTo>
                  <a:lnTo>
                    <a:pt x="12" y="86"/>
                  </a:lnTo>
                  <a:lnTo>
                    <a:pt x="44" y="90"/>
                  </a:lnTo>
                  <a:lnTo>
                    <a:pt x="48" y="98"/>
                  </a:lnTo>
                  <a:lnTo>
                    <a:pt x="48" y="98"/>
                  </a:lnTo>
                  <a:lnTo>
                    <a:pt x="52" y="98"/>
                  </a:lnTo>
                  <a:lnTo>
                    <a:pt x="56" y="98"/>
                  </a:lnTo>
                  <a:lnTo>
                    <a:pt x="60" y="98"/>
                  </a:lnTo>
                  <a:lnTo>
                    <a:pt x="60" y="98"/>
                  </a:lnTo>
                  <a:lnTo>
                    <a:pt x="62" y="96"/>
                  </a:lnTo>
                  <a:lnTo>
                    <a:pt x="62" y="96"/>
                  </a:lnTo>
                  <a:lnTo>
                    <a:pt x="64" y="96"/>
                  </a:lnTo>
                  <a:lnTo>
                    <a:pt x="66" y="96"/>
                  </a:lnTo>
                  <a:lnTo>
                    <a:pt x="66" y="98"/>
                  </a:lnTo>
                  <a:lnTo>
                    <a:pt x="66" y="102"/>
                  </a:lnTo>
                  <a:lnTo>
                    <a:pt x="66" y="102"/>
                  </a:lnTo>
                  <a:lnTo>
                    <a:pt x="64" y="104"/>
                  </a:lnTo>
                  <a:lnTo>
                    <a:pt x="62" y="106"/>
                  </a:lnTo>
                  <a:lnTo>
                    <a:pt x="60" y="108"/>
                  </a:lnTo>
                  <a:lnTo>
                    <a:pt x="60" y="112"/>
                  </a:lnTo>
                  <a:lnTo>
                    <a:pt x="58" y="116"/>
                  </a:lnTo>
                  <a:lnTo>
                    <a:pt x="60" y="122"/>
                  </a:lnTo>
                  <a:lnTo>
                    <a:pt x="62" y="128"/>
                  </a:lnTo>
                  <a:lnTo>
                    <a:pt x="68" y="132"/>
                  </a:lnTo>
                  <a:lnTo>
                    <a:pt x="60" y="140"/>
                  </a:lnTo>
                  <a:lnTo>
                    <a:pt x="62" y="140"/>
                  </a:lnTo>
                  <a:lnTo>
                    <a:pt x="62" y="144"/>
                  </a:lnTo>
                  <a:lnTo>
                    <a:pt x="64" y="148"/>
                  </a:lnTo>
                  <a:lnTo>
                    <a:pt x="66" y="154"/>
                  </a:lnTo>
                  <a:lnTo>
                    <a:pt x="68" y="160"/>
                  </a:lnTo>
                  <a:lnTo>
                    <a:pt x="68" y="164"/>
                  </a:lnTo>
                  <a:lnTo>
                    <a:pt x="80" y="166"/>
                  </a:lnTo>
                  <a:lnTo>
                    <a:pt x="98" y="172"/>
                  </a:lnTo>
                  <a:lnTo>
                    <a:pt x="116" y="152"/>
                  </a:lnTo>
                  <a:lnTo>
                    <a:pt x="124" y="148"/>
                  </a:lnTo>
                  <a:lnTo>
                    <a:pt x="124" y="140"/>
                  </a:lnTo>
                  <a:lnTo>
                    <a:pt x="122" y="140"/>
                  </a:lnTo>
                  <a:lnTo>
                    <a:pt x="122" y="140"/>
                  </a:lnTo>
                  <a:lnTo>
                    <a:pt x="118" y="140"/>
                  </a:lnTo>
                  <a:lnTo>
                    <a:pt x="116" y="140"/>
                  </a:lnTo>
                  <a:lnTo>
                    <a:pt x="114" y="140"/>
                  </a:lnTo>
                  <a:lnTo>
                    <a:pt x="112" y="138"/>
                  </a:lnTo>
                  <a:lnTo>
                    <a:pt x="112" y="136"/>
                  </a:lnTo>
                  <a:lnTo>
                    <a:pt x="112" y="130"/>
                  </a:lnTo>
                  <a:lnTo>
                    <a:pt x="110" y="128"/>
                  </a:lnTo>
                  <a:lnTo>
                    <a:pt x="108" y="126"/>
                  </a:lnTo>
                  <a:lnTo>
                    <a:pt x="106" y="124"/>
                  </a:lnTo>
                  <a:lnTo>
                    <a:pt x="104" y="124"/>
                  </a:lnTo>
                  <a:lnTo>
                    <a:pt x="104" y="124"/>
                  </a:lnTo>
                  <a:lnTo>
                    <a:pt x="104" y="122"/>
                  </a:lnTo>
                  <a:lnTo>
                    <a:pt x="104" y="118"/>
                  </a:lnTo>
                  <a:lnTo>
                    <a:pt x="106" y="118"/>
                  </a:lnTo>
                  <a:lnTo>
                    <a:pt x="108" y="120"/>
                  </a:lnTo>
                  <a:lnTo>
                    <a:pt x="114" y="122"/>
                  </a:lnTo>
                  <a:lnTo>
                    <a:pt x="126" y="124"/>
                  </a:lnTo>
                  <a:lnTo>
                    <a:pt x="128" y="130"/>
                  </a:lnTo>
                  <a:lnTo>
                    <a:pt x="144" y="128"/>
                  </a:lnTo>
                  <a:lnTo>
                    <a:pt x="144" y="124"/>
                  </a:lnTo>
                  <a:lnTo>
                    <a:pt x="152" y="120"/>
                  </a:lnTo>
                  <a:lnTo>
                    <a:pt x="154" y="120"/>
                  </a:lnTo>
                  <a:lnTo>
                    <a:pt x="156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2" y="120"/>
                  </a:lnTo>
                  <a:lnTo>
                    <a:pt x="164" y="118"/>
                  </a:lnTo>
                  <a:lnTo>
                    <a:pt x="164" y="116"/>
                  </a:lnTo>
                  <a:lnTo>
                    <a:pt x="156" y="100"/>
                  </a:lnTo>
                  <a:lnTo>
                    <a:pt x="156" y="98"/>
                  </a:lnTo>
                  <a:lnTo>
                    <a:pt x="154" y="96"/>
                  </a:lnTo>
                  <a:lnTo>
                    <a:pt x="154" y="90"/>
                  </a:lnTo>
                  <a:lnTo>
                    <a:pt x="154" y="84"/>
                  </a:lnTo>
                  <a:lnTo>
                    <a:pt x="156" y="78"/>
                  </a:lnTo>
                  <a:lnTo>
                    <a:pt x="166" y="76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8" y="62"/>
                  </a:lnTo>
                  <a:lnTo>
                    <a:pt x="170" y="62"/>
                  </a:lnTo>
                  <a:lnTo>
                    <a:pt x="174" y="60"/>
                  </a:lnTo>
                  <a:lnTo>
                    <a:pt x="176" y="58"/>
                  </a:lnTo>
                  <a:lnTo>
                    <a:pt x="176" y="5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9" name="Freeform 326"/>
            <p:cNvSpPr/>
            <p:nvPr/>
          </p:nvSpPr>
          <p:spPr bwMode="gray">
            <a:xfrm>
              <a:off x="4679" y="2996"/>
              <a:ext cx="52" cy="86"/>
            </a:xfrm>
            <a:custGeom>
              <a:avLst/>
              <a:gdLst>
                <a:gd name="T0" fmla="*/ 52 w 52"/>
                <a:gd name="T1" fmla="*/ 28 h 86"/>
                <a:gd name="T2" fmla="*/ 52 w 52"/>
                <a:gd name="T3" fmla="*/ 28 h 86"/>
                <a:gd name="T4" fmla="*/ 48 w 52"/>
                <a:gd name="T5" fmla="*/ 26 h 86"/>
                <a:gd name="T6" fmla="*/ 46 w 52"/>
                <a:gd name="T7" fmla="*/ 22 h 86"/>
                <a:gd name="T8" fmla="*/ 40 w 52"/>
                <a:gd name="T9" fmla="*/ 16 h 86"/>
                <a:gd name="T10" fmla="*/ 34 w 52"/>
                <a:gd name="T11" fmla="*/ 12 h 86"/>
                <a:gd name="T12" fmla="*/ 28 w 52"/>
                <a:gd name="T13" fmla="*/ 6 h 86"/>
                <a:gd name="T14" fmla="*/ 22 w 52"/>
                <a:gd name="T15" fmla="*/ 0 h 86"/>
                <a:gd name="T16" fmla="*/ 22 w 52"/>
                <a:gd name="T17" fmla="*/ 0 h 86"/>
                <a:gd name="T18" fmla="*/ 20 w 52"/>
                <a:gd name="T19" fmla="*/ 2 h 86"/>
                <a:gd name="T20" fmla="*/ 16 w 52"/>
                <a:gd name="T21" fmla="*/ 4 h 86"/>
                <a:gd name="T22" fmla="*/ 14 w 52"/>
                <a:gd name="T23" fmla="*/ 4 h 86"/>
                <a:gd name="T24" fmla="*/ 10 w 52"/>
                <a:gd name="T25" fmla="*/ 6 h 86"/>
                <a:gd name="T26" fmla="*/ 10 w 52"/>
                <a:gd name="T27" fmla="*/ 6 h 86"/>
                <a:gd name="T28" fmla="*/ 12 w 52"/>
                <a:gd name="T29" fmla="*/ 18 h 86"/>
                <a:gd name="T30" fmla="*/ 2 w 52"/>
                <a:gd name="T31" fmla="*/ 20 h 86"/>
                <a:gd name="T32" fmla="*/ 0 w 52"/>
                <a:gd name="T33" fmla="*/ 26 h 86"/>
                <a:gd name="T34" fmla="*/ 0 w 52"/>
                <a:gd name="T35" fmla="*/ 32 h 86"/>
                <a:gd name="T36" fmla="*/ 0 w 52"/>
                <a:gd name="T37" fmla="*/ 38 h 86"/>
                <a:gd name="T38" fmla="*/ 2 w 52"/>
                <a:gd name="T39" fmla="*/ 40 h 86"/>
                <a:gd name="T40" fmla="*/ 2 w 52"/>
                <a:gd name="T41" fmla="*/ 42 h 86"/>
                <a:gd name="T42" fmla="*/ 10 w 52"/>
                <a:gd name="T43" fmla="*/ 58 h 86"/>
                <a:gd name="T44" fmla="*/ 14 w 52"/>
                <a:gd name="T45" fmla="*/ 58 h 86"/>
                <a:gd name="T46" fmla="*/ 16 w 52"/>
                <a:gd name="T47" fmla="*/ 60 h 86"/>
                <a:gd name="T48" fmla="*/ 16 w 52"/>
                <a:gd name="T49" fmla="*/ 62 h 86"/>
                <a:gd name="T50" fmla="*/ 18 w 52"/>
                <a:gd name="T51" fmla="*/ 66 h 86"/>
                <a:gd name="T52" fmla="*/ 18 w 52"/>
                <a:gd name="T53" fmla="*/ 70 h 86"/>
                <a:gd name="T54" fmla="*/ 18 w 52"/>
                <a:gd name="T55" fmla="*/ 72 h 86"/>
                <a:gd name="T56" fmla="*/ 16 w 52"/>
                <a:gd name="T57" fmla="*/ 74 h 86"/>
                <a:gd name="T58" fmla="*/ 16 w 52"/>
                <a:gd name="T59" fmla="*/ 78 h 86"/>
                <a:gd name="T60" fmla="*/ 16 w 52"/>
                <a:gd name="T61" fmla="*/ 80 h 86"/>
                <a:gd name="T62" fmla="*/ 16 w 52"/>
                <a:gd name="T63" fmla="*/ 84 h 86"/>
                <a:gd name="T64" fmla="*/ 18 w 52"/>
                <a:gd name="T65" fmla="*/ 86 h 86"/>
                <a:gd name="T66" fmla="*/ 24 w 52"/>
                <a:gd name="T67" fmla="*/ 84 h 86"/>
                <a:gd name="T68" fmla="*/ 26 w 52"/>
                <a:gd name="T69" fmla="*/ 84 h 86"/>
                <a:gd name="T70" fmla="*/ 36 w 52"/>
                <a:gd name="T71" fmla="*/ 82 h 86"/>
                <a:gd name="T72" fmla="*/ 40 w 52"/>
                <a:gd name="T73" fmla="*/ 82 h 86"/>
                <a:gd name="T74" fmla="*/ 46 w 52"/>
                <a:gd name="T75" fmla="*/ 82 h 86"/>
                <a:gd name="T76" fmla="*/ 46 w 52"/>
                <a:gd name="T77" fmla="*/ 82 h 86"/>
                <a:gd name="T78" fmla="*/ 44 w 52"/>
                <a:gd name="T79" fmla="*/ 80 h 86"/>
                <a:gd name="T80" fmla="*/ 42 w 52"/>
                <a:gd name="T81" fmla="*/ 78 h 86"/>
                <a:gd name="T82" fmla="*/ 42 w 52"/>
                <a:gd name="T83" fmla="*/ 74 h 86"/>
                <a:gd name="T84" fmla="*/ 40 w 52"/>
                <a:gd name="T85" fmla="*/ 64 h 86"/>
                <a:gd name="T86" fmla="*/ 36 w 52"/>
                <a:gd name="T87" fmla="*/ 62 h 86"/>
                <a:gd name="T88" fmla="*/ 36 w 52"/>
                <a:gd name="T89" fmla="*/ 62 h 86"/>
                <a:gd name="T90" fmla="*/ 34 w 52"/>
                <a:gd name="T91" fmla="*/ 58 h 86"/>
                <a:gd name="T92" fmla="*/ 32 w 52"/>
                <a:gd name="T93" fmla="*/ 54 h 86"/>
                <a:gd name="T94" fmla="*/ 32 w 52"/>
                <a:gd name="T95" fmla="*/ 50 h 86"/>
                <a:gd name="T96" fmla="*/ 32 w 52"/>
                <a:gd name="T97" fmla="*/ 44 h 86"/>
                <a:gd name="T98" fmla="*/ 34 w 52"/>
                <a:gd name="T99" fmla="*/ 40 h 86"/>
                <a:gd name="T100" fmla="*/ 38 w 52"/>
                <a:gd name="T101" fmla="*/ 40 h 86"/>
                <a:gd name="T102" fmla="*/ 40 w 52"/>
                <a:gd name="T103" fmla="*/ 40 h 86"/>
                <a:gd name="T104" fmla="*/ 42 w 52"/>
                <a:gd name="T105" fmla="*/ 42 h 86"/>
                <a:gd name="T106" fmla="*/ 44 w 52"/>
                <a:gd name="T107" fmla="*/ 42 h 86"/>
                <a:gd name="T108" fmla="*/ 44 w 52"/>
                <a:gd name="T109" fmla="*/ 40 h 86"/>
                <a:gd name="T110" fmla="*/ 46 w 52"/>
                <a:gd name="T111" fmla="*/ 38 h 86"/>
                <a:gd name="T112" fmla="*/ 46 w 52"/>
                <a:gd name="T113" fmla="*/ 38 h 86"/>
                <a:gd name="T114" fmla="*/ 46 w 52"/>
                <a:gd name="T115" fmla="*/ 36 h 86"/>
                <a:gd name="T116" fmla="*/ 48 w 52"/>
                <a:gd name="T117" fmla="*/ 34 h 86"/>
                <a:gd name="T118" fmla="*/ 48 w 52"/>
                <a:gd name="T119" fmla="*/ 32 h 86"/>
                <a:gd name="T120" fmla="*/ 52 w 52"/>
                <a:gd name="T121" fmla="*/ 2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2" h="86">
                  <a:moveTo>
                    <a:pt x="52" y="28"/>
                  </a:moveTo>
                  <a:lnTo>
                    <a:pt x="52" y="28"/>
                  </a:lnTo>
                  <a:lnTo>
                    <a:pt x="48" y="26"/>
                  </a:lnTo>
                  <a:lnTo>
                    <a:pt x="46" y="22"/>
                  </a:lnTo>
                  <a:lnTo>
                    <a:pt x="40" y="16"/>
                  </a:lnTo>
                  <a:lnTo>
                    <a:pt x="34" y="12"/>
                  </a:lnTo>
                  <a:lnTo>
                    <a:pt x="28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18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2" y="42"/>
                  </a:lnTo>
                  <a:lnTo>
                    <a:pt x="10" y="58"/>
                  </a:lnTo>
                  <a:lnTo>
                    <a:pt x="14" y="58"/>
                  </a:lnTo>
                  <a:lnTo>
                    <a:pt x="16" y="60"/>
                  </a:lnTo>
                  <a:lnTo>
                    <a:pt x="16" y="62"/>
                  </a:lnTo>
                  <a:lnTo>
                    <a:pt x="18" y="66"/>
                  </a:lnTo>
                  <a:lnTo>
                    <a:pt x="18" y="70"/>
                  </a:lnTo>
                  <a:lnTo>
                    <a:pt x="18" y="72"/>
                  </a:lnTo>
                  <a:lnTo>
                    <a:pt x="16" y="74"/>
                  </a:lnTo>
                  <a:lnTo>
                    <a:pt x="16" y="78"/>
                  </a:lnTo>
                  <a:lnTo>
                    <a:pt x="16" y="80"/>
                  </a:lnTo>
                  <a:lnTo>
                    <a:pt x="16" y="84"/>
                  </a:lnTo>
                  <a:lnTo>
                    <a:pt x="18" y="86"/>
                  </a:lnTo>
                  <a:lnTo>
                    <a:pt x="24" y="84"/>
                  </a:lnTo>
                  <a:lnTo>
                    <a:pt x="26" y="84"/>
                  </a:lnTo>
                  <a:lnTo>
                    <a:pt x="36" y="82"/>
                  </a:lnTo>
                  <a:lnTo>
                    <a:pt x="40" y="82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44" y="80"/>
                  </a:lnTo>
                  <a:lnTo>
                    <a:pt x="42" y="78"/>
                  </a:lnTo>
                  <a:lnTo>
                    <a:pt x="42" y="74"/>
                  </a:lnTo>
                  <a:lnTo>
                    <a:pt x="40" y="64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34" y="58"/>
                  </a:lnTo>
                  <a:lnTo>
                    <a:pt x="32" y="54"/>
                  </a:lnTo>
                  <a:lnTo>
                    <a:pt x="32" y="50"/>
                  </a:lnTo>
                  <a:lnTo>
                    <a:pt x="32" y="44"/>
                  </a:lnTo>
                  <a:lnTo>
                    <a:pt x="34" y="40"/>
                  </a:lnTo>
                  <a:lnTo>
                    <a:pt x="38" y="40"/>
                  </a:lnTo>
                  <a:lnTo>
                    <a:pt x="40" y="40"/>
                  </a:lnTo>
                  <a:lnTo>
                    <a:pt x="42" y="42"/>
                  </a:lnTo>
                  <a:lnTo>
                    <a:pt x="44" y="42"/>
                  </a:lnTo>
                  <a:lnTo>
                    <a:pt x="44" y="40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6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52" y="2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0" name="Freeform 327"/>
            <p:cNvSpPr/>
            <p:nvPr/>
          </p:nvSpPr>
          <p:spPr bwMode="gray">
            <a:xfrm>
              <a:off x="4711" y="3024"/>
              <a:ext cx="46" cy="56"/>
            </a:xfrm>
            <a:custGeom>
              <a:avLst/>
              <a:gdLst>
                <a:gd name="T0" fmla="*/ 20 w 46"/>
                <a:gd name="T1" fmla="*/ 0 h 56"/>
                <a:gd name="T2" fmla="*/ 28 w 46"/>
                <a:gd name="T3" fmla="*/ 4 h 56"/>
                <a:gd name="T4" fmla="*/ 36 w 46"/>
                <a:gd name="T5" fmla="*/ 8 h 56"/>
                <a:gd name="T6" fmla="*/ 46 w 46"/>
                <a:gd name="T7" fmla="*/ 10 h 56"/>
                <a:gd name="T8" fmla="*/ 44 w 46"/>
                <a:gd name="T9" fmla="*/ 16 h 56"/>
                <a:gd name="T10" fmla="*/ 44 w 46"/>
                <a:gd name="T11" fmla="*/ 16 h 56"/>
                <a:gd name="T12" fmla="*/ 42 w 46"/>
                <a:gd name="T13" fmla="*/ 18 h 56"/>
                <a:gd name="T14" fmla="*/ 40 w 46"/>
                <a:gd name="T15" fmla="*/ 20 h 56"/>
                <a:gd name="T16" fmla="*/ 38 w 46"/>
                <a:gd name="T17" fmla="*/ 22 h 56"/>
                <a:gd name="T18" fmla="*/ 38 w 46"/>
                <a:gd name="T19" fmla="*/ 24 h 56"/>
                <a:gd name="T20" fmla="*/ 36 w 46"/>
                <a:gd name="T21" fmla="*/ 26 h 56"/>
                <a:gd name="T22" fmla="*/ 36 w 46"/>
                <a:gd name="T23" fmla="*/ 28 h 56"/>
                <a:gd name="T24" fmla="*/ 38 w 46"/>
                <a:gd name="T25" fmla="*/ 30 h 56"/>
                <a:gd name="T26" fmla="*/ 38 w 46"/>
                <a:gd name="T27" fmla="*/ 30 h 56"/>
                <a:gd name="T28" fmla="*/ 40 w 46"/>
                <a:gd name="T29" fmla="*/ 32 h 56"/>
                <a:gd name="T30" fmla="*/ 42 w 46"/>
                <a:gd name="T31" fmla="*/ 36 h 56"/>
                <a:gd name="T32" fmla="*/ 42 w 46"/>
                <a:gd name="T33" fmla="*/ 38 h 56"/>
                <a:gd name="T34" fmla="*/ 42 w 46"/>
                <a:gd name="T35" fmla="*/ 38 h 56"/>
                <a:gd name="T36" fmla="*/ 40 w 46"/>
                <a:gd name="T37" fmla="*/ 42 h 56"/>
                <a:gd name="T38" fmla="*/ 40 w 46"/>
                <a:gd name="T39" fmla="*/ 44 h 56"/>
                <a:gd name="T40" fmla="*/ 40 w 46"/>
                <a:gd name="T41" fmla="*/ 46 h 56"/>
                <a:gd name="T42" fmla="*/ 40 w 46"/>
                <a:gd name="T43" fmla="*/ 48 h 56"/>
                <a:gd name="T44" fmla="*/ 40 w 46"/>
                <a:gd name="T45" fmla="*/ 50 h 56"/>
                <a:gd name="T46" fmla="*/ 38 w 46"/>
                <a:gd name="T47" fmla="*/ 52 h 56"/>
                <a:gd name="T48" fmla="*/ 36 w 46"/>
                <a:gd name="T49" fmla="*/ 52 h 56"/>
                <a:gd name="T50" fmla="*/ 34 w 46"/>
                <a:gd name="T51" fmla="*/ 52 h 56"/>
                <a:gd name="T52" fmla="*/ 34 w 46"/>
                <a:gd name="T53" fmla="*/ 52 h 56"/>
                <a:gd name="T54" fmla="*/ 32 w 46"/>
                <a:gd name="T55" fmla="*/ 50 h 56"/>
                <a:gd name="T56" fmla="*/ 28 w 46"/>
                <a:gd name="T57" fmla="*/ 50 h 56"/>
                <a:gd name="T58" fmla="*/ 26 w 46"/>
                <a:gd name="T59" fmla="*/ 52 h 56"/>
                <a:gd name="T60" fmla="*/ 24 w 46"/>
                <a:gd name="T61" fmla="*/ 52 h 56"/>
                <a:gd name="T62" fmla="*/ 20 w 46"/>
                <a:gd name="T63" fmla="*/ 50 h 56"/>
                <a:gd name="T64" fmla="*/ 20 w 46"/>
                <a:gd name="T65" fmla="*/ 50 h 56"/>
                <a:gd name="T66" fmla="*/ 18 w 46"/>
                <a:gd name="T67" fmla="*/ 54 h 56"/>
                <a:gd name="T68" fmla="*/ 20 w 46"/>
                <a:gd name="T69" fmla="*/ 56 h 56"/>
                <a:gd name="T70" fmla="*/ 14 w 46"/>
                <a:gd name="T71" fmla="*/ 54 h 56"/>
                <a:gd name="T72" fmla="*/ 14 w 46"/>
                <a:gd name="T73" fmla="*/ 54 h 56"/>
                <a:gd name="T74" fmla="*/ 12 w 46"/>
                <a:gd name="T75" fmla="*/ 52 h 56"/>
                <a:gd name="T76" fmla="*/ 10 w 46"/>
                <a:gd name="T77" fmla="*/ 50 h 56"/>
                <a:gd name="T78" fmla="*/ 10 w 46"/>
                <a:gd name="T79" fmla="*/ 46 h 56"/>
                <a:gd name="T80" fmla="*/ 8 w 46"/>
                <a:gd name="T81" fmla="*/ 36 h 56"/>
                <a:gd name="T82" fmla="*/ 4 w 46"/>
                <a:gd name="T83" fmla="*/ 34 h 56"/>
                <a:gd name="T84" fmla="*/ 4 w 46"/>
                <a:gd name="T85" fmla="*/ 34 h 56"/>
                <a:gd name="T86" fmla="*/ 2 w 46"/>
                <a:gd name="T87" fmla="*/ 30 h 56"/>
                <a:gd name="T88" fmla="*/ 0 w 46"/>
                <a:gd name="T89" fmla="*/ 26 h 56"/>
                <a:gd name="T90" fmla="*/ 0 w 46"/>
                <a:gd name="T91" fmla="*/ 22 h 56"/>
                <a:gd name="T92" fmla="*/ 0 w 46"/>
                <a:gd name="T93" fmla="*/ 16 h 56"/>
                <a:gd name="T94" fmla="*/ 2 w 46"/>
                <a:gd name="T95" fmla="*/ 12 h 56"/>
                <a:gd name="T96" fmla="*/ 6 w 46"/>
                <a:gd name="T97" fmla="*/ 12 h 56"/>
                <a:gd name="T98" fmla="*/ 8 w 46"/>
                <a:gd name="T99" fmla="*/ 12 h 56"/>
                <a:gd name="T100" fmla="*/ 10 w 46"/>
                <a:gd name="T101" fmla="*/ 14 h 56"/>
                <a:gd name="T102" fmla="*/ 12 w 46"/>
                <a:gd name="T103" fmla="*/ 14 h 56"/>
                <a:gd name="T104" fmla="*/ 12 w 46"/>
                <a:gd name="T105" fmla="*/ 12 h 56"/>
                <a:gd name="T106" fmla="*/ 14 w 46"/>
                <a:gd name="T107" fmla="*/ 10 h 56"/>
                <a:gd name="T108" fmla="*/ 14 w 46"/>
                <a:gd name="T109" fmla="*/ 10 h 56"/>
                <a:gd name="T110" fmla="*/ 14 w 46"/>
                <a:gd name="T111" fmla="*/ 8 h 56"/>
                <a:gd name="T112" fmla="*/ 16 w 46"/>
                <a:gd name="T113" fmla="*/ 6 h 56"/>
                <a:gd name="T114" fmla="*/ 16 w 46"/>
                <a:gd name="T115" fmla="*/ 4 h 56"/>
                <a:gd name="T116" fmla="*/ 20 w 46"/>
                <a:gd name="T11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" h="56">
                  <a:moveTo>
                    <a:pt x="20" y="0"/>
                  </a:moveTo>
                  <a:lnTo>
                    <a:pt x="28" y="4"/>
                  </a:lnTo>
                  <a:lnTo>
                    <a:pt x="36" y="8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2" y="18"/>
                  </a:lnTo>
                  <a:lnTo>
                    <a:pt x="40" y="20"/>
                  </a:lnTo>
                  <a:lnTo>
                    <a:pt x="38" y="22"/>
                  </a:lnTo>
                  <a:lnTo>
                    <a:pt x="38" y="24"/>
                  </a:lnTo>
                  <a:lnTo>
                    <a:pt x="36" y="26"/>
                  </a:lnTo>
                  <a:lnTo>
                    <a:pt x="36" y="28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40" y="32"/>
                  </a:lnTo>
                  <a:lnTo>
                    <a:pt x="42" y="36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0" y="42"/>
                  </a:lnTo>
                  <a:lnTo>
                    <a:pt x="40" y="44"/>
                  </a:lnTo>
                  <a:lnTo>
                    <a:pt x="40" y="46"/>
                  </a:lnTo>
                  <a:lnTo>
                    <a:pt x="40" y="48"/>
                  </a:lnTo>
                  <a:lnTo>
                    <a:pt x="40" y="50"/>
                  </a:lnTo>
                  <a:lnTo>
                    <a:pt x="38" y="52"/>
                  </a:lnTo>
                  <a:lnTo>
                    <a:pt x="36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2" y="50"/>
                  </a:lnTo>
                  <a:lnTo>
                    <a:pt x="28" y="50"/>
                  </a:lnTo>
                  <a:lnTo>
                    <a:pt x="26" y="52"/>
                  </a:lnTo>
                  <a:lnTo>
                    <a:pt x="24" y="52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8" y="54"/>
                  </a:lnTo>
                  <a:lnTo>
                    <a:pt x="20" y="56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2" y="52"/>
                  </a:lnTo>
                  <a:lnTo>
                    <a:pt x="10" y="50"/>
                  </a:lnTo>
                  <a:lnTo>
                    <a:pt x="10" y="46"/>
                  </a:lnTo>
                  <a:lnTo>
                    <a:pt x="8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2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1" name="Freeform 328"/>
            <p:cNvSpPr/>
            <p:nvPr/>
          </p:nvSpPr>
          <p:spPr bwMode="gray">
            <a:xfrm>
              <a:off x="4747" y="3034"/>
              <a:ext cx="46" cy="42"/>
            </a:xfrm>
            <a:custGeom>
              <a:avLst/>
              <a:gdLst>
                <a:gd name="T0" fmla="*/ 46 w 46"/>
                <a:gd name="T1" fmla="*/ 18 h 42"/>
                <a:gd name="T2" fmla="*/ 38 w 46"/>
                <a:gd name="T3" fmla="*/ 12 h 42"/>
                <a:gd name="T4" fmla="*/ 32 w 46"/>
                <a:gd name="T5" fmla="*/ 8 h 42"/>
                <a:gd name="T6" fmla="*/ 20 w 46"/>
                <a:gd name="T7" fmla="*/ 4 h 42"/>
                <a:gd name="T8" fmla="*/ 10 w 46"/>
                <a:gd name="T9" fmla="*/ 0 h 42"/>
                <a:gd name="T10" fmla="*/ 8 w 46"/>
                <a:gd name="T11" fmla="*/ 2 h 42"/>
                <a:gd name="T12" fmla="*/ 8 w 46"/>
                <a:gd name="T13" fmla="*/ 6 h 42"/>
                <a:gd name="T14" fmla="*/ 8 w 46"/>
                <a:gd name="T15" fmla="*/ 6 h 42"/>
                <a:gd name="T16" fmla="*/ 6 w 46"/>
                <a:gd name="T17" fmla="*/ 8 h 42"/>
                <a:gd name="T18" fmla="*/ 4 w 46"/>
                <a:gd name="T19" fmla="*/ 10 h 42"/>
                <a:gd name="T20" fmla="*/ 2 w 46"/>
                <a:gd name="T21" fmla="*/ 12 h 42"/>
                <a:gd name="T22" fmla="*/ 2 w 46"/>
                <a:gd name="T23" fmla="*/ 14 h 42"/>
                <a:gd name="T24" fmla="*/ 0 w 46"/>
                <a:gd name="T25" fmla="*/ 16 h 42"/>
                <a:gd name="T26" fmla="*/ 0 w 46"/>
                <a:gd name="T27" fmla="*/ 18 h 42"/>
                <a:gd name="T28" fmla="*/ 2 w 46"/>
                <a:gd name="T29" fmla="*/ 20 h 42"/>
                <a:gd name="T30" fmla="*/ 2 w 46"/>
                <a:gd name="T31" fmla="*/ 20 h 42"/>
                <a:gd name="T32" fmla="*/ 4 w 46"/>
                <a:gd name="T33" fmla="*/ 22 h 42"/>
                <a:gd name="T34" fmla="*/ 6 w 46"/>
                <a:gd name="T35" fmla="*/ 26 h 42"/>
                <a:gd name="T36" fmla="*/ 6 w 46"/>
                <a:gd name="T37" fmla="*/ 28 h 42"/>
                <a:gd name="T38" fmla="*/ 6 w 46"/>
                <a:gd name="T39" fmla="*/ 28 h 42"/>
                <a:gd name="T40" fmla="*/ 4 w 46"/>
                <a:gd name="T41" fmla="*/ 32 h 42"/>
                <a:gd name="T42" fmla="*/ 4 w 46"/>
                <a:gd name="T43" fmla="*/ 34 h 42"/>
                <a:gd name="T44" fmla="*/ 4 w 46"/>
                <a:gd name="T45" fmla="*/ 36 h 42"/>
                <a:gd name="T46" fmla="*/ 4 w 46"/>
                <a:gd name="T47" fmla="*/ 38 h 42"/>
                <a:gd name="T48" fmla="*/ 4 w 46"/>
                <a:gd name="T49" fmla="*/ 40 h 42"/>
                <a:gd name="T50" fmla="*/ 2 w 46"/>
                <a:gd name="T51" fmla="*/ 40 h 42"/>
                <a:gd name="T52" fmla="*/ 2 w 46"/>
                <a:gd name="T53" fmla="*/ 42 h 42"/>
                <a:gd name="T54" fmla="*/ 4 w 46"/>
                <a:gd name="T55" fmla="*/ 42 h 42"/>
                <a:gd name="T56" fmla="*/ 8 w 46"/>
                <a:gd name="T57" fmla="*/ 42 h 42"/>
                <a:gd name="T58" fmla="*/ 8 w 46"/>
                <a:gd name="T59" fmla="*/ 42 h 42"/>
                <a:gd name="T60" fmla="*/ 10 w 46"/>
                <a:gd name="T61" fmla="*/ 40 h 42"/>
                <a:gd name="T62" fmla="*/ 10 w 46"/>
                <a:gd name="T63" fmla="*/ 40 h 42"/>
                <a:gd name="T64" fmla="*/ 12 w 46"/>
                <a:gd name="T65" fmla="*/ 40 h 42"/>
                <a:gd name="T66" fmla="*/ 14 w 46"/>
                <a:gd name="T67" fmla="*/ 40 h 42"/>
                <a:gd name="T68" fmla="*/ 16 w 46"/>
                <a:gd name="T69" fmla="*/ 40 h 42"/>
                <a:gd name="T70" fmla="*/ 16 w 46"/>
                <a:gd name="T71" fmla="*/ 40 h 42"/>
                <a:gd name="T72" fmla="*/ 18 w 46"/>
                <a:gd name="T73" fmla="*/ 40 h 42"/>
                <a:gd name="T74" fmla="*/ 20 w 46"/>
                <a:gd name="T75" fmla="*/ 40 h 42"/>
                <a:gd name="T76" fmla="*/ 22 w 46"/>
                <a:gd name="T77" fmla="*/ 42 h 42"/>
                <a:gd name="T78" fmla="*/ 24 w 46"/>
                <a:gd name="T79" fmla="*/ 42 h 42"/>
                <a:gd name="T80" fmla="*/ 26 w 46"/>
                <a:gd name="T81" fmla="*/ 42 h 42"/>
                <a:gd name="T82" fmla="*/ 26 w 46"/>
                <a:gd name="T83" fmla="*/ 42 h 42"/>
                <a:gd name="T84" fmla="*/ 28 w 46"/>
                <a:gd name="T85" fmla="*/ 42 h 42"/>
                <a:gd name="T86" fmla="*/ 28 w 46"/>
                <a:gd name="T87" fmla="*/ 40 h 42"/>
                <a:gd name="T88" fmla="*/ 30 w 46"/>
                <a:gd name="T89" fmla="*/ 38 h 42"/>
                <a:gd name="T90" fmla="*/ 30 w 46"/>
                <a:gd name="T91" fmla="*/ 36 h 42"/>
                <a:gd name="T92" fmla="*/ 32 w 46"/>
                <a:gd name="T93" fmla="*/ 32 h 42"/>
                <a:gd name="T94" fmla="*/ 34 w 46"/>
                <a:gd name="T95" fmla="*/ 28 h 42"/>
                <a:gd name="T96" fmla="*/ 36 w 46"/>
                <a:gd name="T97" fmla="*/ 26 h 42"/>
                <a:gd name="T98" fmla="*/ 40 w 46"/>
                <a:gd name="T99" fmla="*/ 26 h 42"/>
                <a:gd name="T100" fmla="*/ 42 w 46"/>
                <a:gd name="T101" fmla="*/ 22 h 42"/>
                <a:gd name="T102" fmla="*/ 46 w 46"/>
                <a:gd name="T103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" h="42">
                  <a:moveTo>
                    <a:pt x="46" y="18"/>
                  </a:moveTo>
                  <a:lnTo>
                    <a:pt x="38" y="12"/>
                  </a:lnTo>
                  <a:lnTo>
                    <a:pt x="32" y="8"/>
                  </a:lnTo>
                  <a:lnTo>
                    <a:pt x="20" y="4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20" y="40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8" y="42"/>
                  </a:lnTo>
                  <a:lnTo>
                    <a:pt x="28" y="40"/>
                  </a:lnTo>
                  <a:lnTo>
                    <a:pt x="30" y="38"/>
                  </a:lnTo>
                  <a:lnTo>
                    <a:pt x="30" y="36"/>
                  </a:lnTo>
                  <a:lnTo>
                    <a:pt x="32" y="32"/>
                  </a:lnTo>
                  <a:lnTo>
                    <a:pt x="34" y="28"/>
                  </a:lnTo>
                  <a:lnTo>
                    <a:pt x="36" y="26"/>
                  </a:lnTo>
                  <a:lnTo>
                    <a:pt x="40" y="26"/>
                  </a:lnTo>
                  <a:lnTo>
                    <a:pt x="42" y="22"/>
                  </a:lnTo>
                  <a:lnTo>
                    <a:pt x="46" y="1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2" name="Freeform 329"/>
            <p:cNvSpPr/>
            <p:nvPr/>
          </p:nvSpPr>
          <p:spPr bwMode="gray">
            <a:xfrm>
              <a:off x="4445" y="2936"/>
              <a:ext cx="148" cy="242"/>
            </a:xfrm>
            <a:custGeom>
              <a:avLst/>
              <a:gdLst>
                <a:gd name="T0" fmla="*/ 128 w 148"/>
                <a:gd name="T1" fmla="*/ 204 h 242"/>
                <a:gd name="T2" fmla="*/ 126 w 148"/>
                <a:gd name="T3" fmla="*/ 212 h 242"/>
                <a:gd name="T4" fmla="*/ 114 w 148"/>
                <a:gd name="T5" fmla="*/ 240 h 242"/>
                <a:gd name="T6" fmla="*/ 118 w 148"/>
                <a:gd name="T7" fmla="*/ 226 h 242"/>
                <a:gd name="T8" fmla="*/ 114 w 148"/>
                <a:gd name="T9" fmla="*/ 220 h 242"/>
                <a:gd name="T10" fmla="*/ 106 w 148"/>
                <a:gd name="T11" fmla="*/ 218 h 242"/>
                <a:gd name="T12" fmla="*/ 96 w 148"/>
                <a:gd name="T13" fmla="*/ 218 h 242"/>
                <a:gd name="T14" fmla="*/ 82 w 148"/>
                <a:gd name="T15" fmla="*/ 214 h 242"/>
                <a:gd name="T16" fmla="*/ 80 w 148"/>
                <a:gd name="T17" fmla="*/ 206 h 242"/>
                <a:gd name="T18" fmla="*/ 78 w 148"/>
                <a:gd name="T19" fmla="*/ 200 h 242"/>
                <a:gd name="T20" fmla="*/ 60 w 148"/>
                <a:gd name="T21" fmla="*/ 192 h 242"/>
                <a:gd name="T22" fmla="*/ 50 w 148"/>
                <a:gd name="T23" fmla="*/ 188 h 242"/>
                <a:gd name="T24" fmla="*/ 36 w 148"/>
                <a:gd name="T25" fmla="*/ 180 h 242"/>
                <a:gd name="T26" fmla="*/ 26 w 148"/>
                <a:gd name="T27" fmla="*/ 172 h 242"/>
                <a:gd name="T28" fmla="*/ 26 w 148"/>
                <a:gd name="T29" fmla="*/ 172 h 242"/>
                <a:gd name="T30" fmla="*/ 14 w 148"/>
                <a:gd name="T31" fmla="*/ 168 h 242"/>
                <a:gd name="T32" fmla="*/ 2 w 148"/>
                <a:gd name="T33" fmla="*/ 166 h 242"/>
                <a:gd name="T34" fmla="*/ 4 w 148"/>
                <a:gd name="T35" fmla="*/ 160 h 242"/>
                <a:gd name="T36" fmla="*/ 14 w 148"/>
                <a:gd name="T37" fmla="*/ 142 h 242"/>
                <a:gd name="T38" fmla="*/ 18 w 148"/>
                <a:gd name="T39" fmla="*/ 122 h 242"/>
                <a:gd name="T40" fmla="*/ 18 w 148"/>
                <a:gd name="T41" fmla="*/ 92 h 242"/>
                <a:gd name="T42" fmla="*/ 20 w 148"/>
                <a:gd name="T43" fmla="*/ 72 h 242"/>
                <a:gd name="T44" fmla="*/ 18 w 148"/>
                <a:gd name="T45" fmla="*/ 66 h 242"/>
                <a:gd name="T46" fmla="*/ 18 w 148"/>
                <a:gd name="T47" fmla="*/ 56 h 242"/>
                <a:gd name="T48" fmla="*/ 34 w 148"/>
                <a:gd name="T49" fmla="*/ 50 h 242"/>
                <a:gd name="T50" fmla="*/ 68 w 148"/>
                <a:gd name="T51" fmla="*/ 22 h 242"/>
                <a:gd name="T52" fmla="*/ 78 w 148"/>
                <a:gd name="T53" fmla="*/ 12 h 242"/>
                <a:gd name="T54" fmla="*/ 86 w 148"/>
                <a:gd name="T55" fmla="*/ 8 h 242"/>
                <a:gd name="T56" fmla="*/ 94 w 148"/>
                <a:gd name="T57" fmla="*/ 6 h 242"/>
                <a:gd name="T58" fmla="*/ 102 w 148"/>
                <a:gd name="T59" fmla="*/ 2 h 242"/>
                <a:gd name="T60" fmla="*/ 112 w 148"/>
                <a:gd name="T61" fmla="*/ 0 h 242"/>
                <a:gd name="T62" fmla="*/ 116 w 148"/>
                <a:gd name="T63" fmla="*/ 2 h 242"/>
                <a:gd name="T64" fmla="*/ 114 w 148"/>
                <a:gd name="T65" fmla="*/ 6 h 242"/>
                <a:gd name="T66" fmla="*/ 106 w 148"/>
                <a:gd name="T67" fmla="*/ 10 h 242"/>
                <a:gd name="T68" fmla="*/ 98 w 148"/>
                <a:gd name="T69" fmla="*/ 20 h 242"/>
                <a:gd name="T70" fmla="*/ 86 w 148"/>
                <a:gd name="T71" fmla="*/ 26 h 242"/>
                <a:gd name="T72" fmla="*/ 80 w 148"/>
                <a:gd name="T73" fmla="*/ 32 h 242"/>
                <a:gd name="T74" fmla="*/ 80 w 148"/>
                <a:gd name="T75" fmla="*/ 44 h 242"/>
                <a:gd name="T76" fmla="*/ 82 w 148"/>
                <a:gd name="T77" fmla="*/ 50 h 242"/>
                <a:gd name="T78" fmla="*/ 84 w 148"/>
                <a:gd name="T79" fmla="*/ 60 h 242"/>
                <a:gd name="T80" fmla="*/ 82 w 148"/>
                <a:gd name="T81" fmla="*/ 66 h 242"/>
                <a:gd name="T82" fmla="*/ 82 w 148"/>
                <a:gd name="T83" fmla="*/ 78 h 242"/>
                <a:gd name="T84" fmla="*/ 92 w 148"/>
                <a:gd name="T85" fmla="*/ 88 h 242"/>
                <a:gd name="T86" fmla="*/ 128 w 148"/>
                <a:gd name="T87" fmla="*/ 100 h 242"/>
                <a:gd name="T88" fmla="*/ 140 w 148"/>
                <a:gd name="T89" fmla="*/ 100 h 242"/>
                <a:gd name="T90" fmla="*/ 142 w 148"/>
                <a:gd name="T91" fmla="*/ 98 h 242"/>
                <a:gd name="T92" fmla="*/ 146 w 148"/>
                <a:gd name="T93" fmla="*/ 100 h 242"/>
                <a:gd name="T94" fmla="*/ 144 w 148"/>
                <a:gd name="T95" fmla="*/ 106 h 242"/>
                <a:gd name="T96" fmla="*/ 140 w 148"/>
                <a:gd name="T97" fmla="*/ 114 h 242"/>
                <a:gd name="T98" fmla="*/ 142 w 148"/>
                <a:gd name="T99" fmla="*/ 130 h 242"/>
                <a:gd name="T100" fmla="*/ 142 w 148"/>
                <a:gd name="T101" fmla="*/ 142 h 242"/>
                <a:gd name="T102" fmla="*/ 146 w 148"/>
                <a:gd name="T103" fmla="*/ 156 h 242"/>
                <a:gd name="T104" fmla="*/ 146 w 148"/>
                <a:gd name="T105" fmla="*/ 166 h 242"/>
                <a:gd name="T106" fmla="*/ 144 w 148"/>
                <a:gd name="T107" fmla="*/ 160 h 242"/>
                <a:gd name="T108" fmla="*/ 120 w 148"/>
                <a:gd name="T109" fmla="*/ 168 h 242"/>
                <a:gd name="T110" fmla="*/ 128 w 148"/>
                <a:gd name="T111" fmla="*/ 178 h 242"/>
                <a:gd name="T112" fmla="*/ 122 w 148"/>
                <a:gd name="T113" fmla="*/ 174 h 242"/>
                <a:gd name="T114" fmla="*/ 120 w 148"/>
                <a:gd name="T115" fmla="*/ 186 h 242"/>
                <a:gd name="T116" fmla="*/ 124 w 148"/>
                <a:gd name="T117" fmla="*/ 194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8" h="242">
                  <a:moveTo>
                    <a:pt x="124" y="194"/>
                  </a:moveTo>
                  <a:lnTo>
                    <a:pt x="126" y="200"/>
                  </a:lnTo>
                  <a:lnTo>
                    <a:pt x="128" y="204"/>
                  </a:lnTo>
                  <a:lnTo>
                    <a:pt x="128" y="208"/>
                  </a:lnTo>
                  <a:lnTo>
                    <a:pt x="126" y="212"/>
                  </a:lnTo>
                  <a:lnTo>
                    <a:pt x="126" y="212"/>
                  </a:lnTo>
                  <a:lnTo>
                    <a:pt x="118" y="242"/>
                  </a:lnTo>
                  <a:lnTo>
                    <a:pt x="116" y="240"/>
                  </a:lnTo>
                  <a:lnTo>
                    <a:pt x="114" y="240"/>
                  </a:lnTo>
                  <a:lnTo>
                    <a:pt x="112" y="242"/>
                  </a:lnTo>
                  <a:lnTo>
                    <a:pt x="112" y="242"/>
                  </a:lnTo>
                  <a:lnTo>
                    <a:pt x="118" y="226"/>
                  </a:lnTo>
                  <a:lnTo>
                    <a:pt x="118" y="224"/>
                  </a:lnTo>
                  <a:lnTo>
                    <a:pt x="116" y="222"/>
                  </a:lnTo>
                  <a:lnTo>
                    <a:pt x="114" y="220"/>
                  </a:lnTo>
                  <a:lnTo>
                    <a:pt x="114" y="220"/>
                  </a:lnTo>
                  <a:lnTo>
                    <a:pt x="110" y="220"/>
                  </a:lnTo>
                  <a:lnTo>
                    <a:pt x="106" y="218"/>
                  </a:lnTo>
                  <a:lnTo>
                    <a:pt x="102" y="218"/>
                  </a:lnTo>
                  <a:lnTo>
                    <a:pt x="98" y="218"/>
                  </a:lnTo>
                  <a:lnTo>
                    <a:pt x="96" y="218"/>
                  </a:lnTo>
                  <a:lnTo>
                    <a:pt x="90" y="218"/>
                  </a:lnTo>
                  <a:lnTo>
                    <a:pt x="86" y="216"/>
                  </a:lnTo>
                  <a:lnTo>
                    <a:pt x="82" y="214"/>
                  </a:lnTo>
                  <a:lnTo>
                    <a:pt x="82" y="210"/>
                  </a:lnTo>
                  <a:lnTo>
                    <a:pt x="80" y="208"/>
                  </a:lnTo>
                  <a:lnTo>
                    <a:pt x="80" y="206"/>
                  </a:lnTo>
                  <a:lnTo>
                    <a:pt x="80" y="204"/>
                  </a:lnTo>
                  <a:lnTo>
                    <a:pt x="80" y="204"/>
                  </a:lnTo>
                  <a:lnTo>
                    <a:pt x="78" y="200"/>
                  </a:lnTo>
                  <a:lnTo>
                    <a:pt x="72" y="196"/>
                  </a:lnTo>
                  <a:lnTo>
                    <a:pt x="66" y="194"/>
                  </a:lnTo>
                  <a:lnTo>
                    <a:pt x="60" y="192"/>
                  </a:lnTo>
                  <a:lnTo>
                    <a:pt x="56" y="190"/>
                  </a:lnTo>
                  <a:lnTo>
                    <a:pt x="52" y="188"/>
                  </a:lnTo>
                  <a:lnTo>
                    <a:pt x="50" y="188"/>
                  </a:lnTo>
                  <a:lnTo>
                    <a:pt x="46" y="186"/>
                  </a:lnTo>
                  <a:lnTo>
                    <a:pt x="40" y="184"/>
                  </a:lnTo>
                  <a:lnTo>
                    <a:pt x="36" y="180"/>
                  </a:lnTo>
                  <a:lnTo>
                    <a:pt x="32" y="178"/>
                  </a:lnTo>
                  <a:lnTo>
                    <a:pt x="28" y="174"/>
                  </a:lnTo>
                  <a:lnTo>
                    <a:pt x="26" y="172"/>
                  </a:lnTo>
                  <a:lnTo>
                    <a:pt x="26" y="172"/>
                  </a:lnTo>
                  <a:lnTo>
                    <a:pt x="26" y="172"/>
                  </a:lnTo>
                  <a:lnTo>
                    <a:pt x="26" y="172"/>
                  </a:lnTo>
                  <a:lnTo>
                    <a:pt x="26" y="172"/>
                  </a:lnTo>
                  <a:lnTo>
                    <a:pt x="20" y="170"/>
                  </a:lnTo>
                  <a:lnTo>
                    <a:pt x="14" y="168"/>
                  </a:lnTo>
                  <a:lnTo>
                    <a:pt x="10" y="168"/>
                  </a:lnTo>
                  <a:lnTo>
                    <a:pt x="4" y="166"/>
                  </a:lnTo>
                  <a:lnTo>
                    <a:pt x="2" y="166"/>
                  </a:lnTo>
                  <a:lnTo>
                    <a:pt x="0" y="166"/>
                  </a:lnTo>
                  <a:lnTo>
                    <a:pt x="2" y="162"/>
                  </a:lnTo>
                  <a:lnTo>
                    <a:pt x="4" y="160"/>
                  </a:lnTo>
                  <a:lnTo>
                    <a:pt x="4" y="160"/>
                  </a:lnTo>
                  <a:lnTo>
                    <a:pt x="10" y="154"/>
                  </a:lnTo>
                  <a:lnTo>
                    <a:pt x="14" y="142"/>
                  </a:lnTo>
                  <a:lnTo>
                    <a:pt x="16" y="136"/>
                  </a:lnTo>
                  <a:lnTo>
                    <a:pt x="18" y="130"/>
                  </a:lnTo>
                  <a:lnTo>
                    <a:pt x="18" y="122"/>
                  </a:lnTo>
                  <a:lnTo>
                    <a:pt x="18" y="114"/>
                  </a:lnTo>
                  <a:lnTo>
                    <a:pt x="18" y="104"/>
                  </a:lnTo>
                  <a:lnTo>
                    <a:pt x="18" y="92"/>
                  </a:lnTo>
                  <a:lnTo>
                    <a:pt x="18" y="80"/>
                  </a:lnTo>
                  <a:lnTo>
                    <a:pt x="20" y="74"/>
                  </a:lnTo>
                  <a:lnTo>
                    <a:pt x="20" y="72"/>
                  </a:lnTo>
                  <a:lnTo>
                    <a:pt x="20" y="70"/>
                  </a:lnTo>
                  <a:lnTo>
                    <a:pt x="18" y="68"/>
                  </a:lnTo>
                  <a:lnTo>
                    <a:pt x="18" y="66"/>
                  </a:lnTo>
                  <a:lnTo>
                    <a:pt x="20" y="62"/>
                  </a:lnTo>
                  <a:lnTo>
                    <a:pt x="18" y="58"/>
                  </a:lnTo>
                  <a:lnTo>
                    <a:pt x="18" y="56"/>
                  </a:lnTo>
                  <a:lnTo>
                    <a:pt x="20" y="56"/>
                  </a:lnTo>
                  <a:lnTo>
                    <a:pt x="20" y="54"/>
                  </a:lnTo>
                  <a:lnTo>
                    <a:pt x="34" y="50"/>
                  </a:lnTo>
                  <a:lnTo>
                    <a:pt x="44" y="34"/>
                  </a:lnTo>
                  <a:lnTo>
                    <a:pt x="50" y="24"/>
                  </a:lnTo>
                  <a:lnTo>
                    <a:pt x="68" y="22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8" y="12"/>
                  </a:lnTo>
                  <a:lnTo>
                    <a:pt x="80" y="10"/>
                  </a:lnTo>
                  <a:lnTo>
                    <a:pt x="84" y="8"/>
                  </a:lnTo>
                  <a:lnTo>
                    <a:pt x="86" y="8"/>
                  </a:lnTo>
                  <a:lnTo>
                    <a:pt x="88" y="8"/>
                  </a:lnTo>
                  <a:lnTo>
                    <a:pt x="92" y="8"/>
                  </a:lnTo>
                  <a:lnTo>
                    <a:pt x="94" y="6"/>
                  </a:lnTo>
                  <a:lnTo>
                    <a:pt x="96" y="6"/>
                  </a:lnTo>
                  <a:lnTo>
                    <a:pt x="98" y="4"/>
                  </a:lnTo>
                  <a:lnTo>
                    <a:pt x="102" y="2"/>
                  </a:lnTo>
                  <a:lnTo>
                    <a:pt x="106" y="2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4" y="2"/>
                  </a:lnTo>
                  <a:lnTo>
                    <a:pt x="116" y="2"/>
                  </a:lnTo>
                  <a:lnTo>
                    <a:pt x="116" y="4"/>
                  </a:lnTo>
                  <a:lnTo>
                    <a:pt x="114" y="4"/>
                  </a:lnTo>
                  <a:lnTo>
                    <a:pt x="114" y="6"/>
                  </a:lnTo>
                  <a:lnTo>
                    <a:pt x="112" y="6"/>
                  </a:lnTo>
                  <a:lnTo>
                    <a:pt x="110" y="8"/>
                  </a:lnTo>
                  <a:lnTo>
                    <a:pt x="106" y="10"/>
                  </a:lnTo>
                  <a:lnTo>
                    <a:pt x="102" y="14"/>
                  </a:lnTo>
                  <a:lnTo>
                    <a:pt x="98" y="18"/>
                  </a:lnTo>
                  <a:lnTo>
                    <a:pt x="98" y="20"/>
                  </a:lnTo>
                  <a:lnTo>
                    <a:pt x="94" y="20"/>
                  </a:lnTo>
                  <a:lnTo>
                    <a:pt x="90" y="22"/>
                  </a:lnTo>
                  <a:lnTo>
                    <a:pt x="86" y="26"/>
                  </a:lnTo>
                  <a:lnTo>
                    <a:pt x="82" y="28"/>
                  </a:lnTo>
                  <a:lnTo>
                    <a:pt x="80" y="32"/>
                  </a:lnTo>
                  <a:lnTo>
                    <a:pt x="80" y="32"/>
                  </a:lnTo>
                  <a:lnTo>
                    <a:pt x="80" y="34"/>
                  </a:lnTo>
                  <a:lnTo>
                    <a:pt x="80" y="38"/>
                  </a:lnTo>
                  <a:lnTo>
                    <a:pt x="80" y="44"/>
                  </a:lnTo>
                  <a:lnTo>
                    <a:pt x="80" y="48"/>
                  </a:lnTo>
                  <a:lnTo>
                    <a:pt x="82" y="50"/>
                  </a:lnTo>
                  <a:lnTo>
                    <a:pt x="82" y="50"/>
                  </a:lnTo>
                  <a:lnTo>
                    <a:pt x="82" y="52"/>
                  </a:lnTo>
                  <a:lnTo>
                    <a:pt x="84" y="56"/>
                  </a:lnTo>
                  <a:lnTo>
                    <a:pt x="84" y="60"/>
                  </a:lnTo>
                  <a:lnTo>
                    <a:pt x="82" y="62"/>
                  </a:lnTo>
                  <a:lnTo>
                    <a:pt x="82" y="64"/>
                  </a:lnTo>
                  <a:lnTo>
                    <a:pt x="82" y="66"/>
                  </a:lnTo>
                  <a:lnTo>
                    <a:pt x="80" y="70"/>
                  </a:lnTo>
                  <a:lnTo>
                    <a:pt x="80" y="74"/>
                  </a:lnTo>
                  <a:lnTo>
                    <a:pt x="82" y="78"/>
                  </a:lnTo>
                  <a:lnTo>
                    <a:pt x="82" y="82"/>
                  </a:lnTo>
                  <a:lnTo>
                    <a:pt x="86" y="86"/>
                  </a:lnTo>
                  <a:lnTo>
                    <a:pt x="92" y="88"/>
                  </a:lnTo>
                  <a:lnTo>
                    <a:pt x="124" y="92"/>
                  </a:lnTo>
                  <a:lnTo>
                    <a:pt x="128" y="100"/>
                  </a:lnTo>
                  <a:lnTo>
                    <a:pt x="128" y="100"/>
                  </a:lnTo>
                  <a:lnTo>
                    <a:pt x="132" y="100"/>
                  </a:lnTo>
                  <a:lnTo>
                    <a:pt x="136" y="100"/>
                  </a:lnTo>
                  <a:lnTo>
                    <a:pt x="140" y="100"/>
                  </a:lnTo>
                  <a:lnTo>
                    <a:pt x="140" y="100"/>
                  </a:lnTo>
                  <a:lnTo>
                    <a:pt x="142" y="98"/>
                  </a:lnTo>
                  <a:lnTo>
                    <a:pt x="142" y="98"/>
                  </a:lnTo>
                  <a:lnTo>
                    <a:pt x="144" y="98"/>
                  </a:lnTo>
                  <a:lnTo>
                    <a:pt x="146" y="98"/>
                  </a:lnTo>
                  <a:lnTo>
                    <a:pt x="146" y="100"/>
                  </a:lnTo>
                  <a:lnTo>
                    <a:pt x="146" y="104"/>
                  </a:lnTo>
                  <a:lnTo>
                    <a:pt x="146" y="104"/>
                  </a:lnTo>
                  <a:lnTo>
                    <a:pt x="144" y="106"/>
                  </a:lnTo>
                  <a:lnTo>
                    <a:pt x="142" y="108"/>
                  </a:lnTo>
                  <a:lnTo>
                    <a:pt x="140" y="110"/>
                  </a:lnTo>
                  <a:lnTo>
                    <a:pt x="140" y="114"/>
                  </a:lnTo>
                  <a:lnTo>
                    <a:pt x="138" y="118"/>
                  </a:lnTo>
                  <a:lnTo>
                    <a:pt x="140" y="124"/>
                  </a:lnTo>
                  <a:lnTo>
                    <a:pt x="142" y="130"/>
                  </a:lnTo>
                  <a:lnTo>
                    <a:pt x="148" y="134"/>
                  </a:lnTo>
                  <a:lnTo>
                    <a:pt x="140" y="142"/>
                  </a:lnTo>
                  <a:lnTo>
                    <a:pt x="142" y="142"/>
                  </a:lnTo>
                  <a:lnTo>
                    <a:pt x="142" y="146"/>
                  </a:lnTo>
                  <a:lnTo>
                    <a:pt x="144" y="150"/>
                  </a:lnTo>
                  <a:lnTo>
                    <a:pt x="146" y="156"/>
                  </a:lnTo>
                  <a:lnTo>
                    <a:pt x="148" y="162"/>
                  </a:lnTo>
                  <a:lnTo>
                    <a:pt x="148" y="166"/>
                  </a:lnTo>
                  <a:lnTo>
                    <a:pt x="146" y="166"/>
                  </a:lnTo>
                  <a:lnTo>
                    <a:pt x="146" y="166"/>
                  </a:lnTo>
                  <a:lnTo>
                    <a:pt x="146" y="164"/>
                  </a:lnTo>
                  <a:lnTo>
                    <a:pt x="144" y="160"/>
                  </a:lnTo>
                  <a:lnTo>
                    <a:pt x="142" y="156"/>
                  </a:lnTo>
                  <a:lnTo>
                    <a:pt x="118" y="160"/>
                  </a:lnTo>
                  <a:lnTo>
                    <a:pt x="120" y="168"/>
                  </a:lnTo>
                  <a:lnTo>
                    <a:pt x="126" y="168"/>
                  </a:lnTo>
                  <a:lnTo>
                    <a:pt x="130" y="178"/>
                  </a:lnTo>
                  <a:lnTo>
                    <a:pt x="128" y="178"/>
                  </a:lnTo>
                  <a:lnTo>
                    <a:pt x="126" y="176"/>
                  </a:lnTo>
                  <a:lnTo>
                    <a:pt x="124" y="176"/>
                  </a:lnTo>
                  <a:lnTo>
                    <a:pt x="122" y="174"/>
                  </a:lnTo>
                  <a:lnTo>
                    <a:pt x="120" y="174"/>
                  </a:lnTo>
                  <a:lnTo>
                    <a:pt x="120" y="176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22" y="188"/>
                  </a:lnTo>
                  <a:lnTo>
                    <a:pt x="124" y="19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" name="Freeform 330"/>
            <p:cNvSpPr/>
            <p:nvPr/>
          </p:nvSpPr>
          <p:spPr bwMode="gray">
            <a:xfrm>
              <a:off x="4405" y="3102"/>
              <a:ext cx="80" cy="84"/>
            </a:xfrm>
            <a:custGeom>
              <a:avLst/>
              <a:gdLst>
                <a:gd name="T0" fmla="*/ 10 w 80"/>
                <a:gd name="T1" fmla="*/ 80 h 84"/>
                <a:gd name="T2" fmla="*/ 10 w 80"/>
                <a:gd name="T3" fmla="*/ 74 h 84"/>
                <a:gd name="T4" fmla="*/ 6 w 80"/>
                <a:gd name="T5" fmla="*/ 74 h 84"/>
                <a:gd name="T6" fmla="*/ 4 w 80"/>
                <a:gd name="T7" fmla="*/ 72 h 84"/>
                <a:gd name="T8" fmla="*/ 2 w 80"/>
                <a:gd name="T9" fmla="*/ 70 h 84"/>
                <a:gd name="T10" fmla="*/ 0 w 80"/>
                <a:gd name="T11" fmla="*/ 68 h 84"/>
                <a:gd name="T12" fmla="*/ 0 w 80"/>
                <a:gd name="T13" fmla="*/ 66 h 84"/>
                <a:gd name="T14" fmla="*/ 6 w 80"/>
                <a:gd name="T15" fmla="*/ 54 h 84"/>
                <a:gd name="T16" fmla="*/ 14 w 80"/>
                <a:gd name="T17" fmla="*/ 44 h 84"/>
                <a:gd name="T18" fmla="*/ 24 w 80"/>
                <a:gd name="T19" fmla="*/ 36 h 84"/>
                <a:gd name="T20" fmla="*/ 28 w 80"/>
                <a:gd name="T21" fmla="*/ 34 h 84"/>
                <a:gd name="T22" fmla="*/ 30 w 80"/>
                <a:gd name="T23" fmla="*/ 22 h 84"/>
                <a:gd name="T24" fmla="*/ 32 w 80"/>
                <a:gd name="T25" fmla="*/ 20 h 84"/>
                <a:gd name="T26" fmla="*/ 34 w 80"/>
                <a:gd name="T27" fmla="*/ 18 h 84"/>
                <a:gd name="T28" fmla="*/ 36 w 80"/>
                <a:gd name="T29" fmla="*/ 18 h 84"/>
                <a:gd name="T30" fmla="*/ 38 w 80"/>
                <a:gd name="T31" fmla="*/ 16 h 84"/>
                <a:gd name="T32" fmla="*/ 38 w 80"/>
                <a:gd name="T33" fmla="*/ 12 h 84"/>
                <a:gd name="T34" fmla="*/ 38 w 80"/>
                <a:gd name="T35" fmla="*/ 8 h 84"/>
                <a:gd name="T36" fmla="*/ 38 w 80"/>
                <a:gd name="T37" fmla="*/ 6 h 84"/>
                <a:gd name="T38" fmla="*/ 40 w 80"/>
                <a:gd name="T39" fmla="*/ 2 h 84"/>
                <a:gd name="T40" fmla="*/ 40 w 80"/>
                <a:gd name="T41" fmla="*/ 0 h 84"/>
                <a:gd name="T42" fmla="*/ 42 w 80"/>
                <a:gd name="T43" fmla="*/ 0 h 84"/>
                <a:gd name="T44" fmla="*/ 44 w 80"/>
                <a:gd name="T45" fmla="*/ 0 h 84"/>
                <a:gd name="T46" fmla="*/ 50 w 80"/>
                <a:gd name="T47" fmla="*/ 2 h 84"/>
                <a:gd name="T48" fmla="*/ 54 w 80"/>
                <a:gd name="T49" fmla="*/ 2 h 84"/>
                <a:gd name="T50" fmla="*/ 60 w 80"/>
                <a:gd name="T51" fmla="*/ 4 h 84"/>
                <a:gd name="T52" fmla="*/ 66 w 80"/>
                <a:gd name="T53" fmla="*/ 6 h 84"/>
                <a:gd name="T54" fmla="*/ 66 w 80"/>
                <a:gd name="T55" fmla="*/ 6 h 84"/>
                <a:gd name="T56" fmla="*/ 66 w 80"/>
                <a:gd name="T57" fmla="*/ 6 h 84"/>
                <a:gd name="T58" fmla="*/ 66 w 80"/>
                <a:gd name="T59" fmla="*/ 6 h 84"/>
                <a:gd name="T60" fmla="*/ 68 w 80"/>
                <a:gd name="T61" fmla="*/ 6 h 84"/>
                <a:gd name="T62" fmla="*/ 70 w 80"/>
                <a:gd name="T63" fmla="*/ 10 h 84"/>
                <a:gd name="T64" fmla="*/ 74 w 80"/>
                <a:gd name="T65" fmla="*/ 12 h 84"/>
                <a:gd name="T66" fmla="*/ 78 w 80"/>
                <a:gd name="T67" fmla="*/ 16 h 84"/>
                <a:gd name="T68" fmla="*/ 78 w 80"/>
                <a:gd name="T69" fmla="*/ 18 h 84"/>
                <a:gd name="T70" fmla="*/ 78 w 80"/>
                <a:gd name="T71" fmla="*/ 20 h 84"/>
                <a:gd name="T72" fmla="*/ 78 w 80"/>
                <a:gd name="T73" fmla="*/ 24 h 84"/>
                <a:gd name="T74" fmla="*/ 80 w 80"/>
                <a:gd name="T75" fmla="*/ 26 h 84"/>
                <a:gd name="T76" fmla="*/ 80 w 80"/>
                <a:gd name="T77" fmla="*/ 30 h 84"/>
                <a:gd name="T78" fmla="*/ 78 w 80"/>
                <a:gd name="T79" fmla="*/ 34 h 84"/>
                <a:gd name="T80" fmla="*/ 74 w 80"/>
                <a:gd name="T81" fmla="*/ 44 h 84"/>
                <a:gd name="T82" fmla="*/ 66 w 80"/>
                <a:gd name="T83" fmla="*/ 52 h 84"/>
                <a:gd name="T84" fmla="*/ 56 w 80"/>
                <a:gd name="T85" fmla="*/ 60 h 84"/>
                <a:gd name="T86" fmla="*/ 44 w 80"/>
                <a:gd name="T87" fmla="*/ 64 h 84"/>
                <a:gd name="T88" fmla="*/ 42 w 80"/>
                <a:gd name="T89" fmla="*/ 64 h 84"/>
                <a:gd name="T90" fmla="*/ 42 w 80"/>
                <a:gd name="T91" fmla="*/ 64 h 84"/>
                <a:gd name="T92" fmla="*/ 40 w 80"/>
                <a:gd name="T93" fmla="*/ 66 h 84"/>
                <a:gd name="T94" fmla="*/ 38 w 80"/>
                <a:gd name="T95" fmla="*/ 70 h 84"/>
                <a:gd name="T96" fmla="*/ 38 w 80"/>
                <a:gd name="T97" fmla="*/ 70 h 84"/>
                <a:gd name="T98" fmla="*/ 36 w 80"/>
                <a:gd name="T99" fmla="*/ 72 h 84"/>
                <a:gd name="T100" fmla="*/ 36 w 80"/>
                <a:gd name="T101" fmla="*/ 76 h 84"/>
                <a:gd name="T102" fmla="*/ 34 w 80"/>
                <a:gd name="T103" fmla="*/ 78 h 84"/>
                <a:gd name="T104" fmla="*/ 32 w 80"/>
                <a:gd name="T105" fmla="*/ 80 h 84"/>
                <a:gd name="T106" fmla="*/ 32 w 80"/>
                <a:gd name="T107" fmla="*/ 80 h 84"/>
                <a:gd name="T108" fmla="*/ 32 w 80"/>
                <a:gd name="T109" fmla="*/ 82 h 84"/>
                <a:gd name="T110" fmla="*/ 30 w 80"/>
                <a:gd name="T111" fmla="*/ 84 h 84"/>
                <a:gd name="T112" fmla="*/ 26 w 80"/>
                <a:gd name="T113" fmla="*/ 84 h 84"/>
                <a:gd name="T114" fmla="*/ 24 w 80"/>
                <a:gd name="T115" fmla="*/ 84 h 84"/>
                <a:gd name="T116" fmla="*/ 22 w 80"/>
                <a:gd name="T117" fmla="*/ 82 h 84"/>
                <a:gd name="T118" fmla="*/ 12 w 80"/>
                <a:gd name="T119" fmla="*/ 82 h 84"/>
                <a:gd name="T120" fmla="*/ 10 w 80"/>
                <a:gd name="T121" fmla="*/ 8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84">
                  <a:moveTo>
                    <a:pt x="10" y="80"/>
                  </a:moveTo>
                  <a:lnTo>
                    <a:pt x="10" y="74"/>
                  </a:lnTo>
                  <a:lnTo>
                    <a:pt x="6" y="74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0" y="66"/>
                  </a:lnTo>
                  <a:lnTo>
                    <a:pt x="6" y="54"/>
                  </a:lnTo>
                  <a:lnTo>
                    <a:pt x="14" y="44"/>
                  </a:lnTo>
                  <a:lnTo>
                    <a:pt x="24" y="36"/>
                  </a:lnTo>
                  <a:lnTo>
                    <a:pt x="28" y="34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8" y="6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60" y="4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8" y="6"/>
                  </a:lnTo>
                  <a:lnTo>
                    <a:pt x="70" y="10"/>
                  </a:lnTo>
                  <a:lnTo>
                    <a:pt x="74" y="12"/>
                  </a:lnTo>
                  <a:lnTo>
                    <a:pt x="78" y="16"/>
                  </a:lnTo>
                  <a:lnTo>
                    <a:pt x="78" y="18"/>
                  </a:lnTo>
                  <a:lnTo>
                    <a:pt x="78" y="20"/>
                  </a:lnTo>
                  <a:lnTo>
                    <a:pt x="78" y="24"/>
                  </a:lnTo>
                  <a:lnTo>
                    <a:pt x="80" y="26"/>
                  </a:lnTo>
                  <a:lnTo>
                    <a:pt x="80" y="30"/>
                  </a:lnTo>
                  <a:lnTo>
                    <a:pt x="78" y="34"/>
                  </a:lnTo>
                  <a:lnTo>
                    <a:pt x="74" y="44"/>
                  </a:lnTo>
                  <a:lnTo>
                    <a:pt x="66" y="52"/>
                  </a:lnTo>
                  <a:lnTo>
                    <a:pt x="56" y="60"/>
                  </a:lnTo>
                  <a:lnTo>
                    <a:pt x="44" y="64"/>
                  </a:lnTo>
                  <a:lnTo>
                    <a:pt x="42" y="64"/>
                  </a:lnTo>
                  <a:lnTo>
                    <a:pt x="42" y="64"/>
                  </a:lnTo>
                  <a:lnTo>
                    <a:pt x="40" y="66"/>
                  </a:lnTo>
                  <a:lnTo>
                    <a:pt x="38" y="70"/>
                  </a:lnTo>
                  <a:lnTo>
                    <a:pt x="38" y="70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4" y="78"/>
                  </a:lnTo>
                  <a:lnTo>
                    <a:pt x="32" y="80"/>
                  </a:lnTo>
                  <a:lnTo>
                    <a:pt x="32" y="80"/>
                  </a:lnTo>
                  <a:lnTo>
                    <a:pt x="32" y="82"/>
                  </a:lnTo>
                  <a:lnTo>
                    <a:pt x="30" y="84"/>
                  </a:lnTo>
                  <a:lnTo>
                    <a:pt x="26" y="84"/>
                  </a:lnTo>
                  <a:lnTo>
                    <a:pt x="24" y="84"/>
                  </a:lnTo>
                  <a:lnTo>
                    <a:pt x="22" y="82"/>
                  </a:lnTo>
                  <a:lnTo>
                    <a:pt x="12" y="82"/>
                  </a:lnTo>
                  <a:lnTo>
                    <a:pt x="10" y="8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" name="Freeform 331"/>
            <p:cNvSpPr/>
            <p:nvPr/>
          </p:nvSpPr>
          <p:spPr bwMode="gray">
            <a:xfrm>
              <a:off x="4515" y="3442"/>
              <a:ext cx="268" cy="660"/>
            </a:xfrm>
            <a:custGeom>
              <a:avLst/>
              <a:gdLst>
                <a:gd name="T0" fmla="*/ 82 w 268"/>
                <a:gd name="T1" fmla="*/ 28 h 660"/>
                <a:gd name="T2" fmla="*/ 78 w 268"/>
                <a:gd name="T3" fmla="*/ 38 h 660"/>
                <a:gd name="T4" fmla="*/ 68 w 268"/>
                <a:gd name="T5" fmla="*/ 58 h 660"/>
                <a:gd name="T6" fmla="*/ 52 w 268"/>
                <a:gd name="T7" fmla="*/ 90 h 660"/>
                <a:gd name="T8" fmla="*/ 46 w 268"/>
                <a:gd name="T9" fmla="*/ 126 h 660"/>
                <a:gd name="T10" fmla="*/ 44 w 268"/>
                <a:gd name="T11" fmla="*/ 238 h 660"/>
                <a:gd name="T12" fmla="*/ 32 w 268"/>
                <a:gd name="T13" fmla="*/ 256 h 660"/>
                <a:gd name="T14" fmla="*/ 22 w 268"/>
                <a:gd name="T15" fmla="*/ 282 h 660"/>
                <a:gd name="T16" fmla="*/ 24 w 268"/>
                <a:gd name="T17" fmla="*/ 310 h 660"/>
                <a:gd name="T18" fmla="*/ 20 w 268"/>
                <a:gd name="T19" fmla="*/ 332 h 660"/>
                <a:gd name="T20" fmla="*/ 20 w 268"/>
                <a:gd name="T21" fmla="*/ 370 h 660"/>
                <a:gd name="T22" fmla="*/ 18 w 268"/>
                <a:gd name="T23" fmla="*/ 382 h 660"/>
                <a:gd name="T24" fmla="*/ 22 w 268"/>
                <a:gd name="T25" fmla="*/ 390 h 660"/>
                <a:gd name="T26" fmla="*/ 20 w 268"/>
                <a:gd name="T27" fmla="*/ 428 h 660"/>
                <a:gd name="T28" fmla="*/ 10 w 268"/>
                <a:gd name="T29" fmla="*/ 438 h 660"/>
                <a:gd name="T30" fmla="*/ 2 w 268"/>
                <a:gd name="T31" fmla="*/ 466 h 660"/>
                <a:gd name="T32" fmla="*/ 2 w 268"/>
                <a:gd name="T33" fmla="*/ 530 h 660"/>
                <a:gd name="T34" fmla="*/ 2 w 268"/>
                <a:gd name="T35" fmla="*/ 554 h 660"/>
                <a:gd name="T36" fmla="*/ 54 w 268"/>
                <a:gd name="T37" fmla="*/ 570 h 660"/>
                <a:gd name="T38" fmla="*/ 56 w 268"/>
                <a:gd name="T39" fmla="*/ 588 h 660"/>
                <a:gd name="T40" fmla="*/ 114 w 268"/>
                <a:gd name="T41" fmla="*/ 660 h 660"/>
                <a:gd name="T42" fmla="*/ 106 w 268"/>
                <a:gd name="T43" fmla="*/ 624 h 660"/>
                <a:gd name="T44" fmla="*/ 82 w 268"/>
                <a:gd name="T45" fmla="*/ 616 h 660"/>
                <a:gd name="T46" fmla="*/ 56 w 268"/>
                <a:gd name="T47" fmla="*/ 568 h 660"/>
                <a:gd name="T48" fmla="*/ 54 w 268"/>
                <a:gd name="T49" fmla="*/ 534 h 660"/>
                <a:gd name="T50" fmla="*/ 78 w 268"/>
                <a:gd name="T51" fmla="*/ 506 h 660"/>
                <a:gd name="T52" fmla="*/ 92 w 268"/>
                <a:gd name="T53" fmla="*/ 492 h 660"/>
                <a:gd name="T54" fmla="*/ 96 w 268"/>
                <a:gd name="T55" fmla="*/ 482 h 660"/>
                <a:gd name="T56" fmla="*/ 96 w 268"/>
                <a:gd name="T57" fmla="*/ 466 h 660"/>
                <a:gd name="T58" fmla="*/ 82 w 268"/>
                <a:gd name="T59" fmla="*/ 456 h 660"/>
                <a:gd name="T60" fmla="*/ 74 w 268"/>
                <a:gd name="T61" fmla="*/ 436 h 660"/>
                <a:gd name="T62" fmla="*/ 82 w 268"/>
                <a:gd name="T63" fmla="*/ 424 h 660"/>
                <a:gd name="T64" fmla="*/ 88 w 268"/>
                <a:gd name="T65" fmla="*/ 424 h 660"/>
                <a:gd name="T66" fmla="*/ 124 w 268"/>
                <a:gd name="T67" fmla="*/ 368 h 660"/>
                <a:gd name="T68" fmla="*/ 112 w 268"/>
                <a:gd name="T69" fmla="*/ 346 h 660"/>
                <a:gd name="T70" fmla="*/ 112 w 268"/>
                <a:gd name="T71" fmla="*/ 334 h 660"/>
                <a:gd name="T72" fmla="*/ 142 w 268"/>
                <a:gd name="T73" fmla="*/ 314 h 660"/>
                <a:gd name="T74" fmla="*/ 148 w 268"/>
                <a:gd name="T75" fmla="*/ 300 h 660"/>
                <a:gd name="T76" fmla="*/ 164 w 268"/>
                <a:gd name="T77" fmla="*/ 294 h 660"/>
                <a:gd name="T78" fmla="*/ 210 w 268"/>
                <a:gd name="T79" fmla="*/ 282 h 660"/>
                <a:gd name="T80" fmla="*/ 218 w 268"/>
                <a:gd name="T81" fmla="*/ 250 h 660"/>
                <a:gd name="T82" fmla="*/ 206 w 268"/>
                <a:gd name="T83" fmla="*/ 216 h 660"/>
                <a:gd name="T84" fmla="*/ 200 w 268"/>
                <a:gd name="T85" fmla="*/ 202 h 660"/>
                <a:gd name="T86" fmla="*/ 200 w 268"/>
                <a:gd name="T87" fmla="*/ 180 h 660"/>
                <a:gd name="T88" fmla="*/ 214 w 268"/>
                <a:gd name="T89" fmla="*/ 134 h 660"/>
                <a:gd name="T90" fmla="*/ 220 w 268"/>
                <a:gd name="T91" fmla="*/ 120 h 660"/>
                <a:gd name="T92" fmla="*/ 230 w 268"/>
                <a:gd name="T93" fmla="*/ 110 h 660"/>
                <a:gd name="T94" fmla="*/ 262 w 268"/>
                <a:gd name="T95" fmla="*/ 84 h 660"/>
                <a:gd name="T96" fmla="*/ 268 w 268"/>
                <a:gd name="T97" fmla="*/ 68 h 660"/>
                <a:gd name="T98" fmla="*/ 262 w 268"/>
                <a:gd name="T99" fmla="*/ 62 h 660"/>
                <a:gd name="T100" fmla="*/ 258 w 268"/>
                <a:gd name="T101" fmla="*/ 58 h 660"/>
                <a:gd name="T102" fmla="*/ 252 w 268"/>
                <a:gd name="T103" fmla="*/ 58 h 660"/>
                <a:gd name="T104" fmla="*/ 250 w 268"/>
                <a:gd name="T105" fmla="*/ 72 h 660"/>
                <a:gd name="T106" fmla="*/ 246 w 268"/>
                <a:gd name="T107" fmla="*/ 86 h 660"/>
                <a:gd name="T108" fmla="*/ 176 w 268"/>
                <a:gd name="T109" fmla="*/ 34 h 660"/>
                <a:gd name="T110" fmla="*/ 146 w 268"/>
                <a:gd name="T111" fmla="*/ 18 h 660"/>
                <a:gd name="T112" fmla="*/ 144 w 268"/>
                <a:gd name="T113" fmla="*/ 6 h 660"/>
                <a:gd name="T114" fmla="*/ 138 w 268"/>
                <a:gd name="T115" fmla="*/ 2 h 660"/>
                <a:gd name="T116" fmla="*/ 120 w 268"/>
                <a:gd name="T117" fmla="*/ 16 h 660"/>
                <a:gd name="T118" fmla="*/ 118 w 268"/>
                <a:gd name="T119" fmla="*/ 8 h 660"/>
                <a:gd name="T120" fmla="*/ 94 w 268"/>
                <a:gd name="T121" fmla="*/ 0 h 660"/>
                <a:gd name="T122" fmla="*/ 86 w 268"/>
                <a:gd name="T123" fmla="*/ 14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8" h="660">
                  <a:moveTo>
                    <a:pt x="82" y="18"/>
                  </a:moveTo>
                  <a:lnTo>
                    <a:pt x="82" y="20"/>
                  </a:lnTo>
                  <a:lnTo>
                    <a:pt x="82" y="22"/>
                  </a:lnTo>
                  <a:lnTo>
                    <a:pt x="82" y="28"/>
                  </a:lnTo>
                  <a:lnTo>
                    <a:pt x="82" y="32"/>
                  </a:lnTo>
                  <a:lnTo>
                    <a:pt x="82" y="36"/>
                  </a:lnTo>
                  <a:lnTo>
                    <a:pt x="80" y="36"/>
                  </a:lnTo>
                  <a:lnTo>
                    <a:pt x="78" y="38"/>
                  </a:lnTo>
                  <a:lnTo>
                    <a:pt x="76" y="40"/>
                  </a:lnTo>
                  <a:lnTo>
                    <a:pt x="72" y="44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6" y="62"/>
                  </a:lnTo>
                  <a:lnTo>
                    <a:pt x="62" y="70"/>
                  </a:lnTo>
                  <a:lnTo>
                    <a:pt x="56" y="80"/>
                  </a:lnTo>
                  <a:lnTo>
                    <a:pt x="52" y="90"/>
                  </a:lnTo>
                  <a:lnTo>
                    <a:pt x="50" y="98"/>
                  </a:lnTo>
                  <a:lnTo>
                    <a:pt x="48" y="104"/>
                  </a:lnTo>
                  <a:lnTo>
                    <a:pt x="48" y="112"/>
                  </a:lnTo>
                  <a:lnTo>
                    <a:pt x="46" y="126"/>
                  </a:lnTo>
                  <a:lnTo>
                    <a:pt x="48" y="144"/>
                  </a:lnTo>
                  <a:lnTo>
                    <a:pt x="46" y="234"/>
                  </a:lnTo>
                  <a:lnTo>
                    <a:pt x="46" y="236"/>
                  </a:lnTo>
                  <a:lnTo>
                    <a:pt x="44" y="238"/>
                  </a:lnTo>
                  <a:lnTo>
                    <a:pt x="40" y="242"/>
                  </a:lnTo>
                  <a:lnTo>
                    <a:pt x="38" y="246"/>
                  </a:lnTo>
                  <a:lnTo>
                    <a:pt x="34" y="250"/>
                  </a:lnTo>
                  <a:lnTo>
                    <a:pt x="32" y="256"/>
                  </a:lnTo>
                  <a:lnTo>
                    <a:pt x="30" y="260"/>
                  </a:lnTo>
                  <a:lnTo>
                    <a:pt x="28" y="262"/>
                  </a:lnTo>
                  <a:lnTo>
                    <a:pt x="24" y="280"/>
                  </a:lnTo>
                  <a:lnTo>
                    <a:pt x="22" y="282"/>
                  </a:lnTo>
                  <a:lnTo>
                    <a:pt x="22" y="284"/>
                  </a:lnTo>
                  <a:lnTo>
                    <a:pt x="24" y="292"/>
                  </a:lnTo>
                  <a:lnTo>
                    <a:pt x="22" y="302"/>
                  </a:lnTo>
                  <a:lnTo>
                    <a:pt x="24" y="310"/>
                  </a:lnTo>
                  <a:lnTo>
                    <a:pt x="22" y="322"/>
                  </a:lnTo>
                  <a:lnTo>
                    <a:pt x="18" y="324"/>
                  </a:lnTo>
                  <a:lnTo>
                    <a:pt x="18" y="332"/>
                  </a:lnTo>
                  <a:lnTo>
                    <a:pt x="20" y="332"/>
                  </a:lnTo>
                  <a:lnTo>
                    <a:pt x="20" y="336"/>
                  </a:lnTo>
                  <a:lnTo>
                    <a:pt x="20" y="348"/>
                  </a:lnTo>
                  <a:lnTo>
                    <a:pt x="20" y="360"/>
                  </a:lnTo>
                  <a:lnTo>
                    <a:pt x="20" y="370"/>
                  </a:lnTo>
                  <a:lnTo>
                    <a:pt x="20" y="374"/>
                  </a:lnTo>
                  <a:lnTo>
                    <a:pt x="18" y="378"/>
                  </a:lnTo>
                  <a:lnTo>
                    <a:pt x="18" y="380"/>
                  </a:lnTo>
                  <a:lnTo>
                    <a:pt x="18" y="382"/>
                  </a:lnTo>
                  <a:lnTo>
                    <a:pt x="18" y="384"/>
                  </a:lnTo>
                  <a:lnTo>
                    <a:pt x="20" y="386"/>
                  </a:lnTo>
                  <a:lnTo>
                    <a:pt x="20" y="388"/>
                  </a:lnTo>
                  <a:lnTo>
                    <a:pt x="22" y="390"/>
                  </a:lnTo>
                  <a:lnTo>
                    <a:pt x="22" y="396"/>
                  </a:lnTo>
                  <a:lnTo>
                    <a:pt x="22" y="408"/>
                  </a:lnTo>
                  <a:lnTo>
                    <a:pt x="22" y="420"/>
                  </a:lnTo>
                  <a:lnTo>
                    <a:pt x="20" y="428"/>
                  </a:lnTo>
                  <a:lnTo>
                    <a:pt x="20" y="430"/>
                  </a:lnTo>
                  <a:lnTo>
                    <a:pt x="16" y="432"/>
                  </a:lnTo>
                  <a:lnTo>
                    <a:pt x="14" y="434"/>
                  </a:lnTo>
                  <a:lnTo>
                    <a:pt x="10" y="438"/>
                  </a:lnTo>
                  <a:lnTo>
                    <a:pt x="6" y="442"/>
                  </a:lnTo>
                  <a:lnTo>
                    <a:pt x="4" y="446"/>
                  </a:lnTo>
                  <a:lnTo>
                    <a:pt x="2" y="452"/>
                  </a:lnTo>
                  <a:lnTo>
                    <a:pt x="2" y="466"/>
                  </a:lnTo>
                  <a:lnTo>
                    <a:pt x="2" y="486"/>
                  </a:lnTo>
                  <a:lnTo>
                    <a:pt x="2" y="506"/>
                  </a:lnTo>
                  <a:lnTo>
                    <a:pt x="2" y="524"/>
                  </a:lnTo>
                  <a:lnTo>
                    <a:pt x="2" y="530"/>
                  </a:lnTo>
                  <a:lnTo>
                    <a:pt x="0" y="532"/>
                  </a:lnTo>
                  <a:lnTo>
                    <a:pt x="0" y="536"/>
                  </a:lnTo>
                  <a:lnTo>
                    <a:pt x="2" y="542"/>
                  </a:lnTo>
                  <a:lnTo>
                    <a:pt x="2" y="554"/>
                  </a:lnTo>
                  <a:lnTo>
                    <a:pt x="14" y="568"/>
                  </a:lnTo>
                  <a:lnTo>
                    <a:pt x="52" y="568"/>
                  </a:lnTo>
                  <a:lnTo>
                    <a:pt x="54" y="568"/>
                  </a:lnTo>
                  <a:lnTo>
                    <a:pt x="54" y="570"/>
                  </a:lnTo>
                  <a:lnTo>
                    <a:pt x="54" y="572"/>
                  </a:lnTo>
                  <a:lnTo>
                    <a:pt x="54" y="574"/>
                  </a:lnTo>
                  <a:lnTo>
                    <a:pt x="54" y="580"/>
                  </a:lnTo>
                  <a:lnTo>
                    <a:pt x="56" y="588"/>
                  </a:lnTo>
                  <a:lnTo>
                    <a:pt x="56" y="612"/>
                  </a:lnTo>
                  <a:lnTo>
                    <a:pt x="60" y="638"/>
                  </a:lnTo>
                  <a:lnTo>
                    <a:pt x="100" y="640"/>
                  </a:lnTo>
                  <a:lnTo>
                    <a:pt x="114" y="660"/>
                  </a:lnTo>
                  <a:lnTo>
                    <a:pt x="116" y="654"/>
                  </a:lnTo>
                  <a:lnTo>
                    <a:pt x="118" y="648"/>
                  </a:lnTo>
                  <a:lnTo>
                    <a:pt x="118" y="638"/>
                  </a:lnTo>
                  <a:lnTo>
                    <a:pt x="106" y="624"/>
                  </a:lnTo>
                  <a:lnTo>
                    <a:pt x="94" y="614"/>
                  </a:lnTo>
                  <a:lnTo>
                    <a:pt x="92" y="616"/>
                  </a:lnTo>
                  <a:lnTo>
                    <a:pt x="88" y="616"/>
                  </a:lnTo>
                  <a:lnTo>
                    <a:pt x="82" y="616"/>
                  </a:lnTo>
                  <a:lnTo>
                    <a:pt x="74" y="612"/>
                  </a:lnTo>
                  <a:lnTo>
                    <a:pt x="66" y="604"/>
                  </a:lnTo>
                  <a:lnTo>
                    <a:pt x="60" y="590"/>
                  </a:lnTo>
                  <a:lnTo>
                    <a:pt x="56" y="568"/>
                  </a:lnTo>
                  <a:lnTo>
                    <a:pt x="56" y="564"/>
                  </a:lnTo>
                  <a:lnTo>
                    <a:pt x="54" y="554"/>
                  </a:lnTo>
                  <a:lnTo>
                    <a:pt x="52" y="544"/>
                  </a:lnTo>
                  <a:lnTo>
                    <a:pt x="54" y="534"/>
                  </a:lnTo>
                  <a:lnTo>
                    <a:pt x="62" y="526"/>
                  </a:lnTo>
                  <a:lnTo>
                    <a:pt x="74" y="508"/>
                  </a:lnTo>
                  <a:lnTo>
                    <a:pt x="74" y="508"/>
                  </a:lnTo>
                  <a:lnTo>
                    <a:pt x="78" y="506"/>
                  </a:lnTo>
                  <a:lnTo>
                    <a:pt x="80" y="502"/>
                  </a:lnTo>
                  <a:lnTo>
                    <a:pt x="84" y="500"/>
                  </a:lnTo>
                  <a:lnTo>
                    <a:pt x="88" y="496"/>
                  </a:lnTo>
                  <a:lnTo>
                    <a:pt x="92" y="492"/>
                  </a:lnTo>
                  <a:lnTo>
                    <a:pt x="94" y="490"/>
                  </a:lnTo>
                  <a:lnTo>
                    <a:pt x="94" y="486"/>
                  </a:lnTo>
                  <a:lnTo>
                    <a:pt x="94" y="484"/>
                  </a:lnTo>
                  <a:lnTo>
                    <a:pt x="96" y="482"/>
                  </a:lnTo>
                  <a:lnTo>
                    <a:pt x="96" y="478"/>
                  </a:lnTo>
                  <a:lnTo>
                    <a:pt x="96" y="474"/>
                  </a:lnTo>
                  <a:lnTo>
                    <a:pt x="96" y="470"/>
                  </a:lnTo>
                  <a:lnTo>
                    <a:pt x="96" y="466"/>
                  </a:lnTo>
                  <a:lnTo>
                    <a:pt x="94" y="462"/>
                  </a:lnTo>
                  <a:lnTo>
                    <a:pt x="90" y="460"/>
                  </a:lnTo>
                  <a:lnTo>
                    <a:pt x="86" y="458"/>
                  </a:lnTo>
                  <a:lnTo>
                    <a:pt x="82" y="456"/>
                  </a:lnTo>
                  <a:lnTo>
                    <a:pt x="78" y="452"/>
                  </a:lnTo>
                  <a:lnTo>
                    <a:pt x="76" y="448"/>
                  </a:lnTo>
                  <a:lnTo>
                    <a:pt x="74" y="444"/>
                  </a:lnTo>
                  <a:lnTo>
                    <a:pt x="74" y="436"/>
                  </a:lnTo>
                  <a:lnTo>
                    <a:pt x="74" y="432"/>
                  </a:lnTo>
                  <a:lnTo>
                    <a:pt x="76" y="428"/>
                  </a:lnTo>
                  <a:lnTo>
                    <a:pt x="78" y="426"/>
                  </a:lnTo>
                  <a:lnTo>
                    <a:pt x="82" y="424"/>
                  </a:lnTo>
                  <a:lnTo>
                    <a:pt x="84" y="424"/>
                  </a:lnTo>
                  <a:lnTo>
                    <a:pt x="86" y="424"/>
                  </a:lnTo>
                  <a:lnTo>
                    <a:pt x="88" y="424"/>
                  </a:lnTo>
                  <a:lnTo>
                    <a:pt x="88" y="424"/>
                  </a:lnTo>
                  <a:lnTo>
                    <a:pt x="104" y="402"/>
                  </a:lnTo>
                  <a:lnTo>
                    <a:pt x="112" y="382"/>
                  </a:lnTo>
                  <a:lnTo>
                    <a:pt x="112" y="370"/>
                  </a:lnTo>
                  <a:lnTo>
                    <a:pt x="124" y="368"/>
                  </a:lnTo>
                  <a:lnTo>
                    <a:pt x="124" y="354"/>
                  </a:lnTo>
                  <a:lnTo>
                    <a:pt x="112" y="348"/>
                  </a:lnTo>
                  <a:lnTo>
                    <a:pt x="112" y="348"/>
                  </a:lnTo>
                  <a:lnTo>
                    <a:pt x="112" y="346"/>
                  </a:lnTo>
                  <a:lnTo>
                    <a:pt x="110" y="344"/>
                  </a:lnTo>
                  <a:lnTo>
                    <a:pt x="110" y="340"/>
                  </a:lnTo>
                  <a:lnTo>
                    <a:pt x="110" y="336"/>
                  </a:lnTo>
                  <a:lnTo>
                    <a:pt x="112" y="334"/>
                  </a:lnTo>
                  <a:lnTo>
                    <a:pt x="114" y="332"/>
                  </a:lnTo>
                  <a:lnTo>
                    <a:pt x="118" y="332"/>
                  </a:lnTo>
                  <a:lnTo>
                    <a:pt x="138" y="334"/>
                  </a:lnTo>
                  <a:lnTo>
                    <a:pt x="142" y="314"/>
                  </a:lnTo>
                  <a:lnTo>
                    <a:pt x="142" y="312"/>
                  </a:lnTo>
                  <a:lnTo>
                    <a:pt x="144" y="310"/>
                  </a:lnTo>
                  <a:lnTo>
                    <a:pt x="144" y="306"/>
                  </a:lnTo>
                  <a:lnTo>
                    <a:pt x="148" y="300"/>
                  </a:lnTo>
                  <a:lnTo>
                    <a:pt x="150" y="296"/>
                  </a:lnTo>
                  <a:lnTo>
                    <a:pt x="154" y="294"/>
                  </a:lnTo>
                  <a:lnTo>
                    <a:pt x="160" y="292"/>
                  </a:lnTo>
                  <a:lnTo>
                    <a:pt x="164" y="294"/>
                  </a:lnTo>
                  <a:lnTo>
                    <a:pt x="172" y="294"/>
                  </a:lnTo>
                  <a:lnTo>
                    <a:pt x="184" y="294"/>
                  </a:lnTo>
                  <a:lnTo>
                    <a:pt x="198" y="290"/>
                  </a:lnTo>
                  <a:lnTo>
                    <a:pt x="210" y="282"/>
                  </a:lnTo>
                  <a:lnTo>
                    <a:pt x="218" y="266"/>
                  </a:lnTo>
                  <a:lnTo>
                    <a:pt x="220" y="262"/>
                  </a:lnTo>
                  <a:lnTo>
                    <a:pt x="220" y="256"/>
                  </a:lnTo>
                  <a:lnTo>
                    <a:pt x="218" y="250"/>
                  </a:lnTo>
                  <a:lnTo>
                    <a:pt x="216" y="242"/>
                  </a:lnTo>
                  <a:lnTo>
                    <a:pt x="214" y="234"/>
                  </a:lnTo>
                  <a:lnTo>
                    <a:pt x="208" y="218"/>
                  </a:lnTo>
                  <a:lnTo>
                    <a:pt x="206" y="216"/>
                  </a:lnTo>
                  <a:lnTo>
                    <a:pt x="206" y="214"/>
                  </a:lnTo>
                  <a:lnTo>
                    <a:pt x="204" y="210"/>
                  </a:lnTo>
                  <a:lnTo>
                    <a:pt x="202" y="206"/>
                  </a:lnTo>
                  <a:lnTo>
                    <a:pt x="200" y="202"/>
                  </a:lnTo>
                  <a:lnTo>
                    <a:pt x="200" y="196"/>
                  </a:lnTo>
                  <a:lnTo>
                    <a:pt x="202" y="194"/>
                  </a:lnTo>
                  <a:lnTo>
                    <a:pt x="202" y="190"/>
                  </a:lnTo>
                  <a:lnTo>
                    <a:pt x="200" y="180"/>
                  </a:lnTo>
                  <a:lnTo>
                    <a:pt x="200" y="168"/>
                  </a:lnTo>
                  <a:lnTo>
                    <a:pt x="200" y="158"/>
                  </a:lnTo>
                  <a:lnTo>
                    <a:pt x="202" y="152"/>
                  </a:lnTo>
                  <a:lnTo>
                    <a:pt x="214" y="134"/>
                  </a:lnTo>
                  <a:lnTo>
                    <a:pt x="214" y="132"/>
                  </a:lnTo>
                  <a:lnTo>
                    <a:pt x="214" y="128"/>
                  </a:lnTo>
                  <a:lnTo>
                    <a:pt x="218" y="124"/>
                  </a:lnTo>
                  <a:lnTo>
                    <a:pt x="220" y="120"/>
                  </a:lnTo>
                  <a:lnTo>
                    <a:pt x="224" y="116"/>
                  </a:lnTo>
                  <a:lnTo>
                    <a:pt x="228" y="112"/>
                  </a:lnTo>
                  <a:lnTo>
                    <a:pt x="230" y="110"/>
                  </a:lnTo>
                  <a:lnTo>
                    <a:pt x="230" y="110"/>
                  </a:lnTo>
                  <a:lnTo>
                    <a:pt x="238" y="104"/>
                  </a:lnTo>
                  <a:lnTo>
                    <a:pt x="246" y="98"/>
                  </a:lnTo>
                  <a:lnTo>
                    <a:pt x="254" y="90"/>
                  </a:lnTo>
                  <a:lnTo>
                    <a:pt x="262" y="84"/>
                  </a:lnTo>
                  <a:lnTo>
                    <a:pt x="264" y="82"/>
                  </a:lnTo>
                  <a:lnTo>
                    <a:pt x="266" y="76"/>
                  </a:lnTo>
                  <a:lnTo>
                    <a:pt x="268" y="72"/>
                  </a:lnTo>
                  <a:lnTo>
                    <a:pt x="268" y="68"/>
                  </a:lnTo>
                  <a:lnTo>
                    <a:pt x="268" y="64"/>
                  </a:lnTo>
                  <a:lnTo>
                    <a:pt x="266" y="62"/>
                  </a:lnTo>
                  <a:lnTo>
                    <a:pt x="264" y="62"/>
                  </a:lnTo>
                  <a:lnTo>
                    <a:pt x="262" y="62"/>
                  </a:lnTo>
                  <a:lnTo>
                    <a:pt x="262" y="60"/>
                  </a:lnTo>
                  <a:lnTo>
                    <a:pt x="260" y="60"/>
                  </a:lnTo>
                  <a:lnTo>
                    <a:pt x="258" y="60"/>
                  </a:lnTo>
                  <a:lnTo>
                    <a:pt x="258" y="58"/>
                  </a:lnTo>
                  <a:lnTo>
                    <a:pt x="258" y="58"/>
                  </a:lnTo>
                  <a:lnTo>
                    <a:pt x="258" y="56"/>
                  </a:lnTo>
                  <a:lnTo>
                    <a:pt x="260" y="56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0" y="66"/>
                  </a:lnTo>
                  <a:lnTo>
                    <a:pt x="250" y="70"/>
                  </a:lnTo>
                  <a:lnTo>
                    <a:pt x="250" y="72"/>
                  </a:lnTo>
                  <a:lnTo>
                    <a:pt x="250" y="74"/>
                  </a:lnTo>
                  <a:lnTo>
                    <a:pt x="248" y="78"/>
                  </a:lnTo>
                  <a:lnTo>
                    <a:pt x="246" y="82"/>
                  </a:lnTo>
                  <a:lnTo>
                    <a:pt x="246" y="86"/>
                  </a:lnTo>
                  <a:lnTo>
                    <a:pt x="246" y="88"/>
                  </a:lnTo>
                  <a:lnTo>
                    <a:pt x="194" y="88"/>
                  </a:lnTo>
                  <a:lnTo>
                    <a:pt x="210" y="52"/>
                  </a:lnTo>
                  <a:lnTo>
                    <a:pt x="176" y="34"/>
                  </a:lnTo>
                  <a:lnTo>
                    <a:pt x="170" y="28"/>
                  </a:lnTo>
                  <a:lnTo>
                    <a:pt x="154" y="22"/>
                  </a:lnTo>
                  <a:lnTo>
                    <a:pt x="150" y="20"/>
                  </a:lnTo>
                  <a:lnTo>
                    <a:pt x="146" y="18"/>
                  </a:lnTo>
                  <a:lnTo>
                    <a:pt x="144" y="16"/>
                  </a:lnTo>
                  <a:lnTo>
                    <a:pt x="144" y="14"/>
                  </a:lnTo>
                  <a:lnTo>
                    <a:pt x="144" y="10"/>
                  </a:lnTo>
                  <a:lnTo>
                    <a:pt x="144" y="6"/>
                  </a:lnTo>
                  <a:lnTo>
                    <a:pt x="144" y="6"/>
                  </a:lnTo>
                  <a:lnTo>
                    <a:pt x="142" y="4"/>
                  </a:lnTo>
                  <a:lnTo>
                    <a:pt x="140" y="2"/>
                  </a:lnTo>
                  <a:lnTo>
                    <a:pt x="138" y="2"/>
                  </a:lnTo>
                  <a:lnTo>
                    <a:pt x="134" y="0"/>
                  </a:lnTo>
                  <a:lnTo>
                    <a:pt x="132" y="2"/>
                  </a:lnTo>
                  <a:lnTo>
                    <a:pt x="130" y="4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20" y="14"/>
                  </a:lnTo>
                  <a:lnTo>
                    <a:pt x="120" y="12"/>
                  </a:lnTo>
                  <a:lnTo>
                    <a:pt x="118" y="8"/>
                  </a:lnTo>
                  <a:lnTo>
                    <a:pt x="116" y="6"/>
                  </a:lnTo>
                  <a:lnTo>
                    <a:pt x="114" y="4"/>
                  </a:lnTo>
                  <a:lnTo>
                    <a:pt x="108" y="4"/>
                  </a:lnTo>
                  <a:lnTo>
                    <a:pt x="94" y="0"/>
                  </a:lnTo>
                  <a:lnTo>
                    <a:pt x="94" y="2"/>
                  </a:lnTo>
                  <a:lnTo>
                    <a:pt x="92" y="6"/>
                  </a:lnTo>
                  <a:lnTo>
                    <a:pt x="90" y="10"/>
                  </a:lnTo>
                  <a:lnTo>
                    <a:pt x="86" y="14"/>
                  </a:lnTo>
                  <a:lnTo>
                    <a:pt x="82" y="1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5" name="Freeform 332"/>
            <p:cNvSpPr/>
            <p:nvPr/>
          </p:nvSpPr>
          <p:spPr bwMode="gray">
            <a:xfrm>
              <a:off x="4511" y="3052"/>
              <a:ext cx="532" cy="572"/>
            </a:xfrm>
            <a:custGeom>
              <a:avLst/>
              <a:gdLst>
                <a:gd name="T0" fmla="*/ 324 w 532"/>
                <a:gd name="T1" fmla="*/ 492 h 572"/>
                <a:gd name="T2" fmla="*/ 418 w 532"/>
                <a:gd name="T3" fmla="*/ 404 h 572"/>
                <a:gd name="T4" fmla="*/ 474 w 532"/>
                <a:gd name="T5" fmla="*/ 284 h 572"/>
                <a:gd name="T6" fmla="*/ 532 w 532"/>
                <a:gd name="T7" fmla="*/ 162 h 572"/>
                <a:gd name="T8" fmla="*/ 478 w 532"/>
                <a:gd name="T9" fmla="*/ 116 h 572"/>
                <a:gd name="T10" fmla="*/ 382 w 532"/>
                <a:gd name="T11" fmla="*/ 96 h 572"/>
                <a:gd name="T12" fmla="*/ 384 w 532"/>
                <a:gd name="T13" fmla="*/ 80 h 572"/>
                <a:gd name="T14" fmla="*/ 366 w 532"/>
                <a:gd name="T15" fmla="*/ 76 h 572"/>
                <a:gd name="T16" fmla="*/ 336 w 532"/>
                <a:gd name="T17" fmla="*/ 72 h 572"/>
                <a:gd name="T18" fmla="*/ 306 w 532"/>
                <a:gd name="T19" fmla="*/ 84 h 572"/>
                <a:gd name="T20" fmla="*/ 282 w 532"/>
                <a:gd name="T21" fmla="*/ 96 h 572"/>
                <a:gd name="T22" fmla="*/ 300 w 532"/>
                <a:gd name="T23" fmla="*/ 76 h 572"/>
                <a:gd name="T24" fmla="*/ 322 w 532"/>
                <a:gd name="T25" fmla="*/ 50 h 572"/>
                <a:gd name="T26" fmla="*/ 282 w 532"/>
                <a:gd name="T27" fmla="*/ 0 h 572"/>
                <a:gd name="T28" fmla="*/ 264 w 532"/>
                <a:gd name="T29" fmla="*/ 20 h 572"/>
                <a:gd name="T30" fmla="*/ 254 w 532"/>
                <a:gd name="T31" fmla="*/ 22 h 572"/>
                <a:gd name="T32" fmla="*/ 244 w 532"/>
                <a:gd name="T33" fmla="*/ 22 h 572"/>
                <a:gd name="T34" fmla="*/ 234 w 532"/>
                <a:gd name="T35" fmla="*/ 24 h 572"/>
                <a:gd name="T36" fmla="*/ 218 w 532"/>
                <a:gd name="T37" fmla="*/ 22 h 572"/>
                <a:gd name="T38" fmla="*/ 202 w 532"/>
                <a:gd name="T39" fmla="*/ 26 h 572"/>
                <a:gd name="T40" fmla="*/ 184 w 532"/>
                <a:gd name="T41" fmla="*/ 24 h 572"/>
                <a:gd name="T42" fmla="*/ 176 w 532"/>
                <a:gd name="T43" fmla="*/ 2 h 572"/>
                <a:gd name="T44" fmla="*/ 156 w 532"/>
                <a:gd name="T45" fmla="*/ 14 h 572"/>
                <a:gd name="T46" fmla="*/ 120 w 532"/>
                <a:gd name="T47" fmla="*/ 6 h 572"/>
                <a:gd name="T48" fmla="*/ 120 w 532"/>
                <a:gd name="T49" fmla="*/ 10 h 572"/>
                <a:gd name="T50" fmla="*/ 130 w 532"/>
                <a:gd name="T51" fmla="*/ 26 h 572"/>
                <a:gd name="T52" fmla="*/ 90 w 532"/>
                <a:gd name="T53" fmla="*/ 52 h 572"/>
                <a:gd name="T54" fmla="*/ 76 w 532"/>
                <a:gd name="T55" fmla="*/ 44 h 572"/>
                <a:gd name="T56" fmla="*/ 62 w 532"/>
                <a:gd name="T57" fmla="*/ 62 h 572"/>
                <a:gd name="T58" fmla="*/ 52 w 532"/>
                <a:gd name="T59" fmla="*/ 70 h 572"/>
                <a:gd name="T60" fmla="*/ 60 w 532"/>
                <a:gd name="T61" fmla="*/ 96 h 572"/>
                <a:gd name="T62" fmla="*/ 36 w 532"/>
                <a:gd name="T63" fmla="*/ 132 h 572"/>
                <a:gd name="T64" fmla="*/ 10 w 532"/>
                <a:gd name="T65" fmla="*/ 146 h 572"/>
                <a:gd name="T66" fmla="*/ 2 w 532"/>
                <a:gd name="T67" fmla="*/ 164 h 572"/>
                <a:gd name="T68" fmla="*/ 4 w 532"/>
                <a:gd name="T69" fmla="*/ 194 h 572"/>
                <a:gd name="T70" fmla="*/ 12 w 532"/>
                <a:gd name="T71" fmla="*/ 198 h 572"/>
                <a:gd name="T72" fmla="*/ 26 w 532"/>
                <a:gd name="T73" fmla="*/ 206 h 572"/>
                <a:gd name="T74" fmla="*/ 42 w 532"/>
                <a:gd name="T75" fmla="*/ 198 h 572"/>
                <a:gd name="T76" fmla="*/ 50 w 532"/>
                <a:gd name="T77" fmla="*/ 226 h 572"/>
                <a:gd name="T78" fmla="*/ 78 w 532"/>
                <a:gd name="T79" fmla="*/ 224 h 572"/>
                <a:gd name="T80" fmla="*/ 96 w 532"/>
                <a:gd name="T81" fmla="*/ 210 h 572"/>
                <a:gd name="T82" fmla="*/ 110 w 532"/>
                <a:gd name="T83" fmla="*/ 206 h 572"/>
                <a:gd name="T84" fmla="*/ 124 w 532"/>
                <a:gd name="T85" fmla="*/ 248 h 572"/>
                <a:gd name="T86" fmla="*/ 156 w 532"/>
                <a:gd name="T87" fmla="*/ 266 h 572"/>
                <a:gd name="T88" fmla="*/ 182 w 532"/>
                <a:gd name="T89" fmla="*/ 288 h 572"/>
                <a:gd name="T90" fmla="*/ 206 w 532"/>
                <a:gd name="T91" fmla="*/ 310 h 572"/>
                <a:gd name="T92" fmla="*/ 214 w 532"/>
                <a:gd name="T93" fmla="*/ 326 h 572"/>
                <a:gd name="T94" fmla="*/ 214 w 532"/>
                <a:gd name="T95" fmla="*/ 372 h 572"/>
                <a:gd name="T96" fmla="*/ 220 w 532"/>
                <a:gd name="T97" fmla="*/ 416 h 572"/>
                <a:gd name="T98" fmla="*/ 242 w 532"/>
                <a:gd name="T99" fmla="*/ 422 h 572"/>
                <a:gd name="T100" fmla="*/ 254 w 532"/>
                <a:gd name="T101" fmla="*/ 436 h 572"/>
                <a:gd name="T102" fmla="*/ 264 w 532"/>
                <a:gd name="T103" fmla="*/ 450 h 572"/>
                <a:gd name="T104" fmla="*/ 270 w 532"/>
                <a:gd name="T105" fmla="*/ 466 h 572"/>
                <a:gd name="T106" fmla="*/ 232 w 532"/>
                <a:gd name="T107" fmla="*/ 500 h 572"/>
                <a:gd name="T108" fmla="*/ 216 w 532"/>
                <a:gd name="T109" fmla="*/ 524 h 572"/>
                <a:gd name="T110" fmla="*/ 240 w 532"/>
                <a:gd name="T111" fmla="*/ 538 h 572"/>
                <a:gd name="T112" fmla="*/ 264 w 532"/>
                <a:gd name="T113" fmla="*/ 552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2" h="572">
                  <a:moveTo>
                    <a:pt x="290" y="562"/>
                  </a:moveTo>
                  <a:lnTo>
                    <a:pt x="292" y="556"/>
                  </a:lnTo>
                  <a:lnTo>
                    <a:pt x="294" y="552"/>
                  </a:lnTo>
                  <a:lnTo>
                    <a:pt x="296" y="548"/>
                  </a:lnTo>
                  <a:lnTo>
                    <a:pt x="304" y="536"/>
                  </a:lnTo>
                  <a:lnTo>
                    <a:pt x="314" y="518"/>
                  </a:lnTo>
                  <a:lnTo>
                    <a:pt x="324" y="492"/>
                  </a:lnTo>
                  <a:lnTo>
                    <a:pt x="336" y="458"/>
                  </a:lnTo>
                  <a:lnTo>
                    <a:pt x="342" y="452"/>
                  </a:lnTo>
                  <a:lnTo>
                    <a:pt x="354" y="440"/>
                  </a:lnTo>
                  <a:lnTo>
                    <a:pt x="370" y="426"/>
                  </a:lnTo>
                  <a:lnTo>
                    <a:pt x="392" y="414"/>
                  </a:lnTo>
                  <a:lnTo>
                    <a:pt x="416" y="406"/>
                  </a:lnTo>
                  <a:lnTo>
                    <a:pt x="418" y="404"/>
                  </a:lnTo>
                  <a:lnTo>
                    <a:pt x="426" y="400"/>
                  </a:lnTo>
                  <a:lnTo>
                    <a:pt x="434" y="394"/>
                  </a:lnTo>
                  <a:lnTo>
                    <a:pt x="446" y="382"/>
                  </a:lnTo>
                  <a:lnTo>
                    <a:pt x="456" y="366"/>
                  </a:lnTo>
                  <a:lnTo>
                    <a:pt x="466" y="344"/>
                  </a:lnTo>
                  <a:lnTo>
                    <a:pt x="472" y="318"/>
                  </a:lnTo>
                  <a:lnTo>
                    <a:pt x="474" y="284"/>
                  </a:lnTo>
                  <a:lnTo>
                    <a:pt x="514" y="216"/>
                  </a:lnTo>
                  <a:lnTo>
                    <a:pt x="516" y="214"/>
                  </a:lnTo>
                  <a:lnTo>
                    <a:pt x="524" y="204"/>
                  </a:lnTo>
                  <a:lnTo>
                    <a:pt x="530" y="190"/>
                  </a:lnTo>
                  <a:lnTo>
                    <a:pt x="532" y="170"/>
                  </a:lnTo>
                  <a:lnTo>
                    <a:pt x="532" y="168"/>
                  </a:lnTo>
                  <a:lnTo>
                    <a:pt x="532" y="162"/>
                  </a:lnTo>
                  <a:lnTo>
                    <a:pt x="532" y="154"/>
                  </a:lnTo>
                  <a:lnTo>
                    <a:pt x="528" y="146"/>
                  </a:lnTo>
                  <a:lnTo>
                    <a:pt x="518" y="138"/>
                  </a:lnTo>
                  <a:lnTo>
                    <a:pt x="502" y="132"/>
                  </a:lnTo>
                  <a:lnTo>
                    <a:pt x="498" y="130"/>
                  </a:lnTo>
                  <a:lnTo>
                    <a:pt x="490" y="124"/>
                  </a:lnTo>
                  <a:lnTo>
                    <a:pt x="478" y="116"/>
                  </a:lnTo>
                  <a:lnTo>
                    <a:pt x="464" y="110"/>
                  </a:lnTo>
                  <a:lnTo>
                    <a:pt x="448" y="110"/>
                  </a:lnTo>
                  <a:lnTo>
                    <a:pt x="398" y="94"/>
                  </a:lnTo>
                  <a:lnTo>
                    <a:pt x="394" y="92"/>
                  </a:lnTo>
                  <a:lnTo>
                    <a:pt x="390" y="94"/>
                  </a:lnTo>
                  <a:lnTo>
                    <a:pt x="386" y="94"/>
                  </a:lnTo>
                  <a:lnTo>
                    <a:pt x="382" y="96"/>
                  </a:lnTo>
                  <a:lnTo>
                    <a:pt x="380" y="98"/>
                  </a:lnTo>
                  <a:lnTo>
                    <a:pt x="378" y="98"/>
                  </a:lnTo>
                  <a:lnTo>
                    <a:pt x="380" y="94"/>
                  </a:lnTo>
                  <a:lnTo>
                    <a:pt x="382" y="90"/>
                  </a:lnTo>
                  <a:lnTo>
                    <a:pt x="382" y="86"/>
                  </a:lnTo>
                  <a:lnTo>
                    <a:pt x="384" y="82"/>
                  </a:lnTo>
                  <a:lnTo>
                    <a:pt x="384" y="80"/>
                  </a:lnTo>
                  <a:lnTo>
                    <a:pt x="382" y="78"/>
                  </a:lnTo>
                  <a:lnTo>
                    <a:pt x="380" y="76"/>
                  </a:lnTo>
                  <a:lnTo>
                    <a:pt x="376" y="76"/>
                  </a:lnTo>
                  <a:lnTo>
                    <a:pt x="374" y="76"/>
                  </a:lnTo>
                  <a:lnTo>
                    <a:pt x="370" y="76"/>
                  </a:lnTo>
                  <a:lnTo>
                    <a:pt x="368" y="76"/>
                  </a:lnTo>
                  <a:lnTo>
                    <a:pt x="366" y="76"/>
                  </a:lnTo>
                  <a:lnTo>
                    <a:pt x="362" y="76"/>
                  </a:lnTo>
                  <a:lnTo>
                    <a:pt x="358" y="74"/>
                  </a:lnTo>
                  <a:lnTo>
                    <a:pt x="352" y="74"/>
                  </a:lnTo>
                  <a:lnTo>
                    <a:pt x="346" y="72"/>
                  </a:lnTo>
                  <a:lnTo>
                    <a:pt x="340" y="72"/>
                  </a:lnTo>
                  <a:lnTo>
                    <a:pt x="338" y="72"/>
                  </a:lnTo>
                  <a:lnTo>
                    <a:pt x="336" y="72"/>
                  </a:lnTo>
                  <a:lnTo>
                    <a:pt x="330" y="72"/>
                  </a:lnTo>
                  <a:lnTo>
                    <a:pt x="324" y="76"/>
                  </a:lnTo>
                  <a:lnTo>
                    <a:pt x="318" y="78"/>
                  </a:lnTo>
                  <a:lnTo>
                    <a:pt x="314" y="80"/>
                  </a:lnTo>
                  <a:lnTo>
                    <a:pt x="310" y="82"/>
                  </a:lnTo>
                  <a:lnTo>
                    <a:pt x="306" y="84"/>
                  </a:lnTo>
                  <a:lnTo>
                    <a:pt x="306" y="84"/>
                  </a:lnTo>
                  <a:lnTo>
                    <a:pt x="298" y="90"/>
                  </a:lnTo>
                  <a:lnTo>
                    <a:pt x="292" y="94"/>
                  </a:lnTo>
                  <a:lnTo>
                    <a:pt x="286" y="98"/>
                  </a:lnTo>
                  <a:lnTo>
                    <a:pt x="282" y="98"/>
                  </a:lnTo>
                  <a:lnTo>
                    <a:pt x="278" y="98"/>
                  </a:lnTo>
                  <a:lnTo>
                    <a:pt x="278" y="98"/>
                  </a:lnTo>
                  <a:lnTo>
                    <a:pt x="282" y="96"/>
                  </a:lnTo>
                  <a:lnTo>
                    <a:pt x="286" y="94"/>
                  </a:lnTo>
                  <a:lnTo>
                    <a:pt x="290" y="90"/>
                  </a:lnTo>
                  <a:lnTo>
                    <a:pt x="292" y="86"/>
                  </a:lnTo>
                  <a:lnTo>
                    <a:pt x="294" y="84"/>
                  </a:lnTo>
                  <a:lnTo>
                    <a:pt x="294" y="84"/>
                  </a:lnTo>
                  <a:lnTo>
                    <a:pt x="298" y="80"/>
                  </a:lnTo>
                  <a:lnTo>
                    <a:pt x="300" y="76"/>
                  </a:lnTo>
                  <a:lnTo>
                    <a:pt x="304" y="72"/>
                  </a:lnTo>
                  <a:lnTo>
                    <a:pt x="308" y="68"/>
                  </a:lnTo>
                  <a:lnTo>
                    <a:pt x="312" y="66"/>
                  </a:lnTo>
                  <a:lnTo>
                    <a:pt x="314" y="64"/>
                  </a:lnTo>
                  <a:lnTo>
                    <a:pt x="316" y="62"/>
                  </a:lnTo>
                  <a:lnTo>
                    <a:pt x="320" y="56"/>
                  </a:lnTo>
                  <a:lnTo>
                    <a:pt x="322" y="50"/>
                  </a:lnTo>
                  <a:lnTo>
                    <a:pt x="322" y="46"/>
                  </a:lnTo>
                  <a:lnTo>
                    <a:pt x="322" y="46"/>
                  </a:lnTo>
                  <a:lnTo>
                    <a:pt x="312" y="26"/>
                  </a:lnTo>
                  <a:lnTo>
                    <a:pt x="296" y="8"/>
                  </a:lnTo>
                  <a:lnTo>
                    <a:pt x="290" y="4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76" y="4"/>
                  </a:lnTo>
                  <a:lnTo>
                    <a:pt x="274" y="8"/>
                  </a:lnTo>
                  <a:lnTo>
                    <a:pt x="270" y="8"/>
                  </a:lnTo>
                  <a:lnTo>
                    <a:pt x="270" y="10"/>
                  </a:lnTo>
                  <a:lnTo>
                    <a:pt x="268" y="14"/>
                  </a:lnTo>
                  <a:lnTo>
                    <a:pt x="266" y="18"/>
                  </a:lnTo>
                  <a:lnTo>
                    <a:pt x="264" y="20"/>
                  </a:lnTo>
                  <a:lnTo>
                    <a:pt x="264" y="22"/>
                  </a:lnTo>
                  <a:lnTo>
                    <a:pt x="262" y="24"/>
                  </a:lnTo>
                  <a:lnTo>
                    <a:pt x="260" y="24"/>
                  </a:lnTo>
                  <a:lnTo>
                    <a:pt x="260" y="24"/>
                  </a:lnTo>
                  <a:lnTo>
                    <a:pt x="258" y="24"/>
                  </a:lnTo>
                  <a:lnTo>
                    <a:pt x="256" y="24"/>
                  </a:lnTo>
                  <a:lnTo>
                    <a:pt x="254" y="22"/>
                  </a:lnTo>
                  <a:lnTo>
                    <a:pt x="252" y="22"/>
                  </a:lnTo>
                  <a:lnTo>
                    <a:pt x="252" y="22"/>
                  </a:lnTo>
                  <a:lnTo>
                    <a:pt x="250" y="22"/>
                  </a:lnTo>
                  <a:lnTo>
                    <a:pt x="248" y="22"/>
                  </a:lnTo>
                  <a:lnTo>
                    <a:pt x="248" y="22"/>
                  </a:lnTo>
                  <a:lnTo>
                    <a:pt x="246" y="22"/>
                  </a:lnTo>
                  <a:lnTo>
                    <a:pt x="244" y="22"/>
                  </a:lnTo>
                  <a:lnTo>
                    <a:pt x="242" y="24"/>
                  </a:lnTo>
                  <a:lnTo>
                    <a:pt x="242" y="24"/>
                  </a:lnTo>
                  <a:lnTo>
                    <a:pt x="240" y="24"/>
                  </a:lnTo>
                  <a:lnTo>
                    <a:pt x="238" y="24"/>
                  </a:lnTo>
                  <a:lnTo>
                    <a:pt x="236" y="24"/>
                  </a:lnTo>
                  <a:lnTo>
                    <a:pt x="236" y="24"/>
                  </a:lnTo>
                  <a:lnTo>
                    <a:pt x="234" y="24"/>
                  </a:lnTo>
                  <a:lnTo>
                    <a:pt x="232" y="22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28" y="22"/>
                  </a:lnTo>
                  <a:lnTo>
                    <a:pt x="226" y="24"/>
                  </a:lnTo>
                  <a:lnTo>
                    <a:pt x="224" y="24"/>
                  </a:lnTo>
                  <a:lnTo>
                    <a:pt x="218" y="22"/>
                  </a:lnTo>
                  <a:lnTo>
                    <a:pt x="218" y="26"/>
                  </a:lnTo>
                  <a:lnTo>
                    <a:pt x="218" y="28"/>
                  </a:lnTo>
                  <a:lnTo>
                    <a:pt x="218" y="28"/>
                  </a:lnTo>
                  <a:lnTo>
                    <a:pt x="214" y="28"/>
                  </a:lnTo>
                  <a:lnTo>
                    <a:pt x="212" y="26"/>
                  </a:lnTo>
                  <a:lnTo>
                    <a:pt x="206" y="26"/>
                  </a:lnTo>
                  <a:lnTo>
                    <a:pt x="202" y="26"/>
                  </a:lnTo>
                  <a:lnTo>
                    <a:pt x="194" y="28"/>
                  </a:lnTo>
                  <a:lnTo>
                    <a:pt x="192" y="28"/>
                  </a:lnTo>
                  <a:lnTo>
                    <a:pt x="184" y="30"/>
                  </a:lnTo>
                  <a:lnTo>
                    <a:pt x="184" y="30"/>
                  </a:lnTo>
                  <a:lnTo>
                    <a:pt x="184" y="30"/>
                  </a:lnTo>
                  <a:lnTo>
                    <a:pt x="184" y="28"/>
                  </a:lnTo>
                  <a:lnTo>
                    <a:pt x="184" y="24"/>
                  </a:lnTo>
                  <a:lnTo>
                    <a:pt x="184" y="20"/>
                  </a:lnTo>
                  <a:lnTo>
                    <a:pt x="184" y="18"/>
                  </a:lnTo>
                  <a:lnTo>
                    <a:pt x="184" y="14"/>
                  </a:lnTo>
                  <a:lnTo>
                    <a:pt x="184" y="10"/>
                  </a:lnTo>
                  <a:lnTo>
                    <a:pt x="184" y="6"/>
                  </a:lnTo>
                  <a:lnTo>
                    <a:pt x="182" y="2"/>
                  </a:lnTo>
                  <a:lnTo>
                    <a:pt x="176" y="2"/>
                  </a:lnTo>
                  <a:lnTo>
                    <a:pt x="176" y="2"/>
                  </a:lnTo>
                  <a:lnTo>
                    <a:pt x="176" y="4"/>
                  </a:lnTo>
                  <a:lnTo>
                    <a:pt x="174" y="6"/>
                  </a:lnTo>
                  <a:lnTo>
                    <a:pt x="172" y="8"/>
                  </a:lnTo>
                  <a:lnTo>
                    <a:pt x="166" y="6"/>
                  </a:lnTo>
                  <a:lnTo>
                    <a:pt x="156" y="10"/>
                  </a:lnTo>
                  <a:lnTo>
                    <a:pt x="156" y="14"/>
                  </a:lnTo>
                  <a:lnTo>
                    <a:pt x="142" y="16"/>
                  </a:lnTo>
                  <a:lnTo>
                    <a:pt x="138" y="10"/>
                  </a:lnTo>
                  <a:lnTo>
                    <a:pt x="136" y="10"/>
                  </a:lnTo>
                  <a:lnTo>
                    <a:pt x="134" y="10"/>
                  </a:lnTo>
                  <a:lnTo>
                    <a:pt x="128" y="8"/>
                  </a:lnTo>
                  <a:lnTo>
                    <a:pt x="124" y="8"/>
                  </a:lnTo>
                  <a:lnTo>
                    <a:pt x="120" y="6"/>
                  </a:lnTo>
                  <a:lnTo>
                    <a:pt x="116" y="4"/>
                  </a:lnTo>
                  <a:lnTo>
                    <a:pt x="116" y="6"/>
                  </a:lnTo>
                  <a:lnTo>
                    <a:pt x="116" y="8"/>
                  </a:lnTo>
                  <a:lnTo>
                    <a:pt x="116" y="8"/>
                  </a:lnTo>
                  <a:lnTo>
                    <a:pt x="116" y="10"/>
                  </a:lnTo>
                  <a:lnTo>
                    <a:pt x="118" y="10"/>
                  </a:lnTo>
                  <a:lnTo>
                    <a:pt x="120" y="10"/>
                  </a:lnTo>
                  <a:lnTo>
                    <a:pt x="122" y="12"/>
                  </a:lnTo>
                  <a:lnTo>
                    <a:pt x="124" y="14"/>
                  </a:lnTo>
                  <a:lnTo>
                    <a:pt x="124" y="18"/>
                  </a:lnTo>
                  <a:lnTo>
                    <a:pt x="124" y="22"/>
                  </a:lnTo>
                  <a:lnTo>
                    <a:pt x="126" y="24"/>
                  </a:lnTo>
                  <a:lnTo>
                    <a:pt x="128" y="26"/>
                  </a:lnTo>
                  <a:lnTo>
                    <a:pt x="130" y="26"/>
                  </a:lnTo>
                  <a:lnTo>
                    <a:pt x="134" y="26"/>
                  </a:lnTo>
                  <a:lnTo>
                    <a:pt x="136" y="26"/>
                  </a:lnTo>
                  <a:lnTo>
                    <a:pt x="136" y="34"/>
                  </a:lnTo>
                  <a:lnTo>
                    <a:pt x="128" y="38"/>
                  </a:lnTo>
                  <a:lnTo>
                    <a:pt x="110" y="58"/>
                  </a:lnTo>
                  <a:lnTo>
                    <a:pt x="92" y="52"/>
                  </a:lnTo>
                  <a:lnTo>
                    <a:pt x="90" y="52"/>
                  </a:lnTo>
                  <a:lnTo>
                    <a:pt x="88" y="52"/>
                  </a:lnTo>
                  <a:lnTo>
                    <a:pt x="84" y="50"/>
                  </a:lnTo>
                  <a:lnTo>
                    <a:pt x="80" y="50"/>
                  </a:lnTo>
                  <a:lnTo>
                    <a:pt x="78" y="50"/>
                  </a:lnTo>
                  <a:lnTo>
                    <a:pt x="78" y="50"/>
                  </a:lnTo>
                  <a:lnTo>
                    <a:pt x="78" y="46"/>
                  </a:lnTo>
                  <a:lnTo>
                    <a:pt x="76" y="44"/>
                  </a:lnTo>
                  <a:lnTo>
                    <a:pt x="76" y="42"/>
                  </a:lnTo>
                  <a:lnTo>
                    <a:pt x="76" y="42"/>
                  </a:lnTo>
                  <a:lnTo>
                    <a:pt x="74" y="40"/>
                  </a:lnTo>
                  <a:lnTo>
                    <a:pt x="52" y="44"/>
                  </a:lnTo>
                  <a:lnTo>
                    <a:pt x="52" y="52"/>
                  </a:lnTo>
                  <a:lnTo>
                    <a:pt x="60" y="52"/>
                  </a:lnTo>
                  <a:lnTo>
                    <a:pt x="62" y="62"/>
                  </a:lnTo>
                  <a:lnTo>
                    <a:pt x="62" y="62"/>
                  </a:lnTo>
                  <a:lnTo>
                    <a:pt x="60" y="60"/>
                  </a:lnTo>
                  <a:lnTo>
                    <a:pt x="58" y="60"/>
                  </a:lnTo>
                  <a:lnTo>
                    <a:pt x="56" y="58"/>
                  </a:lnTo>
                  <a:lnTo>
                    <a:pt x="54" y="58"/>
                  </a:lnTo>
                  <a:lnTo>
                    <a:pt x="52" y="60"/>
                  </a:lnTo>
                  <a:lnTo>
                    <a:pt x="52" y="70"/>
                  </a:lnTo>
                  <a:lnTo>
                    <a:pt x="54" y="70"/>
                  </a:lnTo>
                  <a:lnTo>
                    <a:pt x="54" y="72"/>
                  </a:lnTo>
                  <a:lnTo>
                    <a:pt x="56" y="76"/>
                  </a:lnTo>
                  <a:lnTo>
                    <a:pt x="58" y="80"/>
                  </a:lnTo>
                  <a:lnTo>
                    <a:pt x="60" y="86"/>
                  </a:lnTo>
                  <a:lnTo>
                    <a:pt x="60" y="92"/>
                  </a:lnTo>
                  <a:lnTo>
                    <a:pt x="60" y="96"/>
                  </a:lnTo>
                  <a:lnTo>
                    <a:pt x="52" y="126"/>
                  </a:lnTo>
                  <a:lnTo>
                    <a:pt x="50" y="132"/>
                  </a:lnTo>
                  <a:lnTo>
                    <a:pt x="44" y="132"/>
                  </a:lnTo>
                  <a:lnTo>
                    <a:pt x="44" y="132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6" y="132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28" y="134"/>
                  </a:lnTo>
                  <a:lnTo>
                    <a:pt x="22" y="134"/>
                  </a:lnTo>
                  <a:lnTo>
                    <a:pt x="18" y="138"/>
                  </a:lnTo>
                  <a:lnTo>
                    <a:pt x="14" y="142"/>
                  </a:lnTo>
                  <a:lnTo>
                    <a:pt x="10" y="146"/>
                  </a:lnTo>
                  <a:lnTo>
                    <a:pt x="10" y="148"/>
                  </a:lnTo>
                  <a:lnTo>
                    <a:pt x="10" y="152"/>
                  </a:lnTo>
                  <a:lnTo>
                    <a:pt x="8" y="156"/>
                  </a:lnTo>
                  <a:lnTo>
                    <a:pt x="6" y="158"/>
                  </a:lnTo>
                  <a:lnTo>
                    <a:pt x="6" y="160"/>
                  </a:lnTo>
                  <a:lnTo>
                    <a:pt x="4" y="162"/>
                  </a:lnTo>
                  <a:lnTo>
                    <a:pt x="2" y="164"/>
                  </a:lnTo>
                  <a:lnTo>
                    <a:pt x="0" y="168"/>
                  </a:lnTo>
                  <a:lnTo>
                    <a:pt x="0" y="174"/>
                  </a:lnTo>
                  <a:lnTo>
                    <a:pt x="0" y="182"/>
                  </a:lnTo>
                  <a:lnTo>
                    <a:pt x="2" y="188"/>
                  </a:lnTo>
                  <a:lnTo>
                    <a:pt x="2" y="190"/>
                  </a:lnTo>
                  <a:lnTo>
                    <a:pt x="4" y="192"/>
                  </a:lnTo>
                  <a:lnTo>
                    <a:pt x="4" y="194"/>
                  </a:lnTo>
                  <a:lnTo>
                    <a:pt x="6" y="198"/>
                  </a:lnTo>
                  <a:lnTo>
                    <a:pt x="6" y="200"/>
                  </a:lnTo>
                  <a:lnTo>
                    <a:pt x="4" y="200"/>
                  </a:lnTo>
                  <a:lnTo>
                    <a:pt x="4" y="200"/>
                  </a:lnTo>
                  <a:lnTo>
                    <a:pt x="6" y="200"/>
                  </a:lnTo>
                  <a:lnTo>
                    <a:pt x="10" y="198"/>
                  </a:lnTo>
                  <a:lnTo>
                    <a:pt x="12" y="198"/>
                  </a:lnTo>
                  <a:lnTo>
                    <a:pt x="14" y="200"/>
                  </a:lnTo>
                  <a:lnTo>
                    <a:pt x="16" y="202"/>
                  </a:lnTo>
                  <a:lnTo>
                    <a:pt x="16" y="202"/>
                  </a:lnTo>
                  <a:lnTo>
                    <a:pt x="16" y="202"/>
                  </a:lnTo>
                  <a:lnTo>
                    <a:pt x="18" y="204"/>
                  </a:lnTo>
                  <a:lnTo>
                    <a:pt x="22" y="204"/>
                  </a:lnTo>
                  <a:lnTo>
                    <a:pt x="26" y="206"/>
                  </a:lnTo>
                  <a:lnTo>
                    <a:pt x="30" y="206"/>
                  </a:lnTo>
                  <a:lnTo>
                    <a:pt x="30" y="206"/>
                  </a:lnTo>
                  <a:lnTo>
                    <a:pt x="30" y="206"/>
                  </a:lnTo>
                  <a:lnTo>
                    <a:pt x="34" y="204"/>
                  </a:lnTo>
                  <a:lnTo>
                    <a:pt x="36" y="202"/>
                  </a:lnTo>
                  <a:lnTo>
                    <a:pt x="38" y="200"/>
                  </a:lnTo>
                  <a:lnTo>
                    <a:pt x="42" y="198"/>
                  </a:lnTo>
                  <a:lnTo>
                    <a:pt x="42" y="196"/>
                  </a:lnTo>
                  <a:lnTo>
                    <a:pt x="42" y="222"/>
                  </a:lnTo>
                  <a:lnTo>
                    <a:pt x="42" y="222"/>
                  </a:lnTo>
                  <a:lnTo>
                    <a:pt x="42" y="224"/>
                  </a:lnTo>
                  <a:lnTo>
                    <a:pt x="44" y="224"/>
                  </a:lnTo>
                  <a:lnTo>
                    <a:pt x="48" y="226"/>
                  </a:lnTo>
                  <a:lnTo>
                    <a:pt x="50" y="226"/>
                  </a:lnTo>
                  <a:lnTo>
                    <a:pt x="54" y="226"/>
                  </a:lnTo>
                  <a:lnTo>
                    <a:pt x="58" y="226"/>
                  </a:lnTo>
                  <a:lnTo>
                    <a:pt x="64" y="226"/>
                  </a:lnTo>
                  <a:lnTo>
                    <a:pt x="70" y="226"/>
                  </a:lnTo>
                  <a:lnTo>
                    <a:pt x="74" y="224"/>
                  </a:lnTo>
                  <a:lnTo>
                    <a:pt x="74" y="224"/>
                  </a:lnTo>
                  <a:lnTo>
                    <a:pt x="78" y="224"/>
                  </a:lnTo>
                  <a:lnTo>
                    <a:pt x="80" y="222"/>
                  </a:lnTo>
                  <a:lnTo>
                    <a:pt x="84" y="218"/>
                  </a:lnTo>
                  <a:lnTo>
                    <a:pt x="86" y="216"/>
                  </a:lnTo>
                  <a:lnTo>
                    <a:pt x="86" y="214"/>
                  </a:lnTo>
                  <a:lnTo>
                    <a:pt x="90" y="212"/>
                  </a:lnTo>
                  <a:lnTo>
                    <a:pt x="94" y="210"/>
                  </a:lnTo>
                  <a:lnTo>
                    <a:pt x="96" y="210"/>
                  </a:lnTo>
                  <a:lnTo>
                    <a:pt x="100" y="212"/>
                  </a:lnTo>
                  <a:lnTo>
                    <a:pt x="102" y="212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6" y="208"/>
                  </a:lnTo>
                  <a:lnTo>
                    <a:pt x="108" y="206"/>
                  </a:lnTo>
                  <a:lnTo>
                    <a:pt x="110" y="206"/>
                  </a:lnTo>
                  <a:lnTo>
                    <a:pt x="112" y="206"/>
                  </a:lnTo>
                  <a:lnTo>
                    <a:pt x="112" y="208"/>
                  </a:lnTo>
                  <a:lnTo>
                    <a:pt x="112" y="212"/>
                  </a:lnTo>
                  <a:lnTo>
                    <a:pt x="112" y="216"/>
                  </a:lnTo>
                  <a:lnTo>
                    <a:pt x="112" y="226"/>
                  </a:lnTo>
                  <a:lnTo>
                    <a:pt x="114" y="238"/>
                  </a:lnTo>
                  <a:lnTo>
                    <a:pt x="124" y="248"/>
                  </a:lnTo>
                  <a:lnTo>
                    <a:pt x="136" y="252"/>
                  </a:lnTo>
                  <a:lnTo>
                    <a:pt x="146" y="250"/>
                  </a:lnTo>
                  <a:lnTo>
                    <a:pt x="148" y="252"/>
                  </a:lnTo>
                  <a:lnTo>
                    <a:pt x="148" y="254"/>
                  </a:lnTo>
                  <a:lnTo>
                    <a:pt x="150" y="258"/>
                  </a:lnTo>
                  <a:lnTo>
                    <a:pt x="152" y="262"/>
                  </a:lnTo>
                  <a:lnTo>
                    <a:pt x="156" y="266"/>
                  </a:lnTo>
                  <a:lnTo>
                    <a:pt x="162" y="268"/>
                  </a:lnTo>
                  <a:lnTo>
                    <a:pt x="164" y="268"/>
                  </a:lnTo>
                  <a:lnTo>
                    <a:pt x="166" y="272"/>
                  </a:lnTo>
                  <a:lnTo>
                    <a:pt x="170" y="274"/>
                  </a:lnTo>
                  <a:lnTo>
                    <a:pt x="174" y="278"/>
                  </a:lnTo>
                  <a:lnTo>
                    <a:pt x="178" y="284"/>
                  </a:lnTo>
                  <a:lnTo>
                    <a:pt x="182" y="288"/>
                  </a:lnTo>
                  <a:lnTo>
                    <a:pt x="182" y="294"/>
                  </a:lnTo>
                  <a:lnTo>
                    <a:pt x="206" y="296"/>
                  </a:lnTo>
                  <a:lnTo>
                    <a:pt x="206" y="298"/>
                  </a:lnTo>
                  <a:lnTo>
                    <a:pt x="204" y="300"/>
                  </a:lnTo>
                  <a:lnTo>
                    <a:pt x="204" y="304"/>
                  </a:lnTo>
                  <a:lnTo>
                    <a:pt x="204" y="308"/>
                  </a:lnTo>
                  <a:lnTo>
                    <a:pt x="206" y="310"/>
                  </a:lnTo>
                  <a:lnTo>
                    <a:pt x="206" y="310"/>
                  </a:lnTo>
                  <a:lnTo>
                    <a:pt x="208" y="312"/>
                  </a:lnTo>
                  <a:lnTo>
                    <a:pt x="210" y="312"/>
                  </a:lnTo>
                  <a:lnTo>
                    <a:pt x="212" y="314"/>
                  </a:lnTo>
                  <a:lnTo>
                    <a:pt x="214" y="318"/>
                  </a:lnTo>
                  <a:lnTo>
                    <a:pt x="214" y="322"/>
                  </a:lnTo>
                  <a:lnTo>
                    <a:pt x="214" y="326"/>
                  </a:lnTo>
                  <a:lnTo>
                    <a:pt x="214" y="338"/>
                  </a:lnTo>
                  <a:lnTo>
                    <a:pt x="214" y="350"/>
                  </a:lnTo>
                  <a:lnTo>
                    <a:pt x="214" y="362"/>
                  </a:lnTo>
                  <a:lnTo>
                    <a:pt x="210" y="368"/>
                  </a:lnTo>
                  <a:lnTo>
                    <a:pt x="212" y="368"/>
                  </a:lnTo>
                  <a:lnTo>
                    <a:pt x="212" y="370"/>
                  </a:lnTo>
                  <a:lnTo>
                    <a:pt x="214" y="372"/>
                  </a:lnTo>
                  <a:lnTo>
                    <a:pt x="214" y="374"/>
                  </a:lnTo>
                  <a:lnTo>
                    <a:pt x="214" y="380"/>
                  </a:lnTo>
                  <a:lnTo>
                    <a:pt x="216" y="384"/>
                  </a:lnTo>
                  <a:lnTo>
                    <a:pt x="216" y="396"/>
                  </a:lnTo>
                  <a:lnTo>
                    <a:pt x="218" y="408"/>
                  </a:lnTo>
                  <a:lnTo>
                    <a:pt x="218" y="416"/>
                  </a:lnTo>
                  <a:lnTo>
                    <a:pt x="220" y="416"/>
                  </a:lnTo>
                  <a:lnTo>
                    <a:pt x="220" y="418"/>
                  </a:lnTo>
                  <a:lnTo>
                    <a:pt x="222" y="420"/>
                  </a:lnTo>
                  <a:lnTo>
                    <a:pt x="226" y="420"/>
                  </a:lnTo>
                  <a:lnTo>
                    <a:pt x="236" y="424"/>
                  </a:lnTo>
                  <a:lnTo>
                    <a:pt x="238" y="422"/>
                  </a:lnTo>
                  <a:lnTo>
                    <a:pt x="240" y="422"/>
                  </a:lnTo>
                  <a:lnTo>
                    <a:pt x="242" y="422"/>
                  </a:lnTo>
                  <a:lnTo>
                    <a:pt x="244" y="422"/>
                  </a:lnTo>
                  <a:lnTo>
                    <a:pt x="246" y="422"/>
                  </a:lnTo>
                  <a:lnTo>
                    <a:pt x="248" y="424"/>
                  </a:lnTo>
                  <a:lnTo>
                    <a:pt x="248" y="424"/>
                  </a:lnTo>
                  <a:lnTo>
                    <a:pt x="250" y="428"/>
                  </a:lnTo>
                  <a:lnTo>
                    <a:pt x="252" y="432"/>
                  </a:lnTo>
                  <a:lnTo>
                    <a:pt x="254" y="436"/>
                  </a:lnTo>
                  <a:lnTo>
                    <a:pt x="256" y="442"/>
                  </a:lnTo>
                  <a:lnTo>
                    <a:pt x="256" y="446"/>
                  </a:lnTo>
                  <a:lnTo>
                    <a:pt x="256" y="448"/>
                  </a:lnTo>
                  <a:lnTo>
                    <a:pt x="256" y="448"/>
                  </a:lnTo>
                  <a:lnTo>
                    <a:pt x="260" y="450"/>
                  </a:lnTo>
                  <a:lnTo>
                    <a:pt x="264" y="450"/>
                  </a:lnTo>
                  <a:lnTo>
                    <a:pt x="264" y="450"/>
                  </a:lnTo>
                  <a:lnTo>
                    <a:pt x="266" y="452"/>
                  </a:lnTo>
                  <a:lnTo>
                    <a:pt x="266" y="452"/>
                  </a:lnTo>
                  <a:lnTo>
                    <a:pt x="268" y="452"/>
                  </a:lnTo>
                  <a:lnTo>
                    <a:pt x="270" y="454"/>
                  </a:lnTo>
                  <a:lnTo>
                    <a:pt x="270" y="458"/>
                  </a:lnTo>
                  <a:lnTo>
                    <a:pt x="270" y="462"/>
                  </a:lnTo>
                  <a:lnTo>
                    <a:pt x="270" y="466"/>
                  </a:lnTo>
                  <a:lnTo>
                    <a:pt x="266" y="472"/>
                  </a:lnTo>
                  <a:lnTo>
                    <a:pt x="264" y="474"/>
                  </a:lnTo>
                  <a:lnTo>
                    <a:pt x="258" y="480"/>
                  </a:lnTo>
                  <a:lnTo>
                    <a:pt x="248" y="488"/>
                  </a:lnTo>
                  <a:lnTo>
                    <a:pt x="240" y="494"/>
                  </a:lnTo>
                  <a:lnTo>
                    <a:pt x="234" y="500"/>
                  </a:lnTo>
                  <a:lnTo>
                    <a:pt x="232" y="500"/>
                  </a:lnTo>
                  <a:lnTo>
                    <a:pt x="230" y="502"/>
                  </a:lnTo>
                  <a:lnTo>
                    <a:pt x="228" y="506"/>
                  </a:lnTo>
                  <a:lnTo>
                    <a:pt x="224" y="510"/>
                  </a:lnTo>
                  <a:lnTo>
                    <a:pt x="220" y="514"/>
                  </a:lnTo>
                  <a:lnTo>
                    <a:pt x="218" y="518"/>
                  </a:lnTo>
                  <a:lnTo>
                    <a:pt x="216" y="522"/>
                  </a:lnTo>
                  <a:lnTo>
                    <a:pt x="216" y="524"/>
                  </a:lnTo>
                  <a:lnTo>
                    <a:pt x="216" y="524"/>
                  </a:lnTo>
                  <a:lnTo>
                    <a:pt x="218" y="524"/>
                  </a:lnTo>
                  <a:lnTo>
                    <a:pt x="220" y="522"/>
                  </a:lnTo>
                  <a:lnTo>
                    <a:pt x="224" y="524"/>
                  </a:lnTo>
                  <a:lnTo>
                    <a:pt x="226" y="526"/>
                  </a:lnTo>
                  <a:lnTo>
                    <a:pt x="230" y="530"/>
                  </a:lnTo>
                  <a:lnTo>
                    <a:pt x="240" y="538"/>
                  </a:lnTo>
                  <a:lnTo>
                    <a:pt x="240" y="540"/>
                  </a:lnTo>
                  <a:lnTo>
                    <a:pt x="244" y="540"/>
                  </a:lnTo>
                  <a:lnTo>
                    <a:pt x="248" y="542"/>
                  </a:lnTo>
                  <a:lnTo>
                    <a:pt x="254" y="544"/>
                  </a:lnTo>
                  <a:lnTo>
                    <a:pt x="258" y="546"/>
                  </a:lnTo>
                  <a:lnTo>
                    <a:pt x="262" y="548"/>
                  </a:lnTo>
                  <a:lnTo>
                    <a:pt x="264" y="552"/>
                  </a:lnTo>
                  <a:lnTo>
                    <a:pt x="278" y="568"/>
                  </a:lnTo>
                  <a:lnTo>
                    <a:pt x="282" y="572"/>
                  </a:lnTo>
                  <a:lnTo>
                    <a:pt x="290" y="56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6" name="Freeform 333"/>
            <p:cNvSpPr/>
            <p:nvPr/>
          </p:nvSpPr>
          <p:spPr bwMode="gray">
            <a:xfrm>
              <a:off x="4479" y="3354"/>
              <a:ext cx="150" cy="756"/>
            </a:xfrm>
            <a:custGeom>
              <a:avLst/>
              <a:gdLst>
                <a:gd name="T0" fmla="*/ 130 w 150"/>
                <a:gd name="T1" fmla="*/ 742 h 756"/>
                <a:gd name="T2" fmla="*/ 102 w 150"/>
                <a:gd name="T3" fmla="*/ 748 h 756"/>
                <a:gd name="T4" fmla="*/ 92 w 150"/>
                <a:gd name="T5" fmla="*/ 748 h 756"/>
                <a:gd name="T6" fmla="*/ 54 w 150"/>
                <a:gd name="T7" fmla="*/ 716 h 756"/>
                <a:gd name="T8" fmla="*/ 70 w 150"/>
                <a:gd name="T9" fmla="*/ 688 h 756"/>
                <a:gd name="T10" fmla="*/ 58 w 150"/>
                <a:gd name="T11" fmla="*/ 678 h 756"/>
                <a:gd name="T12" fmla="*/ 42 w 150"/>
                <a:gd name="T13" fmla="*/ 678 h 756"/>
                <a:gd name="T14" fmla="*/ 34 w 150"/>
                <a:gd name="T15" fmla="*/ 686 h 756"/>
                <a:gd name="T16" fmla="*/ 0 w 150"/>
                <a:gd name="T17" fmla="*/ 622 h 756"/>
                <a:gd name="T18" fmla="*/ 8 w 150"/>
                <a:gd name="T19" fmla="*/ 540 h 756"/>
                <a:gd name="T20" fmla="*/ 30 w 150"/>
                <a:gd name="T21" fmla="*/ 452 h 756"/>
                <a:gd name="T22" fmla="*/ 28 w 150"/>
                <a:gd name="T23" fmla="*/ 398 h 756"/>
                <a:gd name="T24" fmla="*/ 48 w 150"/>
                <a:gd name="T25" fmla="*/ 368 h 756"/>
                <a:gd name="T26" fmla="*/ 46 w 150"/>
                <a:gd name="T27" fmla="*/ 336 h 756"/>
                <a:gd name="T28" fmla="*/ 38 w 150"/>
                <a:gd name="T29" fmla="*/ 352 h 756"/>
                <a:gd name="T30" fmla="*/ 36 w 150"/>
                <a:gd name="T31" fmla="*/ 372 h 756"/>
                <a:gd name="T32" fmla="*/ 30 w 150"/>
                <a:gd name="T33" fmla="*/ 380 h 756"/>
                <a:gd name="T34" fmla="*/ 50 w 150"/>
                <a:gd name="T35" fmla="*/ 260 h 756"/>
                <a:gd name="T36" fmla="*/ 56 w 150"/>
                <a:gd name="T37" fmla="*/ 214 h 756"/>
                <a:gd name="T38" fmla="*/ 66 w 150"/>
                <a:gd name="T39" fmla="*/ 184 h 756"/>
                <a:gd name="T40" fmla="*/ 66 w 150"/>
                <a:gd name="T41" fmla="*/ 166 h 756"/>
                <a:gd name="T42" fmla="*/ 68 w 150"/>
                <a:gd name="T43" fmla="*/ 150 h 756"/>
                <a:gd name="T44" fmla="*/ 70 w 150"/>
                <a:gd name="T45" fmla="*/ 134 h 756"/>
                <a:gd name="T46" fmla="*/ 68 w 150"/>
                <a:gd name="T47" fmla="*/ 110 h 756"/>
                <a:gd name="T48" fmla="*/ 72 w 150"/>
                <a:gd name="T49" fmla="*/ 88 h 756"/>
                <a:gd name="T50" fmla="*/ 64 w 150"/>
                <a:gd name="T51" fmla="*/ 30 h 756"/>
                <a:gd name="T52" fmla="*/ 46 w 150"/>
                <a:gd name="T53" fmla="*/ 10 h 756"/>
                <a:gd name="T54" fmla="*/ 60 w 150"/>
                <a:gd name="T55" fmla="*/ 6 h 756"/>
                <a:gd name="T56" fmla="*/ 74 w 150"/>
                <a:gd name="T57" fmla="*/ 8 h 756"/>
                <a:gd name="T58" fmla="*/ 100 w 150"/>
                <a:gd name="T59" fmla="*/ 46 h 756"/>
                <a:gd name="T60" fmla="*/ 110 w 150"/>
                <a:gd name="T61" fmla="*/ 106 h 756"/>
                <a:gd name="T62" fmla="*/ 116 w 150"/>
                <a:gd name="T63" fmla="*/ 108 h 756"/>
                <a:gd name="T64" fmla="*/ 118 w 150"/>
                <a:gd name="T65" fmla="*/ 116 h 756"/>
                <a:gd name="T66" fmla="*/ 114 w 150"/>
                <a:gd name="T67" fmla="*/ 126 h 756"/>
                <a:gd name="T68" fmla="*/ 104 w 150"/>
                <a:gd name="T69" fmla="*/ 146 h 756"/>
                <a:gd name="T70" fmla="*/ 88 w 150"/>
                <a:gd name="T71" fmla="*/ 178 h 756"/>
                <a:gd name="T72" fmla="*/ 82 w 150"/>
                <a:gd name="T73" fmla="*/ 214 h 756"/>
                <a:gd name="T74" fmla="*/ 80 w 150"/>
                <a:gd name="T75" fmla="*/ 326 h 756"/>
                <a:gd name="T76" fmla="*/ 68 w 150"/>
                <a:gd name="T77" fmla="*/ 344 h 756"/>
                <a:gd name="T78" fmla="*/ 58 w 150"/>
                <a:gd name="T79" fmla="*/ 370 h 756"/>
                <a:gd name="T80" fmla="*/ 60 w 150"/>
                <a:gd name="T81" fmla="*/ 398 h 756"/>
                <a:gd name="T82" fmla="*/ 56 w 150"/>
                <a:gd name="T83" fmla="*/ 420 h 756"/>
                <a:gd name="T84" fmla="*/ 56 w 150"/>
                <a:gd name="T85" fmla="*/ 458 h 756"/>
                <a:gd name="T86" fmla="*/ 54 w 150"/>
                <a:gd name="T87" fmla="*/ 470 h 756"/>
                <a:gd name="T88" fmla="*/ 58 w 150"/>
                <a:gd name="T89" fmla="*/ 478 h 756"/>
                <a:gd name="T90" fmla="*/ 56 w 150"/>
                <a:gd name="T91" fmla="*/ 516 h 756"/>
                <a:gd name="T92" fmla="*/ 46 w 150"/>
                <a:gd name="T93" fmla="*/ 526 h 756"/>
                <a:gd name="T94" fmla="*/ 38 w 150"/>
                <a:gd name="T95" fmla="*/ 554 h 756"/>
                <a:gd name="T96" fmla="*/ 38 w 150"/>
                <a:gd name="T97" fmla="*/ 618 h 756"/>
                <a:gd name="T98" fmla="*/ 38 w 150"/>
                <a:gd name="T99" fmla="*/ 642 h 756"/>
                <a:gd name="T100" fmla="*/ 90 w 150"/>
                <a:gd name="T101" fmla="*/ 658 h 756"/>
                <a:gd name="T102" fmla="*/ 92 w 150"/>
                <a:gd name="T103" fmla="*/ 676 h 756"/>
                <a:gd name="T104" fmla="*/ 150 w 150"/>
                <a:gd name="T105" fmla="*/ 748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0" h="756">
                  <a:moveTo>
                    <a:pt x="150" y="748"/>
                  </a:moveTo>
                  <a:lnTo>
                    <a:pt x="144" y="752"/>
                  </a:lnTo>
                  <a:lnTo>
                    <a:pt x="136" y="748"/>
                  </a:lnTo>
                  <a:lnTo>
                    <a:pt x="130" y="742"/>
                  </a:lnTo>
                  <a:lnTo>
                    <a:pt x="122" y="744"/>
                  </a:lnTo>
                  <a:lnTo>
                    <a:pt x="112" y="750"/>
                  </a:lnTo>
                  <a:lnTo>
                    <a:pt x="106" y="756"/>
                  </a:lnTo>
                  <a:lnTo>
                    <a:pt x="102" y="748"/>
                  </a:lnTo>
                  <a:lnTo>
                    <a:pt x="104" y="738"/>
                  </a:lnTo>
                  <a:lnTo>
                    <a:pt x="102" y="732"/>
                  </a:lnTo>
                  <a:lnTo>
                    <a:pt x="92" y="736"/>
                  </a:lnTo>
                  <a:lnTo>
                    <a:pt x="92" y="748"/>
                  </a:lnTo>
                  <a:lnTo>
                    <a:pt x="76" y="748"/>
                  </a:lnTo>
                  <a:lnTo>
                    <a:pt x="70" y="728"/>
                  </a:lnTo>
                  <a:lnTo>
                    <a:pt x="54" y="730"/>
                  </a:lnTo>
                  <a:lnTo>
                    <a:pt x="54" y="716"/>
                  </a:lnTo>
                  <a:lnTo>
                    <a:pt x="66" y="712"/>
                  </a:lnTo>
                  <a:lnTo>
                    <a:pt x="72" y="694"/>
                  </a:lnTo>
                  <a:lnTo>
                    <a:pt x="72" y="690"/>
                  </a:lnTo>
                  <a:lnTo>
                    <a:pt x="70" y="688"/>
                  </a:lnTo>
                  <a:lnTo>
                    <a:pt x="66" y="684"/>
                  </a:lnTo>
                  <a:lnTo>
                    <a:pt x="62" y="682"/>
                  </a:lnTo>
                  <a:lnTo>
                    <a:pt x="60" y="680"/>
                  </a:lnTo>
                  <a:lnTo>
                    <a:pt x="58" y="678"/>
                  </a:lnTo>
                  <a:lnTo>
                    <a:pt x="56" y="676"/>
                  </a:lnTo>
                  <a:lnTo>
                    <a:pt x="50" y="676"/>
                  </a:lnTo>
                  <a:lnTo>
                    <a:pt x="46" y="676"/>
                  </a:lnTo>
                  <a:lnTo>
                    <a:pt x="42" y="678"/>
                  </a:lnTo>
                  <a:lnTo>
                    <a:pt x="38" y="680"/>
                  </a:lnTo>
                  <a:lnTo>
                    <a:pt x="36" y="682"/>
                  </a:lnTo>
                  <a:lnTo>
                    <a:pt x="34" y="684"/>
                  </a:lnTo>
                  <a:lnTo>
                    <a:pt x="34" y="686"/>
                  </a:lnTo>
                  <a:lnTo>
                    <a:pt x="34" y="686"/>
                  </a:lnTo>
                  <a:lnTo>
                    <a:pt x="2" y="654"/>
                  </a:lnTo>
                  <a:lnTo>
                    <a:pt x="0" y="642"/>
                  </a:lnTo>
                  <a:lnTo>
                    <a:pt x="0" y="622"/>
                  </a:lnTo>
                  <a:lnTo>
                    <a:pt x="0" y="600"/>
                  </a:lnTo>
                  <a:lnTo>
                    <a:pt x="4" y="576"/>
                  </a:lnTo>
                  <a:lnTo>
                    <a:pt x="6" y="554"/>
                  </a:lnTo>
                  <a:lnTo>
                    <a:pt x="8" y="540"/>
                  </a:lnTo>
                  <a:lnTo>
                    <a:pt x="8" y="534"/>
                  </a:lnTo>
                  <a:lnTo>
                    <a:pt x="26" y="510"/>
                  </a:lnTo>
                  <a:lnTo>
                    <a:pt x="30" y="484"/>
                  </a:lnTo>
                  <a:lnTo>
                    <a:pt x="30" y="452"/>
                  </a:lnTo>
                  <a:lnTo>
                    <a:pt x="16" y="432"/>
                  </a:lnTo>
                  <a:lnTo>
                    <a:pt x="34" y="414"/>
                  </a:lnTo>
                  <a:lnTo>
                    <a:pt x="36" y="398"/>
                  </a:lnTo>
                  <a:lnTo>
                    <a:pt x="28" y="398"/>
                  </a:lnTo>
                  <a:lnTo>
                    <a:pt x="32" y="388"/>
                  </a:lnTo>
                  <a:lnTo>
                    <a:pt x="38" y="388"/>
                  </a:lnTo>
                  <a:lnTo>
                    <a:pt x="46" y="384"/>
                  </a:lnTo>
                  <a:lnTo>
                    <a:pt x="48" y="368"/>
                  </a:lnTo>
                  <a:lnTo>
                    <a:pt x="48" y="358"/>
                  </a:lnTo>
                  <a:lnTo>
                    <a:pt x="50" y="348"/>
                  </a:lnTo>
                  <a:lnTo>
                    <a:pt x="54" y="332"/>
                  </a:lnTo>
                  <a:lnTo>
                    <a:pt x="46" y="336"/>
                  </a:lnTo>
                  <a:lnTo>
                    <a:pt x="42" y="344"/>
                  </a:lnTo>
                  <a:lnTo>
                    <a:pt x="40" y="346"/>
                  </a:lnTo>
                  <a:lnTo>
                    <a:pt x="40" y="348"/>
                  </a:lnTo>
                  <a:lnTo>
                    <a:pt x="38" y="352"/>
                  </a:lnTo>
                  <a:lnTo>
                    <a:pt x="38" y="356"/>
                  </a:lnTo>
                  <a:lnTo>
                    <a:pt x="38" y="362"/>
                  </a:lnTo>
                  <a:lnTo>
                    <a:pt x="38" y="368"/>
                  </a:lnTo>
                  <a:lnTo>
                    <a:pt x="36" y="372"/>
                  </a:lnTo>
                  <a:lnTo>
                    <a:pt x="34" y="376"/>
                  </a:lnTo>
                  <a:lnTo>
                    <a:pt x="32" y="378"/>
                  </a:lnTo>
                  <a:lnTo>
                    <a:pt x="30" y="378"/>
                  </a:lnTo>
                  <a:lnTo>
                    <a:pt x="30" y="380"/>
                  </a:lnTo>
                  <a:lnTo>
                    <a:pt x="28" y="352"/>
                  </a:lnTo>
                  <a:lnTo>
                    <a:pt x="40" y="314"/>
                  </a:lnTo>
                  <a:lnTo>
                    <a:pt x="46" y="282"/>
                  </a:lnTo>
                  <a:lnTo>
                    <a:pt x="50" y="260"/>
                  </a:lnTo>
                  <a:lnTo>
                    <a:pt x="50" y="244"/>
                  </a:lnTo>
                  <a:lnTo>
                    <a:pt x="50" y="240"/>
                  </a:lnTo>
                  <a:lnTo>
                    <a:pt x="50" y="228"/>
                  </a:lnTo>
                  <a:lnTo>
                    <a:pt x="56" y="214"/>
                  </a:lnTo>
                  <a:lnTo>
                    <a:pt x="60" y="200"/>
                  </a:lnTo>
                  <a:lnTo>
                    <a:pt x="64" y="190"/>
                  </a:lnTo>
                  <a:lnTo>
                    <a:pt x="66" y="186"/>
                  </a:lnTo>
                  <a:lnTo>
                    <a:pt x="66" y="184"/>
                  </a:lnTo>
                  <a:lnTo>
                    <a:pt x="66" y="182"/>
                  </a:lnTo>
                  <a:lnTo>
                    <a:pt x="66" y="176"/>
                  </a:lnTo>
                  <a:lnTo>
                    <a:pt x="66" y="172"/>
                  </a:lnTo>
                  <a:lnTo>
                    <a:pt x="66" y="166"/>
                  </a:lnTo>
                  <a:lnTo>
                    <a:pt x="66" y="164"/>
                  </a:lnTo>
                  <a:lnTo>
                    <a:pt x="68" y="160"/>
                  </a:lnTo>
                  <a:lnTo>
                    <a:pt x="68" y="154"/>
                  </a:lnTo>
                  <a:lnTo>
                    <a:pt x="68" y="150"/>
                  </a:lnTo>
                  <a:lnTo>
                    <a:pt x="70" y="146"/>
                  </a:lnTo>
                  <a:lnTo>
                    <a:pt x="70" y="142"/>
                  </a:lnTo>
                  <a:lnTo>
                    <a:pt x="70" y="140"/>
                  </a:lnTo>
                  <a:lnTo>
                    <a:pt x="70" y="134"/>
                  </a:lnTo>
                  <a:lnTo>
                    <a:pt x="70" y="128"/>
                  </a:lnTo>
                  <a:lnTo>
                    <a:pt x="70" y="122"/>
                  </a:lnTo>
                  <a:lnTo>
                    <a:pt x="70" y="116"/>
                  </a:lnTo>
                  <a:lnTo>
                    <a:pt x="68" y="110"/>
                  </a:lnTo>
                  <a:lnTo>
                    <a:pt x="70" y="106"/>
                  </a:lnTo>
                  <a:lnTo>
                    <a:pt x="70" y="100"/>
                  </a:lnTo>
                  <a:lnTo>
                    <a:pt x="72" y="96"/>
                  </a:lnTo>
                  <a:lnTo>
                    <a:pt x="72" y="88"/>
                  </a:lnTo>
                  <a:lnTo>
                    <a:pt x="74" y="74"/>
                  </a:lnTo>
                  <a:lnTo>
                    <a:pt x="72" y="56"/>
                  </a:lnTo>
                  <a:lnTo>
                    <a:pt x="68" y="36"/>
                  </a:lnTo>
                  <a:lnTo>
                    <a:pt x="64" y="30"/>
                  </a:lnTo>
                  <a:lnTo>
                    <a:pt x="60" y="22"/>
                  </a:lnTo>
                  <a:lnTo>
                    <a:pt x="54" y="16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50" y="8"/>
                  </a:lnTo>
                  <a:lnTo>
                    <a:pt x="54" y="8"/>
                  </a:lnTo>
                  <a:lnTo>
                    <a:pt x="60" y="6"/>
                  </a:lnTo>
                  <a:lnTo>
                    <a:pt x="66" y="2"/>
                  </a:lnTo>
                  <a:lnTo>
                    <a:pt x="72" y="0"/>
                  </a:lnTo>
                  <a:lnTo>
                    <a:pt x="72" y="2"/>
                  </a:lnTo>
                  <a:lnTo>
                    <a:pt x="74" y="8"/>
                  </a:lnTo>
                  <a:lnTo>
                    <a:pt x="80" y="18"/>
                  </a:lnTo>
                  <a:lnTo>
                    <a:pt x="90" y="34"/>
                  </a:lnTo>
                  <a:lnTo>
                    <a:pt x="98" y="46"/>
                  </a:lnTo>
                  <a:lnTo>
                    <a:pt x="100" y="46"/>
                  </a:lnTo>
                  <a:lnTo>
                    <a:pt x="100" y="48"/>
                  </a:lnTo>
                  <a:lnTo>
                    <a:pt x="102" y="52"/>
                  </a:lnTo>
                  <a:lnTo>
                    <a:pt x="102" y="60"/>
                  </a:lnTo>
                  <a:lnTo>
                    <a:pt x="110" y="106"/>
                  </a:lnTo>
                  <a:lnTo>
                    <a:pt x="112" y="106"/>
                  </a:lnTo>
                  <a:lnTo>
                    <a:pt x="112" y="106"/>
                  </a:lnTo>
                  <a:lnTo>
                    <a:pt x="114" y="108"/>
                  </a:lnTo>
                  <a:lnTo>
                    <a:pt x="116" y="108"/>
                  </a:lnTo>
                  <a:lnTo>
                    <a:pt x="118" y="106"/>
                  </a:lnTo>
                  <a:lnTo>
                    <a:pt x="118" y="108"/>
                  </a:lnTo>
                  <a:lnTo>
                    <a:pt x="118" y="110"/>
                  </a:lnTo>
                  <a:lnTo>
                    <a:pt x="118" y="116"/>
                  </a:lnTo>
                  <a:lnTo>
                    <a:pt x="118" y="120"/>
                  </a:lnTo>
                  <a:lnTo>
                    <a:pt x="118" y="124"/>
                  </a:lnTo>
                  <a:lnTo>
                    <a:pt x="116" y="124"/>
                  </a:lnTo>
                  <a:lnTo>
                    <a:pt x="114" y="126"/>
                  </a:lnTo>
                  <a:lnTo>
                    <a:pt x="112" y="128"/>
                  </a:lnTo>
                  <a:lnTo>
                    <a:pt x="108" y="132"/>
                  </a:lnTo>
                  <a:lnTo>
                    <a:pt x="106" y="138"/>
                  </a:lnTo>
                  <a:lnTo>
                    <a:pt x="104" y="146"/>
                  </a:lnTo>
                  <a:lnTo>
                    <a:pt x="102" y="150"/>
                  </a:lnTo>
                  <a:lnTo>
                    <a:pt x="98" y="158"/>
                  </a:lnTo>
                  <a:lnTo>
                    <a:pt x="92" y="168"/>
                  </a:lnTo>
                  <a:lnTo>
                    <a:pt x="88" y="178"/>
                  </a:lnTo>
                  <a:lnTo>
                    <a:pt x="86" y="186"/>
                  </a:lnTo>
                  <a:lnTo>
                    <a:pt x="84" y="192"/>
                  </a:lnTo>
                  <a:lnTo>
                    <a:pt x="84" y="200"/>
                  </a:lnTo>
                  <a:lnTo>
                    <a:pt x="82" y="214"/>
                  </a:lnTo>
                  <a:lnTo>
                    <a:pt x="84" y="232"/>
                  </a:lnTo>
                  <a:lnTo>
                    <a:pt x="82" y="322"/>
                  </a:lnTo>
                  <a:lnTo>
                    <a:pt x="82" y="324"/>
                  </a:lnTo>
                  <a:lnTo>
                    <a:pt x="80" y="326"/>
                  </a:lnTo>
                  <a:lnTo>
                    <a:pt x="76" y="330"/>
                  </a:lnTo>
                  <a:lnTo>
                    <a:pt x="74" y="334"/>
                  </a:lnTo>
                  <a:lnTo>
                    <a:pt x="70" y="338"/>
                  </a:lnTo>
                  <a:lnTo>
                    <a:pt x="68" y="344"/>
                  </a:lnTo>
                  <a:lnTo>
                    <a:pt x="66" y="348"/>
                  </a:lnTo>
                  <a:lnTo>
                    <a:pt x="64" y="350"/>
                  </a:lnTo>
                  <a:lnTo>
                    <a:pt x="60" y="368"/>
                  </a:lnTo>
                  <a:lnTo>
                    <a:pt x="58" y="370"/>
                  </a:lnTo>
                  <a:lnTo>
                    <a:pt x="58" y="372"/>
                  </a:lnTo>
                  <a:lnTo>
                    <a:pt x="60" y="380"/>
                  </a:lnTo>
                  <a:lnTo>
                    <a:pt x="58" y="390"/>
                  </a:lnTo>
                  <a:lnTo>
                    <a:pt x="60" y="398"/>
                  </a:lnTo>
                  <a:lnTo>
                    <a:pt x="58" y="410"/>
                  </a:lnTo>
                  <a:lnTo>
                    <a:pt x="54" y="412"/>
                  </a:lnTo>
                  <a:lnTo>
                    <a:pt x="54" y="420"/>
                  </a:lnTo>
                  <a:lnTo>
                    <a:pt x="56" y="420"/>
                  </a:lnTo>
                  <a:lnTo>
                    <a:pt x="56" y="424"/>
                  </a:lnTo>
                  <a:lnTo>
                    <a:pt x="56" y="436"/>
                  </a:lnTo>
                  <a:lnTo>
                    <a:pt x="56" y="448"/>
                  </a:lnTo>
                  <a:lnTo>
                    <a:pt x="56" y="458"/>
                  </a:lnTo>
                  <a:lnTo>
                    <a:pt x="56" y="462"/>
                  </a:lnTo>
                  <a:lnTo>
                    <a:pt x="54" y="466"/>
                  </a:lnTo>
                  <a:lnTo>
                    <a:pt x="54" y="468"/>
                  </a:lnTo>
                  <a:lnTo>
                    <a:pt x="54" y="470"/>
                  </a:lnTo>
                  <a:lnTo>
                    <a:pt x="54" y="472"/>
                  </a:lnTo>
                  <a:lnTo>
                    <a:pt x="56" y="474"/>
                  </a:lnTo>
                  <a:lnTo>
                    <a:pt x="56" y="476"/>
                  </a:lnTo>
                  <a:lnTo>
                    <a:pt x="58" y="478"/>
                  </a:lnTo>
                  <a:lnTo>
                    <a:pt x="58" y="484"/>
                  </a:lnTo>
                  <a:lnTo>
                    <a:pt x="58" y="496"/>
                  </a:lnTo>
                  <a:lnTo>
                    <a:pt x="58" y="508"/>
                  </a:lnTo>
                  <a:lnTo>
                    <a:pt x="56" y="516"/>
                  </a:lnTo>
                  <a:lnTo>
                    <a:pt x="56" y="518"/>
                  </a:lnTo>
                  <a:lnTo>
                    <a:pt x="52" y="520"/>
                  </a:lnTo>
                  <a:lnTo>
                    <a:pt x="50" y="522"/>
                  </a:lnTo>
                  <a:lnTo>
                    <a:pt x="46" y="526"/>
                  </a:lnTo>
                  <a:lnTo>
                    <a:pt x="42" y="530"/>
                  </a:lnTo>
                  <a:lnTo>
                    <a:pt x="40" y="534"/>
                  </a:lnTo>
                  <a:lnTo>
                    <a:pt x="38" y="540"/>
                  </a:lnTo>
                  <a:lnTo>
                    <a:pt x="38" y="554"/>
                  </a:lnTo>
                  <a:lnTo>
                    <a:pt x="38" y="574"/>
                  </a:lnTo>
                  <a:lnTo>
                    <a:pt x="38" y="594"/>
                  </a:lnTo>
                  <a:lnTo>
                    <a:pt x="38" y="612"/>
                  </a:lnTo>
                  <a:lnTo>
                    <a:pt x="38" y="618"/>
                  </a:lnTo>
                  <a:lnTo>
                    <a:pt x="36" y="620"/>
                  </a:lnTo>
                  <a:lnTo>
                    <a:pt x="36" y="624"/>
                  </a:lnTo>
                  <a:lnTo>
                    <a:pt x="38" y="630"/>
                  </a:lnTo>
                  <a:lnTo>
                    <a:pt x="38" y="642"/>
                  </a:lnTo>
                  <a:lnTo>
                    <a:pt x="50" y="656"/>
                  </a:lnTo>
                  <a:lnTo>
                    <a:pt x="88" y="656"/>
                  </a:lnTo>
                  <a:lnTo>
                    <a:pt x="90" y="656"/>
                  </a:lnTo>
                  <a:lnTo>
                    <a:pt x="90" y="658"/>
                  </a:lnTo>
                  <a:lnTo>
                    <a:pt x="90" y="660"/>
                  </a:lnTo>
                  <a:lnTo>
                    <a:pt x="90" y="662"/>
                  </a:lnTo>
                  <a:lnTo>
                    <a:pt x="90" y="668"/>
                  </a:lnTo>
                  <a:lnTo>
                    <a:pt x="92" y="676"/>
                  </a:lnTo>
                  <a:lnTo>
                    <a:pt x="92" y="700"/>
                  </a:lnTo>
                  <a:lnTo>
                    <a:pt x="96" y="726"/>
                  </a:lnTo>
                  <a:lnTo>
                    <a:pt x="136" y="728"/>
                  </a:lnTo>
                  <a:lnTo>
                    <a:pt x="150" y="74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7" name="Freeform 334"/>
            <p:cNvSpPr/>
            <p:nvPr/>
          </p:nvSpPr>
          <p:spPr bwMode="gray">
            <a:xfrm>
              <a:off x="4659" y="3404"/>
              <a:ext cx="110" cy="126"/>
            </a:xfrm>
            <a:custGeom>
              <a:avLst/>
              <a:gdLst>
                <a:gd name="T0" fmla="*/ 110 w 110"/>
                <a:gd name="T1" fmla="*/ 94 h 126"/>
                <a:gd name="T2" fmla="*/ 108 w 110"/>
                <a:gd name="T3" fmla="*/ 84 h 126"/>
                <a:gd name="T4" fmla="*/ 104 w 110"/>
                <a:gd name="T5" fmla="*/ 76 h 126"/>
                <a:gd name="T6" fmla="*/ 102 w 110"/>
                <a:gd name="T7" fmla="*/ 72 h 126"/>
                <a:gd name="T8" fmla="*/ 98 w 110"/>
                <a:gd name="T9" fmla="*/ 70 h 126"/>
                <a:gd name="T10" fmla="*/ 92 w 110"/>
                <a:gd name="T11" fmla="*/ 70 h 126"/>
                <a:gd name="T12" fmla="*/ 90 w 110"/>
                <a:gd name="T13" fmla="*/ 72 h 126"/>
                <a:gd name="T14" fmla="*/ 76 w 110"/>
                <a:gd name="T15" fmla="*/ 68 h 126"/>
                <a:gd name="T16" fmla="*/ 72 w 110"/>
                <a:gd name="T17" fmla="*/ 64 h 126"/>
                <a:gd name="T18" fmla="*/ 72 w 110"/>
                <a:gd name="T19" fmla="*/ 54 h 126"/>
                <a:gd name="T20" fmla="*/ 68 w 110"/>
                <a:gd name="T21" fmla="*/ 32 h 126"/>
                <a:gd name="T22" fmla="*/ 68 w 110"/>
                <a:gd name="T23" fmla="*/ 24 h 126"/>
                <a:gd name="T24" fmla="*/ 68 w 110"/>
                <a:gd name="T25" fmla="*/ 18 h 126"/>
                <a:gd name="T26" fmla="*/ 68 w 110"/>
                <a:gd name="T27" fmla="*/ 18 h 126"/>
                <a:gd name="T28" fmla="*/ 64 w 110"/>
                <a:gd name="T29" fmla="*/ 16 h 126"/>
                <a:gd name="T30" fmla="*/ 56 w 110"/>
                <a:gd name="T31" fmla="*/ 8 h 126"/>
                <a:gd name="T32" fmla="*/ 46 w 110"/>
                <a:gd name="T33" fmla="*/ 2 h 126"/>
                <a:gd name="T34" fmla="*/ 36 w 110"/>
                <a:gd name="T35" fmla="*/ 0 h 126"/>
                <a:gd name="T36" fmla="*/ 30 w 110"/>
                <a:gd name="T37" fmla="*/ 4 h 126"/>
                <a:gd name="T38" fmla="*/ 18 w 110"/>
                <a:gd name="T39" fmla="*/ 10 h 126"/>
                <a:gd name="T40" fmla="*/ 8 w 110"/>
                <a:gd name="T41" fmla="*/ 24 h 126"/>
                <a:gd name="T42" fmla="*/ 6 w 110"/>
                <a:gd name="T43" fmla="*/ 28 h 126"/>
                <a:gd name="T44" fmla="*/ 2 w 110"/>
                <a:gd name="T45" fmla="*/ 38 h 126"/>
                <a:gd name="T46" fmla="*/ 0 w 110"/>
                <a:gd name="T47" fmla="*/ 52 h 126"/>
                <a:gd name="T48" fmla="*/ 2 w 110"/>
                <a:gd name="T49" fmla="*/ 56 h 126"/>
                <a:gd name="T50" fmla="*/ 10 w 110"/>
                <a:gd name="T51" fmla="*/ 60 h 126"/>
                <a:gd name="T52" fmla="*/ 32 w 110"/>
                <a:gd name="T53" fmla="*/ 72 h 126"/>
                <a:gd name="T54" fmla="*/ 50 w 110"/>
                <a:gd name="T55" fmla="*/ 126 h 126"/>
                <a:gd name="T56" fmla="*/ 102 w 110"/>
                <a:gd name="T57" fmla="*/ 124 h 126"/>
                <a:gd name="T58" fmla="*/ 104 w 110"/>
                <a:gd name="T59" fmla="*/ 116 h 126"/>
                <a:gd name="T60" fmla="*/ 106 w 110"/>
                <a:gd name="T61" fmla="*/ 110 h 126"/>
                <a:gd name="T62" fmla="*/ 106 w 110"/>
                <a:gd name="T63" fmla="*/ 104 h 126"/>
                <a:gd name="T64" fmla="*/ 108 w 110"/>
                <a:gd name="T65" fmla="*/ 9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26">
                  <a:moveTo>
                    <a:pt x="108" y="96"/>
                  </a:moveTo>
                  <a:lnTo>
                    <a:pt x="110" y="94"/>
                  </a:lnTo>
                  <a:lnTo>
                    <a:pt x="108" y="90"/>
                  </a:lnTo>
                  <a:lnTo>
                    <a:pt x="108" y="84"/>
                  </a:lnTo>
                  <a:lnTo>
                    <a:pt x="106" y="80"/>
                  </a:lnTo>
                  <a:lnTo>
                    <a:pt x="104" y="76"/>
                  </a:lnTo>
                  <a:lnTo>
                    <a:pt x="102" y="72"/>
                  </a:lnTo>
                  <a:lnTo>
                    <a:pt x="102" y="72"/>
                  </a:lnTo>
                  <a:lnTo>
                    <a:pt x="100" y="70"/>
                  </a:lnTo>
                  <a:lnTo>
                    <a:pt x="98" y="70"/>
                  </a:lnTo>
                  <a:lnTo>
                    <a:pt x="94" y="70"/>
                  </a:lnTo>
                  <a:lnTo>
                    <a:pt x="92" y="70"/>
                  </a:lnTo>
                  <a:lnTo>
                    <a:pt x="90" y="70"/>
                  </a:lnTo>
                  <a:lnTo>
                    <a:pt x="90" y="72"/>
                  </a:lnTo>
                  <a:lnTo>
                    <a:pt x="78" y="68"/>
                  </a:lnTo>
                  <a:lnTo>
                    <a:pt x="76" y="68"/>
                  </a:lnTo>
                  <a:lnTo>
                    <a:pt x="74" y="66"/>
                  </a:lnTo>
                  <a:lnTo>
                    <a:pt x="72" y="64"/>
                  </a:lnTo>
                  <a:lnTo>
                    <a:pt x="72" y="64"/>
                  </a:lnTo>
                  <a:lnTo>
                    <a:pt x="72" y="54"/>
                  </a:lnTo>
                  <a:lnTo>
                    <a:pt x="70" y="42"/>
                  </a:lnTo>
                  <a:lnTo>
                    <a:pt x="68" y="32"/>
                  </a:lnTo>
                  <a:lnTo>
                    <a:pt x="68" y="28"/>
                  </a:lnTo>
                  <a:lnTo>
                    <a:pt x="68" y="24"/>
                  </a:lnTo>
                  <a:lnTo>
                    <a:pt x="68" y="20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6" y="18"/>
                  </a:lnTo>
                  <a:lnTo>
                    <a:pt x="64" y="16"/>
                  </a:lnTo>
                  <a:lnTo>
                    <a:pt x="60" y="12"/>
                  </a:lnTo>
                  <a:lnTo>
                    <a:pt x="56" y="8"/>
                  </a:lnTo>
                  <a:lnTo>
                    <a:pt x="52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0" y="4"/>
                  </a:lnTo>
                  <a:lnTo>
                    <a:pt x="24" y="6"/>
                  </a:lnTo>
                  <a:lnTo>
                    <a:pt x="18" y="10"/>
                  </a:lnTo>
                  <a:lnTo>
                    <a:pt x="12" y="16"/>
                  </a:lnTo>
                  <a:lnTo>
                    <a:pt x="8" y="24"/>
                  </a:lnTo>
                  <a:lnTo>
                    <a:pt x="6" y="24"/>
                  </a:lnTo>
                  <a:lnTo>
                    <a:pt x="6" y="28"/>
                  </a:lnTo>
                  <a:lnTo>
                    <a:pt x="4" y="32"/>
                  </a:lnTo>
                  <a:lnTo>
                    <a:pt x="2" y="38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6" y="58"/>
                  </a:lnTo>
                  <a:lnTo>
                    <a:pt x="10" y="60"/>
                  </a:lnTo>
                  <a:lnTo>
                    <a:pt x="26" y="66"/>
                  </a:lnTo>
                  <a:lnTo>
                    <a:pt x="32" y="72"/>
                  </a:lnTo>
                  <a:lnTo>
                    <a:pt x="66" y="90"/>
                  </a:lnTo>
                  <a:lnTo>
                    <a:pt x="50" y="126"/>
                  </a:lnTo>
                  <a:lnTo>
                    <a:pt x="102" y="126"/>
                  </a:lnTo>
                  <a:lnTo>
                    <a:pt x="102" y="124"/>
                  </a:lnTo>
                  <a:lnTo>
                    <a:pt x="102" y="120"/>
                  </a:lnTo>
                  <a:lnTo>
                    <a:pt x="104" y="116"/>
                  </a:lnTo>
                  <a:lnTo>
                    <a:pt x="106" y="112"/>
                  </a:lnTo>
                  <a:lnTo>
                    <a:pt x="106" y="110"/>
                  </a:lnTo>
                  <a:lnTo>
                    <a:pt x="106" y="108"/>
                  </a:lnTo>
                  <a:lnTo>
                    <a:pt x="106" y="104"/>
                  </a:lnTo>
                  <a:lnTo>
                    <a:pt x="108" y="98"/>
                  </a:lnTo>
                  <a:lnTo>
                    <a:pt x="108" y="9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8" name="Freeform 335"/>
            <p:cNvSpPr/>
            <p:nvPr/>
          </p:nvSpPr>
          <p:spPr bwMode="gray">
            <a:xfrm>
              <a:off x="4335" y="2928"/>
              <a:ext cx="52" cy="70"/>
            </a:xfrm>
            <a:custGeom>
              <a:avLst/>
              <a:gdLst>
                <a:gd name="T0" fmla="*/ 50 w 52"/>
                <a:gd name="T1" fmla="*/ 64 h 70"/>
                <a:gd name="T2" fmla="*/ 46 w 52"/>
                <a:gd name="T3" fmla="*/ 60 h 70"/>
                <a:gd name="T4" fmla="*/ 44 w 52"/>
                <a:gd name="T5" fmla="*/ 54 h 70"/>
                <a:gd name="T6" fmla="*/ 46 w 52"/>
                <a:gd name="T7" fmla="*/ 46 h 70"/>
                <a:gd name="T8" fmla="*/ 48 w 52"/>
                <a:gd name="T9" fmla="*/ 42 h 70"/>
                <a:gd name="T10" fmla="*/ 48 w 52"/>
                <a:gd name="T11" fmla="*/ 36 h 70"/>
                <a:gd name="T12" fmla="*/ 48 w 52"/>
                <a:gd name="T13" fmla="*/ 32 h 70"/>
                <a:gd name="T14" fmla="*/ 50 w 52"/>
                <a:gd name="T15" fmla="*/ 20 h 70"/>
                <a:gd name="T16" fmla="*/ 52 w 52"/>
                <a:gd name="T17" fmla="*/ 10 h 70"/>
                <a:gd name="T18" fmla="*/ 52 w 52"/>
                <a:gd name="T19" fmla="*/ 6 h 70"/>
                <a:gd name="T20" fmla="*/ 52 w 52"/>
                <a:gd name="T21" fmla="*/ 0 h 70"/>
                <a:gd name="T22" fmla="*/ 48 w 52"/>
                <a:gd name="T23" fmla="*/ 0 h 70"/>
                <a:gd name="T24" fmla="*/ 44 w 52"/>
                <a:gd name="T25" fmla="*/ 0 h 70"/>
                <a:gd name="T26" fmla="*/ 40 w 52"/>
                <a:gd name="T27" fmla="*/ 2 h 70"/>
                <a:gd name="T28" fmla="*/ 36 w 52"/>
                <a:gd name="T29" fmla="*/ 0 h 70"/>
                <a:gd name="T30" fmla="*/ 34 w 52"/>
                <a:gd name="T31" fmla="*/ 2 h 70"/>
                <a:gd name="T32" fmla="*/ 30 w 52"/>
                <a:gd name="T33" fmla="*/ 10 h 70"/>
                <a:gd name="T34" fmla="*/ 28 w 52"/>
                <a:gd name="T35" fmla="*/ 14 h 70"/>
                <a:gd name="T36" fmla="*/ 24 w 52"/>
                <a:gd name="T37" fmla="*/ 20 h 70"/>
                <a:gd name="T38" fmla="*/ 20 w 52"/>
                <a:gd name="T39" fmla="*/ 22 h 70"/>
                <a:gd name="T40" fmla="*/ 16 w 52"/>
                <a:gd name="T41" fmla="*/ 24 h 70"/>
                <a:gd name="T42" fmla="*/ 14 w 52"/>
                <a:gd name="T43" fmla="*/ 28 h 70"/>
                <a:gd name="T44" fmla="*/ 14 w 52"/>
                <a:gd name="T45" fmla="*/ 32 h 70"/>
                <a:gd name="T46" fmla="*/ 10 w 52"/>
                <a:gd name="T47" fmla="*/ 36 h 70"/>
                <a:gd name="T48" fmla="*/ 8 w 52"/>
                <a:gd name="T49" fmla="*/ 38 h 70"/>
                <a:gd name="T50" fmla="*/ 6 w 52"/>
                <a:gd name="T51" fmla="*/ 40 h 70"/>
                <a:gd name="T52" fmla="*/ 6 w 52"/>
                <a:gd name="T53" fmla="*/ 42 h 70"/>
                <a:gd name="T54" fmla="*/ 4 w 52"/>
                <a:gd name="T55" fmla="*/ 44 h 70"/>
                <a:gd name="T56" fmla="*/ 2 w 52"/>
                <a:gd name="T57" fmla="*/ 44 h 70"/>
                <a:gd name="T58" fmla="*/ 0 w 52"/>
                <a:gd name="T59" fmla="*/ 42 h 70"/>
                <a:gd name="T60" fmla="*/ 0 w 52"/>
                <a:gd name="T61" fmla="*/ 44 h 70"/>
                <a:gd name="T62" fmla="*/ 8 w 52"/>
                <a:gd name="T63" fmla="*/ 52 h 70"/>
                <a:gd name="T64" fmla="*/ 12 w 52"/>
                <a:gd name="T65" fmla="*/ 60 h 70"/>
                <a:gd name="T66" fmla="*/ 16 w 52"/>
                <a:gd name="T67" fmla="*/ 64 h 70"/>
                <a:gd name="T68" fmla="*/ 20 w 52"/>
                <a:gd name="T69" fmla="*/ 62 h 70"/>
                <a:gd name="T70" fmla="*/ 26 w 52"/>
                <a:gd name="T71" fmla="*/ 66 h 70"/>
                <a:gd name="T72" fmla="*/ 30 w 52"/>
                <a:gd name="T73" fmla="*/ 66 h 70"/>
                <a:gd name="T74" fmla="*/ 36 w 52"/>
                <a:gd name="T75" fmla="*/ 66 h 70"/>
                <a:gd name="T76" fmla="*/ 40 w 52"/>
                <a:gd name="T77" fmla="*/ 66 h 70"/>
                <a:gd name="T78" fmla="*/ 44 w 52"/>
                <a:gd name="T79" fmla="*/ 68 h 70"/>
                <a:gd name="T80" fmla="*/ 48 w 52"/>
                <a:gd name="T81" fmla="*/ 70 h 70"/>
                <a:gd name="T82" fmla="*/ 50 w 52"/>
                <a:gd name="T83" fmla="*/ 70 h 70"/>
                <a:gd name="T84" fmla="*/ 52 w 52"/>
                <a:gd name="T8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70">
                  <a:moveTo>
                    <a:pt x="52" y="70"/>
                  </a:moveTo>
                  <a:lnTo>
                    <a:pt x="50" y="64"/>
                  </a:lnTo>
                  <a:lnTo>
                    <a:pt x="46" y="60"/>
                  </a:lnTo>
                  <a:lnTo>
                    <a:pt x="46" y="60"/>
                  </a:lnTo>
                  <a:lnTo>
                    <a:pt x="44" y="58"/>
                  </a:lnTo>
                  <a:lnTo>
                    <a:pt x="44" y="54"/>
                  </a:lnTo>
                  <a:lnTo>
                    <a:pt x="44" y="50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48" y="42"/>
                  </a:lnTo>
                  <a:lnTo>
                    <a:pt x="48" y="40"/>
                  </a:lnTo>
                  <a:lnTo>
                    <a:pt x="48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26"/>
                  </a:lnTo>
                  <a:lnTo>
                    <a:pt x="50" y="20"/>
                  </a:lnTo>
                  <a:lnTo>
                    <a:pt x="50" y="14"/>
                  </a:lnTo>
                  <a:lnTo>
                    <a:pt x="52" y="10"/>
                  </a:lnTo>
                  <a:lnTo>
                    <a:pt x="52" y="8"/>
                  </a:lnTo>
                  <a:lnTo>
                    <a:pt x="52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2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28" y="14"/>
                  </a:lnTo>
                  <a:lnTo>
                    <a:pt x="26" y="16"/>
                  </a:lnTo>
                  <a:lnTo>
                    <a:pt x="24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4" y="30"/>
                  </a:lnTo>
                  <a:lnTo>
                    <a:pt x="14" y="32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2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6"/>
                  </a:lnTo>
                  <a:lnTo>
                    <a:pt x="12" y="60"/>
                  </a:lnTo>
                  <a:lnTo>
                    <a:pt x="14" y="64"/>
                  </a:lnTo>
                  <a:lnTo>
                    <a:pt x="16" y="64"/>
                  </a:lnTo>
                  <a:lnTo>
                    <a:pt x="18" y="62"/>
                  </a:lnTo>
                  <a:lnTo>
                    <a:pt x="20" y="62"/>
                  </a:lnTo>
                  <a:lnTo>
                    <a:pt x="24" y="64"/>
                  </a:lnTo>
                  <a:lnTo>
                    <a:pt x="26" y="66"/>
                  </a:lnTo>
                  <a:lnTo>
                    <a:pt x="28" y="66"/>
                  </a:lnTo>
                  <a:lnTo>
                    <a:pt x="30" y="66"/>
                  </a:lnTo>
                  <a:lnTo>
                    <a:pt x="34" y="66"/>
                  </a:lnTo>
                  <a:lnTo>
                    <a:pt x="36" y="66"/>
                  </a:lnTo>
                  <a:lnTo>
                    <a:pt x="40" y="66"/>
                  </a:lnTo>
                  <a:lnTo>
                    <a:pt x="40" y="66"/>
                  </a:lnTo>
                  <a:lnTo>
                    <a:pt x="42" y="66"/>
                  </a:lnTo>
                  <a:lnTo>
                    <a:pt x="44" y="68"/>
                  </a:lnTo>
                  <a:lnTo>
                    <a:pt x="48" y="68"/>
                  </a:lnTo>
                  <a:lnTo>
                    <a:pt x="48" y="70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2" y="70"/>
                  </a:lnTo>
                  <a:lnTo>
                    <a:pt x="52" y="7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9" name="Freeform 336"/>
            <p:cNvSpPr/>
            <p:nvPr/>
          </p:nvSpPr>
          <p:spPr bwMode="gray">
            <a:xfrm>
              <a:off x="4275" y="2880"/>
              <a:ext cx="60" cy="74"/>
            </a:xfrm>
            <a:custGeom>
              <a:avLst/>
              <a:gdLst>
                <a:gd name="T0" fmla="*/ 60 w 60"/>
                <a:gd name="T1" fmla="*/ 40 h 74"/>
                <a:gd name="T2" fmla="*/ 60 w 60"/>
                <a:gd name="T3" fmla="*/ 40 h 74"/>
                <a:gd name="T4" fmla="*/ 58 w 60"/>
                <a:gd name="T5" fmla="*/ 42 h 74"/>
                <a:gd name="T6" fmla="*/ 56 w 60"/>
                <a:gd name="T7" fmla="*/ 46 h 74"/>
                <a:gd name="T8" fmla="*/ 54 w 60"/>
                <a:gd name="T9" fmla="*/ 48 h 74"/>
                <a:gd name="T10" fmla="*/ 50 w 60"/>
                <a:gd name="T11" fmla="*/ 50 h 74"/>
                <a:gd name="T12" fmla="*/ 46 w 60"/>
                <a:gd name="T13" fmla="*/ 52 h 74"/>
                <a:gd name="T14" fmla="*/ 46 w 60"/>
                <a:gd name="T15" fmla="*/ 52 h 74"/>
                <a:gd name="T16" fmla="*/ 44 w 60"/>
                <a:gd name="T17" fmla="*/ 52 h 74"/>
                <a:gd name="T18" fmla="*/ 42 w 60"/>
                <a:gd name="T19" fmla="*/ 54 h 74"/>
                <a:gd name="T20" fmla="*/ 40 w 60"/>
                <a:gd name="T21" fmla="*/ 58 h 74"/>
                <a:gd name="T22" fmla="*/ 40 w 60"/>
                <a:gd name="T23" fmla="*/ 58 h 74"/>
                <a:gd name="T24" fmla="*/ 38 w 60"/>
                <a:gd name="T25" fmla="*/ 60 h 74"/>
                <a:gd name="T26" fmla="*/ 36 w 60"/>
                <a:gd name="T27" fmla="*/ 62 h 74"/>
                <a:gd name="T28" fmla="*/ 32 w 60"/>
                <a:gd name="T29" fmla="*/ 62 h 74"/>
                <a:gd name="T30" fmla="*/ 32 w 60"/>
                <a:gd name="T31" fmla="*/ 62 h 74"/>
                <a:gd name="T32" fmla="*/ 30 w 60"/>
                <a:gd name="T33" fmla="*/ 64 h 74"/>
                <a:gd name="T34" fmla="*/ 26 w 60"/>
                <a:gd name="T35" fmla="*/ 66 h 74"/>
                <a:gd name="T36" fmla="*/ 24 w 60"/>
                <a:gd name="T37" fmla="*/ 68 h 74"/>
                <a:gd name="T38" fmla="*/ 16 w 60"/>
                <a:gd name="T39" fmla="*/ 74 h 74"/>
                <a:gd name="T40" fmla="*/ 10 w 60"/>
                <a:gd name="T41" fmla="*/ 70 h 74"/>
                <a:gd name="T42" fmla="*/ 6 w 60"/>
                <a:gd name="T43" fmla="*/ 66 h 74"/>
                <a:gd name="T44" fmla="*/ 4 w 60"/>
                <a:gd name="T45" fmla="*/ 62 h 74"/>
                <a:gd name="T46" fmla="*/ 0 w 60"/>
                <a:gd name="T47" fmla="*/ 54 h 74"/>
                <a:gd name="T48" fmla="*/ 2 w 60"/>
                <a:gd name="T49" fmla="*/ 54 h 74"/>
                <a:gd name="T50" fmla="*/ 2 w 60"/>
                <a:gd name="T51" fmla="*/ 50 h 74"/>
                <a:gd name="T52" fmla="*/ 4 w 60"/>
                <a:gd name="T53" fmla="*/ 48 h 74"/>
                <a:gd name="T54" fmla="*/ 6 w 60"/>
                <a:gd name="T55" fmla="*/ 44 h 74"/>
                <a:gd name="T56" fmla="*/ 8 w 60"/>
                <a:gd name="T57" fmla="*/ 42 h 74"/>
                <a:gd name="T58" fmla="*/ 8 w 60"/>
                <a:gd name="T59" fmla="*/ 40 h 74"/>
                <a:gd name="T60" fmla="*/ 8 w 60"/>
                <a:gd name="T61" fmla="*/ 38 h 74"/>
                <a:gd name="T62" fmla="*/ 8 w 60"/>
                <a:gd name="T63" fmla="*/ 36 h 74"/>
                <a:gd name="T64" fmla="*/ 6 w 60"/>
                <a:gd name="T65" fmla="*/ 34 h 74"/>
                <a:gd name="T66" fmla="*/ 6 w 60"/>
                <a:gd name="T67" fmla="*/ 32 h 74"/>
                <a:gd name="T68" fmla="*/ 6 w 60"/>
                <a:gd name="T69" fmla="*/ 32 h 74"/>
                <a:gd name="T70" fmla="*/ 6 w 60"/>
                <a:gd name="T71" fmla="*/ 30 h 74"/>
                <a:gd name="T72" fmla="*/ 6 w 60"/>
                <a:gd name="T73" fmla="*/ 28 h 74"/>
                <a:gd name="T74" fmla="*/ 8 w 60"/>
                <a:gd name="T75" fmla="*/ 28 h 74"/>
                <a:gd name="T76" fmla="*/ 32 w 60"/>
                <a:gd name="T77" fmla="*/ 28 h 74"/>
                <a:gd name="T78" fmla="*/ 32 w 60"/>
                <a:gd name="T79" fmla="*/ 18 h 74"/>
                <a:gd name="T80" fmla="*/ 22 w 60"/>
                <a:gd name="T81" fmla="*/ 8 h 74"/>
                <a:gd name="T82" fmla="*/ 26 w 60"/>
                <a:gd name="T83" fmla="*/ 8 h 74"/>
                <a:gd name="T84" fmla="*/ 26 w 60"/>
                <a:gd name="T85" fmla="*/ 0 h 74"/>
                <a:gd name="T86" fmla="*/ 46 w 60"/>
                <a:gd name="T87" fmla="*/ 0 h 74"/>
                <a:gd name="T88" fmla="*/ 46 w 60"/>
                <a:gd name="T89" fmla="*/ 2 h 74"/>
                <a:gd name="T90" fmla="*/ 46 w 60"/>
                <a:gd name="T91" fmla="*/ 32 h 74"/>
                <a:gd name="T92" fmla="*/ 54 w 60"/>
                <a:gd name="T93" fmla="*/ 32 h 74"/>
                <a:gd name="T94" fmla="*/ 54 w 60"/>
                <a:gd name="T95" fmla="*/ 34 h 74"/>
                <a:gd name="T96" fmla="*/ 54 w 60"/>
                <a:gd name="T97" fmla="*/ 34 h 74"/>
                <a:gd name="T98" fmla="*/ 54 w 60"/>
                <a:gd name="T99" fmla="*/ 36 h 74"/>
                <a:gd name="T100" fmla="*/ 56 w 60"/>
                <a:gd name="T101" fmla="*/ 38 h 74"/>
                <a:gd name="T102" fmla="*/ 60 w 60"/>
                <a:gd name="T103" fmla="*/ 4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" h="74">
                  <a:moveTo>
                    <a:pt x="60" y="40"/>
                  </a:moveTo>
                  <a:lnTo>
                    <a:pt x="60" y="40"/>
                  </a:lnTo>
                  <a:lnTo>
                    <a:pt x="58" y="42"/>
                  </a:lnTo>
                  <a:lnTo>
                    <a:pt x="56" y="46"/>
                  </a:lnTo>
                  <a:lnTo>
                    <a:pt x="54" y="48"/>
                  </a:lnTo>
                  <a:lnTo>
                    <a:pt x="50" y="5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2" y="54"/>
                  </a:lnTo>
                  <a:lnTo>
                    <a:pt x="40" y="58"/>
                  </a:lnTo>
                  <a:lnTo>
                    <a:pt x="40" y="58"/>
                  </a:lnTo>
                  <a:lnTo>
                    <a:pt x="38" y="60"/>
                  </a:lnTo>
                  <a:lnTo>
                    <a:pt x="36" y="62"/>
                  </a:lnTo>
                  <a:lnTo>
                    <a:pt x="32" y="62"/>
                  </a:lnTo>
                  <a:lnTo>
                    <a:pt x="32" y="62"/>
                  </a:lnTo>
                  <a:lnTo>
                    <a:pt x="30" y="64"/>
                  </a:lnTo>
                  <a:lnTo>
                    <a:pt x="26" y="66"/>
                  </a:lnTo>
                  <a:lnTo>
                    <a:pt x="24" y="68"/>
                  </a:lnTo>
                  <a:lnTo>
                    <a:pt x="16" y="74"/>
                  </a:lnTo>
                  <a:lnTo>
                    <a:pt x="10" y="70"/>
                  </a:lnTo>
                  <a:lnTo>
                    <a:pt x="6" y="66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6" y="44"/>
                  </a:lnTo>
                  <a:lnTo>
                    <a:pt x="8" y="42"/>
                  </a:lnTo>
                  <a:lnTo>
                    <a:pt x="8" y="40"/>
                  </a:lnTo>
                  <a:lnTo>
                    <a:pt x="8" y="38"/>
                  </a:lnTo>
                  <a:lnTo>
                    <a:pt x="8" y="36"/>
                  </a:lnTo>
                  <a:lnTo>
                    <a:pt x="6" y="3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8" y="28"/>
                  </a:lnTo>
                  <a:lnTo>
                    <a:pt x="32" y="28"/>
                  </a:lnTo>
                  <a:lnTo>
                    <a:pt x="32" y="18"/>
                  </a:lnTo>
                  <a:lnTo>
                    <a:pt x="22" y="8"/>
                  </a:lnTo>
                  <a:lnTo>
                    <a:pt x="26" y="8"/>
                  </a:lnTo>
                  <a:lnTo>
                    <a:pt x="26" y="0"/>
                  </a:lnTo>
                  <a:lnTo>
                    <a:pt x="46" y="0"/>
                  </a:lnTo>
                  <a:lnTo>
                    <a:pt x="46" y="2"/>
                  </a:lnTo>
                  <a:lnTo>
                    <a:pt x="46" y="32"/>
                  </a:lnTo>
                  <a:lnTo>
                    <a:pt x="54" y="32"/>
                  </a:lnTo>
                  <a:lnTo>
                    <a:pt x="54" y="34"/>
                  </a:lnTo>
                  <a:lnTo>
                    <a:pt x="54" y="34"/>
                  </a:lnTo>
                  <a:lnTo>
                    <a:pt x="54" y="36"/>
                  </a:lnTo>
                  <a:lnTo>
                    <a:pt x="56" y="38"/>
                  </a:lnTo>
                  <a:lnTo>
                    <a:pt x="60" y="4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0" name="Freeform 337"/>
            <p:cNvSpPr/>
            <p:nvPr/>
          </p:nvSpPr>
          <p:spPr bwMode="gray">
            <a:xfrm>
              <a:off x="4321" y="2872"/>
              <a:ext cx="14" cy="40"/>
            </a:xfrm>
            <a:custGeom>
              <a:avLst/>
              <a:gdLst>
                <a:gd name="T0" fmla="*/ 14 w 14"/>
                <a:gd name="T1" fmla="*/ 0 h 40"/>
                <a:gd name="T2" fmla="*/ 14 w 14"/>
                <a:gd name="T3" fmla="*/ 0 h 40"/>
                <a:gd name="T4" fmla="*/ 12 w 14"/>
                <a:gd name="T5" fmla="*/ 0 h 40"/>
                <a:gd name="T6" fmla="*/ 10 w 14"/>
                <a:gd name="T7" fmla="*/ 0 h 40"/>
                <a:gd name="T8" fmla="*/ 10 w 14"/>
                <a:gd name="T9" fmla="*/ 2 h 40"/>
                <a:gd name="T10" fmla="*/ 8 w 14"/>
                <a:gd name="T11" fmla="*/ 2 h 40"/>
                <a:gd name="T12" fmla="*/ 6 w 14"/>
                <a:gd name="T13" fmla="*/ 4 h 40"/>
                <a:gd name="T14" fmla="*/ 6 w 14"/>
                <a:gd name="T15" fmla="*/ 4 h 40"/>
                <a:gd name="T16" fmla="*/ 4 w 14"/>
                <a:gd name="T17" fmla="*/ 6 h 40"/>
                <a:gd name="T18" fmla="*/ 2 w 14"/>
                <a:gd name="T19" fmla="*/ 4 h 40"/>
                <a:gd name="T20" fmla="*/ 0 w 14"/>
                <a:gd name="T21" fmla="*/ 4 h 40"/>
                <a:gd name="T22" fmla="*/ 0 w 14"/>
                <a:gd name="T23" fmla="*/ 6 h 40"/>
                <a:gd name="T24" fmla="*/ 0 w 14"/>
                <a:gd name="T25" fmla="*/ 8 h 40"/>
                <a:gd name="T26" fmla="*/ 0 w 14"/>
                <a:gd name="T27" fmla="*/ 8 h 40"/>
                <a:gd name="T28" fmla="*/ 0 w 14"/>
                <a:gd name="T29" fmla="*/ 40 h 40"/>
                <a:gd name="T30" fmla="*/ 8 w 14"/>
                <a:gd name="T31" fmla="*/ 40 h 40"/>
                <a:gd name="T32" fmla="*/ 8 w 14"/>
                <a:gd name="T33" fmla="*/ 40 h 40"/>
                <a:gd name="T34" fmla="*/ 8 w 14"/>
                <a:gd name="T35" fmla="*/ 38 h 40"/>
                <a:gd name="T36" fmla="*/ 10 w 14"/>
                <a:gd name="T37" fmla="*/ 36 h 40"/>
                <a:gd name="T38" fmla="*/ 12 w 14"/>
                <a:gd name="T39" fmla="*/ 34 h 40"/>
                <a:gd name="T40" fmla="*/ 12 w 14"/>
                <a:gd name="T41" fmla="*/ 32 h 40"/>
                <a:gd name="T42" fmla="*/ 12 w 14"/>
                <a:gd name="T43" fmla="*/ 30 h 40"/>
                <a:gd name="T44" fmla="*/ 12 w 14"/>
                <a:gd name="T45" fmla="*/ 28 h 40"/>
                <a:gd name="T46" fmla="*/ 10 w 14"/>
                <a:gd name="T47" fmla="*/ 24 h 40"/>
                <a:gd name="T48" fmla="*/ 10 w 14"/>
                <a:gd name="T49" fmla="*/ 18 h 40"/>
                <a:gd name="T50" fmla="*/ 10 w 14"/>
                <a:gd name="T51" fmla="*/ 14 h 40"/>
                <a:gd name="T52" fmla="*/ 10 w 14"/>
                <a:gd name="T53" fmla="*/ 12 h 40"/>
                <a:gd name="T54" fmla="*/ 12 w 14"/>
                <a:gd name="T55" fmla="*/ 10 h 40"/>
                <a:gd name="T56" fmla="*/ 12 w 14"/>
                <a:gd name="T57" fmla="*/ 8 h 40"/>
                <a:gd name="T58" fmla="*/ 14 w 14"/>
                <a:gd name="T59" fmla="*/ 4 h 40"/>
                <a:gd name="T60" fmla="*/ 14 w 14"/>
                <a:gd name="T6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" h="40">
                  <a:moveTo>
                    <a:pt x="14" y="0"/>
                  </a:moveTo>
                  <a:lnTo>
                    <a:pt x="14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8" y="38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2" y="32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0" y="24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4" y="4"/>
                  </a:lnTo>
                  <a:lnTo>
                    <a:pt x="1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1" name="Freeform 338"/>
            <p:cNvSpPr/>
            <p:nvPr/>
          </p:nvSpPr>
          <p:spPr bwMode="gray">
            <a:xfrm>
              <a:off x="4349" y="2992"/>
              <a:ext cx="48" cy="40"/>
            </a:xfrm>
            <a:custGeom>
              <a:avLst/>
              <a:gdLst>
                <a:gd name="T0" fmla="*/ 48 w 48"/>
                <a:gd name="T1" fmla="*/ 16 h 40"/>
                <a:gd name="T2" fmla="*/ 46 w 48"/>
                <a:gd name="T3" fmla="*/ 14 h 40"/>
                <a:gd name="T4" fmla="*/ 42 w 48"/>
                <a:gd name="T5" fmla="*/ 12 h 40"/>
                <a:gd name="T6" fmla="*/ 40 w 48"/>
                <a:gd name="T7" fmla="*/ 8 h 40"/>
                <a:gd name="T8" fmla="*/ 38 w 48"/>
                <a:gd name="T9" fmla="*/ 6 h 40"/>
                <a:gd name="T10" fmla="*/ 36 w 48"/>
                <a:gd name="T11" fmla="*/ 6 h 40"/>
                <a:gd name="T12" fmla="*/ 34 w 48"/>
                <a:gd name="T13" fmla="*/ 6 h 40"/>
                <a:gd name="T14" fmla="*/ 30 w 48"/>
                <a:gd name="T15" fmla="*/ 4 h 40"/>
                <a:gd name="T16" fmla="*/ 26 w 48"/>
                <a:gd name="T17" fmla="*/ 2 h 40"/>
                <a:gd name="T18" fmla="*/ 22 w 48"/>
                <a:gd name="T19" fmla="*/ 2 h 40"/>
                <a:gd name="T20" fmla="*/ 16 w 48"/>
                <a:gd name="T21" fmla="*/ 2 h 40"/>
                <a:gd name="T22" fmla="*/ 12 w 48"/>
                <a:gd name="T23" fmla="*/ 2 h 40"/>
                <a:gd name="T24" fmla="*/ 6 w 48"/>
                <a:gd name="T25" fmla="*/ 0 h 40"/>
                <a:gd name="T26" fmla="*/ 2 w 48"/>
                <a:gd name="T27" fmla="*/ 0 h 40"/>
                <a:gd name="T28" fmla="*/ 2 w 48"/>
                <a:gd name="T29" fmla="*/ 2 h 40"/>
                <a:gd name="T30" fmla="*/ 2 w 48"/>
                <a:gd name="T31" fmla="*/ 6 h 40"/>
                <a:gd name="T32" fmla="*/ 2 w 48"/>
                <a:gd name="T33" fmla="*/ 10 h 40"/>
                <a:gd name="T34" fmla="*/ 2 w 48"/>
                <a:gd name="T35" fmla="*/ 16 h 40"/>
                <a:gd name="T36" fmla="*/ 8 w 48"/>
                <a:gd name="T37" fmla="*/ 24 h 40"/>
                <a:gd name="T38" fmla="*/ 8 w 48"/>
                <a:gd name="T39" fmla="*/ 20 h 40"/>
                <a:gd name="T40" fmla="*/ 6 w 48"/>
                <a:gd name="T41" fmla="*/ 18 h 40"/>
                <a:gd name="T42" fmla="*/ 8 w 48"/>
                <a:gd name="T43" fmla="*/ 16 h 40"/>
                <a:gd name="T44" fmla="*/ 14 w 48"/>
                <a:gd name="T45" fmla="*/ 20 h 40"/>
                <a:gd name="T46" fmla="*/ 24 w 48"/>
                <a:gd name="T47" fmla="*/ 30 h 40"/>
                <a:gd name="T48" fmla="*/ 22 w 48"/>
                <a:gd name="T49" fmla="*/ 32 h 40"/>
                <a:gd name="T50" fmla="*/ 24 w 48"/>
                <a:gd name="T51" fmla="*/ 36 h 40"/>
                <a:gd name="T52" fmla="*/ 24 w 48"/>
                <a:gd name="T53" fmla="*/ 36 h 40"/>
                <a:gd name="T54" fmla="*/ 26 w 48"/>
                <a:gd name="T55" fmla="*/ 34 h 40"/>
                <a:gd name="T56" fmla="*/ 26 w 48"/>
                <a:gd name="T57" fmla="*/ 34 h 40"/>
                <a:gd name="T58" fmla="*/ 28 w 48"/>
                <a:gd name="T59" fmla="*/ 34 h 40"/>
                <a:gd name="T60" fmla="*/ 28 w 48"/>
                <a:gd name="T61" fmla="*/ 36 h 40"/>
                <a:gd name="T62" fmla="*/ 32 w 48"/>
                <a:gd name="T63" fmla="*/ 40 h 40"/>
                <a:gd name="T64" fmla="*/ 36 w 48"/>
                <a:gd name="T65" fmla="*/ 38 h 40"/>
                <a:gd name="T66" fmla="*/ 40 w 48"/>
                <a:gd name="T67" fmla="*/ 32 h 40"/>
                <a:gd name="T68" fmla="*/ 40 w 48"/>
                <a:gd name="T69" fmla="*/ 28 h 40"/>
                <a:gd name="T70" fmla="*/ 44 w 48"/>
                <a:gd name="T71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8" h="40">
                  <a:moveTo>
                    <a:pt x="48" y="16"/>
                  </a:moveTo>
                  <a:lnTo>
                    <a:pt x="48" y="16"/>
                  </a:lnTo>
                  <a:lnTo>
                    <a:pt x="48" y="16"/>
                  </a:lnTo>
                  <a:lnTo>
                    <a:pt x="46" y="14"/>
                  </a:lnTo>
                  <a:lnTo>
                    <a:pt x="44" y="14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40" y="8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8" y="20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2" y="32"/>
                  </a:lnTo>
                  <a:lnTo>
                    <a:pt x="22" y="34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38"/>
                  </a:lnTo>
                  <a:lnTo>
                    <a:pt x="32" y="40"/>
                  </a:lnTo>
                  <a:lnTo>
                    <a:pt x="34" y="38"/>
                  </a:lnTo>
                  <a:lnTo>
                    <a:pt x="36" y="38"/>
                  </a:lnTo>
                  <a:lnTo>
                    <a:pt x="38" y="36"/>
                  </a:lnTo>
                  <a:lnTo>
                    <a:pt x="40" y="32"/>
                  </a:lnTo>
                  <a:lnTo>
                    <a:pt x="40" y="30"/>
                  </a:lnTo>
                  <a:lnTo>
                    <a:pt x="40" y="28"/>
                  </a:lnTo>
                  <a:lnTo>
                    <a:pt x="42" y="24"/>
                  </a:lnTo>
                  <a:lnTo>
                    <a:pt x="44" y="22"/>
                  </a:lnTo>
                  <a:lnTo>
                    <a:pt x="48" y="1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2" name="Freeform 339"/>
            <p:cNvSpPr/>
            <p:nvPr/>
          </p:nvSpPr>
          <p:spPr bwMode="gray">
            <a:xfrm>
              <a:off x="4383" y="3010"/>
              <a:ext cx="82" cy="30"/>
            </a:xfrm>
            <a:custGeom>
              <a:avLst/>
              <a:gdLst>
                <a:gd name="T0" fmla="*/ 12 w 82"/>
                <a:gd name="T1" fmla="*/ 6 h 30"/>
                <a:gd name="T2" fmla="*/ 8 w 82"/>
                <a:gd name="T3" fmla="*/ 10 h 30"/>
                <a:gd name="T4" fmla="*/ 6 w 82"/>
                <a:gd name="T5" fmla="*/ 14 h 30"/>
                <a:gd name="T6" fmla="*/ 2 w 82"/>
                <a:gd name="T7" fmla="*/ 20 h 30"/>
                <a:gd name="T8" fmla="*/ 0 w 82"/>
                <a:gd name="T9" fmla="*/ 20 h 30"/>
                <a:gd name="T10" fmla="*/ 6 w 82"/>
                <a:gd name="T11" fmla="*/ 22 h 30"/>
                <a:gd name="T12" fmla="*/ 10 w 82"/>
                <a:gd name="T13" fmla="*/ 20 h 30"/>
                <a:gd name="T14" fmla="*/ 16 w 82"/>
                <a:gd name="T15" fmla="*/ 20 h 30"/>
                <a:gd name="T16" fmla="*/ 28 w 82"/>
                <a:gd name="T17" fmla="*/ 18 h 30"/>
                <a:gd name="T18" fmla="*/ 32 w 82"/>
                <a:gd name="T19" fmla="*/ 18 h 30"/>
                <a:gd name="T20" fmla="*/ 40 w 82"/>
                <a:gd name="T21" fmla="*/ 20 h 30"/>
                <a:gd name="T22" fmla="*/ 42 w 82"/>
                <a:gd name="T23" fmla="*/ 22 h 30"/>
                <a:gd name="T24" fmla="*/ 46 w 82"/>
                <a:gd name="T25" fmla="*/ 26 h 30"/>
                <a:gd name="T26" fmla="*/ 50 w 82"/>
                <a:gd name="T27" fmla="*/ 28 h 30"/>
                <a:gd name="T28" fmla="*/ 56 w 82"/>
                <a:gd name="T29" fmla="*/ 28 h 30"/>
                <a:gd name="T30" fmla="*/ 56 w 82"/>
                <a:gd name="T31" fmla="*/ 26 h 30"/>
                <a:gd name="T32" fmla="*/ 56 w 82"/>
                <a:gd name="T33" fmla="*/ 26 h 30"/>
                <a:gd name="T34" fmla="*/ 54 w 82"/>
                <a:gd name="T35" fmla="*/ 24 h 30"/>
                <a:gd name="T36" fmla="*/ 52 w 82"/>
                <a:gd name="T37" fmla="*/ 22 h 30"/>
                <a:gd name="T38" fmla="*/ 54 w 82"/>
                <a:gd name="T39" fmla="*/ 20 h 30"/>
                <a:gd name="T40" fmla="*/ 60 w 82"/>
                <a:gd name="T41" fmla="*/ 18 h 30"/>
                <a:gd name="T42" fmla="*/ 62 w 82"/>
                <a:gd name="T43" fmla="*/ 14 h 30"/>
                <a:gd name="T44" fmla="*/ 64 w 82"/>
                <a:gd name="T45" fmla="*/ 12 h 30"/>
                <a:gd name="T46" fmla="*/ 68 w 82"/>
                <a:gd name="T47" fmla="*/ 12 h 30"/>
                <a:gd name="T48" fmla="*/ 72 w 82"/>
                <a:gd name="T49" fmla="*/ 12 h 30"/>
                <a:gd name="T50" fmla="*/ 76 w 82"/>
                <a:gd name="T51" fmla="*/ 14 h 30"/>
                <a:gd name="T52" fmla="*/ 80 w 82"/>
                <a:gd name="T53" fmla="*/ 18 h 30"/>
                <a:gd name="T54" fmla="*/ 82 w 82"/>
                <a:gd name="T55" fmla="*/ 14 h 30"/>
                <a:gd name="T56" fmla="*/ 80 w 82"/>
                <a:gd name="T57" fmla="*/ 10 h 30"/>
                <a:gd name="T58" fmla="*/ 78 w 82"/>
                <a:gd name="T59" fmla="*/ 6 h 30"/>
                <a:gd name="T60" fmla="*/ 70 w 82"/>
                <a:gd name="T61" fmla="*/ 4 h 30"/>
                <a:gd name="T62" fmla="*/ 66 w 82"/>
                <a:gd name="T63" fmla="*/ 4 h 30"/>
                <a:gd name="T64" fmla="*/ 62 w 82"/>
                <a:gd name="T65" fmla="*/ 4 h 30"/>
                <a:gd name="T66" fmla="*/ 50 w 82"/>
                <a:gd name="T67" fmla="*/ 8 h 30"/>
                <a:gd name="T68" fmla="*/ 44 w 82"/>
                <a:gd name="T69" fmla="*/ 10 h 30"/>
                <a:gd name="T70" fmla="*/ 40 w 82"/>
                <a:gd name="T71" fmla="*/ 10 h 30"/>
                <a:gd name="T72" fmla="*/ 34 w 82"/>
                <a:gd name="T73" fmla="*/ 8 h 30"/>
                <a:gd name="T74" fmla="*/ 32 w 82"/>
                <a:gd name="T75" fmla="*/ 8 h 30"/>
                <a:gd name="T76" fmla="*/ 30 w 82"/>
                <a:gd name="T77" fmla="*/ 6 h 30"/>
                <a:gd name="T78" fmla="*/ 16 w 82"/>
                <a:gd name="T7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2" h="30">
                  <a:moveTo>
                    <a:pt x="16" y="0"/>
                  </a:moveTo>
                  <a:lnTo>
                    <a:pt x="12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2" y="18"/>
                  </a:lnTo>
                  <a:lnTo>
                    <a:pt x="28" y="18"/>
                  </a:lnTo>
                  <a:lnTo>
                    <a:pt x="30" y="18"/>
                  </a:lnTo>
                  <a:lnTo>
                    <a:pt x="32" y="18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50" y="30"/>
                  </a:lnTo>
                  <a:lnTo>
                    <a:pt x="50" y="28"/>
                  </a:lnTo>
                  <a:lnTo>
                    <a:pt x="54" y="28"/>
                  </a:lnTo>
                  <a:lnTo>
                    <a:pt x="56" y="28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54" y="20"/>
                  </a:lnTo>
                  <a:lnTo>
                    <a:pt x="54" y="20"/>
                  </a:lnTo>
                  <a:lnTo>
                    <a:pt x="58" y="18"/>
                  </a:lnTo>
                  <a:lnTo>
                    <a:pt x="60" y="18"/>
                  </a:lnTo>
                  <a:lnTo>
                    <a:pt x="62" y="16"/>
                  </a:lnTo>
                  <a:lnTo>
                    <a:pt x="62" y="14"/>
                  </a:lnTo>
                  <a:lnTo>
                    <a:pt x="64" y="14"/>
                  </a:lnTo>
                  <a:lnTo>
                    <a:pt x="64" y="12"/>
                  </a:lnTo>
                  <a:lnTo>
                    <a:pt x="66" y="12"/>
                  </a:lnTo>
                  <a:lnTo>
                    <a:pt x="68" y="12"/>
                  </a:lnTo>
                  <a:lnTo>
                    <a:pt x="70" y="10"/>
                  </a:lnTo>
                  <a:lnTo>
                    <a:pt x="72" y="12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8" y="16"/>
                  </a:lnTo>
                  <a:lnTo>
                    <a:pt x="80" y="18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80" y="12"/>
                  </a:lnTo>
                  <a:lnTo>
                    <a:pt x="80" y="10"/>
                  </a:lnTo>
                  <a:lnTo>
                    <a:pt x="82" y="8"/>
                  </a:lnTo>
                  <a:lnTo>
                    <a:pt x="78" y="6"/>
                  </a:lnTo>
                  <a:lnTo>
                    <a:pt x="74" y="4"/>
                  </a:lnTo>
                  <a:lnTo>
                    <a:pt x="70" y="4"/>
                  </a:lnTo>
                  <a:lnTo>
                    <a:pt x="68" y="4"/>
                  </a:lnTo>
                  <a:lnTo>
                    <a:pt x="66" y="4"/>
                  </a:lnTo>
                  <a:lnTo>
                    <a:pt x="64" y="4"/>
                  </a:lnTo>
                  <a:lnTo>
                    <a:pt x="62" y="4"/>
                  </a:lnTo>
                  <a:lnTo>
                    <a:pt x="56" y="6"/>
                  </a:lnTo>
                  <a:lnTo>
                    <a:pt x="50" y="8"/>
                  </a:lnTo>
                  <a:lnTo>
                    <a:pt x="46" y="8"/>
                  </a:lnTo>
                  <a:lnTo>
                    <a:pt x="44" y="10"/>
                  </a:lnTo>
                  <a:lnTo>
                    <a:pt x="42" y="10"/>
                  </a:lnTo>
                  <a:lnTo>
                    <a:pt x="40" y="10"/>
                  </a:lnTo>
                  <a:lnTo>
                    <a:pt x="36" y="8"/>
                  </a:lnTo>
                  <a:lnTo>
                    <a:pt x="34" y="8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6" y="4"/>
                  </a:lnTo>
                  <a:lnTo>
                    <a:pt x="1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" name="Freeform 340"/>
            <p:cNvSpPr/>
            <p:nvPr/>
          </p:nvSpPr>
          <p:spPr bwMode="gray">
            <a:xfrm>
              <a:off x="3961" y="2686"/>
              <a:ext cx="386" cy="248"/>
            </a:xfrm>
            <a:custGeom>
              <a:avLst/>
              <a:gdLst>
                <a:gd name="T0" fmla="*/ 380 w 386"/>
                <a:gd name="T1" fmla="*/ 178 h 248"/>
                <a:gd name="T2" fmla="*/ 384 w 386"/>
                <a:gd name="T3" fmla="*/ 170 h 248"/>
                <a:gd name="T4" fmla="*/ 386 w 386"/>
                <a:gd name="T5" fmla="*/ 164 h 248"/>
                <a:gd name="T6" fmla="*/ 374 w 386"/>
                <a:gd name="T7" fmla="*/ 162 h 248"/>
                <a:gd name="T8" fmla="*/ 356 w 386"/>
                <a:gd name="T9" fmla="*/ 162 h 248"/>
                <a:gd name="T10" fmla="*/ 346 w 386"/>
                <a:gd name="T11" fmla="*/ 166 h 248"/>
                <a:gd name="T12" fmla="*/ 340 w 386"/>
                <a:gd name="T13" fmla="*/ 164 h 248"/>
                <a:gd name="T14" fmla="*/ 334 w 386"/>
                <a:gd name="T15" fmla="*/ 170 h 248"/>
                <a:gd name="T16" fmla="*/ 332 w 386"/>
                <a:gd name="T17" fmla="*/ 184 h 248"/>
                <a:gd name="T18" fmla="*/ 326 w 386"/>
                <a:gd name="T19" fmla="*/ 192 h 248"/>
                <a:gd name="T20" fmla="*/ 314 w 386"/>
                <a:gd name="T21" fmla="*/ 196 h 248"/>
                <a:gd name="T22" fmla="*/ 302 w 386"/>
                <a:gd name="T23" fmla="*/ 198 h 248"/>
                <a:gd name="T24" fmla="*/ 268 w 386"/>
                <a:gd name="T25" fmla="*/ 190 h 248"/>
                <a:gd name="T26" fmla="*/ 258 w 386"/>
                <a:gd name="T27" fmla="*/ 184 h 248"/>
                <a:gd name="T28" fmla="*/ 254 w 386"/>
                <a:gd name="T29" fmla="*/ 162 h 248"/>
                <a:gd name="T30" fmla="*/ 244 w 386"/>
                <a:gd name="T31" fmla="*/ 136 h 248"/>
                <a:gd name="T32" fmla="*/ 244 w 386"/>
                <a:gd name="T33" fmla="*/ 116 h 248"/>
                <a:gd name="T34" fmla="*/ 232 w 386"/>
                <a:gd name="T35" fmla="*/ 90 h 248"/>
                <a:gd name="T36" fmla="*/ 208 w 386"/>
                <a:gd name="T37" fmla="*/ 62 h 248"/>
                <a:gd name="T38" fmla="*/ 194 w 386"/>
                <a:gd name="T39" fmla="*/ 50 h 248"/>
                <a:gd name="T40" fmla="*/ 184 w 386"/>
                <a:gd name="T41" fmla="*/ 54 h 248"/>
                <a:gd name="T42" fmla="*/ 164 w 386"/>
                <a:gd name="T43" fmla="*/ 48 h 248"/>
                <a:gd name="T44" fmla="*/ 142 w 386"/>
                <a:gd name="T45" fmla="*/ 12 h 248"/>
                <a:gd name="T46" fmla="*/ 126 w 386"/>
                <a:gd name="T47" fmla="*/ 10 h 248"/>
                <a:gd name="T48" fmla="*/ 100 w 386"/>
                <a:gd name="T49" fmla="*/ 20 h 248"/>
                <a:gd name="T50" fmla="*/ 54 w 386"/>
                <a:gd name="T51" fmla="*/ 14 h 248"/>
                <a:gd name="T52" fmla="*/ 26 w 386"/>
                <a:gd name="T53" fmla="*/ 0 h 248"/>
                <a:gd name="T54" fmla="*/ 6 w 386"/>
                <a:gd name="T55" fmla="*/ 22 h 248"/>
                <a:gd name="T56" fmla="*/ 22 w 386"/>
                <a:gd name="T57" fmla="*/ 58 h 248"/>
                <a:gd name="T58" fmla="*/ 30 w 386"/>
                <a:gd name="T59" fmla="*/ 80 h 248"/>
                <a:gd name="T60" fmla="*/ 44 w 386"/>
                <a:gd name="T61" fmla="*/ 88 h 248"/>
                <a:gd name="T62" fmla="*/ 58 w 386"/>
                <a:gd name="T63" fmla="*/ 108 h 248"/>
                <a:gd name="T64" fmla="*/ 82 w 386"/>
                <a:gd name="T65" fmla="*/ 142 h 248"/>
                <a:gd name="T66" fmla="*/ 94 w 386"/>
                <a:gd name="T67" fmla="*/ 148 h 248"/>
                <a:gd name="T68" fmla="*/ 94 w 386"/>
                <a:gd name="T69" fmla="*/ 140 h 248"/>
                <a:gd name="T70" fmla="*/ 80 w 386"/>
                <a:gd name="T71" fmla="*/ 116 h 248"/>
                <a:gd name="T72" fmla="*/ 52 w 386"/>
                <a:gd name="T73" fmla="*/ 72 h 248"/>
                <a:gd name="T74" fmla="*/ 30 w 386"/>
                <a:gd name="T75" fmla="*/ 24 h 248"/>
                <a:gd name="T76" fmla="*/ 30 w 386"/>
                <a:gd name="T77" fmla="*/ 16 h 248"/>
                <a:gd name="T78" fmla="*/ 42 w 386"/>
                <a:gd name="T79" fmla="*/ 18 h 248"/>
                <a:gd name="T80" fmla="*/ 68 w 386"/>
                <a:gd name="T81" fmla="*/ 66 h 248"/>
                <a:gd name="T82" fmla="*/ 84 w 386"/>
                <a:gd name="T83" fmla="*/ 80 h 248"/>
                <a:gd name="T84" fmla="*/ 96 w 386"/>
                <a:gd name="T85" fmla="*/ 90 h 248"/>
                <a:gd name="T86" fmla="*/ 116 w 386"/>
                <a:gd name="T87" fmla="*/ 116 h 248"/>
                <a:gd name="T88" fmla="*/ 142 w 386"/>
                <a:gd name="T89" fmla="*/ 148 h 248"/>
                <a:gd name="T90" fmla="*/ 150 w 386"/>
                <a:gd name="T91" fmla="*/ 198 h 248"/>
                <a:gd name="T92" fmla="*/ 174 w 386"/>
                <a:gd name="T93" fmla="*/ 204 h 248"/>
                <a:gd name="T94" fmla="*/ 226 w 386"/>
                <a:gd name="T95" fmla="*/ 224 h 248"/>
                <a:gd name="T96" fmla="*/ 272 w 386"/>
                <a:gd name="T97" fmla="*/ 240 h 248"/>
                <a:gd name="T98" fmla="*/ 304 w 386"/>
                <a:gd name="T99" fmla="*/ 240 h 248"/>
                <a:gd name="T100" fmla="*/ 314 w 386"/>
                <a:gd name="T101" fmla="*/ 244 h 248"/>
                <a:gd name="T102" fmla="*/ 318 w 386"/>
                <a:gd name="T103" fmla="*/ 242 h 248"/>
                <a:gd name="T104" fmla="*/ 322 w 386"/>
                <a:gd name="T105" fmla="*/ 232 h 248"/>
                <a:gd name="T106" fmla="*/ 320 w 386"/>
                <a:gd name="T107" fmla="*/ 226 h 248"/>
                <a:gd name="T108" fmla="*/ 346 w 386"/>
                <a:gd name="T109" fmla="*/ 222 h 248"/>
                <a:gd name="T110" fmla="*/ 340 w 386"/>
                <a:gd name="T111" fmla="*/ 194 h 248"/>
                <a:gd name="T112" fmla="*/ 360 w 386"/>
                <a:gd name="T113" fmla="*/ 190 h 248"/>
                <a:gd name="T114" fmla="*/ 366 w 386"/>
                <a:gd name="T115" fmla="*/ 190 h 248"/>
                <a:gd name="T116" fmla="*/ 374 w 386"/>
                <a:gd name="T117" fmla="*/ 186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6" h="248">
                  <a:moveTo>
                    <a:pt x="374" y="186"/>
                  </a:moveTo>
                  <a:lnTo>
                    <a:pt x="378" y="182"/>
                  </a:lnTo>
                  <a:lnTo>
                    <a:pt x="378" y="178"/>
                  </a:lnTo>
                  <a:lnTo>
                    <a:pt x="380" y="178"/>
                  </a:lnTo>
                  <a:lnTo>
                    <a:pt x="382" y="174"/>
                  </a:lnTo>
                  <a:lnTo>
                    <a:pt x="382" y="172"/>
                  </a:lnTo>
                  <a:lnTo>
                    <a:pt x="384" y="172"/>
                  </a:lnTo>
                  <a:lnTo>
                    <a:pt x="384" y="170"/>
                  </a:lnTo>
                  <a:lnTo>
                    <a:pt x="386" y="168"/>
                  </a:lnTo>
                  <a:lnTo>
                    <a:pt x="386" y="166"/>
                  </a:lnTo>
                  <a:lnTo>
                    <a:pt x="386" y="164"/>
                  </a:lnTo>
                  <a:lnTo>
                    <a:pt x="386" y="164"/>
                  </a:lnTo>
                  <a:lnTo>
                    <a:pt x="384" y="164"/>
                  </a:lnTo>
                  <a:lnTo>
                    <a:pt x="382" y="162"/>
                  </a:lnTo>
                  <a:lnTo>
                    <a:pt x="376" y="162"/>
                  </a:lnTo>
                  <a:lnTo>
                    <a:pt x="374" y="162"/>
                  </a:lnTo>
                  <a:lnTo>
                    <a:pt x="372" y="162"/>
                  </a:lnTo>
                  <a:lnTo>
                    <a:pt x="366" y="162"/>
                  </a:lnTo>
                  <a:lnTo>
                    <a:pt x="362" y="162"/>
                  </a:lnTo>
                  <a:lnTo>
                    <a:pt x="356" y="162"/>
                  </a:lnTo>
                  <a:lnTo>
                    <a:pt x="352" y="164"/>
                  </a:lnTo>
                  <a:lnTo>
                    <a:pt x="350" y="164"/>
                  </a:lnTo>
                  <a:lnTo>
                    <a:pt x="348" y="164"/>
                  </a:lnTo>
                  <a:lnTo>
                    <a:pt x="346" y="166"/>
                  </a:lnTo>
                  <a:lnTo>
                    <a:pt x="342" y="164"/>
                  </a:lnTo>
                  <a:lnTo>
                    <a:pt x="342" y="164"/>
                  </a:lnTo>
                  <a:lnTo>
                    <a:pt x="340" y="164"/>
                  </a:lnTo>
                  <a:lnTo>
                    <a:pt x="340" y="164"/>
                  </a:lnTo>
                  <a:lnTo>
                    <a:pt x="338" y="164"/>
                  </a:lnTo>
                  <a:lnTo>
                    <a:pt x="336" y="166"/>
                  </a:lnTo>
                  <a:lnTo>
                    <a:pt x="334" y="170"/>
                  </a:lnTo>
                  <a:lnTo>
                    <a:pt x="334" y="170"/>
                  </a:lnTo>
                  <a:lnTo>
                    <a:pt x="334" y="174"/>
                  </a:lnTo>
                  <a:lnTo>
                    <a:pt x="332" y="178"/>
                  </a:lnTo>
                  <a:lnTo>
                    <a:pt x="332" y="182"/>
                  </a:lnTo>
                  <a:lnTo>
                    <a:pt x="332" y="184"/>
                  </a:lnTo>
                  <a:lnTo>
                    <a:pt x="332" y="186"/>
                  </a:lnTo>
                  <a:lnTo>
                    <a:pt x="332" y="188"/>
                  </a:lnTo>
                  <a:lnTo>
                    <a:pt x="328" y="190"/>
                  </a:lnTo>
                  <a:lnTo>
                    <a:pt x="326" y="192"/>
                  </a:lnTo>
                  <a:lnTo>
                    <a:pt x="324" y="192"/>
                  </a:lnTo>
                  <a:lnTo>
                    <a:pt x="322" y="192"/>
                  </a:lnTo>
                  <a:lnTo>
                    <a:pt x="318" y="194"/>
                  </a:lnTo>
                  <a:lnTo>
                    <a:pt x="314" y="196"/>
                  </a:lnTo>
                  <a:lnTo>
                    <a:pt x="314" y="196"/>
                  </a:lnTo>
                  <a:lnTo>
                    <a:pt x="312" y="196"/>
                  </a:lnTo>
                  <a:lnTo>
                    <a:pt x="308" y="198"/>
                  </a:lnTo>
                  <a:lnTo>
                    <a:pt x="302" y="198"/>
                  </a:lnTo>
                  <a:lnTo>
                    <a:pt x="294" y="198"/>
                  </a:lnTo>
                  <a:lnTo>
                    <a:pt x="284" y="196"/>
                  </a:lnTo>
                  <a:lnTo>
                    <a:pt x="276" y="194"/>
                  </a:lnTo>
                  <a:lnTo>
                    <a:pt x="268" y="190"/>
                  </a:lnTo>
                  <a:lnTo>
                    <a:pt x="262" y="188"/>
                  </a:lnTo>
                  <a:lnTo>
                    <a:pt x="262" y="186"/>
                  </a:lnTo>
                  <a:lnTo>
                    <a:pt x="260" y="186"/>
                  </a:lnTo>
                  <a:lnTo>
                    <a:pt x="258" y="184"/>
                  </a:lnTo>
                  <a:lnTo>
                    <a:pt x="256" y="180"/>
                  </a:lnTo>
                  <a:lnTo>
                    <a:pt x="256" y="176"/>
                  </a:lnTo>
                  <a:lnTo>
                    <a:pt x="254" y="172"/>
                  </a:lnTo>
                  <a:lnTo>
                    <a:pt x="254" y="162"/>
                  </a:lnTo>
                  <a:lnTo>
                    <a:pt x="250" y="152"/>
                  </a:lnTo>
                  <a:lnTo>
                    <a:pt x="244" y="142"/>
                  </a:lnTo>
                  <a:lnTo>
                    <a:pt x="244" y="140"/>
                  </a:lnTo>
                  <a:lnTo>
                    <a:pt x="244" y="136"/>
                  </a:lnTo>
                  <a:lnTo>
                    <a:pt x="244" y="132"/>
                  </a:lnTo>
                  <a:lnTo>
                    <a:pt x="242" y="126"/>
                  </a:lnTo>
                  <a:lnTo>
                    <a:pt x="242" y="122"/>
                  </a:lnTo>
                  <a:lnTo>
                    <a:pt x="244" y="116"/>
                  </a:lnTo>
                  <a:lnTo>
                    <a:pt x="244" y="112"/>
                  </a:lnTo>
                  <a:lnTo>
                    <a:pt x="242" y="96"/>
                  </a:lnTo>
                  <a:lnTo>
                    <a:pt x="240" y="96"/>
                  </a:lnTo>
                  <a:lnTo>
                    <a:pt x="232" y="90"/>
                  </a:lnTo>
                  <a:lnTo>
                    <a:pt x="222" y="80"/>
                  </a:lnTo>
                  <a:lnTo>
                    <a:pt x="210" y="64"/>
                  </a:lnTo>
                  <a:lnTo>
                    <a:pt x="210" y="64"/>
                  </a:lnTo>
                  <a:lnTo>
                    <a:pt x="208" y="62"/>
                  </a:lnTo>
                  <a:lnTo>
                    <a:pt x="206" y="58"/>
                  </a:lnTo>
                  <a:lnTo>
                    <a:pt x="202" y="56"/>
                  </a:lnTo>
                  <a:lnTo>
                    <a:pt x="198" y="52"/>
                  </a:lnTo>
                  <a:lnTo>
                    <a:pt x="194" y="50"/>
                  </a:lnTo>
                  <a:lnTo>
                    <a:pt x="190" y="50"/>
                  </a:lnTo>
                  <a:lnTo>
                    <a:pt x="188" y="52"/>
                  </a:lnTo>
                  <a:lnTo>
                    <a:pt x="186" y="52"/>
                  </a:lnTo>
                  <a:lnTo>
                    <a:pt x="184" y="54"/>
                  </a:lnTo>
                  <a:lnTo>
                    <a:pt x="180" y="54"/>
                  </a:lnTo>
                  <a:lnTo>
                    <a:pt x="174" y="54"/>
                  </a:lnTo>
                  <a:lnTo>
                    <a:pt x="168" y="50"/>
                  </a:lnTo>
                  <a:lnTo>
                    <a:pt x="164" y="48"/>
                  </a:lnTo>
                  <a:lnTo>
                    <a:pt x="156" y="42"/>
                  </a:lnTo>
                  <a:lnTo>
                    <a:pt x="148" y="30"/>
                  </a:lnTo>
                  <a:lnTo>
                    <a:pt x="144" y="14"/>
                  </a:lnTo>
                  <a:lnTo>
                    <a:pt x="142" y="12"/>
                  </a:lnTo>
                  <a:lnTo>
                    <a:pt x="140" y="12"/>
                  </a:lnTo>
                  <a:lnTo>
                    <a:pt x="136" y="10"/>
                  </a:lnTo>
                  <a:lnTo>
                    <a:pt x="130" y="10"/>
                  </a:lnTo>
                  <a:lnTo>
                    <a:pt x="126" y="10"/>
                  </a:lnTo>
                  <a:lnTo>
                    <a:pt x="120" y="10"/>
                  </a:lnTo>
                  <a:lnTo>
                    <a:pt x="116" y="14"/>
                  </a:lnTo>
                  <a:lnTo>
                    <a:pt x="112" y="16"/>
                  </a:lnTo>
                  <a:lnTo>
                    <a:pt x="100" y="20"/>
                  </a:lnTo>
                  <a:lnTo>
                    <a:pt x="82" y="20"/>
                  </a:lnTo>
                  <a:lnTo>
                    <a:pt x="78" y="20"/>
                  </a:lnTo>
                  <a:lnTo>
                    <a:pt x="68" y="18"/>
                  </a:lnTo>
                  <a:lnTo>
                    <a:pt x="54" y="14"/>
                  </a:lnTo>
                  <a:lnTo>
                    <a:pt x="42" y="10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4" y="2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6" y="22"/>
                  </a:lnTo>
                  <a:lnTo>
                    <a:pt x="12" y="36"/>
                  </a:lnTo>
                  <a:lnTo>
                    <a:pt x="18" y="48"/>
                  </a:lnTo>
                  <a:lnTo>
                    <a:pt x="22" y="58"/>
                  </a:lnTo>
                  <a:lnTo>
                    <a:pt x="22" y="58"/>
                  </a:lnTo>
                  <a:lnTo>
                    <a:pt x="24" y="62"/>
                  </a:lnTo>
                  <a:lnTo>
                    <a:pt x="26" y="68"/>
                  </a:lnTo>
                  <a:lnTo>
                    <a:pt x="28" y="74"/>
                  </a:lnTo>
                  <a:lnTo>
                    <a:pt x="30" y="80"/>
                  </a:lnTo>
                  <a:lnTo>
                    <a:pt x="32" y="82"/>
                  </a:lnTo>
                  <a:lnTo>
                    <a:pt x="34" y="82"/>
                  </a:lnTo>
                  <a:lnTo>
                    <a:pt x="38" y="84"/>
                  </a:lnTo>
                  <a:lnTo>
                    <a:pt x="44" y="88"/>
                  </a:lnTo>
                  <a:lnTo>
                    <a:pt x="48" y="92"/>
                  </a:lnTo>
                  <a:lnTo>
                    <a:pt x="52" y="98"/>
                  </a:lnTo>
                  <a:lnTo>
                    <a:pt x="56" y="106"/>
                  </a:lnTo>
                  <a:lnTo>
                    <a:pt x="58" y="108"/>
                  </a:lnTo>
                  <a:lnTo>
                    <a:pt x="62" y="118"/>
                  </a:lnTo>
                  <a:lnTo>
                    <a:pt x="68" y="128"/>
                  </a:lnTo>
                  <a:lnTo>
                    <a:pt x="76" y="136"/>
                  </a:lnTo>
                  <a:lnTo>
                    <a:pt x="82" y="142"/>
                  </a:lnTo>
                  <a:lnTo>
                    <a:pt x="84" y="144"/>
                  </a:lnTo>
                  <a:lnTo>
                    <a:pt x="88" y="146"/>
                  </a:lnTo>
                  <a:lnTo>
                    <a:pt x="92" y="148"/>
                  </a:lnTo>
                  <a:lnTo>
                    <a:pt x="94" y="148"/>
                  </a:lnTo>
                  <a:lnTo>
                    <a:pt x="96" y="148"/>
                  </a:lnTo>
                  <a:lnTo>
                    <a:pt x="98" y="148"/>
                  </a:lnTo>
                  <a:lnTo>
                    <a:pt x="98" y="144"/>
                  </a:lnTo>
                  <a:lnTo>
                    <a:pt x="94" y="140"/>
                  </a:lnTo>
                  <a:lnTo>
                    <a:pt x="90" y="134"/>
                  </a:lnTo>
                  <a:lnTo>
                    <a:pt x="86" y="126"/>
                  </a:lnTo>
                  <a:lnTo>
                    <a:pt x="82" y="120"/>
                  </a:lnTo>
                  <a:lnTo>
                    <a:pt x="80" y="116"/>
                  </a:lnTo>
                  <a:lnTo>
                    <a:pt x="74" y="108"/>
                  </a:lnTo>
                  <a:lnTo>
                    <a:pt x="68" y="94"/>
                  </a:lnTo>
                  <a:lnTo>
                    <a:pt x="62" y="82"/>
                  </a:lnTo>
                  <a:lnTo>
                    <a:pt x="52" y="72"/>
                  </a:lnTo>
                  <a:lnTo>
                    <a:pt x="42" y="58"/>
                  </a:lnTo>
                  <a:lnTo>
                    <a:pt x="34" y="42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0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8" y="16"/>
                  </a:lnTo>
                  <a:lnTo>
                    <a:pt x="42" y="18"/>
                  </a:lnTo>
                  <a:lnTo>
                    <a:pt x="44" y="24"/>
                  </a:lnTo>
                  <a:lnTo>
                    <a:pt x="50" y="36"/>
                  </a:lnTo>
                  <a:lnTo>
                    <a:pt x="58" y="52"/>
                  </a:lnTo>
                  <a:lnTo>
                    <a:pt x="68" y="66"/>
                  </a:lnTo>
                  <a:lnTo>
                    <a:pt x="78" y="78"/>
                  </a:lnTo>
                  <a:lnTo>
                    <a:pt x="78" y="78"/>
                  </a:lnTo>
                  <a:lnTo>
                    <a:pt x="80" y="78"/>
                  </a:lnTo>
                  <a:lnTo>
                    <a:pt x="84" y="80"/>
                  </a:lnTo>
                  <a:lnTo>
                    <a:pt x="88" y="80"/>
                  </a:lnTo>
                  <a:lnTo>
                    <a:pt x="92" y="84"/>
                  </a:lnTo>
                  <a:lnTo>
                    <a:pt x="94" y="86"/>
                  </a:lnTo>
                  <a:lnTo>
                    <a:pt x="96" y="90"/>
                  </a:lnTo>
                  <a:lnTo>
                    <a:pt x="98" y="96"/>
                  </a:lnTo>
                  <a:lnTo>
                    <a:pt x="100" y="98"/>
                  </a:lnTo>
                  <a:lnTo>
                    <a:pt x="106" y="106"/>
                  </a:lnTo>
                  <a:lnTo>
                    <a:pt x="116" y="116"/>
                  </a:lnTo>
                  <a:lnTo>
                    <a:pt x="124" y="126"/>
                  </a:lnTo>
                  <a:lnTo>
                    <a:pt x="134" y="136"/>
                  </a:lnTo>
                  <a:lnTo>
                    <a:pt x="140" y="142"/>
                  </a:lnTo>
                  <a:lnTo>
                    <a:pt x="142" y="148"/>
                  </a:lnTo>
                  <a:lnTo>
                    <a:pt x="144" y="160"/>
                  </a:lnTo>
                  <a:lnTo>
                    <a:pt x="148" y="176"/>
                  </a:lnTo>
                  <a:lnTo>
                    <a:pt x="148" y="198"/>
                  </a:lnTo>
                  <a:lnTo>
                    <a:pt x="150" y="198"/>
                  </a:lnTo>
                  <a:lnTo>
                    <a:pt x="154" y="200"/>
                  </a:lnTo>
                  <a:lnTo>
                    <a:pt x="160" y="202"/>
                  </a:lnTo>
                  <a:lnTo>
                    <a:pt x="170" y="204"/>
                  </a:lnTo>
                  <a:lnTo>
                    <a:pt x="174" y="204"/>
                  </a:lnTo>
                  <a:lnTo>
                    <a:pt x="186" y="208"/>
                  </a:lnTo>
                  <a:lnTo>
                    <a:pt x="198" y="216"/>
                  </a:lnTo>
                  <a:lnTo>
                    <a:pt x="208" y="224"/>
                  </a:lnTo>
                  <a:lnTo>
                    <a:pt x="226" y="224"/>
                  </a:lnTo>
                  <a:lnTo>
                    <a:pt x="230" y="226"/>
                  </a:lnTo>
                  <a:lnTo>
                    <a:pt x="240" y="230"/>
                  </a:lnTo>
                  <a:lnTo>
                    <a:pt x="254" y="236"/>
                  </a:lnTo>
                  <a:lnTo>
                    <a:pt x="272" y="240"/>
                  </a:lnTo>
                  <a:lnTo>
                    <a:pt x="278" y="240"/>
                  </a:lnTo>
                  <a:lnTo>
                    <a:pt x="290" y="240"/>
                  </a:lnTo>
                  <a:lnTo>
                    <a:pt x="304" y="240"/>
                  </a:lnTo>
                  <a:lnTo>
                    <a:pt x="304" y="240"/>
                  </a:lnTo>
                  <a:lnTo>
                    <a:pt x="306" y="240"/>
                  </a:lnTo>
                  <a:lnTo>
                    <a:pt x="308" y="240"/>
                  </a:lnTo>
                  <a:lnTo>
                    <a:pt x="310" y="242"/>
                  </a:lnTo>
                  <a:lnTo>
                    <a:pt x="314" y="244"/>
                  </a:lnTo>
                  <a:lnTo>
                    <a:pt x="314" y="248"/>
                  </a:lnTo>
                  <a:lnTo>
                    <a:pt x="316" y="248"/>
                  </a:lnTo>
                  <a:lnTo>
                    <a:pt x="316" y="244"/>
                  </a:lnTo>
                  <a:lnTo>
                    <a:pt x="318" y="242"/>
                  </a:lnTo>
                  <a:lnTo>
                    <a:pt x="320" y="238"/>
                  </a:lnTo>
                  <a:lnTo>
                    <a:pt x="322" y="236"/>
                  </a:lnTo>
                  <a:lnTo>
                    <a:pt x="322" y="234"/>
                  </a:lnTo>
                  <a:lnTo>
                    <a:pt x="322" y="232"/>
                  </a:lnTo>
                  <a:lnTo>
                    <a:pt x="322" y="230"/>
                  </a:lnTo>
                  <a:lnTo>
                    <a:pt x="320" y="228"/>
                  </a:lnTo>
                  <a:lnTo>
                    <a:pt x="320" y="226"/>
                  </a:lnTo>
                  <a:lnTo>
                    <a:pt x="320" y="226"/>
                  </a:lnTo>
                  <a:lnTo>
                    <a:pt x="320" y="224"/>
                  </a:lnTo>
                  <a:lnTo>
                    <a:pt x="320" y="222"/>
                  </a:lnTo>
                  <a:lnTo>
                    <a:pt x="322" y="222"/>
                  </a:lnTo>
                  <a:lnTo>
                    <a:pt x="346" y="222"/>
                  </a:lnTo>
                  <a:lnTo>
                    <a:pt x="346" y="212"/>
                  </a:lnTo>
                  <a:lnTo>
                    <a:pt x="336" y="202"/>
                  </a:lnTo>
                  <a:lnTo>
                    <a:pt x="340" y="202"/>
                  </a:lnTo>
                  <a:lnTo>
                    <a:pt x="340" y="194"/>
                  </a:lnTo>
                  <a:lnTo>
                    <a:pt x="360" y="194"/>
                  </a:lnTo>
                  <a:lnTo>
                    <a:pt x="360" y="194"/>
                  </a:lnTo>
                  <a:lnTo>
                    <a:pt x="360" y="192"/>
                  </a:lnTo>
                  <a:lnTo>
                    <a:pt x="360" y="190"/>
                  </a:lnTo>
                  <a:lnTo>
                    <a:pt x="362" y="190"/>
                  </a:lnTo>
                  <a:lnTo>
                    <a:pt x="364" y="192"/>
                  </a:lnTo>
                  <a:lnTo>
                    <a:pt x="366" y="190"/>
                  </a:lnTo>
                  <a:lnTo>
                    <a:pt x="366" y="190"/>
                  </a:lnTo>
                  <a:lnTo>
                    <a:pt x="368" y="188"/>
                  </a:lnTo>
                  <a:lnTo>
                    <a:pt x="370" y="188"/>
                  </a:lnTo>
                  <a:lnTo>
                    <a:pt x="372" y="188"/>
                  </a:lnTo>
                  <a:lnTo>
                    <a:pt x="374" y="186"/>
                  </a:lnTo>
                  <a:lnTo>
                    <a:pt x="374" y="18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" name="Freeform 341"/>
            <p:cNvSpPr/>
            <p:nvPr/>
          </p:nvSpPr>
          <p:spPr bwMode="gray">
            <a:xfrm>
              <a:off x="4305" y="2920"/>
              <a:ext cx="82" cy="46"/>
            </a:xfrm>
            <a:custGeom>
              <a:avLst/>
              <a:gdLst>
                <a:gd name="T0" fmla="*/ 80 w 82"/>
                <a:gd name="T1" fmla="*/ 8 h 46"/>
                <a:gd name="T2" fmla="*/ 76 w 82"/>
                <a:gd name="T3" fmla="*/ 8 h 46"/>
                <a:gd name="T4" fmla="*/ 72 w 82"/>
                <a:gd name="T5" fmla="*/ 8 h 46"/>
                <a:gd name="T6" fmla="*/ 68 w 82"/>
                <a:gd name="T7" fmla="*/ 8 h 46"/>
                <a:gd name="T8" fmla="*/ 66 w 82"/>
                <a:gd name="T9" fmla="*/ 8 h 46"/>
                <a:gd name="T10" fmla="*/ 62 w 82"/>
                <a:gd name="T11" fmla="*/ 12 h 46"/>
                <a:gd name="T12" fmla="*/ 60 w 82"/>
                <a:gd name="T13" fmla="*/ 18 h 46"/>
                <a:gd name="T14" fmla="*/ 56 w 82"/>
                <a:gd name="T15" fmla="*/ 24 h 46"/>
                <a:gd name="T16" fmla="*/ 50 w 82"/>
                <a:gd name="T17" fmla="*/ 30 h 46"/>
                <a:gd name="T18" fmla="*/ 48 w 82"/>
                <a:gd name="T19" fmla="*/ 30 h 46"/>
                <a:gd name="T20" fmla="*/ 44 w 82"/>
                <a:gd name="T21" fmla="*/ 34 h 46"/>
                <a:gd name="T22" fmla="*/ 44 w 82"/>
                <a:gd name="T23" fmla="*/ 38 h 46"/>
                <a:gd name="T24" fmla="*/ 42 w 82"/>
                <a:gd name="T25" fmla="*/ 42 h 46"/>
                <a:gd name="T26" fmla="*/ 38 w 82"/>
                <a:gd name="T27" fmla="*/ 44 h 46"/>
                <a:gd name="T28" fmla="*/ 36 w 82"/>
                <a:gd name="T29" fmla="*/ 46 h 46"/>
                <a:gd name="T30" fmla="*/ 34 w 82"/>
                <a:gd name="T31" fmla="*/ 42 h 46"/>
                <a:gd name="T32" fmla="*/ 32 w 82"/>
                <a:gd name="T33" fmla="*/ 42 h 46"/>
                <a:gd name="T34" fmla="*/ 30 w 82"/>
                <a:gd name="T35" fmla="*/ 44 h 46"/>
                <a:gd name="T36" fmla="*/ 30 w 82"/>
                <a:gd name="T37" fmla="*/ 42 h 46"/>
                <a:gd name="T38" fmla="*/ 30 w 82"/>
                <a:gd name="T39" fmla="*/ 36 h 46"/>
                <a:gd name="T40" fmla="*/ 30 w 82"/>
                <a:gd name="T41" fmla="*/ 34 h 46"/>
                <a:gd name="T42" fmla="*/ 26 w 82"/>
                <a:gd name="T43" fmla="*/ 32 h 46"/>
                <a:gd name="T44" fmla="*/ 22 w 82"/>
                <a:gd name="T45" fmla="*/ 30 h 46"/>
                <a:gd name="T46" fmla="*/ 18 w 82"/>
                <a:gd name="T47" fmla="*/ 30 h 46"/>
                <a:gd name="T48" fmla="*/ 16 w 82"/>
                <a:gd name="T49" fmla="*/ 32 h 46"/>
                <a:gd name="T50" fmla="*/ 12 w 82"/>
                <a:gd name="T51" fmla="*/ 30 h 46"/>
                <a:gd name="T52" fmla="*/ 10 w 82"/>
                <a:gd name="T53" fmla="*/ 28 h 46"/>
                <a:gd name="T54" fmla="*/ 2 w 82"/>
                <a:gd name="T55" fmla="*/ 24 h 46"/>
                <a:gd name="T56" fmla="*/ 2 w 82"/>
                <a:gd name="T57" fmla="*/ 22 h 46"/>
                <a:gd name="T58" fmla="*/ 2 w 82"/>
                <a:gd name="T59" fmla="*/ 22 h 46"/>
                <a:gd name="T60" fmla="*/ 6 w 82"/>
                <a:gd name="T61" fmla="*/ 22 h 46"/>
                <a:gd name="T62" fmla="*/ 10 w 82"/>
                <a:gd name="T63" fmla="*/ 18 h 46"/>
                <a:gd name="T64" fmla="*/ 12 w 82"/>
                <a:gd name="T65" fmla="*/ 14 h 46"/>
                <a:gd name="T66" fmla="*/ 16 w 82"/>
                <a:gd name="T67" fmla="*/ 12 h 46"/>
                <a:gd name="T68" fmla="*/ 20 w 82"/>
                <a:gd name="T69" fmla="*/ 10 h 46"/>
                <a:gd name="T70" fmla="*/ 26 w 82"/>
                <a:gd name="T71" fmla="*/ 4 h 46"/>
                <a:gd name="T72" fmla="*/ 28 w 82"/>
                <a:gd name="T73" fmla="*/ 2 h 46"/>
                <a:gd name="T74" fmla="*/ 32 w 82"/>
                <a:gd name="T75" fmla="*/ 0 h 46"/>
                <a:gd name="T76" fmla="*/ 34 w 82"/>
                <a:gd name="T77" fmla="*/ 0 h 46"/>
                <a:gd name="T78" fmla="*/ 40 w 82"/>
                <a:gd name="T79" fmla="*/ 0 h 46"/>
                <a:gd name="T80" fmla="*/ 42 w 82"/>
                <a:gd name="T81" fmla="*/ 0 h 46"/>
                <a:gd name="T82" fmla="*/ 48 w 82"/>
                <a:gd name="T83" fmla="*/ 0 h 46"/>
                <a:gd name="T84" fmla="*/ 58 w 82"/>
                <a:gd name="T85" fmla="*/ 0 h 46"/>
                <a:gd name="T86" fmla="*/ 70 w 82"/>
                <a:gd name="T87" fmla="*/ 2 h 46"/>
                <a:gd name="T88" fmla="*/ 80 w 82"/>
                <a:gd name="T89" fmla="*/ 2 h 46"/>
                <a:gd name="T90" fmla="*/ 82 w 82"/>
                <a:gd name="T91" fmla="*/ 4 h 46"/>
                <a:gd name="T92" fmla="*/ 82 w 82"/>
                <a:gd name="T93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" h="46">
                  <a:moveTo>
                    <a:pt x="82" y="8"/>
                  </a:moveTo>
                  <a:lnTo>
                    <a:pt x="80" y="8"/>
                  </a:lnTo>
                  <a:lnTo>
                    <a:pt x="78" y="8"/>
                  </a:lnTo>
                  <a:lnTo>
                    <a:pt x="76" y="8"/>
                  </a:lnTo>
                  <a:lnTo>
                    <a:pt x="74" y="8"/>
                  </a:lnTo>
                  <a:lnTo>
                    <a:pt x="72" y="8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6" y="8"/>
                  </a:lnTo>
                  <a:lnTo>
                    <a:pt x="66" y="8"/>
                  </a:lnTo>
                  <a:lnTo>
                    <a:pt x="64" y="10"/>
                  </a:lnTo>
                  <a:lnTo>
                    <a:pt x="62" y="12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8" y="22"/>
                  </a:lnTo>
                  <a:lnTo>
                    <a:pt x="56" y="24"/>
                  </a:lnTo>
                  <a:lnTo>
                    <a:pt x="54" y="28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6" y="32"/>
                  </a:lnTo>
                  <a:lnTo>
                    <a:pt x="44" y="34"/>
                  </a:lnTo>
                  <a:lnTo>
                    <a:pt x="44" y="36"/>
                  </a:lnTo>
                  <a:lnTo>
                    <a:pt x="44" y="38"/>
                  </a:lnTo>
                  <a:lnTo>
                    <a:pt x="44" y="40"/>
                  </a:lnTo>
                  <a:lnTo>
                    <a:pt x="42" y="42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8" y="46"/>
                  </a:lnTo>
                  <a:lnTo>
                    <a:pt x="36" y="46"/>
                  </a:lnTo>
                  <a:lnTo>
                    <a:pt x="34" y="44"/>
                  </a:lnTo>
                  <a:lnTo>
                    <a:pt x="34" y="42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4"/>
                  </a:lnTo>
                  <a:lnTo>
                    <a:pt x="30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0" y="34"/>
                  </a:lnTo>
                  <a:lnTo>
                    <a:pt x="28" y="32"/>
                  </a:lnTo>
                  <a:lnTo>
                    <a:pt x="26" y="32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4" y="32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6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0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4"/>
                  </a:lnTo>
                  <a:lnTo>
                    <a:pt x="14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20" y="10"/>
                  </a:lnTo>
                  <a:lnTo>
                    <a:pt x="24" y="8"/>
                  </a:lnTo>
                  <a:lnTo>
                    <a:pt x="26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70" y="2"/>
                  </a:lnTo>
                  <a:lnTo>
                    <a:pt x="76" y="2"/>
                  </a:lnTo>
                  <a:lnTo>
                    <a:pt x="80" y="2"/>
                  </a:lnTo>
                  <a:lnTo>
                    <a:pt x="80" y="4"/>
                  </a:lnTo>
                  <a:lnTo>
                    <a:pt x="82" y="4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2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5" name="Freeform 342"/>
            <p:cNvSpPr/>
            <p:nvPr/>
          </p:nvSpPr>
          <p:spPr bwMode="gray">
            <a:xfrm>
              <a:off x="4293" y="2944"/>
              <a:ext cx="44" cy="24"/>
            </a:xfrm>
            <a:custGeom>
              <a:avLst/>
              <a:gdLst>
                <a:gd name="T0" fmla="*/ 44 w 44"/>
                <a:gd name="T1" fmla="*/ 20 h 24"/>
                <a:gd name="T2" fmla="*/ 42 w 44"/>
                <a:gd name="T3" fmla="*/ 22 h 24"/>
                <a:gd name="T4" fmla="*/ 40 w 44"/>
                <a:gd name="T5" fmla="*/ 22 h 24"/>
                <a:gd name="T6" fmla="*/ 40 w 44"/>
                <a:gd name="T7" fmla="*/ 24 h 24"/>
                <a:gd name="T8" fmla="*/ 32 w 44"/>
                <a:gd name="T9" fmla="*/ 22 h 24"/>
                <a:gd name="T10" fmla="*/ 26 w 44"/>
                <a:gd name="T11" fmla="*/ 22 h 24"/>
                <a:gd name="T12" fmla="*/ 20 w 44"/>
                <a:gd name="T13" fmla="*/ 20 h 24"/>
                <a:gd name="T14" fmla="*/ 16 w 44"/>
                <a:gd name="T15" fmla="*/ 18 h 24"/>
                <a:gd name="T16" fmla="*/ 12 w 44"/>
                <a:gd name="T17" fmla="*/ 18 h 24"/>
                <a:gd name="T18" fmla="*/ 12 w 44"/>
                <a:gd name="T19" fmla="*/ 16 h 24"/>
                <a:gd name="T20" fmla="*/ 6 w 44"/>
                <a:gd name="T21" fmla="*/ 14 h 24"/>
                <a:gd name="T22" fmla="*/ 2 w 44"/>
                <a:gd name="T23" fmla="*/ 12 h 24"/>
                <a:gd name="T24" fmla="*/ 0 w 44"/>
                <a:gd name="T25" fmla="*/ 10 h 24"/>
                <a:gd name="T26" fmla="*/ 8 w 44"/>
                <a:gd name="T27" fmla="*/ 4 h 24"/>
                <a:gd name="T28" fmla="*/ 10 w 44"/>
                <a:gd name="T29" fmla="*/ 2 h 24"/>
                <a:gd name="T30" fmla="*/ 12 w 44"/>
                <a:gd name="T31" fmla="*/ 0 h 24"/>
                <a:gd name="T32" fmla="*/ 14 w 44"/>
                <a:gd name="T33" fmla="*/ 0 h 24"/>
                <a:gd name="T34" fmla="*/ 16 w 44"/>
                <a:gd name="T35" fmla="*/ 0 h 24"/>
                <a:gd name="T36" fmla="*/ 20 w 44"/>
                <a:gd name="T37" fmla="*/ 2 h 24"/>
                <a:gd name="T38" fmla="*/ 24 w 44"/>
                <a:gd name="T39" fmla="*/ 4 h 24"/>
                <a:gd name="T40" fmla="*/ 24 w 44"/>
                <a:gd name="T41" fmla="*/ 6 h 24"/>
                <a:gd name="T42" fmla="*/ 26 w 44"/>
                <a:gd name="T43" fmla="*/ 6 h 24"/>
                <a:gd name="T44" fmla="*/ 26 w 44"/>
                <a:gd name="T45" fmla="*/ 8 h 24"/>
                <a:gd name="T46" fmla="*/ 30 w 44"/>
                <a:gd name="T47" fmla="*/ 8 h 24"/>
                <a:gd name="T48" fmla="*/ 30 w 44"/>
                <a:gd name="T49" fmla="*/ 8 h 24"/>
                <a:gd name="T50" fmla="*/ 32 w 44"/>
                <a:gd name="T51" fmla="*/ 6 h 24"/>
                <a:gd name="T52" fmla="*/ 34 w 44"/>
                <a:gd name="T53" fmla="*/ 6 h 24"/>
                <a:gd name="T54" fmla="*/ 38 w 44"/>
                <a:gd name="T55" fmla="*/ 6 h 24"/>
                <a:gd name="T56" fmla="*/ 38 w 44"/>
                <a:gd name="T57" fmla="*/ 6 h 24"/>
                <a:gd name="T58" fmla="*/ 40 w 44"/>
                <a:gd name="T59" fmla="*/ 8 h 24"/>
                <a:gd name="T60" fmla="*/ 42 w 44"/>
                <a:gd name="T61" fmla="*/ 10 h 24"/>
                <a:gd name="T62" fmla="*/ 44 w 44"/>
                <a:gd name="T63" fmla="*/ 12 h 24"/>
                <a:gd name="T64" fmla="*/ 44 w 44"/>
                <a:gd name="T65" fmla="*/ 14 h 24"/>
                <a:gd name="T66" fmla="*/ 44 w 44"/>
                <a:gd name="T67" fmla="*/ 16 h 24"/>
                <a:gd name="T68" fmla="*/ 44 w 44"/>
                <a:gd name="T69" fmla="*/ 18 h 24"/>
                <a:gd name="T70" fmla="*/ 44 w 44"/>
                <a:gd name="T71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" h="24">
                  <a:moveTo>
                    <a:pt x="44" y="20"/>
                  </a:moveTo>
                  <a:lnTo>
                    <a:pt x="42" y="22"/>
                  </a:lnTo>
                  <a:lnTo>
                    <a:pt x="40" y="22"/>
                  </a:lnTo>
                  <a:lnTo>
                    <a:pt x="40" y="24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0"/>
                  </a:lnTo>
                  <a:lnTo>
                    <a:pt x="16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2" y="10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6" name="Freeform 343"/>
            <p:cNvSpPr/>
            <p:nvPr/>
          </p:nvSpPr>
          <p:spPr bwMode="gray">
            <a:xfrm>
              <a:off x="4543" y="2872"/>
              <a:ext cx="38" cy="28"/>
            </a:xfrm>
            <a:custGeom>
              <a:avLst/>
              <a:gdLst>
                <a:gd name="T0" fmla="*/ 4 w 38"/>
                <a:gd name="T1" fmla="*/ 0 h 28"/>
                <a:gd name="T2" fmla="*/ 6 w 38"/>
                <a:gd name="T3" fmla="*/ 2 h 28"/>
                <a:gd name="T4" fmla="*/ 6 w 38"/>
                <a:gd name="T5" fmla="*/ 6 h 28"/>
                <a:gd name="T6" fmla="*/ 6 w 38"/>
                <a:gd name="T7" fmla="*/ 10 h 28"/>
                <a:gd name="T8" fmla="*/ 4 w 38"/>
                <a:gd name="T9" fmla="*/ 12 h 28"/>
                <a:gd name="T10" fmla="*/ 2 w 38"/>
                <a:gd name="T11" fmla="*/ 14 h 28"/>
                <a:gd name="T12" fmla="*/ 0 w 38"/>
                <a:gd name="T13" fmla="*/ 14 h 28"/>
                <a:gd name="T14" fmla="*/ 0 w 38"/>
                <a:gd name="T15" fmla="*/ 16 h 28"/>
                <a:gd name="T16" fmla="*/ 0 w 38"/>
                <a:gd name="T17" fmla="*/ 20 h 28"/>
                <a:gd name="T18" fmla="*/ 2 w 38"/>
                <a:gd name="T19" fmla="*/ 22 h 28"/>
                <a:gd name="T20" fmla="*/ 2 w 38"/>
                <a:gd name="T21" fmla="*/ 24 h 28"/>
                <a:gd name="T22" fmla="*/ 4 w 38"/>
                <a:gd name="T23" fmla="*/ 26 h 28"/>
                <a:gd name="T24" fmla="*/ 4 w 38"/>
                <a:gd name="T25" fmla="*/ 28 h 28"/>
                <a:gd name="T26" fmla="*/ 4 w 38"/>
                <a:gd name="T27" fmla="*/ 28 h 28"/>
                <a:gd name="T28" fmla="*/ 6 w 38"/>
                <a:gd name="T29" fmla="*/ 28 h 28"/>
                <a:gd name="T30" fmla="*/ 8 w 38"/>
                <a:gd name="T31" fmla="*/ 28 h 28"/>
                <a:gd name="T32" fmla="*/ 12 w 38"/>
                <a:gd name="T33" fmla="*/ 26 h 28"/>
                <a:gd name="T34" fmla="*/ 14 w 38"/>
                <a:gd name="T35" fmla="*/ 24 h 28"/>
                <a:gd name="T36" fmla="*/ 16 w 38"/>
                <a:gd name="T37" fmla="*/ 24 h 28"/>
                <a:gd name="T38" fmla="*/ 18 w 38"/>
                <a:gd name="T39" fmla="*/ 22 h 28"/>
                <a:gd name="T40" fmla="*/ 20 w 38"/>
                <a:gd name="T41" fmla="*/ 22 h 28"/>
                <a:gd name="T42" fmla="*/ 22 w 38"/>
                <a:gd name="T43" fmla="*/ 24 h 28"/>
                <a:gd name="T44" fmla="*/ 22 w 38"/>
                <a:gd name="T45" fmla="*/ 24 h 28"/>
                <a:gd name="T46" fmla="*/ 32 w 38"/>
                <a:gd name="T47" fmla="*/ 22 h 28"/>
                <a:gd name="T48" fmla="*/ 38 w 38"/>
                <a:gd name="T49" fmla="*/ 20 h 28"/>
                <a:gd name="T50" fmla="*/ 38 w 38"/>
                <a:gd name="T51" fmla="*/ 12 h 28"/>
                <a:gd name="T52" fmla="*/ 32 w 38"/>
                <a:gd name="T53" fmla="*/ 10 h 28"/>
                <a:gd name="T54" fmla="*/ 24 w 38"/>
                <a:gd name="T55" fmla="*/ 8 h 28"/>
                <a:gd name="T56" fmla="*/ 30 w 38"/>
                <a:gd name="T57" fmla="*/ 6 h 28"/>
                <a:gd name="T58" fmla="*/ 20 w 38"/>
                <a:gd name="T59" fmla="*/ 6 h 28"/>
                <a:gd name="T60" fmla="*/ 14 w 38"/>
                <a:gd name="T61" fmla="*/ 2 h 28"/>
                <a:gd name="T62" fmla="*/ 4 w 38"/>
                <a:gd name="T6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" h="28">
                  <a:moveTo>
                    <a:pt x="4" y="0"/>
                  </a:moveTo>
                  <a:lnTo>
                    <a:pt x="6" y="2"/>
                  </a:lnTo>
                  <a:lnTo>
                    <a:pt x="6" y="6"/>
                  </a:lnTo>
                  <a:lnTo>
                    <a:pt x="6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8" y="28"/>
                  </a:lnTo>
                  <a:lnTo>
                    <a:pt x="12" y="26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32" y="22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30" y="6"/>
                  </a:lnTo>
                  <a:lnTo>
                    <a:pt x="20" y="6"/>
                  </a:lnTo>
                  <a:lnTo>
                    <a:pt x="14" y="2"/>
                  </a:lnTo>
                  <a:lnTo>
                    <a:pt x="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7" name="Freeform 344"/>
            <p:cNvSpPr/>
            <p:nvPr/>
          </p:nvSpPr>
          <p:spPr bwMode="gray">
            <a:xfrm>
              <a:off x="4505" y="2866"/>
              <a:ext cx="44" cy="36"/>
            </a:xfrm>
            <a:custGeom>
              <a:avLst/>
              <a:gdLst>
                <a:gd name="T0" fmla="*/ 12 w 44"/>
                <a:gd name="T1" fmla="*/ 2 h 36"/>
                <a:gd name="T2" fmla="*/ 8 w 44"/>
                <a:gd name="T3" fmla="*/ 6 h 36"/>
                <a:gd name="T4" fmla="*/ 12 w 44"/>
                <a:gd name="T5" fmla="*/ 8 h 36"/>
                <a:gd name="T6" fmla="*/ 14 w 44"/>
                <a:gd name="T7" fmla="*/ 8 h 36"/>
                <a:gd name="T8" fmla="*/ 16 w 44"/>
                <a:gd name="T9" fmla="*/ 8 h 36"/>
                <a:gd name="T10" fmla="*/ 18 w 44"/>
                <a:gd name="T11" fmla="*/ 8 h 36"/>
                <a:gd name="T12" fmla="*/ 22 w 44"/>
                <a:gd name="T13" fmla="*/ 10 h 36"/>
                <a:gd name="T14" fmla="*/ 24 w 44"/>
                <a:gd name="T15" fmla="*/ 10 h 36"/>
                <a:gd name="T16" fmla="*/ 26 w 44"/>
                <a:gd name="T17" fmla="*/ 14 h 36"/>
                <a:gd name="T18" fmla="*/ 26 w 44"/>
                <a:gd name="T19" fmla="*/ 14 h 36"/>
                <a:gd name="T20" fmla="*/ 26 w 44"/>
                <a:gd name="T21" fmla="*/ 16 h 36"/>
                <a:gd name="T22" fmla="*/ 26 w 44"/>
                <a:gd name="T23" fmla="*/ 18 h 36"/>
                <a:gd name="T24" fmla="*/ 26 w 44"/>
                <a:gd name="T25" fmla="*/ 20 h 36"/>
                <a:gd name="T26" fmla="*/ 24 w 44"/>
                <a:gd name="T27" fmla="*/ 22 h 36"/>
                <a:gd name="T28" fmla="*/ 20 w 44"/>
                <a:gd name="T29" fmla="*/ 22 h 36"/>
                <a:gd name="T30" fmla="*/ 10 w 44"/>
                <a:gd name="T31" fmla="*/ 18 h 36"/>
                <a:gd name="T32" fmla="*/ 4 w 44"/>
                <a:gd name="T33" fmla="*/ 18 h 36"/>
                <a:gd name="T34" fmla="*/ 0 w 44"/>
                <a:gd name="T35" fmla="*/ 22 h 36"/>
                <a:gd name="T36" fmla="*/ 6 w 44"/>
                <a:gd name="T37" fmla="*/ 26 h 36"/>
                <a:gd name="T38" fmla="*/ 6 w 44"/>
                <a:gd name="T39" fmla="*/ 26 h 36"/>
                <a:gd name="T40" fmla="*/ 10 w 44"/>
                <a:gd name="T41" fmla="*/ 26 h 36"/>
                <a:gd name="T42" fmla="*/ 14 w 44"/>
                <a:gd name="T43" fmla="*/ 26 h 36"/>
                <a:gd name="T44" fmla="*/ 16 w 44"/>
                <a:gd name="T45" fmla="*/ 26 h 36"/>
                <a:gd name="T46" fmla="*/ 20 w 44"/>
                <a:gd name="T47" fmla="*/ 28 h 36"/>
                <a:gd name="T48" fmla="*/ 20 w 44"/>
                <a:gd name="T49" fmla="*/ 30 h 36"/>
                <a:gd name="T50" fmla="*/ 22 w 44"/>
                <a:gd name="T51" fmla="*/ 32 h 36"/>
                <a:gd name="T52" fmla="*/ 26 w 44"/>
                <a:gd name="T53" fmla="*/ 34 h 36"/>
                <a:gd name="T54" fmla="*/ 30 w 44"/>
                <a:gd name="T55" fmla="*/ 36 h 36"/>
                <a:gd name="T56" fmla="*/ 34 w 44"/>
                <a:gd name="T57" fmla="*/ 36 h 36"/>
                <a:gd name="T58" fmla="*/ 36 w 44"/>
                <a:gd name="T59" fmla="*/ 36 h 36"/>
                <a:gd name="T60" fmla="*/ 40 w 44"/>
                <a:gd name="T61" fmla="*/ 36 h 36"/>
                <a:gd name="T62" fmla="*/ 42 w 44"/>
                <a:gd name="T63" fmla="*/ 36 h 36"/>
                <a:gd name="T64" fmla="*/ 42 w 44"/>
                <a:gd name="T65" fmla="*/ 34 h 36"/>
                <a:gd name="T66" fmla="*/ 42 w 44"/>
                <a:gd name="T67" fmla="*/ 30 h 36"/>
                <a:gd name="T68" fmla="*/ 40 w 44"/>
                <a:gd name="T69" fmla="*/ 30 h 36"/>
                <a:gd name="T70" fmla="*/ 40 w 44"/>
                <a:gd name="T71" fmla="*/ 28 h 36"/>
                <a:gd name="T72" fmla="*/ 38 w 44"/>
                <a:gd name="T73" fmla="*/ 24 h 36"/>
                <a:gd name="T74" fmla="*/ 38 w 44"/>
                <a:gd name="T75" fmla="*/ 22 h 36"/>
                <a:gd name="T76" fmla="*/ 38 w 44"/>
                <a:gd name="T77" fmla="*/ 18 h 36"/>
                <a:gd name="T78" fmla="*/ 40 w 44"/>
                <a:gd name="T79" fmla="*/ 18 h 36"/>
                <a:gd name="T80" fmla="*/ 42 w 44"/>
                <a:gd name="T81" fmla="*/ 16 h 36"/>
                <a:gd name="T82" fmla="*/ 44 w 44"/>
                <a:gd name="T83" fmla="*/ 14 h 36"/>
                <a:gd name="T84" fmla="*/ 44 w 44"/>
                <a:gd name="T85" fmla="*/ 12 h 36"/>
                <a:gd name="T86" fmla="*/ 44 w 44"/>
                <a:gd name="T87" fmla="*/ 8 h 36"/>
                <a:gd name="T88" fmla="*/ 42 w 44"/>
                <a:gd name="T89" fmla="*/ 4 h 36"/>
                <a:gd name="T90" fmla="*/ 28 w 44"/>
                <a:gd name="T91" fmla="*/ 2 h 36"/>
                <a:gd name="T92" fmla="*/ 20 w 44"/>
                <a:gd name="T93" fmla="*/ 0 h 36"/>
                <a:gd name="T94" fmla="*/ 12 w 44"/>
                <a:gd name="T95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4" h="36">
                  <a:moveTo>
                    <a:pt x="12" y="2"/>
                  </a:moveTo>
                  <a:lnTo>
                    <a:pt x="8" y="6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2" y="10"/>
                  </a:lnTo>
                  <a:lnTo>
                    <a:pt x="24" y="10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8"/>
                  </a:lnTo>
                  <a:lnTo>
                    <a:pt x="26" y="20"/>
                  </a:lnTo>
                  <a:lnTo>
                    <a:pt x="24" y="22"/>
                  </a:lnTo>
                  <a:lnTo>
                    <a:pt x="20" y="22"/>
                  </a:lnTo>
                  <a:lnTo>
                    <a:pt x="10" y="18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16" y="26"/>
                  </a:lnTo>
                  <a:lnTo>
                    <a:pt x="20" y="28"/>
                  </a:lnTo>
                  <a:lnTo>
                    <a:pt x="20" y="30"/>
                  </a:lnTo>
                  <a:lnTo>
                    <a:pt x="22" y="32"/>
                  </a:lnTo>
                  <a:lnTo>
                    <a:pt x="26" y="34"/>
                  </a:lnTo>
                  <a:lnTo>
                    <a:pt x="30" y="36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2" y="34"/>
                  </a:lnTo>
                  <a:lnTo>
                    <a:pt x="42" y="30"/>
                  </a:lnTo>
                  <a:lnTo>
                    <a:pt x="40" y="30"/>
                  </a:lnTo>
                  <a:lnTo>
                    <a:pt x="40" y="28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40" y="18"/>
                  </a:lnTo>
                  <a:lnTo>
                    <a:pt x="42" y="16"/>
                  </a:lnTo>
                  <a:lnTo>
                    <a:pt x="44" y="14"/>
                  </a:lnTo>
                  <a:lnTo>
                    <a:pt x="44" y="12"/>
                  </a:lnTo>
                  <a:lnTo>
                    <a:pt x="44" y="8"/>
                  </a:lnTo>
                  <a:lnTo>
                    <a:pt x="42" y="4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8" name="Freeform 345"/>
            <p:cNvSpPr/>
            <p:nvPr/>
          </p:nvSpPr>
          <p:spPr bwMode="gray">
            <a:xfrm>
              <a:off x="4369" y="2820"/>
              <a:ext cx="140" cy="54"/>
            </a:xfrm>
            <a:custGeom>
              <a:avLst/>
              <a:gdLst>
                <a:gd name="T0" fmla="*/ 18 w 140"/>
                <a:gd name="T1" fmla="*/ 2 h 54"/>
                <a:gd name="T2" fmla="*/ 16 w 140"/>
                <a:gd name="T3" fmla="*/ 2 h 54"/>
                <a:gd name="T4" fmla="*/ 14 w 140"/>
                <a:gd name="T5" fmla="*/ 4 h 54"/>
                <a:gd name="T6" fmla="*/ 10 w 140"/>
                <a:gd name="T7" fmla="*/ 6 h 54"/>
                <a:gd name="T8" fmla="*/ 6 w 140"/>
                <a:gd name="T9" fmla="*/ 8 h 54"/>
                <a:gd name="T10" fmla="*/ 2 w 140"/>
                <a:gd name="T11" fmla="*/ 10 h 54"/>
                <a:gd name="T12" fmla="*/ 0 w 140"/>
                <a:gd name="T13" fmla="*/ 14 h 54"/>
                <a:gd name="T14" fmla="*/ 0 w 140"/>
                <a:gd name="T15" fmla="*/ 18 h 54"/>
                <a:gd name="T16" fmla="*/ 0 w 140"/>
                <a:gd name="T17" fmla="*/ 18 h 54"/>
                <a:gd name="T18" fmla="*/ 2 w 140"/>
                <a:gd name="T19" fmla="*/ 20 h 54"/>
                <a:gd name="T20" fmla="*/ 4 w 140"/>
                <a:gd name="T21" fmla="*/ 22 h 54"/>
                <a:gd name="T22" fmla="*/ 8 w 140"/>
                <a:gd name="T23" fmla="*/ 22 h 54"/>
                <a:gd name="T24" fmla="*/ 12 w 140"/>
                <a:gd name="T25" fmla="*/ 22 h 54"/>
                <a:gd name="T26" fmla="*/ 16 w 140"/>
                <a:gd name="T27" fmla="*/ 20 h 54"/>
                <a:gd name="T28" fmla="*/ 20 w 140"/>
                <a:gd name="T29" fmla="*/ 18 h 54"/>
                <a:gd name="T30" fmla="*/ 24 w 140"/>
                <a:gd name="T31" fmla="*/ 16 h 54"/>
                <a:gd name="T32" fmla="*/ 28 w 140"/>
                <a:gd name="T33" fmla="*/ 16 h 54"/>
                <a:gd name="T34" fmla="*/ 32 w 140"/>
                <a:gd name="T35" fmla="*/ 16 h 54"/>
                <a:gd name="T36" fmla="*/ 34 w 140"/>
                <a:gd name="T37" fmla="*/ 18 h 54"/>
                <a:gd name="T38" fmla="*/ 36 w 140"/>
                <a:gd name="T39" fmla="*/ 18 h 54"/>
                <a:gd name="T40" fmla="*/ 40 w 140"/>
                <a:gd name="T41" fmla="*/ 20 h 54"/>
                <a:gd name="T42" fmla="*/ 44 w 140"/>
                <a:gd name="T43" fmla="*/ 22 h 54"/>
                <a:gd name="T44" fmla="*/ 48 w 140"/>
                <a:gd name="T45" fmla="*/ 22 h 54"/>
                <a:gd name="T46" fmla="*/ 50 w 140"/>
                <a:gd name="T47" fmla="*/ 24 h 54"/>
                <a:gd name="T48" fmla="*/ 52 w 140"/>
                <a:gd name="T49" fmla="*/ 24 h 54"/>
                <a:gd name="T50" fmla="*/ 68 w 140"/>
                <a:gd name="T51" fmla="*/ 32 h 54"/>
                <a:gd name="T52" fmla="*/ 68 w 140"/>
                <a:gd name="T53" fmla="*/ 32 h 54"/>
                <a:gd name="T54" fmla="*/ 70 w 140"/>
                <a:gd name="T55" fmla="*/ 34 h 54"/>
                <a:gd name="T56" fmla="*/ 74 w 140"/>
                <a:gd name="T57" fmla="*/ 36 h 54"/>
                <a:gd name="T58" fmla="*/ 80 w 140"/>
                <a:gd name="T59" fmla="*/ 40 h 54"/>
                <a:gd name="T60" fmla="*/ 88 w 140"/>
                <a:gd name="T61" fmla="*/ 40 h 54"/>
                <a:gd name="T62" fmla="*/ 98 w 140"/>
                <a:gd name="T63" fmla="*/ 42 h 54"/>
                <a:gd name="T64" fmla="*/ 98 w 140"/>
                <a:gd name="T65" fmla="*/ 46 h 54"/>
                <a:gd name="T66" fmla="*/ 90 w 140"/>
                <a:gd name="T67" fmla="*/ 50 h 54"/>
                <a:gd name="T68" fmla="*/ 92 w 140"/>
                <a:gd name="T69" fmla="*/ 54 h 54"/>
                <a:gd name="T70" fmla="*/ 94 w 140"/>
                <a:gd name="T71" fmla="*/ 54 h 54"/>
                <a:gd name="T72" fmla="*/ 96 w 140"/>
                <a:gd name="T73" fmla="*/ 54 h 54"/>
                <a:gd name="T74" fmla="*/ 102 w 140"/>
                <a:gd name="T75" fmla="*/ 54 h 54"/>
                <a:gd name="T76" fmla="*/ 108 w 140"/>
                <a:gd name="T77" fmla="*/ 54 h 54"/>
                <a:gd name="T78" fmla="*/ 114 w 140"/>
                <a:gd name="T79" fmla="*/ 54 h 54"/>
                <a:gd name="T80" fmla="*/ 120 w 140"/>
                <a:gd name="T81" fmla="*/ 54 h 54"/>
                <a:gd name="T82" fmla="*/ 122 w 140"/>
                <a:gd name="T83" fmla="*/ 54 h 54"/>
                <a:gd name="T84" fmla="*/ 138 w 140"/>
                <a:gd name="T85" fmla="*/ 52 h 54"/>
                <a:gd name="T86" fmla="*/ 138 w 140"/>
                <a:gd name="T87" fmla="*/ 52 h 54"/>
                <a:gd name="T88" fmla="*/ 138 w 140"/>
                <a:gd name="T89" fmla="*/ 50 h 54"/>
                <a:gd name="T90" fmla="*/ 140 w 140"/>
                <a:gd name="T91" fmla="*/ 48 h 54"/>
                <a:gd name="T92" fmla="*/ 140 w 140"/>
                <a:gd name="T93" fmla="*/ 46 h 54"/>
                <a:gd name="T94" fmla="*/ 138 w 140"/>
                <a:gd name="T95" fmla="*/ 42 h 54"/>
                <a:gd name="T96" fmla="*/ 120 w 140"/>
                <a:gd name="T97" fmla="*/ 34 h 54"/>
                <a:gd name="T98" fmla="*/ 116 w 140"/>
                <a:gd name="T99" fmla="*/ 30 h 54"/>
                <a:gd name="T100" fmla="*/ 86 w 140"/>
                <a:gd name="T101" fmla="*/ 22 h 54"/>
                <a:gd name="T102" fmla="*/ 76 w 140"/>
                <a:gd name="T103" fmla="*/ 20 h 54"/>
                <a:gd name="T104" fmla="*/ 74 w 140"/>
                <a:gd name="T105" fmla="*/ 20 h 54"/>
                <a:gd name="T106" fmla="*/ 70 w 140"/>
                <a:gd name="T107" fmla="*/ 16 h 54"/>
                <a:gd name="T108" fmla="*/ 66 w 140"/>
                <a:gd name="T109" fmla="*/ 14 h 54"/>
                <a:gd name="T110" fmla="*/ 58 w 140"/>
                <a:gd name="T111" fmla="*/ 8 h 54"/>
                <a:gd name="T112" fmla="*/ 32 w 140"/>
                <a:gd name="T113" fmla="*/ 0 h 54"/>
                <a:gd name="T114" fmla="*/ 18 w 140"/>
                <a:gd name="T115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0" h="54">
                  <a:moveTo>
                    <a:pt x="18" y="2"/>
                  </a:moveTo>
                  <a:lnTo>
                    <a:pt x="16" y="2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6" y="8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6" y="20"/>
                  </a:lnTo>
                  <a:lnTo>
                    <a:pt x="20" y="18"/>
                  </a:lnTo>
                  <a:lnTo>
                    <a:pt x="24" y="16"/>
                  </a:lnTo>
                  <a:lnTo>
                    <a:pt x="28" y="16"/>
                  </a:lnTo>
                  <a:lnTo>
                    <a:pt x="32" y="16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4" y="22"/>
                  </a:lnTo>
                  <a:lnTo>
                    <a:pt x="48" y="22"/>
                  </a:lnTo>
                  <a:lnTo>
                    <a:pt x="50" y="24"/>
                  </a:lnTo>
                  <a:lnTo>
                    <a:pt x="52" y="24"/>
                  </a:lnTo>
                  <a:lnTo>
                    <a:pt x="68" y="32"/>
                  </a:lnTo>
                  <a:lnTo>
                    <a:pt x="68" y="32"/>
                  </a:lnTo>
                  <a:lnTo>
                    <a:pt x="70" y="34"/>
                  </a:lnTo>
                  <a:lnTo>
                    <a:pt x="74" y="36"/>
                  </a:lnTo>
                  <a:lnTo>
                    <a:pt x="80" y="40"/>
                  </a:lnTo>
                  <a:lnTo>
                    <a:pt x="88" y="40"/>
                  </a:lnTo>
                  <a:lnTo>
                    <a:pt x="98" y="42"/>
                  </a:lnTo>
                  <a:lnTo>
                    <a:pt x="98" y="46"/>
                  </a:lnTo>
                  <a:lnTo>
                    <a:pt x="90" y="50"/>
                  </a:lnTo>
                  <a:lnTo>
                    <a:pt x="92" y="54"/>
                  </a:lnTo>
                  <a:lnTo>
                    <a:pt x="94" y="54"/>
                  </a:lnTo>
                  <a:lnTo>
                    <a:pt x="96" y="54"/>
                  </a:lnTo>
                  <a:lnTo>
                    <a:pt x="102" y="54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20" y="54"/>
                  </a:lnTo>
                  <a:lnTo>
                    <a:pt x="122" y="54"/>
                  </a:lnTo>
                  <a:lnTo>
                    <a:pt x="138" y="52"/>
                  </a:lnTo>
                  <a:lnTo>
                    <a:pt x="138" y="52"/>
                  </a:lnTo>
                  <a:lnTo>
                    <a:pt x="138" y="50"/>
                  </a:lnTo>
                  <a:lnTo>
                    <a:pt x="140" y="48"/>
                  </a:lnTo>
                  <a:lnTo>
                    <a:pt x="140" y="46"/>
                  </a:lnTo>
                  <a:lnTo>
                    <a:pt x="138" y="42"/>
                  </a:lnTo>
                  <a:lnTo>
                    <a:pt x="120" y="34"/>
                  </a:lnTo>
                  <a:lnTo>
                    <a:pt x="116" y="30"/>
                  </a:lnTo>
                  <a:lnTo>
                    <a:pt x="86" y="22"/>
                  </a:lnTo>
                  <a:lnTo>
                    <a:pt x="76" y="20"/>
                  </a:lnTo>
                  <a:lnTo>
                    <a:pt x="74" y="20"/>
                  </a:lnTo>
                  <a:lnTo>
                    <a:pt x="70" y="16"/>
                  </a:lnTo>
                  <a:lnTo>
                    <a:pt x="66" y="14"/>
                  </a:lnTo>
                  <a:lnTo>
                    <a:pt x="58" y="8"/>
                  </a:lnTo>
                  <a:lnTo>
                    <a:pt x="32" y="0"/>
                  </a:lnTo>
                  <a:lnTo>
                    <a:pt x="18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9" name="Freeform 346"/>
            <p:cNvSpPr/>
            <p:nvPr/>
          </p:nvSpPr>
          <p:spPr bwMode="gray">
            <a:xfrm>
              <a:off x="4605" y="1462"/>
              <a:ext cx="440" cy="658"/>
            </a:xfrm>
            <a:custGeom>
              <a:avLst/>
              <a:gdLst>
                <a:gd name="T0" fmla="*/ 96 w 440"/>
                <a:gd name="T1" fmla="*/ 110 h 658"/>
                <a:gd name="T2" fmla="*/ 70 w 440"/>
                <a:gd name="T3" fmla="*/ 128 h 658"/>
                <a:gd name="T4" fmla="*/ 50 w 440"/>
                <a:gd name="T5" fmla="*/ 154 h 658"/>
                <a:gd name="T6" fmla="*/ 66 w 440"/>
                <a:gd name="T7" fmla="*/ 176 h 658"/>
                <a:gd name="T8" fmla="*/ 54 w 440"/>
                <a:gd name="T9" fmla="*/ 202 h 658"/>
                <a:gd name="T10" fmla="*/ 22 w 440"/>
                <a:gd name="T11" fmla="*/ 214 h 658"/>
                <a:gd name="T12" fmla="*/ 2 w 440"/>
                <a:gd name="T13" fmla="*/ 226 h 658"/>
                <a:gd name="T14" fmla="*/ 26 w 440"/>
                <a:gd name="T15" fmla="*/ 256 h 658"/>
                <a:gd name="T16" fmla="*/ 52 w 440"/>
                <a:gd name="T17" fmla="*/ 258 h 658"/>
                <a:gd name="T18" fmla="*/ 38 w 440"/>
                <a:gd name="T19" fmla="*/ 272 h 658"/>
                <a:gd name="T20" fmla="*/ 20 w 440"/>
                <a:gd name="T21" fmla="*/ 274 h 658"/>
                <a:gd name="T22" fmla="*/ 24 w 440"/>
                <a:gd name="T23" fmla="*/ 296 h 658"/>
                <a:gd name="T24" fmla="*/ 46 w 440"/>
                <a:gd name="T25" fmla="*/ 318 h 658"/>
                <a:gd name="T26" fmla="*/ 94 w 440"/>
                <a:gd name="T27" fmla="*/ 304 h 658"/>
                <a:gd name="T28" fmla="*/ 120 w 440"/>
                <a:gd name="T29" fmla="*/ 314 h 658"/>
                <a:gd name="T30" fmla="*/ 142 w 440"/>
                <a:gd name="T31" fmla="*/ 378 h 658"/>
                <a:gd name="T32" fmla="*/ 144 w 440"/>
                <a:gd name="T33" fmla="*/ 410 h 658"/>
                <a:gd name="T34" fmla="*/ 142 w 440"/>
                <a:gd name="T35" fmla="*/ 428 h 658"/>
                <a:gd name="T36" fmla="*/ 148 w 440"/>
                <a:gd name="T37" fmla="*/ 434 h 658"/>
                <a:gd name="T38" fmla="*/ 166 w 440"/>
                <a:gd name="T39" fmla="*/ 448 h 658"/>
                <a:gd name="T40" fmla="*/ 162 w 440"/>
                <a:gd name="T41" fmla="*/ 456 h 658"/>
                <a:gd name="T42" fmla="*/ 166 w 440"/>
                <a:gd name="T43" fmla="*/ 470 h 658"/>
                <a:gd name="T44" fmla="*/ 160 w 440"/>
                <a:gd name="T45" fmla="*/ 502 h 658"/>
                <a:gd name="T46" fmla="*/ 150 w 440"/>
                <a:gd name="T47" fmla="*/ 532 h 658"/>
                <a:gd name="T48" fmla="*/ 166 w 440"/>
                <a:gd name="T49" fmla="*/ 598 h 658"/>
                <a:gd name="T50" fmla="*/ 194 w 440"/>
                <a:gd name="T51" fmla="*/ 646 h 658"/>
                <a:gd name="T52" fmla="*/ 214 w 440"/>
                <a:gd name="T53" fmla="*/ 648 h 658"/>
                <a:gd name="T54" fmla="*/ 234 w 440"/>
                <a:gd name="T55" fmla="*/ 652 h 658"/>
                <a:gd name="T56" fmla="*/ 242 w 440"/>
                <a:gd name="T57" fmla="*/ 610 h 658"/>
                <a:gd name="T58" fmla="*/ 258 w 440"/>
                <a:gd name="T59" fmla="*/ 564 h 658"/>
                <a:gd name="T60" fmla="*/ 282 w 440"/>
                <a:gd name="T61" fmla="*/ 556 h 658"/>
                <a:gd name="T62" fmla="*/ 328 w 440"/>
                <a:gd name="T63" fmla="*/ 510 h 658"/>
                <a:gd name="T64" fmla="*/ 348 w 440"/>
                <a:gd name="T65" fmla="*/ 500 h 658"/>
                <a:gd name="T66" fmla="*/ 372 w 440"/>
                <a:gd name="T67" fmla="*/ 486 h 658"/>
                <a:gd name="T68" fmla="*/ 378 w 440"/>
                <a:gd name="T69" fmla="*/ 464 h 658"/>
                <a:gd name="T70" fmla="*/ 340 w 440"/>
                <a:gd name="T71" fmla="*/ 474 h 658"/>
                <a:gd name="T72" fmla="*/ 344 w 440"/>
                <a:gd name="T73" fmla="*/ 468 h 658"/>
                <a:gd name="T74" fmla="*/ 360 w 440"/>
                <a:gd name="T75" fmla="*/ 438 h 658"/>
                <a:gd name="T76" fmla="*/ 370 w 440"/>
                <a:gd name="T77" fmla="*/ 436 h 658"/>
                <a:gd name="T78" fmla="*/ 390 w 440"/>
                <a:gd name="T79" fmla="*/ 426 h 658"/>
                <a:gd name="T80" fmla="*/ 384 w 440"/>
                <a:gd name="T81" fmla="*/ 392 h 658"/>
                <a:gd name="T82" fmla="*/ 402 w 440"/>
                <a:gd name="T83" fmla="*/ 374 h 658"/>
                <a:gd name="T84" fmla="*/ 414 w 440"/>
                <a:gd name="T85" fmla="*/ 322 h 658"/>
                <a:gd name="T86" fmla="*/ 382 w 440"/>
                <a:gd name="T87" fmla="*/ 310 h 658"/>
                <a:gd name="T88" fmla="*/ 380 w 440"/>
                <a:gd name="T89" fmla="*/ 270 h 658"/>
                <a:gd name="T90" fmla="*/ 380 w 440"/>
                <a:gd name="T91" fmla="*/ 210 h 658"/>
                <a:gd name="T92" fmla="*/ 396 w 440"/>
                <a:gd name="T93" fmla="*/ 174 h 658"/>
                <a:gd name="T94" fmla="*/ 414 w 440"/>
                <a:gd name="T95" fmla="*/ 140 h 658"/>
                <a:gd name="T96" fmla="*/ 410 w 440"/>
                <a:gd name="T97" fmla="*/ 130 h 658"/>
                <a:gd name="T98" fmla="*/ 436 w 440"/>
                <a:gd name="T99" fmla="*/ 86 h 658"/>
                <a:gd name="T100" fmla="*/ 408 w 440"/>
                <a:gd name="T101" fmla="*/ 74 h 658"/>
                <a:gd name="T102" fmla="*/ 398 w 440"/>
                <a:gd name="T103" fmla="*/ 108 h 658"/>
                <a:gd name="T104" fmla="*/ 398 w 440"/>
                <a:gd name="T105" fmla="*/ 66 h 658"/>
                <a:gd name="T106" fmla="*/ 368 w 440"/>
                <a:gd name="T107" fmla="*/ 78 h 658"/>
                <a:gd name="T108" fmla="*/ 364 w 440"/>
                <a:gd name="T109" fmla="*/ 60 h 658"/>
                <a:gd name="T110" fmla="*/ 332 w 440"/>
                <a:gd name="T111" fmla="*/ 62 h 658"/>
                <a:gd name="T112" fmla="*/ 368 w 440"/>
                <a:gd name="T113" fmla="*/ 44 h 658"/>
                <a:gd name="T114" fmla="*/ 338 w 440"/>
                <a:gd name="T115" fmla="*/ 18 h 658"/>
                <a:gd name="T116" fmla="*/ 288 w 440"/>
                <a:gd name="T117" fmla="*/ 38 h 658"/>
                <a:gd name="T118" fmla="*/ 318 w 440"/>
                <a:gd name="T119" fmla="*/ 4 h 658"/>
                <a:gd name="T120" fmla="*/ 224 w 440"/>
                <a:gd name="T121" fmla="*/ 42 h 658"/>
                <a:gd name="T122" fmla="*/ 164 w 440"/>
                <a:gd name="T123" fmla="*/ 66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0" h="658">
                  <a:moveTo>
                    <a:pt x="104" y="78"/>
                  </a:moveTo>
                  <a:lnTo>
                    <a:pt x="102" y="78"/>
                  </a:lnTo>
                  <a:lnTo>
                    <a:pt x="102" y="80"/>
                  </a:lnTo>
                  <a:lnTo>
                    <a:pt x="98" y="82"/>
                  </a:lnTo>
                  <a:lnTo>
                    <a:pt x="96" y="86"/>
                  </a:lnTo>
                  <a:lnTo>
                    <a:pt x="96" y="88"/>
                  </a:lnTo>
                  <a:lnTo>
                    <a:pt x="94" y="92"/>
                  </a:lnTo>
                  <a:lnTo>
                    <a:pt x="96" y="94"/>
                  </a:lnTo>
                  <a:lnTo>
                    <a:pt x="96" y="96"/>
                  </a:lnTo>
                  <a:lnTo>
                    <a:pt x="96" y="102"/>
                  </a:lnTo>
                  <a:lnTo>
                    <a:pt x="96" y="110"/>
                  </a:lnTo>
                  <a:lnTo>
                    <a:pt x="96" y="110"/>
                  </a:lnTo>
                  <a:lnTo>
                    <a:pt x="96" y="112"/>
                  </a:lnTo>
                  <a:lnTo>
                    <a:pt x="96" y="116"/>
                  </a:lnTo>
                  <a:lnTo>
                    <a:pt x="96" y="118"/>
                  </a:lnTo>
                  <a:lnTo>
                    <a:pt x="94" y="122"/>
                  </a:lnTo>
                  <a:lnTo>
                    <a:pt x="90" y="122"/>
                  </a:lnTo>
                  <a:lnTo>
                    <a:pt x="76" y="122"/>
                  </a:lnTo>
                  <a:lnTo>
                    <a:pt x="74" y="122"/>
                  </a:lnTo>
                  <a:lnTo>
                    <a:pt x="74" y="124"/>
                  </a:lnTo>
                  <a:lnTo>
                    <a:pt x="72" y="126"/>
                  </a:lnTo>
                  <a:lnTo>
                    <a:pt x="70" y="128"/>
                  </a:lnTo>
                  <a:lnTo>
                    <a:pt x="68" y="128"/>
                  </a:lnTo>
                  <a:lnTo>
                    <a:pt x="56" y="130"/>
                  </a:lnTo>
                  <a:lnTo>
                    <a:pt x="56" y="132"/>
                  </a:lnTo>
                  <a:lnTo>
                    <a:pt x="56" y="134"/>
                  </a:lnTo>
                  <a:lnTo>
                    <a:pt x="56" y="138"/>
                  </a:lnTo>
                  <a:lnTo>
                    <a:pt x="52" y="142"/>
                  </a:lnTo>
                  <a:lnTo>
                    <a:pt x="52" y="142"/>
                  </a:lnTo>
                  <a:lnTo>
                    <a:pt x="50" y="144"/>
                  </a:lnTo>
                  <a:lnTo>
                    <a:pt x="48" y="146"/>
                  </a:lnTo>
                  <a:lnTo>
                    <a:pt x="48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4" y="156"/>
                  </a:lnTo>
                  <a:lnTo>
                    <a:pt x="58" y="156"/>
                  </a:lnTo>
                  <a:lnTo>
                    <a:pt x="62" y="158"/>
                  </a:lnTo>
                  <a:lnTo>
                    <a:pt x="68" y="158"/>
                  </a:lnTo>
                  <a:lnTo>
                    <a:pt x="68" y="160"/>
                  </a:lnTo>
                  <a:lnTo>
                    <a:pt x="68" y="162"/>
                  </a:lnTo>
                  <a:lnTo>
                    <a:pt x="68" y="166"/>
                  </a:lnTo>
                  <a:lnTo>
                    <a:pt x="68" y="168"/>
                  </a:lnTo>
                  <a:lnTo>
                    <a:pt x="66" y="172"/>
                  </a:lnTo>
                  <a:lnTo>
                    <a:pt x="66" y="176"/>
                  </a:lnTo>
                  <a:lnTo>
                    <a:pt x="68" y="180"/>
                  </a:lnTo>
                  <a:lnTo>
                    <a:pt x="68" y="182"/>
                  </a:lnTo>
                  <a:lnTo>
                    <a:pt x="68" y="186"/>
                  </a:lnTo>
                  <a:lnTo>
                    <a:pt x="68" y="190"/>
                  </a:lnTo>
                  <a:lnTo>
                    <a:pt x="66" y="192"/>
                  </a:lnTo>
                  <a:lnTo>
                    <a:pt x="64" y="194"/>
                  </a:lnTo>
                  <a:lnTo>
                    <a:pt x="62" y="194"/>
                  </a:lnTo>
                  <a:lnTo>
                    <a:pt x="58" y="194"/>
                  </a:lnTo>
                  <a:lnTo>
                    <a:pt x="56" y="196"/>
                  </a:lnTo>
                  <a:lnTo>
                    <a:pt x="56" y="200"/>
                  </a:lnTo>
                  <a:lnTo>
                    <a:pt x="54" y="202"/>
                  </a:lnTo>
                  <a:lnTo>
                    <a:pt x="54" y="202"/>
                  </a:lnTo>
                  <a:lnTo>
                    <a:pt x="52" y="202"/>
                  </a:lnTo>
                  <a:lnTo>
                    <a:pt x="48" y="202"/>
                  </a:lnTo>
                  <a:lnTo>
                    <a:pt x="46" y="202"/>
                  </a:lnTo>
                  <a:lnTo>
                    <a:pt x="44" y="202"/>
                  </a:lnTo>
                  <a:lnTo>
                    <a:pt x="42" y="204"/>
                  </a:lnTo>
                  <a:lnTo>
                    <a:pt x="42" y="206"/>
                  </a:lnTo>
                  <a:lnTo>
                    <a:pt x="38" y="208"/>
                  </a:lnTo>
                  <a:lnTo>
                    <a:pt x="32" y="212"/>
                  </a:lnTo>
                  <a:lnTo>
                    <a:pt x="28" y="214"/>
                  </a:lnTo>
                  <a:lnTo>
                    <a:pt x="22" y="214"/>
                  </a:lnTo>
                  <a:lnTo>
                    <a:pt x="22" y="214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4" y="216"/>
                  </a:lnTo>
                  <a:lnTo>
                    <a:pt x="10" y="218"/>
                  </a:lnTo>
                  <a:lnTo>
                    <a:pt x="10" y="220"/>
                  </a:lnTo>
                  <a:lnTo>
                    <a:pt x="8" y="222"/>
                  </a:lnTo>
                  <a:lnTo>
                    <a:pt x="6" y="222"/>
                  </a:lnTo>
                  <a:lnTo>
                    <a:pt x="6" y="224"/>
                  </a:lnTo>
                  <a:lnTo>
                    <a:pt x="4" y="224"/>
                  </a:lnTo>
                  <a:lnTo>
                    <a:pt x="2" y="226"/>
                  </a:lnTo>
                  <a:lnTo>
                    <a:pt x="0" y="230"/>
                  </a:lnTo>
                  <a:lnTo>
                    <a:pt x="2" y="234"/>
                  </a:lnTo>
                  <a:lnTo>
                    <a:pt x="4" y="238"/>
                  </a:lnTo>
                  <a:lnTo>
                    <a:pt x="6" y="240"/>
                  </a:lnTo>
                  <a:lnTo>
                    <a:pt x="10" y="240"/>
                  </a:lnTo>
                  <a:lnTo>
                    <a:pt x="18" y="246"/>
                  </a:lnTo>
                  <a:lnTo>
                    <a:pt x="20" y="248"/>
                  </a:lnTo>
                  <a:lnTo>
                    <a:pt x="22" y="250"/>
                  </a:lnTo>
                  <a:lnTo>
                    <a:pt x="24" y="252"/>
                  </a:lnTo>
                  <a:lnTo>
                    <a:pt x="24" y="254"/>
                  </a:lnTo>
                  <a:lnTo>
                    <a:pt x="26" y="256"/>
                  </a:lnTo>
                  <a:lnTo>
                    <a:pt x="30" y="256"/>
                  </a:lnTo>
                  <a:lnTo>
                    <a:pt x="34" y="256"/>
                  </a:lnTo>
                  <a:lnTo>
                    <a:pt x="40" y="256"/>
                  </a:lnTo>
                  <a:lnTo>
                    <a:pt x="40" y="254"/>
                  </a:lnTo>
                  <a:lnTo>
                    <a:pt x="40" y="252"/>
                  </a:lnTo>
                  <a:lnTo>
                    <a:pt x="42" y="252"/>
                  </a:lnTo>
                  <a:lnTo>
                    <a:pt x="44" y="250"/>
                  </a:lnTo>
                  <a:lnTo>
                    <a:pt x="46" y="252"/>
                  </a:lnTo>
                  <a:lnTo>
                    <a:pt x="48" y="254"/>
                  </a:lnTo>
                  <a:lnTo>
                    <a:pt x="50" y="256"/>
                  </a:lnTo>
                  <a:lnTo>
                    <a:pt x="52" y="258"/>
                  </a:lnTo>
                  <a:lnTo>
                    <a:pt x="52" y="260"/>
                  </a:lnTo>
                  <a:lnTo>
                    <a:pt x="48" y="262"/>
                  </a:lnTo>
                  <a:lnTo>
                    <a:pt x="44" y="264"/>
                  </a:lnTo>
                  <a:lnTo>
                    <a:pt x="42" y="266"/>
                  </a:lnTo>
                  <a:lnTo>
                    <a:pt x="42" y="268"/>
                  </a:lnTo>
                  <a:lnTo>
                    <a:pt x="44" y="270"/>
                  </a:lnTo>
                  <a:lnTo>
                    <a:pt x="44" y="272"/>
                  </a:lnTo>
                  <a:lnTo>
                    <a:pt x="44" y="274"/>
                  </a:lnTo>
                  <a:lnTo>
                    <a:pt x="44" y="274"/>
                  </a:lnTo>
                  <a:lnTo>
                    <a:pt x="42" y="274"/>
                  </a:lnTo>
                  <a:lnTo>
                    <a:pt x="38" y="272"/>
                  </a:lnTo>
                  <a:lnTo>
                    <a:pt x="36" y="270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32" y="270"/>
                  </a:lnTo>
                  <a:lnTo>
                    <a:pt x="30" y="272"/>
                  </a:lnTo>
                  <a:lnTo>
                    <a:pt x="30" y="276"/>
                  </a:lnTo>
                  <a:lnTo>
                    <a:pt x="30" y="278"/>
                  </a:lnTo>
                  <a:lnTo>
                    <a:pt x="28" y="278"/>
                  </a:lnTo>
                  <a:lnTo>
                    <a:pt x="26" y="278"/>
                  </a:lnTo>
                  <a:lnTo>
                    <a:pt x="24" y="276"/>
                  </a:lnTo>
                  <a:lnTo>
                    <a:pt x="20" y="274"/>
                  </a:lnTo>
                  <a:lnTo>
                    <a:pt x="18" y="272"/>
                  </a:lnTo>
                  <a:lnTo>
                    <a:pt x="16" y="274"/>
                  </a:lnTo>
                  <a:lnTo>
                    <a:pt x="12" y="276"/>
                  </a:lnTo>
                  <a:lnTo>
                    <a:pt x="10" y="278"/>
                  </a:lnTo>
                  <a:lnTo>
                    <a:pt x="8" y="280"/>
                  </a:lnTo>
                  <a:lnTo>
                    <a:pt x="10" y="282"/>
                  </a:lnTo>
                  <a:lnTo>
                    <a:pt x="12" y="286"/>
                  </a:lnTo>
                  <a:lnTo>
                    <a:pt x="14" y="290"/>
                  </a:lnTo>
                  <a:lnTo>
                    <a:pt x="18" y="292"/>
                  </a:lnTo>
                  <a:lnTo>
                    <a:pt x="22" y="294"/>
                  </a:lnTo>
                  <a:lnTo>
                    <a:pt x="24" y="296"/>
                  </a:lnTo>
                  <a:lnTo>
                    <a:pt x="26" y="296"/>
                  </a:lnTo>
                  <a:lnTo>
                    <a:pt x="26" y="304"/>
                  </a:lnTo>
                  <a:lnTo>
                    <a:pt x="28" y="304"/>
                  </a:lnTo>
                  <a:lnTo>
                    <a:pt x="30" y="304"/>
                  </a:lnTo>
                  <a:lnTo>
                    <a:pt x="34" y="306"/>
                  </a:lnTo>
                  <a:lnTo>
                    <a:pt x="38" y="308"/>
                  </a:lnTo>
                  <a:lnTo>
                    <a:pt x="40" y="310"/>
                  </a:lnTo>
                  <a:lnTo>
                    <a:pt x="42" y="312"/>
                  </a:lnTo>
                  <a:lnTo>
                    <a:pt x="44" y="314"/>
                  </a:lnTo>
                  <a:lnTo>
                    <a:pt x="44" y="316"/>
                  </a:lnTo>
                  <a:lnTo>
                    <a:pt x="46" y="318"/>
                  </a:lnTo>
                  <a:lnTo>
                    <a:pt x="48" y="318"/>
                  </a:lnTo>
                  <a:lnTo>
                    <a:pt x="50" y="318"/>
                  </a:lnTo>
                  <a:lnTo>
                    <a:pt x="54" y="318"/>
                  </a:lnTo>
                  <a:lnTo>
                    <a:pt x="58" y="316"/>
                  </a:lnTo>
                  <a:lnTo>
                    <a:pt x="66" y="312"/>
                  </a:lnTo>
                  <a:lnTo>
                    <a:pt x="70" y="308"/>
                  </a:lnTo>
                  <a:lnTo>
                    <a:pt x="74" y="306"/>
                  </a:lnTo>
                  <a:lnTo>
                    <a:pt x="78" y="304"/>
                  </a:lnTo>
                  <a:lnTo>
                    <a:pt x="82" y="304"/>
                  </a:lnTo>
                  <a:lnTo>
                    <a:pt x="88" y="304"/>
                  </a:lnTo>
                  <a:lnTo>
                    <a:pt x="94" y="304"/>
                  </a:lnTo>
                  <a:lnTo>
                    <a:pt x="98" y="302"/>
                  </a:lnTo>
                  <a:lnTo>
                    <a:pt x="104" y="302"/>
                  </a:lnTo>
                  <a:lnTo>
                    <a:pt x="108" y="302"/>
                  </a:lnTo>
                  <a:lnTo>
                    <a:pt x="108" y="302"/>
                  </a:lnTo>
                  <a:lnTo>
                    <a:pt x="110" y="302"/>
                  </a:lnTo>
                  <a:lnTo>
                    <a:pt x="112" y="304"/>
                  </a:lnTo>
                  <a:lnTo>
                    <a:pt x="114" y="306"/>
                  </a:lnTo>
                  <a:lnTo>
                    <a:pt x="116" y="310"/>
                  </a:lnTo>
                  <a:lnTo>
                    <a:pt x="118" y="314"/>
                  </a:lnTo>
                  <a:lnTo>
                    <a:pt x="118" y="314"/>
                  </a:lnTo>
                  <a:lnTo>
                    <a:pt x="120" y="314"/>
                  </a:lnTo>
                  <a:lnTo>
                    <a:pt x="124" y="316"/>
                  </a:lnTo>
                  <a:lnTo>
                    <a:pt x="126" y="318"/>
                  </a:lnTo>
                  <a:lnTo>
                    <a:pt x="128" y="324"/>
                  </a:lnTo>
                  <a:lnTo>
                    <a:pt x="132" y="330"/>
                  </a:lnTo>
                  <a:lnTo>
                    <a:pt x="132" y="348"/>
                  </a:lnTo>
                  <a:lnTo>
                    <a:pt x="132" y="350"/>
                  </a:lnTo>
                  <a:lnTo>
                    <a:pt x="134" y="352"/>
                  </a:lnTo>
                  <a:lnTo>
                    <a:pt x="136" y="358"/>
                  </a:lnTo>
                  <a:lnTo>
                    <a:pt x="138" y="364"/>
                  </a:lnTo>
                  <a:lnTo>
                    <a:pt x="140" y="370"/>
                  </a:lnTo>
                  <a:lnTo>
                    <a:pt x="142" y="378"/>
                  </a:lnTo>
                  <a:lnTo>
                    <a:pt x="140" y="384"/>
                  </a:lnTo>
                  <a:lnTo>
                    <a:pt x="140" y="390"/>
                  </a:lnTo>
                  <a:lnTo>
                    <a:pt x="142" y="394"/>
                  </a:lnTo>
                  <a:lnTo>
                    <a:pt x="144" y="398"/>
                  </a:lnTo>
                  <a:lnTo>
                    <a:pt x="148" y="402"/>
                  </a:lnTo>
                  <a:lnTo>
                    <a:pt x="148" y="404"/>
                  </a:lnTo>
                  <a:lnTo>
                    <a:pt x="148" y="406"/>
                  </a:lnTo>
                  <a:lnTo>
                    <a:pt x="146" y="408"/>
                  </a:lnTo>
                  <a:lnTo>
                    <a:pt x="146" y="410"/>
                  </a:lnTo>
                  <a:lnTo>
                    <a:pt x="144" y="410"/>
                  </a:lnTo>
                  <a:lnTo>
                    <a:pt x="144" y="410"/>
                  </a:lnTo>
                  <a:lnTo>
                    <a:pt x="142" y="410"/>
                  </a:lnTo>
                  <a:lnTo>
                    <a:pt x="140" y="410"/>
                  </a:lnTo>
                  <a:lnTo>
                    <a:pt x="140" y="410"/>
                  </a:lnTo>
                  <a:lnTo>
                    <a:pt x="138" y="412"/>
                  </a:lnTo>
                  <a:lnTo>
                    <a:pt x="138" y="416"/>
                  </a:lnTo>
                  <a:lnTo>
                    <a:pt x="140" y="418"/>
                  </a:lnTo>
                  <a:lnTo>
                    <a:pt x="142" y="420"/>
                  </a:lnTo>
                  <a:lnTo>
                    <a:pt x="144" y="422"/>
                  </a:lnTo>
                  <a:lnTo>
                    <a:pt x="144" y="424"/>
                  </a:lnTo>
                  <a:lnTo>
                    <a:pt x="144" y="426"/>
                  </a:lnTo>
                  <a:lnTo>
                    <a:pt x="142" y="428"/>
                  </a:lnTo>
                  <a:lnTo>
                    <a:pt x="138" y="430"/>
                  </a:lnTo>
                  <a:lnTo>
                    <a:pt x="136" y="434"/>
                  </a:lnTo>
                  <a:lnTo>
                    <a:pt x="134" y="436"/>
                  </a:lnTo>
                  <a:lnTo>
                    <a:pt x="132" y="438"/>
                  </a:lnTo>
                  <a:lnTo>
                    <a:pt x="132" y="440"/>
                  </a:lnTo>
                  <a:lnTo>
                    <a:pt x="134" y="440"/>
                  </a:lnTo>
                  <a:lnTo>
                    <a:pt x="138" y="440"/>
                  </a:lnTo>
                  <a:lnTo>
                    <a:pt x="142" y="440"/>
                  </a:lnTo>
                  <a:lnTo>
                    <a:pt x="146" y="438"/>
                  </a:lnTo>
                  <a:lnTo>
                    <a:pt x="146" y="436"/>
                  </a:lnTo>
                  <a:lnTo>
                    <a:pt x="148" y="434"/>
                  </a:lnTo>
                  <a:lnTo>
                    <a:pt x="150" y="430"/>
                  </a:lnTo>
                  <a:lnTo>
                    <a:pt x="152" y="426"/>
                  </a:lnTo>
                  <a:lnTo>
                    <a:pt x="154" y="424"/>
                  </a:lnTo>
                  <a:lnTo>
                    <a:pt x="156" y="424"/>
                  </a:lnTo>
                  <a:lnTo>
                    <a:pt x="158" y="426"/>
                  </a:lnTo>
                  <a:lnTo>
                    <a:pt x="160" y="430"/>
                  </a:lnTo>
                  <a:lnTo>
                    <a:pt x="162" y="434"/>
                  </a:lnTo>
                  <a:lnTo>
                    <a:pt x="162" y="438"/>
                  </a:lnTo>
                  <a:lnTo>
                    <a:pt x="164" y="442"/>
                  </a:lnTo>
                  <a:lnTo>
                    <a:pt x="164" y="446"/>
                  </a:lnTo>
                  <a:lnTo>
                    <a:pt x="166" y="448"/>
                  </a:lnTo>
                  <a:lnTo>
                    <a:pt x="168" y="450"/>
                  </a:lnTo>
                  <a:lnTo>
                    <a:pt x="172" y="450"/>
                  </a:lnTo>
                  <a:lnTo>
                    <a:pt x="176" y="452"/>
                  </a:lnTo>
                  <a:lnTo>
                    <a:pt x="178" y="456"/>
                  </a:lnTo>
                  <a:lnTo>
                    <a:pt x="178" y="460"/>
                  </a:lnTo>
                  <a:lnTo>
                    <a:pt x="178" y="464"/>
                  </a:lnTo>
                  <a:lnTo>
                    <a:pt x="178" y="464"/>
                  </a:lnTo>
                  <a:lnTo>
                    <a:pt x="174" y="464"/>
                  </a:lnTo>
                  <a:lnTo>
                    <a:pt x="170" y="462"/>
                  </a:lnTo>
                  <a:lnTo>
                    <a:pt x="166" y="458"/>
                  </a:lnTo>
                  <a:lnTo>
                    <a:pt x="162" y="456"/>
                  </a:lnTo>
                  <a:lnTo>
                    <a:pt x="156" y="454"/>
                  </a:lnTo>
                  <a:lnTo>
                    <a:pt x="152" y="454"/>
                  </a:lnTo>
                  <a:lnTo>
                    <a:pt x="148" y="454"/>
                  </a:lnTo>
                  <a:lnTo>
                    <a:pt x="148" y="456"/>
                  </a:lnTo>
                  <a:lnTo>
                    <a:pt x="148" y="456"/>
                  </a:lnTo>
                  <a:lnTo>
                    <a:pt x="148" y="458"/>
                  </a:lnTo>
                  <a:lnTo>
                    <a:pt x="150" y="460"/>
                  </a:lnTo>
                  <a:lnTo>
                    <a:pt x="152" y="464"/>
                  </a:lnTo>
                  <a:lnTo>
                    <a:pt x="156" y="466"/>
                  </a:lnTo>
                  <a:lnTo>
                    <a:pt x="162" y="468"/>
                  </a:lnTo>
                  <a:lnTo>
                    <a:pt x="166" y="470"/>
                  </a:lnTo>
                  <a:lnTo>
                    <a:pt x="170" y="470"/>
                  </a:lnTo>
                  <a:lnTo>
                    <a:pt x="172" y="472"/>
                  </a:lnTo>
                  <a:lnTo>
                    <a:pt x="174" y="474"/>
                  </a:lnTo>
                  <a:lnTo>
                    <a:pt x="176" y="476"/>
                  </a:lnTo>
                  <a:lnTo>
                    <a:pt x="176" y="480"/>
                  </a:lnTo>
                  <a:lnTo>
                    <a:pt x="176" y="484"/>
                  </a:lnTo>
                  <a:lnTo>
                    <a:pt x="172" y="490"/>
                  </a:lnTo>
                  <a:lnTo>
                    <a:pt x="168" y="494"/>
                  </a:lnTo>
                  <a:lnTo>
                    <a:pt x="166" y="498"/>
                  </a:lnTo>
                  <a:lnTo>
                    <a:pt x="162" y="500"/>
                  </a:lnTo>
                  <a:lnTo>
                    <a:pt x="160" y="502"/>
                  </a:lnTo>
                  <a:lnTo>
                    <a:pt x="158" y="502"/>
                  </a:lnTo>
                  <a:lnTo>
                    <a:pt x="156" y="504"/>
                  </a:lnTo>
                  <a:lnTo>
                    <a:pt x="158" y="506"/>
                  </a:lnTo>
                  <a:lnTo>
                    <a:pt x="158" y="508"/>
                  </a:lnTo>
                  <a:lnTo>
                    <a:pt x="160" y="508"/>
                  </a:lnTo>
                  <a:lnTo>
                    <a:pt x="162" y="508"/>
                  </a:lnTo>
                  <a:lnTo>
                    <a:pt x="156" y="514"/>
                  </a:lnTo>
                  <a:lnTo>
                    <a:pt x="148" y="526"/>
                  </a:lnTo>
                  <a:lnTo>
                    <a:pt x="148" y="526"/>
                  </a:lnTo>
                  <a:lnTo>
                    <a:pt x="150" y="528"/>
                  </a:lnTo>
                  <a:lnTo>
                    <a:pt x="150" y="532"/>
                  </a:lnTo>
                  <a:lnTo>
                    <a:pt x="152" y="538"/>
                  </a:lnTo>
                  <a:lnTo>
                    <a:pt x="152" y="544"/>
                  </a:lnTo>
                  <a:lnTo>
                    <a:pt x="154" y="550"/>
                  </a:lnTo>
                  <a:lnTo>
                    <a:pt x="154" y="558"/>
                  </a:lnTo>
                  <a:lnTo>
                    <a:pt x="156" y="566"/>
                  </a:lnTo>
                  <a:lnTo>
                    <a:pt x="158" y="572"/>
                  </a:lnTo>
                  <a:lnTo>
                    <a:pt x="160" y="578"/>
                  </a:lnTo>
                  <a:lnTo>
                    <a:pt x="162" y="584"/>
                  </a:lnTo>
                  <a:lnTo>
                    <a:pt x="164" y="588"/>
                  </a:lnTo>
                  <a:lnTo>
                    <a:pt x="166" y="594"/>
                  </a:lnTo>
                  <a:lnTo>
                    <a:pt x="166" y="598"/>
                  </a:lnTo>
                  <a:lnTo>
                    <a:pt x="166" y="600"/>
                  </a:lnTo>
                  <a:lnTo>
                    <a:pt x="178" y="620"/>
                  </a:lnTo>
                  <a:lnTo>
                    <a:pt x="180" y="620"/>
                  </a:lnTo>
                  <a:lnTo>
                    <a:pt x="180" y="624"/>
                  </a:lnTo>
                  <a:lnTo>
                    <a:pt x="180" y="628"/>
                  </a:lnTo>
                  <a:lnTo>
                    <a:pt x="182" y="634"/>
                  </a:lnTo>
                  <a:lnTo>
                    <a:pt x="184" y="638"/>
                  </a:lnTo>
                  <a:lnTo>
                    <a:pt x="184" y="642"/>
                  </a:lnTo>
                  <a:lnTo>
                    <a:pt x="186" y="644"/>
                  </a:lnTo>
                  <a:lnTo>
                    <a:pt x="190" y="646"/>
                  </a:lnTo>
                  <a:lnTo>
                    <a:pt x="194" y="646"/>
                  </a:lnTo>
                  <a:lnTo>
                    <a:pt x="202" y="646"/>
                  </a:lnTo>
                  <a:lnTo>
                    <a:pt x="208" y="644"/>
                  </a:lnTo>
                  <a:lnTo>
                    <a:pt x="212" y="642"/>
                  </a:lnTo>
                  <a:lnTo>
                    <a:pt x="214" y="642"/>
                  </a:lnTo>
                  <a:lnTo>
                    <a:pt x="216" y="640"/>
                  </a:lnTo>
                  <a:lnTo>
                    <a:pt x="218" y="640"/>
                  </a:lnTo>
                  <a:lnTo>
                    <a:pt x="220" y="640"/>
                  </a:lnTo>
                  <a:lnTo>
                    <a:pt x="220" y="642"/>
                  </a:lnTo>
                  <a:lnTo>
                    <a:pt x="218" y="644"/>
                  </a:lnTo>
                  <a:lnTo>
                    <a:pt x="216" y="646"/>
                  </a:lnTo>
                  <a:lnTo>
                    <a:pt x="214" y="648"/>
                  </a:lnTo>
                  <a:lnTo>
                    <a:pt x="212" y="650"/>
                  </a:lnTo>
                  <a:lnTo>
                    <a:pt x="210" y="650"/>
                  </a:lnTo>
                  <a:lnTo>
                    <a:pt x="212" y="652"/>
                  </a:lnTo>
                  <a:lnTo>
                    <a:pt x="214" y="654"/>
                  </a:lnTo>
                  <a:lnTo>
                    <a:pt x="218" y="656"/>
                  </a:lnTo>
                  <a:lnTo>
                    <a:pt x="222" y="656"/>
                  </a:lnTo>
                  <a:lnTo>
                    <a:pt x="226" y="658"/>
                  </a:lnTo>
                  <a:lnTo>
                    <a:pt x="228" y="658"/>
                  </a:lnTo>
                  <a:lnTo>
                    <a:pt x="232" y="658"/>
                  </a:lnTo>
                  <a:lnTo>
                    <a:pt x="234" y="656"/>
                  </a:lnTo>
                  <a:lnTo>
                    <a:pt x="234" y="652"/>
                  </a:lnTo>
                  <a:lnTo>
                    <a:pt x="234" y="644"/>
                  </a:lnTo>
                  <a:lnTo>
                    <a:pt x="234" y="638"/>
                  </a:lnTo>
                  <a:lnTo>
                    <a:pt x="236" y="632"/>
                  </a:lnTo>
                  <a:lnTo>
                    <a:pt x="238" y="630"/>
                  </a:lnTo>
                  <a:lnTo>
                    <a:pt x="240" y="626"/>
                  </a:lnTo>
                  <a:lnTo>
                    <a:pt x="240" y="622"/>
                  </a:lnTo>
                  <a:lnTo>
                    <a:pt x="240" y="618"/>
                  </a:lnTo>
                  <a:lnTo>
                    <a:pt x="238" y="616"/>
                  </a:lnTo>
                  <a:lnTo>
                    <a:pt x="238" y="614"/>
                  </a:lnTo>
                  <a:lnTo>
                    <a:pt x="238" y="612"/>
                  </a:lnTo>
                  <a:lnTo>
                    <a:pt x="242" y="610"/>
                  </a:lnTo>
                  <a:lnTo>
                    <a:pt x="244" y="608"/>
                  </a:lnTo>
                  <a:lnTo>
                    <a:pt x="246" y="608"/>
                  </a:lnTo>
                  <a:lnTo>
                    <a:pt x="246" y="606"/>
                  </a:lnTo>
                  <a:lnTo>
                    <a:pt x="250" y="590"/>
                  </a:lnTo>
                  <a:lnTo>
                    <a:pt x="252" y="576"/>
                  </a:lnTo>
                  <a:lnTo>
                    <a:pt x="252" y="574"/>
                  </a:lnTo>
                  <a:lnTo>
                    <a:pt x="252" y="572"/>
                  </a:lnTo>
                  <a:lnTo>
                    <a:pt x="250" y="570"/>
                  </a:lnTo>
                  <a:lnTo>
                    <a:pt x="252" y="566"/>
                  </a:lnTo>
                  <a:lnTo>
                    <a:pt x="254" y="566"/>
                  </a:lnTo>
                  <a:lnTo>
                    <a:pt x="258" y="564"/>
                  </a:lnTo>
                  <a:lnTo>
                    <a:pt x="260" y="564"/>
                  </a:lnTo>
                  <a:lnTo>
                    <a:pt x="260" y="566"/>
                  </a:lnTo>
                  <a:lnTo>
                    <a:pt x="260" y="566"/>
                  </a:lnTo>
                  <a:lnTo>
                    <a:pt x="262" y="566"/>
                  </a:lnTo>
                  <a:lnTo>
                    <a:pt x="266" y="566"/>
                  </a:lnTo>
                  <a:lnTo>
                    <a:pt x="268" y="564"/>
                  </a:lnTo>
                  <a:lnTo>
                    <a:pt x="270" y="562"/>
                  </a:lnTo>
                  <a:lnTo>
                    <a:pt x="272" y="560"/>
                  </a:lnTo>
                  <a:lnTo>
                    <a:pt x="276" y="558"/>
                  </a:lnTo>
                  <a:lnTo>
                    <a:pt x="280" y="556"/>
                  </a:lnTo>
                  <a:lnTo>
                    <a:pt x="282" y="556"/>
                  </a:lnTo>
                  <a:lnTo>
                    <a:pt x="284" y="556"/>
                  </a:lnTo>
                  <a:lnTo>
                    <a:pt x="286" y="552"/>
                  </a:lnTo>
                  <a:lnTo>
                    <a:pt x="292" y="544"/>
                  </a:lnTo>
                  <a:lnTo>
                    <a:pt x="302" y="534"/>
                  </a:lnTo>
                  <a:lnTo>
                    <a:pt x="310" y="526"/>
                  </a:lnTo>
                  <a:lnTo>
                    <a:pt x="318" y="518"/>
                  </a:lnTo>
                  <a:lnTo>
                    <a:pt x="322" y="516"/>
                  </a:lnTo>
                  <a:lnTo>
                    <a:pt x="324" y="518"/>
                  </a:lnTo>
                  <a:lnTo>
                    <a:pt x="326" y="516"/>
                  </a:lnTo>
                  <a:lnTo>
                    <a:pt x="326" y="512"/>
                  </a:lnTo>
                  <a:lnTo>
                    <a:pt x="328" y="510"/>
                  </a:lnTo>
                  <a:lnTo>
                    <a:pt x="330" y="506"/>
                  </a:lnTo>
                  <a:lnTo>
                    <a:pt x="330" y="504"/>
                  </a:lnTo>
                  <a:lnTo>
                    <a:pt x="332" y="502"/>
                  </a:lnTo>
                  <a:lnTo>
                    <a:pt x="334" y="500"/>
                  </a:lnTo>
                  <a:lnTo>
                    <a:pt x="336" y="498"/>
                  </a:lnTo>
                  <a:lnTo>
                    <a:pt x="338" y="498"/>
                  </a:lnTo>
                  <a:lnTo>
                    <a:pt x="340" y="500"/>
                  </a:lnTo>
                  <a:lnTo>
                    <a:pt x="342" y="504"/>
                  </a:lnTo>
                  <a:lnTo>
                    <a:pt x="346" y="504"/>
                  </a:lnTo>
                  <a:lnTo>
                    <a:pt x="348" y="504"/>
                  </a:lnTo>
                  <a:lnTo>
                    <a:pt x="348" y="500"/>
                  </a:lnTo>
                  <a:lnTo>
                    <a:pt x="350" y="498"/>
                  </a:lnTo>
                  <a:lnTo>
                    <a:pt x="352" y="498"/>
                  </a:lnTo>
                  <a:lnTo>
                    <a:pt x="356" y="498"/>
                  </a:lnTo>
                  <a:lnTo>
                    <a:pt x="358" y="498"/>
                  </a:lnTo>
                  <a:lnTo>
                    <a:pt x="358" y="498"/>
                  </a:lnTo>
                  <a:lnTo>
                    <a:pt x="358" y="498"/>
                  </a:lnTo>
                  <a:lnTo>
                    <a:pt x="360" y="496"/>
                  </a:lnTo>
                  <a:lnTo>
                    <a:pt x="364" y="494"/>
                  </a:lnTo>
                  <a:lnTo>
                    <a:pt x="366" y="490"/>
                  </a:lnTo>
                  <a:lnTo>
                    <a:pt x="370" y="488"/>
                  </a:lnTo>
                  <a:lnTo>
                    <a:pt x="372" y="486"/>
                  </a:lnTo>
                  <a:lnTo>
                    <a:pt x="374" y="484"/>
                  </a:lnTo>
                  <a:lnTo>
                    <a:pt x="380" y="480"/>
                  </a:lnTo>
                  <a:lnTo>
                    <a:pt x="384" y="478"/>
                  </a:lnTo>
                  <a:lnTo>
                    <a:pt x="386" y="476"/>
                  </a:lnTo>
                  <a:lnTo>
                    <a:pt x="390" y="474"/>
                  </a:lnTo>
                  <a:lnTo>
                    <a:pt x="390" y="472"/>
                  </a:lnTo>
                  <a:lnTo>
                    <a:pt x="390" y="470"/>
                  </a:lnTo>
                  <a:lnTo>
                    <a:pt x="388" y="468"/>
                  </a:lnTo>
                  <a:lnTo>
                    <a:pt x="386" y="466"/>
                  </a:lnTo>
                  <a:lnTo>
                    <a:pt x="382" y="464"/>
                  </a:lnTo>
                  <a:lnTo>
                    <a:pt x="378" y="464"/>
                  </a:lnTo>
                  <a:lnTo>
                    <a:pt x="372" y="464"/>
                  </a:lnTo>
                  <a:lnTo>
                    <a:pt x="368" y="464"/>
                  </a:lnTo>
                  <a:lnTo>
                    <a:pt x="364" y="464"/>
                  </a:lnTo>
                  <a:lnTo>
                    <a:pt x="362" y="464"/>
                  </a:lnTo>
                  <a:lnTo>
                    <a:pt x="362" y="466"/>
                  </a:lnTo>
                  <a:lnTo>
                    <a:pt x="360" y="468"/>
                  </a:lnTo>
                  <a:lnTo>
                    <a:pt x="358" y="470"/>
                  </a:lnTo>
                  <a:lnTo>
                    <a:pt x="354" y="472"/>
                  </a:lnTo>
                  <a:lnTo>
                    <a:pt x="348" y="474"/>
                  </a:lnTo>
                  <a:lnTo>
                    <a:pt x="344" y="474"/>
                  </a:lnTo>
                  <a:lnTo>
                    <a:pt x="340" y="474"/>
                  </a:lnTo>
                  <a:lnTo>
                    <a:pt x="338" y="472"/>
                  </a:lnTo>
                  <a:lnTo>
                    <a:pt x="334" y="472"/>
                  </a:lnTo>
                  <a:lnTo>
                    <a:pt x="334" y="472"/>
                  </a:lnTo>
                  <a:lnTo>
                    <a:pt x="334" y="472"/>
                  </a:lnTo>
                  <a:lnTo>
                    <a:pt x="334" y="470"/>
                  </a:lnTo>
                  <a:lnTo>
                    <a:pt x="334" y="468"/>
                  </a:lnTo>
                  <a:lnTo>
                    <a:pt x="334" y="466"/>
                  </a:lnTo>
                  <a:lnTo>
                    <a:pt x="334" y="466"/>
                  </a:lnTo>
                  <a:lnTo>
                    <a:pt x="336" y="466"/>
                  </a:lnTo>
                  <a:lnTo>
                    <a:pt x="340" y="466"/>
                  </a:lnTo>
                  <a:lnTo>
                    <a:pt x="344" y="468"/>
                  </a:lnTo>
                  <a:lnTo>
                    <a:pt x="346" y="468"/>
                  </a:lnTo>
                  <a:lnTo>
                    <a:pt x="348" y="468"/>
                  </a:lnTo>
                  <a:lnTo>
                    <a:pt x="358" y="462"/>
                  </a:lnTo>
                  <a:lnTo>
                    <a:pt x="364" y="450"/>
                  </a:lnTo>
                  <a:lnTo>
                    <a:pt x="356" y="448"/>
                  </a:lnTo>
                  <a:lnTo>
                    <a:pt x="358" y="448"/>
                  </a:lnTo>
                  <a:lnTo>
                    <a:pt x="360" y="446"/>
                  </a:lnTo>
                  <a:lnTo>
                    <a:pt x="362" y="444"/>
                  </a:lnTo>
                  <a:lnTo>
                    <a:pt x="362" y="442"/>
                  </a:lnTo>
                  <a:lnTo>
                    <a:pt x="360" y="438"/>
                  </a:lnTo>
                  <a:lnTo>
                    <a:pt x="360" y="438"/>
                  </a:lnTo>
                  <a:lnTo>
                    <a:pt x="358" y="438"/>
                  </a:lnTo>
                  <a:lnTo>
                    <a:pt x="356" y="436"/>
                  </a:lnTo>
                  <a:lnTo>
                    <a:pt x="356" y="434"/>
                  </a:lnTo>
                  <a:lnTo>
                    <a:pt x="356" y="432"/>
                  </a:lnTo>
                  <a:lnTo>
                    <a:pt x="356" y="430"/>
                  </a:lnTo>
                  <a:lnTo>
                    <a:pt x="358" y="430"/>
                  </a:lnTo>
                  <a:lnTo>
                    <a:pt x="362" y="428"/>
                  </a:lnTo>
                  <a:lnTo>
                    <a:pt x="366" y="428"/>
                  </a:lnTo>
                  <a:lnTo>
                    <a:pt x="366" y="430"/>
                  </a:lnTo>
                  <a:lnTo>
                    <a:pt x="368" y="432"/>
                  </a:lnTo>
                  <a:lnTo>
                    <a:pt x="370" y="436"/>
                  </a:lnTo>
                  <a:lnTo>
                    <a:pt x="372" y="442"/>
                  </a:lnTo>
                  <a:lnTo>
                    <a:pt x="374" y="448"/>
                  </a:lnTo>
                  <a:lnTo>
                    <a:pt x="378" y="452"/>
                  </a:lnTo>
                  <a:lnTo>
                    <a:pt x="378" y="456"/>
                  </a:lnTo>
                  <a:lnTo>
                    <a:pt x="380" y="456"/>
                  </a:lnTo>
                  <a:lnTo>
                    <a:pt x="396" y="458"/>
                  </a:lnTo>
                  <a:lnTo>
                    <a:pt x="394" y="434"/>
                  </a:lnTo>
                  <a:lnTo>
                    <a:pt x="394" y="434"/>
                  </a:lnTo>
                  <a:lnTo>
                    <a:pt x="394" y="432"/>
                  </a:lnTo>
                  <a:lnTo>
                    <a:pt x="392" y="428"/>
                  </a:lnTo>
                  <a:lnTo>
                    <a:pt x="390" y="426"/>
                  </a:lnTo>
                  <a:lnTo>
                    <a:pt x="386" y="422"/>
                  </a:lnTo>
                  <a:lnTo>
                    <a:pt x="384" y="420"/>
                  </a:lnTo>
                  <a:lnTo>
                    <a:pt x="382" y="418"/>
                  </a:lnTo>
                  <a:lnTo>
                    <a:pt x="380" y="414"/>
                  </a:lnTo>
                  <a:lnTo>
                    <a:pt x="380" y="412"/>
                  </a:lnTo>
                  <a:lnTo>
                    <a:pt x="380" y="412"/>
                  </a:lnTo>
                  <a:lnTo>
                    <a:pt x="386" y="412"/>
                  </a:lnTo>
                  <a:lnTo>
                    <a:pt x="386" y="396"/>
                  </a:lnTo>
                  <a:lnTo>
                    <a:pt x="386" y="394"/>
                  </a:lnTo>
                  <a:lnTo>
                    <a:pt x="384" y="394"/>
                  </a:lnTo>
                  <a:lnTo>
                    <a:pt x="384" y="392"/>
                  </a:lnTo>
                  <a:lnTo>
                    <a:pt x="382" y="388"/>
                  </a:lnTo>
                  <a:lnTo>
                    <a:pt x="382" y="386"/>
                  </a:lnTo>
                  <a:lnTo>
                    <a:pt x="382" y="384"/>
                  </a:lnTo>
                  <a:lnTo>
                    <a:pt x="386" y="384"/>
                  </a:lnTo>
                  <a:lnTo>
                    <a:pt x="392" y="382"/>
                  </a:lnTo>
                  <a:lnTo>
                    <a:pt x="396" y="382"/>
                  </a:lnTo>
                  <a:lnTo>
                    <a:pt x="396" y="382"/>
                  </a:lnTo>
                  <a:lnTo>
                    <a:pt x="398" y="380"/>
                  </a:lnTo>
                  <a:lnTo>
                    <a:pt x="400" y="378"/>
                  </a:lnTo>
                  <a:lnTo>
                    <a:pt x="402" y="376"/>
                  </a:lnTo>
                  <a:lnTo>
                    <a:pt x="402" y="374"/>
                  </a:lnTo>
                  <a:lnTo>
                    <a:pt x="402" y="370"/>
                  </a:lnTo>
                  <a:lnTo>
                    <a:pt x="410" y="364"/>
                  </a:lnTo>
                  <a:lnTo>
                    <a:pt x="420" y="350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4" y="336"/>
                  </a:lnTo>
                  <a:lnTo>
                    <a:pt x="424" y="332"/>
                  </a:lnTo>
                  <a:lnTo>
                    <a:pt x="422" y="328"/>
                  </a:lnTo>
                  <a:lnTo>
                    <a:pt x="418" y="324"/>
                  </a:lnTo>
                  <a:lnTo>
                    <a:pt x="414" y="324"/>
                  </a:lnTo>
                  <a:lnTo>
                    <a:pt x="414" y="322"/>
                  </a:lnTo>
                  <a:lnTo>
                    <a:pt x="414" y="320"/>
                  </a:lnTo>
                  <a:lnTo>
                    <a:pt x="412" y="316"/>
                  </a:lnTo>
                  <a:lnTo>
                    <a:pt x="412" y="314"/>
                  </a:lnTo>
                  <a:lnTo>
                    <a:pt x="408" y="310"/>
                  </a:lnTo>
                  <a:lnTo>
                    <a:pt x="406" y="308"/>
                  </a:lnTo>
                  <a:lnTo>
                    <a:pt x="400" y="308"/>
                  </a:lnTo>
                  <a:lnTo>
                    <a:pt x="394" y="308"/>
                  </a:lnTo>
                  <a:lnTo>
                    <a:pt x="388" y="310"/>
                  </a:lnTo>
                  <a:lnTo>
                    <a:pt x="384" y="310"/>
                  </a:lnTo>
                  <a:lnTo>
                    <a:pt x="382" y="310"/>
                  </a:lnTo>
                  <a:lnTo>
                    <a:pt x="382" y="310"/>
                  </a:lnTo>
                  <a:lnTo>
                    <a:pt x="382" y="308"/>
                  </a:lnTo>
                  <a:lnTo>
                    <a:pt x="382" y="306"/>
                  </a:lnTo>
                  <a:lnTo>
                    <a:pt x="382" y="300"/>
                  </a:lnTo>
                  <a:lnTo>
                    <a:pt x="382" y="298"/>
                  </a:lnTo>
                  <a:lnTo>
                    <a:pt x="382" y="292"/>
                  </a:lnTo>
                  <a:lnTo>
                    <a:pt x="382" y="286"/>
                  </a:lnTo>
                  <a:lnTo>
                    <a:pt x="382" y="280"/>
                  </a:lnTo>
                  <a:lnTo>
                    <a:pt x="382" y="276"/>
                  </a:lnTo>
                  <a:lnTo>
                    <a:pt x="380" y="272"/>
                  </a:lnTo>
                  <a:lnTo>
                    <a:pt x="380" y="270"/>
                  </a:lnTo>
                  <a:lnTo>
                    <a:pt x="380" y="270"/>
                  </a:lnTo>
                  <a:lnTo>
                    <a:pt x="378" y="268"/>
                  </a:lnTo>
                  <a:lnTo>
                    <a:pt x="374" y="266"/>
                  </a:lnTo>
                  <a:lnTo>
                    <a:pt x="372" y="264"/>
                  </a:lnTo>
                  <a:lnTo>
                    <a:pt x="370" y="260"/>
                  </a:lnTo>
                  <a:lnTo>
                    <a:pt x="370" y="258"/>
                  </a:lnTo>
                  <a:lnTo>
                    <a:pt x="374" y="256"/>
                  </a:lnTo>
                  <a:lnTo>
                    <a:pt x="374" y="254"/>
                  </a:lnTo>
                  <a:lnTo>
                    <a:pt x="376" y="250"/>
                  </a:lnTo>
                  <a:lnTo>
                    <a:pt x="378" y="242"/>
                  </a:lnTo>
                  <a:lnTo>
                    <a:pt x="380" y="230"/>
                  </a:lnTo>
                  <a:lnTo>
                    <a:pt x="380" y="210"/>
                  </a:lnTo>
                  <a:lnTo>
                    <a:pt x="378" y="188"/>
                  </a:lnTo>
                  <a:lnTo>
                    <a:pt x="378" y="186"/>
                  </a:lnTo>
                  <a:lnTo>
                    <a:pt x="380" y="184"/>
                  </a:lnTo>
                  <a:lnTo>
                    <a:pt x="380" y="180"/>
                  </a:lnTo>
                  <a:lnTo>
                    <a:pt x="382" y="176"/>
                  </a:lnTo>
                  <a:lnTo>
                    <a:pt x="384" y="174"/>
                  </a:lnTo>
                  <a:lnTo>
                    <a:pt x="388" y="172"/>
                  </a:lnTo>
                  <a:lnTo>
                    <a:pt x="392" y="172"/>
                  </a:lnTo>
                  <a:lnTo>
                    <a:pt x="392" y="172"/>
                  </a:lnTo>
                  <a:lnTo>
                    <a:pt x="394" y="174"/>
                  </a:lnTo>
                  <a:lnTo>
                    <a:pt x="396" y="174"/>
                  </a:lnTo>
                  <a:lnTo>
                    <a:pt x="400" y="174"/>
                  </a:lnTo>
                  <a:lnTo>
                    <a:pt x="402" y="174"/>
                  </a:lnTo>
                  <a:lnTo>
                    <a:pt x="406" y="170"/>
                  </a:lnTo>
                  <a:lnTo>
                    <a:pt x="408" y="166"/>
                  </a:lnTo>
                  <a:lnTo>
                    <a:pt x="408" y="162"/>
                  </a:lnTo>
                  <a:lnTo>
                    <a:pt x="408" y="158"/>
                  </a:lnTo>
                  <a:lnTo>
                    <a:pt x="408" y="154"/>
                  </a:lnTo>
                  <a:lnTo>
                    <a:pt x="408" y="150"/>
                  </a:lnTo>
                  <a:lnTo>
                    <a:pt x="408" y="146"/>
                  </a:lnTo>
                  <a:lnTo>
                    <a:pt x="412" y="144"/>
                  </a:lnTo>
                  <a:lnTo>
                    <a:pt x="414" y="140"/>
                  </a:lnTo>
                  <a:lnTo>
                    <a:pt x="416" y="138"/>
                  </a:lnTo>
                  <a:lnTo>
                    <a:pt x="414" y="138"/>
                  </a:lnTo>
                  <a:lnTo>
                    <a:pt x="410" y="138"/>
                  </a:lnTo>
                  <a:lnTo>
                    <a:pt x="406" y="138"/>
                  </a:lnTo>
                  <a:lnTo>
                    <a:pt x="402" y="140"/>
                  </a:lnTo>
                  <a:lnTo>
                    <a:pt x="400" y="140"/>
                  </a:lnTo>
                  <a:lnTo>
                    <a:pt x="398" y="140"/>
                  </a:lnTo>
                  <a:lnTo>
                    <a:pt x="396" y="138"/>
                  </a:lnTo>
                  <a:lnTo>
                    <a:pt x="398" y="136"/>
                  </a:lnTo>
                  <a:lnTo>
                    <a:pt x="404" y="134"/>
                  </a:lnTo>
                  <a:lnTo>
                    <a:pt x="410" y="130"/>
                  </a:lnTo>
                  <a:lnTo>
                    <a:pt x="416" y="128"/>
                  </a:lnTo>
                  <a:lnTo>
                    <a:pt x="422" y="124"/>
                  </a:lnTo>
                  <a:lnTo>
                    <a:pt x="426" y="120"/>
                  </a:lnTo>
                  <a:lnTo>
                    <a:pt x="430" y="114"/>
                  </a:lnTo>
                  <a:lnTo>
                    <a:pt x="434" y="108"/>
                  </a:lnTo>
                  <a:lnTo>
                    <a:pt x="436" y="102"/>
                  </a:lnTo>
                  <a:lnTo>
                    <a:pt x="436" y="98"/>
                  </a:lnTo>
                  <a:lnTo>
                    <a:pt x="436" y="94"/>
                  </a:lnTo>
                  <a:lnTo>
                    <a:pt x="436" y="92"/>
                  </a:lnTo>
                  <a:lnTo>
                    <a:pt x="436" y="90"/>
                  </a:lnTo>
                  <a:lnTo>
                    <a:pt x="436" y="86"/>
                  </a:lnTo>
                  <a:lnTo>
                    <a:pt x="440" y="84"/>
                  </a:lnTo>
                  <a:lnTo>
                    <a:pt x="422" y="72"/>
                  </a:lnTo>
                  <a:lnTo>
                    <a:pt x="422" y="74"/>
                  </a:lnTo>
                  <a:lnTo>
                    <a:pt x="422" y="76"/>
                  </a:lnTo>
                  <a:lnTo>
                    <a:pt x="420" y="78"/>
                  </a:lnTo>
                  <a:lnTo>
                    <a:pt x="418" y="80"/>
                  </a:lnTo>
                  <a:lnTo>
                    <a:pt x="416" y="82"/>
                  </a:lnTo>
                  <a:lnTo>
                    <a:pt x="414" y="78"/>
                  </a:lnTo>
                  <a:lnTo>
                    <a:pt x="412" y="76"/>
                  </a:lnTo>
                  <a:lnTo>
                    <a:pt x="410" y="74"/>
                  </a:lnTo>
                  <a:lnTo>
                    <a:pt x="408" y="74"/>
                  </a:lnTo>
                  <a:lnTo>
                    <a:pt x="406" y="76"/>
                  </a:lnTo>
                  <a:lnTo>
                    <a:pt x="406" y="78"/>
                  </a:lnTo>
                  <a:lnTo>
                    <a:pt x="406" y="82"/>
                  </a:lnTo>
                  <a:lnTo>
                    <a:pt x="408" y="84"/>
                  </a:lnTo>
                  <a:lnTo>
                    <a:pt x="408" y="84"/>
                  </a:lnTo>
                  <a:lnTo>
                    <a:pt x="410" y="86"/>
                  </a:lnTo>
                  <a:lnTo>
                    <a:pt x="410" y="86"/>
                  </a:lnTo>
                  <a:lnTo>
                    <a:pt x="410" y="88"/>
                  </a:lnTo>
                  <a:lnTo>
                    <a:pt x="408" y="92"/>
                  </a:lnTo>
                  <a:lnTo>
                    <a:pt x="406" y="98"/>
                  </a:lnTo>
                  <a:lnTo>
                    <a:pt x="398" y="108"/>
                  </a:lnTo>
                  <a:lnTo>
                    <a:pt x="386" y="118"/>
                  </a:lnTo>
                  <a:lnTo>
                    <a:pt x="372" y="128"/>
                  </a:lnTo>
                  <a:lnTo>
                    <a:pt x="362" y="136"/>
                  </a:lnTo>
                  <a:lnTo>
                    <a:pt x="354" y="140"/>
                  </a:lnTo>
                  <a:lnTo>
                    <a:pt x="356" y="138"/>
                  </a:lnTo>
                  <a:lnTo>
                    <a:pt x="362" y="130"/>
                  </a:lnTo>
                  <a:lnTo>
                    <a:pt x="370" y="120"/>
                  </a:lnTo>
                  <a:lnTo>
                    <a:pt x="378" y="110"/>
                  </a:lnTo>
                  <a:lnTo>
                    <a:pt x="382" y="100"/>
                  </a:lnTo>
                  <a:lnTo>
                    <a:pt x="388" y="88"/>
                  </a:lnTo>
                  <a:lnTo>
                    <a:pt x="398" y="66"/>
                  </a:lnTo>
                  <a:lnTo>
                    <a:pt x="398" y="66"/>
                  </a:lnTo>
                  <a:lnTo>
                    <a:pt x="396" y="64"/>
                  </a:lnTo>
                  <a:lnTo>
                    <a:pt x="394" y="64"/>
                  </a:lnTo>
                  <a:lnTo>
                    <a:pt x="390" y="62"/>
                  </a:lnTo>
                  <a:lnTo>
                    <a:pt x="386" y="64"/>
                  </a:lnTo>
                  <a:lnTo>
                    <a:pt x="382" y="64"/>
                  </a:lnTo>
                  <a:lnTo>
                    <a:pt x="376" y="68"/>
                  </a:lnTo>
                  <a:lnTo>
                    <a:pt x="376" y="70"/>
                  </a:lnTo>
                  <a:lnTo>
                    <a:pt x="374" y="72"/>
                  </a:lnTo>
                  <a:lnTo>
                    <a:pt x="372" y="74"/>
                  </a:lnTo>
                  <a:lnTo>
                    <a:pt x="368" y="78"/>
                  </a:lnTo>
                  <a:lnTo>
                    <a:pt x="366" y="80"/>
                  </a:lnTo>
                  <a:lnTo>
                    <a:pt x="362" y="82"/>
                  </a:lnTo>
                  <a:lnTo>
                    <a:pt x="358" y="84"/>
                  </a:lnTo>
                  <a:lnTo>
                    <a:pt x="356" y="86"/>
                  </a:lnTo>
                  <a:lnTo>
                    <a:pt x="356" y="84"/>
                  </a:lnTo>
                  <a:lnTo>
                    <a:pt x="356" y="82"/>
                  </a:lnTo>
                  <a:lnTo>
                    <a:pt x="356" y="80"/>
                  </a:lnTo>
                  <a:lnTo>
                    <a:pt x="360" y="78"/>
                  </a:lnTo>
                  <a:lnTo>
                    <a:pt x="364" y="74"/>
                  </a:lnTo>
                  <a:lnTo>
                    <a:pt x="368" y="68"/>
                  </a:lnTo>
                  <a:lnTo>
                    <a:pt x="364" y="60"/>
                  </a:lnTo>
                  <a:lnTo>
                    <a:pt x="360" y="60"/>
                  </a:lnTo>
                  <a:lnTo>
                    <a:pt x="352" y="60"/>
                  </a:lnTo>
                  <a:lnTo>
                    <a:pt x="340" y="64"/>
                  </a:lnTo>
                  <a:lnTo>
                    <a:pt x="330" y="72"/>
                  </a:lnTo>
                  <a:lnTo>
                    <a:pt x="326" y="78"/>
                  </a:lnTo>
                  <a:lnTo>
                    <a:pt x="326" y="78"/>
                  </a:lnTo>
                  <a:lnTo>
                    <a:pt x="326" y="76"/>
                  </a:lnTo>
                  <a:lnTo>
                    <a:pt x="326" y="72"/>
                  </a:lnTo>
                  <a:lnTo>
                    <a:pt x="328" y="68"/>
                  </a:lnTo>
                  <a:lnTo>
                    <a:pt x="328" y="64"/>
                  </a:lnTo>
                  <a:lnTo>
                    <a:pt x="332" y="62"/>
                  </a:lnTo>
                  <a:lnTo>
                    <a:pt x="336" y="60"/>
                  </a:lnTo>
                  <a:lnTo>
                    <a:pt x="340" y="58"/>
                  </a:lnTo>
                  <a:lnTo>
                    <a:pt x="346" y="56"/>
                  </a:lnTo>
                  <a:lnTo>
                    <a:pt x="352" y="56"/>
                  </a:lnTo>
                  <a:lnTo>
                    <a:pt x="358" y="54"/>
                  </a:lnTo>
                  <a:lnTo>
                    <a:pt x="360" y="54"/>
                  </a:lnTo>
                  <a:lnTo>
                    <a:pt x="362" y="54"/>
                  </a:lnTo>
                  <a:lnTo>
                    <a:pt x="362" y="52"/>
                  </a:lnTo>
                  <a:lnTo>
                    <a:pt x="364" y="50"/>
                  </a:lnTo>
                  <a:lnTo>
                    <a:pt x="366" y="48"/>
                  </a:lnTo>
                  <a:lnTo>
                    <a:pt x="368" y="44"/>
                  </a:lnTo>
                  <a:lnTo>
                    <a:pt x="368" y="40"/>
                  </a:lnTo>
                  <a:lnTo>
                    <a:pt x="366" y="36"/>
                  </a:lnTo>
                  <a:lnTo>
                    <a:pt x="362" y="32"/>
                  </a:lnTo>
                  <a:lnTo>
                    <a:pt x="358" y="30"/>
                  </a:lnTo>
                  <a:lnTo>
                    <a:pt x="352" y="28"/>
                  </a:lnTo>
                  <a:lnTo>
                    <a:pt x="348" y="28"/>
                  </a:lnTo>
                  <a:lnTo>
                    <a:pt x="348" y="28"/>
                  </a:lnTo>
                  <a:lnTo>
                    <a:pt x="340" y="28"/>
                  </a:lnTo>
                  <a:lnTo>
                    <a:pt x="340" y="18"/>
                  </a:lnTo>
                  <a:lnTo>
                    <a:pt x="340" y="18"/>
                  </a:lnTo>
                  <a:lnTo>
                    <a:pt x="338" y="18"/>
                  </a:lnTo>
                  <a:lnTo>
                    <a:pt x="334" y="18"/>
                  </a:lnTo>
                  <a:lnTo>
                    <a:pt x="330" y="20"/>
                  </a:lnTo>
                  <a:lnTo>
                    <a:pt x="328" y="22"/>
                  </a:lnTo>
                  <a:lnTo>
                    <a:pt x="324" y="24"/>
                  </a:lnTo>
                  <a:lnTo>
                    <a:pt x="324" y="24"/>
                  </a:lnTo>
                  <a:lnTo>
                    <a:pt x="320" y="26"/>
                  </a:lnTo>
                  <a:lnTo>
                    <a:pt x="314" y="26"/>
                  </a:lnTo>
                  <a:lnTo>
                    <a:pt x="308" y="28"/>
                  </a:lnTo>
                  <a:lnTo>
                    <a:pt x="304" y="30"/>
                  </a:lnTo>
                  <a:lnTo>
                    <a:pt x="300" y="32"/>
                  </a:lnTo>
                  <a:lnTo>
                    <a:pt x="288" y="38"/>
                  </a:lnTo>
                  <a:lnTo>
                    <a:pt x="290" y="36"/>
                  </a:lnTo>
                  <a:lnTo>
                    <a:pt x="298" y="30"/>
                  </a:lnTo>
                  <a:lnTo>
                    <a:pt x="306" y="22"/>
                  </a:lnTo>
                  <a:lnTo>
                    <a:pt x="314" y="16"/>
                  </a:lnTo>
                  <a:lnTo>
                    <a:pt x="322" y="14"/>
                  </a:lnTo>
                  <a:lnTo>
                    <a:pt x="322" y="14"/>
                  </a:lnTo>
                  <a:lnTo>
                    <a:pt x="322" y="12"/>
                  </a:lnTo>
                  <a:lnTo>
                    <a:pt x="324" y="10"/>
                  </a:lnTo>
                  <a:lnTo>
                    <a:pt x="322" y="8"/>
                  </a:lnTo>
                  <a:lnTo>
                    <a:pt x="322" y="6"/>
                  </a:lnTo>
                  <a:lnTo>
                    <a:pt x="318" y="4"/>
                  </a:lnTo>
                  <a:lnTo>
                    <a:pt x="312" y="2"/>
                  </a:lnTo>
                  <a:lnTo>
                    <a:pt x="298" y="2"/>
                  </a:lnTo>
                  <a:lnTo>
                    <a:pt x="278" y="0"/>
                  </a:lnTo>
                  <a:lnTo>
                    <a:pt x="258" y="4"/>
                  </a:lnTo>
                  <a:lnTo>
                    <a:pt x="240" y="12"/>
                  </a:lnTo>
                  <a:lnTo>
                    <a:pt x="212" y="30"/>
                  </a:lnTo>
                  <a:lnTo>
                    <a:pt x="212" y="30"/>
                  </a:lnTo>
                  <a:lnTo>
                    <a:pt x="214" y="32"/>
                  </a:lnTo>
                  <a:lnTo>
                    <a:pt x="218" y="34"/>
                  </a:lnTo>
                  <a:lnTo>
                    <a:pt x="220" y="38"/>
                  </a:lnTo>
                  <a:lnTo>
                    <a:pt x="224" y="42"/>
                  </a:lnTo>
                  <a:lnTo>
                    <a:pt x="226" y="48"/>
                  </a:lnTo>
                  <a:lnTo>
                    <a:pt x="228" y="56"/>
                  </a:lnTo>
                  <a:lnTo>
                    <a:pt x="206" y="38"/>
                  </a:lnTo>
                  <a:lnTo>
                    <a:pt x="196" y="40"/>
                  </a:lnTo>
                  <a:lnTo>
                    <a:pt x="202" y="62"/>
                  </a:lnTo>
                  <a:lnTo>
                    <a:pt x="186" y="48"/>
                  </a:lnTo>
                  <a:lnTo>
                    <a:pt x="166" y="54"/>
                  </a:lnTo>
                  <a:lnTo>
                    <a:pt x="164" y="54"/>
                  </a:lnTo>
                  <a:lnTo>
                    <a:pt x="164" y="56"/>
                  </a:lnTo>
                  <a:lnTo>
                    <a:pt x="162" y="60"/>
                  </a:lnTo>
                  <a:lnTo>
                    <a:pt x="164" y="66"/>
                  </a:lnTo>
                  <a:lnTo>
                    <a:pt x="166" y="70"/>
                  </a:lnTo>
                  <a:lnTo>
                    <a:pt x="170" y="76"/>
                  </a:lnTo>
                  <a:lnTo>
                    <a:pt x="152" y="64"/>
                  </a:lnTo>
                  <a:lnTo>
                    <a:pt x="128" y="70"/>
                  </a:lnTo>
                  <a:lnTo>
                    <a:pt x="104" y="7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0" name="Freeform 347"/>
            <p:cNvSpPr/>
            <p:nvPr/>
          </p:nvSpPr>
          <p:spPr bwMode="gray">
            <a:xfrm>
              <a:off x="4999" y="1710"/>
              <a:ext cx="38" cy="46"/>
            </a:xfrm>
            <a:custGeom>
              <a:avLst/>
              <a:gdLst>
                <a:gd name="T0" fmla="*/ 10 w 38"/>
                <a:gd name="T1" fmla="*/ 0 h 46"/>
                <a:gd name="T2" fmla="*/ 8 w 38"/>
                <a:gd name="T3" fmla="*/ 0 h 46"/>
                <a:gd name="T4" fmla="*/ 8 w 38"/>
                <a:gd name="T5" fmla="*/ 0 h 46"/>
                <a:gd name="T6" fmla="*/ 6 w 38"/>
                <a:gd name="T7" fmla="*/ 2 h 46"/>
                <a:gd name="T8" fmla="*/ 6 w 38"/>
                <a:gd name="T9" fmla="*/ 2 h 46"/>
                <a:gd name="T10" fmla="*/ 4 w 38"/>
                <a:gd name="T11" fmla="*/ 6 h 46"/>
                <a:gd name="T12" fmla="*/ 4 w 38"/>
                <a:gd name="T13" fmla="*/ 10 h 46"/>
                <a:gd name="T14" fmla="*/ 2 w 38"/>
                <a:gd name="T15" fmla="*/ 18 h 46"/>
                <a:gd name="T16" fmla="*/ 2 w 38"/>
                <a:gd name="T17" fmla="*/ 22 h 46"/>
                <a:gd name="T18" fmla="*/ 2 w 38"/>
                <a:gd name="T19" fmla="*/ 24 h 46"/>
                <a:gd name="T20" fmla="*/ 4 w 38"/>
                <a:gd name="T21" fmla="*/ 26 h 46"/>
                <a:gd name="T22" fmla="*/ 6 w 38"/>
                <a:gd name="T23" fmla="*/ 26 h 46"/>
                <a:gd name="T24" fmla="*/ 8 w 38"/>
                <a:gd name="T25" fmla="*/ 28 h 46"/>
                <a:gd name="T26" fmla="*/ 6 w 38"/>
                <a:gd name="T27" fmla="*/ 30 h 46"/>
                <a:gd name="T28" fmla="*/ 4 w 38"/>
                <a:gd name="T29" fmla="*/ 30 h 46"/>
                <a:gd name="T30" fmla="*/ 2 w 38"/>
                <a:gd name="T31" fmla="*/ 32 h 46"/>
                <a:gd name="T32" fmla="*/ 0 w 38"/>
                <a:gd name="T33" fmla="*/ 36 h 46"/>
                <a:gd name="T34" fmla="*/ 0 w 38"/>
                <a:gd name="T35" fmla="*/ 38 h 46"/>
                <a:gd name="T36" fmla="*/ 2 w 38"/>
                <a:gd name="T37" fmla="*/ 40 h 46"/>
                <a:gd name="T38" fmla="*/ 2 w 38"/>
                <a:gd name="T39" fmla="*/ 42 h 46"/>
                <a:gd name="T40" fmla="*/ 2 w 38"/>
                <a:gd name="T41" fmla="*/ 42 h 46"/>
                <a:gd name="T42" fmla="*/ 4 w 38"/>
                <a:gd name="T43" fmla="*/ 42 h 46"/>
                <a:gd name="T44" fmla="*/ 6 w 38"/>
                <a:gd name="T45" fmla="*/ 44 h 46"/>
                <a:gd name="T46" fmla="*/ 8 w 38"/>
                <a:gd name="T47" fmla="*/ 44 h 46"/>
                <a:gd name="T48" fmla="*/ 10 w 38"/>
                <a:gd name="T49" fmla="*/ 44 h 46"/>
                <a:gd name="T50" fmla="*/ 12 w 38"/>
                <a:gd name="T51" fmla="*/ 44 h 46"/>
                <a:gd name="T52" fmla="*/ 12 w 38"/>
                <a:gd name="T53" fmla="*/ 40 h 46"/>
                <a:gd name="T54" fmla="*/ 14 w 38"/>
                <a:gd name="T55" fmla="*/ 38 h 46"/>
                <a:gd name="T56" fmla="*/ 16 w 38"/>
                <a:gd name="T57" fmla="*/ 38 h 46"/>
                <a:gd name="T58" fmla="*/ 18 w 38"/>
                <a:gd name="T59" fmla="*/ 36 h 46"/>
                <a:gd name="T60" fmla="*/ 20 w 38"/>
                <a:gd name="T61" fmla="*/ 38 h 46"/>
                <a:gd name="T62" fmla="*/ 22 w 38"/>
                <a:gd name="T63" fmla="*/ 40 h 46"/>
                <a:gd name="T64" fmla="*/ 26 w 38"/>
                <a:gd name="T65" fmla="*/ 42 h 46"/>
                <a:gd name="T66" fmla="*/ 30 w 38"/>
                <a:gd name="T67" fmla="*/ 44 h 46"/>
                <a:gd name="T68" fmla="*/ 34 w 38"/>
                <a:gd name="T69" fmla="*/ 46 h 46"/>
                <a:gd name="T70" fmla="*/ 36 w 38"/>
                <a:gd name="T71" fmla="*/ 46 h 46"/>
                <a:gd name="T72" fmla="*/ 38 w 38"/>
                <a:gd name="T73" fmla="*/ 46 h 46"/>
                <a:gd name="T74" fmla="*/ 38 w 38"/>
                <a:gd name="T75" fmla="*/ 44 h 46"/>
                <a:gd name="T76" fmla="*/ 38 w 38"/>
                <a:gd name="T77" fmla="*/ 38 h 46"/>
                <a:gd name="T78" fmla="*/ 36 w 38"/>
                <a:gd name="T79" fmla="*/ 34 h 46"/>
                <a:gd name="T80" fmla="*/ 34 w 38"/>
                <a:gd name="T81" fmla="*/ 32 h 46"/>
                <a:gd name="T82" fmla="*/ 34 w 38"/>
                <a:gd name="T83" fmla="*/ 30 h 46"/>
                <a:gd name="T84" fmla="*/ 32 w 38"/>
                <a:gd name="T85" fmla="*/ 28 h 46"/>
                <a:gd name="T86" fmla="*/ 32 w 38"/>
                <a:gd name="T87" fmla="*/ 28 h 46"/>
                <a:gd name="T88" fmla="*/ 32 w 38"/>
                <a:gd name="T89" fmla="*/ 26 h 46"/>
                <a:gd name="T90" fmla="*/ 30 w 38"/>
                <a:gd name="T91" fmla="*/ 24 h 46"/>
                <a:gd name="T92" fmla="*/ 28 w 38"/>
                <a:gd name="T93" fmla="*/ 24 h 46"/>
                <a:gd name="T94" fmla="*/ 26 w 38"/>
                <a:gd name="T95" fmla="*/ 24 h 46"/>
                <a:gd name="T96" fmla="*/ 24 w 38"/>
                <a:gd name="T97" fmla="*/ 24 h 46"/>
                <a:gd name="T98" fmla="*/ 20 w 38"/>
                <a:gd name="T99" fmla="*/ 22 h 46"/>
                <a:gd name="T100" fmla="*/ 18 w 38"/>
                <a:gd name="T101" fmla="*/ 20 h 46"/>
                <a:gd name="T102" fmla="*/ 16 w 38"/>
                <a:gd name="T103" fmla="*/ 18 h 46"/>
                <a:gd name="T104" fmla="*/ 14 w 38"/>
                <a:gd name="T105" fmla="*/ 16 h 46"/>
                <a:gd name="T106" fmla="*/ 14 w 38"/>
                <a:gd name="T107" fmla="*/ 16 h 46"/>
                <a:gd name="T108" fmla="*/ 16 w 38"/>
                <a:gd name="T109" fmla="*/ 14 h 46"/>
                <a:gd name="T110" fmla="*/ 28 w 38"/>
                <a:gd name="T111" fmla="*/ 14 h 46"/>
                <a:gd name="T112" fmla="*/ 28 w 38"/>
                <a:gd name="T113" fmla="*/ 4 h 46"/>
                <a:gd name="T114" fmla="*/ 26 w 38"/>
                <a:gd name="T115" fmla="*/ 6 h 46"/>
                <a:gd name="T116" fmla="*/ 24 w 38"/>
                <a:gd name="T117" fmla="*/ 6 h 46"/>
                <a:gd name="T118" fmla="*/ 20 w 38"/>
                <a:gd name="T119" fmla="*/ 6 h 46"/>
                <a:gd name="T120" fmla="*/ 16 w 38"/>
                <a:gd name="T121" fmla="*/ 4 h 46"/>
                <a:gd name="T122" fmla="*/ 12 w 38"/>
                <a:gd name="T123" fmla="*/ 4 h 46"/>
                <a:gd name="T124" fmla="*/ 10 w 38"/>
                <a:gd name="T12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" h="46">
                  <a:moveTo>
                    <a:pt x="10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6"/>
                  </a:lnTo>
                  <a:lnTo>
                    <a:pt x="4" y="10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6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6" y="44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2" y="44"/>
                  </a:lnTo>
                  <a:lnTo>
                    <a:pt x="12" y="40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8" y="36"/>
                  </a:lnTo>
                  <a:lnTo>
                    <a:pt x="20" y="38"/>
                  </a:lnTo>
                  <a:lnTo>
                    <a:pt x="22" y="40"/>
                  </a:lnTo>
                  <a:lnTo>
                    <a:pt x="26" y="42"/>
                  </a:lnTo>
                  <a:lnTo>
                    <a:pt x="30" y="44"/>
                  </a:lnTo>
                  <a:lnTo>
                    <a:pt x="34" y="46"/>
                  </a:lnTo>
                  <a:lnTo>
                    <a:pt x="36" y="46"/>
                  </a:lnTo>
                  <a:lnTo>
                    <a:pt x="38" y="46"/>
                  </a:lnTo>
                  <a:lnTo>
                    <a:pt x="38" y="44"/>
                  </a:lnTo>
                  <a:lnTo>
                    <a:pt x="38" y="38"/>
                  </a:lnTo>
                  <a:lnTo>
                    <a:pt x="36" y="34"/>
                  </a:lnTo>
                  <a:lnTo>
                    <a:pt x="34" y="32"/>
                  </a:lnTo>
                  <a:lnTo>
                    <a:pt x="34" y="30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0" y="24"/>
                  </a:lnTo>
                  <a:lnTo>
                    <a:pt x="28" y="24"/>
                  </a:lnTo>
                  <a:lnTo>
                    <a:pt x="26" y="24"/>
                  </a:lnTo>
                  <a:lnTo>
                    <a:pt x="24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4"/>
                  </a:lnTo>
                  <a:lnTo>
                    <a:pt x="28" y="14"/>
                  </a:lnTo>
                  <a:lnTo>
                    <a:pt x="28" y="4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1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1" name="Freeform 348"/>
            <p:cNvSpPr/>
            <p:nvPr/>
          </p:nvSpPr>
          <p:spPr bwMode="gray">
            <a:xfrm>
              <a:off x="4415" y="1754"/>
              <a:ext cx="278" cy="320"/>
            </a:xfrm>
            <a:custGeom>
              <a:avLst/>
              <a:gdLst>
                <a:gd name="T0" fmla="*/ 94 w 278"/>
                <a:gd name="T1" fmla="*/ 122 h 320"/>
                <a:gd name="T2" fmla="*/ 110 w 278"/>
                <a:gd name="T3" fmla="*/ 128 h 320"/>
                <a:gd name="T4" fmla="*/ 138 w 278"/>
                <a:gd name="T5" fmla="*/ 144 h 320"/>
                <a:gd name="T6" fmla="*/ 146 w 278"/>
                <a:gd name="T7" fmla="*/ 148 h 320"/>
                <a:gd name="T8" fmla="*/ 156 w 278"/>
                <a:gd name="T9" fmla="*/ 182 h 320"/>
                <a:gd name="T10" fmla="*/ 148 w 278"/>
                <a:gd name="T11" fmla="*/ 224 h 320"/>
                <a:gd name="T12" fmla="*/ 132 w 278"/>
                <a:gd name="T13" fmla="*/ 238 h 320"/>
                <a:gd name="T14" fmla="*/ 118 w 278"/>
                <a:gd name="T15" fmla="*/ 238 h 320"/>
                <a:gd name="T16" fmla="*/ 110 w 278"/>
                <a:gd name="T17" fmla="*/ 254 h 320"/>
                <a:gd name="T18" fmla="*/ 134 w 278"/>
                <a:gd name="T19" fmla="*/ 266 h 320"/>
                <a:gd name="T20" fmla="*/ 146 w 278"/>
                <a:gd name="T21" fmla="*/ 258 h 320"/>
                <a:gd name="T22" fmla="*/ 174 w 278"/>
                <a:gd name="T23" fmla="*/ 282 h 320"/>
                <a:gd name="T24" fmla="*/ 192 w 278"/>
                <a:gd name="T25" fmla="*/ 300 h 320"/>
                <a:gd name="T26" fmla="*/ 208 w 278"/>
                <a:gd name="T27" fmla="*/ 312 h 320"/>
                <a:gd name="T28" fmla="*/ 222 w 278"/>
                <a:gd name="T29" fmla="*/ 318 h 320"/>
                <a:gd name="T30" fmla="*/ 216 w 278"/>
                <a:gd name="T31" fmla="*/ 298 h 320"/>
                <a:gd name="T32" fmla="*/ 204 w 278"/>
                <a:gd name="T33" fmla="*/ 286 h 320"/>
                <a:gd name="T34" fmla="*/ 218 w 278"/>
                <a:gd name="T35" fmla="*/ 288 h 320"/>
                <a:gd name="T36" fmla="*/ 238 w 278"/>
                <a:gd name="T37" fmla="*/ 304 h 320"/>
                <a:gd name="T38" fmla="*/ 246 w 278"/>
                <a:gd name="T39" fmla="*/ 302 h 320"/>
                <a:gd name="T40" fmla="*/ 246 w 278"/>
                <a:gd name="T41" fmla="*/ 278 h 320"/>
                <a:gd name="T42" fmla="*/ 230 w 278"/>
                <a:gd name="T43" fmla="*/ 262 h 320"/>
                <a:gd name="T44" fmla="*/ 218 w 278"/>
                <a:gd name="T45" fmla="*/ 252 h 320"/>
                <a:gd name="T46" fmla="*/ 210 w 278"/>
                <a:gd name="T47" fmla="*/ 242 h 320"/>
                <a:gd name="T48" fmla="*/ 206 w 278"/>
                <a:gd name="T49" fmla="*/ 220 h 320"/>
                <a:gd name="T50" fmla="*/ 214 w 278"/>
                <a:gd name="T51" fmla="*/ 208 h 320"/>
                <a:gd name="T52" fmla="*/ 224 w 278"/>
                <a:gd name="T53" fmla="*/ 228 h 320"/>
                <a:gd name="T54" fmla="*/ 232 w 278"/>
                <a:gd name="T55" fmla="*/ 246 h 320"/>
                <a:gd name="T56" fmla="*/ 242 w 278"/>
                <a:gd name="T57" fmla="*/ 248 h 320"/>
                <a:gd name="T58" fmla="*/ 260 w 278"/>
                <a:gd name="T59" fmla="*/ 236 h 320"/>
                <a:gd name="T60" fmla="*/ 274 w 278"/>
                <a:gd name="T61" fmla="*/ 232 h 320"/>
                <a:gd name="T62" fmla="*/ 272 w 278"/>
                <a:gd name="T63" fmla="*/ 220 h 320"/>
                <a:gd name="T64" fmla="*/ 276 w 278"/>
                <a:gd name="T65" fmla="*/ 212 h 320"/>
                <a:gd name="T66" fmla="*/ 270 w 278"/>
                <a:gd name="T67" fmla="*/ 202 h 320"/>
                <a:gd name="T68" fmla="*/ 260 w 278"/>
                <a:gd name="T69" fmla="*/ 200 h 320"/>
                <a:gd name="T70" fmla="*/ 254 w 278"/>
                <a:gd name="T71" fmla="*/ 196 h 320"/>
                <a:gd name="T72" fmla="*/ 216 w 278"/>
                <a:gd name="T73" fmla="*/ 166 h 320"/>
                <a:gd name="T74" fmla="*/ 206 w 278"/>
                <a:gd name="T75" fmla="*/ 168 h 320"/>
                <a:gd name="T76" fmla="*/ 210 w 278"/>
                <a:gd name="T77" fmla="*/ 152 h 320"/>
                <a:gd name="T78" fmla="*/ 222 w 278"/>
                <a:gd name="T79" fmla="*/ 140 h 320"/>
                <a:gd name="T80" fmla="*/ 218 w 278"/>
                <a:gd name="T81" fmla="*/ 126 h 320"/>
                <a:gd name="T82" fmla="*/ 208 w 278"/>
                <a:gd name="T83" fmla="*/ 116 h 320"/>
                <a:gd name="T84" fmla="*/ 196 w 278"/>
                <a:gd name="T85" fmla="*/ 96 h 320"/>
                <a:gd name="T86" fmla="*/ 186 w 278"/>
                <a:gd name="T87" fmla="*/ 94 h 320"/>
                <a:gd name="T88" fmla="*/ 176 w 278"/>
                <a:gd name="T89" fmla="*/ 94 h 320"/>
                <a:gd name="T90" fmla="*/ 180 w 278"/>
                <a:gd name="T91" fmla="*/ 82 h 320"/>
                <a:gd name="T92" fmla="*/ 168 w 278"/>
                <a:gd name="T93" fmla="*/ 78 h 320"/>
                <a:gd name="T94" fmla="*/ 150 w 278"/>
                <a:gd name="T95" fmla="*/ 58 h 320"/>
                <a:gd name="T96" fmla="*/ 108 w 278"/>
                <a:gd name="T97" fmla="*/ 48 h 320"/>
                <a:gd name="T98" fmla="*/ 78 w 278"/>
                <a:gd name="T99" fmla="*/ 44 h 320"/>
                <a:gd name="T100" fmla="*/ 84 w 278"/>
                <a:gd name="T101" fmla="*/ 24 h 320"/>
                <a:gd name="T102" fmla="*/ 80 w 278"/>
                <a:gd name="T103" fmla="*/ 4 h 320"/>
                <a:gd name="T104" fmla="*/ 60 w 278"/>
                <a:gd name="T105" fmla="*/ 16 h 320"/>
                <a:gd name="T106" fmla="*/ 72 w 278"/>
                <a:gd name="T107" fmla="*/ 78 h 320"/>
                <a:gd name="T108" fmla="*/ 72 w 278"/>
                <a:gd name="T109" fmla="*/ 92 h 320"/>
                <a:gd name="T110" fmla="*/ 44 w 278"/>
                <a:gd name="T111" fmla="*/ 38 h 320"/>
                <a:gd name="T112" fmla="*/ 40 w 278"/>
                <a:gd name="T113" fmla="*/ 0 h 320"/>
                <a:gd name="T114" fmla="*/ 2 w 278"/>
                <a:gd name="T115" fmla="*/ 56 h 320"/>
                <a:gd name="T116" fmla="*/ 4 w 278"/>
                <a:gd name="T117" fmla="*/ 68 h 320"/>
                <a:gd name="T118" fmla="*/ 22 w 278"/>
                <a:gd name="T119" fmla="*/ 108 h 320"/>
                <a:gd name="T120" fmla="*/ 36 w 278"/>
                <a:gd name="T121" fmla="*/ 11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8" h="320">
                  <a:moveTo>
                    <a:pt x="80" y="124"/>
                  </a:moveTo>
                  <a:lnTo>
                    <a:pt x="92" y="126"/>
                  </a:lnTo>
                  <a:lnTo>
                    <a:pt x="92" y="124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4" y="122"/>
                  </a:lnTo>
                  <a:lnTo>
                    <a:pt x="94" y="122"/>
                  </a:lnTo>
                  <a:lnTo>
                    <a:pt x="98" y="124"/>
                  </a:lnTo>
                  <a:lnTo>
                    <a:pt x="98" y="124"/>
                  </a:lnTo>
                  <a:lnTo>
                    <a:pt x="102" y="126"/>
                  </a:lnTo>
                  <a:lnTo>
                    <a:pt x="106" y="128"/>
                  </a:lnTo>
                  <a:lnTo>
                    <a:pt x="110" y="128"/>
                  </a:lnTo>
                  <a:lnTo>
                    <a:pt x="116" y="130"/>
                  </a:lnTo>
                  <a:lnTo>
                    <a:pt x="134" y="138"/>
                  </a:lnTo>
                  <a:lnTo>
                    <a:pt x="136" y="140"/>
                  </a:lnTo>
                  <a:lnTo>
                    <a:pt x="136" y="140"/>
                  </a:lnTo>
                  <a:lnTo>
                    <a:pt x="138" y="142"/>
                  </a:lnTo>
                  <a:lnTo>
                    <a:pt x="138" y="144"/>
                  </a:lnTo>
                  <a:lnTo>
                    <a:pt x="138" y="146"/>
                  </a:lnTo>
                  <a:lnTo>
                    <a:pt x="136" y="150"/>
                  </a:lnTo>
                  <a:lnTo>
                    <a:pt x="136" y="148"/>
                  </a:lnTo>
                  <a:lnTo>
                    <a:pt x="138" y="148"/>
                  </a:lnTo>
                  <a:lnTo>
                    <a:pt x="142" y="148"/>
                  </a:lnTo>
                  <a:lnTo>
                    <a:pt x="146" y="148"/>
                  </a:lnTo>
                  <a:lnTo>
                    <a:pt x="148" y="150"/>
                  </a:lnTo>
                  <a:lnTo>
                    <a:pt x="152" y="152"/>
                  </a:lnTo>
                  <a:lnTo>
                    <a:pt x="152" y="156"/>
                  </a:lnTo>
                  <a:lnTo>
                    <a:pt x="154" y="160"/>
                  </a:lnTo>
                  <a:lnTo>
                    <a:pt x="156" y="170"/>
                  </a:lnTo>
                  <a:lnTo>
                    <a:pt x="156" y="182"/>
                  </a:lnTo>
                  <a:lnTo>
                    <a:pt x="156" y="196"/>
                  </a:lnTo>
                  <a:lnTo>
                    <a:pt x="150" y="210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0" y="218"/>
                  </a:lnTo>
                  <a:lnTo>
                    <a:pt x="148" y="224"/>
                  </a:lnTo>
                  <a:lnTo>
                    <a:pt x="146" y="230"/>
                  </a:lnTo>
                  <a:lnTo>
                    <a:pt x="140" y="234"/>
                  </a:lnTo>
                  <a:lnTo>
                    <a:pt x="140" y="236"/>
                  </a:lnTo>
                  <a:lnTo>
                    <a:pt x="138" y="236"/>
                  </a:lnTo>
                  <a:lnTo>
                    <a:pt x="136" y="238"/>
                  </a:lnTo>
                  <a:lnTo>
                    <a:pt x="132" y="238"/>
                  </a:lnTo>
                  <a:lnTo>
                    <a:pt x="128" y="238"/>
                  </a:lnTo>
                  <a:lnTo>
                    <a:pt x="126" y="238"/>
                  </a:lnTo>
                  <a:lnTo>
                    <a:pt x="124" y="238"/>
                  </a:lnTo>
                  <a:lnTo>
                    <a:pt x="124" y="236"/>
                  </a:lnTo>
                  <a:lnTo>
                    <a:pt x="120" y="236"/>
                  </a:lnTo>
                  <a:lnTo>
                    <a:pt x="118" y="238"/>
                  </a:lnTo>
                  <a:lnTo>
                    <a:pt x="116" y="240"/>
                  </a:lnTo>
                  <a:lnTo>
                    <a:pt x="112" y="244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10" y="252"/>
                  </a:lnTo>
                  <a:lnTo>
                    <a:pt x="110" y="254"/>
                  </a:lnTo>
                  <a:lnTo>
                    <a:pt x="112" y="256"/>
                  </a:lnTo>
                  <a:lnTo>
                    <a:pt x="114" y="260"/>
                  </a:lnTo>
                  <a:lnTo>
                    <a:pt x="116" y="262"/>
                  </a:lnTo>
                  <a:lnTo>
                    <a:pt x="122" y="264"/>
                  </a:lnTo>
                  <a:lnTo>
                    <a:pt x="126" y="266"/>
                  </a:lnTo>
                  <a:lnTo>
                    <a:pt x="134" y="266"/>
                  </a:lnTo>
                  <a:lnTo>
                    <a:pt x="136" y="266"/>
                  </a:lnTo>
                  <a:lnTo>
                    <a:pt x="138" y="264"/>
                  </a:lnTo>
                  <a:lnTo>
                    <a:pt x="140" y="262"/>
                  </a:lnTo>
                  <a:lnTo>
                    <a:pt x="144" y="262"/>
                  </a:lnTo>
                  <a:lnTo>
                    <a:pt x="146" y="260"/>
                  </a:lnTo>
                  <a:lnTo>
                    <a:pt x="146" y="258"/>
                  </a:lnTo>
                  <a:lnTo>
                    <a:pt x="144" y="256"/>
                  </a:lnTo>
                  <a:lnTo>
                    <a:pt x="162" y="274"/>
                  </a:lnTo>
                  <a:lnTo>
                    <a:pt x="174" y="276"/>
                  </a:lnTo>
                  <a:lnTo>
                    <a:pt x="174" y="276"/>
                  </a:lnTo>
                  <a:lnTo>
                    <a:pt x="174" y="278"/>
                  </a:lnTo>
                  <a:lnTo>
                    <a:pt x="174" y="282"/>
                  </a:lnTo>
                  <a:lnTo>
                    <a:pt x="174" y="284"/>
                  </a:lnTo>
                  <a:lnTo>
                    <a:pt x="176" y="288"/>
                  </a:lnTo>
                  <a:lnTo>
                    <a:pt x="180" y="292"/>
                  </a:lnTo>
                  <a:lnTo>
                    <a:pt x="184" y="296"/>
                  </a:lnTo>
                  <a:lnTo>
                    <a:pt x="192" y="298"/>
                  </a:lnTo>
                  <a:lnTo>
                    <a:pt x="192" y="300"/>
                  </a:lnTo>
                  <a:lnTo>
                    <a:pt x="196" y="300"/>
                  </a:lnTo>
                  <a:lnTo>
                    <a:pt x="200" y="302"/>
                  </a:lnTo>
                  <a:lnTo>
                    <a:pt x="202" y="306"/>
                  </a:lnTo>
                  <a:lnTo>
                    <a:pt x="206" y="310"/>
                  </a:lnTo>
                  <a:lnTo>
                    <a:pt x="206" y="312"/>
                  </a:lnTo>
                  <a:lnTo>
                    <a:pt x="208" y="312"/>
                  </a:lnTo>
                  <a:lnTo>
                    <a:pt x="210" y="314"/>
                  </a:lnTo>
                  <a:lnTo>
                    <a:pt x="212" y="316"/>
                  </a:lnTo>
                  <a:lnTo>
                    <a:pt x="214" y="318"/>
                  </a:lnTo>
                  <a:lnTo>
                    <a:pt x="218" y="320"/>
                  </a:lnTo>
                  <a:lnTo>
                    <a:pt x="220" y="320"/>
                  </a:lnTo>
                  <a:lnTo>
                    <a:pt x="222" y="318"/>
                  </a:lnTo>
                  <a:lnTo>
                    <a:pt x="222" y="316"/>
                  </a:lnTo>
                  <a:lnTo>
                    <a:pt x="222" y="310"/>
                  </a:lnTo>
                  <a:lnTo>
                    <a:pt x="222" y="310"/>
                  </a:lnTo>
                  <a:lnTo>
                    <a:pt x="220" y="306"/>
                  </a:lnTo>
                  <a:lnTo>
                    <a:pt x="218" y="302"/>
                  </a:lnTo>
                  <a:lnTo>
                    <a:pt x="216" y="298"/>
                  </a:lnTo>
                  <a:lnTo>
                    <a:pt x="212" y="294"/>
                  </a:lnTo>
                  <a:lnTo>
                    <a:pt x="210" y="290"/>
                  </a:lnTo>
                  <a:lnTo>
                    <a:pt x="206" y="290"/>
                  </a:lnTo>
                  <a:lnTo>
                    <a:pt x="206" y="288"/>
                  </a:lnTo>
                  <a:lnTo>
                    <a:pt x="206" y="288"/>
                  </a:lnTo>
                  <a:lnTo>
                    <a:pt x="204" y="286"/>
                  </a:lnTo>
                  <a:lnTo>
                    <a:pt x="204" y="286"/>
                  </a:lnTo>
                  <a:lnTo>
                    <a:pt x="206" y="284"/>
                  </a:lnTo>
                  <a:lnTo>
                    <a:pt x="208" y="284"/>
                  </a:lnTo>
                  <a:lnTo>
                    <a:pt x="210" y="284"/>
                  </a:lnTo>
                  <a:lnTo>
                    <a:pt x="214" y="286"/>
                  </a:lnTo>
                  <a:lnTo>
                    <a:pt x="218" y="288"/>
                  </a:lnTo>
                  <a:lnTo>
                    <a:pt x="222" y="290"/>
                  </a:lnTo>
                  <a:lnTo>
                    <a:pt x="228" y="292"/>
                  </a:lnTo>
                  <a:lnTo>
                    <a:pt x="232" y="296"/>
                  </a:lnTo>
                  <a:lnTo>
                    <a:pt x="236" y="300"/>
                  </a:lnTo>
                  <a:lnTo>
                    <a:pt x="238" y="304"/>
                  </a:lnTo>
                  <a:lnTo>
                    <a:pt x="238" y="304"/>
                  </a:lnTo>
                  <a:lnTo>
                    <a:pt x="240" y="306"/>
                  </a:lnTo>
                  <a:lnTo>
                    <a:pt x="240" y="308"/>
                  </a:lnTo>
                  <a:lnTo>
                    <a:pt x="242" y="308"/>
                  </a:lnTo>
                  <a:lnTo>
                    <a:pt x="244" y="306"/>
                  </a:lnTo>
                  <a:lnTo>
                    <a:pt x="246" y="304"/>
                  </a:lnTo>
                  <a:lnTo>
                    <a:pt x="246" y="302"/>
                  </a:lnTo>
                  <a:lnTo>
                    <a:pt x="248" y="300"/>
                  </a:lnTo>
                  <a:lnTo>
                    <a:pt x="248" y="296"/>
                  </a:lnTo>
                  <a:lnTo>
                    <a:pt x="250" y="290"/>
                  </a:lnTo>
                  <a:lnTo>
                    <a:pt x="250" y="286"/>
                  </a:lnTo>
                  <a:lnTo>
                    <a:pt x="248" y="282"/>
                  </a:lnTo>
                  <a:lnTo>
                    <a:pt x="246" y="278"/>
                  </a:lnTo>
                  <a:lnTo>
                    <a:pt x="244" y="276"/>
                  </a:lnTo>
                  <a:lnTo>
                    <a:pt x="242" y="274"/>
                  </a:lnTo>
                  <a:lnTo>
                    <a:pt x="240" y="272"/>
                  </a:lnTo>
                  <a:lnTo>
                    <a:pt x="236" y="268"/>
                  </a:lnTo>
                  <a:lnTo>
                    <a:pt x="232" y="264"/>
                  </a:lnTo>
                  <a:lnTo>
                    <a:pt x="230" y="262"/>
                  </a:lnTo>
                  <a:lnTo>
                    <a:pt x="226" y="260"/>
                  </a:lnTo>
                  <a:lnTo>
                    <a:pt x="224" y="258"/>
                  </a:lnTo>
                  <a:lnTo>
                    <a:pt x="224" y="258"/>
                  </a:lnTo>
                  <a:lnTo>
                    <a:pt x="222" y="258"/>
                  </a:lnTo>
                  <a:lnTo>
                    <a:pt x="220" y="256"/>
                  </a:lnTo>
                  <a:lnTo>
                    <a:pt x="218" y="252"/>
                  </a:lnTo>
                  <a:lnTo>
                    <a:pt x="218" y="250"/>
                  </a:lnTo>
                  <a:lnTo>
                    <a:pt x="218" y="250"/>
                  </a:lnTo>
                  <a:lnTo>
                    <a:pt x="216" y="250"/>
                  </a:lnTo>
                  <a:lnTo>
                    <a:pt x="214" y="248"/>
                  </a:lnTo>
                  <a:lnTo>
                    <a:pt x="212" y="246"/>
                  </a:lnTo>
                  <a:lnTo>
                    <a:pt x="210" y="242"/>
                  </a:lnTo>
                  <a:lnTo>
                    <a:pt x="208" y="238"/>
                  </a:lnTo>
                  <a:lnTo>
                    <a:pt x="208" y="230"/>
                  </a:lnTo>
                  <a:lnTo>
                    <a:pt x="208" y="230"/>
                  </a:lnTo>
                  <a:lnTo>
                    <a:pt x="206" y="226"/>
                  </a:lnTo>
                  <a:lnTo>
                    <a:pt x="206" y="224"/>
                  </a:lnTo>
                  <a:lnTo>
                    <a:pt x="206" y="220"/>
                  </a:lnTo>
                  <a:lnTo>
                    <a:pt x="206" y="216"/>
                  </a:lnTo>
                  <a:lnTo>
                    <a:pt x="208" y="212"/>
                  </a:lnTo>
                  <a:lnTo>
                    <a:pt x="210" y="208"/>
                  </a:lnTo>
                  <a:lnTo>
                    <a:pt x="212" y="208"/>
                  </a:lnTo>
                  <a:lnTo>
                    <a:pt x="214" y="208"/>
                  </a:lnTo>
                  <a:lnTo>
                    <a:pt x="214" y="208"/>
                  </a:lnTo>
                  <a:lnTo>
                    <a:pt x="216" y="210"/>
                  </a:lnTo>
                  <a:lnTo>
                    <a:pt x="220" y="212"/>
                  </a:lnTo>
                  <a:lnTo>
                    <a:pt x="222" y="216"/>
                  </a:lnTo>
                  <a:lnTo>
                    <a:pt x="222" y="220"/>
                  </a:lnTo>
                  <a:lnTo>
                    <a:pt x="224" y="226"/>
                  </a:lnTo>
                  <a:lnTo>
                    <a:pt x="224" y="228"/>
                  </a:lnTo>
                  <a:lnTo>
                    <a:pt x="226" y="230"/>
                  </a:lnTo>
                  <a:lnTo>
                    <a:pt x="228" y="234"/>
                  </a:lnTo>
                  <a:lnTo>
                    <a:pt x="230" y="240"/>
                  </a:lnTo>
                  <a:lnTo>
                    <a:pt x="230" y="244"/>
                  </a:lnTo>
                  <a:lnTo>
                    <a:pt x="232" y="246"/>
                  </a:lnTo>
                  <a:lnTo>
                    <a:pt x="232" y="246"/>
                  </a:lnTo>
                  <a:lnTo>
                    <a:pt x="232" y="248"/>
                  </a:lnTo>
                  <a:lnTo>
                    <a:pt x="232" y="248"/>
                  </a:lnTo>
                  <a:lnTo>
                    <a:pt x="234" y="250"/>
                  </a:lnTo>
                  <a:lnTo>
                    <a:pt x="236" y="250"/>
                  </a:lnTo>
                  <a:lnTo>
                    <a:pt x="238" y="250"/>
                  </a:lnTo>
                  <a:lnTo>
                    <a:pt x="242" y="248"/>
                  </a:lnTo>
                  <a:lnTo>
                    <a:pt x="246" y="244"/>
                  </a:lnTo>
                  <a:lnTo>
                    <a:pt x="248" y="244"/>
                  </a:lnTo>
                  <a:lnTo>
                    <a:pt x="250" y="242"/>
                  </a:lnTo>
                  <a:lnTo>
                    <a:pt x="252" y="240"/>
                  </a:lnTo>
                  <a:lnTo>
                    <a:pt x="256" y="238"/>
                  </a:lnTo>
                  <a:lnTo>
                    <a:pt x="260" y="236"/>
                  </a:lnTo>
                  <a:lnTo>
                    <a:pt x="264" y="234"/>
                  </a:lnTo>
                  <a:lnTo>
                    <a:pt x="266" y="234"/>
                  </a:lnTo>
                  <a:lnTo>
                    <a:pt x="268" y="234"/>
                  </a:lnTo>
                  <a:lnTo>
                    <a:pt x="270" y="234"/>
                  </a:lnTo>
                  <a:lnTo>
                    <a:pt x="272" y="234"/>
                  </a:lnTo>
                  <a:lnTo>
                    <a:pt x="274" y="232"/>
                  </a:lnTo>
                  <a:lnTo>
                    <a:pt x="276" y="230"/>
                  </a:lnTo>
                  <a:lnTo>
                    <a:pt x="278" y="228"/>
                  </a:lnTo>
                  <a:lnTo>
                    <a:pt x="276" y="224"/>
                  </a:lnTo>
                  <a:lnTo>
                    <a:pt x="274" y="220"/>
                  </a:lnTo>
                  <a:lnTo>
                    <a:pt x="274" y="220"/>
                  </a:lnTo>
                  <a:lnTo>
                    <a:pt x="272" y="220"/>
                  </a:lnTo>
                  <a:lnTo>
                    <a:pt x="270" y="220"/>
                  </a:lnTo>
                  <a:lnTo>
                    <a:pt x="268" y="218"/>
                  </a:lnTo>
                  <a:lnTo>
                    <a:pt x="266" y="218"/>
                  </a:lnTo>
                  <a:lnTo>
                    <a:pt x="266" y="214"/>
                  </a:lnTo>
                  <a:lnTo>
                    <a:pt x="276" y="212"/>
                  </a:lnTo>
                  <a:lnTo>
                    <a:pt x="276" y="212"/>
                  </a:lnTo>
                  <a:lnTo>
                    <a:pt x="276" y="210"/>
                  </a:lnTo>
                  <a:lnTo>
                    <a:pt x="276" y="208"/>
                  </a:lnTo>
                  <a:lnTo>
                    <a:pt x="274" y="206"/>
                  </a:lnTo>
                  <a:lnTo>
                    <a:pt x="272" y="204"/>
                  </a:lnTo>
                  <a:lnTo>
                    <a:pt x="272" y="204"/>
                  </a:lnTo>
                  <a:lnTo>
                    <a:pt x="270" y="202"/>
                  </a:lnTo>
                  <a:lnTo>
                    <a:pt x="270" y="200"/>
                  </a:lnTo>
                  <a:lnTo>
                    <a:pt x="268" y="198"/>
                  </a:lnTo>
                  <a:lnTo>
                    <a:pt x="266" y="198"/>
                  </a:lnTo>
                  <a:lnTo>
                    <a:pt x="262" y="198"/>
                  </a:lnTo>
                  <a:lnTo>
                    <a:pt x="262" y="200"/>
                  </a:lnTo>
                  <a:lnTo>
                    <a:pt x="260" y="200"/>
                  </a:lnTo>
                  <a:lnTo>
                    <a:pt x="258" y="200"/>
                  </a:lnTo>
                  <a:lnTo>
                    <a:pt x="256" y="202"/>
                  </a:lnTo>
                  <a:lnTo>
                    <a:pt x="254" y="202"/>
                  </a:lnTo>
                  <a:lnTo>
                    <a:pt x="254" y="200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2" y="194"/>
                  </a:lnTo>
                  <a:lnTo>
                    <a:pt x="252" y="190"/>
                  </a:lnTo>
                  <a:lnTo>
                    <a:pt x="248" y="186"/>
                  </a:lnTo>
                  <a:lnTo>
                    <a:pt x="244" y="182"/>
                  </a:lnTo>
                  <a:lnTo>
                    <a:pt x="228" y="176"/>
                  </a:lnTo>
                  <a:lnTo>
                    <a:pt x="216" y="166"/>
                  </a:lnTo>
                  <a:lnTo>
                    <a:pt x="216" y="166"/>
                  </a:lnTo>
                  <a:lnTo>
                    <a:pt x="214" y="166"/>
                  </a:lnTo>
                  <a:lnTo>
                    <a:pt x="212" y="168"/>
                  </a:lnTo>
                  <a:lnTo>
                    <a:pt x="210" y="168"/>
                  </a:lnTo>
                  <a:lnTo>
                    <a:pt x="208" y="168"/>
                  </a:lnTo>
                  <a:lnTo>
                    <a:pt x="206" y="168"/>
                  </a:lnTo>
                  <a:lnTo>
                    <a:pt x="206" y="166"/>
                  </a:lnTo>
                  <a:lnTo>
                    <a:pt x="206" y="162"/>
                  </a:lnTo>
                  <a:lnTo>
                    <a:pt x="206" y="162"/>
                  </a:lnTo>
                  <a:lnTo>
                    <a:pt x="208" y="158"/>
                  </a:lnTo>
                  <a:lnTo>
                    <a:pt x="208" y="156"/>
                  </a:lnTo>
                  <a:lnTo>
                    <a:pt x="210" y="152"/>
                  </a:lnTo>
                  <a:lnTo>
                    <a:pt x="208" y="150"/>
                  </a:lnTo>
                  <a:lnTo>
                    <a:pt x="218" y="148"/>
                  </a:lnTo>
                  <a:lnTo>
                    <a:pt x="220" y="148"/>
                  </a:lnTo>
                  <a:lnTo>
                    <a:pt x="220" y="146"/>
                  </a:lnTo>
                  <a:lnTo>
                    <a:pt x="222" y="144"/>
                  </a:lnTo>
                  <a:lnTo>
                    <a:pt x="222" y="140"/>
                  </a:lnTo>
                  <a:lnTo>
                    <a:pt x="218" y="136"/>
                  </a:lnTo>
                  <a:lnTo>
                    <a:pt x="218" y="136"/>
                  </a:lnTo>
                  <a:lnTo>
                    <a:pt x="218" y="132"/>
                  </a:lnTo>
                  <a:lnTo>
                    <a:pt x="216" y="130"/>
                  </a:lnTo>
                  <a:lnTo>
                    <a:pt x="218" y="126"/>
                  </a:lnTo>
                  <a:lnTo>
                    <a:pt x="218" y="126"/>
                  </a:lnTo>
                  <a:lnTo>
                    <a:pt x="220" y="124"/>
                  </a:lnTo>
                  <a:lnTo>
                    <a:pt x="220" y="122"/>
                  </a:lnTo>
                  <a:lnTo>
                    <a:pt x="218" y="120"/>
                  </a:lnTo>
                  <a:lnTo>
                    <a:pt x="218" y="118"/>
                  </a:lnTo>
                  <a:lnTo>
                    <a:pt x="214" y="116"/>
                  </a:lnTo>
                  <a:lnTo>
                    <a:pt x="208" y="116"/>
                  </a:lnTo>
                  <a:lnTo>
                    <a:pt x="208" y="104"/>
                  </a:lnTo>
                  <a:lnTo>
                    <a:pt x="206" y="104"/>
                  </a:lnTo>
                  <a:lnTo>
                    <a:pt x="204" y="102"/>
                  </a:lnTo>
                  <a:lnTo>
                    <a:pt x="200" y="102"/>
                  </a:lnTo>
                  <a:lnTo>
                    <a:pt x="196" y="98"/>
                  </a:lnTo>
                  <a:lnTo>
                    <a:pt x="196" y="96"/>
                  </a:lnTo>
                  <a:lnTo>
                    <a:pt x="196" y="96"/>
                  </a:lnTo>
                  <a:lnTo>
                    <a:pt x="194" y="94"/>
                  </a:lnTo>
                  <a:lnTo>
                    <a:pt x="192" y="92"/>
                  </a:lnTo>
                  <a:lnTo>
                    <a:pt x="190" y="92"/>
                  </a:lnTo>
                  <a:lnTo>
                    <a:pt x="186" y="94"/>
                  </a:lnTo>
                  <a:lnTo>
                    <a:pt x="186" y="94"/>
                  </a:lnTo>
                  <a:lnTo>
                    <a:pt x="184" y="94"/>
                  </a:lnTo>
                  <a:lnTo>
                    <a:pt x="182" y="96"/>
                  </a:lnTo>
                  <a:lnTo>
                    <a:pt x="180" y="96"/>
                  </a:lnTo>
                  <a:lnTo>
                    <a:pt x="178" y="96"/>
                  </a:lnTo>
                  <a:lnTo>
                    <a:pt x="176" y="96"/>
                  </a:lnTo>
                  <a:lnTo>
                    <a:pt x="176" y="94"/>
                  </a:lnTo>
                  <a:lnTo>
                    <a:pt x="178" y="90"/>
                  </a:lnTo>
                  <a:lnTo>
                    <a:pt x="178" y="90"/>
                  </a:lnTo>
                  <a:lnTo>
                    <a:pt x="178" y="88"/>
                  </a:lnTo>
                  <a:lnTo>
                    <a:pt x="180" y="86"/>
                  </a:lnTo>
                  <a:lnTo>
                    <a:pt x="180" y="84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6" y="78"/>
                  </a:lnTo>
                  <a:lnTo>
                    <a:pt x="172" y="76"/>
                  </a:lnTo>
                  <a:lnTo>
                    <a:pt x="172" y="76"/>
                  </a:lnTo>
                  <a:lnTo>
                    <a:pt x="170" y="78"/>
                  </a:lnTo>
                  <a:lnTo>
                    <a:pt x="168" y="78"/>
                  </a:lnTo>
                  <a:lnTo>
                    <a:pt x="166" y="78"/>
                  </a:lnTo>
                  <a:lnTo>
                    <a:pt x="164" y="76"/>
                  </a:lnTo>
                  <a:lnTo>
                    <a:pt x="160" y="74"/>
                  </a:lnTo>
                  <a:lnTo>
                    <a:pt x="156" y="70"/>
                  </a:lnTo>
                  <a:lnTo>
                    <a:pt x="152" y="62"/>
                  </a:lnTo>
                  <a:lnTo>
                    <a:pt x="150" y="58"/>
                  </a:lnTo>
                  <a:lnTo>
                    <a:pt x="144" y="54"/>
                  </a:lnTo>
                  <a:lnTo>
                    <a:pt x="132" y="48"/>
                  </a:lnTo>
                  <a:lnTo>
                    <a:pt x="114" y="46"/>
                  </a:lnTo>
                  <a:lnTo>
                    <a:pt x="114" y="46"/>
                  </a:lnTo>
                  <a:lnTo>
                    <a:pt x="112" y="46"/>
                  </a:lnTo>
                  <a:lnTo>
                    <a:pt x="108" y="48"/>
                  </a:lnTo>
                  <a:lnTo>
                    <a:pt x="106" y="48"/>
                  </a:lnTo>
                  <a:lnTo>
                    <a:pt x="102" y="48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4" y="38"/>
                  </a:lnTo>
                  <a:lnTo>
                    <a:pt x="78" y="44"/>
                  </a:lnTo>
                  <a:lnTo>
                    <a:pt x="78" y="42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2" y="28"/>
                  </a:lnTo>
                  <a:lnTo>
                    <a:pt x="82" y="26"/>
                  </a:lnTo>
                  <a:lnTo>
                    <a:pt x="84" y="24"/>
                  </a:lnTo>
                  <a:lnTo>
                    <a:pt x="84" y="20"/>
                  </a:lnTo>
                  <a:lnTo>
                    <a:pt x="84" y="16"/>
                  </a:lnTo>
                  <a:lnTo>
                    <a:pt x="86" y="12"/>
                  </a:lnTo>
                  <a:lnTo>
                    <a:pt x="84" y="8"/>
                  </a:lnTo>
                  <a:lnTo>
                    <a:pt x="82" y="6"/>
                  </a:lnTo>
                  <a:lnTo>
                    <a:pt x="80" y="4"/>
                  </a:lnTo>
                  <a:lnTo>
                    <a:pt x="78" y="4"/>
                  </a:lnTo>
                  <a:lnTo>
                    <a:pt x="76" y="4"/>
                  </a:lnTo>
                  <a:lnTo>
                    <a:pt x="72" y="6"/>
                  </a:lnTo>
                  <a:lnTo>
                    <a:pt x="68" y="8"/>
                  </a:lnTo>
                  <a:lnTo>
                    <a:pt x="64" y="12"/>
                  </a:lnTo>
                  <a:lnTo>
                    <a:pt x="60" y="16"/>
                  </a:lnTo>
                  <a:lnTo>
                    <a:pt x="56" y="24"/>
                  </a:lnTo>
                  <a:lnTo>
                    <a:pt x="56" y="28"/>
                  </a:lnTo>
                  <a:lnTo>
                    <a:pt x="54" y="36"/>
                  </a:lnTo>
                  <a:lnTo>
                    <a:pt x="54" y="46"/>
                  </a:lnTo>
                  <a:lnTo>
                    <a:pt x="56" y="58"/>
                  </a:lnTo>
                  <a:lnTo>
                    <a:pt x="72" y="78"/>
                  </a:lnTo>
                  <a:lnTo>
                    <a:pt x="72" y="78"/>
                  </a:lnTo>
                  <a:lnTo>
                    <a:pt x="72" y="80"/>
                  </a:lnTo>
                  <a:lnTo>
                    <a:pt x="72" y="84"/>
                  </a:lnTo>
                  <a:lnTo>
                    <a:pt x="72" y="86"/>
                  </a:lnTo>
                  <a:lnTo>
                    <a:pt x="72" y="90"/>
                  </a:lnTo>
                  <a:lnTo>
                    <a:pt x="72" y="92"/>
                  </a:lnTo>
                  <a:lnTo>
                    <a:pt x="70" y="92"/>
                  </a:lnTo>
                  <a:lnTo>
                    <a:pt x="68" y="90"/>
                  </a:lnTo>
                  <a:lnTo>
                    <a:pt x="64" y="86"/>
                  </a:lnTo>
                  <a:lnTo>
                    <a:pt x="56" y="76"/>
                  </a:lnTo>
                  <a:lnTo>
                    <a:pt x="48" y="60"/>
                  </a:lnTo>
                  <a:lnTo>
                    <a:pt x="44" y="38"/>
                  </a:lnTo>
                  <a:lnTo>
                    <a:pt x="44" y="32"/>
                  </a:lnTo>
                  <a:lnTo>
                    <a:pt x="46" y="20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4"/>
                  </a:lnTo>
                  <a:lnTo>
                    <a:pt x="18" y="14"/>
                  </a:lnTo>
                  <a:lnTo>
                    <a:pt x="16" y="18"/>
                  </a:lnTo>
                  <a:lnTo>
                    <a:pt x="10" y="30"/>
                  </a:lnTo>
                  <a:lnTo>
                    <a:pt x="4" y="42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2" y="64"/>
                  </a:lnTo>
                  <a:lnTo>
                    <a:pt x="4" y="68"/>
                  </a:lnTo>
                  <a:lnTo>
                    <a:pt x="6" y="72"/>
                  </a:lnTo>
                  <a:lnTo>
                    <a:pt x="12" y="80"/>
                  </a:lnTo>
                  <a:lnTo>
                    <a:pt x="18" y="88"/>
                  </a:lnTo>
                  <a:lnTo>
                    <a:pt x="22" y="98"/>
                  </a:lnTo>
                  <a:lnTo>
                    <a:pt x="24" y="104"/>
                  </a:lnTo>
                  <a:lnTo>
                    <a:pt x="22" y="108"/>
                  </a:lnTo>
                  <a:lnTo>
                    <a:pt x="26" y="112"/>
                  </a:lnTo>
                  <a:lnTo>
                    <a:pt x="26" y="112"/>
                  </a:lnTo>
                  <a:lnTo>
                    <a:pt x="28" y="110"/>
                  </a:lnTo>
                  <a:lnTo>
                    <a:pt x="30" y="108"/>
                  </a:lnTo>
                  <a:lnTo>
                    <a:pt x="32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8" y="118"/>
                  </a:lnTo>
                  <a:lnTo>
                    <a:pt x="62" y="122"/>
                  </a:lnTo>
                  <a:lnTo>
                    <a:pt x="80" y="12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2" name="Freeform 349"/>
            <p:cNvSpPr/>
            <p:nvPr/>
          </p:nvSpPr>
          <p:spPr bwMode="gray">
            <a:xfrm>
              <a:off x="4351" y="1992"/>
              <a:ext cx="80" cy="58"/>
            </a:xfrm>
            <a:custGeom>
              <a:avLst/>
              <a:gdLst>
                <a:gd name="T0" fmla="*/ 6 w 80"/>
                <a:gd name="T1" fmla="*/ 36 h 58"/>
                <a:gd name="T2" fmla="*/ 0 w 80"/>
                <a:gd name="T3" fmla="*/ 46 h 58"/>
                <a:gd name="T4" fmla="*/ 2 w 80"/>
                <a:gd name="T5" fmla="*/ 46 h 58"/>
                <a:gd name="T6" fmla="*/ 4 w 80"/>
                <a:gd name="T7" fmla="*/ 44 h 58"/>
                <a:gd name="T8" fmla="*/ 6 w 80"/>
                <a:gd name="T9" fmla="*/ 44 h 58"/>
                <a:gd name="T10" fmla="*/ 10 w 80"/>
                <a:gd name="T11" fmla="*/ 44 h 58"/>
                <a:gd name="T12" fmla="*/ 12 w 80"/>
                <a:gd name="T13" fmla="*/ 44 h 58"/>
                <a:gd name="T14" fmla="*/ 14 w 80"/>
                <a:gd name="T15" fmla="*/ 46 h 58"/>
                <a:gd name="T16" fmla="*/ 16 w 80"/>
                <a:gd name="T17" fmla="*/ 48 h 58"/>
                <a:gd name="T18" fmla="*/ 16 w 80"/>
                <a:gd name="T19" fmla="*/ 50 h 58"/>
                <a:gd name="T20" fmla="*/ 16 w 80"/>
                <a:gd name="T21" fmla="*/ 52 h 58"/>
                <a:gd name="T22" fmla="*/ 18 w 80"/>
                <a:gd name="T23" fmla="*/ 54 h 58"/>
                <a:gd name="T24" fmla="*/ 20 w 80"/>
                <a:gd name="T25" fmla="*/ 56 h 58"/>
                <a:gd name="T26" fmla="*/ 22 w 80"/>
                <a:gd name="T27" fmla="*/ 58 h 58"/>
                <a:gd name="T28" fmla="*/ 26 w 80"/>
                <a:gd name="T29" fmla="*/ 58 h 58"/>
                <a:gd name="T30" fmla="*/ 30 w 80"/>
                <a:gd name="T31" fmla="*/ 58 h 58"/>
                <a:gd name="T32" fmla="*/ 34 w 80"/>
                <a:gd name="T33" fmla="*/ 56 h 58"/>
                <a:gd name="T34" fmla="*/ 54 w 80"/>
                <a:gd name="T35" fmla="*/ 44 h 58"/>
                <a:gd name="T36" fmla="*/ 72 w 80"/>
                <a:gd name="T37" fmla="*/ 48 h 58"/>
                <a:gd name="T38" fmla="*/ 80 w 80"/>
                <a:gd name="T39" fmla="*/ 42 h 58"/>
                <a:gd name="T40" fmla="*/ 80 w 80"/>
                <a:gd name="T41" fmla="*/ 40 h 58"/>
                <a:gd name="T42" fmla="*/ 78 w 80"/>
                <a:gd name="T43" fmla="*/ 38 h 58"/>
                <a:gd name="T44" fmla="*/ 74 w 80"/>
                <a:gd name="T45" fmla="*/ 34 h 58"/>
                <a:gd name="T46" fmla="*/ 70 w 80"/>
                <a:gd name="T47" fmla="*/ 30 h 58"/>
                <a:gd name="T48" fmla="*/ 66 w 80"/>
                <a:gd name="T49" fmla="*/ 26 h 58"/>
                <a:gd name="T50" fmla="*/ 60 w 80"/>
                <a:gd name="T51" fmla="*/ 24 h 58"/>
                <a:gd name="T52" fmla="*/ 60 w 80"/>
                <a:gd name="T53" fmla="*/ 24 h 58"/>
                <a:gd name="T54" fmla="*/ 58 w 80"/>
                <a:gd name="T55" fmla="*/ 22 h 58"/>
                <a:gd name="T56" fmla="*/ 54 w 80"/>
                <a:gd name="T57" fmla="*/ 20 h 58"/>
                <a:gd name="T58" fmla="*/ 50 w 80"/>
                <a:gd name="T59" fmla="*/ 16 h 58"/>
                <a:gd name="T60" fmla="*/ 46 w 80"/>
                <a:gd name="T61" fmla="*/ 14 h 58"/>
                <a:gd name="T62" fmla="*/ 42 w 80"/>
                <a:gd name="T63" fmla="*/ 12 h 58"/>
                <a:gd name="T64" fmla="*/ 38 w 80"/>
                <a:gd name="T65" fmla="*/ 10 h 58"/>
                <a:gd name="T66" fmla="*/ 34 w 80"/>
                <a:gd name="T67" fmla="*/ 10 h 58"/>
                <a:gd name="T68" fmla="*/ 32 w 80"/>
                <a:gd name="T69" fmla="*/ 0 h 58"/>
                <a:gd name="T70" fmla="*/ 22 w 80"/>
                <a:gd name="T71" fmla="*/ 14 h 58"/>
                <a:gd name="T72" fmla="*/ 20 w 80"/>
                <a:gd name="T73" fmla="*/ 14 h 58"/>
                <a:gd name="T74" fmla="*/ 18 w 80"/>
                <a:gd name="T75" fmla="*/ 14 h 58"/>
                <a:gd name="T76" fmla="*/ 16 w 80"/>
                <a:gd name="T77" fmla="*/ 16 h 58"/>
                <a:gd name="T78" fmla="*/ 12 w 80"/>
                <a:gd name="T79" fmla="*/ 18 h 58"/>
                <a:gd name="T80" fmla="*/ 10 w 80"/>
                <a:gd name="T81" fmla="*/ 20 h 58"/>
                <a:gd name="T82" fmla="*/ 6 w 80"/>
                <a:gd name="T83" fmla="*/ 24 h 58"/>
                <a:gd name="T84" fmla="*/ 6 w 80"/>
                <a:gd name="T85" fmla="*/ 30 h 58"/>
                <a:gd name="T86" fmla="*/ 6 w 80"/>
                <a:gd name="T87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" h="58">
                  <a:moveTo>
                    <a:pt x="6" y="36"/>
                  </a:moveTo>
                  <a:lnTo>
                    <a:pt x="0" y="46"/>
                  </a:lnTo>
                  <a:lnTo>
                    <a:pt x="2" y="46"/>
                  </a:lnTo>
                  <a:lnTo>
                    <a:pt x="4" y="44"/>
                  </a:lnTo>
                  <a:lnTo>
                    <a:pt x="6" y="44"/>
                  </a:lnTo>
                  <a:lnTo>
                    <a:pt x="10" y="44"/>
                  </a:lnTo>
                  <a:lnTo>
                    <a:pt x="12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6"/>
                  </a:lnTo>
                  <a:lnTo>
                    <a:pt x="22" y="58"/>
                  </a:lnTo>
                  <a:lnTo>
                    <a:pt x="26" y="58"/>
                  </a:lnTo>
                  <a:lnTo>
                    <a:pt x="30" y="58"/>
                  </a:lnTo>
                  <a:lnTo>
                    <a:pt x="34" y="56"/>
                  </a:lnTo>
                  <a:lnTo>
                    <a:pt x="54" y="44"/>
                  </a:lnTo>
                  <a:lnTo>
                    <a:pt x="72" y="48"/>
                  </a:lnTo>
                  <a:lnTo>
                    <a:pt x="80" y="42"/>
                  </a:lnTo>
                  <a:lnTo>
                    <a:pt x="80" y="40"/>
                  </a:lnTo>
                  <a:lnTo>
                    <a:pt x="78" y="38"/>
                  </a:lnTo>
                  <a:lnTo>
                    <a:pt x="74" y="34"/>
                  </a:lnTo>
                  <a:lnTo>
                    <a:pt x="70" y="30"/>
                  </a:lnTo>
                  <a:lnTo>
                    <a:pt x="66" y="26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8" y="22"/>
                  </a:lnTo>
                  <a:lnTo>
                    <a:pt x="54" y="20"/>
                  </a:lnTo>
                  <a:lnTo>
                    <a:pt x="50" y="16"/>
                  </a:lnTo>
                  <a:lnTo>
                    <a:pt x="46" y="14"/>
                  </a:lnTo>
                  <a:lnTo>
                    <a:pt x="42" y="12"/>
                  </a:lnTo>
                  <a:lnTo>
                    <a:pt x="38" y="10"/>
                  </a:lnTo>
                  <a:lnTo>
                    <a:pt x="34" y="10"/>
                  </a:lnTo>
                  <a:lnTo>
                    <a:pt x="32" y="0"/>
                  </a:lnTo>
                  <a:lnTo>
                    <a:pt x="22" y="14"/>
                  </a:lnTo>
                  <a:lnTo>
                    <a:pt x="20" y="14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24"/>
                  </a:lnTo>
                  <a:lnTo>
                    <a:pt x="6" y="30"/>
                  </a:lnTo>
                  <a:lnTo>
                    <a:pt x="6" y="3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" name="Freeform 350"/>
            <p:cNvSpPr/>
            <p:nvPr/>
          </p:nvSpPr>
          <p:spPr bwMode="gray">
            <a:xfrm>
              <a:off x="4149" y="1668"/>
              <a:ext cx="84" cy="122"/>
            </a:xfrm>
            <a:custGeom>
              <a:avLst/>
              <a:gdLst>
                <a:gd name="T0" fmla="*/ 14 w 84"/>
                <a:gd name="T1" fmla="*/ 48 h 122"/>
                <a:gd name="T2" fmla="*/ 10 w 84"/>
                <a:gd name="T3" fmla="*/ 46 h 122"/>
                <a:gd name="T4" fmla="*/ 6 w 84"/>
                <a:gd name="T5" fmla="*/ 46 h 122"/>
                <a:gd name="T6" fmla="*/ 2 w 84"/>
                <a:gd name="T7" fmla="*/ 48 h 122"/>
                <a:gd name="T8" fmla="*/ 0 w 84"/>
                <a:gd name="T9" fmla="*/ 56 h 122"/>
                <a:gd name="T10" fmla="*/ 2 w 84"/>
                <a:gd name="T11" fmla="*/ 64 h 122"/>
                <a:gd name="T12" fmla="*/ 4 w 84"/>
                <a:gd name="T13" fmla="*/ 70 h 122"/>
                <a:gd name="T14" fmla="*/ 10 w 84"/>
                <a:gd name="T15" fmla="*/ 80 h 122"/>
                <a:gd name="T16" fmla="*/ 20 w 84"/>
                <a:gd name="T17" fmla="*/ 86 h 122"/>
                <a:gd name="T18" fmla="*/ 24 w 84"/>
                <a:gd name="T19" fmla="*/ 90 h 122"/>
                <a:gd name="T20" fmla="*/ 32 w 84"/>
                <a:gd name="T21" fmla="*/ 102 h 122"/>
                <a:gd name="T22" fmla="*/ 32 w 84"/>
                <a:gd name="T23" fmla="*/ 106 h 122"/>
                <a:gd name="T24" fmla="*/ 34 w 84"/>
                <a:gd name="T25" fmla="*/ 112 h 122"/>
                <a:gd name="T26" fmla="*/ 40 w 84"/>
                <a:gd name="T27" fmla="*/ 118 h 122"/>
                <a:gd name="T28" fmla="*/ 50 w 84"/>
                <a:gd name="T29" fmla="*/ 122 h 122"/>
                <a:gd name="T30" fmla="*/ 64 w 84"/>
                <a:gd name="T31" fmla="*/ 120 h 122"/>
                <a:gd name="T32" fmla="*/ 68 w 84"/>
                <a:gd name="T33" fmla="*/ 118 h 122"/>
                <a:gd name="T34" fmla="*/ 76 w 84"/>
                <a:gd name="T35" fmla="*/ 114 h 122"/>
                <a:gd name="T36" fmla="*/ 84 w 84"/>
                <a:gd name="T37" fmla="*/ 104 h 122"/>
                <a:gd name="T38" fmla="*/ 84 w 84"/>
                <a:gd name="T39" fmla="*/ 88 h 122"/>
                <a:gd name="T40" fmla="*/ 80 w 84"/>
                <a:gd name="T41" fmla="*/ 68 h 122"/>
                <a:gd name="T42" fmla="*/ 78 w 84"/>
                <a:gd name="T43" fmla="*/ 54 h 122"/>
                <a:gd name="T44" fmla="*/ 74 w 84"/>
                <a:gd name="T45" fmla="*/ 56 h 122"/>
                <a:gd name="T46" fmla="*/ 66 w 84"/>
                <a:gd name="T47" fmla="*/ 56 h 122"/>
                <a:gd name="T48" fmla="*/ 60 w 84"/>
                <a:gd name="T49" fmla="*/ 54 h 122"/>
                <a:gd name="T50" fmla="*/ 60 w 84"/>
                <a:gd name="T51" fmla="*/ 48 h 122"/>
                <a:gd name="T52" fmla="*/ 64 w 84"/>
                <a:gd name="T53" fmla="*/ 42 h 122"/>
                <a:gd name="T54" fmla="*/ 72 w 84"/>
                <a:gd name="T55" fmla="*/ 36 h 122"/>
                <a:gd name="T56" fmla="*/ 76 w 84"/>
                <a:gd name="T57" fmla="*/ 36 h 122"/>
                <a:gd name="T58" fmla="*/ 78 w 84"/>
                <a:gd name="T59" fmla="*/ 30 h 122"/>
                <a:gd name="T60" fmla="*/ 80 w 84"/>
                <a:gd name="T61" fmla="*/ 20 h 122"/>
                <a:gd name="T62" fmla="*/ 76 w 84"/>
                <a:gd name="T63" fmla="*/ 12 h 122"/>
                <a:gd name="T64" fmla="*/ 68 w 84"/>
                <a:gd name="T65" fmla="*/ 0 h 122"/>
                <a:gd name="T66" fmla="*/ 64 w 84"/>
                <a:gd name="T67" fmla="*/ 0 h 122"/>
                <a:gd name="T68" fmla="*/ 54 w 84"/>
                <a:gd name="T69" fmla="*/ 4 h 122"/>
                <a:gd name="T70" fmla="*/ 46 w 84"/>
                <a:gd name="T71" fmla="*/ 4 h 122"/>
                <a:gd name="T72" fmla="*/ 40 w 84"/>
                <a:gd name="T73" fmla="*/ 4 h 122"/>
                <a:gd name="T74" fmla="*/ 32 w 84"/>
                <a:gd name="T75" fmla="*/ 2 h 122"/>
                <a:gd name="T76" fmla="*/ 24 w 84"/>
                <a:gd name="T77" fmla="*/ 6 h 122"/>
                <a:gd name="T78" fmla="*/ 20 w 84"/>
                <a:gd name="T79" fmla="*/ 14 h 122"/>
                <a:gd name="T80" fmla="*/ 20 w 84"/>
                <a:gd name="T81" fmla="*/ 16 h 122"/>
                <a:gd name="T82" fmla="*/ 20 w 84"/>
                <a:gd name="T83" fmla="*/ 24 h 122"/>
                <a:gd name="T84" fmla="*/ 24 w 84"/>
                <a:gd name="T85" fmla="*/ 34 h 122"/>
                <a:gd name="T86" fmla="*/ 28 w 84"/>
                <a:gd name="T87" fmla="*/ 38 h 122"/>
                <a:gd name="T88" fmla="*/ 32 w 84"/>
                <a:gd name="T89" fmla="*/ 42 h 122"/>
                <a:gd name="T90" fmla="*/ 34 w 84"/>
                <a:gd name="T91" fmla="*/ 48 h 122"/>
                <a:gd name="T92" fmla="*/ 32 w 84"/>
                <a:gd name="T93" fmla="*/ 56 h 122"/>
                <a:gd name="T94" fmla="*/ 26 w 84"/>
                <a:gd name="T95" fmla="*/ 58 h 122"/>
                <a:gd name="T96" fmla="*/ 20 w 84"/>
                <a:gd name="T97" fmla="*/ 5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4" h="122">
                  <a:moveTo>
                    <a:pt x="14" y="48"/>
                  </a:moveTo>
                  <a:lnTo>
                    <a:pt x="14" y="48"/>
                  </a:lnTo>
                  <a:lnTo>
                    <a:pt x="12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2" y="46"/>
                  </a:lnTo>
                  <a:lnTo>
                    <a:pt x="2" y="48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2" y="64"/>
                  </a:lnTo>
                  <a:lnTo>
                    <a:pt x="2" y="66"/>
                  </a:lnTo>
                  <a:lnTo>
                    <a:pt x="4" y="70"/>
                  </a:lnTo>
                  <a:lnTo>
                    <a:pt x="6" y="76"/>
                  </a:lnTo>
                  <a:lnTo>
                    <a:pt x="10" y="80"/>
                  </a:lnTo>
                  <a:lnTo>
                    <a:pt x="14" y="84"/>
                  </a:lnTo>
                  <a:lnTo>
                    <a:pt x="20" y="86"/>
                  </a:lnTo>
                  <a:lnTo>
                    <a:pt x="22" y="88"/>
                  </a:lnTo>
                  <a:lnTo>
                    <a:pt x="24" y="90"/>
                  </a:lnTo>
                  <a:lnTo>
                    <a:pt x="28" y="94"/>
                  </a:lnTo>
                  <a:lnTo>
                    <a:pt x="32" y="102"/>
                  </a:lnTo>
                  <a:lnTo>
                    <a:pt x="32" y="104"/>
                  </a:lnTo>
                  <a:lnTo>
                    <a:pt x="32" y="106"/>
                  </a:lnTo>
                  <a:lnTo>
                    <a:pt x="34" y="108"/>
                  </a:lnTo>
                  <a:lnTo>
                    <a:pt x="34" y="112"/>
                  </a:lnTo>
                  <a:lnTo>
                    <a:pt x="38" y="116"/>
                  </a:lnTo>
                  <a:lnTo>
                    <a:pt x="40" y="118"/>
                  </a:lnTo>
                  <a:lnTo>
                    <a:pt x="44" y="122"/>
                  </a:lnTo>
                  <a:lnTo>
                    <a:pt x="50" y="122"/>
                  </a:lnTo>
                  <a:lnTo>
                    <a:pt x="56" y="122"/>
                  </a:lnTo>
                  <a:lnTo>
                    <a:pt x="64" y="120"/>
                  </a:lnTo>
                  <a:lnTo>
                    <a:pt x="64" y="120"/>
                  </a:lnTo>
                  <a:lnTo>
                    <a:pt x="68" y="118"/>
                  </a:lnTo>
                  <a:lnTo>
                    <a:pt x="72" y="116"/>
                  </a:lnTo>
                  <a:lnTo>
                    <a:pt x="76" y="114"/>
                  </a:lnTo>
                  <a:lnTo>
                    <a:pt x="80" y="110"/>
                  </a:lnTo>
                  <a:lnTo>
                    <a:pt x="84" y="104"/>
                  </a:lnTo>
                  <a:lnTo>
                    <a:pt x="84" y="100"/>
                  </a:lnTo>
                  <a:lnTo>
                    <a:pt x="84" y="88"/>
                  </a:lnTo>
                  <a:lnTo>
                    <a:pt x="82" y="76"/>
                  </a:lnTo>
                  <a:lnTo>
                    <a:pt x="80" y="68"/>
                  </a:lnTo>
                  <a:lnTo>
                    <a:pt x="80" y="54"/>
                  </a:lnTo>
                  <a:lnTo>
                    <a:pt x="78" y="54"/>
                  </a:lnTo>
                  <a:lnTo>
                    <a:pt x="76" y="56"/>
                  </a:lnTo>
                  <a:lnTo>
                    <a:pt x="74" y="56"/>
                  </a:lnTo>
                  <a:lnTo>
                    <a:pt x="70" y="56"/>
                  </a:lnTo>
                  <a:lnTo>
                    <a:pt x="66" y="56"/>
                  </a:lnTo>
                  <a:lnTo>
                    <a:pt x="64" y="56"/>
                  </a:lnTo>
                  <a:lnTo>
                    <a:pt x="60" y="54"/>
                  </a:lnTo>
                  <a:lnTo>
                    <a:pt x="60" y="50"/>
                  </a:lnTo>
                  <a:lnTo>
                    <a:pt x="60" y="48"/>
                  </a:lnTo>
                  <a:lnTo>
                    <a:pt x="62" y="46"/>
                  </a:lnTo>
                  <a:lnTo>
                    <a:pt x="64" y="42"/>
                  </a:lnTo>
                  <a:lnTo>
                    <a:pt x="68" y="40"/>
                  </a:lnTo>
                  <a:lnTo>
                    <a:pt x="72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8" y="32"/>
                  </a:lnTo>
                  <a:lnTo>
                    <a:pt x="78" y="30"/>
                  </a:lnTo>
                  <a:lnTo>
                    <a:pt x="80" y="24"/>
                  </a:lnTo>
                  <a:lnTo>
                    <a:pt x="80" y="20"/>
                  </a:lnTo>
                  <a:lnTo>
                    <a:pt x="78" y="16"/>
                  </a:lnTo>
                  <a:lnTo>
                    <a:pt x="76" y="12"/>
                  </a:lnTo>
                  <a:lnTo>
                    <a:pt x="72" y="1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58" y="2"/>
                  </a:lnTo>
                  <a:lnTo>
                    <a:pt x="54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0" y="4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4"/>
                  </a:lnTo>
                  <a:lnTo>
                    <a:pt x="24" y="6"/>
                  </a:lnTo>
                  <a:lnTo>
                    <a:pt x="22" y="8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0" y="16"/>
                  </a:lnTo>
                  <a:lnTo>
                    <a:pt x="20" y="20"/>
                  </a:lnTo>
                  <a:lnTo>
                    <a:pt x="20" y="24"/>
                  </a:lnTo>
                  <a:lnTo>
                    <a:pt x="22" y="28"/>
                  </a:lnTo>
                  <a:lnTo>
                    <a:pt x="24" y="34"/>
                  </a:lnTo>
                  <a:lnTo>
                    <a:pt x="28" y="36"/>
                  </a:lnTo>
                  <a:lnTo>
                    <a:pt x="28" y="38"/>
                  </a:lnTo>
                  <a:lnTo>
                    <a:pt x="30" y="40"/>
                  </a:lnTo>
                  <a:lnTo>
                    <a:pt x="32" y="42"/>
                  </a:lnTo>
                  <a:lnTo>
                    <a:pt x="32" y="46"/>
                  </a:lnTo>
                  <a:lnTo>
                    <a:pt x="34" y="48"/>
                  </a:lnTo>
                  <a:lnTo>
                    <a:pt x="34" y="52"/>
                  </a:lnTo>
                  <a:lnTo>
                    <a:pt x="32" y="56"/>
                  </a:lnTo>
                  <a:lnTo>
                    <a:pt x="28" y="58"/>
                  </a:lnTo>
                  <a:lnTo>
                    <a:pt x="26" y="58"/>
                  </a:lnTo>
                  <a:lnTo>
                    <a:pt x="24" y="56"/>
                  </a:lnTo>
                  <a:lnTo>
                    <a:pt x="20" y="54"/>
                  </a:lnTo>
                  <a:lnTo>
                    <a:pt x="14" y="4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" name="Freeform 351"/>
            <p:cNvSpPr/>
            <p:nvPr/>
          </p:nvSpPr>
          <p:spPr bwMode="gray">
            <a:xfrm>
              <a:off x="4293" y="1680"/>
              <a:ext cx="68" cy="106"/>
            </a:xfrm>
            <a:custGeom>
              <a:avLst/>
              <a:gdLst>
                <a:gd name="T0" fmla="*/ 32 w 68"/>
                <a:gd name="T1" fmla="*/ 0 h 106"/>
                <a:gd name="T2" fmla="*/ 26 w 68"/>
                <a:gd name="T3" fmla="*/ 0 h 106"/>
                <a:gd name="T4" fmla="*/ 20 w 68"/>
                <a:gd name="T5" fmla="*/ 4 h 106"/>
                <a:gd name="T6" fmla="*/ 20 w 68"/>
                <a:gd name="T7" fmla="*/ 4 h 106"/>
                <a:gd name="T8" fmla="*/ 18 w 68"/>
                <a:gd name="T9" fmla="*/ 2 h 106"/>
                <a:gd name="T10" fmla="*/ 16 w 68"/>
                <a:gd name="T11" fmla="*/ 2 h 106"/>
                <a:gd name="T12" fmla="*/ 12 w 68"/>
                <a:gd name="T13" fmla="*/ 8 h 106"/>
                <a:gd name="T14" fmla="*/ 8 w 68"/>
                <a:gd name="T15" fmla="*/ 16 h 106"/>
                <a:gd name="T16" fmla="*/ 4 w 68"/>
                <a:gd name="T17" fmla="*/ 22 h 106"/>
                <a:gd name="T18" fmla="*/ 0 w 68"/>
                <a:gd name="T19" fmla="*/ 30 h 106"/>
                <a:gd name="T20" fmla="*/ 2 w 68"/>
                <a:gd name="T21" fmla="*/ 32 h 106"/>
                <a:gd name="T22" fmla="*/ 4 w 68"/>
                <a:gd name="T23" fmla="*/ 38 h 106"/>
                <a:gd name="T24" fmla="*/ 2 w 68"/>
                <a:gd name="T25" fmla="*/ 46 h 106"/>
                <a:gd name="T26" fmla="*/ 2 w 68"/>
                <a:gd name="T27" fmla="*/ 48 h 106"/>
                <a:gd name="T28" fmla="*/ 2 w 68"/>
                <a:gd name="T29" fmla="*/ 54 h 106"/>
                <a:gd name="T30" fmla="*/ 4 w 68"/>
                <a:gd name="T31" fmla="*/ 66 h 106"/>
                <a:gd name="T32" fmla="*/ 8 w 68"/>
                <a:gd name="T33" fmla="*/ 104 h 106"/>
                <a:gd name="T34" fmla="*/ 10 w 68"/>
                <a:gd name="T35" fmla="*/ 106 h 106"/>
                <a:gd name="T36" fmla="*/ 16 w 68"/>
                <a:gd name="T37" fmla="*/ 106 h 106"/>
                <a:gd name="T38" fmla="*/ 20 w 68"/>
                <a:gd name="T39" fmla="*/ 104 h 106"/>
                <a:gd name="T40" fmla="*/ 24 w 68"/>
                <a:gd name="T41" fmla="*/ 98 h 106"/>
                <a:gd name="T42" fmla="*/ 26 w 68"/>
                <a:gd name="T43" fmla="*/ 90 h 106"/>
                <a:gd name="T44" fmla="*/ 24 w 68"/>
                <a:gd name="T45" fmla="*/ 86 h 106"/>
                <a:gd name="T46" fmla="*/ 22 w 68"/>
                <a:gd name="T47" fmla="*/ 78 h 106"/>
                <a:gd name="T48" fmla="*/ 24 w 68"/>
                <a:gd name="T49" fmla="*/ 72 h 106"/>
                <a:gd name="T50" fmla="*/ 30 w 68"/>
                <a:gd name="T51" fmla="*/ 68 h 106"/>
                <a:gd name="T52" fmla="*/ 36 w 68"/>
                <a:gd name="T53" fmla="*/ 68 h 106"/>
                <a:gd name="T54" fmla="*/ 40 w 68"/>
                <a:gd name="T55" fmla="*/ 66 h 106"/>
                <a:gd name="T56" fmla="*/ 48 w 68"/>
                <a:gd name="T57" fmla="*/ 62 h 106"/>
                <a:gd name="T58" fmla="*/ 54 w 68"/>
                <a:gd name="T59" fmla="*/ 52 h 106"/>
                <a:gd name="T60" fmla="*/ 56 w 68"/>
                <a:gd name="T61" fmla="*/ 48 h 106"/>
                <a:gd name="T62" fmla="*/ 62 w 68"/>
                <a:gd name="T63" fmla="*/ 38 h 106"/>
                <a:gd name="T64" fmla="*/ 64 w 68"/>
                <a:gd name="T65" fmla="*/ 24 h 106"/>
                <a:gd name="T66" fmla="*/ 64 w 68"/>
                <a:gd name="T67" fmla="*/ 22 h 106"/>
                <a:gd name="T68" fmla="*/ 68 w 68"/>
                <a:gd name="T69" fmla="*/ 18 h 106"/>
                <a:gd name="T70" fmla="*/ 68 w 68"/>
                <a:gd name="T71" fmla="*/ 12 h 106"/>
                <a:gd name="T72" fmla="*/ 62 w 68"/>
                <a:gd name="T73" fmla="*/ 8 h 106"/>
                <a:gd name="T74" fmla="*/ 56 w 68"/>
                <a:gd name="T75" fmla="*/ 8 h 106"/>
                <a:gd name="T76" fmla="*/ 48 w 68"/>
                <a:gd name="T77" fmla="*/ 8 h 106"/>
                <a:gd name="T78" fmla="*/ 40 w 68"/>
                <a:gd name="T79" fmla="*/ 6 h 106"/>
                <a:gd name="T80" fmla="*/ 34 w 68"/>
                <a:gd name="T8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" h="106">
                  <a:moveTo>
                    <a:pt x="34" y="0"/>
                  </a:moveTo>
                  <a:lnTo>
                    <a:pt x="32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4" y="42"/>
                  </a:lnTo>
                  <a:lnTo>
                    <a:pt x="2" y="46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50"/>
                  </a:lnTo>
                  <a:lnTo>
                    <a:pt x="2" y="54"/>
                  </a:lnTo>
                  <a:lnTo>
                    <a:pt x="2" y="60"/>
                  </a:lnTo>
                  <a:lnTo>
                    <a:pt x="4" y="66"/>
                  </a:lnTo>
                  <a:lnTo>
                    <a:pt x="6" y="74"/>
                  </a:lnTo>
                  <a:lnTo>
                    <a:pt x="8" y="104"/>
                  </a:lnTo>
                  <a:lnTo>
                    <a:pt x="8" y="104"/>
                  </a:lnTo>
                  <a:lnTo>
                    <a:pt x="10" y="106"/>
                  </a:lnTo>
                  <a:lnTo>
                    <a:pt x="12" y="106"/>
                  </a:lnTo>
                  <a:lnTo>
                    <a:pt x="16" y="106"/>
                  </a:lnTo>
                  <a:lnTo>
                    <a:pt x="18" y="106"/>
                  </a:lnTo>
                  <a:lnTo>
                    <a:pt x="20" y="104"/>
                  </a:lnTo>
                  <a:lnTo>
                    <a:pt x="24" y="102"/>
                  </a:lnTo>
                  <a:lnTo>
                    <a:pt x="24" y="98"/>
                  </a:lnTo>
                  <a:lnTo>
                    <a:pt x="26" y="90"/>
                  </a:lnTo>
                  <a:lnTo>
                    <a:pt x="26" y="90"/>
                  </a:lnTo>
                  <a:lnTo>
                    <a:pt x="24" y="88"/>
                  </a:lnTo>
                  <a:lnTo>
                    <a:pt x="24" y="86"/>
                  </a:lnTo>
                  <a:lnTo>
                    <a:pt x="24" y="82"/>
                  </a:lnTo>
                  <a:lnTo>
                    <a:pt x="22" y="78"/>
                  </a:lnTo>
                  <a:lnTo>
                    <a:pt x="22" y="76"/>
                  </a:lnTo>
                  <a:lnTo>
                    <a:pt x="24" y="72"/>
                  </a:lnTo>
                  <a:lnTo>
                    <a:pt x="26" y="70"/>
                  </a:lnTo>
                  <a:lnTo>
                    <a:pt x="30" y="68"/>
                  </a:lnTo>
                  <a:lnTo>
                    <a:pt x="34" y="68"/>
                  </a:lnTo>
                  <a:lnTo>
                    <a:pt x="36" y="68"/>
                  </a:lnTo>
                  <a:lnTo>
                    <a:pt x="38" y="68"/>
                  </a:lnTo>
                  <a:lnTo>
                    <a:pt x="40" y="66"/>
                  </a:lnTo>
                  <a:lnTo>
                    <a:pt x="44" y="66"/>
                  </a:lnTo>
                  <a:lnTo>
                    <a:pt x="48" y="62"/>
                  </a:lnTo>
                  <a:lnTo>
                    <a:pt x="52" y="58"/>
                  </a:lnTo>
                  <a:lnTo>
                    <a:pt x="54" y="52"/>
                  </a:lnTo>
                  <a:lnTo>
                    <a:pt x="54" y="50"/>
                  </a:lnTo>
                  <a:lnTo>
                    <a:pt x="56" y="48"/>
                  </a:lnTo>
                  <a:lnTo>
                    <a:pt x="60" y="42"/>
                  </a:lnTo>
                  <a:lnTo>
                    <a:pt x="62" y="38"/>
                  </a:lnTo>
                  <a:lnTo>
                    <a:pt x="62" y="30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64" y="22"/>
                  </a:lnTo>
                  <a:lnTo>
                    <a:pt x="66" y="20"/>
                  </a:lnTo>
                  <a:lnTo>
                    <a:pt x="68" y="18"/>
                  </a:lnTo>
                  <a:lnTo>
                    <a:pt x="68" y="14"/>
                  </a:lnTo>
                  <a:lnTo>
                    <a:pt x="68" y="12"/>
                  </a:lnTo>
                  <a:lnTo>
                    <a:pt x="66" y="10"/>
                  </a:lnTo>
                  <a:lnTo>
                    <a:pt x="62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52" y="8"/>
                  </a:lnTo>
                  <a:lnTo>
                    <a:pt x="48" y="8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6" y="4"/>
                  </a:lnTo>
                  <a:lnTo>
                    <a:pt x="34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5" name="Freeform 352"/>
            <p:cNvSpPr/>
            <p:nvPr/>
          </p:nvSpPr>
          <p:spPr bwMode="gray">
            <a:xfrm>
              <a:off x="3893" y="1652"/>
              <a:ext cx="104" cy="116"/>
            </a:xfrm>
            <a:custGeom>
              <a:avLst/>
              <a:gdLst>
                <a:gd name="T0" fmla="*/ 4 w 104"/>
                <a:gd name="T1" fmla="*/ 80 h 116"/>
                <a:gd name="T2" fmla="*/ 0 w 104"/>
                <a:gd name="T3" fmla="*/ 82 h 116"/>
                <a:gd name="T4" fmla="*/ 0 w 104"/>
                <a:gd name="T5" fmla="*/ 86 h 116"/>
                <a:gd name="T6" fmla="*/ 4 w 104"/>
                <a:gd name="T7" fmla="*/ 92 h 116"/>
                <a:gd name="T8" fmla="*/ 8 w 104"/>
                <a:gd name="T9" fmla="*/ 94 h 116"/>
                <a:gd name="T10" fmla="*/ 12 w 104"/>
                <a:gd name="T11" fmla="*/ 100 h 116"/>
                <a:gd name="T12" fmla="*/ 14 w 104"/>
                <a:gd name="T13" fmla="*/ 110 h 116"/>
                <a:gd name="T14" fmla="*/ 18 w 104"/>
                <a:gd name="T15" fmla="*/ 112 h 116"/>
                <a:gd name="T16" fmla="*/ 24 w 104"/>
                <a:gd name="T17" fmla="*/ 116 h 116"/>
                <a:gd name="T18" fmla="*/ 30 w 104"/>
                <a:gd name="T19" fmla="*/ 114 h 116"/>
                <a:gd name="T20" fmla="*/ 34 w 104"/>
                <a:gd name="T21" fmla="*/ 110 h 116"/>
                <a:gd name="T22" fmla="*/ 36 w 104"/>
                <a:gd name="T23" fmla="*/ 106 h 116"/>
                <a:gd name="T24" fmla="*/ 42 w 104"/>
                <a:gd name="T25" fmla="*/ 104 h 116"/>
                <a:gd name="T26" fmla="*/ 46 w 104"/>
                <a:gd name="T27" fmla="*/ 106 h 116"/>
                <a:gd name="T28" fmla="*/ 50 w 104"/>
                <a:gd name="T29" fmla="*/ 106 h 116"/>
                <a:gd name="T30" fmla="*/ 54 w 104"/>
                <a:gd name="T31" fmla="*/ 102 h 116"/>
                <a:gd name="T32" fmla="*/ 56 w 104"/>
                <a:gd name="T33" fmla="*/ 92 h 116"/>
                <a:gd name="T34" fmla="*/ 60 w 104"/>
                <a:gd name="T35" fmla="*/ 74 h 116"/>
                <a:gd name="T36" fmla="*/ 82 w 104"/>
                <a:gd name="T37" fmla="*/ 48 h 116"/>
                <a:gd name="T38" fmla="*/ 104 w 104"/>
                <a:gd name="T39" fmla="*/ 32 h 116"/>
                <a:gd name="T40" fmla="*/ 104 w 104"/>
                <a:gd name="T41" fmla="*/ 32 h 116"/>
                <a:gd name="T42" fmla="*/ 98 w 104"/>
                <a:gd name="T43" fmla="*/ 28 h 116"/>
                <a:gd name="T44" fmla="*/ 88 w 104"/>
                <a:gd name="T45" fmla="*/ 20 h 116"/>
                <a:gd name="T46" fmla="*/ 88 w 104"/>
                <a:gd name="T47" fmla="*/ 18 h 116"/>
                <a:gd name="T48" fmla="*/ 84 w 104"/>
                <a:gd name="T49" fmla="*/ 14 h 116"/>
                <a:gd name="T50" fmla="*/ 78 w 104"/>
                <a:gd name="T51" fmla="*/ 14 h 116"/>
                <a:gd name="T52" fmla="*/ 72 w 104"/>
                <a:gd name="T53" fmla="*/ 20 h 116"/>
                <a:gd name="T54" fmla="*/ 70 w 104"/>
                <a:gd name="T55" fmla="*/ 20 h 116"/>
                <a:gd name="T56" fmla="*/ 68 w 104"/>
                <a:gd name="T57" fmla="*/ 22 h 116"/>
                <a:gd name="T58" fmla="*/ 66 w 104"/>
                <a:gd name="T59" fmla="*/ 16 h 116"/>
                <a:gd name="T60" fmla="*/ 64 w 104"/>
                <a:gd name="T61" fmla="*/ 14 h 116"/>
                <a:gd name="T62" fmla="*/ 60 w 104"/>
                <a:gd name="T63" fmla="*/ 10 h 116"/>
                <a:gd name="T64" fmla="*/ 56 w 104"/>
                <a:gd name="T65" fmla="*/ 8 h 116"/>
                <a:gd name="T66" fmla="*/ 50 w 104"/>
                <a:gd name="T67" fmla="*/ 12 h 116"/>
                <a:gd name="T68" fmla="*/ 42 w 104"/>
                <a:gd name="T69" fmla="*/ 10 h 116"/>
                <a:gd name="T70" fmla="*/ 44 w 104"/>
                <a:gd name="T71" fmla="*/ 6 h 116"/>
                <a:gd name="T72" fmla="*/ 46 w 104"/>
                <a:gd name="T73" fmla="*/ 2 h 116"/>
                <a:gd name="T74" fmla="*/ 42 w 104"/>
                <a:gd name="T75" fmla="*/ 0 h 116"/>
                <a:gd name="T76" fmla="*/ 34 w 104"/>
                <a:gd name="T77" fmla="*/ 2 h 116"/>
                <a:gd name="T78" fmla="*/ 28 w 104"/>
                <a:gd name="T79" fmla="*/ 6 h 116"/>
                <a:gd name="T80" fmla="*/ 26 w 104"/>
                <a:gd name="T81" fmla="*/ 10 h 116"/>
                <a:gd name="T82" fmla="*/ 26 w 104"/>
                <a:gd name="T83" fmla="*/ 10 h 116"/>
                <a:gd name="T84" fmla="*/ 22 w 104"/>
                <a:gd name="T85" fmla="*/ 10 h 116"/>
                <a:gd name="T86" fmla="*/ 18 w 104"/>
                <a:gd name="T87" fmla="*/ 10 h 116"/>
                <a:gd name="T88" fmla="*/ 16 w 104"/>
                <a:gd name="T89" fmla="*/ 14 h 116"/>
                <a:gd name="T90" fmla="*/ 14 w 104"/>
                <a:gd name="T91" fmla="*/ 24 h 116"/>
                <a:gd name="T92" fmla="*/ 16 w 104"/>
                <a:gd name="T93" fmla="*/ 28 h 116"/>
                <a:gd name="T94" fmla="*/ 18 w 104"/>
                <a:gd name="T95" fmla="*/ 34 h 116"/>
                <a:gd name="T96" fmla="*/ 16 w 104"/>
                <a:gd name="T97" fmla="*/ 40 h 116"/>
                <a:gd name="T98" fmla="*/ 14 w 104"/>
                <a:gd name="T99" fmla="*/ 44 h 116"/>
                <a:gd name="T100" fmla="*/ 8 w 104"/>
                <a:gd name="T101" fmla="*/ 54 h 116"/>
                <a:gd name="T102" fmla="*/ 4 w 104"/>
                <a:gd name="T103" fmla="*/ 8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" h="116">
                  <a:moveTo>
                    <a:pt x="4" y="80"/>
                  </a:moveTo>
                  <a:lnTo>
                    <a:pt x="4" y="80"/>
                  </a:lnTo>
                  <a:lnTo>
                    <a:pt x="2" y="80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4" y="92"/>
                  </a:lnTo>
                  <a:lnTo>
                    <a:pt x="6" y="94"/>
                  </a:lnTo>
                  <a:lnTo>
                    <a:pt x="8" y="94"/>
                  </a:lnTo>
                  <a:lnTo>
                    <a:pt x="10" y="96"/>
                  </a:lnTo>
                  <a:lnTo>
                    <a:pt x="12" y="100"/>
                  </a:lnTo>
                  <a:lnTo>
                    <a:pt x="14" y="104"/>
                  </a:lnTo>
                  <a:lnTo>
                    <a:pt x="14" y="110"/>
                  </a:lnTo>
                  <a:lnTo>
                    <a:pt x="16" y="110"/>
                  </a:lnTo>
                  <a:lnTo>
                    <a:pt x="18" y="112"/>
                  </a:lnTo>
                  <a:lnTo>
                    <a:pt x="20" y="114"/>
                  </a:lnTo>
                  <a:lnTo>
                    <a:pt x="24" y="116"/>
                  </a:lnTo>
                  <a:lnTo>
                    <a:pt x="28" y="116"/>
                  </a:lnTo>
                  <a:lnTo>
                    <a:pt x="30" y="114"/>
                  </a:lnTo>
                  <a:lnTo>
                    <a:pt x="34" y="110"/>
                  </a:lnTo>
                  <a:lnTo>
                    <a:pt x="34" y="110"/>
                  </a:lnTo>
                  <a:lnTo>
                    <a:pt x="34" y="108"/>
                  </a:lnTo>
                  <a:lnTo>
                    <a:pt x="36" y="106"/>
                  </a:lnTo>
                  <a:lnTo>
                    <a:pt x="38" y="106"/>
                  </a:lnTo>
                  <a:lnTo>
                    <a:pt x="42" y="104"/>
                  </a:lnTo>
                  <a:lnTo>
                    <a:pt x="46" y="106"/>
                  </a:lnTo>
                  <a:lnTo>
                    <a:pt x="46" y="106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2" y="104"/>
                  </a:lnTo>
                  <a:lnTo>
                    <a:pt x="54" y="102"/>
                  </a:lnTo>
                  <a:lnTo>
                    <a:pt x="54" y="98"/>
                  </a:lnTo>
                  <a:lnTo>
                    <a:pt x="56" y="92"/>
                  </a:lnTo>
                  <a:lnTo>
                    <a:pt x="56" y="88"/>
                  </a:lnTo>
                  <a:lnTo>
                    <a:pt x="60" y="74"/>
                  </a:lnTo>
                  <a:lnTo>
                    <a:pt x="68" y="60"/>
                  </a:lnTo>
                  <a:lnTo>
                    <a:pt x="82" y="48"/>
                  </a:lnTo>
                  <a:lnTo>
                    <a:pt x="104" y="40"/>
                  </a:lnTo>
                  <a:lnTo>
                    <a:pt x="104" y="32"/>
                  </a:lnTo>
                  <a:lnTo>
                    <a:pt x="104" y="32"/>
                  </a:lnTo>
                  <a:lnTo>
                    <a:pt x="104" y="32"/>
                  </a:lnTo>
                  <a:lnTo>
                    <a:pt x="102" y="30"/>
                  </a:lnTo>
                  <a:lnTo>
                    <a:pt x="98" y="28"/>
                  </a:lnTo>
                  <a:lnTo>
                    <a:pt x="94" y="26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8" y="18"/>
                  </a:lnTo>
                  <a:lnTo>
                    <a:pt x="86" y="16"/>
                  </a:lnTo>
                  <a:lnTo>
                    <a:pt x="84" y="14"/>
                  </a:lnTo>
                  <a:lnTo>
                    <a:pt x="82" y="14"/>
                  </a:lnTo>
                  <a:lnTo>
                    <a:pt x="78" y="14"/>
                  </a:lnTo>
                  <a:lnTo>
                    <a:pt x="76" y="16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0" y="20"/>
                  </a:lnTo>
                  <a:lnTo>
                    <a:pt x="70" y="22"/>
                  </a:lnTo>
                  <a:lnTo>
                    <a:pt x="68" y="22"/>
                  </a:lnTo>
                  <a:lnTo>
                    <a:pt x="66" y="20"/>
                  </a:lnTo>
                  <a:lnTo>
                    <a:pt x="66" y="16"/>
                  </a:lnTo>
                  <a:lnTo>
                    <a:pt x="66" y="16"/>
                  </a:lnTo>
                  <a:lnTo>
                    <a:pt x="64" y="14"/>
                  </a:lnTo>
                  <a:lnTo>
                    <a:pt x="62" y="12"/>
                  </a:lnTo>
                  <a:lnTo>
                    <a:pt x="60" y="10"/>
                  </a:lnTo>
                  <a:lnTo>
                    <a:pt x="58" y="8"/>
                  </a:lnTo>
                  <a:lnTo>
                    <a:pt x="56" y="8"/>
                  </a:lnTo>
                  <a:lnTo>
                    <a:pt x="52" y="8"/>
                  </a:lnTo>
                  <a:lnTo>
                    <a:pt x="50" y="12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6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4"/>
                  </a:lnTo>
                  <a:lnTo>
                    <a:pt x="28" y="6"/>
                  </a:lnTo>
                  <a:lnTo>
                    <a:pt x="26" y="8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16" y="26"/>
                  </a:lnTo>
                  <a:lnTo>
                    <a:pt x="16" y="28"/>
                  </a:lnTo>
                  <a:lnTo>
                    <a:pt x="18" y="30"/>
                  </a:lnTo>
                  <a:lnTo>
                    <a:pt x="18" y="34"/>
                  </a:lnTo>
                  <a:lnTo>
                    <a:pt x="18" y="36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4" y="44"/>
                  </a:lnTo>
                  <a:lnTo>
                    <a:pt x="12" y="48"/>
                  </a:lnTo>
                  <a:lnTo>
                    <a:pt x="8" y="54"/>
                  </a:lnTo>
                  <a:lnTo>
                    <a:pt x="6" y="64"/>
                  </a:lnTo>
                  <a:lnTo>
                    <a:pt x="4" y="8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6" name="Freeform 353"/>
            <p:cNvSpPr/>
            <p:nvPr/>
          </p:nvSpPr>
          <p:spPr bwMode="gray">
            <a:xfrm>
              <a:off x="3949" y="1708"/>
              <a:ext cx="232" cy="186"/>
            </a:xfrm>
            <a:custGeom>
              <a:avLst/>
              <a:gdLst>
                <a:gd name="T0" fmla="*/ 32 w 232"/>
                <a:gd name="T1" fmla="*/ 76 h 186"/>
                <a:gd name="T2" fmla="*/ 44 w 232"/>
                <a:gd name="T3" fmla="*/ 74 h 186"/>
                <a:gd name="T4" fmla="*/ 46 w 232"/>
                <a:gd name="T5" fmla="*/ 78 h 186"/>
                <a:gd name="T6" fmla="*/ 36 w 232"/>
                <a:gd name="T7" fmla="*/ 86 h 186"/>
                <a:gd name="T8" fmla="*/ 24 w 232"/>
                <a:gd name="T9" fmla="*/ 86 h 186"/>
                <a:gd name="T10" fmla="*/ 10 w 232"/>
                <a:gd name="T11" fmla="*/ 88 h 186"/>
                <a:gd name="T12" fmla="*/ 8 w 232"/>
                <a:gd name="T13" fmla="*/ 100 h 186"/>
                <a:gd name="T14" fmla="*/ 20 w 232"/>
                <a:gd name="T15" fmla="*/ 104 h 186"/>
                <a:gd name="T16" fmla="*/ 54 w 232"/>
                <a:gd name="T17" fmla="*/ 104 h 186"/>
                <a:gd name="T18" fmla="*/ 86 w 232"/>
                <a:gd name="T19" fmla="*/ 114 h 186"/>
                <a:gd name="T20" fmla="*/ 86 w 232"/>
                <a:gd name="T21" fmla="*/ 124 h 186"/>
                <a:gd name="T22" fmla="*/ 76 w 232"/>
                <a:gd name="T23" fmla="*/ 132 h 186"/>
                <a:gd name="T24" fmla="*/ 64 w 232"/>
                <a:gd name="T25" fmla="*/ 128 h 186"/>
                <a:gd name="T26" fmla="*/ 42 w 232"/>
                <a:gd name="T27" fmla="*/ 132 h 186"/>
                <a:gd name="T28" fmla="*/ 32 w 232"/>
                <a:gd name="T29" fmla="*/ 130 h 186"/>
                <a:gd name="T30" fmla="*/ 22 w 232"/>
                <a:gd name="T31" fmla="*/ 138 h 186"/>
                <a:gd name="T32" fmla="*/ 24 w 232"/>
                <a:gd name="T33" fmla="*/ 148 h 186"/>
                <a:gd name="T34" fmla="*/ 48 w 232"/>
                <a:gd name="T35" fmla="*/ 160 h 186"/>
                <a:gd name="T36" fmla="*/ 62 w 232"/>
                <a:gd name="T37" fmla="*/ 168 h 186"/>
                <a:gd name="T38" fmla="*/ 76 w 232"/>
                <a:gd name="T39" fmla="*/ 184 h 186"/>
                <a:gd name="T40" fmla="*/ 146 w 232"/>
                <a:gd name="T41" fmla="*/ 162 h 186"/>
                <a:gd name="T42" fmla="*/ 160 w 232"/>
                <a:gd name="T43" fmla="*/ 162 h 186"/>
                <a:gd name="T44" fmla="*/ 176 w 232"/>
                <a:gd name="T45" fmla="*/ 170 h 186"/>
                <a:gd name="T46" fmla="*/ 184 w 232"/>
                <a:gd name="T47" fmla="*/ 170 h 186"/>
                <a:gd name="T48" fmla="*/ 190 w 232"/>
                <a:gd name="T49" fmla="*/ 170 h 186"/>
                <a:gd name="T50" fmla="*/ 202 w 232"/>
                <a:gd name="T51" fmla="*/ 168 h 186"/>
                <a:gd name="T52" fmla="*/ 210 w 232"/>
                <a:gd name="T53" fmla="*/ 160 h 186"/>
                <a:gd name="T54" fmla="*/ 208 w 232"/>
                <a:gd name="T55" fmla="*/ 154 h 186"/>
                <a:gd name="T56" fmla="*/ 196 w 232"/>
                <a:gd name="T57" fmla="*/ 152 h 186"/>
                <a:gd name="T58" fmla="*/ 196 w 232"/>
                <a:gd name="T59" fmla="*/ 146 h 186"/>
                <a:gd name="T60" fmla="*/ 208 w 232"/>
                <a:gd name="T61" fmla="*/ 142 h 186"/>
                <a:gd name="T62" fmla="*/ 226 w 232"/>
                <a:gd name="T63" fmla="*/ 142 h 186"/>
                <a:gd name="T64" fmla="*/ 232 w 232"/>
                <a:gd name="T65" fmla="*/ 138 h 186"/>
                <a:gd name="T66" fmla="*/ 226 w 232"/>
                <a:gd name="T67" fmla="*/ 126 h 186"/>
                <a:gd name="T68" fmla="*/ 202 w 232"/>
                <a:gd name="T69" fmla="*/ 116 h 186"/>
                <a:gd name="T70" fmla="*/ 174 w 232"/>
                <a:gd name="T71" fmla="*/ 78 h 186"/>
                <a:gd name="T72" fmla="*/ 166 w 232"/>
                <a:gd name="T73" fmla="*/ 28 h 186"/>
                <a:gd name="T74" fmla="*/ 148 w 232"/>
                <a:gd name="T75" fmla="*/ 20 h 186"/>
                <a:gd name="T76" fmla="*/ 140 w 232"/>
                <a:gd name="T77" fmla="*/ 36 h 186"/>
                <a:gd name="T78" fmla="*/ 124 w 232"/>
                <a:gd name="T79" fmla="*/ 22 h 186"/>
                <a:gd name="T80" fmla="*/ 116 w 232"/>
                <a:gd name="T81" fmla="*/ 18 h 186"/>
                <a:gd name="T82" fmla="*/ 106 w 232"/>
                <a:gd name="T83" fmla="*/ 30 h 186"/>
                <a:gd name="T84" fmla="*/ 96 w 232"/>
                <a:gd name="T85" fmla="*/ 20 h 186"/>
                <a:gd name="T86" fmla="*/ 86 w 232"/>
                <a:gd name="T87" fmla="*/ 6 h 186"/>
                <a:gd name="T88" fmla="*/ 80 w 232"/>
                <a:gd name="T89" fmla="*/ 16 h 186"/>
                <a:gd name="T90" fmla="*/ 78 w 232"/>
                <a:gd name="T91" fmla="*/ 32 h 186"/>
                <a:gd name="T92" fmla="*/ 66 w 232"/>
                <a:gd name="T93" fmla="*/ 32 h 186"/>
                <a:gd name="T94" fmla="*/ 62 w 232"/>
                <a:gd name="T95" fmla="*/ 14 h 186"/>
                <a:gd name="T96" fmla="*/ 64 w 232"/>
                <a:gd name="T97" fmla="*/ 4 h 186"/>
                <a:gd name="T98" fmla="*/ 54 w 232"/>
                <a:gd name="T99" fmla="*/ 0 h 186"/>
                <a:gd name="T100" fmla="*/ 14 w 232"/>
                <a:gd name="T101" fmla="*/ 24 h 186"/>
                <a:gd name="T102" fmla="*/ 8 w 232"/>
                <a:gd name="T103" fmla="*/ 44 h 186"/>
                <a:gd name="T104" fmla="*/ 2 w 232"/>
                <a:gd name="T105" fmla="*/ 56 h 186"/>
                <a:gd name="T106" fmla="*/ 0 w 232"/>
                <a:gd name="T107" fmla="*/ 64 h 186"/>
                <a:gd name="T108" fmla="*/ 10 w 232"/>
                <a:gd name="T109" fmla="*/ 7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2" h="186">
                  <a:moveTo>
                    <a:pt x="24" y="74"/>
                  </a:moveTo>
                  <a:lnTo>
                    <a:pt x="24" y="76"/>
                  </a:lnTo>
                  <a:lnTo>
                    <a:pt x="28" y="76"/>
                  </a:lnTo>
                  <a:lnTo>
                    <a:pt x="32" y="76"/>
                  </a:lnTo>
                  <a:lnTo>
                    <a:pt x="36" y="76"/>
                  </a:lnTo>
                  <a:lnTo>
                    <a:pt x="40" y="76"/>
                  </a:lnTo>
                  <a:lnTo>
                    <a:pt x="42" y="74"/>
                  </a:lnTo>
                  <a:lnTo>
                    <a:pt x="44" y="74"/>
                  </a:lnTo>
                  <a:lnTo>
                    <a:pt x="44" y="74"/>
                  </a:lnTo>
                  <a:lnTo>
                    <a:pt x="46" y="74"/>
                  </a:lnTo>
                  <a:lnTo>
                    <a:pt x="46" y="76"/>
                  </a:lnTo>
                  <a:lnTo>
                    <a:pt x="46" y="78"/>
                  </a:lnTo>
                  <a:lnTo>
                    <a:pt x="46" y="80"/>
                  </a:lnTo>
                  <a:lnTo>
                    <a:pt x="44" y="84"/>
                  </a:lnTo>
                  <a:lnTo>
                    <a:pt x="42" y="86"/>
                  </a:lnTo>
                  <a:lnTo>
                    <a:pt x="36" y="86"/>
                  </a:lnTo>
                  <a:lnTo>
                    <a:pt x="30" y="88"/>
                  </a:lnTo>
                  <a:lnTo>
                    <a:pt x="28" y="88"/>
                  </a:lnTo>
                  <a:lnTo>
                    <a:pt x="26" y="86"/>
                  </a:lnTo>
                  <a:lnTo>
                    <a:pt x="24" y="86"/>
                  </a:lnTo>
                  <a:lnTo>
                    <a:pt x="20" y="86"/>
                  </a:lnTo>
                  <a:lnTo>
                    <a:pt x="16" y="86"/>
                  </a:lnTo>
                  <a:lnTo>
                    <a:pt x="14" y="86"/>
                  </a:lnTo>
                  <a:lnTo>
                    <a:pt x="10" y="88"/>
                  </a:lnTo>
                  <a:lnTo>
                    <a:pt x="8" y="90"/>
                  </a:lnTo>
                  <a:lnTo>
                    <a:pt x="8" y="94"/>
                  </a:lnTo>
                  <a:lnTo>
                    <a:pt x="8" y="100"/>
                  </a:lnTo>
                  <a:lnTo>
                    <a:pt x="8" y="100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4" y="104"/>
                  </a:lnTo>
                  <a:lnTo>
                    <a:pt x="20" y="104"/>
                  </a:lnTo>
                  <a:lnTo>
                    <a:pt x="26" y="106"/>
                  </a:lnTo>
                  <a:lnTo>
                    <a:pt x="36" y="106"/>
                  </a:lnTo>
                  <a:lnTo>
                    <a:pt x="42" y="104"/>
                  </a:lnTo>
                  <a:lnTo>
                    <a:pt x="54" y="104"/>
                  </a:lnTo>
                  <a:lnTo>
                    <a:pt x="68" y="104"/>
                  </a:lnTo>
                  <a:lnTo>
                    <a:pt x="80" y="106"/>
                  </a:lnTo>
                  <a:lnTo>
                    <a:pt x="86" y="112"/>
                  </a:lnTo>
                  <a:lnTo>
                    <a:pt x="86" y="114"/>
                  </a:lnTo>
                  <a:lnTo>
                    <a:pt x="86" y="114"/>
                  </a:lnTo>
                  <a:lnTo>
                    <a:pt x="86" y="118"/>
                  </a:lnTo>
                  <a:lnTo>
                    <a:pt x="86" y="122"/>
                  </a:lnTo>
                  <a:lnTo>
                    <a:pt x="86" y="124"/>
                  </a:lnTo>
                  <a:lnTo>
                    <a:pt x="84" y="128"/>
                  </a:lnTo>
                  <a:lnTo>
                    <a:pt x="82" y="130"/>
                  </a:lnTo>
                  <a:lnTo>
                    <a:pt x="80" y="132"/>
                  </a:lnTo>
                  <a:lnTo>
                    <a:pt x="76" y="132"/>
                  </a:lnTo>
                  <a:lnTo>
                    <a:pt x="70" y="130"/>
                  </a:lnTo>
                  <a:lnTo>
                    <a:pt x="70" y="130"/>
                  </a:lnTo>
                  <a:lnTo>
                    <a:pt x="68" y="128"/>
                  </a:lnTo>
                  <a:lnTo>
                    <a:pt x="64" y="128"/>
                  </a:lnTo>
                  <a:lnTo>
                    <a:pt x="60" y="128"/>
                  </a:lnTo>
                  <a:lnTo>
                    <a:pt x="56" y="128"/>
                  </a:lnTo>
                  <a:lnTo>
                    <a:pt x="50" y="130"/>
                  </a:lnTo>
                  <a:lnTo>
                    <a:pt x="42" y="132"/>
                  </a:lnTo>
                  <a:lnTo>
                    <a:pt x="40" y="132"/>
                  </a:lnTo>
                  <a:lnTo>
                    <a:pt x="38" y="130"/>
                  </a:lnTo>
                  <a:lnTo>
                    <a:pt x="36" y="130"/>
                  </a:lnTo>
                  <a:lnTo>
                    <a:pt x="32" y="130"/>
                  </a:lnTo>
                  <a:lnTo>
                    <a:pt x="30" y="130"/>
                  </a:lnTo>
                  <a:lnTo>
                    <a:pt x="26" y="132"/>
                  </a:lnTo>
                  <a:lnTo>
                    <a:pt x="24" y="134"/>
                  </a:lnTo>
                  <a:lnTo>
                    <a:pt x="22" y="138"/>
                  </a:lnTo>
                  <a:lnTo>
                    <a:pt x="20" y="142"/>
                  </a:lnTo>
                  <a:lnTo>
                    <a:pt x="20" y="144"/>
                  </a:lnTo>
                  <a:lnTo>
                    <a:pt x="22" y="146"/>
                  </a:lnTo>
                  <a:lnTo>
                    <a:pt x="24" y="148"/>
                  </a:lnTo>
                  <a:lnTo>
                    <a:pt x="26" y="152"/>
                  </a:lnTo>
                  <a:lnTo>
                    <a:pt x="32" y="154"/>
                  </a:lnTo>
                  <a:lnTo>
                    <a:pt x="40" y="158"/>
                  </a:lnTo>
                  <a:lnTo>
                    <a:pt x="48" y="160"/>
                  </a:lnTo>
                  <a:lnTo>
                    <a:pt x="50" y="162"/>
                  </a:lnTo>
                  <a:lnTo>
                    <a:pt x="52" y="162"/>
                  </a:lnTo>
                  <a:lnTo>
                    <a:pt x="58" y="166"/>
                  </a:lnTo>
                  <a:lnTo>
                    <a:pt x="62" y="168"/>
                  </a:lnTo>
                  <a:lnTo>
                    <a:pt x="66" y="174"/>
                  </a:lnTo>
                  <a:lnTo>
                    <a:pt x="68" y="178"/>
                  </a:lnTo>
                  <a:lnTo>
                    <a:pt x="70" y="186"/>
                  </a:lnTo>
                  <a:lnTo>
                    <a:pt x="76" y="184"/>
                  </a:lnTo>
                  <a:lnTo>
                    <a:pt x="90" y="182"/>
                  </a:lnTo>
                  <a:lnTo>
                    <a:pt x="110" y="178"/>
                  </a:lnTo>
                  <a:lnTo>
                    <a:pt x="130" y="170"/>
                  </a:lnTo>
                  <a:lnTo>
                    <a:pt x="146" y="162"/>
                  </a:lnTo>
                  <a:lnTo>
                    <a:pt x="148" y="162"/>
                  </a:lnTo>
                  <a:lnTo>
                    <a:pt x="150" y="162"/>
                  </a:lnTo>
                  <a:lnTo>
                    <a:pt x="154" y="162"/>
                  </a:lnTo>
                  <a:lnTo>
                    <a:pt x="160" y="162"/>
                  </a:lnTo>
                  <a:lnTo>
                    <a:pt x="164" y="162"/>
                  </a:lnTo>
                  <a:lnTo>
                    <a:pt x="170" y="164"/>
                  </a:lnTo>
                  <a:lnTo>
                    <a:pt x="174" y="168"/>
                  </a:lnTo>
                  <a:lnTo>
                    <a:pt x="176" y="170"/>
                  </a:lnTo>
                  <a:lnTo>
                    <a:pt x="178" y="172"/>
                  </a:lnTo>
                  <a:lnTo>
                    <a:pt x="180" y="172"/>
                  </a:lnTo>
                  <a:lnTo>
                    <a:pt x="182" y="172"/>
                  </a:lnTo>
                  <a:lnTo>
                    <a:pt x="184" y="170"/>
                  </a:lnTo>
                  <a:lnTo>
                    <a:pt x="186" y="168"/>
                  </a:lnTo>
                  <a:lnTo>
                    <a:pt x="188" y="168"/>
                  </a:lnTo>
                  <a:lnTo>
                    <a:pt x="188" y="168"/>
                  </a:lnTo>
                  <a:lnTo>
                    <a:pt x="190" y="170"/>
                  </a:lnTo>
                  <a:lnTo>
                    <a:pt x="192" y="172"/>
                  </a:lnTo>
                  <a:lnTo>
                    <a:pt x="194" y="172"/>
                  </a:lnTo>
                  <a:lnTo>
                    <a:pt x="198" y="170"/>
                  </a:lnTo>
                  <a:lnTo>
                    <a:pt x="202" y="168"/>
                  </a:lnTo>
                  <a:lnTo>
                    <a:pt x="208" y="164"/>
                  </a:lnTo>
                  <a:lnTo>
                    <a:pt x="208" y="164"/>
                  </a:lnTo>
                  <a:lnTo>
                    <a:pt x="210" y="162"/>
                  </a:lnTo>
                  <a:lnTo>
                    <a:pt x="210" y="160"/>
                  </a:lnTo>
                  <a:lnTo>
                    <a:pt x="210" y="158"/>
                  </a:lnTo>
                  <a:lnTo>
                    <a:pt x="210" y="158"/>
                  </a:lnTo>
                  <a:lnTo>
                    <a:pt x="210" y="156"/>
                  </a:lnTo>
                  <a:lnTo>
                    <a:pt x="208" y="154"/>
                  </a:lnTo>
                  <a:lnTo>
                    <a:pt x="204" y="154"/>
                  </a:lnTo>
                  <a:lnTo>
                    <a:pt x="198" y="154"/>
                  </a:lnTo>
                  <a:lnTo>
                    <a:pt x="198" y="152"/>
                  </a:lnTo>
                  <a:lnTo>
                    <a:pt x="196" y="152"/>
                  </a:lnTo>
                  <a:lnTo>
                    <a:pt x="194" y="150"/>
                  </a:lnTo>
                  <a:lnTo>
                    <a:pt x="194" y="148"/>
                  </a:lnTo>
                  <a:lnTo>
                    <a:pt x="194" y="148"/>
                  </a:lnTo>
                  <a:lnTo>
                    <a:pt x="196" y="146"/>
                  </a:lnTo>
                  <a:lnTo>
                    <a:pt x="200" y="144"/>
                  </a:lnTo>
                  <a:lnTo>
                    <a:pt x="200" y="144"/>
                  </a:lnTo>
                  <a:lnTo>
                    <a:pt x="204" y="144"/>
                  </a:lnTo>
                  <a:lnTo>
                    <a:pt x="208" y="142"/>
                  </a:lnTo>
                  <a:lnTo>
                    <a:pt x="212" y="142"/>
                  </a:lnTo>
                  <a:lnTo>
                    <a:pt x="218" y="140"/>
                  </a:lnTo>
                  <a:lnTo>
                    <a:pt x="222" y="142"/>
                  </a:lnTo>
                  <a:lnTo>
                    <a:pt x="226" y="142"/>
                  </a:lnTo>
                  <a:lnTo>
                    <a:pt x="226" y="142"/>
                  </a:lnTo>
                  <a:lnTo>
                    <a:pt x="228" y="142"/>
                  </a:lnTo>
                  <a:lnTo>
                    <a:pt x="230" y="140"/>
                  </a:lnTo>
                  <a:lnTo>
                    <a:pt x="232" y="138"/>
                  </a:lnTo>
                  <a:lnTo>
                    <a:pt x="232" y="134"/>
                  </a:lnTo>
                  <a:lnTo>
                    <a:pt x="232" y="132"/>
                  </a:lnTo>
                  <a:lnTo>
                    <a:pt x="230" y="128"/>
                  </a:lnTo>
                  <a:lnTo>
                    <a:pt x="226" y="126"/>
                  </a:lnTo>
                  <a:lnTo>
                    <a:pt x="220" y="124"/>
                  </a:lnTo>
                  <a:lnTo>
                    <a:pt x="216" y="122"/>
                  </a:lnTo>
                  <a:lnTo>
                    <a:pt x="210" y="118"/>
                  </a:lnTo>
                  <a:lnTo>
                    <a:pt x="202" y="116"/>
                  </a:lnTo>
                  <a:lnTo>
                    <a:pt x="186" y="114"/>
                  </a:lnTo>
                  <a:lnTo>
                    <a:pt x="184" y="110"/>
                  </a:lnTo>
                  <a:lnTo>
                    <a:pt x="178" y="98"/>
                  </a:lnTo>
                  <a:lnTo>
                    <a:pt x="174" y="78"/>
                  </a:lnTo>
                  <a:lnTo>
                    <a:pt x="174" y="52"/>
                  </a:lnTo>
                  <a:lnTo>
                    <a:pt x="172" y="48"/>
                  </a:lnTo>
                  <a:lnTo>
                    <a:pt x="170" y="38"/>
                  </a:lnTo>
                  <a:lnTo>
                    <a:pt x="166" y="28"/>
                  </a:lnTo>
                  <a:lnTo>
                    <a:pt x="160" y="20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48" y="20"/>
                  </a:lnTo>
                  <a:lnTo>
                    <a:pt x="146" y="24"/>
                  </a:lnTo>
                  <a:lnTo>
                    <a:pt x="142" y="28"/>
                  </a:lnTo>
                  <a:lnTo>
                    <a:pt x="140" y="32"/>
                  </a:lnTo>
                  <a:lnTo>
                    <a:pt x="140" y="36"/>
                  </a:lnTo>
                  <a:lnTo>
                    <a:pt x="140" y="42"/>
                  </a:lnTo>
                  <a:lnTo>
                    <a:pt x="126" y="24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2" y="20"/>
                  </a:lnTo>
                  <a:lnTo>
                    <a:pt x="120" y="18"/>
                  </a:lnTo>
                  <a:lnTo>
                    <a:pt x="118" y="16"/>
                  </a:lnTo>
                  <a:lnTo>
                    <a:pt x="116" y="18"/>
                  </a:lnTo>
                  <a:lnTo>
                    <a:pt x="112" y="20"/>
                  </a:lnTo>
                  <a:lnTo>
                    <a:pt x="110" y="24"/>
                  </a:lnTo>
                  <a:lnTo>
                    <a:pt x="108" y="28"/>
                  </a:lnTo>
                  <a:lnTo>
                    <a:pt x="106" y="30"/>
                  </a:lnTo>
                  <a:lnTo>
                    <a:pt x="104" y="32"/>
                  </a:lnTo>
                  <a:lnTo>
                    <a:pt x="100" y="30"/>
                  </a:lnTo>
                  <a:lnTo>
                    <a:pt x="98" y="26"/>
                  </a:lnTo>
                  <a:lnTo>
                    <a:pt x="96" y="20"/>
                  </a:lnTo>
                  <a:lnTo>
                    <a:pt x="94" y="16"/>
                  </a:lnTo>
                  <a:lnTo>
                    <a:pt x="90" y="12"/>
                  </a:lnTo>
                  <a:lnTo>
                    <a:pt x="88" y="8"/>
                  </a:lnTo>
                  <a:lnTo>
                    <a:pt x="86" y="6"/>
                  </a:lnTo>
                  <a:lnTo>
                    <a:pt x="84" y="6"/>
                  </a:lnTo>
                  <a:lnTo>
                    <a:pt x="82" y="8"/>
                  </a:lnTo>
                  <a:lnTo>
                    <a:pt x="80" y="10"/>
                  </a:lnTo>
                  <a:lnTo>
                    <a:pt x="80" y="16"/>
                  </a:lnTo>
                  <a:lnTo>
                    <a:pt x="80" y="20"/>
                  </a:lnTo>
                  <a:lnTo>
                    <a:pt x="80" y="24"/>
                  </a:lnTo>
                  <a:lnTo>
                    <a:pt x="80" y="28"/>
                  </a:lnTo>
                  <a:lnTo>
                    <a:pt x="78" y="32"/>
                  </a:lnTo>
                  <a:lnTo>
                    <a:pt x="76" y="34"/>
                  </a:lnTo>
                  <a:lnTo>
                    <a:pt x="74" y="34"/>
                  </a:lnTo>
                  <a:lnTo>
                    <a:pt x="70" y="34"/>
                  </a:lnTo>
                  <a:lnTo>
                    <a:pt x="66" y="32"/>
                  </a:lnTo>
                  <a:lnTo>
                    <a:pt x="64" y="28"/>
                  </a:lnTo>
                  <a:lnTo>
                    <a:pt x="62" y="24"/>
                  </a:lnTo>
                  <a:lnTo>
                    <a:pt x="62" y="18"/>
                  </a:lnTo>
                  <a:lnTo>
                    <a:pt x="62" y="14"/>
                  </a:lnTo>
                  <a:lnTo>
                    <a:pt x="64" y="10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64" y="4"/>
                  </a:lnTo>
                  <a:lnTo>
                    <a:pt x="62" y="2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2"/>
                  </a:lnTo>
                  <a:lnTo>
                    <a:pt x="40" y="8"/>
                  </a:lnTo>
                  <a:lnTo>
                    <a:pt x="26" y="16"/>
                  </a:lnTo>
                  <a:lnTo>
                    <a:pt x="14" y="24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40"/>
                  </a:lnTo>
                  <a:lnTo>
                    <a:pt x="8" y="44"/>
                  </a:lnTo>
                  <a:lnTo>
                    <a:pt x="6" y="48"/>
                  </a:lnTo>
                  <a:lnTo>
                    <a:pt x="6" y="52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0" y="60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2" y="70"/>
                  </a:lnTo>
                  <a:lnTo>
                    <a:pt x="6" y="72"/>
                  </a:lnTo>
                  <a:lnTo>
                    <a:pt x="10" y="74"/>
                  </a:lnTo>
                  <a:lnTo>
                    <a:pt x="16" y="74"/>
                  </a:lnTo>
                  <a:lnTo>
                    <a:pt x="24" y="7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7" name="Freeform 354"/>
            <p:cNvSpPr/>
            <p:nvPr/>
          </p:nvSpPr>
          <p:spPr bwMode="gray">
            <a:xfrm>
              <a:off x="3957" y="1494"/>
              <a:ext cx="118" cy="90"/>
            </a:xfrm>
            <a:custGeom>
              <a:avLst/>
              <a:gdLst>
                <a:gd name="T0" fmla="*/ 58 w 118"/>
                <a:gd name="T1" fmla="*/ 22 h 90"/>
                <a:gd name="T2" fmla="*/ 44 w 118"/>
                <a:gd name="T3" fmla="*/ 40 h 90"/>
                <a:gd name="T4" fmla="*/ 26 w 118"/>
                <a:gd name="T5" fmla="*/ 60 h 90"/>
                <a:gd name="T6" fmla="*/ 14 w 118"/>
                <a:gd name="T7" fmla="*/ 66 h 90"/>
                <a:gd name="T8" fmla="*/ 8 w 118"/>
                <a:gd name="T9" fmla="*/ 68 h 90"/>
                <a:gd name="T10" fmla="*/ 2 w 118"/>
                <a:gd name="T11" fmla="*/ 68 h 90"/>
                <a:gd name="T12" fmla="*/ 0 w 118"/>
                <a:gd name="T13" fmla="*/ 72 h 90"/>
                <a:gd name="T14" fmla="*/ 2 w 118"/>
                <a:gd name="T15" fmla="*/ 76 h 90"/>
                <a:gd name="T16" fmla="*/ 10 w 118"/>
                <a:gd name="T17" fmla="*/ 84 h 90"/>
                <a:gd name="T18" fmla="*/ 28 w 118"/>
                <a:gd name="T19" fmla="*/ 90 h 90"/>
                <a:gd name="T20" fmla="*/ 40 w 118"/>
                <a:gd name="T21" fmla="*/ 86 h 90"/>
                <a:gd name="T22" fmla="*/ 44 w 118"/>
                <a:gd name="T23" fmla="*/ 88 h 90"/>
                <a:gd name="T24" fmla="*/ 50 w 118"/>
                <a:gd name="T25" fmla="*/ 90 h 90"/>
                <a:gd name="T26" fmla="*/ 58 w 118"/>
                <a:gd name="T27" fmla="*/ 88 h 90"/>
                <a:gd name="T28" fmla="*/ 62 w 118"/>
                <a:gd name="T29" fmla="*/ 82 h 90"/>
                <a:gd name="T30" fmla="*/ 70 w 118"/>
                <a:gd name="T31" fmla="*/ 74 h 90"/>
                <a:gd name="T32" fmla="*/ 76 w 118"/>
                <a:gd name="T33" fmla="*/ 64 h 90"/>
                <a:gd name="T34" fmla="*/ 78 w 118"/>
                <a:gd name="T35" fmla="*/ 58 h 90"/>
                <a:gd name="T36" fmla="*/ 84 w 118"/>
                <a:gd name="T37" fmla="*/ 62 h 90"/>
                <a:gd name="T38" fmla="*/ 92 w 118"/>
                <a:gd name="T39" fmla="*/ 64 h 90"/>
                <a:gd name="T40" fmla="*/ 102 w 118"/>
                <a:gd name="T41" fmla="*/ 56 h 90"/>
                <a:gd name="T42" fmla="*/ 104 w 118"/>
                <a:gd name="T43" fmla="*/ 54 h 90"/>
                <a:gd name="T44" fmla="*/ 106 w 118"/>
                <a:gd name="T45" fmla="*/ 48 h 90"/>
                <a:gd name="T46" fmla="*/ 106 w 118"/>
                <a:gd name="T47" fmla="*/ 44 h 90"/>
                <a:gd name="T48" fmla="*/ 104 w 118"/>
                <a:gd name="T49" fmla="*/ 42 h 90"/>
                <a:gd name="T50" fmla="*/ 106 w 118"/>
                <a:gd name="T51" fmla="*/ 38 h 90"/>
                <a:gd name="T52" fmla="*/ 110 w 118"/>
                <a:gd name="T53" fmla="*/ 30 h 90"/>
                <a:gd name="T54" fmla="*/ 108 w 118"/>
                <a:gd name="T55" fmla="*/ 26 h 90"/>
                <a:gd name="T56" fmla="*/ 108 w 118"/>
                <a:gd name="T57" fmla="*/ 22 h 90"/>
                <a:gd name="T58" fmla="*/ 112 w 118"/>
                <a:gd name="T59" fmla="*/ 16 h 90"/>
                <a:gd name="T60" fmla="*/ 116 w 118"/>
                <a:gd name="T61" fmla="*/ 14 h 90"/>
                <a:gd name="T62" fmla="*/ 116 w 118"/>
                <a:gd name="T63" fmla="*/ 12 h 90"/>
                <a:gd name="T64" fmla="*/ 110 w 118"/>
                <a:gd name="T65" fmla="*/ 6 h 90"/>
                <a:gd name="T66" fmla="*/ 104 w 118"/>
                <a:gd name="T67" fmla="*/ 2 h 90"/>
                <a:gd name="T68" fmla="*/ 100 w 118"/>
                <a:gd name="T69" fmla="*/ 0 h 90"/>
                <a:gd name="T70" fmla="*/ 84 w 118"/>
                <a:gd name="T71" fmla="*/ 12 h 90"/>
                <a:gd name="T72" fmla="*/ 76 w 118"/>
                <a:gd name="T73" fmla="*/ 12 h 90"/>
                <a:gd name="T74" fmla="*/ 64 w 118"/>
                <a:gd name="T75" fmla="*/ 1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8" h="90">
                  <a:moveTo>
                    <a:pt x="60" y="20"/>
                  </a:moveTo>
                  <a:lnTo>
                    <a:pt x="58" y="22"/>
                  </a:lnTo>
                  <a:lnTo>
                    <a:pt x="52" y="30"/>
                  </a:lnTo>
                  <a:lnTo>
                    <a:pt x="44" y="40"/>
                  </a:lnTo>
                  <a:lnTo>
                    <a:pt x="36" y="52"/>
                  </a:lnTo>
                  <a:lnTo>
                    <a:pt x="26" y="60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8"/>
                  </a:lnTo>
                  <a:lnTo>
                    <a:pt x="0" y="70"/>
                  </a:lnTo>
                  <a:lnTo>
                    <a:pt x="0" y="72"/>
                  </a:lnTo>
                  <a:lnTo>
                    <a:pt x="0" y="74"/>
                  </a:lnTo>
                  <a:lnTo>
                    <a:pt x="2" y="76"/>
                  </a:lnTo>
                  <a:lnTo>
                    <a:pt x="6" y="82"/>
                  </a:lnTo>
                  <a:lnTo>
                    <a:pt x="10" y="84"/>
                  </a:lnTo>
                  <a:lnTo>
                    <a:pt x="18" y="88"/>
                  </a:lnTo>
                  <a:lnTo>
                    <a:pt x="28" y="90"/>
                  </a:lnTo>
                  <a:lnTo>
                    <a:pt x="40" y="84"/>
                  </a:lnTo>
                  <a:lnTo>
                    <a:pt x="40" y="86"/>
                  </a:lnTo>
                  <a:lnTo>
                    <a:pt x="42" y="86"/>
                  </a:lnTo>
                  <a:lnTo>
                    <a:pt x="44" y="88"/>
                  </a:lnTo>
                  <a:lnTo>
                    <a:pt x="46" y="90"/>
                  </a:lnTo>
                  <a:lnTo>
                    <a:pt x="50" y="90"/>
                  </a:lnTo>
                  <a:lnTo>
                    <a:pt x="56" y="88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2" y="82"/>
                  </a:lnTo>
                  <a:lnTo>
                    <a:pt x="66" y="78"/>
                  </a:lnTo>
                  <a:lnTo>
                    <a:pt x="70" y="74"/>
                  </a:lnTo>
                  <a:lnTo>
                    <a:pt x="72" y="68"/>
                  </a:lnTo>
                  <a:lnTo>
                    <a:pt x="76" y="64"/>
                  </a:lnTo>
                  <a:lnTo>
                    <a:pt x="78" y="58"/>
                  </a:lnTo>
                  <a:lnTo>
                    <a:pt x="78" y="58"/>
                  </a:lnTo>
                  <a:lnTo>
                    <a:pt x="80" y="60"/>
                  </a:lnTo>
                  <a:lnTo>
                    <a:pt x="84" y="62"/>
                  </a:lnTo>
                  <a:lnTo>
                    <a:pt x="88" y="64"/>
                  </a:lnTo>
                  <a:lnTo>
                    <a:pt x="92" y="64"/>
                  </a:lnTo>
                  <a:lnTo>
                    <a:pt x="98" y="62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104" y="54"/>
                  </a:lnTo>
                  <a:lnTo>
                    <a:pt x="106" y="52"/>
                  </a:lnTo>
                  <a:lnTo>
                    <a:pt x="106" y="48"/>
                  </a:lnTo>
                  <a:lnTo>
                    <a:pt x="106" y="46"/>
                  </a:lnTo>
                  <a:lnTo>
                    <a:pt x="106" y="44"/>
                  </a:lnTo>
                  <a:lnTo>
                    <a:pt x="102" y="42"/>
                  </a:lnTo>
                  <a:lnTo>
                    <a:pt x="104" y="42"/>
                  </a:lnTo>
                  <a:lnTo>
                    <a:pt x="104" y="40"/>
                  </a:lnTo>
                  <a:lnTo>
                    <a:pt x="106" y="38"/>
                  </a:lnTo>
                  <a:lnTo>
                    <a:pt x="108" y="34"/>
                  </a:lnTo>
                  <a:lnTo>
                    <a:pt x="110" y="30"/>
                  </a:lnTo>
                  <a:lnTo>
                    <a:pt x="110" y="28"/>
                  </a:lnTo>
                  <a:lnTo>
                    <a:pt x="108" y="26"/>
                  </a:lnTo>
                  <a:lnTo>
                    <a:pt x="108" y="26"/>
                  </a:lnTo>
                  <a:lnTo>
                    <a:pt x="108" y="22"/>
                  </a:lnTo>
                  <a:lnTo>
                    <a:pt x="110" y="20"/>
                  </a:lnTo>
                  <a:lnTo>
                    <a:pt x="112" y="16"/>
                  </a:lnTo>
                  <a:lnTo>
                    <a:pt x="114" y="14"/>
                  </a:lnTo>
                  <a:lnTo>
                    <a:pt x="116" y="14"/>
                  </a:lnTo>
                  <a:lnTo>
                    <a:pt x="118" y="12"/>
                  </a:lnTo>
                  <a:lnTo>
                    <a:pt x="116" y="12"/>
                  </a:lnTo>
                  <a:lnTo>
                    <a:pt x="114" y="10"/>
                  </a:lnTo>
                  <a:lnTo>
                    <a:pt x="110" y="6"/>
                  </a:lnTo>
                  <a:lnTo>
                    <a:pt x="108" y="4"/>
                  </a:lnTo>
                  <a:lnTo>
                    <a:pt x="104" y="2"/>
                  </a:lnTo>
                  <a:lnTo>
                    <a:pt x="102" y="0"/>
                  </a:lnTo>
                  <a:lnTo>
                    <a:pt x="100" y="0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82" y="12"/>
                  </a:lnTo>
                  <a:lnTo>
                    <a:pt x="76" y="12"/>
                  </a:lnTo>
                  <a:lnTo>
                    <a:pt x="70" y="14"/>
                  </a:lnTo>
                  <a:lnTo>
                    <a:pt x="64" y="16"/>
                  </a:lnTo>
                  <a:lnTo>
                    <a:pt x="60" y="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8" name="Freeform 355"/>
            <p:cNvSpPr/>
            <p:nvPr/>
          </p:nvSpPr>
          <p:spPr bwMode="gray">
            <a:xfrm>
              <a:off x="4069" y="1454"/>
              <a:ext cx="22" cy="28"/>
            </a:xfrm>
            <a:custGeom>
              <a:avLst/>
              <a:gdLst>
                <a:gd name="T0" fmla="*/ 16 w 22"/>
                <a:gd name="T1" fmla="*/ 2 h 28"/>
                <a:gd name="T2" fmla="*/ 14 w 22"/>
                <a:gd name="T3" fmla="*/ 2 h 28"/>
                <a:gd name="T4" fmla="*/ 14 w 22"/>
                <a:gd name="T5" fmla="*/ 2 h 28"/>
                <a:gd name="T6" fmla="*/ 12 w 22"/>
                <a:gd name="T7" fmla="*/ 0 h 28"/>
                <a:gd name="T8" fmla="*/ 10 w 22"/>
                <a:gd name="T9" fmla="*/ 0 h 28"/>
                <a:gd name="T10" fmla="*/ 6 w 22"/>
                <a:gd name="T11" fmla="*/ 0 h 28"/>
                <a:gd name="T12" fmla="*/ 4 w 22"/>
                <a:gd name="T13" fmla="*/ 2 h 28"/>
                <a:gd name="T14" fmla="*/ 2 w 22"/>
                <a:gd name="T15" fmla="*/ 4 h 28"/>
                <a:gd name="T16" fmla="*/ 2 w 22"/>
                <a:gd name="T17" fmla="*/ 8 h 28"/>
                <a:gd name="T18" fmla="*/ 0 w 22"/>
                <a:gd name="T19" fmla="*/ 12 h 28"/>
                <a:gd name="T20" fmla="*/ 2 w 22"/>
                <a:gd name="T21" fmla="*/ 20 h 28"/>
                <a:gd name="T22" fmla="*/ 2 w 22"/>
                <a:gd name="T23" fmla="*/ 20 h 28"/>
                <a:gd name="T24" fmla="*/ 4 w 22"/>
                <a:gd name="T25" fmla="*/ 22 h 28"/>
                <a:gd name="T26" fmla="*/ 6 w 22"/>
                <a:gd name="T27" fmla="*/ 24 h 28"/>
                <a:gd name="T28" fmla="*/ 10 w 22"/>
                <a:gd name="T29" fmla="*/ 26 h 28"/>
                <a:gd name="T30" fmla="*/ 14 w 22"/>
                <a:gd name="T31" fmla="*/ 26 h 28"/>
                <a:gd name="T32" fmla="*/ 16 w 22"/>
                <a:gd name="T33" fmla="*/ 28 h 28"/>
                <a:gd name="T34" fmla="*/ 20 w 22"/>
                <a:gd name="T35" fmla="*/ 26 h 28"/>
                <a:gd name="T36" fmla="*/ 22 w 22"/>
                <a:gd name="T37" fmla="*/ 24 h 28"/>
                <a:gd name="T38" fmla="*/ 22 w 22"/>
                <a:gd name="T39" fmla="*/ 20 h 28"/>
                <a:gd name="T40" fmla="*/ 22 w 22"/>
                <a:gd name="T41" fmla="*/ 14 h 28"/>
                <a:gd name="T42" fmla="*/ 22 w 22"/>
                <a:gd name="T43" fmla="*/ 10 h 28"/>
                <a:gd name="T44" fmla="*/ 20 w 22"/>
                <a:gd name="T45" fmla="*/ 6 h 28"/>
                <a:gd name="T46" fmla="*/ 18 w 22"/>
                <a:gd name="T47" fmla="*/ 4 h 28"/>
                <a:gd name="T48" fmla="*/ 16 w 22"/>
                <a:gd name="T49" fmla="*/ 2 h 28"/>
                <a:gd name="T50" fmla="*/ 16 w 22"/>
                <a:gd name="T51" fmla="*/ 2 h 28"/>
                <a:gd name="T52" fmla="*/ 16 w 22"/>
                <a:gd name="T53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" h="28">
                  <a:moveTo>
                    <a:pt x="16" y="2"/>
                  </a:moveTo>
                  <a:lnTo>
                    <a:pt x="14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6" y="24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16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2" y="20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9" name="Freeform 356"/>
            <p:cNvSpPr/>
            <p:nvPr/>
          </p:nvSpPr>
          <p:spPr bwMode="gray">
            <a:xfrm>
              <a:off x="4095" y="1416"/>
              <a:ext cx="68" cy="42"/>
            </a:xfrm>
            <a:custGeom>
              <a:avLst/>
              <a:gdLst>
                <a:gd name="T0" fmla="*/ 12 w 68"/>
                <a:gd name="T1" fmla="*/ 12 h 42"/>
                <a:gd name="T2" fmla="*/ 12 w 68"/>
                <a:gd name="T3" fmla="*/ 12 h 42"/>
                <a:gd name="T4" fmla="*/ 10 w 68"/>
                <a:gd name="T5" fmla="*/ 14 h 42"/>
                <a:gd name="T6" fmla="*/ 8 w 68"/>
                <a:gd name="T7" fmla="*/ 14 h 42"/>
                <a:gd name="T8" fmla="*/ 4 w 68"/>
                <a:gd name="T9" fmla="*/ 18 h 42"/>
                <a:gd name="T10" fmla="*/ 2 w 68"/>
                <a:gd name="T11" fmla="*/ 20 h 42"/>
                <a:gd name="T12" fmla="*/ 0 w 68"/>
                <a:gd name="T13" fmla="*/ 24 h 42"/>
                <a:gd name="T14" fmla="*/ 0 w 68"/>
                <a:gd name="T15" fmla="*/ 26 h 42"/>
                <a:gd name="T16" fmla="*/ 2 w 68"/>
                <a:gd name="T17" fmla="*/ 30 h 42"/>
                <a:gd name="T18" fmla="*/ 4 w 68"/>
                <a:gd name="T19" fmla="*/ 34 h 42"/>
                <a:gd name="T20" fmla="*/ 10 w 68"/>
                <a:gd name="T21" fmla="*/ 36 h 42"/>
                <a:gd name="T22" fmla="*/ 12 w 68"/>
                <a:gd name="T23" fmla="*/ 36 h 42"/>
                <a:gd name="T24" fmla="*/ 12 w 68"/>
                <a:gd name="T25" fmla="*/ 34 h 42"/>
                <a:gd name="T26" fmla="*/ 16 w 68"/>
                <a:gd name="T27" fmla="*/ 30 h 42"/>
                <a:gd name="T28" fmla="*/ 18 w 68"/>
                <a:gd name="T29" fmla="*/ 28 h 42"/>
                <a:gd name="T30" fmla="*/ 22 w 68"/>
                <a:gd name="T31" fmla="*/ 26 h 42"/>
                <a:gd name="T32" fmla="*/ 26 w 68"/>
                <a:gd name="T33" fmla="*/ 28 h 42"/>
                <a:gd name="T34" fmla="*/ 30 w 68"/>
                <a:gd name="T35" fmla="*/ 32 h 42"/>
                <a:gd name="T36" fmla="*/ 32 w 68"/>
                <a:gd name="T37" fmla="*/ 34 h 42"/>
                <a:gd name="T38" fmla="*/ 36 w 68"/>
                <a:gd name="T39" fmla="*/ 38 h 42"/>
                <a:gd name="T40" fmla="*/ 42 w 68"/>
                <a:gd name="T41" fmla="*/ 42 h 42"/>
                <a:gd name="T42" fmla="*/ 52 w 68"/>
                <a:gd name="T43" fmla="*/ 40 h 42"/>
                <a:gd name="T44" fmla="*/ 62 w 68"/>
                <a:gd name="T45" fmla="*/ 32 h 42"/>
                <a:gd name="T46" fmla="*/ 62 w 68"/>
                <a:gd name="T47" fmla="*/ 32 h 42"/>
                <a:gd name="T48" fmla="*/ 64 w 68"/>
                <a:gd name="T49" fmla="*/ 30 h 42"/>
                <a:gd name="T50" fmla="*/ 66 w 68"/>
                <a:gd name="T51" fmla="*/ 28 h 42"/>
                <a:gd name="T52" fmla="*/ 68 w 68"/>
                <a:gd name="T53" fmla="*/ 26 h 42"/>
                <a:gd name="T54" fmla="*/ 68 w 68"/>
                <a:gd name="T55" fmla="*/ 22 h 42"/>
                <a:gd name="T56" fmla="*/ 66 w 68"/>
                <a:gd name="T57" fmla="*/ 20 h 42"/>
                <a:gd name="T58" fmla="*/ 62 w 68"/>
                <a:gd name="T59" fmla="*/ 16 h 42"/>
                <a:gd name="T60" fmla="*/ 58 w 68"/>
                <a:gd name="T61" fmla="*/ 14 h 42"/>
                <a:gd name="T62" fmla="*/ 40 w 68"/>
                <a:gd name="T63" fmla="*/ 2 h 42"/>
                <a:gd name="T64" fmla="*/ 38 w 68"/>
                <a:gd name="T65" fmla="*/ 2 h 42"/>
                <a:gd name="T66" fmla="*/ 36 w 68"/>
                <a:gd name="T67" fmla="*/ 2 h 42"/>
                <a:gd name="T68" fmla="*/ 32 w 68"/>
                <a:gd name="T69" fmla="*/ 0 h 42"/>
                <a:gd name="T70" fmla="*/ 28 w 68"/>
                <a:gd name="T71" fmla="*/ 0 h 42"/>
                <a:gd name="T72" fmla="*/ 24 w 68"/>
                <a:gd name="T73" fmla="*/ 2 h 42"/>
                <a:gd name="T74" fmla="*/ 18 w 68"/>
                <a:gd name="T75" fmla="*/ 6 h 42"/>
                <a:gd name="T76" fmla="*/ 12 w 68"/>
                <a:gd name="T77" fmla="*/ 1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8" h="42">
                  <a:moveTo>
                    <a:pt x="12" y="12"/>
                  </a:moveTo>
                  <a:lnTo>
                    <a:pt x="12" y="12"/>
                  </a:lnTo>
                  <a:lnTo>
                    <a:pt x="10" y="14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18" y="28"/>
                  </a:lnTo>
                  <a:lnTo>
                    <a:pt x="22" y="26"/>
                  </a:lnTo>
                  <a:lnTo>
                    <a:pt x="26" y="28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2" y="40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4" y="30"/>
                  </a:lnTo>
                  <a:lnTo>
                    <a:pt x="66" y="28"/>
                  </a:lnTo>
                  <a:lnTo>
                    <a:pt x="68" y="26"/>
                  </a:lnTo>
                  <a:lnTo>
                    <a:pt x="68" y="22"/>
                  </a:lnTo>
                  <a:lnTo>
                    <a:pt x="66" y="20"/>
                  </a:lnTo>
                  <a:lnTo>
                    <a:pt x="62" y="16"/>
                  </a:lnTo>
                  <a:lnTo>
                    <a:pt x="58" y="14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6" y="2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6"/>
                  </a:lnTo>
                  <a:lnTo>
                    <a:pt x="12" y="1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0" name="Freeform 357"/>
            <p:cNvSpPr/>
            <p:nvPr/>
          </p:nvSpPr>
          <p:spPr bwMode="gray">
            <a:xfrm>
              <a:off x="4095" y="1470"/>
              <a:ext cx="58" cy="34"/>
            </a:xfrm>
            <a:custGeom>
              <a:avLst/>
              <a:gdLst>
                <a:gd name="T0" fmla="*/ 12 w 58"/>
                <a:gd name="T1" fmla="*/ 0 h 34"/>
                <a:gd name="T2" fmla="*/ 10 w 58"/>
                <a:gd name="T3" fmla="*/ 2 h 34"/>
                <a:gd name="T4" fmla="*/ 4 w 58"/>
                <a:gd name="T5" fmla="*/ 8 h 34"/>
                <a:gd name="T6" fmla="*/ 0 w 58"/>
                <a:gd name="T7" fmla="*/ 16 h 34"/>
                <a:gd name="T8" fmla="*/ 0 w 58"/>
                <a:gd name="T9" fmla="*/ 26 h 34"/>
                <a:gd name="T10" fmla="*/ 6 w 58"/>
                <a:gd name="T11" fmla="*/ 34 h 34"/>
                <a:gd name="T12" fmla="*/ 8 w 58"/>
                <a:gd name="T13" fmla="*/ 34 h 34"/>
                <a:gd name="T14" fmla="*/ 12 w 58"/>
                <a:gd name="T15" fmla="*/ 34 h 34"/>
                <a:gd name="T16" fmla="*/ 18 w 58"/>
                <a:gd name="T17" fmla="*/ 34 h 34"/>
                <a:gd name="T18" fmla="*/ 24 w 58"/>
                <a:gd name="T19" fmla="*/ 34 h 34"/>
                <a:gd name="T20" fmla="*/ 32 w 58"/>
                <a:gd name="T21" fmla="*/ 32 h 34"/>
                <a:gd name="T22" fmla="*/ 34 w 58"/>
                <a:gd name="T23" fmla="*/ 30 h 34"/>
                <a:gd name="T24" fmla="*/ 38 w 58"/>
                <a:gd name="T25" fmla="*/ 28 h 34"/>
                <a:gd name="T26" fmla="*/ 42 w 58"/>
                <a:gd name="T27" fmla="*/ 24 h 34"/>
                <a:gd name="T28" fmla="*/ 46 w 58"/>
                <a:gd name="T29" fmla="*/ 20 h 34"/>
                <a:gd name="T30" fmla="*/ 48 w 58"/>
                <a:gd name="T31" fmla="*/ 18 h 34"/>
                <a:gd name="T32" fmla="*/ 52 w 58"/>
                <a:gd name="T33" fmla="*/ 18 h 34"/>
                <a:gd name="T34" fmla="*/ 54 w 58"/>
                <a:gd name="T35" fmla="*/ 18 h 34"/>
                <a:gd name="T36" fmla="*/ 56 w 58"/>
                <a:gd name="T37" fmla="*/ 16 h 34"/>
                <a:gd name="T38" fmla="*/ 58 w 58"/>
                <a:gd name="T39" fmla="*/ 14 h 34"/>
                <a:gd name="T40" fmla="*/ 58 w 58"/>
                <a:gd name="T41" fmla="*/ 12 h 34"/>
                <a:gd name="T42" fmla="*/ 56 w 58"/>
                <a:gd name="T43" fmla="*/ 8 h 34"/>
                <a:gd name="T44" fmla="*/ 54 w 58"/>
                <a:gd name="T45" fmla="*/ 6 h 34"/>
                <a:gd name="T46" fmla="*/ 48 w 58"/>
                <a:gd name="T47" fmla="*/ 4 h 34"/>
                <a:gd name="T48" fmla="*/ 32 w 58"/>
                <a:gd name="T49" fmla="*/ 2 h 34"/>
                <a:gd name="T50" fmla="*/ 18 w 58"/>
                <a:gd name="T51" fmla="*/ 0 h 34"/>
                <a:gd name="T52" fmla="*/ 12 w 58"/>
                <a:gd name="T5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10" y="2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4"/>
                  </a:lnTo>
                  <a:lnTo>
                    <a:pt x="32" y="32"/>
                  </a:lnTo>
                  <a:lnTo>
                    <a:pt x="34" y="30"/>
                  </a:lnTo>
                  <a:lnTo>
                    <a:pt x="38" y="28"/>
                  </a:lnTo>
                  <a:lnTo>
                    <a:pt x="42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6" y="16"/>
                  </a:lnTo>
                  <a:lnTo>
                    <a:pt x="58" y="14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4" y="6"/>
                  </a:lnTo>
                  <a:lnTo>
                    <a:pt x="48" y="4"/>
                  </a:lnTo>
                  <a:lnTo>
                    <a:pt x="32" y="2"/>
                  </a:lnTo>
                  <a:lnTo>
                    <a:pt x="18" y="0"/>
                  </a:lnTo>
                  <a:lnTo>
                    <a:pt x="12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1" name="Freeform 358"/>
            <p:cNvSpPr/>
            <p:nvPr/>
          </p:nvSpPr>
          <p:spPr bwMode="gray">
            <a:xfrm>
              <a:off x="4021" y="1576"/>
              <a:ext cx="20" cy="28"/>
            </a:xfrm>
            <a:custGeom>
              <a:avLst/>
              <a:gdLst>
                <a:gd name="T0" fmla="*/ 16 w 20"/>
                <a:gd name="T1" fmla="*/ 0 h 28"/>
                <a:gd name="T2" fmla="*/ 14 w 20"/>
                <a:gd name="T3" fmla="*/ 0 h 28"/>
                <a:gd name="T4" fmla="*/ 12 w 20"/>
                <a:gd name="T5" fmla="*/ 2 h 28"/>
                <a:gd name="T6" fmla="*/ 10 w 20"/>
                <a:gd name="T7" fmla="*/ 6 h 28"/>
                <a:gd name="T8" fmla="*/ 6 w 20"/>
                <a:gd name="T9" fmla="*/ 10 h 28"/>
                <a:gd name="T10" fmla="*/ 2 w 20"/>
                <a:gd name="T11" fmla="*/ 14 h 28"/>
                <a:gd name="T12" fmla="*/ 0 w 20"/>
                <a:gd name="T13" fmla="*/ 18 h 28"/>
                <a:gd name="T14" fmla="*/ 0 w 20"/>
                <a:gd name="T15" fmla="*/ 24 h 28"/>
                <a:gd name="T16" fmla="*/ 2 w 20"/>
                <a:gd name="T17" fmla="*/ 28 h 28"/>
                <a:gd name="T18" fmla="*/ 4 w 20"/>
                <a:gd name="T19" fmla="*/ 28 h 28"/>
                <a:gd name="T20" fmla="*/ 6 w 20"/>
                <a:gd name="T21" fmla="*/ 28 h 28"/>
                <a:gd name="T22" fmla="*/ 8 w 20"/>
                <a:gd name="T23" fmla="*/ 28 h 28"/>
                <a:gd name="T24" fmla="*/ 10 w 20"/>
                <a:gd name="T25" fmla="*/ 28 h 28"/>
                <a:gd name="T26" fmla="*/ 14 w 20"/>
                <a:gd name="T27" fmla="*/ 26 h 28"/>
                <a:gd name="T28" fmla="*/ 16 w 20"/>
                <a:gd name="T29" fmla="*/ 22 h 28"/>
                <a:gd name="T30" fmla="*/ 18 w 20"/>
                <a:gd name="T31" fmla="*/ 16 h 28"/>
                <a:gd name="T32" fmla="*/ 20 w 20"/>
                <a:gd name="T33" fmla="*/ 14 h 28"/>
                <a:gd name="T34" fmla="*/ 20 w 20"/>
                <a:gd name="T35" fmla="*/ 12 h 28"/>
                <a:gd name="T36" fmla="*/ 20 w 20"/>
                <a:gd name="T37" fmla="*/ 8 h 28"/>
                <a:gd name="T38" fmla="*/ 20 w 20"/>
                <a:gd name="T39" fmla="*/ 6 h 28"/>
                <a:gd name="T40" fmla="*/ 20 w 20"/>
                <a:gd name="T41" fmla="*/ 2 h 28"/>
                <a:gd name="T42" fmla="*/ 18 w 20"/>
                <a:gd name="T43" fmla="*/ 0 h 28"/>
                <a:gd name="T44" fmla="*/ 16 w 20"/>
                <a:gd name="T4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" h="28">
                  <a:moveTo>
                    <a:pt x="16" y="0"/>
                  </a:moveTo>
                  <a:lnTo>
                    <a:pt x="14" y="0"/>
                  </a:lnTo>
                  <a:lnTo>
                    <a:pt x="12" y="2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8" y="28"/>
                  </a:lnTo>
                  <a:lnTo>
                    <a:pt x="10" y="28"/>
                  </a:lnTo>
                  <a:lnTo>
                    <a:pt x="14" y="26"/>
                  </a:lnTo>
                  <a:lnTo>
                    <a:pt x="16" y="22"/>
                  </a:lnTo>
                  <a:lnTo>
                    <a:pt x="18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2" name="Freeform 359"/>
            <p:cNvSpPr/>
            <p:nvPr/>
          </p:nvSpPr>
          <p:spPr bwMode="gray">
            <a:xfrm>
              <a:off x="4019" y="1596"/>
              <a:ext cx="114" cy="90"/>
            </a:xfrm>
            <a:custGeom>
              <a:avLst/>
              <a:gdLst>
                <a:gd name="T0" fmla="*/ 28 w 114"/>
                <a:gd name="T1" fmla="*/ 20 h 90"/>
                <a:gd name="T2" fmla="*/ 20 w 114"/>
                <a:gd name="T3" fmla="*/ 18 h 90"/>
                <a:gd name="T4" fmla="*/ 12 w 114"/>
                <a:gd name="T5" fmla="*/ 22 h 90"/>
                <a:gd name="T6" fmla="*/ 10 w 114"/>
                <a:gd name="T7" fmla="*/ 34 h 90"/>
                <a:gd name="T8" fmla="*/ 8 w 114"/>
                <a:gd name="T9" fmla="*/ 36 h 90"/>
                <a:gd name="T10" fmla="*/ 8 w 114"/>
                <a:gd name="T11" fmla="*/ 46 h 90"/>
                <a:gd name="T12" fmla="*/ 2 w 114"/>
                <a:gd name="T13" fmla="*/ 52 h 90"/>
                <a:gd name="T14" fmla="*/ 0 w 114"/>
                <a:gd name="T15" fmla="*/ 60 h 90"/>
                <a:gd name="T16" fmla="*/ 8 w 114"/>
                <a:gd name="T17" fmla="*/ 68 h 90"/>
                <a:gd name="T18" fmla="*/ 16 w 114"/>
                <a:gd name="T19" fmla="*/ 72 h 90"/>
                <a:gd name="T20" fmla="*/ 24 w 114"/>
                <a:gd name="T21" fmla="*/ 72 h 90"/>
                <a:gd name="T22" fmla="*/ 30 w 114"/>
                <a:gd name="T23" fmla="*/ 64 h 90"/>
                <a:gd name="T24" fmla="*/ 32 w 114"/>
                <a:gd name="T25" fmla="*/ 62 h 90"/>
                <a:gd name="T26" fmla="*/ 34 w 114"/>
                <a:gd name="T27" fmla="*/ 66 h 90"/>
                <a:gd name="T28" fmla="*/ 44 w 114"/>
                <a:gd name="T29" fmla="*/ 68 h 90"/>
                <a:gd name="T30" fmla="*/ 50 w 114"/>
                <a:gd name="T31" fmla="*/ 66 h 90"/>
                <a:gd name="T32" fmla="*/ 58 w 114"/>
                <a:gd name="T33" fmla="*/ 64 h 90"/>
                <a:gd name="T34" fmla="*/ 58 w 114"/>
                <a:gd name="T35" fmla="*/ 68 h 90"/>
                <a:gd name="T36" fmla="*/ 52 w 114"/>
                <a:gd name="T37" fmla="*/ 74 h 90"/>
                <a:gd name="T38" fmla="*/ 34 w 114"/>
                <a:gd name="T39" fmla="*/ 82 h 90"/>
                <a:gd name="T40" fmla="*/ 26 w 114"/>
                <a:gd name="T41" fmla="*/ 88 h 90"/>
                <a:gd name="T42" fmla="*/ 38 w 114"/>
                <a:gd name="T43" fmla="*/ 90 h 90"/>
                <a:gd name="T44" fmla="*/ 74 w 114"/>
                <a:gd name="T45" fmla="*/ 76 h 90"/>
                <a:gd name="T46" fmla="*/ 76 w 114"/>
                <a:gd name="T47" fmla="*/ 72 h 90"/>
                <a:gd name="T48" fmla="*/ 82 w 114"/>
                <a:gd name="T49" fmla="*/ 72 h 90"/>
                <a:gd name="T50" fmla="*/ 86 w 114"/>
                <a:gd name="T51" fmla="*/ 74 h 90"/>
                <a:gd name="T52" fmla="*/ 92 w 114"/>
                <a:gd name="T53" fmla="*/ 72 h 90"/>
                <a:gd name="T54" fmla="*/ 100 w 114"/>
                <a:gd name="T55" fmla="*/ 72 h 90"/>
                <a:gd name="T56" fmla="*/ 110 w 114"/>
                <a:gd name="T57" fmla="*/ 64 h 90"/>
                <a:gd name="T58" fmla="*/ 114 w 114"/>
                <a:gd name="T59" fmla="*/ 38 h 90"/>
                <a:gd name="T60" fmla="*/ 106 w 114"/>
                <a:gd name="T61" fmla="*/ 34 h 90"/>
                <a:gd name="T62" fmla="*/ 98 w 114"/>
                <a:gd name="T63" fmla="*/ 38 h 90"/>
                <a:gd name="T64" fmla="*/ 90 w 114"/>
                <a:gd name="T65" fmla="*/ 32 h 90"/>
                <a:gd name="T66" fmla="*/ 86 w 114"/>
                <a:gd name="T67" fmla="*/ 24 h 90"/>
                <a:gd name="T68" fmla="*/ 82 w 114"/>
                <a:gd name="T69" fmla="*/ 10 h 90"/>
                <a:gd name="T70" fmla="*/ 82 w 114"/>
                <a:gd name="T71" fmla="*/ 0 h 90"/>
                <a:gd name="T72" fmla="*/ 76 w 114"/>
                <a:gd name="T73" fmla="*/ 2 h 90"/>
                <a:gd name="T74" fmla="*/ 66 w 114"/>
                <a:gd name="T75" fmla="*/ 10 h 90"/>
                <a:gd name="T76" fmla="*/ 64 w 114"/>
                <a:gd name="T77" fmla="*/ 22 h 90"/>
                <a:gd name="T78" fmla="*/ 66 w 114"/>
                <a:gd name="T79" fmla="*/ 28 h 90"/>
                <a:gd name="T80" fmla="*/ 68 w 114"/>
                <a:gd name="T81" fmla="*/ 32 h 90"/>
                <a:gd name="T82" fmla="*/ 62 w 114"/>
                <a:gd name="T83" fmla="*/ 42 h 90"/>
                <a:gd name="T84" fmla="*/ 56 w 114"/>
                <a:gd name="T85" fmla="*/ 48 h 90"/>
                <a:gd name="T86" fmla="*/ 54 w 114"/>
                <a:gd name="T87" fmla="*/ 40 h 90"/>
                <a:gd name="T88" fmla="*/ 52 w 114"/>
                <a:gd name="T89" fmla="*/ 30 h 90"/>
                <a:gd name="T90" fmla="*/ 44 w 114"/>
                <a:gd name="T91" fmla="*/ 24 h 90"/>
                <a:gd name="T92" fmla="*/ 36 w 114"/>
                <a:gd name="T93" fmla="*/ 28 h 90"/>
                <a:gd name="T94" fmla="*/ 30 w 114"/>
                <a:gd name="T95" fmla="*/ 2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4" h="90">
                  <a:moveTo>
                    <a:pt x="30" y="20"/>
                  </a:moveTo>
                  <a:lnTo>
                    <a:pt x="30" y="20"/>
                  </a:lnTo>
                  <a:lnTo>
                    <a:pt x="28" y="20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2" y="22"/>
                  </a:lnTo>
                  <a:lnTo>
                    <a:pt x="10" y="28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8" y="38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6" y="48"/>
                  </a:lnTo>
                  <a:lnTo>
                    <a:pt x="4" y="50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2"/>
                  </a:lnTo>
                  <a:lnTo>
                    <a:pt x="8" y="66"/>
                  </a:lnTo>
                  <a:lnTo>
                    <a:pt x="8" y="68"/>
                  </a:lnTo>
                  <a:lnTo>
                    <a:pt x="10" y="70"/>
                  </a:lnTo>
                  <a:lnTo>
                    <a:pt x="12" y="72"/>
                  </a:lnTo>
                  <a:lnTo>
                    <a:pt x="16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4" y="72"/>
                  </a:lnTo>
                  <a:lnTo>
                    <a:pt x="26" y="70"/>
                  </a:lnTo>
                  <a:lnTo>
                    <a:pt x="30" y="68"/>
                  </a:lnTo>
                  <a:lnTo>
                    <a:pt x="30" y="64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2" y="62"/>
                  </a:lnTo>
                  <a:lnTo>
                    <a:pt x="32" y="62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68"/>
                  </a:lnTo>
                  <a:lnTo>
                    <a:pt x="40" y="68"/>
                  </a:lnTo>
                  <a:lnTo>
                    <a:pt x="44" y="68"/>
                  </a:lnTo>
                  <a:lnTo>
                    <a:pt x="46" y="68"/>
                  </a:lnTo>
                  <a:lnTo>
                    <a:pt x="48" y="66"/>
                  </a:lnTo>
                  <a:lnTo>
                    <a:pt x="50" y="66"/>
                  </a:lnTo>
                  <a:lnTo>
                    <a:pt x="52" y="64"/>
                  </a:lnTo>
                  <a:lnTo>
                    <a:pt x="54" y="64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60" y="66"/>
                  </a:lnTo>
                  <a:lnTo>
                    <a:pt x="58" y="68"/>
                  </a:lnTo>
                  <a:lnTo>
                    <a:pt x="56" y="72"/>
                  </a:lnTo>
                  <a:lnTo>
                    <a:pt x="54" y="72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40" y="78"/>
                  </a:lnTo>
                  <a:lnTo>
                    <a:pt x="34" y="82"/>
                  </a:lnTo>
                  <a:lnTo>
                    <a:pt x="30" y="84"/>
                  </a:lnTo>
                  <a:lnTo>
                    <a:pt x="26" y="86"/>
                  </a:lnTo>
                  <a:lnTo>
                    <a:pt x="26" y="88"/>
                  </a:lnTo>
                  <a:lnTo>
                    <a:pt x="28" y="88"/>
                  </a:lnTo>
                  <a:lnTo>
                    <a:pt x="32" y="88"/>
                  </a:lnTo>
                  <a:lnTo>
                    <a:pt x="38" y="90"/>
                  </a:lnTo>
                  <a:lnTo>
                    <a:pt x="52" y="88"/>
                  </a:lnTo>
                  <a:lnTo>
                    <a:pt x="64" y="80"/>
                  </a:lnTo>
                  <a:lnTo>
                    <a:pt x="74" y="76"/>
                  </a:lnTo>
                  <a:lnTo>
                    <a:pt x="74" y="74"/>
                  </a:lnTo>
                  <a:lnTo>
                    <a:pt x="74" y="74"/>
                  </a:lnTo>
                  <a:lnTo>
                    <a:pt x="76" y="72"/>
                  </a:lnTo>
                  <a:lnTo>
                    <a:pt x="78" y="70"/>
                  </a:lnTo>
                  <a:lnTo>
                    <a:pt x="80" y="70"/>
                  </a:lnTo>
                  <a:lnTo>
                    <a:pt x="82" y="72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86" y="74"/>
                  </a:lnTo>
                  <a:lnTo>
                    <a:pt x="90" y="74"/>
                  </a:lnTo>
                  <a:lnTo>
                    <a:pt x="92" y="70"/>
                  </a:lnTo>
                  <a:lnTo>
                    <a:pt x="92" y="72"/>
                  </a:lnTo>
                  <a:lnTo>
                    <a:pt x="94" y="72"/>
                  </a:lnTo>
                  <a:lnTo>
                    <a:pt x="98" y="72"/>
                  </a:lnTo>
                  <a:lnTo>
                    <a:pt x="100" y="72"/>
                  </a:lnTo>
                  <a:lnTo>
                    <a:pt x="104" y="72"/>
                  </a:lnTo>
                  <a:lnTo>
                    <a:pt x="108" y="68"/>
                  </a:lnTo>
                  <a:lnTo>
                    <a:pt x="110" y="64"/>
                  </a:lnTo>
                  <a:lnTo>
                    <a:pt x="112" y="56"/>
                  </a:lnTo>
                  <a:lnTo>
                    <a:pt x="114" y="46"/>
                  </a:lnTo>
                  <a:lnTo>
                    <a:pt x="114" y="38"/>
                  </a:lnTo>
                  <a:lnTo>
                    <a:pt x="108" y="34"/>
                  </a:lnTo>
                  <a:lnTo>
                    <a:pt x="108" y="34"/>
                  </a:lnTo>
                  <a:lnTo>
                    <a:pt x="106" y="34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4" y="38"/>
                  </a:lnTo>
                  <a:lnTo>
                    <a:pt x="92" y="36"/>
                  </a:lnTo>
                  <a:lnTo>
                    <a:pt x="90" y="32"/>
                  </a:lnTo>
                  <a:lnTo>
                    <a:pt x="90" y="30"/>
                  </a:lnTo>
                  <a:lnTo>
                    <a:pt x="88" y="28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4" y="14"/>
                  </a:lnTo>
                  <a:lnTo>
                    <a:pt x="82" y="10"/>
                  </a:lnTo>
                  <a:lnTo>
                    <a:pt x="82" y="4"/>
                  </a:lnTo>
                  <a:lnTo>
                    <a:pt x="82" y="2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6" y="2"/>
                  </a:lnTo>
                  <a:lnTo>
                    <a:pt x="72" y="4"/>
                  </a:lnTo>
                  <a:lnTo>
                    <a:pt x="68" y="6"/>
                  </a:lnTo>
                  <a:lnTo>
                    <a:pt x="66" y="10"/>
                  </a:lnTo>
                  <a:lnTo>
                    <a:pt x="64" y="14"/>
                  </a:lnTo>
                  <a:lnTo>
                    <a:pt x="66" y="20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4"/>
                  </a:lnTo>
                  <a:lnTo>
                    <a:pt x="66" y="28"/>
                  </a:lnTo>
                  <a:lnTo>
                    <a:pt x="70" y="30"/>
                  </a:lnTo>
                  <a:lnTo>
                    <a:pt x="70" y="30"/>
                  </a:lnTo>
                  <a:lnTo>
                    <a:pt x="68" y="32"/>
                  </a:lnTo>
                  <a:lnTo>
                    <a:pt x="66" y="36"/>
                  </a:lnTo>
                  <a:lnTo>
                    <a:pt x="64" y="38"/>
                  </a:lnTo>
                  <a:lnTo>
                    <a:pt x="62" y="42"/>
                  </a:lnTo>
                  <a:lnTo>
                    <a:pt x="60" y="46"/>
                  </a:lnTo>
                  <a:lnTo>
                    <a:pt x="58" y="48"/>
                  </a:lnTo>
                  <a:lnTo>
                    <a:pt x="56" y="48"/>
                  </a:lnTo>
                  <a:lnTo>
                    <a:pt x="56" y="46"/>
                  </a:lnTo>
                  <a:lnTo>
                    <a:pt x="54" y="44"/>
                  </a:lnTo>
                  <a:lnTo>
                    <a:pt x="54" y="40"/>
                  </a:lnTo>
                  <a:lnTo>
                    <a:pt x="54" y="38"/>
                  </a:lnTo>
                  <a:lnTo>
                    <a:pt x="54" y="34"/>
                  </a:lnTo>
                  <a:lnTo>
                    <a:pt x="52" y="30"/>
                  </a:lnTo>
                  <a:lnTo>
                    <a:pt x="50" y="26"/>
                  </a:lnTo>
                  <a:lnTo>
                    <a:pt x="46" y="24"/>
                  </a:lnTo>
                  <a:lnTo>
                    <a:pt x="44" y="24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6" y="28"/>
                  </a:lnTo>
                  <a:lnTo>
                    <a:pt x="34" y="28"/>
                  </a:lnTo>
                  <a:lnTo>
                    <a:pt x="32" y="26"/>
                  </a:lnTo>
                  <a:lnTo>
                    <a:pt x="30" y="2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3" name="Freeform 360"/>
            <p:cNvSpPr/>
            <p:nvPr/>
          </p:nvSpPr>
          <p:spPr bwMode="gray">
            <a:xfrm>
              <a:off x="4199" y="1466"/>
              <a:ext cx="20" cy="48"/>
            </a:xfrm>
            <a:custGeom>
              <a:avLst/>
              <a:gdLst>
                <a:gd name="T0" fmla="*/ 10 w 20"/>
                <a:gd name="T1" fmla="*/ 8 h 48"/>
                <a:gd name="T2" fmla="*/ 10 w 20"/>
                <a:gd name="T3" fmla="*/ 8 h 48"/>
                <a:gd name="T4" fmla="*/ 8 w 20"/>
                <a:gd name="T5" fmla="*/ 6 h 48"/>
                <a:gd name="T6" fmla="*/ 8 w 20"/>
                <a:gd name="T7" fmla="*/ 4 h 48"/>
                <a:gd name="T8" fmla="*/ 6 w 20"/>
                <a:gd name="T9" fmla="*/ 2 h 48"/>
                <a:gd name="T10" fmla="*/ 6 w 20"/>
                <a:gd name="T11" fmla="*/ 0 h 48"/>
                <a:gd name="T12" fmla="*/ 4 w 20"/>
                <a:gd name="T13" fmla="*/ 0 h 48"/>
                <a:gd name="T14" fmla="*/ 4 w 20"/>
                <a:gd name="T15" fmla="*/ 0 h 48"/>
                <a:gd name="T16" fmla="*/ 2 w 20"/>
                <a:gd name="T17" fmla="*/ 2 h 48"/>
                <a:gd name="T18" fmla="*/ 2 w 20"/>
                <a:gd name="T19" fmla="*/ 6 h 48"/>
                <a:gd name="T20" fmla="*/ 2 w 20"/>
                <a:gd name="T21" fmla="*/ 12 h 48"/>
                <a:gd name="T22" fmla="*/ 0 w 20"/>
                <a:gd name="T23" fmla="*/ 22 h 48"/>
                <a:gd name="T24" fmla="*/ 0 w 20"/>
                <a:gd name="T25" fmla="*/ 22 h 48"/>
                <a:gd name="T26" fmla="*/ 2 w 20"/>
                <a:gd name="T27" fmla="*/ 26 h 48"/>
                <a:gd name="T28" fmla="*/ 2 w 20"/>
                <a:gd name="T29" fmla="*/ 28 h 48"/>
                <a:gd name="T30" fmla="*/ 2 w 20"/>
                <a:gd name="T31" fmla="*/ 34 h 48"/>
                <a:gd name="T32" fmla="*/ 4 w 20"/>
                <a:gd name="T33" fmla="*/ 38 h 48"/>
                <a:gd name="T34" fmla="*/ 8 w 20"/>
                <a:gd name="T35" fmla="*/ 42 h 48"/>
                <a:gd name="T36" fmla="*/ 12 w 20"/>
                <a:gd name="T37" fmla="*/ 46 h 48"/>
                <a:gd name="T38" fmla="*/ 18 w 20"/>
                <a:gd name="T39" fmla="*/ 48 h 48"/>
                <a:gd name="T40" fmla="*/ 18 w 20"/>
                <a:gd name="T41" fmla="*/ 48 h 48"/>
                <a:gd name="T42" fmla="*/ 18 w 20"/>
                <a:gd name="T43" fmla="*/ 46 h 48"/>
                <a:gd name="T44" fmla="*/ 20 w 20"/>
                <a:gd name="T45" fmla="*/ 46 h 48"/>
                <a:gd name="T46" fmla="*/ 20 w 20"/>
                <a:gd name="T47" fmla="*/ 44 h 48"/>
                <a:gd name="T48" fmla="*/ 20 w 20"/>
                <a:gd name="T49" fmla="*/ 42 h 48"/>
                <a:gd name="T50" fmla="*/ 20 w 20"/>
                <a:gd name="T51" fmla="*/ 38 h 48"/>
                <a:gd name="T52" fmla="*/ 18 w 20"/>
                <a:gd name="T53" fmla="*/ 32 h 48"/>
                <a:gd name="T54" fmla="*/ 10 w 20"/>
                <a:gd name="T55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" h="48">
                  <a:moveTo>
                    <a:pt x="10" y="8"/>
                  </a:moveTo>
                  <a:lnTo>
                    <a:pt x="10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2" y="28"/>
                  </a:lnTo>
                  <a:lnTo>
                    <a:pt x="2" y="34"/>
                  </a:lnTo>
                  <a:lnTo>
                    <a:pt x="4" y="38"/>
                  </a:lnTo>
                  <a:lnTo>
                    <a:pt x="8" y="42"/>
                  </a:lnTo>
                  <a:lnTo>
                    <a:pt x="12" y="46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6"/>
                  </a:lnTo>
                  <a:lnTo>
                    <a:pt x="20" y="46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0" y="38"/>
                  </a:lnTo>
                  <a:lnTo>
                    <a:pt x="18" y="32"/>
                  </a:lnTo>
                  <a:lnTo>
                    <a:pt x="10" y="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" name="Freeform 361"/>
            <p:cNvSpPr/>
            <p:nvPr/>
          </p:nvSpPr>
          <p:spPr bwMode="gray">
            <a:xfrm>
              <a:off x="4149" y="1534"/>
              <a:ext cx="74" cy="90"/>
            </a:xfrm>
            <a:custGeom>
              <a:avLst/>
              <a:gdLst>
                <a:gd name="T0" fmla="*/ 16 w 74"/>
                <a:gd name="T1" fmla="*/ 10 h 90"/>
                <a:gd name="T2" fmla="*/ 12 w 74"/>
                <a:gd name="T3" fmla="*/ 8 h 90"/>
                <a:gd name="T4" fmla="*/ 8 w 74"/>
                <a:gd name="T5" fmla="*/ 6 h 90"/>
                <a:gd name="T6" fmla="*/ 2 w 74"/>
                <a:gd name="T7" fmla="*/ 6 h 90"/>
                <a:gd name="T8" fmla="*/ 0 w 74"/>
                <a:gd name="T9" fmla="*/ 10 h 90"/>
                <a:gd name="T10" fmla="*/ 2 w 74"/>
                <a:gd name="T11" fmla="*/ 22 h 90"/>
                <a:gd name="T12" fmla="*/ 4 w 74"/>
                <a:gd name="T13" fmla="*/ 24 h 90"/>
                <a:gd name="T14" fmla="*/ 8 w 74"/>
                <a:gd name="T15" fmla="*/ 34 h 90"/>
                <a:gd name="T16" fmla="*/ 14 w 74"/>
                <a:gd name="T17" fmla="*/ 44 h 90"/>
                <a:gd name="T18" fmla="*/ 16 w 74"/>
                <a:gd name="T19" fmla="*/ 50 h 90"/>
                <a:gd name="T20" fmla="*/ 22 w 74"/>
                <a:gd name="T21" fmla="*/ 50 h 90"/>
                <a:gd name="T22" fmla="*/ 32 w 74"/>
                <a:gd name="T23" fmla="*/ 52 h 90"/>
                <a:gd name="T24" fmla="*/ 36 w 74"/>
                <a:gd name="T25" fmla="*/ 58 h 90"/>
                <a:gd name="T26" fmla="*/ 38 w 74"/>
                <a:gd name="T27" fmla="*/ 70 h 90"/>
                <a:gd name="T28" fmla="*/ 42 w 74"/>
                <a:gd name="T29" fmla="*/ 82 h 90"/>
                <a:gd name="T30" fmla="*/ 52 w 74"/>
                <a:gd name="T31" fmla="*/ 88 h 90"/>
                <a:gd name="T32" fmla="*/ 64 w 74"/>
                <a:gd name="T33" fmla="*/ 90 h 90"/>
                <a:gd name="T34" fmla="*/ 72 w 74"/>
                <a:gd name="T35" fmla="*/ 84 h 90"/>
                <a:gd name="T36" fmla="*/ 74 w 74"/>
                <a:gd name="T37" fmla="*/ 82 h 90"/>
                <a:gd name="T38" fmla="*/ 72 w 74"/>
                <a:gd name="T39" fmla="*/ 84 h 90"/>
                <a:gd name="T40" fmla="*/ 68 w 74"/>
                <a:gd name="T41" fmla="*/ 86 h 90"/>
                <a:gd name="T42" fmla="*/ 64 w 74"/>
                <a:gd name="T43" fmla="*/ 86 h 90"/>
                <a:gd name="T44" fmla="*/ 64 w 74"/>
                <a:gd name="T45" fmla="*/ 82 h 90"/>
                <a:gd name="T46" fmla="*/ 62 w 74"/>
                <a:gd name="T47" fmla="*/ 58 h 90"/>
                <a:gd name="T48" fmla="*/ 58 w 74"/>
                <a:gd name="T49" fmla="*/ 42 h 90"/>
                <a:gd name="T50" fmla="*/ 66 w 74"/>
                <a:gd name="T51" fmla="*/ 26 h 90"/>
                <a:gd name="T52" fmla="*/ 66 w 74"/>
                <a:gd name="T53" fmla="*/ 8 h 90"/>
                <a:gd name="T54" fmla="*/ 60 w 74"/>
                <a:gd name="T55" fmla="*/ 4 h 90"/>
                <a:gd name="T56" fmla="*/ 54 w 74"/>
                <a:gd name="T57" fmla="*/ 2 h 90"/>
                <a:gd name="T58" fmla="*/ 44 w 74"/>
                <a:gd name="T59" fmla="*/ 0 h 90"/>
                <a:gd name="T60" fmla="*/ 38 w 74"/>
                <a:gd name="T61" fmla="*/ 0 h 90"/>
                <a:gd name="T62" fmla="*/ 36 w 74"/>
                <a:gd name="T63" fmla="*/ 6 h 90"/>
                <a:gd name="T64" fmla="*/ 40 w 74"/>
                <a:gd name="T65" fmla="*/ 24 h 90"/>
                <a:gd name="T66" fmla="*/ 44 w 74"/>
                <a:gd name="T67" fmla="*/ 38 h 90"/>
                <a:gd name="T68" fmla="*/ 32 w 74"/>
                <a:gd name="T69" fmla="*/ 32 h 90"/>
                <a:gd name="T70" fmla="*/ 20 w 74"/>
                <a:gd name="T71" fmla="*/ 24 h 90"/>
                <a:gd name="T72" fmla="*/ 16 w 74"/>
                <a:gd name="T73" fmla="*/ 1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4" h="90">
                  <a:moveTo>
                    <a:pt x="16" y="10"/>
                  </a:moveTo>
                  <a:lnTo>
                    <a:pt x="16" y="10"/>
                  </a:lnTo>
                  <a:lnTo>
                    <a:pt x="14" y="10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8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6" y="28"/>
                  </a:lnTo>
                  <a:lnTo>
                    <a:pt x="8" y="34"/>
                  </a:lnTo>
                  <a:lnTo>
                    <a:pt x="12" y="38"/>
                  </a:lnTo>
                  <a:lnTo>
                    <a:pt x="14" y="44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50"/>
                  </a:lnTo>
                  <a:lnTo>
                    <a:pt x="28" y="50"/>
                  </a:lnTo>
                  <a:lnTo>
                    <a:pt x="32" y="52"/>
                  </a:lnTo>
                  <a:lnTo>
                    <a:pt x="34" y="54"/>
                  </a:lnTo>
                  <a:lnTo>
                    <a:pt x="36" y="58"/>
                  </a:lnTo>
                  <a:lnTo>
                    <a:pt x="38" y="64"/>
                  </a:lnTo>
                  <a:lnTo>
                    <a:pt x="38" y="70"/>
                  </a:lnTo>
                  <a:lnTo>
                    <a:pt x="40" y="76"/>
                  </a:lnTo>
                  <a:lnTo>
                    <a:pt x="42" y="82"/>
                  </a:lnTo>
                  <a:lnTo>
                    <a:pt x="48" y="86"/>
                  </a:lnTo>
                  <a:lnTo>
                    <a:pt x="52" y="88"/>
                  </a:lnTo>
                  <a:lnTo>
                    <a:pt x="58" y="90"/>
                  </a:lnTo>
                  <a:lnTo>
                    <a:pt x="64" y="90"/>
                  </a:lnTo>
                  <a:lnTo>
                    <a:pt x="68" y="86"/>
                  </a:lnTo>
                  <a:lnTo>
                    <a:pt x="72" y="84"/>
                  </a:lnTo>
                  <a:lnTo>
                    <a:pt x="74" y="84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72" y="84"/>
                  </a:lnTo>
                  <a:lnTo>
                    <a:pt x="70" y="84"/>
                  </a:lnTo>
                  <a:lnTo>
                    <a:pt x="68" y="86"/>
                  </a:lnTo>
                  <a:lnTo>
                    <a:pt x="66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64" y="82"/>
                  </a:lnTo>
                  <a:lnTo>
                    <a:pt x="64" y="72"/>
                  </a:lnTo>
                  <a:lnTo>
                    <a:pt x="62" y="58"/>
                  </a:lnTo>
                  <a:lnTo>
                    <a:pt x="56" y="44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6" y="26"/>
                  </a:lnTo>
                  <a:lnTo>
                    <a:pt x="68" y="16"/>
                  </a:lnTo>
                  <a:lnTo>
                    <a:pt x="66" y="8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6"/>
                  </a:lnTo>
                  <a:lnTo>
                    <a:pt x="38" y="14"/>
                  </a:lnTo>
                  <a:lnTo>
                    <a:pt x="40" y="24"/>
                  </a:lnTo>
                  <a:lnTo>
                    <a:pt x="44" y="32"/>
                  </a:lnTo>
                  <a:lnTo>
                    <a:pt x="44" y="38"/>
                  </a:lnTo>
                  <a:lnTo>
                    <a:pt x="38" y="38"/>
                  </a:lnTo>
                  <a:lnTo>
                    <a:pt x="32" y="32"/>
                  </a:lnTo>
                  <a:lnTo>
                    <a:pt x="26" y="28"/>
                  </a:lnTo>
                  <a:lnTo>
                    <a:pt x="20" y="24"/>
                  </a:lnTo>
                  <a:lnTo>
                    <a:pt x="16" y="18"/>
                  </a:lnTo>
                  <a:lnTo>
                    <a:pt x="16" y="1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5" name="Freeform 362"/>
            <p:cNvSpPr/>
            <p:nvPr/>
          </p:nvSpPr>
          <p:spPr bwMode="gray">
            <a:xfrm>
              <a:off x="4225" y="1592"/>
              <a:ext cx="44" cy="46"/>
            </a:xfrm>
            <a:custGeom>
              <a:avLst/>
              <a:gdLst>
                <a:gd name="T0" fmla="*/ 10 w 44"/>
                <a:gd name="T1" fmla="*/ 2 h 46"/>
                <a:gd name="T2" fmla="*/ 10 w 44"/>
                <a:gd name="T3" fmla="*/ 2 h 46"/>
                <a:gd name="T4" fmla="*/ 10 w 44"/>
                <a:gd name="T5" fmla="*/ 2 h 46"/>
                <a:gd name="T6" fmla="*/ 8 w 44"/>
                <a:gd name="T7" fmla="*/ 0 h 46"/>
                <a:gd name="T8" fmla="*/ 6 w 44"/>
                <a:gd name="T9" fmla="*/ 0 h 46"/>
                <a:gd name="T10" fmla="*/ 4 w 44"/>
                <a:gd name="T11" fmla="*/ 0 h 46"/>
                <a:gd name="T12" fmla="*/ 4 w 44"/>
                <a:gd name="T13" fmla="*/ 0 h 46"/>
                <a:gd name="T14" fmla="*/ 2 w 44"/>
                <a:gd name="T15" fmla="*/ 2 h 46"/>
                <a:gd name="T16" fmla="*/ 2 w 44"/>
                <a:gd name="T17" fmla="*/ 4 h 46"/>
                <a:gd name="T18" fmla="*/ 4 w 44"/>
                <a:gd name="T19" fmla="*/ 8 h 46"/>
                <a:gd name="T20" fmla="*/ 6 w 44"/>
                <a:gd name="T21" fmla="*/ 12 h 46"/>
                <a:gd name="T22" fmla="*/ 6 w 44"/>
                <a:gd name="T23" fmla="*/ 14 h 46"/>
                <a:gd name="T24" fmla="*/ 4 w 44"/>
                <a:gd name="T25" fmla="*/ 18 h 46"/>
                <a:gd name="T26" fmla="*/ 4 w 44"/>
                <a:gd name="T27" fmla="*/ 22 h 46"/>
                <a:gd name="T28" fmla="*/ 4 w 44"/>
                <a:gd name="T29" fmla="*/ 28 h 46"/>
                <a:gd name="T30" fmla="*/ 2 w 44"/>
                <a:gd name="T31" fmla="*/ 34 h 46"/>
                <a:gd name="T32" fmla="*/ 0 w 44"/>
                <a:gd name="T33" fmla="*/ 38 h 46"/>
                <a:gd name="T34" fmla="*/ 16 w 44"/>
                <a:gd name="T35" fmla="*/ 34 h 46"/>
                <a:gd name="T36" fmla="*/ 24 w 44"/>
                <a:gd name="T37" fmla="*/ 46 h 46"/>
                <a:gd name="T38" fmla="*/ 24 w 44"/>
                <a:gd name="T39" fmla="*/ 44 h 46"/>
                <a:gd name="T40" fmla="*/ 28 w 44"/>
                <a:gd name="T41" fmla="*/ 44 h 46"/>
                <a:gd name="T42" fmla="*/ 32 w 44"/>
                <a:gd name="T43" fmla="*/ 42 h 46"/>
                <a:gd name="T44" fmla="*/ 36 w 44"/>
                <a:gd name="T45" fmla="*/ 40 h 46"/>
                <a:gd name="T46" fmla="*/ 40 w 44"/>
                <a:gd name="T47" fmla="*/ 36 h 46"/>
                <a:gd name="T48" fmla="*/ 40 w 44"/>
                <a:gd name="T49" fmla="*/ 36 h 46"/>
                <a:gd name="T50" fmla="*/ 42 w 44"/>
                <a:gd name="T51" fmla="*/ 32 h 46"/>
                <a:gd name="T52" fmla="*/ 42 w 44"/>
                <a:gd name="T53" fmla="*/ 28 h 46"/>
                <a:gd name="T54" fmla="*/ 44 w 44"/>
                <a:gd name="T55" fmla="*/ 24 h 46"/>
                <a:gd name="T56" fmla="*/ 42 w 44"/>
                <a:gd name="T57" fmla="*/ 18 h 46"/>
                <a:gd name="T58" fmla="*/ 40 w 44"/>
                <a:gd name="T59" fmla="*/ 12 h 46"/>
                <a:gd name="T60" fmla="*/ 38 w 44"/>
                <a:gd name="T61" fmla="*/ 12 h 46"/>
                <a:gd name="T62" fmla="*/ 36 w 44"/>
                <a:gd name="T63" fmla="*/ 10 h 46"/>
                <a:gd name="T64" fmla="*/ 34 w 44"/>
                <a:gd name="T65" fmla="*/ 6 h 46"/>
                <a:gd name="T66" fmla="*/ 30 w 44"/>
                <a:gd name="T67" fmla="*/ 4 h 46"/>
                <a:gd name="T68" fmla="*/ 26 w 44"/>
                <a:gd name="T69" fmla="*/ 0 h 46"/>
                <a:gd name="T70" fmla="*/ 22 w 44"/>
                <a:gd name="T71" fmla="*/ 0 h 46"/>
                <a:gd name="T72" fmla="*/ 16 w 44"/>
                <a:gd name="T73" fmla="*/ 0 h 46"/>
                <a:gd name="T74" fmla="*/ 10 w 44"/>
                <a:gd name="T75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6">
                  <a:moveTo>
                    <a:pt x="10" y="2"/>
                  </a:move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4" y="18"/>
                  </a:lnTo>
                  <a:lnTo>
                    <a:pt x="4" y="22"/>
                  </a:lnTo>
                  <a:lnTo>
                    <a:pt x="4" y="28"/>
                  </a:lnTo>
                  <a:lnTo>
                    <a:pt x="2" y="34"/>
                  </a:lnTo>
                  <a:lnTo>
                    <a:pt x="0" y="38"/>
                  </a:lnTo>
                  <a:lnTo>
                    <a:pt x="16" y="34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8" y="44"/>
                  </a:lnTo>
                  <a:lnTo>
                    <a:pt x="32" y="42"/>
                  </a:lnTo>
                  <a:lnTo>
                    <a:pt x="36" y="40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2" y="28"/>
                  </a:lnTo>
                  <a:lnTo>
                    <a:pt x="44" y="24"/>
                  </a:lnTo>
                  <a:lnTo>
                    <a:pt x="42" y="18"/>
                  </a:lnTo>
                  <a:lnTo>
                    <a:pt x="40" y="12"/>
                  </a:lnTo>
                  <a:lnTo>
                    <a:pt x="38" y="12"/>
                  </a:lnTo>
                  <a:lnTo>
                    <a:pt x="36" y="10"/>
                  </a:lnTo>
                  <a:lnTo>
                    <a:pt x="34" y="6"/>
                  </a:lnTo>
                  <a:lnTo>
                    <a:pt x="30" y="4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0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6" name="Freeform 363"/>
            <p:cNvSpPr/>
            <p:nvPr/>
          </p:nvSpPr>
          <p:spPr bwMode="gray">
            <a:xfrm>
              <a:off x="4275" y="1574"/>
              <a:ext cx="168" cy="98"/>
            </a:xfrm>
            <a:custGeom>
              <a:avLst/>
              <a:gdLst>
                <a:gd name="T0" fmla="*/ 10 w 168"/>
                <a:gd name="T1" fmla="*/ 2 h 98"/>
                <a:gd name="T2" fmla="*/ 4 w 168"/>
                <a:gd name="T3" fmla="*/ 0 h 98"/>
                <a:gd name="T4" fmla="*/ 0 w 168"/>
                <a:gd name="T5" fmla="*/ 6 h 98"/>
                <a:gd name="T6" fmla="*/ 4 w 168"/>
                <a:gd name="T7" fmla="*/ 24 h 98"/>
                <a:gd name="T8" fmla="*/ 6 w 168"/>
                <a:gd name="T9" fmla="*/ 28 h 98"/>
                <a:gd name="T10" fmla="*/ 12 w 168"/>
                <a:gd name="T11" fmla="*/ 32 h 98"/>
                <a:gd name="T12" fmla="*/ 26 w 168"/>
                <a:gd name="T13" fmla="*/ 26 h 98"/>
                <a:gd name="T14" fmla="*/ 30 w 168"/>
                <a:gd name="T15" fmla="*/ 24 h 98"/>
                <a:gd name="T16" fmla="*/ 34 w 168"/>
                <a:gd name="T17" fmla="*/ 24 h 98"/>
                <a:gd name="T18" fmla="*/ 38 w 168"/>
                <a:gd name="T19" fmla="*/ 38 h 98"/>
                <a:gd name="T20" fmla="*/ 44 w 168"/>
                <a:gd name="T21" fmla="*/ 72 h 98"/>
                <a:gd name="T22" fmla="*/ 40 w 168"/>
                <a:gd name="T23" fmla="*/ 72 h 98"/>
                <a:gd name="T24" fmla="*/ 38 w 168"/>
                <a:gd name="T25" fmla="*/ 80 h 98"/>
                <a:gd name="T26" fmla="*/ 48 w 168"/>
                <a:gd name="T27" fmla="*/ 88 h 98"/>
                <a:gd name="T28" fmla="*/ 56 w 168"/>
                <a:gd name="T29" fmla="*/ 86 h 98"/>
                <a:gd name="T30" fmla="*/ 58 w 168"/>
                <a:gd name="T31" fmla="*/ 84 h 98"/>
                <a:gd name="T32" fmla="*/ 68 w 168"/>
                <a:gd name="T33" fmla="*/ 86 h 98"/>
                <a:gd name="T34" fmla="*/ 82 w 168"/>
                <a:gd name="T35" fmla="*/ 94 h 98"/>
                <a:gd name="T36" fmla="*/ 118 w 168"/>
                <a:gd name="T37" fmla="*/ 96 h 98"/>
                <a:gd name="T38" fmla="*/ 118 w 168"/>
                <a:gd name="T39" fmla="*/ 92 h 98"/>
                <a:gd name="T40" fmla="*/ 122 w 168"/>
                <a:gd name="T41" fmla="*/ 86 h 98"/>
                <a:gd name="T42" fmla="*/ 134 w 168"/>
                <a:gd name="T43" fmla="*/ 88 h 98"/>
                <a:gd name="T44" fmla="*/ 142 w 168"/>
                <a:gd name="T45" fmla="*/ 92 h 98"/>
                <a:gd name="T46" fmla="*/ 150 w 168"/>
                <a:gd name="T47" fmla="*/ 90 h 98"/>
                <a:gd name="T48" fmla="*/ 154 w 168"/>
                <a:gd name="T49" fmla="*/ 82 h 98"/>
                <a:gd name="T50" fmla="*/ 156 w 168"/>
                <a:gd name="T51" fmla="*/ 76 h 98"/>
                <a:gd name="T52" fmla="*/ 164 w 168"/>
                <a:gd name="T53" fmla="*/ 72 h 98"/>
                <a:gd name="T54" fmla="*/ 164 w 168"/>
                <a:gd name="T55" fmla="*/ 66 h 98"/>
                <a:gd name="T56" fmla="*/ 168 w 168"/>
                <a:gd name="T57" fmla="*/ 62 h 98"/>
                <a:gd name="T58" fmla="*/ 166 w 168"/>
                <a:gd name="T59" fmla="*/ 56 h 98"/>
                <a:gd name="T60" fmla="*/ 150 w 168"/>
                <a:gd name="T61" fmla="*/ 50 h 98"/>
                <a:gd name="T62" fmla="*/ 138 w 168"/>
                <a:gd name="T63" fmla="*/ 48 h 98"/>
                <a:gd name="T64" fmla="*/ 124 w 168"/>
                <a:gd name="T65" fmla="*/ 44 h 98"/>
                <a:gd name="T66" fmla="*/ 110 w 168"/>
                <a:gd name="T67" fmla="*/ 46 h 98"/>
                <a:gd name="T68" fmla="*/ 100 w 168"/>
                <a:gd name="T69" fmla="*/ 50 h 98"/>
                <a:gd name="T70" fmla="*/ 82 w 168"/>
                <a:gd name="T71" fmla="*/ 44 h 98"/>
                <a:gd name="T72" fmla="*/ 60 w 168"/>
                <a:gd name="T73" fmla="*/ 30 h 98"/>
                <a:gd name="T74" fmla="*/ 52 w 168"/>
                <a:gd name="T75" fmla="*/ 24 h 98"/>
                <a:gd name="T76" fmla="*/ 50 w 168"/>
                <a:gd name="T77" fmla="*/ 20 h 98"/>
                <a:gd name="T78" fmla="*/ 50 w 168"/>
                <a:gd name="T79" fmla="*/ 16 h 98"/>
                <a:gd name="T80" fmla="*/ 48 w 168"/>
                <a:gd name="T81" fmla="*/ 10 h 98"/>
                <a:gd name="T82" fmla="*/ 40 w 168"/>
                <a:gd name="T83" fmla="*/ 10 h 98"/>
                <a:gd name="T84" fmla="*/ 36 w 168"/>
                <a:gd name="T85" fmla="*/ 14 h 98"/>
                <a:gd name="T86" fmla="*/ 28 w 168"/>
                <a:gd name="T87" fmla="*/ 12 h 98"/>
                <a:gd name="T88" fmla="*/ 24 w 168"/>
                <a:gd name="T89" fmla="*/ 4 h 98"/>
                <a:gd name="T90" fmla="*/ 12 w 168"/>
                <a:gd name="T91" fmla="*/ 2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8" h="98">
                  <a:moveTo>
                    <a:pt x="12" y="2"/>
                  </a:move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lnTo>
                    <a:pt x="26" y="26"/>
                  </a:lnTo>
                  <a:lnTo>
                    <a:pt x="28" y="26"/>
                  </a:lnTo>
                  <a:lnTo>
                    <a:pt x="28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2" y="24"/>
                  </a:lnTo>
                  <a:lnTo>
                    <a:pt x="34" y="24"/>
                  </a:lnTo>
                  <a:lnTo>
                    <a:pt x="36" y="28"/>
                  </a:lnTo>
                  <a:lnTo>
                    <a:pt x="36" y="32"/>
                  </a:lnTo>
                  <a:lnTo>
                    <a:pt x="38" y="38"/>
                  </a:lnTo>
                  <a:lnTo>
                    <a:pt x="38" y="48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2" y="72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38" y="74"/>
                  </a:lnTo>
                  <a:lnTo>
                    <a:pt x="38" y="76"/>
                  </a:lnTo>
                  <a:lnTo>
                    <a:pt x="38" y="80"/>
                  </a:lnTo>
                  <a:lnTo>
                    <a:pt x="40" y="84"/>
                  </a:lnTo>
                  <a:lnTo>
                    <a:pt x="44" y="88"/>
                  </a:lnTo>
                  <a:lnTo>
                    <a:pt x="48" y="88"/>
                  </a:lnTo>
                  <a:lnTo>
                    <a:pt x="50" y="88"/>
                  </a:lnTo>
                  <a:lnTo>
                    <a:pt x="54" y="88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58" y="84"/>
                  </a:lnTo>
                  <a:lnTo>
                    <a:pt x="62" y="84"/>
                  </a:lnTo>
                  <a:lnTo>
                    <a:pt x="64" y="84"/>
                  </a:lnTo>
                  <a:lnTo>
                    <a:pt x="68" y="86"/>
                  </a:lnTo>
                  <a:lnTo>
                    <a:pt x="72" y="90"/>
                  </a:lnTo>
                  <a:lnTo>
                    <a:pt x="74" y="92"/>
                  </a:lnTo>
                  <a:lnTo>
                    <a:pt x="82" y="94"/>
                  </a:lnTo>
                  <a:lnTo>
                    <a:pt x="94" y="98"/>
                  </a:lnTo>
                  <a:lnTo>
                    <a:pt x="106" y="96"/>
                  </a:lnTo>
                  <a:lnTo>
                    <a:pt x="118" y="96"/>
                  </a:lnTo>
                  <a:lnTo>
                    <a:pt x="118" y="94"/>
                  </a:lnTo>
                  <a:lnTo>
                    <a:pt x="118" y="94"/>
                  </a:lnTo>
                  <a:lnTo>
                    <a:pt x="118" y="92"/>
                  </a:lnTo>
                  <a:lnTo>
                    <a:pt x="120" y="90"/>
                  </a:lnTo>
                  <a:lnTo>
                    <a:pt x="120" y="88"/>
                  </a:lnTo>
                  <a:lnTo>
                    <a:pt x="122" y="86"/>
                  </a:lnTo>
                  <a:lnTo>
                    <a:pt x="124" y="86"/>
                  </a:lnTo>
                  <a:lnTo>
                    <a:pt x="128" y="86"/>
                  </a:lnTo>
                  <a:lnTo>
                    <a:pt x="134" y="88"/>
                  </a:lnTo>
                  <a:lnTo>
                    <a:pt x="140" y="92"/>
                  </a:lnTo>
                  <a:lnTo>
                    <a:pt x="140" y="92"/>
                  </a:lnTo>
                  <a:lnTo>
                    <a:pt x="142" y="92"/>
                  </a:lnTo>
                  <a:lnTo>
                    <a:pt x="144" y="92"/>
                  </a:lnTo>
                  <a:lnTo>
                    <a:pt x="148" y="92"/>
                  </a:lnTo>
                  <a:lnTo>
                    <a:pt x="150" y="90"/>
                  </a:lnTo>
                  <a:lnTo>
                    <a:pt x="152" y="88"/>
                  </a:lnTo>
                  <a:lnTo>
                    <a:pt x="154" y="86"/>
                  </a:lnTo>
                  <a:lnTo>
                    <a:pt x="154" y="82"/>
                  </a:lnTo>
                  <a:lnTo>
                    <a:pt x="154" y="76"/>
                  </a:lnTo>
                  <a:lnTo>
                    <a:pt x="154" y="76"/>
                  </a:lnTo>
                  <a:lnTo>
                    <a:pt x="156" y="76"/>
                  </a:lnTo>
                  <a:lnTo>
                    <a:pt x="158" y="74"/>
                  </a:lnTo>
                  <a:lnTo>
                    <a:pt x="162" y="74"/>
                  </a:lnTo>
                  <a:lnTo>
                    <a:pt x="164" y="72"/>
                  </a:lnTo>
                  <a:lnTo>
                    <a:pt x="164" y="70"/>
                  </a:lnTo>
                  <a:lnTo>
                    <a:pt x="164" y="66"/>
                  </a:lnTo>
                  <a:lnTo>
                    <a:pt x="164" y="66"/>
                  </a:lnTo>
                  <a:lnTo>
                    <a:pt x="166" y="64"/>
                  </a:lnTo>
                  <a:lnTo>
                    <a:pt x="166" y="64"/>
                  </a:lnTo>
                  <a:lnTo>
                    <a:pt x="168" y="62"/>
                  </a:lnTo>
                  <a:lnTo>
                    <a:pt x="168" y="60"/>
                  </a:lnTo>
                  <a:lnTo>
                    <a:pt x="168" y="58"/>
                  </a:lnTo>
                  <a:lnTo>
                    <a:pt x="166" y="56"/>
                  </a:lnTo>
                  <a:lnTo>
                    <a:pt x="162" y="54"/>
                  </a:lnTo>
                  <a:lnTo>
                    <a:pt x="158" y="52"/>
                  </a:lnTo>
                  <a:lnTo>
                    <a:pt x="150" y="50"/>
                  </a:lnTo>
                  <a:lnTo>
                    <a:pt x="142" y="48"/>
                  </a:lnTo>
                  <a:lnTo>
                    <a:pt x="140" y="48"/>
                  </a:lnTo>
                  <a:lnTo>
                    <a:pt x="138" y="48"/>
                  </a:lnTo>
                  <a:lnTo>
                    <a:pt x="134" y="46"/>
                  </a:lnTo>
                  <a:lnTo>
                    <a:pt x="130" y="44"/>
                  </a:lnTo>
                  <a:lnTo>
                    <a:pt x="124" y="44"/>
                  </a:lnTo>
                  <a:lnTo>
                    <a:pt x="118" y="44"/>
                  </a:lnTo>
                  <a:lnTo>
                    <a:pt x="110" y="44"/>
                  </a:lnTo>
                  <a:lnTo>
                    <a:pt x="110" y="46"/>
                  </a:lnTo>
                  <a:lnTo>
                    <a:pt x="108" y="46"/>
                  </a:lnTo>
                  <a:lnTo>
                    <a:pt x="106" y="48"/>
                  </a:lnTo>
                  <a:lnTo>
                    <a:pt x="100" y="50"/>
                  </a:lnTo>
                  <a:lnTo>
                    <a:pt x="96" y="50"/>
                  </a:lnTo>
                  <a:lnTo>
                    <a:pt x="90" y="48"/>
                  </a:lnTo>
                  <a:lnTo>
                    <a:pt x="82" y="44"/>
                  </a:lnTo>
                  <a:lnTo>
                    <a:pt x="62" y="32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8" y="26"/>
                  </a:lnTo>
                  <a:lnTo>
                    <a:pt x="56" y="24"/>
                  </a:lnTo>
                  <a:lnTo>
                    <a:pt x="52" y="24"/>
                  </a:lnTo>
                  <a:lnTo>
                    <a:pt x="52" y="22"/>
                  </a:lnTo>
                  <a:lnTo>
                    <a:pt x="50" y="22"/>
                  </a:lnTo>
                  <a:lnTo>
                    <a:pt x="50" y="20"/>
                  </a:lnTo>
                  <a:lnTo>
                    <a:pt x="50" y="18"/>
                  </a:lnTo>
                  <a:lnTo>
                    <a:pt x="50" y="18"/>
                  </a:lnTo>
                  <a:lnTo>
                    <a:pt x="50" y="16"/>
                  </a:lnTo>
                  <a:lnTo>
                    <a:pt x="50" y="14"/>
                  </a:lnTo>
                  <a:lnTo>
                    <a:pt x="50" y="10"/>
                  </a:lnTo>
                  <a:lnTo>
                    <a:pt x="48" y="10"/>
                  </a:lnTo>
                  <a:lnTo>
                    <a:pt x="46" y="8"/>
                  </a:lnTo>
                  <a:lnTo>
                    <a:pt x="42" y="8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38" y="12"/>
                  </a:lnTo>
                  <a:lnTo>
                    <a:pt x="36" y="14"/>
                  </a:lnTo>
                  <a:lnTo>
                    <a:pt x="32" y="14"/>
                  </a:lnTo>
                  <a:lnTo>
                    <a:pt x="30" y="14"/>
                  </a:lnTo>
                  <a:lnTo>
                    <a:pt x="28" y="12"/>
                  </a:lnTo>
                  <a:lnTo>
                    <a:pt x="28" y="8"/>
                  </a:lnTo>
                  <a:lnTo>
                    <a:pt x="28" y="6"/>
                  </a:lnTo>
                  <a:lnTo>
                    <a:pt x="24" y="4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2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7" name="Freeform 364"/>
            <p:cNvSpPr/>
            <p:nvPr/>
          </p:nvSpPr>
          <p:spPr bwMode="gray">
            <a:xfrm>
              <a:off x="4185" y="1370"/>
              <a:ext cx="88" cy="102"/>
            </a:xfrm>
            <a:custGeom>
              <a:avLst/>
              <a:gdLst>
                <a:gd name="T0" fmla="*/ 30 w 88"/>
                <a:gd name="T1" fmla="*/ 44 h 102"/>
                <a:gd name="T2" fmla="*/ 26 w 88"/>
                <a:gd name="T3" fmla="*/ 38 h 102"/>
                <a:gd name="T4" fmla="*/ 20 w 88"/>
                <a:gd name="T5" fmla="*/ 32 h 102"/>
                <a:gd name="T6" fmla="*/ 14 w 88"/>
                <a:gd name="T7" fmla="*/ 28 h 102"/>
                <a:gd name="T8" fmla="*/ 8 w 88"/>
                <a:gd name="T9" fmla="*/ 24 h 102"/>
                <a:gd name="T10" fmla="*/ 2 w 88"/>
                <a:gd name="T11" fmla="*/ 16 h 102"/>
                <a:gd name="T12" fmla="*/ 0 w 88"/>
                <a:gd name="T13" fmla="*/ 8 h 102"/>
                <a:gd name="T14" fmla="*/ 8 w 88"/>
                <a:gd name="T15" fmla="*/ 0 h 102"/>
                <a:gd name="T16" fmla="*/ 12 w 88"/>
                <a:gd name="T17" fmla="*/ 0 h 102"/>
                <a:gd name="T18" fmla="*/ 20 w 88"/>
                <a:gd name="T19" fmla="*/ 2 h 102"/>
                <a:gd name="T20" fmla="*/ 28 w 88"/>
                <a:gd name="T21" fmla="*/ 6 h 102"/>
                <a:gd name="T22" fmla="*/ 32 w 88"/>
                <a:gd name="T23" fmla="*/ 16 h 102"/>
                <a:gd name="T24" fmla="*/ 32 w 88"/>
                <a:gd name="T25" fmla="*/ 20 h 102"/>
                <a:gd name="T26" fmla="*/ 36 w 88"/>
                <a:gd name="T27" fmla="*/ 24 h 102"/>
                <a:gd name="T28" fmla="*/ 44 w 88"/>
                <a:gd name="T29" fmla="*/ 26 h 102"/>
                <a:gd name="T30" fmla="*/ 44 w 88"/>
                <a:gd name="T31" fmla="*/ 24 h 102"/>
                <a:gd name="T32" fmla="*/ 44 w 88"/>
                <a:gd name="T33" fmla="*/ 18 h 102"/>
                <a:gd name="T34" fmla="*/ 46 w 88"/>
                <a:gd name="T35" fmla="*/ 12 h 102"/>
                <a:gd name="T36" fmla="*/ 50 w 88"/>
                <a:gd name="T37" fmla="*/ 10 h 102"/>
                <a:gd name="T38" fmla="*/ 60 w 88"/>
                <a:gd name="T39" fmla="*/ 14 h 102"/>
                <a:gd name="T40" fmla="*/ 58 w 88"/>
                <a:gd name="T41" fmla="*/ 20 h 102"/>
                <a:gd name="T42" fmla="*/ 58 w 88"/>
                <a:gd name="T43" fmla="*/ 30 h 102"/>
                <a:gd name="T44" fmla="*/ 60 w 88"/>
                <a:gd name="T45" fmla="*/ 40 h 102"/>
                <a:gd name="T46" fmla="*/ 66 w 88"/>
                <a:gd name="T47" fmla="*/ 46 h 102"/>
                <a:gd name="T48" fmla="*/ 70 w 88"/>
                <a:gd name="T49" fmla="*/ 44 h 102"/>
                <a:gd name="T50" fmla="*/ 76 w 88"/>
                <a:gd name="T51" fmla="*/ 34 h 102"/>
                <a:gd name="T52" fmla="*/ 76 w 88"/>
                <a:gd name="T53" fmla="*/ 32 h 102"/>
                <a:gd name="T54" fmla="*/ 80 w 88"/>
                <a:gd name="T55" fmla="*/ 28 h 102"/>
                <a:gd name="T56" fmla="*/ 82 w 88"/>
                <a:gd name="T57" fmla="*/ 26 h 102"/>
                <a:gd name="T58" fmla="*/ 86 w 88"/>
                <a:gd name="T59" fmla="*/ 28 h 102"/>
                <a:gd name="T60" fmla="*/ 88 w 88"/>
                <a:gd name="T61" fmla="*/ 38 h 102"/>
                <a:gd name="T62" fmla="*/ 86 w 88"/>
                <a:gd name="T63" fmla="*/ 48 h 102"/>
                <a:gd name="T64" fmla="*/ 82 w 88"/>
                <a:gd name="T65" fmla="*/ 68 h 102"/>
                <a:gd name="T66" fmla="*/ 88 w 88"/>
                <a:gd name="T67" fmla="*/ 90 h 102"/>
                <a:gd name="T68" fmla="*/ 88 w 88"/>
                <a:gd name="T69" fmla="*/ 92 h 102"/>
                <a:gd name="T70" fmla="*/ 84 w 88"/>
                <a:gd name="T71" fmla="*/ 98 h 102"/>
                <a:gd name="T72" fmla="*/ 82 w 88"/>
                <a:gd name="T73" fmla="*/ 102 h 102"/>
                <a:gd name="T74" fmla="*/ 78 w 88"/>
                <a:gd name="T75" fmla="*/ 100 h 102"/>
                <a:gd name="T76" fmla="*/ 78 w 88"/>
                <a:gd name="T77" fmla="*/ 96 h 102"/>
                <a:gd name="T78" fmla="*/ 76 w 88"/>
                <a:gd name="T79" fmla="*/ 90 h 102"/>
                <a:gd name="T80" fmla="*/ 76 w 88"/>
                <a:gd name="T81" fmla="*/ 80 h 102"/>
                <a:gd name="T82" fmla="*/ 72 w 88"/>
                <a:gd name="T83" fmla="*/ 76 h 102"/>
                <a:gd name="T84" fmla="*/ 66 w 88"/>
                <a:gd name="T85" fmla="*/ 78 h 102"/>
                <a:gd name="T86" fmla="*/ 60 w 88"/>
                <a:gd name="T87" fmla="*/ 74 h 102"/>
                <a:gd name="T88" fmla="*/ 52 w 88"/>
                <a:gd name="T89" fmla="*/ 70 h 102"/>
                <a:gd name="T90" fmla="*/ 44 w 88"/>
                <a:gd name="T91" fmla="*/ 6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" h="102">
                  <a:moveTo>
                    <a:pt x="30" y="46"/>
                  </a:moveTo>
                  <a:lnTo>
                    <a:pt x="30" y="44"/>
                  </a:lnTo>
                  <a:lnTo>
                    <a:pt x="28" y="42"/>
                  </a:lnTo>
                  <a:lnTo>
                    <a:pt x="26" y="38"/>
                  </a:lnTo>
                  <a:lnTo>
                    <a:pt x="24" y="34"/>
                  </a:lnTo>
                  <a:lnTo>
                    <a:pt x="20" y="32"/>
                  </a:lnTo>
                  <a:lnTo>
                    <a:pt x="14" y="30"/>
                  </a:lnTo>
                  <a:lnTo>
                    <a:pt x="14" y="28"/>
                  </a:lnTo>
                  <a:lnTo>
                    <a:pt x="12" y="26"/>
                  </a:lnTo>
                  <a:lnTo>
                    <a:pt x="8" y="24"/>
                  </a:lnTo>
                  <a:lnTo>
                    <a:pt x="6" y="20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8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8"/>
                  </a:lnTo>
                  <a:lnTo>
                    <a:pt x="32" y="20"/>
                  </a:lnTo>
                  <a:lnTo>
                    <a:pt x="34" y="22"/>
                  </a:lnTo>
                  <a:lnTo>
                    <a:pt x="36" y="24"/>
                  </a:lnTo>
                  <a:lnTo>
                    <a:pt x="40" y="26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44" y="24"/>
                  </a:lnTo>
                  <a:lnTo>
                    <a:pt x="44" y="20"/>
                  </a:lnTo>
                  <a:lnTo>
                    <a:pt x="44" y="18"/>
                  </a:lnTo>
                  <a:lnTo>
                    <a:pt x="44" y="14"/>
                  </a:lnTo>
                  <a:lnTo>
                    <a:pt x="46" y="12"/>
                  </a:lnTo>
                  <a:lnTo>
                    <a:pt x="48" y="10"/>
                  </a:lnTo>
                  <a:lnTo>
                    <a:pt x="50" y="10"/>
                  </a:lnTo>
                  <a:lnTo>
                    <a:pt x="54" y="12"/>
                  </a:lnTo>
                  <a:lnTo>
                    <a:pt x="60" y="14"/>
                  </a:lnTo>
                  <a:lnTo>
                    <a:pt x="60" y="16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0"/>
                  </a:lnTo>
                  <a:lnTo>
                    <a:pt x="60" y="34"/>
                  </a:lnTo>
                  <a:lnTo>
                    <a:pt x="60" y="40"/>
                  </a:lnTo>
                  <a:lnTo>
                    <a:pt x="64" y="44"/>
                  </a:lnTo>
                  <a:lnTo>
                    <a:pt x="66" y="46"/>
                  </a:lnTo>
                  <a:lnTo>
                    <a:pt x="68" y="46"/>
                  </a:lnTo>
                  <a:lnTo>
                    <a:pt x="70" y="44"/>
                  </a:lnTo>
                  <a:lnTo>
                    <a:pt x="72" y="42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76" y="32"/>
                  </a:lnTo>
                  <a:lnTo>
                    <a:pt x="78" y="30"/>
                  </a:lnTo>
                  <a:lnTo>
                    <a:pt x="80" y="28"/>
                  </a:lnTo>
                  <a:lnTo>
                    <a:pt x="80" y="28"/>
                  </a:lnTo>
                  <a:lnTo>
                    <a:pt x="82" y="26"/>
                  </a:lnTo>
                  <a:lnTo>
                    <a:pt x="84" y="26"/>
                  </a:lnTo>
                  <a:lnTo>
                    <a:pt x="86" y="28"/>
                  </a:lnTo>
                  <a:lnTo>
                    <a:pt x="86" y="32"/>
                  </a:lnTo>
                  <a:lnTo>
                    <a:pt x="88" y="38"/>
                  </a:lnTo>
                  <a:lnTo>
                    <a:pt x="88" y="46"/>
                  </a:lnTo>
                  <a:lnTo>
                    <a:pt x="86" y="48"/>
                  </a:lnTo>
                  <a:lnTo>
                    <a:pt x="84" y="58"/>
                  </a:lnTo>
                  <a:lnTo>
                    <a:pt x="82" y="68"/>
                  </a:lnTo>
                  <a:lnTo>
                    <a:pt x="84" y="80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8" y="92"/>
                  </a:lnTo>
                  <a:lnTo>
                    <a:pt x="86" y="96"/>
                  </a:lnTo>
                  <a:lnTo>
                    <a:pt x="84" y="98"/>
                  </a:lnTo>
                  <a:lnTo>
                    <a:pt x="84" y="100"/>
                  </a:lnTo>
                  <a:lnTo>
                    <a:pt x="82" y="102"/>
                  </a:lnTo>
                  <a:lnTo>
                    <a:pt x="80" y="102"/>
                  </a:lnTo>
                  <a:lnTo>
                    <a:pt x="78" y="100"/>
                  </a:lnTo>
                  <a:lnTo>
                    <a:pt x="78" y="96"/>
                  </a:lnTo>
                  <a:lnTo>
                    <a:pt x="78" y="96"/>
                  </a:lnTo>
                  <a:lnTo>
                    <a:pt x="76" y="92"/>
                  </a:lnTo>
                  <a:lnTo>
                    <a:pt x="76" y="90"/>
                  </a:lnTo>
                  <a:lnTo>
                    <a:pt x="76" y="86"/>
                  </a:lnTo>
                  <a:lnTo>
                    <a:pt x="76" y="80"/>
                  </a:lnTo>
                  <a:lnTo>
                    <a:pt x="74" y="78"/>
                  </a:lnTo>
                  <a:lnTo>
                    <a:pt x="72" y="76"/>
                  </a:lnTo>
                  <a:lnTo>
                    <a:pt x="68" y="74"/>
                  </a:lnTo>
                  <a:lnTo>
                    <a:pt x="66" y="78"/>
                  </a:lnTo>
                  <a:lnTo>
                    <a:pt x="64" y="76"/>
                  </a:lnTo>
                  <a:lnTo>
                    <a:pt x="60" y="74"/>
                  </a:lnTo>
                  <a:lnTo>
                    <a:pt x="56" y="72"/>
                  </a:lnTo>
                  <a:lnTo>
                    <a:pt x="52" y="70"/>
                  </a:lnTo>
                  <a:lnTo>
                    <a:pt x="46" y="66"/>
                  </a:lnTo>
                  <a:lnTo>
                    <a:pt x="44" y="60"/>
                  </a:lnTo>
                  <a:lnTo>
                    <a:pt x="30" y="4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8" name="Freeform 365"/>
            <p:cNvSpPr/>
            <p:nvPr/>
          </p:nvSpPr>
          <p:spPr bwMode="gray">
            <a:xfrm>
              <a:off x="4291" y="1414"/>
              <a:ext cx="38" cy="54"/>
            </a:xfrm>
            <a:custGeom>
              <a:avLst/>
              <a:gdLst>
                <a:gd name="T0" fmla="*/ 16 w 38"/>
                <a:gd name="T1" fmla="*/ 0 h 54"/>
                <a:gd name="T2" fmla="*/ 14 w 38"/>
                <a:gd name="T3" fmla="*/ 0 h 54"/>
                <a:gd name="T4" fmla="*/ 14 w 38"/>
                <a:gd name="T5" fmla="*/ 0 h 54"/>
                <a:gd name="T6" fmla="*/ 12 w 38"/>
                <a:gd name="T7" fmla="*/ 0 h 54"/>
                <a:gd name="T8" fmla="*/ 8 w 38"/>
                <a:gd name="T9" fmla="*/ 2 h 54"/>
                <a:gd name="T10" fmla="*/ 6 w 38"/>
                <a:gd name="T11" fmla="*/ 6 h 54"/>
                <a:gd name="T12" fmla="*/ 4 w 38"/>
                <a:gd name="T13" fmla="*/ 10 h 54"/>
                <a:gd name="T14" fmla="*/ 2 w 38"/>
                <a:gd name="T15" fmla="*/ 16 h 54"/>
                <a:gd name="T16" fmla="*/ 2 w 38"/>
                <a:gd name="T17" fmla="*/ 24 h 54"/>
                <a:gd name="T18" fmla="*/ 0 w 38"/>
                <a:gd name="T19" fmla="*/ 48 h 54"/>
                <a:gd name="T20" fmla="*/ 2 w 38"/>
                <a:gd name="T21" fmla="*/ 48 h 54"/>
                <a:gd name="T22" fmla="*/ 10 w 38"/>
                <a:gd name="T23" fmla="*/ 52 h 54"/>
                <a:gd name="T24" fmla="*/ 18 w 38"/>
                <a:gd name="T25" fmla="*/ 54 h 54"/>
                <a:gd name="T26" fmla="*/ 28 w 38"/>
                <a:gd name="T27" fmla="*/ 54 h 54"/>
                <a:gd name="T28" fmla="*/ 36 w 38"/>
                <a:gd name="T29" fmla="*/ 50 h 54"/>
                <a:gd name="T30" fmla="*/ 38 w 38"/>
                <a:gd name="T31" fmla="*/ 40 h 54"/>
                <a:gd name="T32" fmla="*/ 16 w 38"/>
                <a:gd name="T3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54">
                  <a:moveTo>
                    <a:pt x="16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6" y="6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2" y="24"/>
                  </a:lnTo>
                  <a:lnTo>
                    <a:pt x="0" y="48"/>
                  </a:lnTo>
                  <a:lnTo>
                    <a:pt x="2" y="48"/>
                  </a:lnTo>
                  <a:lnTo>
                    <a:pt x="10" y="52"/>
                  </a:lnTo>
                  <a:lnTo>
                    <a:pt x="18" y="54"/>
                  </a:lnTo>
                  <a:lnTo>
                    <a:pt x="28" y="54"/>
                  </a:lnTo>
                  <a:lnTo>
                    <a:pt x="36" y="50"/>
                  </a:lnTo>
                  <a:lnTo>
                    <a:pt x="38" y="40"/>
                  </a:lnTo>
                  <a:lnTo>
                    <a:pt x="16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9" name="Freeform 366"/>
            <p:cNvSpPr/>
            <p:nvPr/>
          </p:nvSpPr>
          <p:spPr bwMode="gray">
            <a:xfrm>
              <a:off x="4417" y="1424"/>
              <a:ext cx="68" cy="146"/>
            </a:xfrm>
            <a:custGeom>
              <a:avLst/>
              <a:gdLst>
                <a:gd name="T0" fmla="*/ 18 w 68"/>
                <a:gd name="T1" fmla="*/ 2 h 146"/>
                <a:gd name="T2" fmla="*/ 16 w 68"/>
                <a:gd name="T3" fmla="*/ 0 h 146"/>
                <a:gd name="T4" fmla="*/ 12 w 68"/>
                <a:gd name="T5" fmla="*/ 0 h 146"/>
                <a:gd name="T6" fmla="*/ 10 w 68"/>
                <a:gd name="T7" fmla="*/ 6 h 146"/>
                <a:gd name="T8" fmla="*/ 12 w 68"/>
                <a:gd name="T9" fmla="*/ 10 h 146"/>
                <a:gd name="T10" fmla="*/ 12 w 68"/>
                <a:gd name="T11" fmla="*/ 16 h 146"/>
                <a:gd name="T12" fmla="*/ 10 w 68"/>
                <a:gd name="T13" fmla="*/ 20 h 146"/>
                <a:gd name="T14" fmla="*/ 6 w 68"/>
                <a:gd name="T15" fmla="*/ 22 h 146"/>
                <a:gd name="T16" fmla="*/ 4 w 68"/>
                <a:gd name="T17" fmla="*/ 32 h 146"/>
                <a:gd name="T18" fmla="*/ 2 w 68"/>
                <a:gd name="T19" fmla="*/ 46 h 146"/>
                <a:gd name="T20" fmla="*/ 2 w 68"/>
                <a:gd name="T21" fmla="*/ 54 h 146"/>
                <a:gd name="T22" fmla="*/ 0 w 68"/>
                <a:gd name="T23" fmla="*/ 58 h 146"/>
                <a:gd name="T24" fmla="*/ 0 w 68"/>
                <a:gd name="T25" fmla="*/ 60 h 146"/>
                <a:gd name="T26" fmla="*/ 0 w 68"/>
                <a:gd name="T27" fmla="*/ 66 h 146"/>
                <a:gd name="T28" fmla="*/ 6 w 68"/>
                <a:gd name="T29" fmla="*/ 78 h 146"/>
                <a:gd name="T30" fmla="*/ 4 w 68"/>
                <a:gd name="T31" fmla="*/ 84 h 146"/>
                <a:gd name="T32" fmla="*/ 8 w 68"/>
                <a:gd name="T33" fmla="*/ 84 h 146"/>
                <a:gd name="T34" fmla="*/ 12 w 68"/>
                <a:gd name="T35" fmla="*/ 88 h 146"/>
                <a:gd name="T36" fmla="*/ 14 w 68"/>
                <a:gd name="T37" fmla="*/ 96 h 146"/>
                <a:gd name="T38" fmla="*/ 14 w 68"/>
                <a:gd name="T39" fmla="*/ 100 h 146"/>
                <a:gd name="T40" fmla="*/ 14 w 68"/>
                <a:gd name="T41" fmla="*/ 106 h 146"/>
                <a:gd name="T42" fmla="*/ 12 w 68"/>
                <a:gd name="T43" fmla="*/ 108 h 146"/>
                <a:gd name="T44" fmla="*/ 12 w 68"/>
                <a:gd name="T45" fmla="*/ 110 h 146"/>
                <a:gd name="T46" fmla="*/ 10 w 68"/>
                <a:gd name="T47" fmla="*/ 116 h 146"/>
                <a:gd name="T48" fmla="*/ 12 w 68"/>
                <a:gd name="T49" fmla="*/ 126 h 146"/>
                <a:gd name="T50" fmla="*/ 10 w 68"/>
                <a:gd name="T51" fmla="*/ 130 h 146"/>
                <a:gd name="T52" fmla="*/ 12 w 68"/>
                <a:gd name="T53" fmla="*/ 136 h 146"/>
                <a:gd name="T54" fmla="*/ 16 w 68"/>
                <a:gd name="T55" fmla="*/ 142 h 146"/>
                <a:gd name="T56" fmla="*/ 26 w 68"/>
                <a:gd name="T57" fmla="*/ 146 h 146"/>
                <a:gd name="T58" fmla="*/ 34 w 68"/>
                <a:gd name="T59" fmla="*/ 146 h 146"/>
                <a:gd name="T60" fmla="*/ 36 w 68"/>
                <a:gd name="T61" fmla="*/ 146 h 146"/>
                <a:gd name="T62" fmla="*/ 40 w 68"/>
                <a:gd name="T63" fmla="*/ 146 h 146"/>
                <a:gd name="T64" fmla="*/ 46 w 68"/>
                <a:gd name="T65" fmla="*/ 142 h 146"/>
                <a:gd name="T66" fmla="*/ 50 w 68"/>
                <a:gd name="T67" fmla="*/ 134 h 146"/>
                <a:gd name="T68" fmla="*/ 52 w 68"/>
                <a:gd name="T69" fmla="*/ 130 h 146"/>
                <a:gd name="T70" fmla="*/ 56 w 68"/>
                <a:gd name="T71" fmla="*/ 120 h 146"/>
                <a:gd name="T72" fmla="*/ 62 w 68"/>
                <a:gd name="T73" fmla="*/ 112 h 146"/>
                <a:gd name="T74" fmla="*/ 64 w 68"/>
                <a:gd name="T75" fmla="*/ 108 h 146"/>
                <a:gd name="T76" fmla="*/ 68 w 68"/>
                <a:gd name="T77" fmla="*/ 100 h 146"/>
                <a:gd name="T78" fmla="*/ 68 w 68"/>
                <a:gd name="T79" fmla="*/ 84 h 146"/>
                <a:gd name="T80" fmla="*/ 66 w 68"/>
                <a:gd name="T81" fmla="*/ 80 h 146"/>
                <a:gd name="T82" fmla="*/ 60 w 68"/>
                <a:gd name="T83" fmla="*/ 78 h 146"/>
                <a:gd name="T84" fmla="*/ 56 w 68"/>
                <a:gd name="T85" fmla="*/ 80 h 146"/>
                <a:gd name="T86" fmla="*/ 54 w 68"/>
                <a:gd name="T87" fmla="*/ 80 h 146"/>
                <a:gd name="T88" fmla="*/ 50 w 68"/>
                <a:gd name="T89" fmla="*/ 80 h 146"/>
                <a:gd name="T90" fmla="*/ 52 w 68"/>
                <a:gd name="T91" fmla="*/ 78 h 146"/>
                <a:gd name="T92" fmla="*/ 54 w 68"/>
                <a:gd name="T93" fmla="*/ 74 h 146"/>
                <a:gd name="T94" fmla="*/ 56 w 68"/>
                <a:gd name="T95" fmla="*/ 72 h 146"/>
                <a:gd name="T96" fmla="*/ 56 w 68"/>
                <a:gd name="T97" fmla="*/ 64 h 146"/>
                <a:gd name="T98" fmla="*/ 56 w 68"/>
                <a:gd name="T99" fmla="*/ 56 h 146"/>
                <a:gd name="T100" fmla="*/ 54 w 68"/>
                <a:gd name="T101" fmla="*/ 48 h 146"/>
                <a:gd name="T102" fmla="*/ 48 w 68"/>
                <a:gd name="T103" fmla="*/ 36 h 146"/>
                <a:gd name="T104" fmla="*/ 42 w 68"/>
                <a:gd name="T105" fmla="*/ 28 h 146"/>
                <a:gd name="T106" fmla="*/ 38 w 68"/>
                <a:gd name="T107" fmla="*/ 22 h 146"/>
                <a:gd name="T108" fmla="*/ 32 w 68"/>
                <a:gd name="T109" fmla="*/ 16 h 146"/>
                <a:gd name="T110" fmla="*/ 26 w 68"/>
                <a:gd name="T111" fmla="*/ 12 h 146"/>
                <a:gd name="T112" fmla="*/ 24 w 68"/>
                <a:gd name="T113" fmla="*/ 10 h 146"/>
                <a:gd name="T114" fmla="*/ 20 w 68"/>
                <a:gd name="T115" fmla="*/ 6 h 146"/>
                <a:gd name="T116" fmla="*/ 20 w 68"/>
                <a:gd name="T117" fmla="*/ 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8" h="146">
                  <a:moveTo>
                    <a:pt x="20" y="2"/>
                  </a:moveTo>
                  <a:lnTo>
                    <a:pt x="18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2" y="16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6" y="22"/>
                  </a:lnTo>
                  <a:lnTo>
                    <a:pt x="4" y="26"/>
                  </a:lnTo>
                  <a:lnTo>
                    <a:pt x="4" y="32"/>
                  </a:lnTo>
                  <a:lnTo>
                    <a:pt x="2" y="40"/>
                  </a:lnTo>
                  <a:lnTo>
                    <a:pt x="2" y="46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2" y="72"/>
                  </a:lnTo>
                  <a:lnTo>
                    <a:pt x="6" y="78"/>
                  </a:lnTo>
                  <a:lnTo>
                    <a:pt x="2" y="84"/>
                  </a:lnTo>
                  <a:lnTo>
                    <a:pt x="4" y="84"/>
                  </a:lnTo>
                  <a:lnTo>
                    <a:pt x="6" y="84"/>
                  </a:lnTo>
                  <a:lnTo>
                    <a:pt x="8" y="84"/>
                  </a:lnTo>
                  <a:lnTo>
                    <a:pt x="10" y="86"/>
                  </a:lnTo>
                  <a:lnTo>
                    <a:pt x="12" y="88"/>
                  </a:lnTo>
                  <a:lnTo>
                    <a:pt x="14" y="92"/>
                  </a:lnTo>
                  <a:lnTo>
                    <a:pt x="14" y="96"/>
                  </a:lnTo>
                  <a:lnTo>
                    <a:pt x="14" y="98"/>
                  </a:lnTo>
                  <a:lnTo>
                    <a:pt x="14" y="100"/>
                  </a:lnTo>
                  <a:lnTo>
                    <a:pt x="16" y="102"/>
                  </a:lnTo>
                  <a:lnTo>
                    <a:pt x="14" y="106"/>
                  </a:lnTo>
                  <a:lnTo>
                    <a:pt x="14" y="108"/>
                  </a:lnTo>
                  <a:lnTo>
                    <a:pt x="12" y="108"/>
                  </a:lnTo>
                  <a:lnTo>
                    <a:pt x="12" y="108"/>
                  </a:lnTo>
                  <a:lnTo>
                    <a:pt x="12" y="110"/>
                  </a:lnTo>
                  <a:lnTo>
                    <a:pt x="10" y="112"/>
                  </a:lnTo>
                  <a:lnTo>
                    <a:pt x="10" y="116"/>
                  </a:lnTo>
                  <a:lnTo>
                    <a:pt x="10" y="120"/>
                  </a:lnTo>
                  <a:lnTo>
                    <a:pt x="12" y="126"/>
                  </a:lnTo>
                  <a:lnTo>
                    <a:pt x="12" y="128"/>
                  </a:lnTo>
                  <a:lnTo>
                    <a:pt x="10" y="130"/>
                  </a:lnTo>
                  <a:lnTo>
                    <a:pt x="10" y="132"/>
                  </a:lnTo>
                  <a:lnTo>
                    <a:pt x="12" y="136"/>
                  </a:lnTo>
                  <a:lnTo>
                    <a:pt x="12" y="140"/>
                  </a:lnTo>
                  <a:lnTo>
                    <a:pt x="16" y="142"/>
                  </a:lnTo>
                  <a:lnTo>
                    <a:pt x="22" y="144"/>
                  </a:lnTo>
                  <a:lnTo>
                    <a:pt x="26" y="146"/>
                  </a:lnTo>
                  <a:lnTo>
                    <a:pt x="30" y="146"/>
                  </a:lnTo>
                  <a:lnTo>
                    <a:pt x="34" y="146"/>
                  </a:lnTo>
                  <a:lnTo>
                    <a:pt x="36" y="146"/>
                  </a:lnTo>
                  <a:lnTo>
                    <a:pt x="36" y="146"/>
                  </a:lnTo>
                  <a:lnTo>
                    <a:pt x="38" y="146"/>
                  </a:lnTo>
                  <a:lnTo>
                    <a:pt x="40" y="146"/>
                  </a:lnTo>
                  <a:lnTo>
                    <a:pt x="44" y="144"/>
                  </a:lnTo>
                  <a:lnTo>
                    <a:pt x="46" y="142"/>
                  </a:lnTo>
                  <a:lnTo>
                    <a:pt x="48" y="140"/>
                  </a:lnTo>
                  <a:lnTo>
                    <a:pt x="50" y="134"/>
                  </a:lnTo>
                  <a:lnTo>
                    <a:pt x="50" y="134"/>
                  </a:lnTo>
                  <a:lnTo>
                    <a:pt x="52" y="130"/>
                  </a:lnTo>
                  <a:lnTo>
                    <a:pt x="52" y="126"/>
                  </a:lnTo>
                  <a:lnTo>
                    <a:pt x="56" y="120"/>
                  </a:lnTo>
                  <a:lnTo>
                    <a:pt x="58" y="116"/>
                  </a:lnTo>
                  <a:lnTo>
                    <a:pt x="62" y="112"/>
                  </a:lnTo>
                  <a:lnTo>
                    <a:pt x="64" y="110"/>
                  </a:lnTo>
                  <a:lnTo>
                    <a:pt x="64" y="108"/>
                  </a:lnTo>
                  <a:lnTo>
                    <a:pt x="66" y="104"/>
                  </a:lnTo>
                  <a:lnTo>
                    <a:pt x="68" y="100"/>
                  </a:lnTo>
                  <a:lnTo>
                    <a:pt x="68" y="92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66" y="80"/>
                  </a:lnTo>
                  <a:lnTo>
                    <a:pt x="62" y="78"/>
                  </a:lnTo>
                  <a:lnTo>
                    <a:pt x="60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4" y="80"/>
                  </a:lnTo>
                  <a:lnTo>
                    <a:pt x="54" y="80"/>
                  </a:lnTo>
                  <a:lnTo>
                    <a:pt x="52" y="80"/>
                  </a:lnTo>
                  <a:lnTo>
                    <a:pt x="50" y="80"/>
                  </a:lnTo>
                  <a:lnTo>
                    <a:pt x="50" y="80"/>
                  </a:lnTo>
                  <a:lnTo>
                    <a:pt x="52" y="78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56" y="72"/>
                  </a:lnTo>
                  <a:lnTo>
                    <a:pt x="56" y="68"/>
                  </a:lnTo>
                  <a:lnTo>
                    <a:pt x="56" y="64"/>
                  </a:lnTo>
                  <a:lnTo>
                    <a:pt x="56" y="58"/>
                  </a:lnTo>
                  <a:lnTo>
                    <a:pt x="56" y="56"/>
                  </a:lnTo>
                  <a:lnTo>
                    <a:pt x="56" y="52"/>
                  </a:lnTo>
                  <a:lnTo>
                    <a:pt x="54" y="48"/>
                  </a:lnTo>
                  <a:lnTo>
                    <a:pt x="52" y="42"/>
                  </a:lnTo>
                  <a:lnTo>
                    <a:pt x="48" y="36"/>
                  </a:lnTo>
                  <a:lnTo>
                    <a:pt x="44" y="30"/>
                  </a:lnTo>
                  <a:lnTo>
                    <a:pt x="42" y="28"/>
                  </a:lnTo>
                  <a:lnTo>
                    <a:pt x="40" y="26"/>
                  </a:lnTo>
                  <a:lnTo>
                    <a:pt x="38" y="22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30" y="14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4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20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0" name="Freeform 367"/>
            <p:cNvSpPr/>
            <p:nvPr/>
          </p:nvSpPr>
          <p:spPr bwMode="gray">
            <a:xfrm>
              <a:off x="4179" y="1838"/>
              <a:ext cx="50" cy="46"/>
            </a:xfrm>
            <a:custGeom>
              <a:avLst/>
              <a:gdLst>
                <a:gd name="T0" fmla="*/ 24 w 50"/>
                <a:gd name="T1" fmla="*/ 18 h 46"/>
                <a:gd name="T2" fmla="*/ 24 w 50"/>
                <a:gd name="T3" fmla="*/ 18 h 46"/>
                <a:gd name="T4" fmla="*/ 22 w 50"/>
                <a:gd name="T5" fmla="*/ 18 h 46"/>
                <a:gd name="T6" fmla="*/ 18 w 50"/>
                <a:gd name="T7" fmla="*/ 18 h 46"/>
                <a:gd name="T8" fmla="*/ 16 w 50"/>
                <a:gd name="T9" fmla="*/ 20 h 46"/>
                <a:gd name="T10" fmla="*/ 12 w 50"/>
                <a:gd name="T11" fmla="*/ 22 h 46"/>
                <a:gd name="T12" fmla="*/ 10 w 50"/>
                <a:gd name="T13" fmla="*/ 24 h 46"/>
                <a:gd name="T14" fmla="*/ 8 w 50"/>
                <a:gd name="T15" fmla="*/ 26 h 46"/>
                <a:gd name="T16" fmla="*/ 8 w 50"/>
                <a:gd name="T17" fmla="*/ 26 h 46"/>
                <a:gd name="T18" fmla="*/ 6 w 50"/>
                <a:gd name="T19" fmla="*/ 26 h 46"/>
                <a:gd name="T20" fmla="*/ 4 w 50"/>
                <a:gd name="T21" fmla="*/ 26 h 46"/>
                <a:gd name="T22" fmla="*/ 2 w 50"/>
                <a:gd name="T23" fmla="*/ 28 h 46"/>
                <a:gd name="T24" fmla="*/ 0 w 50"/>
                <a:gd name="T25" fmla="*/ 30 h 46"/>
                <a:gd name="T26" fmla="*/ 0 w 50"/>
                <a:gd name="T27" fmla="*/ 32 h 46"/>
                <a:gd name="T28" fmla="*/ 0 w 50"/>
                <a:gd name="T29" fmla="*/ 38 h 46"/>
                <a:gd name="T30" fmla="*/ 0 w 50"/>
                <a:gd name="T31" fmla="*/ 38 h 46"/>
                <a:gd name="T32" fmla="*/ 4 w 50"/>
                <a:gd name="T33" fmla="*/ 40 h 46"/>
                <a:gd name="T34" fmla="*/ 6 w 50"/>
                <a:gd name="T35" fmla="*/ 42 h 46"/>
                <a:gd name="T36" fmla="*/ 12 w 50"/>
                <a:gd name="T37" fmla="*/ 44 h 46"/>
                <a:gd name="T38" fmla="*/ 18 w 50"/>
                <a:gd name="T39" fmla="*/ 46 h 46"/>
                <a:gd name="T40" fmla="*/ 24 w 50"/>
                <a:gd name="T41" fmla="*/ 46 h 46"/>
                <a:gd name="T42" fmla="*/ 26 w 50"/>
                <a:gd name="T43" fmla="*/ 46 h 46"/>
                <a:gd name="T44" fmla="*/ 30 w 50"/>
                <a:gd name="T45" fmla="*/ 46 h 46"/>
                <a:gd name="T46" fmla="*/ 34 w 50"/>
                <a:gd name="T47" fmla="*/ 44 h 46"/>
                <a:gd name="T48" fmla="*/ 38 w 50"/>
                <a:gd name="T49" fmla="*/ 44 h 46"/>
                <a:gd name="T50" fmla="*/ 44 w 50"/>
                <a:gd name="T51" fmla="*/ 44 h 46"/>
                <a:gd name="T52" fmla="*/ 48 w 50"/>
                <a:gd name="T53" fmla="*/ 44 h 46"/>
                <a:gd name="T54" fmla="*/ 50 w 50"/>
                <a:gd name="T55" fmla="*/ 46 h 46"/>
                <a:gd name="T56" fmla="*/ 50 w 50"/>
                <a:gd name="T57" fmla="*/ 44 h 46"/>
                <a:gd name="T58" fmla="*/ 48 w 50"/>
                <a:gd name="T59" fmla="*/ 42 h 46"/>
                <a:gd name="T60" fmla="*/ 48 w 50"/>
                <a:gd name="T61" fmla="*/ 36 h 46"/>
                <a:gd name="T62" fmla="*/ 46 w 50"/>
                <a:gd name="T63" fmla="*/ 30 h 46"/>
                <a:gd name="T64" fmla="*/ 44 w 50"/>
                <a:gd name="T65" fmla="*/ 26 h 46"/>
                <a:gd name="T66" fmla="*/ 42 w 50"/>
                <a:gd name="T67" fmla="*/ 24 h 46"/>
                <a:gd name="T68" fmla="*/ 40 w 50"/>
                <a:gd name="T69" fmla="*/ 22 h 46"/>
                <a:gd name="T70" fmla="*/ 40 w 50"/>
                <a:gd name="T71" fmla="*/ 18 h 46"/>
                <a:gd name="T72" fmla="*/ 38 w 50"/>
                <a:gd name="T73" fmla="*/ 14 h 46"/>
                <a:gd name="T74" fmla="*/ 38 w 50"/>
                <a:gd name="T75" fmla="*/ 10 h 46"/>
                <a:gd name="T76" fmla="*/ 36 w 50"/>
                <a:gd name="T77" fmla="*/ 6 h 46"/>
                <a:gd name="T78" fmla="*/ 32 w 50"/>
                <a:gd name="T79" fmla="*/ 2 h 46"/>
                <a:gd name="T80" fmla="*/ 30 w 50"/>
                <a:gd name="T81" fmla="*/ 0 h 46"/>
                <a:gd name="T82" fmla="*/ 26 w 50"/>
                <a:gd name="T83" fmla="*/ 2 h 46"/>
                <a:gd name="T84" fmla="*/ 24 w 50"/>
                <a:gd name="T85" fmla="*/ 1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0" h="46">
                  <a:moveTo>
                    <a:pt x="24" y="18"/>
                  </a:moveTo>
                  <a:lnTo>
                    <a:pt x="24" y="18"/>
                  </a:lnTo>
                  <a:lnTo>
                    <a:pt x="22" y="18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40"/>
                  </a:lnTo>
                  <a:lnTo>
                    <a:pt x="6" y="42"/>
                  </a:lnTo>
                  <a:lnTo>
                    <a:pt x="12" y="44"/>
                  </a:lnTo>
                  <a:lnTo>
                    <a:pt x="18" y="46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30" y="46"/>
                  </a:lnTo>
                  <a:lnTo>
                    <a:pt x="34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0" y="46"/>
                  </a:lnTo>
                  <a:lnTo>
                    <a:pt x="50" y="44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6" y="30"/>
                  </a:lnTo>
                  <a:lnTo>
                    <a:pt x="44" y="26"/>
                  </a:lnTo>
                  <a:lnTo>
                    <a:pt x="42" y="24"/>
                  </a:lnTo>
                  <a:lnTo>
                    <a:pt x="40" y="22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0"/>
                  </a:lnTo>
                  <a:lnTo>
                    <a:pt x="36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1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1" name="Freeform 368"/>
            <p:cNvSpPr/>
            <p:nvPr/>
          </p:nvSpPr>
          <p:spPr bwMode="gray">
            <a:xfrm>
              <a:off x="4431" y="1676"/>
              <a:ext cx="60" cy="44"/>
            </a:xfrm>
            <a:custGeom>
              <a:avLst/>
              <a:gdLst>
                <a:gd name="T0" fmla="*/ 14 w 60"/>
                <a:gd name="T1" fmla="*/ 2 h 44"/>
                <a:gd name="T2" fmla="*/ 14 w 60"/>
                <a:gd name="T3" fmla="*/ 2 h 44"/>
                <a:gd name="T4" fmla="*/ 12 w 60"/>
                <a:gd name="T5" fmla="*/ 2 h 44"/>
                <a:gd name="T6" fmla="*/ 10 w 60"/>
                <a:gd name="T7" fmla="*/ 2 h 44"/>
                <a:gd name="T8" fmla="*/ 8 w 60"/>
                <a:gd name="T9" fmla="*/ 2 h 44"/>
                <a:gd name="T10" fmla="*/ 4 w 60"/>
                <a:gd name="T11" fmla="*/ 2 h 44"/>
                <a:gd name="T12" fmla="*/ 2 w 60"/>
                <a:gd name="T13" fmla="*/ 4 h 44"/>
                <a:gd name="T14" fmla="*/ 0 w 60"/>
                <a:gd name="T15" fmla="*/ 8 h 44"/>
                <a:gd name="T16" fmla="*/ 0 w 60"/>
                <a:gd name="T17" fmla="*/ 12 h 44"/>
                <a:gd name="T18" fmla="*/ 0 w 60"/>
                <a:gd name="T19" fmla="*/ 14 h 44"/>
                <a:gd name="T20" fmla="*/ 0 w 60"/>
                <a:gd name="T21" fmla="*/ 16 h 44"/>
                <a:gd name="T22" fmla="*/ 0 w 60"/>
                <a:gd name="T23" fmla="*/ 20 h 44"/>
                <a:gd name="T24" fmla="*/ 0 w 60"/>
                <a:gd name="T25" fmla="*/ 24 h 44"/>
                <a:gd name="T26" fmla="*/ 0 w 60"/>
                <a:gd name="T27" fmla="*/ 28 h 44"/>
                <a:gd name="T28" fmla="*/ 2 w 60"/>
                <a:gd name="T29" fmla="*/ 32 h 44"/>
                <a:gd name="T30" fmla="*/ 4 w 60"/>
                <a:gd name="T31" fmla="*/ 36 h 44"/>
                <a:gd name="T32" fmla="*/ 6 w 60"/>
                <a:gd name="T33" fmla="*/ 38 h 44"/>
                <a:gd name="T34" fmla="*/ 12 w 60"/>
                <a:gd name="T35" fmla="*/ 40 h 44"/>
                <a:gd name="T36" fmla="*/ 12 w 60"/>
                <a:gd name="T37" fmla="*/ 40 h 44"/>
                <a:gd name="T38" fmla="*/ 14 w 60"/>
                <a:gd name="T39" fmla="*/ 42 h 44"/>
                <a:gd name="T40" fmla="*/ 18 w 60"/>
                <a:gd name="T41" fmla="*/ 44 h 44"/>
                <a:gd name="T42" fmla="*/ 22 w 60"/>
                <a:gd name="T43" fmla="*/ 44 h 44"/>
                <a:gd name="T44" fmla="*/ 26 w 60"/>
                <a:gd name="T45" fmla="*/ 42 h 44"/>
                <a:gd name="T46" fmla="*/ 58 w 60"/>
                <a:gd name="T47" fmla="*/ 42 h 44"/>
                <a:gd name="T48" fmla="*/ 60 w 60"/>
                <a:gd name="T49" fmla="*/ 36 h 44"/>
                <a:gd name="T50" fmla="*/ 58 w 60"/>
                <a:gd name="T51" fmla="*/ 34 h 44"/>
                <a:gd name="T52" fmla="*/ 58 w 60"/>
                <a:gd name="T53" fmla="*/ 32 h 44"/>
                <a:gd name="T54" fmla="*/ 58 w 60"/>
                <a:gd name="T55" fmla="*/ 28 h 44"/>
                <a:gd name="T56" fmla="*/ 56 w 60"/>
                <a:gd name="T57" fmla="*/ 22 h 44"/>
                <a:gd name="T58" fmla="*/ 56 w 60"/>
                <a:gd name="T59" fmla="*/ 16 h 44"/>
                <a:gd name="T60" fmla="*/ 54 w 60"/>
                <a:gd name="T61" fmla="*/ 12 h 44"/>
                <a:gd name="T62" fmla="*/ 54 w 60"/>
                <a:gd name="T63" fmla="*/ 8 h 44"/>
                <a:gd name="T64" fmla="*/ 54 w 60"/>
                <a:gd name="T65" fmla="*/ 6 h 44"/>
                <a:gd name="T66" fmla="*/ 52 w 60"/>
                <a:gd name="T67" fmla="*/ 4 h 44"/>
                <a:gd name="T68" fmla="*/ 48 w 60"/>
                <a:gd name="T69" fmla="*/ 0 h 44"/>
                <a:gd name="T70" fmla="*/ 44 w 60"/>
                <a:gd name="T71" fmla="*/ 0 h 44"/>
                <a:gd name="T72" fmla="*/ 38 w 60"/>
                <a:gd name="T73" fmla="*/ 0 h 44"/>
                <a:gd name="T74" fmla="*/ 30 w 60"/>
                <a:gd name="T75" fmla="*/ 2 h 44"/>
                <a:gd name="T76" fmla="*/ 14 w 60"/>
                <a:gd name="T77" fmla="*/ 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0" h="44">
                  <a:moveTo>
                    <a:pt x="14" y="2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8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4" y="42"/>
                  </a:lnTo>
                  <a:lnTo>
                    <a:pt x="18" y="44"/>
                  </a:lnTo>
                  <a:lnTo>
                    <a:pt x="22" y="44"/>
                  </a:lnTo>
                  <a:lnTo>
                    <a:pt x="26" y="42"/>
                  </a:lnTo>
                  <a:lnTo>
                    <a:pt x="58" y="42"/>
                  </a:lnTo>
                  <a:lnTo>
                    <a:pt x="60" y="36"/>
                  </a:lnTo>
                  <a:lnTo>
                    <a:pt x="58" y="34"/>
                  </a:lnTo>
                  <a:lnTo>
                    <a:pt x="58" y="32"/>
                  </a:lnTo>
                  <a:lnTo>
                    <a:pt x="58" y="28"/>
                  </a:lnTo>
                  <a:lnTo>
                    <a:pt x="56" y="22"/>
                  </a:lnTo>
                  <a:lnTo>
                    <a:pt x="56" y="16"/>
                  </a:lnTo>
                  <a:lnTo>
                    <a:pt x="54" y="12"/>
                  </a:lnTo>
                  <a:lnTo>
                    <a:pt x="54" y="8"/>
                  </a:lnTo>
                  <a:lnTo>
                    <a:pt x="54" y="6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14" y="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2" name="Freeform 369"/>
            <p:cNvSpPr/>
            <p:nvPr/>
          </p:nvSpPr>
          <p:spPr bwMode="gray">
            <a:xfrm>
              <a:off x="4473" y="1882"/>
              <a:ext cx="24" cy="32"/>
            </a:xfrm>
            <a:custGeom>
              <a:avLst/>
              <a:gdLst>
                <a:gd name="T0" fmla="*/ 10 w 24"/>
                <a:gd name="T1" fmla="*/ 0 h 32"/>
                <a:gd name="T2" fmla="*/ 10 w 24"/>
                <a:gd name="T3" fmla="*/ 0 h 32"/>
                <a:gd name="T4" fmla="*/ 8 w 24"/>
                <a:gd name="T5" fmla="*/ 0 h 32"/>
                <a:gd name="T6" fmla="*/ 6 w 24"/>
                <a:gd name="T7" fmla="*/ 0 h 32"/>
                <a:gd name="T8" fmla="*/ 4 w 24"/>
                <a:gd name="T9" fmla="*/ 2 h 32"/>
                <a:gd name="T10" fmla="*/ 2 w 24"/>
                <a:gd name="T11" fmla="*/ 4 h 32"/>
                <a:gd name="T12" fmla="*/ 0 w 24"/>
                <a:gd name="T13" fmla="*/ 8 h 32"/>
                <a:gd name="T14" fmla="*/ 0 w 24"/>
                <a:gd name="T15" fmla="*/ 14 h 32"/>
                <a:gd name="T16" fmla="*/ 0 w 24"/>
                <a:gd name="T17" fmla="*/ 16 h 32"/>
                <a:gd name="T18" fmla="*/ 0 w 24"/>
                <a:gd name="T19" fmla="*/ 18 h 32"/>
                <a:gd name="T20" fmla="*/ 0 w 24"/>
                <a:gd name="T21" fmla="*/ 22 h 32"/>
                <a:gd name="T22" fmla="*/ 0 w 24"/>
                <a:gd name="T23" fmla="*/ 26 h 32"/>
                <a:gd name="T24" fmla="*/ 2 w 24"/>
                <a:gd name="T25" fmla="*/ 30 h 32"/>
                <a:gd name="T26" fmla="*/ 6 w 24"/>
                <a:gd name="T27" fmla="*/ 32 h 32"/>
                <a:gd name="T28" fmla="*/ 8 w 24"/>
                <a:gd name="T29" fmla="*/ 32 h 32"/>
                <a:gd name="T30" fmla="*/ 10 w 24"/>
                <a:gd name="T31" fmla="*/ 32 h 32"/>
                <a:gd name="T32" fmla="*/ 12 w 24"/>
                <a:gd name="T33" fmla="*/ 32 h 32"/>
                <a:gd name="T34" fmla="*/ 16 w 24"/>
                <a:gd name="T35" fmla="*/ 32 h 32"/>
                <a:gd name="T36" fmla="*/ 18 w 24"/>
                <a:gd name="T37" fmla="*/ 32 h 32"/>
                <a:gd name="T38" fmla="*/ 22 w 24"/>
                <a:gd name="T39" fmla="*/ 30 h 32"/>
                <a:gd name="T40" fmla="*/ 24 w 24"/>
                <a:gd name="T41" fmla="*/ 28 h 32"/>
                <a:gd name="T42" fmla="*/ 24 w 24"/>
                <a:gd name="T43" fmla="*/ 26 h 32"/>
                <a:gd name="T44" fmla="*/ 24 w 24"/>
                <a:gd name="T45" fmla="*/ 24 h 32"/>
                <a:gd name="T46" fmla="*/ 24 w 24"/>
                <a:gd name="T47" fmla="*/ 22 h 32"/>
                <a:gd name="T48" fmla="*/ 24 w 24"/>
                <a:gd name="T49" fmla="*/ 20 h 32"/>
                <a:gd name="T50" fmla="*/ 24 w 24"/>
                <a:gd name="T51" fmla="*/ 16 h 32"/>
                <a:gd name="T52" fmla="*/ 24 w 24"/>
                <a:gd name="T53" fmla="*/ 12 h 32"/>
                <a:gd name="T54" fmla="*/ 24 w 24"/>
                <a:gd name="T55" fmla="*/ 8 h 32"/>
                <a:gd name="T56" fmla="*/ 22 w 24"/>
                <a:gd name="T57" fmla="*/ 4 h 32"/>
                <a:gd name="T58" fmla="*/ 20 w 24"/>
                <a:gd name="T59" fmla="*/ 2 h 32"/>
                <a:gd name="T60" fmla="*/ 16 w 24"/>
                <a:gd name="T61" fmla="*/ 0 h 32"/>
                <a:gd name="T62" fmla="*/ 10 w 24"/>
                <a:gd name="T6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32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6" y="32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4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0" y="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3" name="Freeform 370"/>
            <p:cNvSpPr/>
            <p:nvPr/>
          </p:nvSpPr>
          <p:spPr bwMode="gray">
            <a:xfrm>
              <a:off x="4463" y="1400"/>
              <a:ext cx="228" cy="268"/>
            </a:xfrm>
            <a:custGeom>
              <a:avLst/>
              <a:gdLst>
                <a:gd name="T0" fmla="*/ 206 w 228"/>
                <a:gd name="T1" fmla="*/ 82 h 268"/>
                <a:gd name="T2" fmla="*/ 198 w 228"/>
                <a:gd name="T3" fmla="*/ 84 h 268"/>
                <a:gd name="T4" fmla="*/ 198 w 228"/>
                <a:gd name="T5" fmla="*/ 92 h 268"/>
                <a:gd name="T6" fmla="*/ 204 w 228"/>
                <a:gd name="T7" fmla="*/ 96 h 268"/>
                <a:gd name="T8" fmla="*/ 200 w 228"/>
                <a:gd name="T9" fmla="*/ 104 h 268"/>
                <a:gd name="T10" fmla="*/ 214 w 228"/>
                <a:gd name="T11" fmla="*/ 112 h 268"/>
                <a:gd name="T12" fmla="*/ 188 w 228"/>
                <a:gd name="T13" fmla="*/ 122 h 268"/>
                <a:gd name="T14" fmla="*/ 164 w 228"/>
                <a:gd name="T15" fmla="*/ 138 h 268"/>
                <a:gd name="T16" fmla="*/ 152 w 228"/>
                <a:gd name="T17" fmla="*/ 154 h 268"/>
                <a:gd name="T18" fmla="*/ 140 w 228"/>
                <a:gd name="T19" fmla="*/ 160 h 268"/>
                <a:gd name="T20" fmla="*/ 120 w 228"/>
                <a:gd name="T21" fmla="*/ 174 h 268"/>
                <a:gd name="T22" fmla="*/ 106 w 228"/>
                <a:gd name="T23" fmla="*/ 182 h 268"/>
                <a:gd name="T24" fmla="*/ 116 w 228"/>
                <a:gd name="T25" fmla="*/ 188 h 268"/>
                <a:gd name="T26" fmla="*/ 112 w 228"/>
                <a:gd name="T27" fmla="*/ 198 h 268"/>
                <a:gd name="T28" fmla="*/ 100 w 228"/>
                <a:gd name="T29" fmla="*/ 214 h 268"/>
                <a:gd name="T30" fmla="*/ 82 w 228"/>
                <a:gd name="T31" fmla="*/ 224 h 268"/>
                <a:gd name="T32" fmla="*/ 76 w 228"/>
                <a:gd name="T33" fmla="*/ 238 h 268"/>
                <a:gd name="T34" fmla="*/ 74 w 228"/>
                <a:gd name="T35" fmla="*/ 260 h 268"/>
                <a:gd name="T36" fmla="*/ 54 w 228"/>
                <a:gd name="T37" fmla="*/ 268 h 268"/>
                <a:gd name="T38" fmla="*/ 46 w 228"/>
                <a:gd name="T39" fmla="*/ 258 h 268"/>
                <a:gd name="T40" fmla="*/ 24 w 228"/>
                <a:gd name="T41" fmla="*/ 256 h 268"/>
                <a:gd name="T42" fmla="*/ 2 w 228"/>
                <a:gd name="T43" fmla="*/ 240 h 268"/>
                <a:gd name="T44" fmla="*/ 12 w 228"/>
                <a:gd name="T45" fmla="*/ 222 h 268"/>
                <a:gd name="T46" fmla="*/ 20 w 228"/>
                <a:gd name="T47" fmla="*/ 214 h 268"/>
                <a:gd name="T48" fmla="*/ 26 w 228"/>
                <a:gd name="T49" fmla="*/ 206 h 268"/>
                <a:gd name="T50" fmla="*/ 40 w 228"/>
                <a:gd name="T51" fmla="*/ 218 h 268"/>
                <a:gd name="T52" fmla="*/ 40 w 228"/>
                <a:gd name="T53" fmla="*/ 208 h 268"/>
                <a:gd name="T54" fmla="*/ 38 w 228"/>
                <a:gd name="T55" fmla="*/ 198 h 268"/>
                <a:gd name="T56" fmla="*/ 28 w 228"/>
                <a:gd name="T57" fmla="*/ 198 h 268"/>
                <a:gd name="T58" fmla="*/ 30 w 228"/>
                <a:gd name="T59" fmla="*/ 186 h 268"/>
                <a:gd name="T60" fmla="*/ 42 w 228"/>
                <a:gd name="T61" fmla="*/ 176 h 268"/>
                <a:gd name="T62" fmla="*/ 62 w 228"/>
                <a:gd name="T63" fmla="*/ 168 h 268"/>
                <a:gd name="T64" fmla="*/ 64 w 228"/>
                <a:gd name="T65" fmla="*/ 162 h 268"/>
                <a:gd name="T66" fmla="*/ 54 w 228"/>
                <a:gd name="T67" fmla="*/ 144 h 268"/>
                <a:gd name="T68" fmla="*/ 54 w 228"/>
                <a:gd name="T69" fmla="*/ 126 h 268"/>
                <a:gd name="T70" fmla="*/ 60 w 228"/>
                <a:gd name="T71" fmla="*/ 108 h 268"/>
                <a:gd name="T72" fmla="*/ 72 w 228"/>
                <a:gd name="T73" fmla="*/ 120 h 268"/>
                <a:gd name="T74" fmla="*/ 80 w 228"/>
                <a:gd name="T75" fmla="*/ 138 h 268"/>
                <a:gd name="T76" fmla="*/ 82 w 228"/>
                <a:gd name="T77" fmla="*/ 114 h 268"/>
                <a:gd name="T78" fmla="*/ 104 w 228"/>
                <a:gd name="T79" fmla="*/ 94 h 268"/>
                <a:gd name="T80" fmla="*/ 122 w 228"/>
                <a:gd name="T81" fmla="*/ 88 h 268"/>
                <a:gd name="T82" fmla="*/ 132 w 228"/>
                <a:gd name="T83" fmla="*/ 80 h 268"/>
                <a:gd name="T84" fmla="*/ 86 w 228"/>
                <a:gd name="T85" fmla="*/ 74 h 268"/>
                <a:gd name="T86" fmla="*/ 68 w 228"/>
                <a:gd name="T87" fmla="*/ 72 h 268"/>
                <a:gd name="T88" fmla="*/ 56 w 228"/>
                <a:gd name="T89" fmla="*/ 74 h 268"/>
                <a:gd name="T90" fmla="*/ 44 w 228"/>
                <a:gd name="T91" fmla="*/ 54 h 268"/>
                <a:gd name="T92" fmla="*/ 44 w 228"/>
                <a:gd name="T93" fmla="*/ 40 h 268"/>
                <a:gd name="T94" fmla="*/ 66 w 228"/>
                <a:gd name="T95" fmla="*/ 42 h 268"/>
                <a:gd name="T96" fmla="*/ 78 w 228"/>
                <a:gd name="T97" fmla="*/ 26 h 268"/>
                <a:gd name="T98" fmla="*/ 100 w 228"/>
                <a:gd name="T99" fmla="*/ 18 h 268"/>
                <a:gd name="T100" fmla="*/ 122 w 228"/>
                <a:gd name="T101" fmla="*/ 4 h 268"/>
                <a:gd name="T102" fmla="*/ 160 w 228"/>
                <a:gd name="T103" fmla="*/ 2 h 268"/>
                <a:gd name="T104" fmla="*/ 188 w 228"/>
                <a:gd name="T105" fmla="*/ 6 h 268"/>
                <a:gd name="T106" fmla="*/ 212 w 228"/>
                <a:gd name="T107" fmla="*/ 26 h 268"/>
                <a:gd name="T108" fmla="*/ 216 w 228"/>
                <a:gd name="T109" fmla="*/ 30 h 268"/>
                <a:gd name="T110" fmla="*/ 218 w 228"/>
                <a:gd name="T111" fmla="*/ 6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8" h="268">
                  <a:moveTo>
                    <a:pt x="222" y="68"/>
                  </a:moveTo>
                  <a:lnTo>
                    <a:pt x="228" y="80"/>
                  </a:lnTo>
                  <a:lnTo>
                    <a:pt x="222" y="82"/>
                  </a:lnTo>
                  <a:lnTo>
                    <a:pt x="216" y="84"/>
                  </a:lnTo>
                  <a:lnTo>
                    <a:pt x="212" y="84"/>
                  </a:lnTo>
                  <a:lnTo>
                    <a:pt x="208" y="82"/>
                  </a:lnTo>
                  <a:lnTo>
                    <a:pt x="206" y="82"/>
                  </a:lnTo>
                  <a:lnTo>
                    <a:pt x="204" y="80"/>
                  </a:lnTo>
                  <a:lnTo>
                    <a:pt x="200" y="80"/>
                  </a:lnTo>
                  <a:lnTo>
                    <a:pt x="198" y="80"/>
                  </a:lnTo>
                  <a:lnTo>
                    <a:pt x="196" y="80"/>
                  </a:lnTo>
                  <a:lnTo>
                    <a:pt x="196" y="82"/>
                  </a:lnTo>
                  <a:lnTo>
                    <a:pt x="196" y="84"/>
                  </a:lnTo>
                  <a:lnTo>
                    <a:pt x="198" y="84"/>
                  </a:lnTo>
                  <a:lnTo>
                    <a:pt x="200" y="86"/>
                  </a:lnTo>
                  <a:lnTo>
                    <a:pt x="200" y="88"/>
                  </a:lnTo>
                  <a:lnTo>
                    <a:pt x="200" y="88"/>
                  </a:lnTo>
                  <a:lnTo>
                    <a:pt x="202" y="90"/>
                  </a:lnTo>
                  <a:lnTo>
                    <a:pt x="202" y="90"/>
                  </a:lnTo>
                  <a:lnTo>
                    <a:pt x="200" y="92"/>
                  </a:lnTo>
                  <a:lnTo>
                    <a:pt x="198" y="92"/>
                  </a:lnTo>
                  <a:lnTo>
                    <a:pt x="196" y="92"/>
                  </a:lnTo>
                  <a:lnTo>
                    <a:pt x="196" y="92"/>
                  </a:lnTo>
                  <a:lnTo>
                    <a:pt x="194" y="92"/>
                  </a:lnTo>
                  <a:lnTo>
                    <a:pt x="192" y="94"/>
                  </a:lnTo>
                  <a:lnTo>
                    <a:pt x="192" y="96"/>
                  </a:lnTo>
                  <a:lnTo>
                    <a:pt x="192" y="96"/>
                  </a:lnTo>
                  <a:lnTo>
                    <a:pt x="204" y="96"/>
                  </a:lnTo>
                  <a:lnTo>
                    <a:pt x="208" y="98"/>
                  </a:lnTo>
                  <a:lnTo>
                    <a:pt x="208" y="98"/>
                  </a:lnTo>
                  <a:lnTo>
                    <a:pt x="206" y="100"/>
                  </a:lnTo>
                  <a:lnTo>
                    <a:pt x="206" y="100"/>
                  </a:lnTo>
                  <a:lnTo>
                    <a:pt x="204" y="102"/>
                  </a:lnTo>
                  <a:lnTo>
                    <a:pt x="202" y="102"/>
                  </a:lnTo>
                  <a:lnTo>
                    <a:pt x="200" y="104"/>
                  </a:lnTo>
                  <a:lnTo>
                    <a:pt x="200" y="106"/>
                  </a:lnTo>
                  <a:lnTo>
                    <a:pt x="202" y="106"/>
                  </a:lnTo>
                  <a:lnTo>
                    <a:pt x="202" y="108"/>
                  </a:lnTo>
                  <a:lnTo>
                    <a:pt x="214" y="106"/>
                  </a:lnTo>
                  <a:lnTo>
                    <a:pt x="216" y="108"/>
                  </a:lnTo>
                  <a:lnTo>
                    <a:pt x="216" y="110"/>
                  </a:lnTo>
                  <a:lnTo>
                    <a:pt x="214" y="112"/>
                  </a:lnTo>
                  <a:lnTo>
                    <a:pt x="212" y="114"/>
                  </a:lnTo>
                  <a:lnTo>
                    <a:pt x="210" y="114"/>
                  </a:lnTo>
                  <a:lnTo>
                    <a:pt x="210" y="114"/>
                  </a:lnTo>
                  <a:lnTo>
                    <a:pt x="208" y="114"/>
                  </a:lnTo>
                  <a:lnTo>
                    <a:pt x="200" y="116"/>
                  </a:lnTo>
                  <a:lnTo>
                    <a:pt x="194" y="118"/>
                  </a:lnTo>
                  <a:lnTo>
                    <a:pt x="188" y="122"/>
                  </a:lnTo>
                  <a:lnTo>
                    <a:pt x="186" y="124"/>
                  </a:lnTo>
                  <a:lnTo>
                    <a:pt x="184" y="126"/>
                  </a:lnTo>
                  <a:lnTo>
                    <a:pt x="182" y="128"/>
                  </a:lnTo>
                  <a:lnTo>
                    <a:pt x="176" y="134"/>
                  </a:lnTo>
                  <a:lnTo>
                    <a:pt x="172" y="136"/>
                  </a:lnTo>
                  <a:lnTo>
                    <a:pt x="166" y="138"/>
                  </a:lnTo>
                  <a:lnTo>
                    <a:pt x="164" y="138"/>
                  </a:lnTo>
                  <a:lnTo>
                    <a:pt x="162" y="138"/>
                  </a:lnTo>
                  <a:lnTo>
                    <a:pt x="166" y="142"/>
                  </a:lnTo>
                  <a:lnTo>
                    <a:pt x="160" y="148"/>
                  </a:lnTo>
                  <a:lnTo>
                    <a:pt x="158" y="150"/>
                  </a:lnTo>
                  <a:lnTo>
                    <a:pt x="154" y="152"/>
                  </a:lnTo>
                  <a:lnTo>
                    <a:pt x="152" y="152"/>
                  </a:lnTo>
                  <a:lnTo>
                    <a:pt x="152" y="154"/>
                  </a:lnTo>
                  <a:lnTo>
                    <a:pt x="154" y="156"/>
                  </a:lnTo>
                  <a:lnTo>
                    <a:pt x="154" y="158"/>
                  </a:lnTo>
                  <a:lnTo>
                    <a:pt x="152" y="160"/>
                  </a:lnTo>
                  <a:lnTo>
                    <a:pt x="150" y="162"/>
                  </a:lnTo>
                  <a:lnTo>
                    <a:pt x="148" y="164"/>
                  </a:lnTo>
                  <a:lnTo>
                    <a:pt x="146" y="164"/>
                  </a:lnTo>
                  <a:lnTo>
                    <a:pt x="140" y="160"/>
                  </a:lnTo>
                  <a:lnTo>
                    <a:pt x="132" y="166"/>
                  </a:lnTo>
                  <a:lnTo>
                    <a:pt x="130" y="164"/>
                  </a:lnTo>
                  <a:lnTo>
                    <a:pt x="128" y="164"/>
                  </a:lnTo>
                  <a:lnTo>
                    <a:pt x="124" y="168"/>
                  </a:lnTo>
                  <a:lnTo>
                    <a:pt x="122" y="170"/>
                  </a:lnTo>
                  <a:lnTo>
                    <a:pt x="120" y="172"/>
                  </a:lnTo>
                  <a:lnTo>
                    <a:pt x="120" y="174"/>
                  </a:lnTo>
                  <a:lnTo>
                    <a:pt x="118" y="176"/>
                  </a:lnTo>
                  <a:lnTo>
                    <a:pt x="116" y="178"/>
                  </a:lnTo>
                  <a:lnTo>
                    <a:pt x="114" y="180"/>
                  </a:lnTo>
                  <a:lnTo>
                    <a:pt x="112" y="180"/>
                  </a:lnTo>
                  <a:lnTo>
                    <a:pt x="112" y="180"/>
                  </a:lnTo>
                  <a:lnTo>
                    <a:pt x="108" y="180"/>
                  </a:lnTo>
                  <a:lnTo>
                    <a:pt x="106" y="182"/>
                  </a:lnTo>
                  <a:lnTo>
                    <a:pt x="106" y="184"/>
                  </a:lnTo>
                  <a:lnTo>
                    <a:pt x="106" y="184"/>
                  </a:lnTo>
                  <a:lnTo>
                    <a:pt x="106" y="186"/>
                  </a:lnTo>
                  <a:lnTo>
                    <a:pt x="106" y="188"/>
                  </a:lnTo>
                  <a:lnTo>
                    <a:pt x="108" y="186"/>
                  </a:lnTo>
                  <a:lnTo>
                    <a:pt x="112" y="188"/>
                  </a:lnTo>
                  <a:lnTo>
                    <a:pt x="116" y="188"/>
                  </a:lnTo>
                  <a:lnTo>
                    <a:pt x="118" y="190"/>
                  </a:lnTo>
                  <a:lnTo>
                    <a:pt x="118" y="190"/>
                  </a:lnTo>
                  <a:lnTo>
                    <a:pt x="120" y="192"/>
                  </a:lnTo>
                  <a:lnTo>
                    <a:pt x="118" y="194"/>
                  </a:lnTo>
                  <a:lnTo>
                    <a:pt x="116" y="196"/>
                  </a:lnTo>
                  <a:lnTo>
                    <a:pt x="114" y="198"/>
                  </a:lnTo>
                  <a:lnTo>
                    <a:pt x="112" y="198"/>
                  </a:lnTo>
                  <a:lnTo>
                    <a:pt x="110" y="200"/>
                  </a:lnTo>
                  <a:lnTo>
                    <a:pt x="110" y="202"/>
                  </a:lnTo>
                  <a:lnTo>
                    <a:pt x="108" y="204"/>
                  </a:lnTo>
                  <a:lnTo>
                    <a:pt x="104" y="206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0" y="214"/>
                  </a:lnTo>
                  <a:lnTo>
                    <a:pt x="98" y="218"/>
                  </a:lnTo>
                  <a:lnTo>
                    <a:pt x="96" y="222"/>
                  </a:lnTo>
                  <a:lnTo>
                    <a:pt x="92" y="224"/>
                  </a:lnTo>
                  <a:lnTo>
                    <a:pt x="88" y="224"/>
                  </a:lnTo>
                  <a:lnTo>
                    <a:pt x="86" y="226"/>
                  </a:lnTo>
                  <a:lnTo>
                    <a:pt x="86" y="226"/>
                  </a:lnTo>
                  <a:lnTo>
                    <a:pt x="82" y="224"/>
                  </a:lnTo>
                  <a:lnTo>
                    <a:pt x="80" y="224"/>
                  </a:lnTo>
                  <a:lnTo>
                    <a:pt x="78" y="228"/>
                  </a:lnTo>
                  <a:lnTo>
                    <a:pt x="78" y="230"/>
                  </a:lnTo>
                  <a:lnTo>
                    <a:pt x="76" y="234"/>
                  </a:lnTo>
                  <a:lnTo>
                    <a:pt x="76" y="236"/>
                  </a:lnTo>
                  <a:lnTo>
                    <a:pt x="76" y="236"/>
                  </a:lnTo>
                  <a:lnTo>
                    <a:pt x="76" y="238"/>
                  </a:lnTo>
                  <a:lnTo>
                    <a:pt x="78" y="242"/>
                  </a:lnTo>
                  <a:lnTo>
                    <a:pt x="78" y="246"/>
                  </a:lnTo>
                  <a:lnTo>
                    <a:pt x="78" y="250"/>
                  </a:lnTo>
                  <a:lnTo>
                    <a:pt x="78" y="250"/>
                  </a:lnTo>
                  <a:lnTo>
                    <a:pt x="78" y="256"/>
                  </a:lnTo>
                  <a:lnTo>
                    <a:pt x="76" y="258"/>
                  </a:lnTo>
                  <a:lnTo>
                    <a:pt x="74" y="260"/>
                  </a:lnTo>
                  <a:lnTo>
                    <a:pt x="72" y="262"/>
                  </a:lnTo>
                  <a:lnTo>
                    <a:pt x="70" y="262"/>
                  </a:lnTo>
                  <a:lnTo>
                    <a:pt x="68" y="262"/>
                  </a:lnTo>
                  <a:lnTo>
                    <a:pt x="68" y="262"/>
                  </a:lnTo>
                  <a:lnTo>
                    <a:pt x="62" y="266"/>
                  </a:lnTo>
                  <a:lnTo>
                    <a:pt x="58" y="266"/>
                  </a:lnTo>
                  <a:lnTo>
                    <a:pt x="54" y="268"/>
                  </a:lnTo>
                  <a:lnTo>
                    <a:pt x="52" y="266"/>
                  </a:lnTo>
                  <a:lnTo>
                    <a:pt x="50" y="266"/>
                  </a:lnTo>
                  <a:lnTo>
                    <a:pt x="48" y="264"/>
                  </a:lnTo>
                  <a:lnTo>
                    <a:pt x="48" y="262"/>
                  </a:lnTo>
                  <a:lnTo>
                    <a:pt x="48" y="262"/>
                  </a:lnTo>
                  <a:lnTo>
                    <a:pt x="48" y="262"/>
                  </a:lnTo>
                  <a:lnTo>
                    <a:pt x="46" y="258"/>
                  </a:lnTo>
                  <a:lnTo>
                    <a:pt x="42" y="256"/>
                  </a:lnTo>
                  <a:lnTo>
                    <a:pt x="38" y="254"/>
                  </a:lnTo>
                  <a:lnTo>
                    <a:pt x="36" y="254"/>
                  </a:lnTo>
                  <a:lnTo>
                    <a:pt x="34" y="254"/>
                  </a:lnTo>
                  <a:lnTo>
                    <a:pt x="32" y="254"/>
                  </a:lnTo>
                  <a:lnTo>
                    <a:pt x="28" y="256"/>
                  </a:lnTo>
                  <a:lnTo>
                    <a:pt x="24" y="256"/>
                  </a:lnTo>
                  <a:lnTo>
                    <a:pt x="22" y="254"/>
                  </a:lnTo>
                  <a:lnTo>
                    <a:pt x="20" y="252"/>
                  </a:lnTo>
                  <a:lnTo>
                    <a:pt x="18" y="250"/>
                  </a:lnTo>
                  <a:lnTo>
                    <a:pt x="16" y="250"/>
                  </a:lnTo>
                  <a:lnTo>
                    <a:pt x="10" y="246"/>
                  </a:lnTo>
                  <a:lnTo>
                    <a:pt x="6" y="244"/>
                  </a:lnTo>
                  <a:lnTo>
                    <a:pt x="2" y="240"/>
                  </a:lnTo>
                  <a:lnTo>
                    <a:pt x="2" y="238"/>
                  </a:lnTo>
                  <a:lnTo>
                    <a:pt x="0" y="238"/>
                  </a:lnTo>
                  <a:lnTo>
                    <a:pt x="0" y="236"/>
                  </a:lnTo>
                  <a:lnTo>
                    <a:pt x="4" y="230"/>
                  </a:lnTo>
                  <a:lnTo>
                    <a:pt x="6" y="226"/>
                  </a:lnTo>
                  <a:lnTo>
                    <a:pt x="10" y="224"/>
                  </a:lnTo>
                  <a:lnTo>
                    <a:pt x="12" y="222"/>
                  </a:lnTo>
                  <a:lnTo>
                    <a:pt x="14" y="222"/>
                  </a:lnTo>
                  <a:lnTo>
                    <a:pt x="16" y="222"/>
                  </a:lnTo>
                  <a:lnTo>
                    <a:pt x="20" y="220"/>
                  </a:lnTo>
                  <a:lnTo>
                    <a:pt x="24" y="218"/>
                  </a:lnTo>
                  <a:lnTo>
                    <a:pt x="24" y="216"/>
                  </a:lnTo>
                  <a:lnTo>
                    <a:pt x="22" y="214"/>
                  </a:lnTo>
                  <a:lnTo>
                    <a:pt x="20" y="214"/>
                  </a:lnTo>
                  <a:lnTo>
                    <a:pt x="18" y="214"/>
                  </a:lnTo>
                  <a:lnTo>
                    <a:pt x="18" y="212"/>
                  </a:lnTo>
                  <a:lnTo>
                    <a:pt x="18" y="210"/>
                  </a:lnTo>
                  <a:lnTo>
                    <a:pt x="20" y="208"/>
                  </a:lnTo>
                  <a:lnTo>
                    <a:pt x="22" y="206"/>
                  </a:lnTo>
                  <a:lnTo>
                    <a:pt x="24" y="206"/>
                  </a:lnTo>
                  <a:lnTo>
                    <a:pt x="26" y="20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30" y="212"/>
                  </a:lnTo>
                  <a:lnTo>
                    <a:pt x="34" y="216"/>
                  </a:lnTo>
                  <a:lnTo>
                    <a:pt x="36" y="218"/>
                  </a:lnTo>
                  <a:lnTo>
                    <a:pt x="38" y="218"/>
                  </a:lnTo>
                  <a:lnTo>
                    <a:pt x="40" y="218"/>
                  </a:lnTo>
                  <a:lnTo>
                    <a:pt x="42" y="218"/>
                  </a:lnTo>
                  <a:lnTo>
                    <a:pt x="44" y="218"/>
                  </a:lnTo>
                  <a:lnTo>
                    <a:pt x="44" y="216"/>
                  </a:lnTo>
                  <a:lnTo>
                    <a:pt x="44" y="214"/>
                  </a:lnTo>
                  <a:lnTo>
                    <a:pt x="42" y="212"/>
                  </a:lnTo>
                  <a:lnTo>
                    <a:pt x="42" y="210"/>
                  </a:lnTo>
                  <a:lnTo>
                    <a:pt x="40" y="208"/>
                  </a:lnTo>
                  <a:lnTo>
                    <a:pt x="40" y="206"/>
                  </a:lnTo>
                  <a:lnTo>
                    <a:pt x="36" y="204"/>
                  </a:lnTo>
                  <a:lnTo>
                    <a:pt x="36" y="202"/>
                  </a:lnTo>
                  <a:lnTo>
                    <a:pt x="36" y="200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40" y="194"/>
                  </a:lnTo>
                  <a:lnTo>
                    <a:pt x="40" y="192"/>
                  </a:lnTo>
                  <a:lnTo>
                    <a:pt x="38" y="192"/>
                  </a:lnTo>
                  <a:lnTo>
                    <a:pt x="38" y="192"/>
                  </a:lnTo>
                  <a:lnTo>
                    <a:pt x="36" y="192"/>
                  </a:lnTo>
                  <a:lnTo>
                    <a:pt x="36" y="192"/>
                  </a:lnTo>
                  <a:lnTo>
                    <a:pt x="28" y="198"/>
                  </a:lnTo>
                  <a:lnTo>
                    <a:pt x="26" y="198"/>
                  </a:lnTo>
                  <a:lnTo>
                    <a:pt x="24" y="196"/>
                  </a:lnTo>
                  <a:lnTo>
                    <a:pt x="26" y="194"/>
                  </a:lnTo>
                  <a:lnTo>
                    <a:pt x="26" y="190"/>
                  </a:lnTo>
                  <a:lnTo>
                    <a:pt x="28" y="188"/>
                  </a:lnTo>
                  <a:lnTo>
                    <a:pt x="30" y="186"/>
                  </a:lnTo>
                  <a:lnTo>
                    <a:pt x="30" y="186"/>
                  </a:lnTo>
                  <a:lnTo>
                    <a:pt x="34" y="180"/>
                  </a:lnTo>
                  <a:lnTo>
                    <a:pt x="36" y="176"/>
                  </a:lnTo>
                  <a:lnTo>
                    <a:pt x="38" y="174"/>
                  </a:lnTo>
                  <a:lnTo>
                    <a:pt x="40" y="174"/>
                  </a:lnTo>
                  <a:lnTo>
                    <a:pt x="40" y="174"/>
                  </a:lnTo>
                  <a:lnTo>
                    <a:pt x="42" y="176"/>
                  </a:lnTo>
                  <a:lnTo>
                    <a:pt x="42" y="176"/>
                  </a:lnTo>
                  <a:lnTo>
                    <a:pt x="44" y="178"/>
                  </a:lnTo>
                  <a:lnTo>
                    <a:pt x="46" y="178"/>
                  </a:lnTo>
                  <a:lnTo>
                    <a:pt x="50" y="176"/>
                  </a:lnTo>
                  <a:lnTo>
                    <a:pt x="54" y="174"/>
                  </a:lnTo>
                  <a:lnTo>
                    <a:pt x="58" y="172"/>
                  </a:lnTo>
                  <a:lnTo>
                    <a:pt x="60" y="170"/>
                  </a:lnTo>
                  <a:lnTo>
                    <a:pt x="62" y="168"/>
                  </a:lnTo>
                  <a:lnTo>
                    <a:pt x="64" y="168"/>
                  </a:lnTo>
                  <a:lnTo>
                    <a:pt x="68" y="166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68" y="164"/>
                  </a:lnTo>
                  <a:lnTo>
                    <a:pt x="66" y="162"/>
                  </a:lnTo>
                  <a:lnTo>
                    <a:pt x="64" y="162"/>
                  </a:lnTo>
                  <a:lnTo>
                    <a:pt x="62" y="162"/>
                  </a:lnTo>
                  <a:lnTo>
                    <a:pt x="60" y="166"/>
                  </a:lnTo>
                  <a:lnTo>
                    <a:pt x="56" y="166"/>
                  </a:lnTo>
                  <a:lnTo>
                    <a:pt x="54" y="164"/>
                  </a:lnTo>
                  <a:lnTo>
                    <a:pt x="52" y="164"/>
                  </a:lnTo>
                  <a:lnTo>
                    <a:pt x="50" y="162"/>
                  </a:lnTo>
                  <a:lnTo>
                    <a:pt x="54" y="144"/>
                  </a:lnTo>
                  <a:lnTo>
                    <a:pt x="58" y="140"/>
                  </a:lnTo>
                  <a:lnTo>
                    <a:pt x="60" y="136"/>
                  </a:lnTo>
                  <a:lnTo>
                    <a:pt x="60" y="134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26"/>
                  </a:lnTo>
                  <a:lnTo>
                    <a:pt x="52" y="122"/>
                  </a:lnTo>
                  <a:lnTo>
                    <a:pt x="52" y="118"/>
                  </a:lnTo>
                  <a:lnTo>
                    <a:pt x="52" y="116"/>
                  </a:lnTo>
                  <a:lnTo>
                    <a:pt x="52" y="112"/>
                  </a:lnTo>
                  <a:lnTo>
                    <a:pt x="56" y="110"/>
                  </a:lnTo>
                  <a:lnTo>
                    <a:pt x="58" y="108"/>
                  </a:lnTo>
                  <a:lnTo>
                    <a:pt x="60" y="108"/>
                  </a:lnTo>
                  <a:lnTo>
                    <a:pt x="60" y="108"/>
                  </a:lnTo>
                  <a:lnTo>
                    <a:pt x="64" y="110"/>
                  </a:lnTo>
                  <a:lnTo>
                    <a:pt x="66" y="112"/>
                  </a:lnTo>
                  <a:lnTo>
                    <a:pt x="68" y="114"/>
                  </a:lnTo>
                  <a:lnTo>
                    <a:pt x="70" y="118"/>
                  </a:lnTo>
                  <a:lnTo>
                    <a:pt x="72" y="120"/>
                  </a:lnTo>
                  <a:lnTo>
                    <a:pt x="72" y="120"/>
                  </a:lnTo>
                  <a:lnTo>
                    <a:pt x="74" y="140"/>
                  </a:lnTo>
                  <a:lnTo>
                    <a:pt x="74" y="142"/>
                  </a:lnTo>
                  <a:lnTo>
                    <a:pt x="74" y="144"/>
                  </a:lnTo>
                  <a:lnTo>
                    <a:pt x="76" y="144"/>
                  </a:lnTo>
                  <a:lnTo>
                    <a:pt x="78" y="142"/>
                  </a:lnTo>
                  <a:lnTo>
                    <a:pt x="78" y="140"/>
                  </a:lnTo>
                  <a:lnTo>
                    <a:pt x="80" y="138"/>
                  </a:lnTo>
                  <a:lnTo>
                    <a:pt x="82" y="136"/>
                  </a:lnTo>
                  <a:lnTo>
                    <a:pt x="82" y="134"/>
                  </a:lnTo>
                  <a:lnTo>
                    <a:pt x="80" y="128"/>
                  </a:lnTo>
                  <a:lnTo>
                    <a:pt x="80" y="122"/>
                  </a:lnTo>
                  <a:lnTo>
                    <a:pt x="80" y="118"/>
                  </a:lnTo>
                  <a:lnTo>
                    <a:pt x="80" y="116"/>
                  </a:lnTo>
                  <a:lnTo>
                    <a:pt x="82" y="114"/>
                  </a:lnTo>
                  <a:lnTo>
                    <a:pt x="84" y="110"/>
                  </a:lnTo>
                  <a:lnTo>
                    <a:pt x="84" y="108"/>
                  </a:lnTo>
                  <a:lnTo>
                    <a:pt x="84" y="106"/>
                  </a:lnTo>
                  <a:lnTo>
                    <a:pt x="86" y="102"/>
                  </a:lnTo>
                  <a:lnTo>
                    <a:pt x="86" y="98"/>
                  </a:lnTo>
                  <a:lnTo>
                    <a:pt x="86" y="96"/>
                  </a:lnTo>
                  <a:lnTo>
                    <a:pt x="104" y="94"/>
                  </a:lnTo>
                  <a:lnTo>
                    <a:pt x="108" y="96"/>
                  </a:lnTo>
                  <a:lnTo>
                    <a:pt x="112" y="96"/>
                  </a:lnTo>
                  <a:lnTo>
                    <a:pt x="116" y="96"/>
                  </a:lnTo>
                  <a:lnTo>
                    <a:pt x="118" y="94"/>
                  </a:lnTo>
                  <a:lnTo>
                    <a:pt x="118" y="94"/>
                  </a:lnTo>
                  <a:lnTo>
                    <a:pt x="120" y="90"/>
                  </a:lnTo>
                  <a:lnTo>
                    <a:pt x="122" y="88"/>
                  </a:lnTo>
                  <a:lnTo>
                    <a:pt x="126" y="86"/>
                  </a:lnTo>
                  <a:lnTo>
                    <a:pt x="128" y="86"/>
                  </a:lnTo>
                  <a:lnTo>
                    <a:pt x="130" y="86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30" y="82"/>
                  </a:lnTo>
                  <a:lnTo>
                    <a:pt x="132" y="80"/>
                  </a:lnTo>
                  <a:lnTo>
                    <a:pt x="134" y="80"/>
                  </a:lnTo>
                  <a:lnTo>
                    <a:pt x="134" y="78"/>
                  </a:lnTo>
                  <a:lnTo>
                    <a:pt x="130" y="76"/>
                  </a:lnTo>
                  <a:lnTo>
                    <a:pt x="96" y="80"/>
                  </a:lnTo>
                  <a:lnTo>
                    <a:pt x="92" y="76"/>
                  </a:lnTo>
                  <a:lnTo>
                    <a:pt x="90" y="76"/>
                  </a:lnTo>
                  <a:lnTo>
                    <a:pt x="86" y="74"/>
                  </a:lnTo>
                  <a:lnTo>
                    <a:pt x="82" y="74"/>
                  </a:lnTo>
                  <a:lnTo>
                    <a:pt x="82" y="74"/>
                  </a:lnTo>
                  <a:lnTo>
                    <a:pt x="78" y="74"/>
                  </a:lnTo>
                  <a:lnTo>
                    <a:pt x="74" y="74"/>
                  </a:lnTo>
                  <a:lnTo>
                    <a:pt x="70" y="74"/>
                  </a:lnTo>
                  <a:lnTo>
                    <a:pt x="68" y="72"/>
                  </a:lnTo>
                  <a:lnTo>
                    <a:pt x="68" y="72"/>
                  </a:lnTo>
                  <a:lnTo>
                    <a:pt x="66" y="70"/>
                  </a:lnTo>
                  <a:lnTo>
                    <a:pt x="64" y="70"/>
                  </a:lnTo>
                  <a:lnTo>
                    <a:pt x="62" y="70"/>
                  </a:lnTo>
                  <a:lnTo>
                    <a:pt x="62" y="70"/>
                  </a:lnTo>
                  <a:lnTo>
                    <a:pt x="62" y="72"/>
                  </a:lnTo>
                  <a:lnTo>
                    <a:pt x="58" y="74"/>
                  </a:lnTo>
                  <a:lnTo>
                    <a:pt x="56" y="74"/>
                  </a:lnTo>
                  <a:lnTo>
                    <a:pt x="54" y="74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4" y="64"/>
                  </a:lnTo>
                  <a:lnTo>
                    <a:pt x="42" y="60"/>
                  </a:lnTo>
                  <a:lnTo>
                    <a:pt x="42" y="56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6" y="50"/>
                  </a:lnTo>
                  <a:lnTo>
                    <a:pt x="44" y="46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4" y="40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6"/>
                  </a:lnTo>
                  <a:lnTo>
                    <a:pt x="56" y="36"/>
                  </a:lnTo>
                  <a:lnTo>
                    <a:pt x="60" y="38"/>
                  </a:lnTo>
                  <a:lnTo>
                    <a:pt x="64" y="42"/>
                  </a:lnTo>
                  <a:lnTo>
                    <a:pt x="66" y="42"/>
                  </a:lnTo>
                  <a:lnTo>
                    <a:pt x="68" y="44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70" y="32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8" y="26"/>
                  </a:lnTo>
                  <a:lnTo>
                    <a:pt x="82" y="26"/>
                  </a:lnTo>
                  <a:lnTo>
                    <a:pt x="86" y="26"/>
                  </a:lnTo>
                  <a:lnTo>
                    <a:pt x="90" y="24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96" y="26"/>
                  </a:lnTo>
                  <a:lnTo>
                    <a:pt x="100" y="18"/>
                  </a:lnTo>
                  <a:lnTo>
                    <a:pt x="100" y="16"/>
                  </a:lnTo>
                  <a:lnTo>
                    <a:pt x="102" y="14"/>
                  </a:lnTo>
                  <a:lnTo>
                    <a:pt x="106" y="12"/>
                  </a:lnTo>
                  <a:lnTo>
                    <a:pt x="110" y="8"/>
                  </a:lnTo>
                  <a:lnTo>
                    <a:pt x="118" y="6"/>
                  </a:lnTo>
                  <a:lnTo>
                    <a:pt x="120" y="1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6" y="2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8" y="0"/>
                  </a:lnTo>
                  <a:lnTo>
                    <a:pt x="148" y="2"/>
                  </a:lnTo>
                  <a:lnTo>
                    <a:pt x="160" y="2"/>
                  </a:lnTo>
                  <a:lnTo>
                    <a:pt x="170" y="4"/>
                  </a:lnTo>
                  <a:lnTo>
                    <a:pt x="174" y="4"/>
                  </a:lnTo>
                  <a:lnTo>
                    <a:pt x="174" y="14"/>
                  </a:lnTo>
                  <a:lnTo>
                    <a:pt x="180" y="8"/>
                  </a:lnTo>
                  <a:lnTo>
                    <a:pt x="180" y="8"/>
                  </a:lnTo>
                  <a:lnTo>
                    <a:pt x="184" y="6"/>
                  </a:lnTo>
                  <a:lnTo>
                    <a:pt x="188" y="6"/>
                  </a:lnTo>
                  <a:lnTo>
                    <a:pt x="192" y="8"/>
                  </a:lnTo>
                  <a:lnTo>
                    <a:pt x="196" y="8"/>
                  </a:lnTo>
                  <a:lnTo>
                    <a:pt x="200" y="12"/>
                  </a:lnTo>
                  <a:lnTo>
                    <a:pt x="202" y="16"/>
                  </a:lnTo>
                  <a:lnTo>
                    <a:pt x="206" y="20"/>
                  </a:lnTo>
                  <a:lnTo>
                    <a:pt x="210" y="22"/>
                  </a:lnTo>
                  <a:lnTo>
                    <a:pt x="212" y="26"/>
                  </a:lnTo>
                  <a:lnTo>
                    <a:pt x="212" y="26"/>
                  </a:lnTo>
                  <a:lnTo>
                    <a:pt x="208" y="30"/>
                  </a:lnTo>
                  <a:lnTo>
                    <a:pt x="208" y="30"/>
                  </a:lnTo>
                  <a:lnTo>
                    <a:pt x="210" y="30"/>
                  </a:lnTo>
                  <a:lnTo>
                    <a:pt x="210" y="28"/>
                  </a:lnTo>
                  <a:lnTo>
                    <a:pt x="214" y="28"/>
                  </a:lnTo>
                  <a:lnTo>
                    <a:pt x="216" y="30"/>
                  </a:lnTo>
                  <a:lnTo>
                    <a:pt x="220" y="36"/>
                  </a:lnTo>
                  <a:lnTo>
                    <a:pt x="222" y="40"/>
                  </a:lnTo>
                  <a:lnTo>
                    <a:pt x="220" y="46"/>
                  </a:lnTo>
                  <a:lnTo>
                    <a:pt x="218" y="52"/>
                  </a:lnTo>
                  <a:lnTo>
                    <a:pt x="216" y="56"/>
                  </a:lnTo>
                  <a:lnTo>
                    <a:pt x="218" y="60"/>
                  </a:lnTo>
                  <a:lnTo>
                    <a:pt x="218" y="64"/>
                  </a:lnTo>
                  <a:lnTo>
                    <a:pt x="220" y="66"/>
                  </a:lnTo>
                  <a:lnTo>
                    <a:pt x="222" y="68"/>
                  </a:lnTo>
                  <a:lnTo>
                    <a:pt x="222" y="68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" name="Freeform 371"/>
            <p:cNvSpPr/>
            <p:nvPr/>
          </p:nvSpPr>
          <p:spPr bwMode="gray">
            <a:xfrm>
              <a:off x="4715" y="3574"/>
              <a:ext cx="78" cy="90"/>
            </a:xfrm>
            <a:custGeom>
              <a:avLst/>
              <a:gdLst>
                <a:gd name="T0" fmla="*/ 78 w 78"/>
                <a:gd name="T1" fmla="*/ 50 h 90"/>
                <a:gd name="T2" fmla="*/ 60 w 78"/>
                <a:gd name="T3" fmla="*/ 32 h 90"/>
                <a:gd name="T4" fmla="*/ 60 w 78"/>
                <a:gd name="T5" fmla="*/ 30 h 90"/>
                <a:gd name="T6" fmla="*/ 58 w 78"/>
                <a:gd name="T7" fmla="*/ 28 h 90"/>
                <a:gd name="T8" fmla="*/ 56 w 78"/>
                <a:gd name="T9" fmla="*/ 26 h 90"/>
                <a:gd name="T10" fmla="*/ 52 w 78"/>
                <a:gd name="T11" fmla="*/ 24 h 90"/>
                <a:gd name="T12" fmla="*/ 44 w 78"/>
                <a:gd name="T13" fmla="*/ 20 h 90"/>
                <a:gd name="T14" fmla="*/ 36 w 78"/>
                <a:gd name="T15" fmla="*/ 18 h 90"/>
                <a:gd name="T16" fmla="*/ 32 w 78"/>
                <a:gd name="T17" fmla="*/ 14 h 90"/>
                <a:gd name="T18" fmla="*/ 30 w 78"/>
                <a:gd name="T19" fmla="*/ 12 h 90"/>
                <a:gd name="T20" fmla="*/ 28 w 78"/>
                <a:gd name="T21" fmla="*/ 10 h 90"/>
                <a:gd name="T22" fmla="*/ 28 w 78"/>
                <a:gd name="T23" fmla="*/ 10 h 90"/>
                <a:gd name="T24" fmla="*/ 28 w 78"/>
                <a:gd name="T25" fmla="*/ 8 h 90"/>
                <a:gd name="T26" fmla="*/ 26 w 78"/>
                <a:gd name="T27" fmla="*/ 6 h 90"/>
                <a:gd name="T28" fmla="*/ 24 w 78"/>
                <a:gd name="T29" fmla="*/ 4 h 90"/>
                <a:gd name="T30" fmla="*/ 20 w 78"/>
                <a:gd name="T31" fmla="*/ 2 h 90"/>
                <a:gd name="T32" fmla="*/ 16 w 78"/>
                <a:gd name="T33" fmla="*/ 0 h 90"/>
                <a:gd name="T34" fmla="*/ 12 w 78"/>
                <a:gd name="T35" fmla="*/ 2 h 90"/>
                <a:gd name="T36" fmla="*/ 12 w 78"/>
                <a:gd name="T37" fmla="*/ 2 h 90"/>
                <a:gd name="T38" fmla="*/ 10 w 78"/>
                <a:gd name="T39" fmla="*/ 6 h 90"/>
                <a:gd name="T40" fmla="*/ 8 w 78"/>
                <a:gd name="T41" fmla="*/ 10 h 90"/>
                <a:gd name="T42" fmla="*/ 4 w 78"/>
                <a:gd name="T43" fmla="*/ 14 h 90"/>
                <a:gd name="T44" fmla="*/ 2 w 78"/>
                <a:gd name="T45" fmla="*/ 20 h 90"/>
                <a:gd name="T46" fmla="*/ 0 w 78"/>
                <a:gd name="T47" fmla="*/ 32 h 90"/>
                <a:gd name="T48" fmla="*/ 0 w 78"/>
                <a:gd name="T49" fmla="*/ 44 h 90"/>
                <a:gd name="T50" fmla="*/ 2 w 78"/>
                <a:gd name="T51" fmla="*/ 52 h 90"/>
                <a:gd name="T52" fmla="*/ 2 w 78"/>
                <a:gd name="T53" fmla="*/ 54 h 90"/>
                <a:gd name="T54" fmla="*/ 2 w 78"/>
                <a:gd name="T55" fmla="*/ 56 h 90"/>
                <a:gd name="T56" fmla="*/ 2 w 78"/>
                <a:gd name="T57" fmla="*/ 58 h 90"/>
                <a:gd name="T58" fmla="*/ 2 w 78"/>
                <a:gd name="T59" fmla="*/ 62 h 90"/>
                <a:gd name="T60" fmla="*/ 2 w 78"/>
                <a:gd name="T61" fmla="*/ 66 h 90"/>
                <a:gd name="T62" fmla="*/ 2 w 78"/>
                <a:gd name="T63" fmla="*/ 72 h 90"/>
                <a:gd name="T64" fmla="*/ 4 w 78"/>
                <a:gd name="T65" fmla="*/ 78 h 90"/>
                <a:gd name="T66" fmla="*/ 6 w 78"/>
                <a:gd name="T67" fmla="*/ 82 h 90"/>
                <a:gd name="T68" fmla="*/ 10 w 78"/>
                <a:gd name="T69" fmla="*/ 86 h 90"/>
                <a:gd name="T70" fmla="*/ 12 w 78"/>
                <a:gd name="T71" fmla="*/ 88 h 90"/>
                <a:gd name="T72" fmla="*/ 14 w 78"/>
                <a:gd name="T73" fmla="*/ 90 h 90"/>
                <a:gd name="T74" fmla="*/ 16 w 78"/>
                <a:gd name="T75" fmla="*/ 90 h 90"/>
                <a:gd name="T76" fmla="*/ 20 w 78"/>
                <a:gd name="T77" fmla="*/ 90 h 90"/>
                <a:gd name="T78" fmla="*/ 30 w 78"/>
                <a:gd name="T79" fmla="*/ 90 h 90"/>
                <a:gd name="T80" fmla="*/ 42 w 78"/>
                <a:gd name="T81" fmla="*/ 90 h 90"/>
                <a:gd name="T82" fmla="*/ 50 w 78"/>
                <a:gd name="T83" fmla="*/ 88 h 90"/>
                <a:gd name="T84" fmla="*/ 52 w 78"/>
                <a:gd name="T85" fmla="*/ 86 h 90"/>
                <a:gd name="T86" fmla="*/ 56 w 78"/>
                <a:gd name="T87" fmla="*/ 84 h 90"/>
                <a:gd name="T88" fmla="*/ 60 w 78"/>
                <a:gd name="T89" fmla="*/ 82 h 90"/>
                <a:gd name="T90" fmla="*/ 64 w 78"/>
                <a:gd name="T91" fmla="*/ 80 h 90"/>
                <a:gd name="T92" fmla="*/ 68 w 78"/>
                <a:gd name="T93" fmla="*/ 78 h 90"/>
                <a:gd name="T94" fmla="*/ 70 w 78"/>
                <a:gd name="T95" fmla="*/ 76 h 90"/>
                <a:gd name="T96" fmla="*/ 70 w 78"/>
                <a:gd name="T97" fmla="*/ 76 h 90"/>
                <a:gd name="T98" fmla="*/ 78 w 78"/>
                <a:gd name="T99" fmla="*/ 5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8" h="90">
                  <a:moveTo>
                    <a:pt x="78" y="50"/>
                  </a:moveTo>
                  <a:lnTo>
                    <a:pt x="60" y="32"/>
                  </a:lnTo>
                  <a:lnTo>
                    <a:pt x="60" y="30"/>
                  </a:lnTo>
                  <a:lnTo>
                    <a:pt x="58" y="28"/>
                  </a:lnTo>
                  <a:lnTo>
                    <a:pt x="56" y="26"/>
                  </a:lnTo>
                  <a:lnTo>
                    <a:pt x="52" y="24"/>
                  </a:lnTo>
                  <a:lnTo>
                    <a:pt x="44" y="20"/>
                  </a:lnTo>
                  <a:lnTo>
                    <a:pt x="36" y="18"/>
                  </a:lnTo>
                  <a:lnTo>
                    <a:pt x="32" y="14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6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62"/>
                  </a:lnTo>
                  <a:lnTo>
                    <a:pt x="2" y="66"/>
                  </a:lnTo>
                  <a:lnTo>
                    <a:pt x="2" y="72"/>
                  </a:lnTo>
                  <a:lnTo>
                    <a:pt x="4" y="78"/>
                  </a:lnTo>
                  <a:lnTo>
                    <a:pt x="6" y="82"/>
                  </a:lnTo>
                  <a:lnTo>
                    <a:pt x="10" y="86"/>
                  </a:lnTo>
                  <a:lnTo>
                    <a:pt x="12" y="88"/>
                  </a:lnTo>
                  <a:lnTo>
                    <a:pt x="14" y="90"/>
                  </a:lnTo>
                  <a:lnTo>
                    <a:pt x="16" y="90"/>
                  </a:lnTo>
                  <a:lnTo>
                    <a:pt x="20" y="90"/>
                  </a:lnTo>
                  <a:lnTo>
                    <a:pt x="30" y="90"/>
                  </a:lnTo>
                  <a:lnTo>
                    <a:pt x="42" y="90"/>
                  </a:lnTo>
                  <a:lnTo>
                    <a:pt x="50" y="88"/>
                  </a:lnTo>
                  <a:lnTo>
                    <a:pt x="52" y="86"/>
                  </a:lnTo>
                  <a:lnTo>
                    <a:pt x="56" y="84"/>
                  </a:lnTo>
                  <a:lnTo>
                    <a:pt x="60" y="82"/>
                  </a:lnTo>
                  <a:lnTo>
                    <a:pt x="64" y="80"/>
                  </a:lnTo>
                  <a:lnTo>
                    <a:pt x="68" y="78"/>
                  </a:lnTo>
                  <a:lnTo>
                    <a:pt x="70" y="76"/>
                  </a:lnTo>
                  <a:lnTo>
                    <a:pt x="70" y="76"/>
                  </a:lnTo>
                  <a:lnTo>
                    <a:pt x="78" y="5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5" name="Freeform 372"/>
            <p:cNvSpPr/>
            <p:nvPr/>
          </p:nvSpPr>
          <p:spPr bwMode="gray">
            <a:xfrm>
              <a:off x="3651" y="1774"/>
              <a:ext cx="1094" cy="746"/>
            </a:xfrm>
            <a:custGeom>
              <a:avLst/>
              <a:gdLst>
                <a:gd name="T0" fmla="*/ 944 w 1094"/>
                <a:gd name="T1" fmla="*/ 658 h 746"/>
                <a:gd name="T2" fmla="*/ 978 w 1094"/>
                <a:gd name="T3" fmla="*/ 698 h 746"/>
                <a:gd name="T4" fmla="*/ 1002 w 1094"/>
                <a:gd name="T5" fmla="*/ 710 h 746"/>
                <a:gd name="T6" fmla="*/ 978 w 1094"/>
                <a:gd name="T7" fmla="*/ 672 h 746"/>
                <a:gd name="T8" fmla="*/ 970 w 1094"/>
                <a:gd name="T9" fmla="*/ 640 h 746"/>
                <a:gd name="T10" fmla="*/ 930 w 1094"/>
                <a:gd name="T11" fmla="*/ 638 h 746"/>
                <a:gd name="T12" fmla="*/ 1022 w 1094"/>
                <a:gd name="T13" fmla="*/ 600 h 746"/>
                <a:gd name="T14" fmla="*/ 1082 w 1094"/>
                <a:gd name="T15" fmla="*/ 568 h 746"/>
                <a:gd name="T16" fmla="*/ 1070 w 1094"/>
                <a:gd name="T17" fmla="*/ 500 h 746"/>
                <a:gd name="T18" fmla="*/ 1024 w 1094"/>
                <a:gd name="T19" fmla="*/ 460 h 746"/>
                <a:gd name="T20" fmla="*/ 974 w 1094"/>
                <a:gd name="T21" fmla="*/ 372 h 746"/>
                <a:gd name="T22" fmla="*/ 916 w 1094"/>
                <a:gd name="T23" fmla="*/ 354 h 746"/>
                <a:gd name="T24" fmla="*/ 878 w 1094"/>
                <a:gd name="T25" fmla="*/ 312 h 746"/>
                <a:gd name="T26" fmla="*/ 806 w 1094"/>
                <a:gd name="T27" fmla="*/ 332 h 746"/>
                <a:gd name="T28" fmla="*/ 816 w 1094"/>
                <a:gd name="T29" fmla="*/ 458 h 746"/>
                <a:gd name="T30" fmla="*/ 790 w 1094"/>
                <a:gd name="T31" fmla="*/ 510 h 746"/>
                <a:gd name="T32" fmla="*/ 792 w 1094"/>
                <a:gd name="T33" fmla="*/ 576 h 746"/>
                <a:gd name="T34" fmla="*/ 758 w 1094"/>
                <a:gd name="T35" fmla="*/ 556 h 746"/>
                <a:gd name="T36" fmla="*/ 736 w 1094"/>
                <a:gd name="T37" fmla="*/ 496 h 746"/>
                <a:gd name="T38" fmla="*/ 640 w 1094"/>
                <a:gd name="T39" fmla="*/ 440 h 746"/>
                <a:gd name="T40" fmla="*/ 592 w 1094"/>
                <a:gd name="T41" fmla="*/ 392 h 746"/>
                <a:gd name="T42" fmla="*/ 644 w 1094"/>
                <a:gd name="T43" fmla="*/ 298 h 746"/>
                <a:gd name="T44" fmla="*/ 682 w 1094"/>
                <a:gd name="T45" fmla="*/ 266 h 746"/>
                <a:gd name="T46" fmla="*/ 672 w 1094"/>
                <a:gd name="T47" fmla="*/ 194 h 746"/>
                <a:gd name="T48" fmla="*/ 738 w 1094"/>
                <a:gd name="T49" fmla="*/ 194 h 746"/>
                <a:gd name="T50" fmla="*/ 774 w 1094"/>
                <a:gd name="T51" fmla="*/ 156 h 746"/>
                <a:gd name="T52" fmla="*/ 768 w 1094"/>
                <a:gd name="T53" fmla="*/ 114 h 746"/>
                <a:gd name="T54" fmla="*/ 744 w 1094"/>
                <a:gd name="T55" fmla="*/ 74 h 746"/>
                <a:gd name="T56" fmla="*/ 714 w 1094"/>
                <a:gd name="T57" fmla="*/ 138 h 746"/>
                <a:gd name="T58" fmla="*/ 686 w 1094"/>
                <a:gd name="T59" fmla="*/ 106 h 746"/>
                <a:gd name="T60" fmla="*/ 658 w 1094"/>
                <a:gd name="T61" fmla="*/ 100 h 746"/>
                <a:gd name="T62" fmla="*/ 644 w 1094"/>
                <a:gd name="T63" fmla="*/ 48 h 746"/>
                <a:gd name="T64" fmla="*/ 610 w 1094"/>
                <a:gd name="T65" fmla="*/ 4 h 746"/>
                <a:gd name="T66" fmla="*/ 598 w 1094"/>
                <a:gd name="T67" fmla="*/ 78 h 746"/>
                <a:gd name="T68" fmla="*/ 630 w 1094"/>
                <a:gd name="T69" fmla="*/ 122 h 746"/>
                <a:gd name="T70" fmla="*/ 584 w 1094"/>
                <a:gd name="T71" fmla="*/ 124 h 746"/>
                <a:gd name="T72" fmla="*/ 544 w 1094"/>
                <a:gd name="T73" fmla="*/ 152 h 746"/>
                <a:gd name="T74" fmla="*/ 502 w 1094"/>
                <a:gd name="T75" fmla="*/ 150 h 746"/>
                <a:gd name="T76" fmla="*/ 464 w 1094"/>
                <a:gd name="T77" fmla="*/ 122 h 746"/>
                <a:gd name="T78" fmla="*/ 424 w 1094"/>
                <a:gd name="T79" fmla="*/ 124 h 746"/>
                <a:gd name="T80" fmla="*/ 420 w 1094"/>
                <a:gd name="T81" fmla="*/ 186 h 746"/>
                <a:gd name="T82" fmla="*/ 380 w 1094"/>
                <a:gd name="T83" fmla="*/ 148 h 746"/>
                <a:gd name="T84" fmla="*/ 342 w 1094"/>
                <a:gd name="T85" fmla="*/ 138 h 746"/>
                <a:gd name="T86" fmla="*/ 328 w 1094"/>
                <a:gd name="T87" fmla="*/ 100 h 746"/>
                <a:gd name="T88" fmla="*/ 282 w 1094"/>
                <a:gd name="T89" fmla="*/ 84 h 746"/>
                <a:gd name="T90" fmla="*/ 220 w 1094"/>
                <a:gd name="T91" fmla="*/ 72 h 746"/>
                <a:gd name="T92" fmla="*/ 182 w 1094"/>
                <a:gd name="T93" fmla="*/ 44 h 746"/>
                <a:gd name="T94" fmla="*/ 166 w 1094"/>
                <a:gd name="T95" fmla="*/ 62 h 746"/>
                <a:gd name="T96" fmla="*/ 124 w 1094"/>
                <a:gd name="T97" fmla="*/ 78 h 746"/>
                <a:gd name="T98" fmla="*/ 22 w 1094"/>
                <a:gd name="T99" fmla="*/ 80 h 746"/>
                <a:gd name="T100" fmla="*/ 80 w 1094"/>
                <a:gd name="T101" fmla="*/ 388 h 746"/>
                <a:gd name="T102" fmla="*/ 152 w 1094"/>
                <a:gd name="T103" fmla="*/ 496 h 746"/>
                <a:gd name="T104" fmla="*/ 172 w 1094"/>
                <a:gd name="T105" fmla="*/ 572 h 746"/>
                <a:gd name="T106" fmla="*/ 638 w 1094"/>
                <a:gd name="T107" fmla="*/ 646 h 746"/>
                <a:gd name="T108" fmla="*/ 720 w 1094"/>
                <a:gd name="T109" fmla="*/ 648 h 746"/>
                <a:gd name="T110" fmla="*/ 756 w 1094"/>
                <a:gd name="T111" fmla="*/ 672 h 746"/>
                <a:gd name="T112" fmla="*/ 784 w 1094"/>
                <a:gd name="T113" fmla="*/ 704 h 746"/>
                <a:gd name="T114" fmla="*/ 752 w 1094"/>
                <a:gd name="T115" fmla="*/ 722 h 746"/>
                <a:gd name="T116" fmla="*/ 750 w 1094"/>
                <a:gd name="T117" fmla="*/ 744 h 746"/>
                <a:gd name="T118" fmla="*/ 798 w 1094"/>
                <a:gd name="T119" fmla="*/ 722 h 746"/>
                <a:gd name="T120" fmla="*/ 840 w 1094"/>
                <a:gd name="T121" fmla="*/ 698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94" h="746">
                  <a:moveTo>
                    <a:pt x="850" y="702"/>
                  </a:moveTo>
                  <a:lnTo>
                    <a:pt x="864" y="690"/>
                  </a:lnTo>
                  <a:lnTo>
                    <a:pt x="880" y="682"/>
                  </a:lnTo>
                  <a:lnTo>
                    <a:pt x="894" y="680"/>
                  </a:lnTo>
                  <a:lnTo>
                    <a:pt x="906" y="678"/>
                  </a:lnTo>
                  <a:lnTo>
                    <a:pt x="910" y="678"/>
                  </a:lnTo>
                  <a:lnTo>
                    <a:pt x="916" y="668"/>
                  </a:lnTo>
                  <a:lnTo>
                    <a:pt x="920" y="662"/>
                  </a:lnTo>
                  <a:lnTo>
                    <a:pt x="924" y="658"/>
                  </a:lnTo>
                  <a:lnTo>
                    <a:pt x="928" y="656"/>
                  </a:lnTo>
                  <a:lnTo>
                    <a:pt x="932" y="654"/>
                  </a:lnTo>
                  <a:lnTo>
                    <a:pt x="934" y="654"/>
                  </a:lnTo>
                  <a:lnTo>
                    <a:pt x="936" y="656"/>
                  </a:lnTo>
                  <a:lnTo>
                    <a:pt x="936" y="656"/>
                  </a:lnTo>
                  <a:lnTo>
                    <a:pt x="938" y="656"/>
                  </a:lnTo>
                  <a:lnTo>
                    <a:pt x="944" y="658"/>
                  </a:lnTo>
                  <a:lnTo>
                    <a:pt x="946" y="666"/>
                  </a:lnTo>
                  <a:lnTo>
                    <a:pt x="944" y="674"/>
                  </a:lnTo>
                  <a:lnTo>
                    <a:pt x="940" y="682"/>
                  </a:lnTo>
                  <a:lnTo>
                    <a:pt x="938" y="688"/>
                  </a:lnTo>
                  <a:lnTo>
                    <a:pt x="936" y="690"/>
                  </a:lnTo>
                  <a:lnTo>
                    <a:pt x="946" y="698"/>
                  </a:lnTo>
                  <a:lnTo>
                    <a:pt x="956" y="700"/>
                  </a:lnTo>
                  <a:lnTo>
                    <a:pt x="964" y="696"/>
                  </a:lnTo>
                  <a:lnTo>
                    <a:pt x="970" y="692"/>
                  </a:lnTo>
                  <a:lnTo>
                    <a:pt x="972" y="690"/>
                  </a:lnTo>
                  <a:lnTo>
                    <a:pt x="978" y="690"/>
                  </a:lnTo>
                  <a:lnTo>
                    <a:pt x="980" y="690"/>
                  </a:lnTo>
                  <a:lnTo>
                    <a:pt x="982" y="692"/>
                  </a:lnTo>
                  <a:lnTo>
                    <a:pt x="982" y="694"/>
                  </a:lnTo>
                  <a:lnTo>
                    <a:pt x="980" y="696"/>
                  </a:lnTo>
                  <a:lnTo>
                    <a:pt x="978" y="698"/>
                  </a:lnTo>
                  <a:lnTo>
                    <a:pt x="976" y="700"/>
                  </a:lnTo>
                  <a:lnTo>
                    <a:pt x="974" y="702"/>
                  </a:lnTo>
                  <a:lnTo>
                    <a:pt x="972" y="702"/>
                  </a:lnTo>
                  <a:lnTo>
                    <a:pt x="972" y="702"/>
                  </a:lnTo>
                  <a:lnTo>
                    <a:pt x="966" y="706"/>
                  </a:lnTo>
                  <a:lnTo>
                    <a:pt x="962" y="708"/>
                  </a:lnTo>
                  <a:lnTo>
                    <a:pt x="960" y="712"/>
                  </a:lnTo>
                  <a:lnTo>
                    <a:pt x="960" y="714"/>
                  </a:lnTo>
                  <a:lnTo>
                    <a:pt x="960" y="718"/>
                  </a:lnTo>
                  <a:lnTo>
                    <a:pt x="960" y="720"/>
                  </a:lnTo>
                  <a:lnTo>
                    <a:pt x="962" y="722"/>
                  </a:lnTo>
                  <a:lnTo>
                    <a:pt x="962" y="722"/>
                  </a:lnTo>
                  <a:lnTo>
                    <a:pt x="968" y="722"/>
                  </a:lnTo>
                  <a:lnTo>
                    <a:pt x="980" y="718"/>
                  </a:lnTo>
                  <a:lnTo>
                    <a:pt x="992" y="714"/>
                  </a:lnTo>
                  <a:lnTo>
                    <a:pt x="1002" y="710"/>
                  </a:lnTo>
                  <a:lnTo>
                    <a:pt x="1006" y="708"/>
                  </a:lnTo>
                  <a:lnTo>
                    <a:pt x="1010" y="706"/>
                  </a:lnTo>
                  <a:lnTo>
                    <a:pt x="1012" y="704"/>
                  </a:lnTo>
                  <a:lnTo>
                    <a:pt x="1012" y="702"/>
                  </a:lnTo>
                  <a:lnTo>
                    <a:pt x="1010" y="700"/>
                  </a:lnTo>
                  <a:lnTo>
                    <a:pt x="1008" y="698"/>
                  </a:lnTo>
                  <a:lnTo>
                    <a:pt x="1006" y="696"/>
                  </a:lnTo>
                  <a:lnTo>
                    <a:pt x="1006" y="696"/>
                  </a:lnTo>
                  <a:lnTo>
                    <a:pt x="1004" y="696"/>
                  </a:lnTo>
                  <a:lnTo>
                    <a:pt x="1000" y="694"/>
                  </a:lnTo>
                  <a:lnTo>
                    <a:pt x="996" y="690"/>
                  </a:lnTo>
                  <a:lnTo>
                    <a:pt x="990" y="686"/>
                  </a:lnTo>
                  <a:lnTo>
                    <a:pt x="986" y="682"/>
                  </a:lnTo>
                  <a:lnTo>
                    <a:pt x="982" y="678"/>
                  </a:lnTo>
                  <a:lnTo>
                    <a:pt x="980" y="674"/>
                  </a:lnTo>
                  <a:lnTo>
                    <a:pt x="978" y="672"/>
                  </a:lnTo>
                  <a:lnTo>
                    <a:pt x="976" y="670"/>
                  </a:lnTo>
                  <a:lnTo>
                    <a:pt x="972" y="666"/>
                  </a:lnTo>
                  <a:lnTo>
                    <a:pt x="970" y="662"/>
                  </a:lnTo>
                  <a:lnTo>
                    <a:pt x="972" y="658"/>
                  </a:lnTo>
                  <a:lnTo>
                    <a:pt x="972" y="656"/>
                  </a:lnTo>
                  <a:lnTo>
                    <a:pt x="974" y="654"/>
                  </a:lnTo>
                  <a:lnTo>
                    <a:pt x="974" y="652"/>
                  </a:lnTo>
                  <a:lnTo>
                    <a:pt x="974" y="648"/>
                  </a:lnTo>
                  <a:lnTo>
                    <a:pt x="972" y="646"/>
                  </a:lnTo>
                  <a:lnTo>
                    <a:pt x="970" y="646"/>
                  </a:lnTo>
                  <a:lnTo>
                    <a:pt x="968" y="644"/>
                  </a:lnTo>
                  <a:lnTo>
                    <a:pt x="966" y="646"/>
                  </a:lnTo>
                  <a:lnTo>
                    <a:pt x="964" y="646"/>
                  </a:lnTo>
                  <a:lnTo>
                    <a:pt x="964" y="646"/>
                  </a:lnTo>
                  <a:lnTo>
                    <a:pt x="964" y="640"/>
                  </a:lnTo>
                  <a:lnTo>
                    <a:pt x="970" y="640"/>
                  </a:lnTo>
                  <a:lnTo>
                    <a:pt x="974" y="638"/>
                  </a:lnTo>
                  <a:lnTo>
                    <a:pt x="978" y="636"/>
                  </a:lnTo>
                  <a:lnTo>
                    <a:pt x="980" y="632"/>
                  </a:lnTo>
                  <a:lnTo>
                    <a:pt x="982" y="630"/>
                  </a:lnTo>
                  <a:lnTo>
                    <a:pt x="982" y="628"/>
                  </a:lnTo>
                  <a:lnTo>
                    <a:pt x="980" y="624"/>
                  </a:lnTo>
                  <a:lnTo>
                    <a:pt x="978" y="622"/>
                  </a:lnTo>
                  <a:lnTo>
                    <a:pt x="976" y="620"/>
                  </a:lnTo>
                  <a:lnTo>
                    <a:pt x="972" y="620"/>
                  </a:lnTo>
                  <a:lnTo>
                    <a:pt x="968" y="620"/>
                  </a:lnTo>
                  <a:lnTo>
                    <a:pt x="966" y="622"/>
                  </a:lnTo>
                  <a:lnTo>
                    <a:pt x="964" y="622"/>
                  </a:lnTo>
                  <a:lnTo>
                    <a:pt x="964" y="622"/>
                  </a:lnTo>
                  <a:lnTo>
                    <a:pt x="948" y="628"/>
                  </a:lnTo>
                  <a:lnTo>
                    <a:pt x="936" y="634"/>
                  </a:lnTo>
                  <a:lnTo>
                    <a:pt x="930" y="638"/>
                  </a:lnTo>
                  <a:lnTo>
                    <a:pt x="928" y="640"/>
                  </a:lnTo>
                  <a:lnTo>
                    <a:pt x="918" y="650"/>
                  </a:lnTo>
                  <a:lnTo>
                    <a:pt x="908" y="660"/>
                  </a:lnTo>
                  <a:lnTo>
                    <a:pt x="898" y="666"/>
                  </a:lnTo>
                  <a:lnTo>
                    <a:pt x="892" y="668"/>
                  </a:lnTo>
                  <a:lnTo>
                    <a:pt x="902" y="656"/>
                  </a:lnTo>
                  <a:lnTo>
                    <a:pt x="912" y="644"/>
                  </a:lnTo>
                  <a:lnTo>
                    <a:pt x="922" y="632"/>
                  </a:lnTo>
                  <a:lnTo>
                    <a:pt x="928" y="622"/>
                  </a:lnTo>
                  <a:lnTo>
                    <a:pt x="930" y="620"/>
                  </a:lnTo>
                  <a:lnTo>
                    <a:pt x="952" y="606"/>
                  </a:lnTo>
                  <a:lnTo>
                    <a:pt x="968" y="598"/>
                  </a:lnTo>
                  <a:lnTo>
                    <a:pt x="974" y="598"/>
                  </a:lnTo>
                  <a:lnTo>
                    <a:pt x="990" y="600"/>
                  </a:lnTo>
                  <a:lnTo>
                    <a:pt x="1006" y="600"/>
                  </a:lnTo>
                  <a:lnTo>
                    <a:pt x="1022" y="600"/>
                  </a:lnTo>
                  <a:lnTo>
                    <a:pt x="1034" y="598"/>
                  </a:lnTo>
                  <a:lnTo>
                    <a:pt x="1038" y="598"/>
                  </a:lnTo>
                  <a:lnTo>
                    <a:pt x="1046" y="596"/>
                  </a:lnTo>
                  <a:lnTo>
                    <a:pt x="1052" y="594"/>
                  </a:lnTo>
                  <a:lnTo>
                    <a:pt x="1056" y="590"/>
                  </a:lnTo>
                  <a:lnTo>
                    <a:pt x="1058" y="588"/>
                  </a:lnTo>
                  <a:lnTo>
                    <a:pt x="1060" y="584"/>
                  </a:lnTo>
                  <a:lnTo>
                    <a:pt x="1060" y="582"/>
                  </a:lnTo>
                  <a:lnTo>
                    <a:pt x="1060" y="580"/>
                  </a:lnTo>
                  <a:lnTo>
                    <a:pt x="1060" y="580"/>
                  </a:lnTo>
                  <a:lnTo>
                    <a:pt x="1064" y="574"/>
                  </a:lnTo>
                  <a:lnTo>
                    <a:pt x="1068" y="570"/>
                  </a:lnTo>
                  <a:lnTo>
                    <a:pt x="1072" y="568"/>
                  </a:lnTo>
                  <a:lnTo>
                    <a:pt x="1076" y="566"/>
                  </a:lnTo>
                  <a:lnTo>
                    <a:pt x="1080" y="566"/>
                  </a:lnTo>
                  <a:lnTo>
                    <a:pt x="1082" y="568"/>
                  </a:lnTo>
                  <a:lnTo>
                    <a:pt x="1082" y="568"/>
                  </a:lnTo>
                  <a:lnTo>
                    <a:pt x="1090" y="562"/>
                  </a:lnTo>
                  <a:lnTo>
                    <a:pt x="1094" y="552"/>
                  </a:lnTo>
                  <a:lnTo>
                    <a:pt x="1094" y="540"/>
                  </a:lnTo>
                  <a:lnTo>
                    <a:pt x="1092" y="530"/>
                  </a:lnTo>
                  <a:lnTo>
                    <a:pt x="1088" y="524"/>
                  </a:lnTo>
                  <a:lnTo>
                    <a:pt x="1084" y="520"/>
                  </a:lnTo>
                  <a:lnTo>
                    <a:pt x="1082" y="518"/>
                  </a:lnTo>
                  <a:lnTo>
                    <a:pt x="1078" y="518"/>
                  </a:lnTo>
                  <a:lnTo>
                    <a:pt x="1078" y="518"/>
                  </a:lnTo>
                  <a:lnTo>
                    <a:pt x="1076" y="510"/>
                  </a:lnTo>
                  <a:lnTo>
                    <a:pt x="1074" y="504"/>
                  </a:lnTo>
                  <a:lnTo>
                    <a:pt x="1072" y="502"/>
                  </a:lnTo>
                  <a:lnTo>
                    <a:pt x="1072" y="500"/>
                  </a:lnTo>
                  <a:lnTo>
                    <a:pt x="1072" y="500"/>
                  </a:lnTo>
                  <a:lnTo>
                    <a:pt x="1070" y="500"/>
                  </a:lnTo>
                  <a:lnTo>
                    <a:pt x="1052" y="500"/>
                  </a:lnTo>
                  <a:lnTo>
                    <a:pt x="1048" y="502"/>
                  </a:lnTo>
                  <a:lnTo>
                    <a:pt x="1046" y="504"/>
                  </a:lnTo>
                  <a:lnTo>
                    <a:pt x="1044" y="502"/>
                  </a:lnTo>
                  <a:lnTo>
                    <a:pt x="1042" y="502"/>
                  </a:lnTo>
                  <a:lnTo>
                    <a:pt x="1040" y="500"/>
                  </a:lnTo>
                  <a:lnTo>
                    <a:pt x="1040" y="500"/>
                  </a:lnTo>
                  <a:lnTo>
                    <a:pt x="1034" y="484"/>
                  </a:lnTo>
                  <a:lnTo>
                    <a:pt x="1030" y="468"/>
                  </a:lnTo>
                  <a:lnTo>
                    <a:pt x="1026" y="456"/>
                  </a:lnTo>
                  <a:lnTo>
                    <a:pt x="1024" y="452"/>
                  </a:lnTo>
                  <a:lnTo>
                    <a:pt x="1024" y="452"/>
                  </a:lnTo>
                  <a:lnTo>
                    <a:pt x="1024" y="454"/>
                  </a:lnTo>
                  <a:lnTo>
                    <a:pt x="1024" y="458"/>
                  </a:lnTo>
                  <a:lnTo>
                    <a:pt x="1024" y="460"/>
                  </a:lnTo>
                  <a:lnTo>
                    <a:pt x="1024" y="460"/>
                  </a:lnTo>
                  <a:lnTo>
                    <a:pt x="1024" y="460"/>
                  </a:lnTo>
                  <a:lnTo>
                    <a:pt x="1024" y="456"/>
                  </a:lnTo>
                  <a:lnTo>
                    <a:pt x="1022" y="448"/>
                  </a:lnTo>
                  <a:lnTo>
                    <a:pt x="1016" y="436"/>
                  </a:lnTo>
                  <a:lnTo>
                    <a:pt x="1010" y="422"/>
                  </a:lnTo>
                  <a:lnTo>
                    <a:pt x="1002" y="408"/>
                  </a:lnTo>
                  <a:lnTo>
                    <a:pt x="996" y="398"/>
                  </a:lnTo>
                  <a:lnTo>
                    <a:pt x="994" y="394"/>
                  </a:lnTo>
                  <a:lnTo>
                    <a:pt x="992" y="384"/>
                  </a:lnTo>
                  <a:lnTo>
                    <a:pt x="988" y="378"/>
                  </a:lnTo>
                  <a:lnTo>
                    <a:pt x="986" y="374"/>
                  </a:lnTo>
                  <a:lnTo>
                    <a:pt x="982" y="372"/>
                  </a:lnTo>
                  <a:lnTo>
                    <a:pt x="980" y="370"/>
                  </a:lnTo>
                  <a:lnTo>
                    <a:pt x="976" y="370"/>
                  </a:lnTo>
                  <a:lnTo>
                    <a:pt x="974" y="370"/>
                  </a:lnTo>
                  <a:lnTo>
                    <a:pt x="974" y="372"/>
                  </a:lnTo>
                  <a:lnTo>
                    <a:pt x="972" y="372"/>
                  </a:lnTo>
                  <a:lnTo>
                    <a:pt x="974" y="386"/>
                  </a:lnTo>
                  <a:lnTo>
                    <a:pt x="970" y="394"/>
                  </a:lnTo>
                  <a:lnTo>
                    <a:pt x="964" y="400"/>
                  </a:lnTo>
                  <a:lnTo>
                    <a:pt x="958" y="404"/>
                  </a:lnTo>
                  <a:lnTo>
                    <a:pt x="954" y="404"/>
                  </a:lnTo>
                  <a:lnTo>
                    <a:pt x="942" y="408"/>
                  </a:lnTo>
                  <a:lnTo>
                    <a:pt x="932" y="408"/>
                  </a:lnTo>
                  <a:lnTo>
                    <a:pt x="926" y="404"/>
                  </a:lnTo>
                  <a:lnTo>
                    <a:pt x="924" y="400"/>
                  </a:lnTo>
                  <a:lnTo>
                    <a:pt x="922" y="398"/>
                  </a:lnTo>
                  <a:lnTo>
                    <a:pt x="918" y="388"/>
                  </a:lnTo>
                  <a:lnTo>
                    <a:pt x="918" y="378"/>
                  </a:lnTo>
                  <a:lnTo>
                    <a:pt x="920" y="370"/>
                  </a:lnTo>
                  <a:lnTo>
                    <a:pt x="922" y="366"/>
                  </a:lnTo>
                  <a:lnTo>
                    <a:pt x="916" y="354"/>
                  </a:lnTo>
                  <a:lnTo>
                    <a:pt x="918" y="350"/>
                  </a:lnTo>
                  <a:lnTo>
                    <a:pt x="918" y="348"/>
                  </a:lnTo>
                  <a:lnTo>
                    <a:pt x="918" y="344"/>
                  </a:lnTo>
                  <a:lnTo>
                    <a:pt x="916" y="342"/>
                  </a:lnTo>
                  <a:lnTo>
                    <a:pt x="916" y="342"/>
                  </a:lnTo>
                  <a:lnTo>
                    <a:pt x="912" y="340"/>
                  </a:lnTo>
                  <a:lnTo>
                    <a:pt x="908" y="338"/>
                  </a:lnTo>
                  <a:lnTo>
                    <a:pt x="904" y="334"/>
                  </a:lnTo>
                  <a:lnTo>
                    <a:pt x="900" y="332"/>
                  </a:lnTo>
                  <a:lnTo>
                    <a:pt x="898" y="328"/>
                  </a:lnTo>
                  <a:lnTo>
                    <a:pt x="896" y="326"/>
                  </a:lnTo>
                  <a:lnTo>
                    <a:pt x="894" y="326"/>
                  </a:lnTo>
                  <a:lnTo>
                    <a:pt x="890" y="320"/>
                  </a:lnTo>
                  <a:lnTo>
                    <a:pt x="886" y="316"/>
                  </a:lnTo>
                  <a:lnTo>
                    <a:pt x="882" y="314"/>
                  </a:lnTo>
                  <a:lnTo>
                    <a:pt x="878" y="312"/>
                  </a:lnTo>
                  <a:lnTo>
                    <a:pt x="874" y="312"/>
                  </a:lnTo>
                  <a:lnTo>
                    <a:pt x="870" y="312"/>
                  </a:lnTo>
                  <a:lnTo>
                    <a:pt x="870" y="312"/>
                  </a:lnTo>
                  <a:lnTo>
                    <a:pt x="830" y="310"/>
                  </a:lnTo>
                  <a:lnTo>
                    <a:pt x="826" y="308"/>
                  </a:lnTo>
                  <a:lnTo>
                    <a:pt x="820" y="308"/>
                  </a:lnTo>
                  <a:lnTo>
                    <a:pt x="818" y="308"/>
                  </a:lnTo>
                  <a:lnTo>
                    <a:pt x="814" y="312"/>
                  </a:lnTo>
                  <a:lnTo>
                    <a:pt x="812" y="314"/>
                  </a:lnTo>
                  <a:lnTo>
                    <a:pt x="810" y="318"/>
                  </a:lnTo>
                  <a:lnTo>
                    <a:pt x="810" y="320"/>
                  </a:lnTo>
                  <a:lnTo>
                    <a:pt x="810" y="324"/>
                  </a:lnTo>
                  <a:lnTo>
                    <a:pt x="810" y="324"/>
                  </a:lnTo>
                  <a:lnTo>
                    <a:pt x="808" y="326"/>
                  </a:lnTo>
                  <a:lnTo>
                    <a:pt x="806" y="328"/>
                  </a:lnTo>
                  <a:lnTo>
                    <a:pt x="806" y="332"/>
                  </a:lnTo>
                  <a:lnTo>
                    <a:pt x="806" y="336"/>
                  </a:lnTo>
                  <a:lnTo>
                    <a:pt x="806" y="340"/>
                  </a:lnTo>
                  <a:lnTo>
                    <a:pt x="806" y="342"/>
                  </a:lnTo>
                  <a:lnTo>
                    <a:pt x="806" y="344"/>
                  </a:lnTo>
                  <a:lnTo>
                    <a:pt x="810" y="348"/>
                  </a:lnTo>
                  <a:lnTo>
                    <a:pt x="812" y="354"/>
                  </a:lnTo>
                  <a:lnTo>
                    <a:pt x="814" y="358"/>
                  </a:lnTo>
                  <a:lnTo>
                    <a:pt x="814" y="362"/>
                  </a:lnTo>
                  <a:lnTo>
                    <a:pt x="814" y="366"/>
                  </a:lnTo>
                  <a:lnTo>
                    <a:pt x="808" y="388"/>
                  </a:lnTo>
                  <a:lnTo>
                    <a:pt x="804" y="402"/>
                  </a:lnTo>
                  <a:lnTo>
                    <a:pt x="802" y="408"/>
                  </a:lnTo>
                  <a:lnTo>
                    <a:pt x="806" y="416"/>
                  </a:lnTo>
                  <a:lnTo>
                    <a:pt x="810" y="430"/>
                  </a:lnTo>
                  <a:lnTo>
                    <a:pt x="814" y="446"/>
                  </a:lnTo>
                  <a:lnTo>
                    <a:pt x="816" y="458"/>
                  </a:lnTo>
                  <a:lnTo>
                    <a:pt x="818" y="462"/>
                  </a:lnTo>
                  <a:lnTo>
                    <a:pt x="818" y="470"/>
                  </a:lnTo>
                  <a:lnTo>
                    <a:pt x="816" y="474"/>
                  </a:lnTo>
                  <a:lnTo>
                    <a:pt x="814" y="478"/>
                  </a:lnTo>
                  <a:lnTo>
                    <a:pt x="812" y="482"/>
                  </a:lnTo>
                  <a:lnTo>
                    <a:pt x="810" y="482"/>
                  </a:lnTo>
                  <a:lnTo>
                    <a:pt x="808" y="484"/>
                  </a:lnTo>
                  <a:lnTo>
                    <a:pt x="806" y="484"/>
                  </a:lnTo>
                  <a:lnTo>
                    <a:pt x="804" y="490"/>
                  </a:lnTo>
                  <a:lnTo>
                    <a:pt x="800" y="496"/>
                  </a:lnTo>
                  <a:lnTo>
                    <a:pt x="796" y="500"/>
                  </a:lnTo>
                  <a:lnTo>
                    <a:pt x="792" y="502"/>
                  </a:lnTo>
                  <a:lnTo>
                    <a:pt x="788" y="504"/>
                  </a:lnTo>
                  <a:lnTo>
                    <a:pt x="788" y="504"/>
                  </a:lnTo>
                  <a:lnTo>
                    <a:pt x="790" y="506"/>
                  </a:lnTo>
                  <a:lnTo>
                    <a:pt x="790" y="510"/>
                  </a:lnTo>
                  <a:lnTo>
                    <a:pt x="790" y="514"/>
                  </a:lnTo>
                  <a:lnTo>
                    <a:pt x="790" y="520"/>
                  </a:lnTo>
                  <a:lnTo>
                    <a:pt x="790" y="524"/>
                  </a:lnTo>
                  <a:lnTo>
                    <a:pt x="790" y="530"/>
                  </a:lnTo>
                  <a:lnTo>
                    <a:pt x="790" y="532"/>
                  </a:lnTo>
                  <a:lnTo>
                    <a:pt x="790" y="534"/>
                  </a:lnTo>
                  <a:lnTo>
                    <a:pt x="790" y="540"/>
                  </a:lnTo>
                  <a:lnTo>
                    <a:pt x="792" y="544"/>
                  </a:lnTo>
                  <a:lnTo>
                    <a:pt x="794" y="548"/>
                  </a:lnTo>
                  <a:lnTo>
                    <a:pt x="798" y="552"/>
                  </a:lnTo>
                  <a:lnTo>
                    <a:pt x="800" y="554"/>
                  </a:lnTo>
                  <a:lnTo>
                    <a:pt x="800" y="554"/>
                  </a:lnTo>
                  <a:lnTo>
                    <a:pt x="800" y="562"/>
                  </a:lnTo>
                  <a:lnTo>
                    <a:pt x="798" y="568"/>
                  </a:lnTo>
                  <a:lnTo>
                    <a:pt x="794" y="572"/>
                  </a:lnTo>
                  <a:lnTo>
                    <a:pt x="792" y="576"/>
                  </a:lnTo>
                  <a:lnTo>
                    <a:pt x="790" y="578"/>
                  </a:lnTo>
                  <a:lnTo>
                    <a:pt x="790" y="578"/>
                  </a:lnTo>
                  <a:lnTo>
                    <a:pt x="786" y="582"/>
                  </a:lnTo>
                  <a:lnTo>
                    <a:pt x="782" y="584"/>
                  </a:lnTo>
                  <a:lnTo>
                    <a:pt x="778" y="584"/>
                  </a:lnTo>
                  <a:lnTo>
                    <a:pt x="776" y="582"/>
                  </a:lnTo>
                  <a:lnTo>
                    <a:pt x="774" y="580"/>
                  </a:lnTo>
                  <a:lnTo>
                    <a:pt x="772" y="578"/>
                  </a:lnTo>
                  <a:lnTo>
                    <a:pt x="770" y="576"/>
                  </a:lnTo>
                  <a:lnTo>
                    <a:pt x="770" y="574"/>
                  </a:lnTo>
                  <a:lnTo>
                    <a:pt x="768" y="570"/>
                  </a:lnTo>
                  <a:lnTo>
                    <a:pt x="766" y="566"/>
                  </a:lnTo>
                  <a:lnTo>
                    <a:pt x="764" y="562"/>
                  </a:lnTo>
                  <a:lnTo>
                    <a:pt x="764" y="560"/>
                  </a:lnTo>
                  <a:lnTo>
                    <a:pt x="762" y="558"/>
                  </a:lnTo>
                  <a:lnTo>
                    <a:pt x="758" y="556"/>
                  </a:lnTo>
                  <a:lnTo>
                    <a:pt x="754" y="554"/>
                  </a:lnTo>
                  <a:lnTo>
                    <a:pt x="752" y="550"/>
                  </a:lnTo>
                  <a:lnTo>
                    <a:pt x="752" y="548"/>
                  </a:lnTo>
                  <a:lnTo>
                    <a:pt x="752" y="546"/>
                  </a:lnTo>
                  <a:lnTo>
                    <a:pt x="752" y="544"/>
                  </a:lnTo>
                  <a:lnTo>
                    <a:pt x="752" y="542"/>
                  </a:lnTo>
                  <a:lnTo>
                    <a:pt x="750" y="540"/>
                  </a:lnTo>
                  <a:lnTo>
                    <a:pt x="748" y="534"/>
                  </a:lnTo>
                  <a:lnTo>
                    <a:pt x="746" y="530"/>
                  </a:lnTo>
                  <a:lnTo>
                    <a:pt x="746" y="524"/>
                  </a:lnTo>
                  <a:lnTo>
                    <a:pt x="744" y="522"/>
                  </a:lnTo>
                  <a:lnTo>
                    <a:pt x="744" y="520"/>
                  </a:lnTo>
                  <a:lnTo>
                    <a:pt x="744" y="510"/>
                  </a:lnTo>
                  <a:lnTo>
                    <a:pt x="742" y="504"/>
                  </a:lnTo>
                  <a:lnTo>
                    <a:pt x="738" y="500"/>
                  </a:lnTo>
                  <a:lnTo>
                    <a:pt x="736" y="496"/>
                  </a:lnTo>
                  <a:lnTo>
                    <a:pt x="732" y="494"/>
                  </a:lnTo>
                  <a:lnTo>
                    <a:pt x="730" y="492"/>
                  </a:lnTo>
                  <a:lnTo>
                    <a:pt x="728" y="492"/>
                  </a:lnTo>
                  <a:lnTo>
                    <a:pt x="726" y="492"/>
                  </a:lnTo>
                  <a:lnTo>
                    <a:pt x="726" y="492"/>
                  </a:lnTo>
                  <a:lnTo>
                    <a:pt x="714" y="490"/>
                  </a:lnTo>
                  <a:lnTo>
                    <a:pt x="702" y="490"/>
                  </a:lnTo>
                  <a:lnTo>
                    <a:pt x="690" y="492"/>
                  </a:lnTo>
                  <a:lnTo>
                    <a:pt x="686" y="492"/>
                  </a:lnTo>
                  <a:lnTo>
                    <a:pt x="670" y="488"/>
                  </a:lnTo>
                  <a:lnTo>
                    <a:pt x="660" y="478"/>
                  </a:lnTo>
                  <a:lnTo>
                    <a:pt x="652" y="468"/>
                  </a:lnTo>
                  <a:lnTo>
                    <a:pt x="650" y="458"/>
                  </a:lnTo>
                  <a:lnTo>
                    <a:pt x="650" y="456"/>
                  </a:lnTo>
                  <a:lnTo>
                    <a:pt x="644" y="446"/>
                  </a:lnTo>
                  <a:lnTo>
                    <a:pt x="640" y="440"/>
                  </a:lnTo>
                  <a:lnTo>
                    <a:pt x="636" y="434"/>
                  </a:lnTo>
                  <a:lnTo>
                    <a:pt x="630" y="430"/>
                  </a:lnTo>
                  <a:lnTo>
                    <a:pt x="628" y="428"/>
                  </a:lnTo>
                  <a:lnTo>
                    <a:pt x="624" y="428"/>
                  </a:lnTo>
                  <a:lnTo>
                    <a:pt x="624" y="428"/>
                  </a:lnTo>
                  <a:lnTo>
                    <a:pt x="622" y="420"/>
                  </a:lnTo>
                  <a:lnTo>
                    <a:pt x="620" y="416"/>
                  </a:lnTo>
                  <a:lnTo>
                    <a:pt x="618" y="412"/>
                  </a:lnTo>
                  <a:lnTo>
                    <a:pt x="618" y="412"/>
                  </a:lnTo>
                  <a:lnTo>
                    <a:pt x="616" y="410"/>
                  </a:lnTo>
                  <a:lnTo>
                    <a:pt x="608" y="412"/>
                  </a:lnTo>
                  <a:lnTo>
                    <a:pt x="602" y="410"/>
                  </a:lnTo>
                  <a:lnTo>
                    <a:pt x="598" y="408"/>
                  </a:lnTo>
                  <a:lnTo>
                    <a:pt x="594" y="402"/>
                  </a:lnTo>
                  <a:lnTo>
                    <a:pt x="592" y="398"/>
                  </a:lnTo>
                  <a:lnTo>
                    <a:pt x="592" y="392"/>
                  </a:lnTo>
                  <a:lnTo>
                    <a:pt x="590" y="388"/>
                  </a:lnTo>
                  <a:lnTo>
                    <a:pt x="590" y="386"/>
                  </a:lnTo>
                  <a:lnTo>
                    <a:pt x="590" y="384"/>
                  </a:lnTo>
                  <a:lnTo>
                    <a:pt x="592" y="372"/>
                  </a:lnTo>
                  <a:lnTo>
                    <a:pt x="598" y="358"/>
                  </a:lnTo>
                  <a:lnTo>
                    <a:pt x="608" y="342"/>
                  </a:lnTo>
                  <a:lnTo>
                    <a:pt x="618" y="330"/>
                  </a:lnTo>
                  <a:lnTo>
                    <a:pt x="624" y="320"/>
                  </a:lnTo>
                  <a:lnTo>
                    <a:pt x="628" y="318"/>
                  </a:lnTo>
                  <a:lnTo>
                    <a:pt x="634" y="316"/>
                  </a:lnTo>
                  <a:lnTo>
                    <a:pt x="638" y="312"/>
                  </a:lnTo>
                  <a:lnTo>
                    <a:pt x="642" y="308"/>
                  </a:lnTo>
                  <a:lnTo>
                    <a:pt x="644" y="306"/>
                  </a:lnTo>
                  <a:lnTo>
                    <a:pt x="644" y="304"/>
                  </a:lnTo>
                  <a:lnTo>
                    <a:pt x="646" y="302"/>
                  </a:lnTo>
                  <a:lnTo>
                    <a:pt x="644" y="298"/>
                  </a:lnTo>
                  <a:lnTo>
                    <a:pt x="644" y="296"/>
                  </a:lnTo>
                  <a:lnTo>
                    <a:pt x="646" y="294"/>
                  </a:lnTo>
                  <a:lnTo>
                    <a:pt x="646" y="292"/>
                  </a:lnTo>
                  <a:lnTo>
                    <a:pt x="648" y="292"/>
                  </a:lnTo>
                  <a:lnTo>
                    <a:pt x="650" y="292"/>
                  </a:lnTo>
                  <a:lnTo>
                    <a:pt x="652" y="290"/>
                  </a:lnTo>
                  <a:lnTo>
                    <a:pt x="656" y="292"/>
                  </a:lnTo>
                  <a:lnTo>
                    <a:pt x="662" y="292"/>
                  </a:lnTo>
                  <a:lnTo>
                    <a:pt x="666" y="294"/>
                  </a:lnTo>
                  <a:lnTo>
                    <a:pt x="670" y="296"/>
                  </a:lnTo>
                  <a:lnTo>
                    <a:pt x="672" y="296"/>
                  </a:lnTo>
                  <a:lnTo>
                    <a:pt x="674" y="298"/>
                  </a:lnTo>
                  <a:lnTo>
                    <a:pt x="678" y="292"/>
                  </a:lnTo>
                  <a:lnTo>
                    <a:pt x="682" y="282"/>
                  </a:lnTo>
                  <a:lnTo>
                    <a:pt x="682" y="270"/>
                  </a:lnTo>
                  <a:lnTo>
                    <a:pt x="682" y="266"/>
                  </a:lnTo>
                  <a:lnTo>
                    <a:pt x="684" y="250"/>
                  </a:lnTo>
                  <a:lnTo>
                    <a:pt x="690" y="238"/>
                  </a:lnTo>
                  <a:lnTo>
                    <a:pt x="698" y="230"/>
                  </a:lnTo>
                  <a:lnTo>
                    <a:pt x="700" y="226"/>
                  </a:lnTo>
                  <a:lnTo>
                    <a:pt x="702" y="220"/>
                  </a:lnTo>
                  <a:lnTo>
                    <a:pt x="704" y="218"/>
                  </a:lnTo>
                  <a:lnTo>
                    <a:pt x="704" y="216"/>
                  </a:lnTo>
                  <a:lnTo>
                    <a:pt x="702" y="214"/>
                  </a:lnTo>
                  <a:lnTo>
                    <a:pt x="702" y="214"/>
                  </a:lnTo>
                  <a:lnTo>
                    <a:pt x="700" y="214"/>
                  </a:lnTo>
                  <a:lnTo>
                    <a:pt x="700" y="214"/>
                  </a:lnTo>
                  <a:lnTo>
                    <a:pt x="698" y="216"/>
                  </a:lnTo>
                  <a:lnTo>
                    <a:pt x="668" y="200"/>
                  </a:lnTo>
                  <a:lnTo>
                    <a:pt x="668" y="196"/>
                  </a:lnTo>
                  <a:lnTo>
                    <a:pt x="670" y="196"/>
                  </a:lnTo>
                  <a:lnTo>
                    <a:pt x="672" y="194"/>
                  </a:lnTo>
                  <a:lnTo>
                    <a:pt x="676" y="194"/>
                  </a:lnTo>
                  <a:lnTo>
                    <a:pt x="680" y="194"/>
                  </a:lnTo>
                  <a:lnTo>
                    <a:pt x="684" y="196"/>
                  </a:lnTo>
                  <a:lnTo>
                    <a:pt x="688" y="196"/>
                  </a:lnTo>
                  <a:lnTo>
                    <a:pt x="692" y="196"/>
                  </a:lnTo>
                  <a:lnTo>
                    <a:pt x="694" y="198"/>
                  </a:lnTo>
                  <a:lnTo>
                    <a:pt x="696" y="198"/>
                  </a:lnTo>
                  <a:lnTo>
                    <a:pt x="700" y="196"/>
                  </a:lnTo>
                  <a:lnTo>
                    <a:pt x="704" y="196"/>
                  </a:lnTo>
                  <a:lnTo>
                    <a:pt x="710" y="198"/>
                  </a:lnTo>
                  <a:lnTo>
                    <a:pt x="716" y="198"/>
                  </a:lnTo>
                  <a:lnTo>
                    <a:pt x="720" y="200"/>
                  </a:lnTo>
                  <a:lnTo>
                    <a:pt x="724" y="200"/>
                  </a:lnTo>
                  <a:lnTo>
                    <a:pt x="726" y="202"/>
                  </a:lnTo>
                  <a:lnTo>
                    <a:pt x="732" y="190"/>
                  </a:lnTo>
                  <a:lnTo>
                    <a:pt x="738" y="194"/>
                  </a:lnTo>
                  <a:lnTo>
                    <a:pt x="744" y="194"/>
                  </a:lnTo>
                  <a:lnTo>
                    <a:pt x="748" y="194"/>
                  </a:lnTo>
                  <a:lnTo>
                    <a:pt x="752" y="192"/>
                  </a:lnTo>
                  <a:lnTo>
                    <a:pt x="754" y="190"/>
                  </a:lnTo>
                  <a:lnTo>
                    <a:pt x="756" y="190"/>
                  </a:lnTo>
                  <a:lnTo>
                    <a:pt x="756" y="190"/>
                  </a:lnTo>
                  <a:lnTo>
                    <a:pt x="758" y="186"/>
                  </a:lnTo>
                  <a:lnTo>
                    <a:pt x="760" y="182"/>
                  </a:lnTo>
                  <a:lnTo>
                    <a:pt x="762" y="178"/>
                  </a:lnTo>
                  <a:lnTo>
                    <a:pt x="764" y="174"/>
                  </a:lnTo>
                  <a:lnTo>
                    <a:pt x="766" y="170"/>
                  </a:lnTo>
                  <a:lnTo>
                    <a:pt x="770" y="168"/>
                  </a:lnTo>
                  <a:lnTo>
                    <a:pt x="770" y="168"/>
                  </a:lnTo>
                  <a:lnTo>
                    <a:pt x="772" y="166"/>
                  </a:lnTo>
                  <a:lnTo>
                    <a:pt x="772" y="162"/>
                  </a:lnTo>
                  <a:lnTo>
                    <a:pt x="774" y="156"/>
                  </a:lnTo>
                  <a:lnTo>
                    <a:pt x="774" y="152"/>
                  </a:lnTo>
                  <a:lnTo>
                    <a:pt x="772" y="146"/>
                  </a:lnTo>
                  <a:lnTo>
                    <a:pt x="770" y="140"/>
                  </a:lnTo>
                  <a:lnTo>
                    <a:pt x="770" y="140"/>
                  </a:lnTo>
                  <a:lnTo>
                    <a:pt x="768" y="138"/>
                  </a:lnTo>
                  <a:lnTo>
                    <a:pt x="764" y="136"/>
                  </a:lnTo>
                  <a:lnTo>
                    <a:pt x="762" y="134"/>
                  </a:lnTo>
                  <a:lnTo>
                    <a:pt x="758" y="132"/>
                  </a:lnTo>
                  <a:lnTo>
                    <a:pt x="756" y="128"/>
                  </a:lnTo>
                  <a:lnTo>
                    <a:pt x="756" y="124"/>
                  </a:lnTo>
                  <a:lnTo>
                    <a:pt x="756" y="120"/>
                  </a:lnTo>
                  <a:lnTo>
                    <a:pt x="758" y="118"/>
                  </a:lnTo>
                  <a:lnTo>
                    <a:pt x="764" y="114"/>
                  </a:lnTo>
                  <a:lnTo>
                    <a:pt x="764" y="114"/>
                  </a:lnTo>
                  <a:lnTo>
                    <a:pt x="766" y="114"/>
                  </a:lnTo>
                  <a:lnTo>
                    <a:pt x="768" y="114"/>
                  </a:lnTo>
                  <a:lnTo>
                    <a:pt x="770" y="114"/>
                  </a:lnTo>
                  <a:lnTo>
                    <a:pt x="772" y="112"/>
                  </a:lnTo>
                  <a:lnTo>
                    <a:pt x="774" y="110"/>
                  </a:lnTo>
                  <a:lnTo>
                    <a:pt x="774" y="106"/>
                  </a:lnTo>
                  <a:lnTo>
                    <a:pt x="774" y="102"/>
                  </a:lnTo>
                  <a:lnTo>
                    <a:pt x="772" y="100"/>
                  </a:lnTo>
                  <a:lnTo>
                    <a:pt x="772" y="100"/>
                  </a:lnTo>
                  <a:lnTo>
                    <a:pt x="770" y="98"/>
                  </a:lnTo>
                  <a:lnTo>
                    <a:pt x="766" y="96"/>
                  </a:lnTo>
                  <a:lnTo>
                    <a:pt x="764" y="94"/>
                  </a:lnTo>
                  <a:lnTo>
                    <a:pt x="762" y="94"/>
                  </a:lnTo>
                  <a:lnTo>
                    <a:pt x="760" y="96"/>
                  </a:lnTo>
                  <a:lnTo>
                    <a:pt x="758" y="72"/>
                  </a:lnTo>
                  <a:lnTo>
                    <a:pt x="754" y="74"/>
                  </a:lnTo>
                  <a:lnTo>
                    <a:pt x="750" y="74"/>
                  </a:lnTo>
                  <a:lnTo>
                    <a:pt x="744" y="74"/>
                  </a:lnTo>
                  <a:lnTo>
                    <a:pt x="740" y="72"/>
                  </a:lnTo>
                  <a:lnTo>
                    <a:pt x="736" y="70"/>
                  </a:lnTo>
                  <a:lnTo>
                    <a:pt x="732" y="70"/>
                  </a:lnTo>
                  <a:lnTo>
                    <a:pt x="730" y="70"/>
                  </a:lnTo>
                  <a:lnTo>
                    <a:pt x="734" y="100"/>
                  </a:lnTo>
                  <a:lnTo>
                    <a:pt x="734" y="100"/>
                  </a:lnTo>
                  <a:lnTo>
                    <a:pt x="732" y="102"/>
                  </a:lnTo>
                  <a:lnTo>
                    <a:pt x="728" y="106"/>
                  </a:lnTo>
                  <a:lnTo>
                    <a:pt x="726" y="112"/>
                  </a:lnTo>
                  <a:lnTo>
                    <a:pt x="722" y="120"/>
                  </a:lnTo>
                  <a:lnTo>
                    <a:pt x="718" y="132"/>
                  </a:lnTo>
                  <a:lnTo>
                    <a:pt x="718" y="132"/>
                  </a:lnTo>
                  <a:lnTo>
                    <a:pt x="718" y="134"/>
                  </a:lnTo>
                  <a:lnTo>
                    <a:pt x="716" y="136"/>
                  </a:lnTo>
                  <a:lnTo>
                    <a:pt x="714" y="138"/>
                  </a:lnTo>
                  <a:lnTo>
                    <a:pt x="714" y="138"/>
                  </a:lnTo>
                  <a:lnTo>
                    <a:pt x="710" y="140"/>
                  </a:lnTo>
                  <a:lnTo>
                    <a:pt x="708" y="138"/>
                  </a:lnTo>
                  <a:lnTo>
                    <a:pt x="704" y="136"/>
                  </a:lnTo>
                  <a:lnTo>
                    <a:pt x="700" y="132"/>
                  </a:lnTo>
                  <a:lnTo>
                    <a:pt x="696" y="98"/>
                  </a:lnTo>
                  <a:lnTo>
                    <a:pt x="696" y="98"/>
                  </a:lnTo>
                  <a:lnTo>
                    <a:pt x="694" y="96"/>
                  </a:lnTo>
                  <a:lnTo>
                    <a:pt x="694" y="94"/>
                  </a:lnTo>
                  <a:lnTo>
                    <a:pt x="694" y="94"/>
                  </a:lnTo>
                  <a:lnTo>
                    <a:pt x="692" y="92"/>
                  </a:lnTo>
                  <a:lnTo>
                    <a:pt x="692" y="94"/>
                  </a:lnTo>
                  <a:lnTo>
                    <a:pt x="690" y="96"/>
                  </a:lnTo>
                  <a:lnTo>
                    <a:pt x="688" y="102"/>
                  </a:lnTo>
                  <a:lnTo>
                    <a:pt x="688" y="102"/>
                  </a:lnTo>
                  <a:lnTo>
                    <a:pt x="686" y="104"/>
                  </a:lnTo>
                  <a:lnTo>
                    <a:pt x="686" y="106"/>
                  </a:lnTo>
                  <a:lnTo>
                    <a:pt x="682" y="110"/>
                  </a:lnTo>
                  <a:lnTo>
                    <a:pt x="680" y="112"/>
                  </a:lnTo>
                  <a:lnTo>
                    <a:pt x="678" y="114"/>
                  </a:lnTo>
                  <a:lnTo>
                    <a:pt x="676" y="116"/>
                  </a:lnTo>
                  <a:lnTo>
                    <a:pt x="674" y="116"/>
                  </a:lnTo>
                  <a:lnTo>
                    <a:pt x="672" y="114"/>
                  </a:lnTo>
                  <a:lnTo>
                    <a:pt x="670" y="110"/>
                  </a:lnTo>
                  <a:lnTo>
                    <a:pt x="670" y="106"/>
                  </a:lnTo>
                  <a:lnTo>
                    <a:pt x="670" y="100"/>
                  </a:lnTo>
                  <a:lnTo>
                    <a:pt x="670" y="98"/>
                  </a:lnTo>
                  <a:lnTo>
                    <a:pt x="668" y="96"/>
                  </a:lnTo>
                  <a:lnTo>
                    <a:pt x="666" y="96"/>
                  </a:lnTo>
                  <a:lnTo>
                    <a:pt x="664" y="98"/>
                  </a:lnTo>
                  <a:lnTo>
                    <a:pt x="662" y="98"/>
                  </a:lnTo>
                  <a:lnTo>
                    <a:pt x="660" y="100"/>
                  </a:lnTo>
                  <a:lnTo>
                    <a:pt x="658" y="100"/>
                  </a:lnTo>
                  <a:lnTo>
                    <a:pt x="654" y="100"/>
                  </a:lnTo>
                  <a:lnTo>
                    <a:pt x="652" y="98"/>
                  </a:lnTo>
                  <a:lnTo>
                    <a:pt x="648" y="96"/>
                  </a:lnTo>
                  <a:lnTo>
                    <a:pt x="646" y="94"/>
                  </a:lnTo>
                  <a:lnTo>
                    <a:pt x="644" y="92"/>
                  </a:lnTo>
                  <a:lnTo>
                    <a:pt x="644" y="90"/>
                  </a:lnTo>
                  <a:lnTo>
                    <a:pt x="646" y="88"/>
                  </a:lnTo>
                  <a:lnTo>
                    <a:pt x="648" y="82"/>
                  </a:lnTo>
                  <a:lnTo>
                    <a:pt x="650" y="76"/>
                  </a:lnTo>
                  <a:lnTo>
                    <a:pt x="650" y="70"/>
                  </a:lnTo>
                  <a:lnTo>
                    <a:pt x="650" y="64"/>
                  </a:lnTo>
                  <a:lnTo>
                    <a:pt x="650" y="60"/>
                  </a:lnTo>
                  <a:lnTo>
                    <a:pt x="650" y="58"/>
                  </a:lnTo>
                  <a:lnTo>
                    <a:pt x="648" y="56"/>
                  </a:lnTo>
                  <a:lnTo>
                    <a:pt x="646" y="52"/>
                  </a:lnTo>
                  <a:lnTo>
                    <a:pt x="644" y="48"/>
                  </a:lnTo>
                  <a:lnTo>
                    <a:pt x="644" y="44"/>
                  </a:lnTo>
                  <a:lnTo>
                    <a:pt x="644" y="42"/>
                  </a:lnTo>
                  <a:lnTo>
                    <a:pt x="644" y="42"/>
                  </a:lnTo>
                  <a:lnTo>
                    <a:pt x="642" y="34"/>
                  </a:lnTo>
                  <a:lnTo>
                    <a:pt x="638" y="26"/>
                  </a:lnTo>
                  <a:lnTo>
                    <a:pt x="632" y="16"/>
                  </a:lnTo>
                  <a:lnTo>
                    <a:pt x="626" y="10"/>
                  </a:lnTo>
                  <a:lnTo>
                    <a:pt x="624" y="8"/>
                  </a:lnTo>
                  <a:lnTo>
                    <a:pt x="622" y="2"/>
                  </a:lnTo>
                  <a:lnTo>
                    <a:pt x="620" y="0"/>
                  </a:lnTo>
                  <a:lnTo>
                    <a:pt x="618" y="0"/>
                  </a:lnTo>
                  <a:lnTo>
                    <a:pt x="616" y="0"/>
                  </a:lnTo>
                  <a:lnTo>
                    <a:pt x="614" y="0"/>
                  </a:lnTo>
                  <a:lnTo>
                    <a:pt x="612" y="2"/>
                  </a:lnTo>
                  <a:lnTo>
                    <a:pt x="610" y="4"/>
                  </a:lnTo>
                  <a:lnTo>
                    <a:pt x="610" y="4"/>
                  </a:lnTo>
                  <a:lnTo>
                    <a:pt x="608" y="4"/>
                  </a:lnTo>
                  <a:lnTo>
                    <a:pt x="604" y="6"/>
                  </a:lnTo>
                  <a:lnTo>
                    <a:pt x="604" y="10"/>
                  </a:lnTo>
                  <a:lnTo>
                    <a:pt x="602" y="14"/>
                  </a:lnTo>
                  <a:lnTo>
                    <a:pt x="602" y="20"/>
                  </a:lnTo>
                  <a:lnTo>
                    <a:pt x="600" y="22"/>
                  </a:lnTo>
                  <a:lnTo>
                    <a:pt x="600" y="24"/>
                  </a:lnTo>
                  <a:lnTo>
                    <a:pt x="594" y="28"/>
                  </a:lnTo>
                  <a:lnTo>
                    <a:pt x="590" y="34"/>
                  </a:lnTo>
                  <a:lnTo>
                    <a:pt x="588" y="40"/>
                  </a:lnTo>
                  <a:lnTo>
                    <a:pt x="588" y="44"/>
                  </a:lnTo>
                  <a:lnTo>
                    <a:pt x="588" y="48"/>
                  </a:lnTo>
                  <a:lnTo>
                    <a:pt x="588" y="50"/>
                  </a:lnTo>
                  <a:lnTo>
                    <a:pt x="588" y="52"/>
                  </a:lnTo>
                  <a:lnTo>
                    <a:pt x="590" y="68"/>
                  </a:lnTo>
                  <a:lnTo>
                    <a:pt x="598" y="78"/>
                  </a:lnTo>
                  <a:lnTo>
                    <a:pt x="606" y="84"/>
                  </a:lnTo>
                  <a:lnTo>
                    <a:pt x="612" y="86"/>
                  </a:lnTo>
                  <a:lnTo>
                    <a:pt x="616" y="88"/>
                  </a:lnTo>
                  <a:lnTo>
                    <a:pt x="610" y="92"/>
                  </a:lnTo>
                  <a:lnTo>
                    <a:pt x="608" y="98"/>
                  </a:lnTo>
                  <a:lnTo>
                    <a:pt x="608" y="102"/>
                  </a:lnTo>
                  <a:lnTo>
                    <a:pt x="610" y="106"/>
                  </a:lnTo>
                  <a:lnTo>
                    <a:pt x="612" y="108"/>
                  </a:lnTo>
                  <a:lnTo>
                    <a:pt x="616" y="112"/>
                  </a:lnTo>
                  <a:lnTo>
                    <a:pt x="618" y="114"/>
                  </a:lnTo>
                  <a:lnTo>
                    <a:pt x="622" y="114"/>
                  </a:lnTo>
                  <a:lnTo>
                    <a:pt x="624" y="116"/>
                  </a:lnTo>
                  <a:lnTo>
                    <a:pt x="624" y="116"/>
                  </a:lnTo>
                  <a:lnTo>
                    <a:pt x="628" y="118"/>
                  </a:lnTo>
                  <a:lnTo>
                    <a:pt x="630" y="120"/>
                  </a:lnTo>
                  <a:lnTo>
                    <a:pt x="630" y="122"/>
                  </a:lnTo>
                  <a:lnTo>
                    <a:pt x="630" y="124"/>
                  </a:lnTo>
                  <a:lnTo>
                    <a:pt x="630" y="128"/>
                  </a:lnTo>
                  <a:lnTo>
                    <a:pt x="628" y="130"/>
                  </a:lnTo>
                  <a:lnTo>
                    <a:pt x="628" y="130"/>
                  </a:lnTo>
                  <a:lnTo>
                    <a:pt x="624" y="134"/>
                  </a:lnTo>
                  <a:lnTo>
                    <a:pt x="614" y="140"/>
                  </a:lnTo>
                  <a:lnTo>
                    <a:pt x="606" y="146"/>
                  </a:lnTo>
                  <a:lnTo>
                    <a:pt x="598" y="150"/>
                  </a:lnTo>
                  <a:lnTo>
                    <a:pt x="594" y="152"/>
                  </a:lnTo>
                  <a:lnTo>
                    <a:pt x="588" y="150"/>
                  </a:lnTo>
                  <a:lnTo>
                    <a:pt x="584" y="150"/>
                  </a:lnTo>
                  <a:lnTo>
                    <a:pt x="582" y="150"/>
                  </a:lnTo>
                  <a:lnTo>
                    <a:pt x="582" y="148"/>
                  </a:lnTo>
                  <a:lnTo>
                    <a:pt x="582" y="148"/>
                  </a:lnTo>
                  <a:lnTo>
                    <a:pt x="582" y="148"/>
                  </a:lnTo>
                  <a:lnTo>
                    <a:pt x="584" y="124"/>
                  </a:lnTo>
                  <a:lnTo>
                    <a:pt x="568" y="124"/>
                  </a:lnTo>
                  <a:lnTo>
                    <a:pt x="562" y="124"/>
                  </a:lnTo>
                  <a:lnTo>
                    <a:pt x="558" y="124"/>
                  </a:lnTo>
                  <a:lnTo>
                    <a:pt x="556" y="124"/>
                  </a:lnTo>
                  <a:lnTo>
                    <a:pt x="554" y="126"/>
                  </a:lnTo>
                  <a:lnTo>
                    <a:pt x="554" y="126"/>
                  </a:lnTo>
                  <a:lnTo>
                    <a:pt x="552" y="128"/>
                  </a:lnTo>
                  <a:lnTo>
                    <a:pt x="552" y="128"/>
                  </a:lnTo>
                  <a:lnTo>
                    <a:pt x="554" y="138"/>
                  </a:lnTo>
                  <a:lnTo>
                    <a:pt x="554" y="144"/>
                  </a:lnTo>
                  <a:lnTo>
                    <a:pt x="552" y="148"/>
                  </a:lnTo>
                  <a:lnTo>
                    <a:pt x="552" y="152"/>
                  </a:lnTo>
                  <a:lnTo>
                    <a:pt x="550" y="152"/>
                  </a:lnTo>
                  <a:lnTo>
                    <a:pt x="548" y="152"/>
                  </a:lnTo>
                  <a:lnTo>
                    <a:pt x="546" y="152"/>
                  </a:lnTo>
                  <a:lnTo>
                    <a:pt x="544" y="152"/>
                  </a:lnTo>
                  <a:lnTo>
                    <a:pt x="544" y="150"/>
                  </a:lnTo>
                  <a:lnTo>
                    <a:pt x="542" y="150"/>
                  </a:lnTo>
                  <a:lnTo>
                    <a:pt x="542" y="150"/>
                  </a:lnTo>
                  <a:lnTo>
                    <a:pt x="536" y="146"/>
                  </a:lnTo>
                  <a:lnTo>
                    <a:pt x="532" y="144"/>
                  </a:lnTo>
                  <a:lnTo>
                    <a:pt x="528" y="144"/>
                  </a:lnTo>
                  <a:lnTo>
                    <a:pt x="526" y="144"/>
                  </a:lnTo>
                  <a:lnTo>
                    <a:pt x="524" y="146"/>
                  </a:lnTo>
                  <a:lnTo>
                    <a:pt x="522" y="148"/>
                  </a:lnTo>
                  <a:lnTo>
                    <a:pt x="522" y="148"/>
                  </a:lnTo>
                  <a:lnTo>
                    <a:pt x="516" y="152"/>
                  </a:lnTo>
                  <a:lnTo>
                    <a:pt x="512" y="154"/>
                  </a:lnTo>
                  <a:lnTo>
                    <a:pt x="508" y="154"/>
                  </a:lnTo>
                  <a:lnTo>
                    <a:pt x="506" y="154"/>
                  </a:lnTo>
                  <a:lnTo>
                    <a:pt x="504" y="152"/>
                  </a:lnTo>
                  <a:lnTo>
                    <a:pt x="502" y="150"/>
                  </a:lnTo>
                  <a:lnTo>
                    <a:pt x="500" y="148"/>
                  </a:lnTo>
                  <a:lnTo>
                    <a:pt x="500" y="146"/>
                  </a:lnTo>
                  <a:lnTo>
                    <a:pt x="500" y="146"/>
                  </a:lnTo>
                  <a:lnTo>
                    <a:pt x="498" y="140"/>
                  </a:lnTo>
                  <a:lnTo>
                    <a:pt x="494" y="136"/>
                  </a:lnTo>
                  <a:lnTo>
                    <a:pt x="492" y="134"/>
                  </a:lnTo>
                  <a:lnTo>
                    <a:pt x="488" y="134"/>
                  </a:lnTo>
                  <a:lnTo>
                    <a:pt x="486" y="134"/>
                  </a:lnTo>
                  <a:lnTo>
                    <a:pt x="484" y="134"/>
                  </a:lnTo>
                  <a:lnTo>
                    <a:pt x="482" y="136"/>
                  </a:lnTo>
                  <a:lnTo>
                    <a:pt x="482" y="136"/>
                  </a:lnTo>
                  <a:lnTo>
                    <a:pt x="474" y="132"/>
                  </a:lnTo>
                  <a:lnTo>
                    <a:pt x="468" y="130"/>
                  </a:lnTo>
                  <a:lnTo>
                    <a:pt x="466" y="126"/>
                  </a:lnTo>
                  <a:lnTo>
                    <a:pt x="464" y="124"/>
                  </a:lnTo>
                  <a:lnTo>
                    <a:pt x="464" y="122"/>
                  </a:lnTo>
                  <a:lnTo>
                    <a:pt x="464" y="120"/>
                  </a:lnTo>
                  <a:lnTo>
                    <a:pt x="464" y="120"/>
                  </a:lnTo>
                  <a:lnTo>
                    <a:pt x="462" y="114"/>
                  </a:lnTo>
                  <a:lnTo>
                    <a:pt x="460" y="110"/>
                  </a:lnTo>
                  <a:lnTo>
                    <a:pt x="458" y="108"/>
                  </a:lnTo>
                  <a:lnTo>
                    <a:pt x="456" y="108"/>
                  </a:lnTo>
                  <a:lnTo>
                    <a:pt x="452" y="108"/>
                  </a:lnTo>
                  <a:lnTo>
                    <a:pt x="450" y="110"/>
                  </a:lnTo>
                  <a:lnTo>
                    <a:pt x="448" y="110"/>
                  </a:lnTo>
                  <a:lnTo>
                    <a:pt x="448" y="110"/>
                  </a:lnTo>
                  <a:lnTo>
                    <a:pt x="440" y="110"/>
                  </a:lnTo>
                  <a:lnTo>
                    <a:pt x="434" y="112"/>
                  </a:lnTo>
                  <a:lnTo>
                    <a:pt x="430" y="114"/>
                  </a:lnTo>
                  <a:lnTo>
                    <a:pt x="426" y="116"/>
                  </a:lnTo>
                  <a:lnTo>
                    <a:pt x="424" y="120"/>
                  </a:lnTo>
                  <a:lnTo>
                    <a:pt x="424" y="124"/>
                  </a:lnTo>
                  <a:lnTo>
                    <a:pt x="424" y="128"/>
                  </a:lnTo>
                  <a:lnTo>
                    <a:pt x="424" y="130"/>
                  </a:lnTo>
                  <a:lnTo>
                    <a:pt x="424" y="134"/>
                  </a:lnTo>
                  <a:lnTo>
                    <a:pt x="424" y="134"/>
                  </a:lnTo>
                  <a:lnTo>
                    <a:pt x="424" y="136"/>
                  </a:lnTo>
                  <a:lnTo>
                    <a:pt x="428" y="138"/>
                  </a:lnTo>
                  <a:lnTo>
                    <a:pt x="430" y="142"/>
                  </a:lnTo>
                  <a:lnTo>
                    <a:pt x="430" y="144"/>
                  </a:lnTo>
                  <a:lnTo>
                    <a:pt x="428" y="148"/>
                  </a:lnTo>
                  <a:lnTo>
                    <a:pt x="426" y="150"/>
                  </a:lnTo>
                  <a:lnTo>
                    <a:pt x="426" y="152"/>
                  </a:lnTo>
                  <a:lnTo>
                    <a:pt x="424" y="152"/>
                  </a:lnTo>
                  <a:lnTo>
                    <a:pt x="424" y="178"/>
                  </a:lnTo>
                  <a:lnTo>
                    <a:pt x="422" y="182"/>
                  </a:lnTo>
                  <a:lnTo>
                    <a:pt x="422" y="186"/>
                  </a:lnTo>
                  <a:lnTo>
                    <a:pt x="420" y="186"/>
                  </a:lnTo>
                  <a:lnTo>
                    <a:pt x="420" y="186"/>
                  </a:lnTo>
                  <a:lnTo>
                    <a:pt x="420" y="186"/>
                  </a:lnTo>
                  <a:lnTo>
                    <a:pt x="420" y="186"/>
                  </a:lnTo>
                  <a:lnTo>
                    <a:pt x="420" y="186"/>
                  </a:lnTo>
                  <a:lnTo>
                    <a:pt x="414" y="172"/>
                  </a:lnTo>
                  <a:lnTo>
                    <a:pt x="406" y="158"/>
                  </a:lnTo>
                  <a:lnTo>
                    <a:pt x="400" y="144"/>
                  </a:lnTo>
                  <a:lnTo>
                    <a:pt x="394" y="138"/>
                  </a:lnTo>
                  <a:lnTo>
                    <a:pt x="392" y="136"/>
                  </a:lnTo>
                  <a:lnTo>
                    <a:pt x="390" y="138"/>
                  </a:lnTo>
                  <a:lnTo>
                    <a:pt x="388" y="140"/>
                  </a:lnTo>
                  <a:lnTo>
                    <a:pt x="386" y="144"/>
                  </a:lnTo>
                  <a:lnTo>
                    <a:pt x="386" y="148"/>
                  </a:lnTo>
                  <a:lnTo>
                    <a:pt x="384" y="150"/>
                  </a:lnTo>
                  <a:lnTo>
                    <a:pt x="384" y="152"/>
                  </a:lnTo>
                  <a:lnTo>
                    <a:pt x="380" y="148"/>
                  </a:lnTo>
                  <a:lnTo>
                    <a:pt x="376" y="148"/>
                  </a:lnTo>
                  <a:lnTo>
                    <a:pt x="370" y="148"/>
                  </a:lnTo>
                  <a:lnTo>
                    <a:pt x="366" y="148"/>
                  </a:lnTo>
                  <a:lnTo>
                    <a:pt x="362" y="148"/>
                  </a:lnTo>
                  <a:lnTo>
                    <a:pt x="358" y="150"/>
                  </a:lnTo>
                  <a:lnTo>
                    <a:pt x="358" y="150"/>
                  </a:lnTo>
                  <a:lnTo>
                    <a:pt x="348" y="150"/>
                  </a:lnTo>
                  <a:lnTo>
                    <a:pt x="342" y="148"/>
                  </a:lnTo>
                  <a:lnTo>
                    <a:pt x="340" y="148"/>
                  </a:lnTo>
                  <a:lnTo>
                    <a:pt x="338" y="146"/>
                  </a:lnTo>
                  <a:lnTo>
                    <a:pt x="336" y="144"/>
                  </a:lnTo>
                  <a:lnTo>
                    <a:pt x="336" y="142"/>
                  </a:lnTo>
                  <a:lnTo>
                    <a:pt x="338" y="140"/>
                  </a:lnTo>
                  <a:lnTo>
                    <a:pt x="340" y="140"/>
                  </a:lnTo>
                  <a:lnTo>
                    <a:pt x="342" y="138"/>
                  </a:lnTo>
                  <a:lnTo>
                    <a:pt x="342" y="138"/>
                  </a:lnTo>
                  <a:lnTo>
                    <a:pt x="342" y="138"/>
                  </a:lnTo>
                  <a:lnTo>
                    <a:pt x="346" y="130"/>
                  </a:lnTo>
                  <a:lnTo>
                    <a:pt x="350" y="124"/>
                  </a:lnTo>
                  <a:lnTo>
                    <a:pt x="350" y="120"/>
                  </a:lnTo>
                  <a:lnTo>
                    <a:pt x="350" y="116"/>
                  </a:lnTo>
                  <a:lnTo>
                    <a:pt x="348" y="112"/>
                  </a:lnTo>
                  <a:lnTo>
                    <a:pt x="346" y="110"/>
                  </a:lnTo>
                  <a:lnTo>
                    <a:pt x="344" y="108"/>
                  </a:lnTo>
                  <a:lnTo>
                    <a:pt x="342" y="108"/>
                  </a:lnTo>
                  <a:lnTo>
                    <a:pt x="340" y="106"/>
                  </a:lnTo>
                  <a:lnTo>
                    <a:pt x="340" y="106"/>
                  </a:lnTo>
                  <a:lnTo>
                    <a:pt x="334" y="102"/>
                  </a:lnTo>
                  <a:lnTo>
                    <a:pt x="332" y="100"/>
                  </a:lnTo>
                  <a:lnTo>
                    <a:pt x="330" y="98"/>
                  </a:lnTo>
                  <a:lnTo>
                    <a:pt x="328" y="98"/>
                  </a:lnTo>
                  <a:lnTo>
                    <a:pt x="328" y="100"/>
                  </a:lnTo>
                  <a:lnTo>
                    <a:pt x="326" y="100"/>
                  </a:lnTo>
                  <a:lnTo>
                    <a:pt x="326" y="102"/>
                  </a:lnTo>
                  <a:lnTo>
                    <a:pt x="326" y="104"/>
                  </a:lnTo>
                  <a:lnTo>
                    <a:pt x="328" y="104"/>
                  </a:lnTo>
                  <a:lnTo>
                    <a:pt x="328" y="106"/>
                  </a:lnTo>
                  <a:lnTo>
                    <a:pt x="328" y="110"/>
                  </a:lnTo>
                  <a:lnTo>
                    <a:pt x="326" y="112"/>
                  </a:lnTo>
                  <a:lnTo>
                    <a:pt x="326" y="114"/>
                  </a:lnTo>
                  <a:lnTo>
                    <a:pt x="324" y="114"/>
                  </a:lnTo>
                  <a:lnTo>
                    <a:pt x="322" y="112"/>
                  </a:lnTo>
                  <a:lnTo>
                    <a:pt x="320" y="112"/>
                  </a:lnTo>
                  <a:lnTo>
                    <a:pt x="318" y="110"/>
                  </a:lnTo>
                  <a:lnTo>
                    <a:pt x="316" y="108"/>
                  </a:lnTo>
                  <a:lnTo>
                    <a:pt x="316" y="108"/>
                  </a:lnTo>
                  <a:lnTo>
                    <a:pt x="298" y="94"/>
                  </a:lnTo>
                  <a:lnTo>
                    <a:pt x="282" y="84"/>
                  </a:lnTo>
                  <a:lnTo>
                    <a:pt x="268" y="78"/>
                  </a:lnTo>
                  <a:lnTo>
                    <a:pt x="262" y="76"/>
                  </a:lnTo>
                  <a:lnTo>
                    <a:pt x="252" y="74"/>
                  </a:lnTo>
                  <a:lnTo>
                    <a:pt x="244" y="72"/>
                  </a:lnTo>
                  <a:lnTo>
                    <a:pt x="240" y="70"/>
                  </a:lnTo>
                  <a:lnTo>
                    <a:pt x="236" y="68"/>
                  </a:lnTo>
                  <a:lnTo>
                    <a:pt x="234" y="66"/>
                  </a:lnTo>
                  <a:lnTo>
                    <a:pt x="232" y="66"/>
                  </a:lnTo>
                  <a:lnTo>
                    <a:pt x="232" y="66"/>
                  </a:lnTo>
                  <a:lnTo>
                    <a:pt x="228" y="62"/>
                  </a:lnTo>
                  <a:lnTo>
                    <a:pt x="224" y="62"/>
                  </a:lnTo>
                  <a:lnTo>
                    <a:pt x="222" y="62"/>
                  </a:lnTo>
                  <a:lnTo>
                    <a:pt x="222" y="64"/>
                  </a:lnTo>
                  <a:lnTo>
                    <a:pt x="220" y="66"/>
                  </a:lnTo>
                  <a:lnTo>
                    <a:pt x="220" y="68"/>
                  </a:lnTo>
                  <a:lnTo>
                    <a:pt x="220" y="72"/>
                  </a:lnTo>
                  <a:lnTo>
                    <a:pt x="222" y="74"/>
                  </a:lnTo>
                  <a:lnTo>
                    <a:pt x="222" y="76"/>
                  </a:lnTo>
                  <a:lnTo>
                    <a:pt x="222" y="76"/>
                  </a:lnTo>
                  <a:lnTo>
                    <a:pt x="220" y="80"/>
                  </a:lnTo>
                  <a:lnTo>
                    <a:pt x="218" y="82"/>
                  </a:lnTo>
                  <a:lnTo>
                    <a:pt x="216" y="84"/>
                  </a:lnTo>
                  <a:lnTo>
                    <a:pt x="214" y="82"/>
                  </a:lnTo>
                  <a:lnTo>
                    <a:pt x="212" y="82"/>
                  </a:lnTo>
                  <a:lnTo>
                    <a:pt x="212" y="80"/>
                  </a:lnTo>
                  <a:lnTo>
                    <a:pt x="212" y="80"/>
                  </a:lnTo>
                  <a:lnTo>
                    <a:pt x="208" y="72"/>
                  </a:lnTo>
                  <a:lnTo>
                    <a:pt x="200" y="60"/>
                  </a:lnTo>
                  <a:lnTo>
                    <a:pt x="194" y="52"/>
                  </a:lnTo>
                  <a:lnTo>
                    <a:pt x="190" y="48"/>
                  </a:lnTo>
                  <a:lnTo>
                    <a:pt x="186" y="44"/>
                  </a:lnTo>
                  <a:lnTo>
                    <a:pt x="182" y="44"/>
                  </a:lnTo>
                  <a:lnTo>
                    <a:pt x="180" y="44"/>
                  </a:lnTo>
                  <a:lnTo>
                    <a:pt x="180" y="44"/>
                  </a:lnTo>
                  <a:lnTo>
                    <a:pt x="178" y="46"/>
                  </a:lnTo>
                  <a:lnTo>
                    <a:pt x="180" y="48"/>
                  </a:lnTo>
                  <a:lnTo>
                    <a:pt x="180" y="50"/>
                  </a:lnTo>
                  <a:lnTo>
                    <a:pt x="180" y="52"/>
                  </a:lnTo>
                  <a:lnTo>
                    <a:pt x="182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0" y="62"/>
                  </a:lnTo>
                  <a:lnTo>
                    <a:pt x="178" y="66"/>
                  </a:lnTo>
                  <a:lnTo>
                    <a:pt x="176" y="68"/>
                  </a:lnTo>
                  <a:lnTo>
                    <a:pt x="174" y="68"/>
                  </a:lnTo>
                  <a:lnTo>
                    <a:pt x="170" y="66"/>
                  </a:lnTo>
                  <a:lnTo>
                    <a:pt x="168" y="64"/>
                  </a:lnTo>
                  <a:lnTo>
                    <a:pt x="166" y="62"/>
                  </a:lnTo>
                  <a:lnTo>
                    <a:pt x="166" y="62"/>
                  </a:lnTo>
                  <a:lnTo>
                    <a:pt x="166" y="60"/>
                  </a:lnTo>
                  <a:lnTo>
                    <a:pt x="162" y="58"/>
                  </a:lnTo>
                  <a:lnTo>
                    <a:pt x="158" y="58"/>
                  </a:lnTo>
                  <a:lnTo>
                    <a:pt x="156" y="58"/>
                  </a:lnTo>
                  <a:lnTo>
                    <a:pt x="152" y="60"/>
                  </a:lnTo>
                  <a:lnTo>
                    <a:pt x="150" y="6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6"/>
                  </a:lnTo>
                  <a:lnTo>
                    <a:pt x="144" y="68"/>
                  </a:lnTo>
                  <a:lnTo>
                    <a:pt x="142" y="72"/>
                  </a:lnTo>
                  <a:lnTo>
                    <a:pt x="138" y="74"/>
                  </a:lnTo>
                  <a:lnTo>
                    <a:pt x="136" y="76"/>
                  </a:lnTo>
                  <a:lnTo>
                    <a:pt x="134" y="76"/>
                  </a:lnTo>
                  <a:lnTo>
                    <a:pt x="124" y="78"/>
                  </a:lnTo>
                  <a:lnTo>
                    <a:pt x="112" y="84"/>
                  </a:lnTo>
                  <a:lnTo>
                    <a:pt x="102" y="92"/>
                  </a:lnTo>
                  <a:lnTo>
                    <a:pt x="96" y="98"/>
                  </a:lnTo>
                  <a:lnTo>
                    <a:pt x="92" y="100"/>
                  </a:lnTo>
                  <a:lnTo>
                    <a:pt x="86" y="104"/>
                  </a:lnTo>
                  <a:lnTo>
                    <a:pt x="80" y="108"/>
                  </a:lnTo>
                  <a:lnTo>
                    <a:pt x="76" y="108"/>
                  </a:lnTo>
                  <a:lnTo>
                    <a:pt x="72" y="108"/>
                  </a:lnTo>
                  <a:lnTo>
                    <a:pt x="68" y="108"/>
                  </a:lnTo>
                  <a:lnTo>
                    <a:pt x="66" y="106"/>
                  </a:lnTo>
                  <a:lnTo>
                    <a:pt x="60" y="100"/>
                  </a:lnTo>
                  <a:lnTo>
                    <a:pt x="52" y="94"/>
                  </a:lnTo>
                  <a:lnTo>
                    <a:pt x="42" y="88"/>
                  </a:lnTo>
                  <a:lnTo>
                    <a:pt x="34" y="84"/>
                  </a:lnTo>
                  <a:lnTo>
                    <a:pt x="32" y="82"/>
                  </a:lnTo>
                  <a:lnTo>
                    <a:pt x="22" y="80"/>
                  </a:lnTo>
                  <a:lnTo>
                    <a:pt x="12" y="76"/>
                  </a:lnTo>
                  <a:lnTo>
                    <a:pt x="2" y="72"/>
                  </a:lnTo>
                  <a:lnTo>
                    <a:pt x="0" y="72"/>
                  </a:lnTo>
                  <a:lnTo>
                    <a:pt x="0" y="364"/>
                  </a:lnTo>
                  <a:lnTo>
                    <a:pt x="12" y="364"/>
                  </a:lnTo>
                  <a:lnTo>
                    <a:pt x="20" y="370"/>
                  </a:lnTo>
                  <a:lnTo>
                    <a:pt x="30" y="376"/>
                  </a:lnTo>
                  <a:lnTo>
                    <a:pt x="40" y="384"/>
                  </a:lnTo>
                  <a:lnTo>
                    <a:pt x="50" y="392"/>
                  </a:lnTo>
                  <a:lnTo>
                    <a:pt x="58" y="398"/>
                  </a:lnTo>
                  <a:lnTo>
                    <a:pt x="60" y="400"/>
                  </a:lnTo>
                  <a:lnTo>
                    <a:pt x="64" y="400"/>
                  </a:lnTo>
                  <a:lnTo>
                    <a:pt x="70" y="396"/>
                  </a:lnTo>
                  <a:lnTo>
                    <a:pt x="74" y="394"/>
                  </a:lnTo>
                  <a:lnTo>
                    <a:pt x="78" y="390"/>
                  </a:lnTo>
                  <a:lnTo>
                    <a:pt x="80" y="388"/>
                  </a:lnTo>
                  <a:lnTo>
                    <a:pt x="82" y="388"/>
                  </a:lnTo>
                  <a:lnTo>
                    <a:pt x="88" y="392"/>
                  </a:lnTo>
                  <a:lnTo>
                    <a:pt x="96" y="402"/>
                  </a:lnTo>
                  <a:lnTo>
                    <a:pt x="106" y="414"/>
                  </a:lnTo>
                  <a:lnTo>
                    <a:pt x="116" y="428"/>
                  </a:lnTo>
                  <a:lnTo>
                    <a:pt x="124" y="440"/>
                  </a:lnTo>
                  <a:lnTo>
                    <a:pt x="130" y="448"/>
                  </a:lnTo>
                  <a:lnTo>
                    <a:pt x="132" y="452"/>
                  </a:lnTo>
                  <a:lnTo>
                    <a:pt x="136" y="460"/>
                  </a:lnTo>
                  <a:lnTo>
                    <a:pt x="140" y="466"/>
                  </a:lnTo>
                  <a:lnTo>
                    <a:pt x="146" y="472"/>
                  </a:lnTo>
                  <a:lnTo>
                    <a:pt x="150" y="476"/>
                  </a:lnTo>
                  <a:lnTo>
                    <a:pt x="152" y="478"/>
                  </a:lnTo>
                  <a:lnTo>
                    <a:pt x="154" y="478"/>
                  </a:lnTo>
                  <a:lnTo>
                    <a:pt x="154" y="486"/>
                  </a:lnTo>
                  <a:lnTo>
                    <a:pt x="152" y="496"/>
                  </a:lnTo>
                  <a:lnTo>
                    <a:pt x="150" y="508"/>
                  </a:lnTo>
                  <a:lnTo>
                    <a:pt x="148" y="516"/>
                  </a:lnTo>
                  <a:lnTo>
                    <a:pt x="146" y="520"/>
                  </a:lnTo>
                  <a:lnTo>
                    <a:pt x="146" y="526"/>
                  </a:lnTo>
                  <a:lnTo>
                    <a:pt x="146" y="532"/>
                  </a:lnTo>
                  <a:lnTo>
                    <a:pt x="148" y="536"/>
                  </a:lnTo>
                  <a:lnTo>
                    <a:pt x="150" y="538"/>
                  </a:lnTo>
                  <a:lnTo>
                    <a:pt x="150" y="540"/>
                  </a:lnTo>
                  <a:lnTo>
                    <a:pt x="156" y="542"/>
                  </a:lnTo>
                  <a:lnTo>
                    <a:pt x="160" y="548"/>
                  </a:lnTo>
                  <a:lnTo>
                    <a:pt x="164" y="552"/>
                  </a:lnTo>
                  <a:lnTo>
                    <a:pt x="166" y="558"/>
                  </a:lnTo>
                  <a:lnTo>
                    <a:pt x="168" y="562"/>
                  </a:lnTo>
                  <a:lnTo>
                    <a:pt x="170" y="568"/>
                  </a:lnTo>
                  <a:lnTo>
                    <a:pt x="172" y="570"/>
                  </a:lnTo>
                  <a:lnTo>
                    <a:pt x="172" y="572"/>
                  </a:lnTo>
                  <a:lnTo>
                    <a:pt x="188" y="584"/>
                  </a:lnTo>
                  <a:lnTo>
                    <a:pt x="200" y="594"/>
                  </a:lnTo>
                  <a:lnTo>
                    <a:pt x="210" y="598"/>
                  </a:lnTo>
                  <a:lnTo>
                    <a:pt x="214" y="600"/>
                  </a:lnTo>
                  <a:lnTo>
                    <a:pt x="220" y="606"/>
                  </a:lnTo>
                  <a:lnTo>
                    <a:pt x="224" y="612"/>
                  </a:lnTo>
                  <a:lnTo>
                    <a:pt x="228" y="618"/>
                  </a:lnTo>
                  <a:lnTo>
                    <a:pt x="230" y="622"/>
                  </a:lnTo>
                  <a:lnTo>
                    <a:pt x="230" y="626"/>
                  </a:lnTo>
                  <a:lnTo>
                    <a:pt x="230" y="626"/>
                  </a:lnTo>
                  <a:lnTo>
                    <a:pt x="592" y="626"/>
                  </a:lnTo>
                  <a:lnTo>
                    <a:pt x="604" y="636"/>
                  </a:lnTo>
                  <a:lnTo>
                    <a:pt x="628" y="638"/>
                  </a:lnTo>
                  <a:lnTo>
                    <a:pt x="630" y="642"/>
                  </a:lnTo>
                  <a:lnTo>
                    <a:pt x="634" y="644"/>
                  </a:lnTo>
                  <a:lnTo>
                    <a:pt x="638" y="646"/>
                  </a:lnTo>
                  <a:lnTo>
                    <a:pt x="642" y="646"/>
                  </a:lnTo>
                  <a:lnTo>
                    <a:pt x="644" y="646"/>
                  </a:lnTo>
                  <a:lnTo>
                    <a:pt x="646" y="646"/>
                  </a:lnTo>
                  <a:lnTo>
                    <a:pt x="652" y="644"/>
                  </a:lnTo>
                  <a:lnTo>
                    <a:pt x="658" y="642"/>
                  </a:lnTo>
                  <a:lnTo>
                    <a:pt x="662" y="640"/>
                  </a:lnTo>
                  <a:lnTo>
                    <a:pt x="666" y="638"/>
                  </a:lnTo>
                  <a:lnTo>
                    <a:pt x="668" y="636"/>
                  </a:lnTo>
                  <a:lnTo>
                    <a:pt x="668" y="634"/>
                  </a:lnTo>
                  <a:lnTo>
                    <a:pt x="682" y="632"/>
                  </a:lnTo>
                  <a:lnTo>
                    <a:pt x="694" y="634"/>
                  </a:lnTo>
                  <a:lnTo>
                    <a:pt x="702" y="638"/>
                  </a:lnTo>
                  <a:lnTo>
                    <a:pt x="706" y="644"/>
                  </a:lnTo>
                  <a:lnTo>
                    <a:pt x="708" y="646"/>
                  </a:lnTo>
                  <a:lnTo>
                    <a:pt x="716" y="646"/>
                  </a:lnTo>
                  <a:lnTo>
                    <a:pt x="720" y="648"/>
                  </a:lnTo>
                  <a:lnTo>
                    <a:pt x="724" y="650"/>
                  </a:lnTo>
                  <a:lnTo>
                    <a:pt x="726" y="652"/>
                  </a:lnTo>
                  <a:lnTo>
                    <a:pt x="726" y="654"/>
                  </a:lnTo>
                  <a:lnTo>
                    <a:pt x="726" y="656"/>
                  </a:lnTo>
                  <a:lnTo>
                    <a:pt x="724" y="658"/>
                  </a:lnTo>
                  <a:lnTo>
                    <a:pt x="724" y="660"/>
                  </a:lnTo>
                  <a:lnTo>
                    <a:pt x="724" y="660"/>
                  </a:lnTo>
                  <a:lnTo>
                    <a:pt x="726" y="668"/>
                  </a:lnTo>
                  <a:lnTo>
                    <a:pt x="728" y="674"/>
                  </a:lnTo>
                  <a:lnTo>
                    <a:pt x="730" y="674"/>
                  </a:lnTo>
                  <a:lnTo>
                    <a:pt x="734" y="674"/>
                  </a:lnTo>
                  <a:lnTo>
                    <a:pt x="738" y="674"/>
                  </a:lnTo>
                  <a:lnTo>
                    <a:pt x="744" y="674"/>
                  </a:lnTo>
                  <a:lnTo>
                    <a:pt x="748" y="674"/>
                  </a:lnTo>
                  <a:lnTo>
                    <a:pt x="752" y="672"/>
                  </a:lnTo>
                  <a:lnTo>
                    <a:pt x="756" y="672"/>
                  </a:lnTo>
                  <a:lnTo>
                    <a:pt x="762" y="672"/>
                  </a:lnTo>
                  <a:lnTo>
                    <a:pt x="768" y="674"/>
                  </a:lnTo>
                  <a:lnTo>
                    <a:pt x="772" y="676"/>
                  </a:lnTo>
                  <a:lnTo>
                    <a:pt x="776" y="678"/>
                  </a:lnTo>
                  <a:lnTo>
                    <a:pt x="780" y="682"/>
                  </a:lnTo>
                  <a:lnTo>
                    <a:pt x="784" y="684"/>
                  </a:lnTo>
                  <a:lnTo>
                    <a:pt x="788" y="688"/>
                  </a:lnTo>
                  <a:lnTo>
                    <a:pt x="790" y="690"/>
                  </a:lnTo>
                  <a:lnTo>
                    <a:pt x="790" y="692"/>
                  </a:lnTo>
                  <a:lnTo>
                    <a:pt x="788" y="694"/>
                  </a:lnTo>
                  <a:lnTo>
                    <a:pt x="788" y="694"/>
                  </a:lnTo>
                  <a:lnTo>
                    <a:pt x="790" y="698"/>
                  </a:lnTo>
                  <a:lnTo>
                    <a:pt x="790" y="698"/>
                  </a:lnTo>
                  <a:lnTo>
                    <a:pt x="788" y="700"/>
                  </a:lnTo>
                  <a:lnTo>
                    <a:pt x="786" y="702"/>
                  </a:lnTo>
                  <a:lnTo>
                    <a:pt x="784" y="704"/>
                  </a:lnTo>
                  <a:lnTo>
                    <a:pt x="780" y="704"/>
                  </a:lnTo>
                  <a:lnTo>
                    <a:pt x="778" y="702"/>
                  </a:lnTo>
                  <a:lnTo>
                    <a:pt x="774" y="702"/>
                  </a:lnTo>
                  <a:lnTo>
                    <a:pt x="772" y="702"/>
                  </a:lnTo>
                  <a:lnTo>
                    <a:pt x="770" y="702"/>
                  </a:lnTo>
                  <a:lnTo>
                    <a:pt x="764" y="696"/>
                  </a:lnTo>
                  <a:lnTo>
                    <a:pt x="764" y="696"/>
                  </a:lnTo>
                  <a:lnTo>
                    <a:pt x="766" y="700"/>
                  </a:lnTo>
                  <a:lnTo>
                    <a:pt x="766" y="702"/>
                  </a:lnTo>
                  <a:lnTo>
                    <a:pt x="768" y="706"/>
                  </a:lnTo>
                  <a:lnTo>
                    <a:pt x="766" y="712"/>
                  </a:lnTo>
                  <a:lnTo>
                    <a:pt x="766" y="716"/>
                  </a:lnTo>
                  <a:lnTo>
                    <a:pt x="762" y="718"/>
                  </a:lnTo>
                  <a:lnTo>
                    <a:pt x="760" y="718"/>
                  </a:lnTo>
                  <a:lnTo>
                    <a:pt x="756" y="720"/>
                  </a:lnTo>
                  <a:lnTo>
                    <a:pt x="752" y="722"/>
                  </a:lnTo>
                  <a:lnTo>
                    <a:pt x="750" y="724"/>
                  </a:lnTo>
                  <a:lnTo>
                    <a:pt x="750" y="726"/>
                  </a:lnTo>
                  <a:lnTo>
                    <a:pt x="752" y="728"/>
                  </a:lnTo>
                  <a:lnTo>
                    <a:pt x="752" y="730"/>
                  </a:lnTo>
                  <a:lnTo>
                    <a:pt x="752" y="732"/>
                  </a:lnTo>
                  <a:lnTo>
                    <a:pt x="752" y="730"/>
                  </a:lnTo>
                  <a:lnTo>
                    <a:pt x="754" y="730"/>
                  </a:lnTo>
                  <a:lnTo>
                    <a:pt x="754" y="730"/>
                  </a:lnTo>
                  <a:lnTo>
                    <a:pt x="756" y="732"/>
                  </a:lnTo>
                  <a:lnTo>
                    <a:pt x="758" y="736"/>
                  </a:lnTo>
                  <a:lnTo>
                    <a:pt x="756" y="738"/>
                  </a:lnTo>
                  <a:lnTo>
                    <a:pt x="756" y="740"/>
                  </a:lnTo>
                  <a:lnTo>
                    <a:pt x="754" y="740"/>
                  </a:lnTo>
                  <a:lnTo>
                    <a:pt x="752" y="742"/>
                  </a:lnTo>
                  <a:lnTo>
                    <a:pt x="752" y="742"/>
                  </a:lnTo>
                  <a:lnTo>
                    <a:pt x="750" y="744"/>
                  </a:lnTo>
                  <a:lnTo>
                    <a:pt x="748" y="746"/>
                  </a:lnTo>
                  <a:lnTo>
                    <a:pt x="748" y="746"/>
                  </a:lnTo>
                  <a:lnTo>
                    <a:pt x="752" y="746"/>
                  </a:lnTo>
                  <a:lnTo>
                    <a:pt x="754" y="746"/>
                  </a:lnTo>
                  <a:lnTo>
                    <a:pt x="760" y="744"/>
                  </a:lnTo>
                  <a:lnTo>
                    <a:pt x="764" y="740"/>
                  </a:lnTo>
                  <a:lnTo>
                    <a:pt x="768" y="736"/>
                  </a:lnTo>
                  <a:lnTo>
                    <a:pt x="770" y="734"/>
                  </a:lnTo>
                  <a:lnTo>
                    <a:pt x="770" y="730"/>
                  </a:lnTo>
                  <a:lnTo>
                    <a:pt x="772" y="728"/>
                  </a:lnTo>
                  <a:lnTo>
                    <a:pt x="774" y="724"/>
                  </a:lnTo>
                  <a:lnTo>
                    <a:pt x="776" y="722"/>
                  </a:lnTo>
                  <a:lnTo>
                    <a:pt x="782" y="722"/>
                  </a:lnTo>
                  <a:lnTo>
                    <a:pt x="788" y="722"/>
                  </a:lnTo>
                  <a:lnTo>
                    <a:pt x="794" y="722"/>
                  </a:lnTo>
                  <a:lnTo>
                    <a:pt x="798" y="722"/>
                  </a:lnTo>
                  <a:lnTo>
                    <a:pt x="802" y="722"/>
                  </a:lnTo>
                  <a:lnTo>
                    <a:pt x="802" y="722"/>
                  </a:lnTo>
                  <a:lnTo>
                    <a:pt x="800" y="722"/>
                  </a:lnTo>
                  <a:lnTo>
                    <a:pt x="798" y="720"/>
                  </a:lnTo>
                  <a:lnTo>
                    <a:pt x="798" y="718"/>
                  </a:lnTo>
                  <a:lnTo>
                    <a:pt x="798" y="714"/>
                  </a:lnTo>
                  <a:lnTo>
                    <a:pt x="800" y="712"/>
                  </a:lnTo>
                  <a:lnTo>
                    <a:pt x="804" y="708"/>
                  </a:lnTo>
                  <a:lnTo>
                    <a:pt x="806" y="704"/>
                  </a:lnTo>
                  <a:lnTo>
                    <a:pt x="810" y="700"/>
                  </a:lnTo>
                  <a:lnTo>
                    <a:pt x="814" y="698"/>
                  </a:lnTo>
                  <a:lnTo>
                    <a:pt x="820" y="696"/>
                  </a:lnTo>
                  <a:lnTo>
                    <a:pt x="826" y="696"/>
                  </a:lnTo>
                  <a:lnTo>
                    <a:pt x="832" y="696"/>
                  </a:lnTo>
                  <a:lnTo>
                    <a:pt x="838" y="696"/>
                  </a:lnTo>
                  <a:lnTo>
                    <a:pt x="840" y="698"/>
                  </a:lnTo>
                  <a:lnTo>
                    <a:pt x="842" y="698"/>
                  </a:lnTo>
                  <a:lnTo>
                    <a:pt x="846" y="700"/>
                  </a:lnTo>
                  <a:lnTo>
                    <a:pt x="848" y="700"/>
                  </a:lnTo>
                  <a:lnTo>
                    <a:pt x="850" y="702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6" name="Freeform 373"/>
            <p:cNvSpPr/>
            <p:nvPr/>
          </p:nvSpPr>
          <p:spPr bwMode="gray">
            <a:xfrm>
              <a:off x="3313" y="1796"/>
              <a:ext cx="492" cy="498"/>
            </a:xfrm>
            <a:custGeom>
              <a:avLst/>
              <a:gdLst>
                <a:gd name="T0" fmla="*/ 318 w 492"/>
                <a:gd name="T1" fmla="*/ 44 h 498"/>
                <a:gd name="T2" fmla="*/ 282 w 492"/>
                <a:gd name="T3" fmla="*/ 40 h 498"/>
                <a:gd name="T4" fmla="*/ 262 w 492"/>
                <a:gd name="T5" fmla="*/ 32 h 498"/>
                <a:gd name="T6" fmla="*/ 242 w 492"/>
                <a:gd name="T7" fmla="*/ 24 h 498"/>
                <a:gd name="T8" fmla="*/ 230 w 492"/>
                <a:gd name="T9" fmla="*/ 28 h 498"/>
                <a:gd name="T10" fmla="*/ 220 w 492"/>
                <a:gd name="T11" fmla="*/ 32 h 498"/>
                <a:gd name="T12" fmla="*/ 176 w 492"/>
                <a:gd name="T13" fmla="*/ 4 h 498"/>
                <a:gd name="T14" fmla="*/ 118 w 492"/>
                <a:gd name="T15" fmla="*/ 12 h 498"/>
                <a:gd name="T16" fmla="*/ 100 w 492"/>
                <a:gd name="T17" fmla="*/ 14 h 498"/>
                <a:gd name="T18" fmla="*/ 68 w 492"/>
                <a:gd name="T19" fmla="*/ 60 h 498"/>
                <a:gd name="T20" fmla="*/ 18 w 492"/>
                <a:gd name="T21" fmla="*/ 98 h 498"/>
                <a:gd name="T22" fmla="*/ 60 w 492"/>
                <a:gd name="T23" fmla="*/ 144 h 498"/>
                <a:gd name="T24" fmla="*/ 58 w 492"/>
                <a:gd name="T25" fmla="*/ 178 h 498"/>
                <a:gd name="T26" fmla="*/ 8 w 492"/>
                <a:gd name="T27" fmla="*/ 182 h 498"/>
                <a:gd name="T28" fmla="*/ 62 w 492"/>
                <a:gd name="T29" fmla="*/ 228 h 498"/>
                <a:gd name="T30" fmla="*/ 86 w 492"/>
                <a:gd name="T31" fmla="*/ 220 h 498"/>
                <a:gd name="T32" fmla="*/ 86 w 492"/>
                <a:gd name="T33" fmla="*/ 236 h 498"/>
                <a:gd name="T34" fmla="*/ 76 w 492"/>
                <a:gd name="T35" fmla="*/ 260 h 498"/>
                <a:gd name="T36" fmla="*/ 52 w 492"/>
                <a:gd name="T37" fmla="*/ 284 h 498"/>
                <a:gd name="T38" fmla="*/ 18 w 492"/>
                <a:gd name="T39" fmla="*/ 308 h 498"/>
                <a:gd name="T40" fmla="*/ 28 w 492"/>
                <a:gd name="T41" fmla="*/ 328 h 498"/>
                <a:gd name="T42" fmla="*/ 38 w 492"/>
                <a:gd name="T43" fmla="*/ 352 h 498"/>
                <a:gd name="T44" fmla="*/ 68 w 492"/>
                <a:gd name="T45" fmla="*/ 362 h 498"/>
                <a:gd name="T46" fmla="*/ 74 w 492"/>
                <a:gd name="T47" fmla="*/ 386 h 498"/>
                <a:gd name="T48" fmla="*/ 92 w 492"/>
                <a:gd name="T49" fmla="*/ 382 h 498"/>
                <a:gd name="T50" fmla="*/ 102 w 492"/>
                <a:gd name="T51" fmla="*/ 394 h 498"/>
                <a:gd name="T52" fmla="*/ 124 w 492"/>
                <a:gd name="T53" fmla="*/ 390 h 498"/>
                <a:gd name="T54" fmla="*/ 138 w 492"/>
                <a:gd name="T55" fmla="*/ 384 h 498"/>
                <a:gd name="T56" fmla="*/ 104 w 492"/>
                <a:gd name="T57" fmla="*/ 434 h 498"/>
                <a:gd name="T58" fmla="*/ 68 w 492"/>
                <a:gd name="T59" fmla="*/ 464 h 498"/>
                <a:gd name="T60" fmla="*/ 86 w 492"/>
                <a:gd name="T61" fmla="*/ 466 h 498"/>
                <a:gd name="T62" fmla="*/ 160 w 492"/>
                <a:gd name="T63" fmla="*/ 412 h 498"/>
                <a:gd name="T64" fmla="*/ 186 w 492"/>
                <a:gd name="T65" fmla="*/ 390 h 498"/>
                <a:gd name="T66" fmla="*/ 178 w 492"/>
                <a:gd name="T67" fmla="*/ 374 h 498"/>
                <a:gd name="T68" fmla="*/ 206 w 492"/>
                <a:gd name="T69" fmla="*/ 326 h 498"/>
                <a:gd name="T70" fmla="*/ 250 w 492"/>
                <a:gd name="T71" fmla="*/ 322 h 498"/>
                <a:gd name="T72" fmla="*/ 212 w 492"/>
                <a:gd name="T73" fmla="*/ 346 h 498"/>
                <a:gd name="T74" fmla="*/ 206 w 492"/>
                <a:gd name="T75" fmla="*/ 364 h 498"/>
                <a:gd name="T76" fmla="*/ 220 w 492"/>
                <a:gd name="T77" fmla="*/ 376 h 498"/>
                <a:gd name="T78" fmla="*/ 246 w 492"/>
                <a:gd name="T79" fmla="*/ 356 h 498"/>
                <a:gd name="T80" fmla="*/ 254 w 492"/>
                <a:gd name="T81" fmla="*/ 338 h 498"/>
                <a:gd name="T82" fmla="*/ 274 w 492"/>
                <a:gd name="T83" fmla="*/ 338 h 498"/>
                <a:gd name="T84" fmla="*/ 312 w 492"/>
                <a:gd name="T85" fmla="*/ 354 h 498"/>
                <a:gd name="T86" fmla="*/ 350 w 492"/>
                <a:gd name="T87" fmla="*/ 368 h 498"/>
                <a:gd name="T88" fmla="*/ 372 w 492"/>
                <a:gd name="T89" fmla="*/ 372 h 498"/>
                <a:gd name="T90" fmla="*/ 426 w 492"/>
                <a:gd name="T91" fmla="*/ 388 h 498"/>
                <a:gd name="T92" fmla="*/ 452 w 492"/>
                <a:gd name="T93" fmla="*/ 428 h 498"/>
                <a:gd name="T94" fmla="*/ 462 w 492"/>
                <a:gd name="T95" fmla="*/ 454 h 498"/>
                <a:gd name="T96" fmla="*/ 472 w 492"/>
                <a:gd name="T97" fmla="*/ 462 h 498"/>
                <a:gd name="T98" fmla="*/ 480 w 492"/>
                <a:gd name="T99" fmla="*/ 474 h 498"/>
                <a:gd name="T100" fmla="*/ 480 w 492"/>
                <a:gd name="T101" fmla="*/ 496 h 498"/>
                <a:gd name="T102" fmla="*/ 490 w 492"/>
                <a:gd name="T103" fmla="*/ 456 h 498"/>
                <a:gd name="T104" fmla="*/ 462 w 492"/>
                <a:gd name="T105" fmla="*/ 418 h 498"/>
                <a:gd name="T106" fmla="*/ 416 w 492"/>
                <a:gd name="T107" fmla="*/ 368 h 498"/>
                <a:gd name="T108" fmla="*/ 378 w 492"/>
                <a:gd name="T109" fmla="*/ 362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92" h="498">
                  <a:moveTo>
                    <a:pt x="338" y="50"/>
                  </a:moveTo>
                  <a:lnTo>
                    <a:pt x="336" y="48"/>
                  </a:lnTo>
                  <a:lnTo>
                    <a:pt x="334" y="46"/>
                  </a:lnTo>
                  <a:lnTo>
                    <a:pt x="332" y="46"/>
                  </a:lnTo>
                  <a:lnTo>
                    <a:pt x="328" y="44"/>
                  </a:lnTo>
                  <a:lnTo>
                    <a:pt x="324" y="44"/>
                  </a:lnTo>
                  <a:lnTo>
                    <a:pt x="318" y="44"/>
                  </a:lnTo>
                  <a:lnTo>
                    <a:pt x="310" y="48"/>
                  </a:lnTo>
                  <a:lnTo>
                    <a:pt x="310" y="48"/>
                  </a:lnTo>
                  <a:lnTo>
                    <a:pt x="306" y="48"/>
                  </a:lnTo>
                  <a:lnTo>
                    <a:pt x="300" y="48"/>
                  </a:lnTo>
                  <a:lnTo>
                    <a:pt x="294" y="46"/>
                  </a:lnTo>
                  <a:lnTo>
                    <a:pt x="288" y="44"/>
                  </a:lnTo>
                  <a:lnTo>
                    <a:pt x="282" y="40"/>
                  </a:lnTo>
                  <a:lnTo>
                    <a:pt x="282" y="40"/>
                  </a:lnTo>
                  <a:lnTo>
                    <a:pt x="280" y="40"/>
                  </a:lnTo>
                  <a:lnTo>
                    <a:pt x="276" y="40"/>
                  </a:lnTo>
                  <a:lnTo>
                    <a:pt x="272" y="40"/>
                  </a:lnTo>
                  <a:lnTo>
                    <a:pt x="268" y="38"/>
                  </a:lnTo>
                  <a:lnTo>
                    <a:pt x="264" y="36"/>
                  </a:lnTo>
                  <a:lnTo>
                    <a:pt x="262" y="32"/>
                  </a:lnTo>
                  <a:lnTo>
                    <a:pt x="260" y="30"/>
                  </a:lnTo>
                  <a:lnTo>
                    <a:pt x="258" y="30"/>
                  </a:lnTo>
                  <a:lnTo>
                    <a:pt x="254" y="28"/>
                  </a:lnTo>
                  <a:lnTo>
                    <a:pt x="250" y="26"/>
                  </a:lnTo>
                  <a:lnTo>
                    <a:pt x="246" y="26"/>
                  </a:lnTo>
                  <a:lnTo>
                    <a:pt x="244" y="26"/>
                  </a:lnTo>
                  <a:lnTo>
                    <a:pt x="242" y="24"/>
                  </a:lnTo>
                  <a:lnTo>
                    <a:pt x="240" y="24"/>
                  </a:lnTo>
                  <a:lnTo>
                    <a:pt x="236" y="22"/>
                  </a:lnTo>
                  <a:lnTo>
                    <a:pt x="234" y="20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28" y="26"/>
                  </a:lnTo>
                  <a:lnTo>
                    <a:pt x="230" y="28"/>
                  </a:lnTo>
                  <a:lnTo>
                    <a:pt x="230" y="30"/>
                  </a:lnTo>
                  <a:lnTo>
                    <a:pt x="230" y="34"/>
                  </a:lnTo>
                  <a:lnTo>
                    <a:pt x="230" y="36"/>
                  </a:lnTo>
                  <a:lnTo>
                    <a:pt x="230" y="36"/>
                  </a:lnTo>
                  <a:lnTo>
                    <a:pt x="228" y="36"/>
                  </a:lnTo>
                  <a:lnTo>
                    <a:pt x="224" y="36"/>
                  </a:lnTo>
                  <a:lnTo>
                    <a:pt x="220" y="32"/>
                  </a:lnTo>
                  <a:lnTo>
                    <a:pt x="216" y="28"/>
                  </a:lnTo>
                  <a:lnTo>
                    <a:pt x="212" y="24"/>
                  </a:lnTo>
                  <a:lnTo>
                    <a:pt x="208" y="20"/>
                  </a:lnTo>
                  <a:lnTo>
                    <a:pt x="198" y="16"/>
                  </a:lnTo>
                  <a:lnTo>
                    <a:pt x="188" y="10"/>
                  </a:lnTo>
                  <a:lnTo>
                    <a:pt x="180" y="6"/>
                  </a:lnTo>
                  <a:lnTo>
                    <a:pt x="176" y="4"/>
                  </a:lnTo>
                  <a:lnTo>
                    <a:pt x="172" y="4"/>
                  </a:lnTo>
                  <a:lnTo>
                    <a:pt x="164" y="0"/>
                  </a:lnTo>
                  <a:lnTo>
                    <a:pt x="150" y="0"/>
                  </a:lnTo>
                  <a:lnTo>
                    <a:pt x="134" y="4"/>
                  </a:lnTo>
                  <a:lnTo>
                    <a:pt x="128" y="8"/>
                  </a:lnTo>
                  <a:lnTo>
                    <a:pt x="122" y="10"/>
                  </a:lnTo>
                  <a:lnTo>
                    <a:pt x="118" y="12"/>
                  </a:lnTo>
                  <a:lnTo>
                    <a:pt x="116" y="12"/>
                  </a:lnTo>
                  <a:lnTo>
                    <a:pt x="114" y="12"/>
                  </a:lnTo>
                  <a:lnTo>
                    <a:pt x="112" y="12"/>
                  </a:lnTo>
                  <a:lnTo>
                    <a:pt x="110" y="12"/>
                  </a:lnTo>
                  <a:lnTo>
                    <a:pt x="108" y="12"/>
                  </a:lnTo>
                  <a:lnTo>
                    <a:pt x="104" y="12"/>
                  </a:lnTo>
                  <a:lnTo>
                    <a:pt x="100" y="14"/>
                  </a:lnTo>
                  <a:lnTo>
                    <a:pt x="94" y="16"/>
                  </a:lnTo>
                  <a:lnTo>
                    <a:pt x="88" y="20"/>
                  </a:lnTo>
                  <a:lnTo>
                    <a:pt x="86" y="22"/>
                  </a:lnTo>
                  <a:lnTo>
                    <a:pt x="84" y="28"/>
                  </a:lnTo>
                  <a:lnTo>
                    <a:pt x="80" y="36"/>
                  </a:lnTo>
                  <a:lnTo>
                    <a:pt x="74" y="48"/>
                  </a:lnTo>
                  <a:lnTo>
                    <a:pt x="68" y="60"/>
                  </a:lnTo>
                  <a:lnTo>
                    <a:pt x="58" y="70"/>
                  </a:lnTo>
                  <a:lnTo>
                    <a:pt x="50" y="74"/>
                  </a:lnTo>
                  <a:lnTo>
                    <a:pt x="38" y="76"/>
                  </a:lnTo>
                  <a:lnTo>
                    <a:pt x="28" y="78"/>
                  </a:lnTo>
                  <a:lnTo>
                    <a:pt x="20" y="84"/>
                  </a:lnTo>
                  <a:lnTo>
                    <a:pt x="18" y="92"/>
                  </a:lnTo>
                  <a:lnTo>
                    <a:pt x="18" y="98"/>
                  </a:lnTo>
                  <a:lnTo>
                    <a:pt x="20" y="102"/>
                  </a:lnTo>
                  <a:lnTo>
                    <a:pt x="22" y="106"/>
                  </a:lnTo>
                  <a:lnTo>
                    <a:pt x="26" y="110"/>
                  </a:lnTo>
                  <a:lnTo>
                    <a:pt x="32" y="114"/>
                  </a:lnTo>
                  <a:lnTo>
                    <a:pt x="38" y="120"/>
                  </a:lnTo>
                  <a:lnTo>
                    <a:pt x="48" y="130"/>
                  </a:lnTo>
                  <a:lnTo>
                    <a:pt x="60" y="144"/>
                  </a:lnTo>
                  <a:lnTo>
                    <a:pt x="70" y="156"/>
                  </a:lnTo>
                  <a:lnTo>
                    <a:pt x="76" y="168"/>
                  </a:lnTo>
                  <a:lnTo>
                    <a:pt x="72" y="178"/>
                  </a:lnTo>
                  <a:lnTo>
                    <a:pt x="68" y="180"/>
                  </a:lnTo>
                  <a:lnTo>
                    <a:pt x="64" y="180"/>
                  </a:lnTo>
                  <a:lnTo>
                    <a:pt x="62" y="180"/>
                  </a:lnTo>
                  <a:lnTo>
                    <a:pt x="58" y="178"/>
                  </a:lnTo>
                  <a:lnTo>
                    <a:pt x="54" y="176"/>
                  </a:lnTo>
                  <a:lnTo>
                    <a:pt x="52" y="172"/>
                  </a:lnTo>
                  <a:lnTo>
                    <a:pt x="50" y="170"/>
                  </a:lnTo>
                  <a:lnTo>
                    <a:pt x="46" y="168"/>
                  </a:lnTo>
                  <a:lnTo>
                    <a:pt x="34" y="168"/>
                  </a:lnTo>
                  <a:lnTo>
                    <a:pt x="20" y="172"/>
                  </a:lnTo>
                  <a:lnTo>
                    <a:pt x="8" y="182"/>
                  </a:lnTo>
                  <a:lnTo>
                    <a:pt x="2" y="192"/>
                  </a:lnTo>
                  <a:lnTo>
                    <a:pt x="0" y="200"/>
                  </a:lnTo>
                  <a:lnTo>
                    <a:pt x="0" y="208"/>
                  </a:lnTo>
                  <a:lnTo>
                    <a:pt x="8" y="216"/>
                  </a:lnTo>
                  <a:lnTo>
                    <a:pt x="26" y="226"/>
                  </a:lnTo>
                  <a:lnTo>
                    <a:pt x="44" y="232"/>
                  </a:lnTo>
                  <a:lnTo>
                    <a:pt x="62" y="228"/>
                  </a:lnTo>
                  <a:lnTo>
                    <a:pt x="64" y="228"/>
                  </a:lnTo>
                  <a:lnTo>
                    <a:pt x="66" y="226"/>
                  </a:lnTo>
                  <a:lnTo>
                    <a:pt x="70" y="224"/>
                  </a:lnTo>
                  <a:lnTo>
                    <a:pt x="74" y="222"/>
                  </a:lnTo>
                  <a:lnTo>
                    <a:pt x="78" y="222"/>
                  </a:lnTo>
                  <a:lnTo>
                    <a:pt x="82" y="220"/>
                  </a:lnTo>
                  <a:lnTo>
                    <a:pt x="86" y="220"/>
                  </a:lnTo>
                  <a:lnTo>
                    <a:pt x="88" y="222"/>
                  </a:lnTo>
                  <a:lnTo>
                    <a:pt x="90" y="224"/>
                  </a:lnTo>
                  <a:lnTo>
                    <a:pt x="88" y="226"/>
                  </a:lnTo>
                  <a:lnTo>
                    <a:pt x="86" y="228"/>
                  </a:lnTo>
                  <a:lnTo>
                    <a:pt x="86" y="230"/>
                  </a:lnTo>
                  <a:lnTo>
                    <a:pt x="84" y="234"/>
                  </a:lnTo>
                  <a:lnTo>
                    <a:pt x="86" y="236"/>
                  </a:lnTo>
                  <a:lnTo>
                    <a:pt x="88" y="240"/>
                  </a:lnTo>
                  <a:lnTo>
                    <a:pt x="90" y="242"/>
                  </a:lnTo>
                  <a:lnTo>
                    <a:pt x="92" y="246"/>
                  </a:lnTo>
                  <a:lnTo>
                    <a:pt x="92" y="248"/>
                  </a:lnTo>
                  <a:lnTo>
                    <a:pt x="90" y="252"/>
                  </a:lnTo>
                  <a:lnTo>
                    <a:pt x="86" y="256"/>
                  </a:lnTo>
                  <a:lnTo>
                    <a:pt x="76" y="260"/>
                  </a:lnTo>
                  <a:lnTo>
                    <a:pt x="64" y="266"/>
                  </a:lnTo>
                  <a:lnTo>
                    <a:pt x="56" y="274"/>
                  </a:lnTo>
                  <a:lnTo>
                    <a:pt x="52" y="284"/>
                  </a:lnTo>
                  <a:lnTo>
                    <a:pt x="54" y="284"/>
                  </a:lnTo>
                  <a:lnTo>
                    <a:pt x="54" y="284"/>
                  </a:lnTo>
                  <a:lnTo>
                    <a:pt x="54" y="284"/>
                  </a:lnTo>
                  <a:lnTo>
                    <a:pt x="52" y="284"/>
                  </a:lnTo>
                  <a:lnTo>
                    <a:pt x="52" y="286"/>
                  </a:lnTo>
                  <a:lnTo>
                    <a:pt x="48" y="288"/>
                  </a:lnTo>
                  <a:lnTo>
                    <a:pt x="44" y="290"/>
                  </a:lnTo>
                  <a:lnTo>
                    <a:pt x="36" y="296"/>
                  </a:lnTo>
                  <a:lnTo>
                    <a:pt x="28" y="300"/>
                  </a:lnTo>
                  <a:lnTo>
                    <a:pt x="22" y="304"/>
                  </a:lnTo>
                  <a:lnTo>
                    <a:pt x="18" y="308"/>
                  </a:lnTo>
                  <a:lnTo>
                    <a:pt x="16" y="312"/>
                  </a:lnTo>
                  <a:lnTo>
                    <a:pt x="14" y="316"/>
                  </a:lnTo>
                  <a:lnTo>
                    <a:pt x="16" y="320"/>
                  </a:lnTo>
                  <a:lnTo>
                    <a:pt x="22" y="324"/>
                  </a:lnTo>
                  <a:lnTo>
                    <a:pt x="22" y="326"/>
                  </a:lnTo>
                  <a:lnTo>
                    <a:pt x="24" y="326"/>
                  </a:lnTo>
                  <a:lnTo>
                    <a:pt x="28" y="328"/>
                  </a:lnTo>
                  <a:lnTo>
                    <a:pt x="34" y="330"/>
                  </a:lnTo>
                  <a:lnTo>
                    <a:pt x="38" y="332"/>
                  </a:lnTo>
                  <a:lnTo>
                    <a:pt x="38" y="332"/>
                  </a:lnTo>
                  <a:lnTo>
                    <a:pt x="38" y="336"/>
                  </a:lnTo>
                  <a:lnTo>
                    <a:pt x="38" y="340"/>
                  </a:lnTo>
                  <a:lnTo>
                    <a:pt x="38" y="346"/>
                  </a:lnTo>
                  <a:lnTo>
                    <a:pt x="38" y="352"/>
                  </a:lnTo>
                  <a:lnTo>
                    <a:pt x="42" y="358"/>
                  </a:lnTo>
                  <a:lnTo>
                    <a:pt x="48" y="362"/>
                  </a:lnTo>
                  <a:lnTo>
                    <a:pt x="50" y="362"/>
                  </a:lnTo>
                  <a:lnTo>
                    <a:pt x="54" y="362"/>
                  </a:lnTo>
                  <a:lnTo>
                    <a:pt x="58" y="362"/>
                  </a:lnTo>
                  <a:lnTo>
                    <a:pt x="64" y="362"/>
                  </a:lnTo>
                  <a:lnTo>
                    <a:pt x="68" y="362"/>
                  </a:lnTo>
                  <a:lnTo>
                    <a:pt x="68" y="364"/>
                  </a:lnTo>
                  <a:lnTo>
                    <a:pt x="70" y="366"/>
                  </a:lnTo>
                  <a:lnTo>
                    <a:pt x="70" y="370"/>
                  </a:lnTo>
                  <a:lnTo>
                    <a:pt x="72" y="374"/>
                  </a:lnTo>
                  <a:lnTo>
                    <a:pt x="74" y="380"/>
                  </a:lnTo>
                  <a:lnTo>
                    <a:pt x="74" y="386"/>
                  </a:lnTo>
                  <a:lnTo>
                    <a:pt x="74" y="386"/>
                  </a:lnTo>
                  <a:lnTo>
                    <a:pt x="76" y="388"/>
                  </a:lnTo>
                  <a:lnTo>
                    <a:pt x="80" y="388"/>
                  </a:lnTo>
                  <a:lnTo>
                    <a:pt x="82" y="388"/>
                  </a:lnTo>
                  <a:lnTo>
                    <a:pt x="86" y="386"/>
                  </a:lnTo>
                  <a:lnTo>
                    <a:pt x="90" y="382"/>
                  </a:lnTo>
                  <a:lnTo>
                    <a:pt x="90" y="382"/>
                  </a:lnTo>
                  <a:lnTo>
                    <a:pt x="92" y="382"/>
                  </a:lnTo>
                  <a:lnTo>
                    <a:pt x="94" y="382"/>
                  </a:lnTo>
                  <a:lnTo>
                    <a:pt x="96" y="382"/>
                  </a:lnTo>
                  <a:lnTo>
                    <a:pt x="98" y="384"/>
                  </a:lnTo>
                  <a:lnTo>
                    <a:pt x="98" y="388"/>
                  </a:lnTo>
                  <a:lnTo>
                    <a:pt x="100" y="390"/>
                  </a:lnTo>
                  <a:lnTo>
                    <a:pt x="100" y="392"/>
                  </a:lnTo>
                  <a:lnTo>
                    <a:pt x="102" y="394"/>
                  </a:lnTo>
                  <a:lnTo>
                    <a:pt x="104" y="396"/>
                  </a:lnTo>
                  <a:lnTo>
                    <a:pt x="106" y="398"/>
                  </a:lnTo>
                  <a:lnTo>
                    <a:pt x="110" y="398"/>
                  </a:lnTo>
                  <a:lnTo>
                    <a:pt x="116" y="396"/>
                  </a:lnTo>
                  <a:lnTo>
                    <a:pt x="120" y="392"/>
                  </a:lnTo>
                  <a:lnTo>
                    <a:pt x="122" y="392"/>
                  </a:lnTo>
                  <a:lnTo>
                    <a:pt x="124" y="390"/>
                  </a:lnTo>
                  <a:lnTo>
                    <a:pt x="126" y="388"/>
                  </a:lnTo>
                  <a:lnTo>
                    <a:pt x="128" y="384"/>
                  </a:lnTo>
                  <a:lnTo>
                    <a:pt x="130" y="382"/>
                  </a:lnTo>
                  <a:lnTo>
                    <a:pt x="134" y="380"/>
                  </a:lnTo>
                  <a:lnTo>
                    <a:pt x="136" y="380"/>
                  </a:lnTo>
                  <a:lnTo>
                    <a:pt x="138" y="380"/>
                  </a:lnTo>
                  <a:lnTo>
                    <a:pt x="138" y="384"/>
                  </a:lnTo>
                  <a:lnTo>
                    <a:pt x="138" y="388"/>
                  </a:lnTo>
                  <a:lnTo>
                    <a:pt x="136" y="396"/>
                  </a:lnTo>
                  <a:lnTo>
                    <a:pt x="132" y="408"/>
                  </a:lnTo>
                  <a:lnTo>
                    <a:pt x="126" y="418"/>
                  </a:lnTo>
                  <a:lnTo>
                    <a:pt x="122" y="420"/>
                  </a:lnTo>
                  <a:lnTo>
                    <a:pt x="114" y="426"/>
                  </a:lnTo>
                  <a:lnTo>
                    <a:pt x="104" y="434"/>
                  </a:lnTo>
                  <a:lnTo>
                    <a:pt x="94" y="444"/>
                  </a:lnTo>
                  <a:lnTo>
                    <a:pt x="86" y="454"/>
                  </a:lnTo>
                  <a:lnTo>
                    <a:pt x="84" y="456"/>
                  </a:lnTo>
                  <a:lnTo>
                    <a:pt x="82" y="456"/>
                  </a:lnTo>
                  <a:lnTo>
                    <a:pt x="78" y="458"/>
                  </a:lnTo>
                  <a:lnTo>
                    <a:pt x="74" y="462"/>
                  </a:lnTo>
                  <a:lnTo>
                    <a:pt x="68" y="464"/>
                  </a:lnTo>
                  <a:lnTo>
                    <a:pt x="64" y="470"/>
                  </a:lnTo>
                  <a:lnTo>
                    <a:pt x="62" y="474"/>
                  </a:lnTo>
                  <a:lnTo>
                    <a:pt x="64" y="474"/>
                  </a:lnTo>
                  <a:lnTo>
                    <a:pt x="66" y="472"/>
                  </a:lnTo>
                  <a:lnTo>
                    <a:pt x="72" y="470"/>
                  </a:lnTo>
                  <a:lnTo>
                    <a:pt x="78" y="468"/>
                  </a:lnTo>
                  <a:lnTo>
                    <a:pt x="86" y="466"/>
                  </a:lnTo>
                  <a:lnTo>
                    <a:pt x="94" y="464"/>
                  </a:lnTo>
                  <a:lnTo>
                    <a:pt x="106" y="458"/>
                  </a:lnTo>
                  <a:lnTo>
                    <a:pt x="120" y="450"/>
                  </a:lnTo>
                  <a:lnTo>
                    <a:pt x="134" y="436"/>
                  </a:lnTo>
                  <a:lnTo>
                    <a:pt x="148" y="424"/>
                  </a:lnTo>
                  <a:lnTo>
                    <a:pt x="160" y="412"/>
                  </a:lnTo>
                  <a:lnTo>
                    <a:pt x="160" y="412"/>
                  </a:lnTo>
                  <a:lnTo>
                    <a:pt x="164" y="410"/>
                  </a:lnTo>
                  <a:lnTo>
                    <a:pt x="168" y="408"/>
                  </a:lnTo>
                  <a:lnTo>
                    <a:pt x="172" y="404"/>
                  </a:lnTo>
                  <a:lnTo>
                    <a:pt x="176" y="402"/>
                  </a:lnTo>
                  <a:lnTo>
                    <a:pt x="180" y="398"/>
                  </a:lnTo>
                  <a:lnTo>
                    <a:pt x="184" y="394"/>
                  </a:lnTo>
                  <a:lnTo>
                    <a:pt x="186" y="390"/>
                  </a:lnTo>
                  <a:lnTo>
                    <a:pt x="184" y="386"/>
                  </a:lnTo>
                  <a:lnTo>
                    <a:pt x="182" y="382"/>
                  </a:lnTo>
                  <a:lnTo>
                    <a:pt x="180" y="382"/>
                  </a:lnTo>
                  <a:lnTo>
                    <a:pt x="178" y="380"/>
                  </a:lnTo>
                  <a:lnTo>
                    <a:pt x="178" y="378"/>
                  </a:lnTo>
                  <a:lnTo>
                    <a:pt x="176" y="376"/>
                  </a:lnTo>
                  <a:lnTo>
                    <a:pt x="178" y="374"/>
                  </a:lnTo>
                  <a:lnTo>
                    <a:pt x="182" y="372"/>
                  </a:lnTo>
                  <a:lnTo>
                    <a:pt x="184" y="368"/>
                  </a:lnTo>
                  <a:lnTo>
                    <a:pt x="188" y="360"/>
                  </a:lnTo>
                  <a:lnTo>
                    <a:pt x="194" y="350"/>
                  </a:lnTo>
                  <a:lnTo>
                    <a:pt x="200" y="340"/>
                  </a:lnTo>
                  <a:lnTo>
                    <a:pt x="204" y="328"/>
                  </a:lnTo>
                  <a:lnTo>
                    <a:pt x="206" y="326"/>
                  </a:lnTo>
                  <a:lnTo>
                    <a:pt x="214" y="322"/>
                  </a:lnTo>
                  <a:lnTo>
                    <a:pt x="226" y="318"/>
                  </a:lnTo>
                  <a:lnTo>
                    <a:pt x="244" y="318"/>
                  </a:lnTo>
                  <a:lnTo>
                    <a:pt x="244" y="318"/>
                  </a:lnTo>
                  <a:lnTo>
                    <a:pt x="246" y="320"/>
                  </a:lnTo>
                  <a:lnTo>
                    <a:pt x="248" y="322"/>
                  </a:lnTo>
                  <a:lnTo>
                    <a:pt x="250" y="322"/>
                  </a:lnTo>
                  <a:lnTo>
                    <a:pt x="252" y="324"/>
                  </a:lnTo>
                  <a:lnTo>
                    <a:pt x="252" y="326"/>
                  </a:lnTo>
                  <a:lnTo>
                    <a:pt x="248" y="328"/>
                  </a:lnTo>
                  <a:lnTo>
                    <a:pt x="244" y="328"/>
                  </a:lnTo>
                  <a:lnTo>
                    <a:pt x="232" y="332"/>
                  </a:lnTo>
                  <a:lnTo>
                    <a:pt x="220" y="336"/>
                  </a:lnTo>
                  <a:lnTo>
                    <a:pt x="212" y="346"/>
                  </a:lnTo>
                  <a:lnTo>
                    <a:pt x="212" y="348"/>
                  </a:lnTo>
                  <a:lnTo>
                    <a:pt x="212" y="350"/>
                  </a:lnTo>
                  <a:lnTo>
                    <a:pt x="210" y="354"/>
                  </a:lnTo>
                  <a:lnTo>
                    <a:pt x="208" y="358"/>
                  </a:lnTo>
                  <a:lnTo>
                    <a:pt x="206" y="360"/>
                  </a:lnTo>
                  <a:lnTo>
                    <a:pt x="206" y="362"/>
                  </a:lnTo>
                  <a:lnTo>
                    <a:pt x="206" y="364"/>
                  </a:lnTo>
                  <a:lnTo>
                    <a:pt x="206" y="366"/>
                  </a:lnTo>
                  <a:lnTo>
                    <a:pt x="206" y="370"/>
                  </a:lnTo>
                  <a:lnTo>
                    <a:pt x="208" y="372"/>
                  </a:lnTo>
                  <a:lnTo>
                    <a:pt x="208" y="376"/>
                  </a:lnTo>
                  <a:lnTo>
                    <a:pt x="212" y="376"/>
                  </a:lnTo>
                  <a:lnTo>
                    <a:pt x="214" y="376"/>
                  </a:lnTo>
                  <a:lnTo>
                    <a:pt x="220" y="376"/>
                  </a:lnTo>
                  <a:lnTo>
                    <a:pt x="220" y="374"/>
                  </a:lnTo>
                  <a:lnTo>
                    <a:pt x="224" y="372"/>
                  </a:lnTo>
                  <a:lnTo>
                    <a:pt x="228" y="370"/>
                  </a:lnTo>
                  <a:lnTo>
                    <a:pt x="232" y="368"/>
                  </a:lnTo>
                  <a:lnTo>
                    <a:pt x="236" y="364"/>
                  </a:lnTo>
                  <a:lnTo>
                    <a:pt x="242" y="360"/>
                  </a:lnTo>
                  <a:lnTo>
                    <a:pt x="246" y="356"/>
                  </a:lnTo>
                  <a:lnTo>
                    <a:pt x="248" y="354"/>
                  </a:lnTo>
                  <a:lnTo>
                    <a:pt x="250" y="350"/>
                  </a:lnTo>
                  <a:lnTo>
                    <a:pt x="250" y="348"/>
                  </a:lnTo>
                  <a:lnTo>
                    <a:pt x="250" y="346"/>
                  </a:lnTo>
                  <a:lnTo>
                    <a:pt x="252" y="344"/>
                  </a:lnTo>
                  <a:lnTo>
                    <a:pt x="252" y="340"/>
                  </a:lnTo>
                  <a:lnTo>
                    <a:pt x="254" y="338"/>
                  </a:lnTo>
                  <a:lnTo>
                    <a:pt x="256" y="334"/>
                  </a:lnTo>
                  <a:lnTo>
                    <a:pt x="258" y="334"/>
                  </a:lnTo>
                  <a:lnTo>
                    <a:pt x="262" y="332"/>
                  </a:lnTo>
                  <a:lnTo>
                    <a:pt x="266" y="334"/>
                  </a:lnTo>
                  <a:lnTo>
                    <a:pt x="270" y="338"/>
                  </a:lnTo>
                  <a:lnTo>
                    <a:pt x="272" y="338"/>
                  </a:lnTo>
                  <a:lnTo>
                    <a:pt x="274" y="338"/>
                  </a:lnTo>
                  <a:lnTo>
                    <a:pt x="280" y="338"/>
                  </a:lnTo>
                  <a:lnTo>
                    <a:pt x="284" y="340"/>
                  </a:lnTo>
                  <a:lnTo>
                    <a:pt x="290" y="342"/>
                  </a:lnTo>
                  <a:lnTo>
                    <a:pt x="294" y="346"/>
                  </a:lnTo>
                  <a:lnTo>
                    <a:pt x="296" y="350"/>
                  </a:lnTo>
                  <a:lnTo>
                    <a:pt x="300" y="352"/>
                  </a:lnTo>
                  <a:lnTo>
                    <a:pt x="312" y="354"/>
                  </a:lnTo>
                  <a:lnTo>
                    <a:pt x="330" y="358"/>
                  </a:lnTo>
                  <a:lnTo>
                    <a:pt x="332" y="358"/>
                  </a:lnTo>
                  <a:lnTo>
                    <a:pt x="336" y="358"/>
                  </a:lnTo>
                  <a:lnTo>
                    <a:pt x="340" y="362"/>
                  </a:lnTo>
                  <a:lnTo>
                    <a:pt x="344" y="364"/>
                  </a:lnTo>
                  <a:lnTo>
                    <a:pt x="348" y="370"/>
                  </a:lnTo>
                  <a:lnTo>
                    <a:pt x="350" y="368"/>
                  </a:lnTo>
                  <a:lnTo>
                    <a:pt x="350" y="366"/>
                  </a:lnTo>
                  <a:lnTo>
                    <a:pt x="354" y="364"/>
                  </a:lnTo>
                  <a:lnTo>
                    <a:pt x="356" y="362"/>
                  </a:lnTo>
                  <a:lnTo>
                    <a:pt x="360" y="362"/>
                  </a:lnTo>
                  <a:lnTo>
                    <a:pt x="364" y="362"/>
                  </a:lnTo>
                  <a:lnTo>
                    <a:pt x="366" y="366"/>
                  </a:lnTo>
                  <a:lnTo>
                    <a:pt x="372" y="372"/>
                  </a:lnTo>
                  <a:lnTo>
                    <a:pt x="380" y="382"/>
                  </a:lnTo>
                  <a:lnTo>
                    <a:pt x="390" y="392"/>
                  </a:lnTo>
                  <a:lnTo>
                    <a:pt x="398" y="402"/>
                  </a:lnTo>
                  <a:lnTo>
                    <a:pt x="406" y="408"/>
                  </a:lnTo>
                  <a:lnTo>
                    <a:pt x="408" y="410"/>
                  </a:lnTo>
                  <a:lnTo>
                    <a:pt x="424" y="386"/>
                  </a:lnTo>
                  <a:lnTo>
                    <a:pt x="426" y="388"/>
                  </a:lnTo>
                  <a:lnTo>
                    <a:pt x="432" y="398"/>
                  </a:lnTo>
                  <a:lnTo>
                    <a:pt x="438" y="408"/>
                  </a:lnTo>
                  <a:lnTo>
                    <a:pt x="442" y="418"/>
                  </a:lnTo>
                  <a:lnTo>
                    <a:pt x="444" y="418"/>
                  </a:lnTo>
                  <a:lnTo>
                    <a:pt x="446" y="420"/>
                  </a:lnTo>
                  <a:lnTo>
                    <a:pt x="448" y="424"/>
                  </a:lnTo>
                  <a:lnTo>
                    <a:pt x="452" y="428"/>
                  </a:lnTo>
                  <a:lnTo>
                    <a:pt x="456" y="432"/>
                  </a:lnTo>
                  <a:lnTo>
                    <a:pt x="458" y="436"/>
                  </a:lnTo>
                  <a:lnTo>
                    <a:pt x="458" y="436"/>
                  </a:lnTo>
                  <a:lnTo>
                    <a:pt x="458" y="440"/>
                  </a:lnTo>
                  <a:lnTo>
                    <a:pt x="458" y="444"/>
                  </a:lnTo>
                  <a:lnTo>
                    <a:pt x="460" y="450"/>
                  </a:lnTo>
                  <a:lnTo>
                    <a:pt x="462" y="454"/>
                  </a:lnTo>
                  <a:lnTo>
                    <a:pt x="466" y="458"/>
                  </a:lnTo>
                  <a:lnTo>
                    <a:pt x="466" y="460"/>
                  </a:lnTo>
                  <a:lnTo>
                    <a:pt x="466" y="460"/>
                  </a:lnTo>
                  <a:lnTo>
                    <a:pt x="466" y="462"/>
                  </a:lnTo>
                  <a:lnTo>
                    <a:pt x="468" y="462"/>
                  </a:lnTo>
                  <a:lnTo>
                    <a:pt x="470" y="462"/>
                  </a:lnTo>
                  <a:lnTo>
                    <a:pt x="472" y="462"/>
                  </a:lnTo>
                  <a:lnTo>
                    <a:pt x="476" y="458"/>
                  </a:lnTo>
                  <a:lnTo>
                    <a:pt x="476" y="458"/>
                  </a:lnTo>
                  <a:lnTo>
                    <a:pt x="476" y="460"/>
                  </a:lnTo>
                  <a:lnTo>
                    <a:pt x="478" y="460"/>
                  </a:lnTo>
                  <a:lnTo>
                    <a:pt x="478" y="464"/>
                  </a:lnTo>
                  <a:lnTo>
                    <a:pt x="478" y="468"/>
                  </a:lnTo>
                  <a:lnTo>
                    <a:pt x="480" y="474"/>
                  </a:lnTo>
                  <a:lnTo>
                    <a:pt x="478" y="474"/>
                  </a:lnTo>
                  <a:lnTo>
                    <a:pt x="478" y="476"/>
                  </a:lnTo>
                  <a:lnTo>
                    <a:pt x="476" y="480"/>
                  </a:lnTo>
                  <a:lnTo>
                    <a:pt x="476" y="484"/>
                  </a:lnTo>
                  <a:lnTo>
                    <a:pt x="476" y="488"/>
                  </a:lnTo>
                  <a:lnTo>
                    <a:pt x="478" y="494"/>
                  </a:lnTo>
                  <a:lnTo>
                    <a:pt x="480" y="496"/>
                  </a:lnTo>
                  <a:lnTo>
                    <a:pt x="484" y="498"/>
                  </a:lnTo>
                  <a:lnTo>
                    <a:pt x="486" y="494"/>
                  </a:lnTo>
                  <a:lnTo>
                    <a:pt x="488" y="486"/>
                  </a:lnTo>
                  <a:lnTo>
                    <a:pt x="490" y="474"/>
                  </a:lnTo>
                  <a:lnTo>
                    <a:pt x="492" y="464"/>
                  </a:lnTo>
                  <a:lnTo>
                    <a:pt x="492" y="456"/>
                  </a:lnTo>
                  <a:lnTo>
                    <a:pt x="490" y="456"/>
                  </a:lnTo>
                  <a:lnTo>
                    <a:pt x="488" y="454"/>
                  </a:lnTo>
                  <a:lnTo>
                    <a:pt x="484" y="450"/>
                  </a:lnTo>
                  <a:lnTo>
                    <a:pt x="478" y="444"/>
                  </a:lnTo>
                  <a:lnTo>
                    <a:pt x="474" y="438"/>
                  </a:lnTo>
                  <a:lnTo>
                    <a:pt x="470" y="430"/>
                  </a:lnTo>
                  <a:lnTo>
                    <a:pt x="468" y="426"/>
                  </a:lnTo>
                  <a:lnTo>
                    <a:pt x="462" y="418"/>
                  </a:lnTo>
                  <a:lnTo>
                    <a:pt x="454" y="406"/>
                  </a:lnTo>
                  <a:lnTo>
                    <a:pt x="444" y="392"/>
                  </a:lnTo>
                  <a:lnTo>
                    <a:pt x="434" y="380"/>
                  </a:lnTo>
                  <a:lnTo>
                    <a:pt x="426" y="370"/>
                  </a:lnTo>
                  <a:lnTo>
                    <a:pt x="420" y="366"/>
                  </a:lnTo>
                  <a:lnTo>
                    <a:pt x="418" y="366"/>
                  </a:lnTo>
                  <a:lnTo>
                    <a:pt x="416" y="368"/>
                  </a:lnTo>
                  <a:lnTo>
                    <a:pt x="412" y="372"/>
                  </a:lnTo>
                  <a:lnTo>
                    <a:pt x="408" y="374"/>
                  </a:lnTo>
                  <a:lnTo>
                    <a:pt x="402" y="378"/>
                  </a:lnTo>
                  <a:lnTo>
                    <a:pt x="398" y="378"/>
                  </a:lnTo>
                  <a:lnTo>
                    <a:pt x="396" y="376"/>
                  </a:lnTo>
                  <a:lnTo>
                    <a:pt x="388" y="370"/>
                  </a:lnTo>
                  <a:lnTo>
                    <a:pt x="378" y="362"/>
                  </a:lnTo>
                  <a:lnTo>
                    <a:pt x="368" y="354"/>
                  </a:lnTo>
                  <a:lnTo>
                    <a:pt x="358" y="348"/>
                  </a:lnTo>
                  <a:lnTo>
                    <a:pt x="350" y="342"/>
                  </a:lnTo>
                  <a:lnTo>
                    <a:pt x="338" y="342"/>
                  </a:lnTo>
                  <a:lnTo>
                    <a:pt x="338" y="50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7" name="Freeform 374"/>
            <p:cNvSpPr/>
            <p:nvPr/>
          </p:nvSpPr>
          <p:spPr bwMode="gray">
            <a:xfrm>
              <a:off x="3863" y="2400"/>
              <a:ext cx="738" cy="404"/>
            </a:xfrm>
            <a:custGeom>
              <a:avLst/>
              <a:gdLst>
                <a:gd name="T0" fmla="*/ 704 w 738"/>
                <a:gd name="T1" fmla="*/ 42 h 404"/>
                <a:gd name="T2" fmla="*/ 724 w 738"/>
                <a:gd name="T3" fmla="*/ 30 h 404"/>
                <a:gd name="T4" fmla="*/ 724 w 738"/>
                <a:gd name="T5" fmla="*/ 64 h 404"/>
                <a:gd name="T6" fmla="*/ 738 w 738"/>
                <a:gd name="T7" fmla="*/ 74 h 404"/>
                <a:gd name="T8" fmla="*/ 726 w 738"/>
                <a:gd name="T9" fmla="*/ 82 h 404"/>
                <a:gd name="T10" fmla="*/ 702 w 738"/>
                <a:gd name="T11" fmla="*/ 96 h 404"/>
                <a:gd name="T12" fmla="*/ 684 w 738"/>
                <a:gd name="T13" fmla="*/ 114 h 404"/>
                <a:gd name="T14" fmla="*/ 688 w 738"/>
                <a:gd name="T15" fmla="*/ 126 h 404"/>
                <a:gd name="T16" fmla="*/ 696 w 738"/>
                <a:gd name="T17" fmla="*/ 136 h 404"/>
                <a:gd name="T18" fmla="*/ 668 w 738"/>
                <a:gd name="T19" fmla="*/ 140 h 404"/>
                <a:gd name="T20" fmla="*/ 644 w 738"/>
                <a:gd name="T21" fmla="*/ 142 h 404"/>
                <a:gd name="T22" fmla="*/ 646 w 738"/>
                <a:gd name="T23" fmla="*/ 162 h 404"/>
                <a:gd name="T24" fmla="*/ 642 w 738"/>
                <a:gd name="T25" fmla="*/ 192 h 404"/>
                <a:gd name="T26" fmla="*/ 630 w 738"/>
                <a:gd name="T27" fmla="*/ 184 h 404"/>
                <a:gd name="T28" fmla="*/ 622 w 738"/>
                <a:gd name="T29" fmla="*/ 186 h 404"/>
                <a:gd name="T30" fmla="*/ 626 w 738"/>
                <a:gd name="T31" fmla="*/ 204 h 404"/>
                <a:gd name="T32" fmla="*/ 616 w 738"/>
                <a:gd name="T33" fmla="*/ 218 h 404"/>
                <a:gd name="T34" fmla="*/ 624 w 738"/>
                <a:gd name="T35" fmla="*/ 234 h 404"/>
                <a:gd name="T36" fmla="*/ 610 w 738"/>
                <a:gd name="T37" fmla="*/ 240 h 404"/>
                <a:gd name="T38" fmla="*/ 556 w 738"/>
                <a:gd name="T39" fmla="*/ 296 h 404"/>
                <a:gd name="T40" fmla="*/ 550 w 738"/>
                <a:gd name="T41" fmla="*/ 320 h 404"/>
                <a:gd name="T42" fmla="*/ 572 w 738"/>
                <a:gd name="T43" fmla="*/ 368 h 404"/>
                <a:gd name="T44" fmla="*/ 566 w 738"/>
                <a:gd name="T45" fmla="*/ 404 h 404"/>
                <a:gd name="T46" fmla="*/ 528 w 738"/>
                <a:gd name="T47" fmla="*/ 348 h 404"/>
                <a:gd name="T48" fmla="*/ 516 w 738"/>
                <a:gd name="T49" fmla="*/ 326 h 404"/>
                <a:gd name="T50" fmla="*/ 446 w 738"/>
                <a:gd name="T51" fmla="*/ 324 h 404"/>
                <a:gd name="T52" fmla="*/ 382 w 738"/>
                <a:gd name="T53" fmla="*/ 334 h 404"/>
                <a:gd name="T54" fmla="*/ 344 w 738"/>
                <a:gd name="T55" fmla="*/ 376 h 404"/>
                <a:gd name="T56" fmla="*/ 308 w 738"/>
                <a:gd name="T57" fmla="*/ 350 h 404"/>
                <a:gd name="T58" fmla="*/ 288 w 738"/>
                <a:gd name="T59" fmla="*/ 336 h 404"/>
                <a:gd name="T60" fmla="*/ 262 w 738"/>
                <a:gd name="T61" fmla="*/ 334 h 404"/>
                <a:gd name="T62" fmla="*/ 228 w 738"/>
                <a:gd name="T63" fmla="*/ 296 h 404"/>
                <a:gd name="T64" fmla="*/ 176 w 738"/>
                <a:gd name="T65" fmla="*/ 306 h 404"/>
                <a:gd name="T66" fmla="*/ 112 w 738"/>
                <a:gd name="T67" fmla="*/ 288 h 404"/>
                <a:gd name="T68" fmla="*/ 84 w 738"/>
                <a:gd name="T69" fmla="*/ 272 h 404"/>
                <a:gd name="T70" fmla="*/ 52 w 738"/>
                <a:gd name="T71" fmla="*/ 252 h 404"/>
                <a:gd name="T72" fmla="*/ 2 w 738"/>
                <a:gd name="T73" fmla="*/ 156 h 404"/>
                <a:gd name="T74" fmla="*/ 6 w 738"/>
                <a:gd name="T75" fmla="*/ 102 h 404"/>
                <a:gd name="T76" fmla="*/ 6 w 738"/>
                <a:gd name="T77" fmla="*/ 62 h 404"/>
                <a:gd name="T78" fmla="*/ 14 w 738"/>
                <a:gd name="T79" fmla="*/ 22 h 404"/>
                <a:gd name="T80" fmla="*/ 416 w 738"/>
                <a:gd name="T81" fmla="*/ 12 h 404"/>
                <a:gd name="T82" fmla="*/ 432 w 738"/>
                <a:gd name="T83" fmla="*/ 22 h 404"/>
                <a:gd name="T84" fmla="*/ 416 w 738"/>
                <a:gd name="T85" fmla="*/ 40 h 404"/>
                <a:gd name="T86" fmla="*/ 454 w 738"/>
                <a:gd name="T87" fmla="*/ 42 h 404"/>
                <a:gd name="T88" fmla="*/ 484 w 738"/>
                <a:gd name="T89" fmla="*/ 42 h 404"/>
                <a:gd name="T90" fmla="*/ 502 w 738"/>
                <a:gd name="T91" fmla="*/ 44 h 404"/>
                <a:gd name="T92" fmla="*/ 490 w 738"/>
                <a:gd name="T93" fmla="*/ 60 h 404"/>
                <a:gd name="T94" fmla="*/ 472 w 738"/>
                <a:gd name="T95" fmla="*/ 66 h 404"/>
                <a:gd name="T96" fmla="*/ 476 w 738"/>
                <a:gd name="T97" fmla="*/ 84 h 404"/>
                <a:gd name="T98" fmla="*/ 472 w 738"/>
                <a:gd name="T99" fmla="*/ 134 h 404"/>
                <a:gd name="T100" fmla="*/ 490 w 738"/>
                <a:gd name="T101" fmla="*/ 108 h 404"/>
                <a:gd name="T102" fmla="*/ 504 w 738"/>
                <a:gd name="T103" fmla="*/ 64 h 404"/>
                <a:gd name="T104" fmla="*/ 520 w 738"/>
                <a:gd name="T105" fmla="*/ 64 h 404"/>
                <a:gd name="T106" fmla="*/ 518 w 738"/>
                <a:gd name="T107" fmla="*/ 90 h 404"/>
                <a:gd name="T108" fmla="*/ 530 w 738"/>
                <a:gd name="T109" fmla="*/ 92 h 404"/>
                <a:gd name="T110" fmla="*/ 536 w 738"/>
                <a:gd name="T111" fmla="*/ 120 h 404"/>
                <a:gd name="T112" fmla="*/ 546 w 738"/>
                <a:gd name="T113" fmla="*/ 128 h 404"/>
                <a:gd name="T114" fmla="*/ 586 w 738"/>
                <a:gd name="T115" fmla="*/ 114 h 404"/>
                <a:gd name="T116" fmla="*/ 596 w 738"/>
                <a:gd name="T117" fmla="*/ 94 h 404"/>
                <a:gd name="T118" fmla="*/ 634 w 738"/>
                <a:gd name="T119" fmla="*/ 82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8" h="404">
                  <a:moveTo>
                    <a:pt x="640" y="76"/>
                  </a:moveTo>
                  <a:lnTo>
                    <a:pt x="650" y="64"/>
                  </a:lnTo>
                  <a:lnTo>
                    <a:pt x="664" y="58"/>
                  </a:lnTo>
                  <a:lnTo>
                    <a:pt x="680" y="54"/>
                  </a:lnTo>
                  <a:lnTo>
                    <a:pt x="694" y="52"/>
                  </a:lnTo>
                  <a:lnTo>
                    <a:pt x="698" y="52"/>
                  </a:lnTo>
                  <a:lnTo>
                    <a:pt x="704" y="42"/>
                  </a:lnTo>
                  <a:lnTo>
                    <a:pt x="708" y="36"/>
                  </a:lnTo>
                  <a:lnTo>
                    <a:pt x="712" y="32"/>
                  </a:lnTo>
                  <a:lnTo>
                    <a:pt x="716" y="30"/>
                  </a:lnTo>
                  <a:lnTo>
                    <a:pt x="720" y="28"/>
                  </a:lnTo>
                  <a:lnTo>
                    <a:pt x="722" y="28"/>
                  </a:lnTo>
                  <a:lnTo>
                    <a:pt x="724" y="30"/>
                  </a:lnTo>
                  <a:lnTo>
                    <a:pt x="724" y="30"/>
                  </a:lnTo>
                  <a:lnTo>
                    <a:pt x="726" y="30"/>
                  </a:lnTo>
                  <a:lnTo>
                    <a:pt x="732" y="32"/>
                  </a:lnTo>
                  <a:lnTo>
                    <a:pt x="734" y="40"/>
                  </a:lnTo>
                  <a:lnTo>
                    <a:pt x="732" y="48"/>
                  </a:lnTo>
                  <a:lnTo>
                    <a:pt x="728" y="56"/>
                  </a:lnTo>
                  <a:lnTo>
                    <a:pt x="726" y="62"/>
                  </a:lnTo>
                  <a:lnTo>
                    <a:pt x="724" y="64"/>
                  </a:lnTo>
                  <a:lnTo>
                    <a:pt x="724" y="64"/>
                  </a:lnTo>
                  <a:lnTo>
                    <a:pt x="726" y="66"/>
                  </a:lnTo>
                  <a:lnTo>
                    <a:pt x="728" y="68"/>
                  </a:lnTo>
                  <a:lnTo>
                    <a:pt x="732" y="70"/>
                  </a:lnTo>
                  <a:lnTo>
                    <a:pt x="734" y="72"/>
                  </a:lnTo>
                  <a:lnTo>
                    <a:pt x="738" y="74"/>
                  </a:lnTo>
                  <a:lnTo>
                    <a:pt x="738" y="74"/>
                  </a:lnTo>
                  <a:lnTo>
                    <a:pt x="738" y="74"/>
                  </a:lnTo>
                  <a:lnTo>
                    <a:pt x="738" y="76"/>
                  </a:lnTo>
                  <a:lnTo>
                    <a:pt x="736" y="76"/>
                  </a:lnTo>
                  <a:lnTo>
                    <a:pt x="734" y="78"/>
                  </a:lnTo>
                  <a:lnTo>
                    <a:pt x="730" y="80"/>
                  </a:lnTo>
                  <a:lnTo>
                    <a:pt x="730" y="82"/>
                  </a:lnTo>
                  <a:lnTo>
                    <a:pt x="726" y="82"/>
                  </a:lnTo>
                  <a:lnTo>
                    <a:pt x="722" y="84"/>
                  </a:lnTo>
                  <a:lnTo>
                    <a:pt x="718" y="86"/>
                  </a:lnTo>
                  <a:lnTo>
                    <a:pt x="712" y="86"/>
                  </a:lnTo>
                  <a:lnTo>
                    <a:pt x="708" y="88"/>
                  </a:lnTo>
                  <a:lnTo>
                    <a:pt x="706" y="90"/>
                  </a:lnTo>
                  <a:lnTo>
                    <a:pt x="704" y="92"/>
                  </a:lnTo>
                  <a:lnTo>
                    <a:pt x="702" y="96"/>
                  </a:lnTo>
                  <a:lnTo>
                    <a:pt x="698" y="100"/>
                  </a:lnTo>
                  <a:lnTo>
                    <a:pt x="696" y="104"/>
                  </a:lnTo>
                  <a:lnTo>
                    <a:pt x="692" y="106"/>
                  </a:lnTo>
                  <a:lnTo>
                    <a:pt x="692" y="108"/>
                  </a:lnTo>
                  <a:lnTo>
                    <a:pt x="690" y="108"/>
                  </a:lnTo>
                  <a:lnTo>
                    <a:pt x="688" y="110"/>
                  </a:lnTo>
                  <a:lnTo>
                    <a:pt x="684" y="114"/>
                  </a:lnTo>
                  <a:lnTo>
                    <a:pt x="682" y="116"/>
                  </a:lnTo>
                  <a:lnTo>
                    <a:pt x="680" y="118"/>
                  </a:lnTo>
                  <a:lnTo>
                    <a:pt x="680" y="122"/>
                  </a:lnTo>
                  <a:lnTo>
                    <a:pt x="680" y="124"/>
                  </a:lnTo>
                  <a:lnTo>
                    <a:pt x="684" y="124"/>
                  </a:lnTo>
                  <a:lnTo>
                    <a:pt x="686" y="124"/>
                  </a:lnTo>
                  <a:lnTo>
                    <a:pt x="688" y="126"/>
                  </a:lnTo>
                  <a:lnTo>
                    <a:pt x="692" y="126"/>
                  </a:lnTo>
                  <a:lnTo>
                    <a:pt x="694" y="126"/>
                  </a:lnTo>
                  <a:lnTo>
                    <a:pt x="698" y="128"/>
                  </a:lnTo>
                  <a:lnTo>
                    <a:pt x="700" y="130"/>
                  </a:lnTo>
                  <a:lnTo>
                    <a:pt x="702" y="132"/>
                  </a:lnTo>
                  <a:lnTo>
                    <a:pt x="700" y="134"/>
                  </a:lnTo>
                  <a:lnTo>
                    <a:pt x="696" y="136"/>
                  </a:lnTo>
                  <a:lnTo>
                    <a:pt x="692" y="138"/>
                  </a:lnTo>
                  <a:lnTo>
                    <a:pt x="688" y="138"/>
                  </a:lnTo>
                  <a:lnTo>
                    <a:pt x="682" y="138"/>
                  </a:lnTo>
                  <a:lnTo>
                    <a:pt x="676" y="138"/>
                  </a:lnTo>
                  <a:lnTo>
                    <a:pt x="676" y="138"/>
                  </a:lnTo>
                  <a:lnTo>
                    <a:pt x="672" y="138"/>
                  </a:lnTo>
                  <a:lnTo>
                    <a:pt x="668" y="140"/>
                  </a:lnTo>
                  <a:lnTo>
                    <a:pt x="662" y="142"/>
                  </a:lnTo>
                  <a:lnTo>
                    <a:pt x="656" y="142"/>
                  </a:lnTo>
                  <a:lnTo>
                    <a:pt x="650" y="142"/>
                  </a:lnTo>
                  <a:lnTo>
                    <a:pt x="646" y="140"/>
                  </a:lnTo>
                  <a:lnTo>
                    <a:pt x="646" y="142"/>
                  </a:lnTo>
                  <a:lnTo>
                    <a:pt x="644" y="142"/>
                  </a:lnTo>
                  <a:lnTo>
                    <a:pt x="644" y="142"/>
                  </a:lnTo>
                  <a:lnTo>
                    <a:pt x="642" y="144"/>
                  </a:lnTo>
                  <a:lnTo>
                    <a:pt x="642" y="146"/>
                  </a:lnTo>
                  <a:lnTo>
                    <a:pt x="642" y="150"/>
                  </a:lnTo>
                  <a:lnTo>
                    <a:pt x="646" y="152"/>
                  </a:lnTo>
                  <a:lnTo>
                    <a:pt x="646" y="154"/>
                  </a:lnTo>
                  <a:lnTo>
                    <a:pt x="646" y="158"/>
                  </a:lnTo>
                  <a:lnTo>
                    <a:pt x="646" y="162"/>
                  </a:lnTo>
                  <a:lnTo>
                    <a:pt x="646" y="168"/>
                  </a:lnTo>
                  <a:lnTo>
                    <a:pt x="646" y="174"/>
                  </a:lnTo>
                  <a:lnTo>
                    <a:pt x="646" y="178"/>
                  </a:lnTo>
                  <a:lnTo>
                    <a:pt x="646" y="182"/>
                  </a:lnTo>
                  <a:lnTo>
                    <a:pt x="644" y="186"/>
                  </a:lnTo>
                  <a:lnTo>
                    <a:pt x="644" y="190"/>
                  </a:lnTo>
                  <a:lnTo>
                    <a:pt x="642" y="192"/>
                  </a:lnTo>
                  <a:lnTo>
                    <a:pt x="640" y="194"/>
                  </a:lnTo>
                  <a:lnTo>
                    <a:pt x="638" y="192"/>
                  </a:lnTo>
                  <a:lnTo>
                    <a:pt x="638" y="188"/>
                  </a:lnTo>
                  <a:lnTo>
                    <a:pt x="638" y="184"/>
                  </a:lnTo>
                  <a:lnTo>
                    <a:pt x="638" y="184"/>
                  </a:lnTo>
                  <a:lnTo>
                    <a:pt x="634" y="176"/>
                  </a:lnTo>
                  <a:lnTo>
                    <a:pt x="630" y="184"/>
                  </a:lnTo>
                  <a:lnTo>
                    <a:pt x="620" y="176"/>
                  </a:lnTo>
                  <a:lnTo>
                    <a:pt x="620" y="176"/>
                  </a:lnTo>
                  <a:lnTo>
                    <a:pt x="620" y="178"/>
                  </a:lnTo>
                  <a:lnTo>
                    <a:pt x="620" y="178"/>
                  </a:lnTo>
                  <a:lnTo>
                    <a:pt x="620" y="180"/>
                  </a:lnTo>
                  <a:lnTo>
                    <a:pt x="620" y="182"/>
                  </a:lnTo>
                  <a:lnTo>
                    <a:pt x="622" y="186"/>
                  </a:lnTo>
                  <a:lnTo>
                    <a:pt x="622" y="186"/>
                  </a:lnTo>
                  <a:lnTo>
                    <a:pt x="624" y="188"/>
                  </a:lnTo>
                  <a:lnTo>
                    <a:pt x="626" y="192"/>
                  </a:lnTo>
                  <a:lnTo>
                    <a:pt x="628" y="196"/>
                  </a:lnTo>
                  <a:lnTo>
                    <a:pt x="628" y="202"/>
                  </a:lnTo>
                  <a:lnTo>
                    <a:pt x="626" y="202"/>
                  </a:lnTo>
                  <a:lnTo>
                    <a:pt x="626" y="204"/>
                  </a:lnTo>
                  <a:lnTo>
                    <a:pt x="624" y="204"/>
                  </a:lnTo>
                  <a:lnTo>
                    <a:pt x="620" y="206"/>
                  </a:lnTo>
                  <a:lnTo>
                    <a:pt x="612" y="206"/>
                  </a:lnTo>
                  <a:lnTo>
                    <a:pt x="612" y="208"/>
                  </a:lnTo>
                  <a:lnTo>
                    <a:pt x="614" y="210"/>
                  </a:lnTo>
                  <a:lnTo>
                    <a:pt x="614" y="214"/>
                  </a:lnTo>
                  <a:lnTo>
                    <a:pt x="616" y="218"/>
                  </a:lnTo>
                  <a:lnTo>
                    <a:pt x="618" y="226"/>
                  </a:lnTo>
                  <a:lnTo>
                    <a:pt x="618" y="226"/>
                  </a:lnTo>
                  <a:lnTo>
                    <a:pt x="620" y="228"/>
                  </a:lnTo>
                  <a:lnTo>
                    <a:pt x="622" y="228"/>
                  </a:lnTo>
                  <a:lnTo>
                    <a:pt x="624" y="230"/>
                  </a:lnTo>
                  <a:lnTo>
                    <a:pt x="624" y="232"/>
                  </a:lnTo>
                  <a:lnTo>
                    <a:pt x="624" y="234"/>
                  </a:lnTo>
                  <a:lnTo>
                    <a:pt x="622" y="234"/>
                  </a:lnTo>
                  <a:lnTo>
                    <a:pt x="618" y="236"/>
                  </a:lnTo>
                  <a:lnTo>
                    <a:pt x="618" y="236"/>
                  </a:lnTo>
                  <a:lnTo>
                    <a:pt x="616" y="236"/>
                  </a:lnTo>
                  <a:lnTo>
                    <a:pt x="614" y="236"/>
                  </a:lnTo>
                  <a:lnTo>
                    <a:pt x="612" y="238"/>
                  </a:lnTo>
                  <a:lnTo>
                    <a:pt x="610" y="240"/>
                  </a:lnTo>
                  <a:lnTo>
                    <a:pt x="610" y="246"/>
                  </a:lnTo>
                  <a:lnTo>
                    <a:pt x="606" y="250"/>
                  </a:lnTo>
                  <a:lnTo>
                    <a:pt x="602" y="252"/>
                  </a:lnTo>
                  <a:lnTo>
                    <a:pt x="594" y="260"/>
                  </a:lnTo>
                  <a:lnTo>
                    <a:pt x="582" y="270"/>
                  </a:lnTo>
                  <a:lnTo>
                    <a:pt x="570" y="284"/>
                  </a:lnTo>
                  <a:lnTo>
                    <a:pt x="556" y="296"/>
                  </a:lnTo>
                  <a:lnTo>
                    <a:pt x="556" y="296"/>
                  </a:lnTo>
                  <a:lnTo>
                    <a:pt x="554" y="300"/>
                  </a:lnTo>
                  <a:lnTo>
                    <a:pt x="552" y="304"/>
                  </a:lnTo>
                  <a:lnTo>
                    <a:pt x="552" y="308"/>
                  </a:lnTo>
                  <a:lnTo>
                    <a:pt x="550" y="316"/>
                  </a:lnTo>
                  <a:lnTo>
                    <a:pt x="550" y="316"/>
                  </a:lnTo>
                  <a:lnTo>
                    <a:pt x="550" y="320"/>
                  </a:lnTo>
                  <a:lnTo>
                    <a:pt x="550" y="324"/>
                  </a:lnTo>
                  <a:lnTo>
                    <a:pt x="552" y="332"/>
                  </a:lnTo>
                  <a:lnTo>
                    <a:pt x="554" y="338"/>
                  </a:lnTo>
                  <a:lnTo>
                    <a:pt x="558" y="346"/>
                  </a:lnTo>
                  <a:lnTo>
                    <a:pt x="560" y="348"/>
                  </a:lnTo>
                  <a:lnTo>
                    <a:pt x="566" y="356"/>
                  </a:lnTo>
                  <a:lnTo>
                    <a:pt x="572" y="368"/>
                  </a:lnTo>
                  <a:lnTo>
                    <a:pt x="574" y="382"/>
                  </a:lnTo>
                  <a:lnTo>
                    <a:pt x="572" y="398"/>
                  </a:lnTo>
                  <a:lnTo>
                    <a:pt x="572" y="400"/>
                  </a:lnTo>
                  <a:lnTo>
                    <a:pt x="570" y="400"/>
                  </a:lnTo>
                  <a:lnTo>
                    <a:pt x="570" y="402"/>
                  </a:lnTo>
                  <a:lnTo>
                    <a:pt x="568" y="404"/>
                  </a:lnTo>
                  <a:lnTo>
                    <a:pt x="566" y="404"/>
                  </a:lnTo>
                  <a:lnTo>
                    <a:pt x="562" y="404"/>
                  </a:lnTo>
                  <a:lnTo>
                    <a:pt x="558" y="400"/>
                  </a:lnTo>
                  <a:lnTo>
                    <a:pt x="554" y="394"/>
                  </a:lnTo>
                  <a:lnTo>
                    <a:pt x="550" y="392"/>
                  </a:lnTo>
                  <a:lnTo>
                    <a:pt x="542" y="384"/>
                  </a:lnTo>
                  <a:lnTo>
                    <a:pt x="532" y="368"/>
                  </a:lnTo>
                  <a:lnTo>
                    <a:pt x="528" y="348"/>
                  </a:lnTo>
                  <a:lnTo>
                    <a:pt x="528" y="346"/>
                  </a:lnTo>
                  <a:lnTo>
                    <a:pt x="528" y="344"/>
                  </a:lnTo>
                  <a:lnTo>
                    <a:pt x="528" y="340"/>
                  </a:lnTo>
                  <a:lnTo>
                    <a:pt x="526" y="336"/>
                  </a:lnTo>
                  <a:lnTo>
                    <a:pt x="524" y="332"/>
                  </a:lnTo>
                  <a:lnTo>
                    <a:pt x="520" y="330"/>
                  </a:lnTo>
                  <a:lnTo>
                    <a:pt x="516" y="326"/>
                  </a:lnTo>
                  <a:lnTo>
                    <a:pt x="510" y="326"/>
                  </a:lnTo>
                  <a:lnTo>
                    <a:pt x="504" y="324"/>
                  </a:lnTo>
                  <a:lnTo>
                    <a:pt x="490" y="324"/>
                  </a:lnTo>
                  <a:lnTo>
                    <a:pt x="472" y="322"/>
                  </a:lnTo>
                  <a:lnTo>
                    <a:pt x="456" y="322"/>
                  </a:lnTo>
                  <a:lnTo>
                    <a:pt x="446" y="324"/>
                  </a:lnTo>
                  <a:lnTo>
                    <a:pt x="446" y="324"/>
                  </a:lnTo>
                  <a:lnTo>
                    <a:pt x="444" y="328"/>
                  </a:lnTo>
                  <a:lnTo>
                    <a:pt x="438" y="330"/>
                  </a:lnTo>
                  <a:lnTo>
                    <a:pt x="426" y="332"/>
                  </a:lnTo>
                  <a:lnTo>
                    <a:pt x="406" y="332"/>
                  </a:lnTo>
                  <a:lnTo>
                    <a:pt x="402" y="332"/>
                  </a:lnTo>
                  <a:lnTo>
                    <a:pt x="394" y="332"/>
                  </a:lnTo>
                  <a:lnTo>
                    <a:pt x="382" y="334"/>
                  </a:lnTo>
                  <a:lnTo>
                    <a:pt x="372" y="340"/>
                  </a:lnTo>
                  <a:lnTo>
                    <a:pt x="354" y="348"/>
                  </a:lnTo>
                  <a:lnTo>
                    <a:pt x="342" y="366"/>
                  </a:lnTo>
                  <a:lnTo>
                    <a:pt x="342" y="368"/>
                  </a:lnTo>
                  <a:lnTo>
                    <a:pt x="344" y="370"/>
                  </a:lnTo>
                  <a:lnTo>
                    <a:pt x="344" y="372"/>
                  </a:lnTo>
                  <a:lnTo>
                    <a:pt x="344" y="376"/>
                  </a:lnTo>
                  <a:lnTo>
                    <a:pt x="344" y="378"/>
                  </a:lnTo>
                  <a:lnTo>
                    <a:pt x="344" y="382"/>
                  </a:lnTo>
                  <a:lnTo>
                    <a:pt x="340" y="382"/>
                  </a:lnTo>
                  <a:lnTo>
                    <a:pt x="338" y="382"/>
                  </a:lnTo>
                  <a:lnTo>
                    <a:pt x="330" y="376"/>
                  </a:lnTo>
                  <a:lnTo>
                    <a:pt x="320" y="366"/>
                  </a:lnTo>
                  <a:lnTo>
                    <a:pt x="308" y="350"/>
                  </a:lnTo>
                  <a:lnTo>
                    <a:pt x="308" y="350"/>
                  </a:lnTo>
                  <a:lnTo>
                    <a:pt x="306" y="348"/>
                  </a:lnTo>
                  <a:lnTo>
                    <a:pt x="304" y="344"/>
                  </a:lnTo>
                  <a:lnTo>
                    <a:pt x="300" y="342"/>
                  </a:lnTo>
                  <a:lnTo>
                    <a:pt x="296" y="338"/>
                  </a:lnTo>
                  <a:lnTo>
                    <a:pt x="292" y="336"/>
                  </a:lnTo>
                  <a:lnTo>
                    <a:pt x="288" y="336"/>
                  </a:lnTo>
                  <a:lnTo>
                    <a:pt x="286" y="338"/>
                  </a:lnTo>
                  <a:lnTo>
                    <a:pt x="284" y="338"/>
                  </a:lnTo>
                  <a:lnTo>
                    <a:pt x="282" y="340"/>
                  </a:lnTo>
                  <a:lnTo>
                    <a:pt x="278" y="340"/>
                  </a:lnTo>
                  <a:lnTo>
                    <a:pt x="272" y="340"/>
                  </a:lnTo>
                  <a:lnTo>
                    <a:pt x="266" y="336"/>
                  </a:lnTo>
                  <a:lnTo>
                    <a:pt x="262" y="334"/>
                  </a:lnTo>
                  <a:lnTo>
                    <a:pt x="254" y="328"/>
                  </a:lnTo>
                  <a:lnTo>
                    <a:pt x="246" y="316"/>
                  </a:lnTo>
                  <a:lnTo>
                    <a:pt x="242" y="300"/>
                  </a:lnTo>
                  <a:lnTo>
                    <a:pt x="240" y="298"/>
                  </a:lnTo>
                  <a:lnTo>
                    <a:pt x="238" y="298"/>
                  </a:lnTo>
                  <a:lnTo>
                    <a:pt x="234" y="296"/>
                  </a:lnTo>
                  <a:lnTo>
                    <a:pt x="228" y="296"/>
                  </a:lnTo>
                  <a:lnTo>
                    <a:pt x="224" y="296"/>
                  </a:lnTo>
                  <a:lnTo>
                    <a:pt x="218" y="296"/>
                  </a:lnTo>
                  <a:lnTo>
                    <a:pt x="214" y="300"/>
                  </a:lnTo>
                  <a:lnTo>
                    <a:pt x="210" y="302"/>
                  </a:lnTo>
                  <a:lnTo>
                    <a:pt x="198" y="306"/>
                  </a:lnTo>
                  <a:lnTo>
                    <a:pt x="180" y="306"/>
                  </a:lnTo>
                  <a:lnTo>
                    <a:pt x="176" y="306"/>
                  </a:lnTo>
                  <a:lnTo>
                    <a:pt x="166" y="304"/>
                  </a:lnTo>
                  <a:lnTo>
                    <a:pt x="152" y="300"/>
                  </a:lnTo>
                  <a:lnTo>
                    <a:pt x="140" y="296"/>
                  </a:lnTo>
                  <a:lnTo>
                    <a:pt x="130" y="290"/>
                  </a:lnTo>
                  <a:lnTo>
                    <a:pt x="128" y="288"/>
                  </a:lnTo>
                  <a:lnTo>
                    <a:pt x="124" y="286"/>
                  </a:lnTo>
                  <a:lnTo>
                    <a:pt x="112" y="288"/>
                  </a:lnTo>
                  <a:lnTo>
                    <a:pt x="98" y="296"/>
                  </a:lnTo>
                  <a:lnTo>
                    <a:pt x="96" y="294"/>
                  </a:lnTo>
                  <a:lnTo>
                    <a:pt x="96" y="292"/>
                  </a:lnTo>
                  <a:lnTo>
                    <a:pt x="94" y="288"/>
                  </a:lnTo>
                  <a:lnTo>
                    <a:pt x="90" y="282"/>
                  </a:lnTo>
                  <a:lnTo>
                    <a:pt x="88" y="276"/>
                  </a:lnTo>
                  <a:lnTo>
                    <a:pt x="84" y="272"/>
                  </a:lnTo>
                  <a:lnTo>
                    <a:pt x="80" y="268"/>
                  </a:lnTo>
                  <a:lnTo>
                    <a:pt x="74" y="266"/>
                  </a:lnTo>
                  <a:lnTo>
                    <a:pt x="74" y="266"/>
                  </a:lnTo>
                  <a:lnTo>
                    <a:pt x="70" y="264"/>
                  </a:lnTo>
                  <a:lnTo>
                    <a:pt x="66" y="262"/>
                  </a:lnTo>
                  <a:lnTo>
                    <a:pt x="60" y="258"/>
                  </a:lnTo>
                  <a:lnTo>
                    <a:pt x="52" y="252"/>
                  </a:lnTo>
                  <a:lnTo>
                    <a:pt x="46" y="242"/>
                  </a:lnTo>
                  <a:lnTo>
                    <a:pt x="42" y="240"/>
                  </a:lnTo>
                  <a:lnTo>
                    <a:pt x="36" y="230"/>
                  </a:lnTo>
                  <a:lnTo>
                    <a:pt x="26" y="216"/>
                  </a:lnTo>
                  <a:lnTo>
                    <a:pt x="16" y="200"/>
                  </a:lnTo>
                  <a:lnTo>
                    <a:pt x="8" y="180"/>
                  </a:lnTo>
                  <a:lnTo>
                    <a:pt x="2" y="156"/>
                  </a:lnTo>
                  <a:lnTo>
                    <a:pt x="2" y="152"/>
                  </a:lnTo>
                  <a:lnTo>
                    <a:pt x="0" y="140"/>
                  </a:lnTo>
                  <a:lnTo>
                    <a:pt x="0" y="124"/>
                  </a:lnTo>
                  <a:lnTo>
                    <a:pt x="0" y="110"/>
                  </a:lnTo>
                  <a:lnTo>
                    <a:pt x="4" y="104"/>
                  </a:lnTo>
                  <a:lnTo>
                    <a:pt x="6" y="102"/>
                  </a:lnTo>
                  <a:lnTo>
                    <a:pt x="6" y="102"/>
                  </a:lnTo>
                  <a:lnTo>
                    <a:pt x="8" y="100"/>
                  </a:lnTo>
                  <a:lnTo>
                    <a:pt x="10" y="96"/>
                  </a:lnTo>
                  <a:lnTo>
                    <a:pt x="10" y="92"/>
                  </a:lnTo>
                  <a:lnTo>
                    <a:pt x="10" y="86"/>
                  </a:lnTo>
                  <a:lnTo>
                    <a:pt x="8" y="80"/>
                  </a:lnTo>
                  <a:lnTo>
                    <a:pt x="8" y="76"/>
                  </a:lnTo>
                  <a:lnTo>
                    <a:pt x="6" y="62"/>
                  </a:lnTo>
                  <a:lnTo>
                    <a:pt x="6" y="46"/>
                  </a:lnTo>
                  <a:lnTo>
                    <a:pt x="4" y="30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8" y="20"/>
                  </a:lnTo>
                  <a:lnTo>
                    <a:pt x="10" y="22"/>
                  </a:lnTo>
                  <a:lnTo>
                    <a:pt x="14" y="22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18" y="14"/>
                  </a:lnTo>
                  <a:lnTo>
                    <a:pt x="18" y="0"/>
                  </a:lnTo>
                  <a:lnTo>
                    <a:pt x="380" y="0"/>
                  </a:lnTo>
                  <a:lnTo>
                    <a:pt x="392" y="10"/>
                  </a:lnTo>
                  <a:lnTo>
                    <a:pt x="416" y="12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6" y="20"/>
                  </a:lnTo>
                  <a:lnTo>
                    <a:pt x="430" y="20"/>
                  </a:lnTo>
                  <a:lnTo>
                    <a:pt x="432" y="20"/>
                  </a:lnTo>
                  <a:lnTo>
                    <a:pt x="434" y="20"/>
                  </a:lnTo>
                  <a:lnTo>
                    <a:pt x="432" y="22"/>
                  </a:lnTo>
                  <a:lnTo>
                    <a:pt x="432" y="24"/>
                  </a:lnTo>
                  <a:lnTo>
                    <a:pt x="428" y="28"/>
                  </a:lnTo>
                  <a:lnTo>
                    <a:pt x="424" y="32"/>
                  </a:lnTo>
                  <a:lnTo>
                    <a:pt x="422" y="34"/>
                  </a:lnTo>
                  <a:lnTo>
                    <a:pt x="420" y="36"/>
                  </a:lnTo>
                  <a:lnTo>
                    <a:pt x="416" y="38"/>
                  </a:lnTo>
                  <a:lnTo>
                    <a:pt x="416" y="40"/>
                  </a:lnTo>
                  <a:lnTo>
                    <a:pt x="416" y="42"/>
                  </a:lnTo>
                  <a:lnTo>
                    <a:pt x="418" y="42"/>
                  </a:lnTo>
                  <a:lnTo>
                    <a:pt x="422" y="44"/>
                  </a:lnTo>
                  <a:lnTo>
                    <a:pt x="428" y="44"/>
                  </a:lnTo>
                  <a:lnTo>
                    <a:pt x="432" y="44"/>
                  </a:lnTo>
                  <a:lnTo>
                    <a:pt x="442" y="44"/>
                  </a:lnTo>
                  <a:lnTo>
                    <a:pt x="454" y="42"/>
                  </a:lnTo>
                  <a:lnTo>
                    <a:pt x="464" y="38"/>
                  </a:lnTo>
                  <a:lnTo>
                    <a:pt x="464" y="38"/>
                  </a:lnTo>
                  <a:lnTo>
                    <a:pt x="466" y="40"/>
                  </a:lnTo>
                  <a:lnTo>
                    <a:pt x="468" y="40"/>
                  </a:lnTo>
                  <a:lnTo>
                    <a:pt x="470" y="42"/>
                  </a:lnTo>
                  <a:lnTo>
                    <a:pt x="476" y="42"/>
                  </a:lnTo>
                  <a:lnTo>
                    <a:pt x="484" y="42"/>
                  </a:lnTo>
                  <a:lnTo>
                    <a:pt x="484" y="42"/>
                  </a:lnTo>
                  <a:lnTo>
                    <a:pt x="486" y="42"/>
                  </a:lnTo>
                  <a:lnTo>
                    <a:pt x="490" y="40"/>
                  </a:lnTo>
                  <a:lnTo>
                    <a:pt x="492" y="40"/>
                  </a:lnTo>
                  <a:lnTo>
                    <a:pt x="496" y="40"/>
                  </a:lnTo>
                  <a:lnTo>
                    <a:pt x="500" y="42"/>
                  </a:lnTo>
                  <a:lnTo>
                    <a:pt x="502" y="44"/>
                  </a:lnTo>
                  <a:lnTo>
                    <a:pt x="502" y="46"/>
                  </a:lnTo>
                  <a:lnTo>
                    <a:pt x="502" y="48"/>
                  </a:lnTo>
                  <a:lnTo>
                    <a:pt x="502" y="50"/>
                  </a:lnTo>
                  <a:lnTo>
                    <a:pt x="502" y="52"/>
                  </a:lnTo>
                  <a:lnTo>
                    <a:pt x="498" y="56"/>
                  </a:lnTo>
                  <a:lnTo>
                    <a:pt x="496" y="58"/>
                  </a:lnTo>
                  <a:lnTo>
                    <a:pt x="490" y="60"/>
                  </a:lnTo>
                  <a:lnTo>
                    <a:pt x="490" y="58"/>
                  </a:lnTo>
                  <a:lnTo>
                    <a:pt x="488" y="58"/>
                  </a:lnTo>
                  <a:lnTo>
                    <a:pt x="484" y="58"/>
                  </a:lnTo>
                  <a:lnTo>
                    <a:pt x="482" y="58"/>
                  </a:lnTo>
                  <a:lnTo>
                    <a:pt x="478" y="58"/>
                  </a:lnTo>
                  <a:lnTo>
                    <a:pt x="476" y="62"/>
                  </a:lnTo>
                  <a:lnTo>
                    <a:pt x="472" y="66"/>
                  </a:lnTo>
                  <a:lnTo>
                    <a:pt x="470" y="72"/>
                  </a:lnTo>
                  <a:lnTo>
                    <a:pt x="472" y="72"/>
                  </a:lnTo>
                  <a:lnTo>
                    <a:pt x="472" y="72"/>
                  </a:lnTo>
                  <a:lnTo>
                    <a:pt x="474" y="74"/>
                  </a:lnTo>
                  <a:lnTo>
                    <a:pt x="476" y="76"/>
                  </a:lnTo>
                  <a:lnTo>
                    <a:pt x="476" y="80"/>
                  </a:lnTo>
                  <a:lnTo>
                    <a:pt x="476" y="84"/>
                  </a:lnTo>
                  <a:lnTo>
                    <a:pt x="474" y="90"/>
                  </a:lnTo>
                  <a:lnTo>
                    <a:pt x="472" y="92"/>
                  </a:lnTo>
                  <a:lnTo>
                    <a:pt x="470" y="102"/>
                  </a:lnTo>
                  <a:lnTo>
                    <a:pt x="468" y="114"/>
                  </a:lnTo>
                  <a:lnTo>
                    <a:pt x="468" y="126"/>
                  </a:lnTo>
                  <a:lnTo>
                    <a:pt x="472" y="134"/>
                  </a:lnTo>
                  <a:lnTo>
                    <a:pt x="472" y="134"/>
                  </a:lnTo>
                  <a:lnTo>
                    <a:pt x="474" y="134"/>
                  </a:lnTo>
                  <a:lnTo>
                    <a:pt x="478" y="132"/>
                  </a:lnTo>
                  <a:lnTo>
                    <a:pt x="480" y="130"/>
                  </a:lnTo>
                  <a:lnTo>
                    <a:pt x="484" y="126"/>
                  </a:lnTo>
                  <a:lnTo>
                    <a:pt x="486" y="122"/>
                  </a:lnTo>
                  <a:lnTo>
                    <a:pt x="488" y="116"/>
                  </a:lnTo>
                  <a:lnTo>
                    <a:pt x="490" y="108"/>
                  </a:lnTo>
                  <a:lnTo>
                    <a:pt x="494" y="82"/>
                  </a:lnTo>
                  <a:lnTo>
                    <a:pt x="500" y="78"/>
                  </a:lnTo>
                  <a:lnTo>
                    <a:pt x="500" y="78"/>
                  </a:lnTo>
                  <a:lnTo>
                    <a:pt x="500" y="74"/>
                  </a:lnTo>
                  <a:lnTo>
                    <a:pt x="500" y="72"/>
                  </a:lnTo>
                  <a:lnTo>
                    <a:pt x="502" y="68"/>
                  </a:lnTo>
                  <a:lnTo>
                    <a:pt x="504" y="64"/>
                  </a:lnTo>
                  <a:lnTo>
                    <a:pt x="506" y="62"/>
                  </a:lnTo>
                  <a:lnTo>
                    <a:pt x="508" y="62"/>
                  </a:lnTo>
                  <a:lnTo>
                    <a:pt x="508" y="62"/>
                  </a:lnTo>
                  <a:lnTo>
                    <a:pt x="510" y="62"/>
                  </a:lnTo>
                  <a:lnTo>
                    <a:pt x="514" y="62"/>
                  </a:lnTo>
                  <a:lnTo>
                    <a:pt x="516" y="64"/>
                  </a:lnTo>
                  <a:lnTo>
                    <a:pt x="520" y="64"/>
                  </a:lnTo>
                  <a:lnTo>
                    <a:pt x="522" y="68"/>
                  </a:lnTo>
                  <a:lnTo>
                    <a:pt x="524" y="72"/>
                  </a:lnTo>
                  <a:lnTo>
                    <a:pt x="524" y="76"/>
                  </a:lnTo>
                  <a:lnTo>
                    <a:pt x="520" y="86"/>
                  </a:lnTo>
                  <a:lnTo>
                    <a:pt x="520" y="88"/>
                  </a:lnTo>
                  <a:lnTo>
                    <a:pt x="520" y="88"/>
                  </a:lnTo>
                  <a:lnTo>
                    <a:pt x="518" y="90"/>
                  </a:lnTo>
                  <a:lnTo>
                    <a:pt x="518" y="92"/>
                  </a:lnTo>
                  <a:lnTo>
                    <a:pt x="520" y="92"/>
                  </a:lnTo>
                  <a:lnTo>
                    <a:pt x="524" y="92"/>
                  </a:lnTo>
                  <a:lnTo>
                    <a:pt x="526" y="90"/>
                  </a:lnTo>
                  <a:lnTo>
                    <a:pt x="528" y="88"/>
                  </a:lnTo>
                  <a:lnTo>
                    <a:pt x="528" y="90"/>
                  </a:lnTo>
                  <a:lnTo>
                    <a:pt x="530" y="92"/>
                  </a:lnTo>
                  <a:lnTo>
                    <a:pt x="534" y="96"/>
                  </a:lnTo>
                  <a:lnTo>
                    <a:pt x="536" y="100"/>
                  </a:lnTo>
                  <a:lnTo>
                    <a:pt x="536" y="104"/>
                  </a:lnTo>
                  <a:lnTo>
                    <a:pt x="536" y="108"/>
                  </a:lnTo>
                  <a:lnTo>
                    <a:pt x="536" y="114"/>
                  </a:lnTo>
                  <a:lnTo>
                    <a:pt x="536" y="118"/>
                  </a:lnTo>
                  <a:lnTo>
                    <a:pt x="536" y="120"/>
                  </a:lnTo>
                  <a:lnTo>
                    <a:pt x="534" y="122"/>
                  </a:lnTo>
                  <a:lnTo>
                    <a:pt x="534" y="124"/>
                  </a:lnTo>
                  <a:lnTo>
                    <a:pt x="534" y="126"/>
                  </a:lnTo>
                  <a:lnTo>
                    <a:pt x="536" y="126"/>
                  </a:lnTo>
                  <a:lnTo>
                    <a:pt x="536" y="128"/>
                  </a:lnTo>
                  <a:lnTo>
                    <a:pt x="540" y="128"/>
                  </a:lnTo>
                  <a:lnTo>
                    <a:pt x="546" y="128"/>
                  </a:lnTo>
                  <a:lnTo>
                    <a:pt x="554" y="128"/>
                  </a:lnTo>
                  <a:lnTo>
                    <a:pt x="560" y="128"/>
                  </a:lnTo>
                  <a:lnTo>
                    <a:pt x="568" y="126"/>
                  </a:lnTo>
                  <a:lnTo>
                    <a:pt x="572" y="124"/>
                  </a:lnTo>
                  <a:lnTo>
                    <a:pt x="576" y="122"/>
                  </a:lnTo>
                  <a:lnTo>
                    <a:pt x="582" y="118"/>
                  </a:lnTo>
                  <a:lnTo>
                    <a:pt x="586" y="114"/>
                  </a:lnTo>
                  <a:lnTo>
                    <a:pt x="590" y="110"/>
                  </a:lnTo>
                  <a:lnTo>
                    <a:pt x="592" y="106"/>
                  </a:lnTo>
                  <a:lnTo>
                    <a:pt x="594" y="104"/>
                  </a:lnTo>
                  <a:lnTo>
                    <a:pt x="592" y="102"/>
                  </a:lnTo>
                  <a:lnTo>
                    <a:pt x="592" y="98"/>
                  </a:lnTo>
                  <a:lnTo>
                    <a:pt x="594" y="96"/>
                  </a:lnTo>
                  <a:lnTo>
                    <a:pt x="596" y="94"/>
                  </a:lnTo>
                  <a:lnTo>
                    <a:pt x="600" y="92"/>
                  </a:lnTo>
                  <a:lnTo>
                    <a:pt x="606" y="90"/>
                  </a:lnTo>
                  <a:lnTo>
                    <a:pt x="614" y="90"/>
                  </a:lnTo>
                  <a:lnTo>
                    <a:pt x="620" y="90"/>
                  </a:lnTo>
                  <a:lnTo>
                    <a:pt x="626" y="88"/>
                  </a:lnTo>
                  <a:lnTo>
                    <a:pt x="630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40" y="76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8" name="Freeform 375"/>
            <p:cNvSpPr/>
            <p:nvPr/>
          </p:nvSpPr>
          <p:spPr bwMode="gray">
            <a:xfrm>
              <a:off x="5012" y="2016"/>
              <a:ext cx="136" cy="98"/>
            </a:xfrm>
            <a:custGeom>
              <a:avLst/>
              <a:gdLst>
                <a:gd name="T0" fmla="*/ 0 w 136"/>
                <a:gd name="T1" fmla="*/ 32 h 98"/>
                <a:gd name="T2" fmla="*/ 22 w 136"/>
                <a:gd name="T3" fmla="*/ 48 h 98"/>
                <a:gd name="T4" fmla="*/ 6 w 136"/>
                <a:gd name="T5" fmla="*/ 54 h 98"/>
                <a:gd name="T6" fmla="*/ 2 w 136"/>
                <a:gd name="T7" fmla="*/ 54 h 98"/>
                <a:gd name="T8" fmla="*/ 0 w 136"/>
                <a:gd name="T9" fmla="*/ 58 h 98"/>
                <a:gd name="T10" fmla="*/ 2 w 136"/>
                <a:gd name="T11" fmla="*/ 64 h 98"/>
                <a:gd name="T12" fmla="*/ 20 w 136"/>
                <a:gd name="T13" fmla="*/ 68 h 98"/>
                <a:gd name="T14" fmla="*/ 56 w 136"/>
                <a:gd name="T15" fmla="*/ 98 h 98"/>
                <a:gd name="T16" fmla="*/ 60 w 136"/>
                <a:gd name="T17" fmla="*/ 96 h 98"/>
                <a:gd name="T18" fmla="*/ 70 w 136"/>
                <a:gd name="T19" fmla="*/ 92 h 98"/>
                <a:gd name="T20" fmla="*/ 76 w 136"/>
                <a:gd name="T21" fmla="*/ 88 h 98"/>
                <a:gd name="T22" fmla="*/ 86 w 136"/>
                <a:gd name="T23" fmla="*/ 86 h 98"/>
                <a:gd name="T24" fmla="*/ 94 w 136"/>
                <a:gd name="T25" fmla="*/ 88 h 98"/>
                <a:gd name="T26" fmla="*/ 100 w 136"/>
                <a:gd name="T27" fmla="*/ 86 h 98"/>
                <a:gd name="T28" fmla="*/ 122 w 136"/>
                <a:gd name="T29" fmla="*/ 72 h 98"/>
                <a:gd name="T30" fmla="*/ 136 w 136"/>
                <a:gd name="T31" fmla="*/ 44 h 98"/>
                <a:gd name="T32" fmla="*/ 134 w 136"/>
                <a:gd name="T33" fmla="*/ 40 h 98"/>
                <a:gd name="T34" fmla="*/ 130 w 136"/>
                <a:gd name="T35" fmla="*/ 32 h 98"/>
                <a:gd name="T36" fmla="*/ 124 w 136"/>
                <a:gd name="T37" fmla="*/ 24 h 98"/>
                <a:gd name="T38" fmla="*/ 118 w 136"/>
                <a:gd name="T39" fmla="*/ 22 h 98"/>
                <a:gd name="T40" fmla="*/ 118 w 136"/>
                <a:gd name="T41" fmla="*/ 20 h 98"/>
                <a:gd name="T42" fmla="*/ 118 w 136"/>
                <a:gd name="T43" fmla="*/ 16 h 98"/>
                <a:gd name="T44" fmla="*/ 114 w 136"/>
                <a:gd name="T45" fmla="*/ 10 h 98"/>
                <a:gd name="T46" fmla="*/ 106 w 136"/>
                <a:gd name="T47" fmla="*/ 8 h 98"/>
                <a:gd name="T48" fmla="*/ 102 w 136"/>
                <a:gd name="T49" fmla="*/ 10 h 98"/>
                <a:gd name="T50" fmla="*/ 94 w 136"/>
                <a:gd name="T51" fmla="*/ 14 h 98"/>
                <a:gd name="T52" fmla="*/ 86 w 136"/>
                <a:gd name="T53" fmla="*/ 18 h 98"/>
                <a:gd name="T54" fmla="*/ 82 w 136"/>
                <a:gd name="T55" fmla="*/ 22 h 98"/>
                <a:gd name="T56" fmla="*/ 76 w 136"/>
                <a:gd name="T57" fmla="*/ 20 h 98"/>
                <a:gd name="T58" fmla="*/ 70 w 136"/>
                <a:gd name="T59" fmla="*/ 16 h 98"/>
                <a:gd name="T60" fmla="*/ 68 w 136"/>
                <a:gd name="T61" fmla="*/ 12 h 98"/>
                <a:gd name="T62" fmla="*/ 60 w 136"/>
                <a:gd name="T63" fmla="*/ 6 h 98"/>
                <a:gd name="T64" fmla="*/ 50 w 136"/>
                <a:gd name="T65" fmla="*/ 8 h 98"/>
                <a:gd name="T66" fmla="*/ 44 w 136"/>
                <a:gd name="T67" fmla="*/ 16 h 98"/>
                <a:gd name="T68" fmla="*/ 44 w 136"/>
                <a:gd name="T69" fmla="*/ 24 h 98"/>
                <a:gd name="T70" fmla="*/ 44 w 136"/>
                <a:gd name="T71" fmla="*/ 28 h 98"/>
                <a:gd name="T72" fmla="*/ 40 w 136"/>
                <a:gd name="T73" fmla="*/ 28 h 98"/>
                <a:gd name="T74" fmla="*/ 34 w 136"/>
                <a:gd name="T75" fmla="*/ 22 h 98"/>
                <a:gd name="T76" fmla="*/ 32 w 136"/>
                <a:gd name="T77" fmla="*/ 16 h 98"/>
                <a:gd name="T78" fmla="*/ 26 w 136"/>
                <a:gd name="T79" fmla="*/ 8 h 98"/>
                <a:gd name="T80" fmla="*/ 18 w 136"/>
                <a:gd name="T81" fmla="*/ 0 h 98"/>
                <a:gd name="T82" fmla="*/ 14 w 136"/>
                <a:gd name="T8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6" h="98">
                  <a:moveTo>
                    <a:pt x="12" y="4"/>
                  </a:moveTo>
                  <a:lnTo>
                    <a:pt x="0" y="32"/>
                  </a:lnTo>
                  <a:lnTo>
                    <a:pt x="16" y="36"/>
                  </a:lnTo>
                  <a:lnTo>
                    <a:pt x="22" y="48"/>
                  </a:lnTo>
                  <a:lnTo>
                    <a:pt x="6" y="54"/>
                  </a:lnTo>
                  <a:lnTo>
                    <a:pt x="6" y="54"/>
                  </a:lnTo>
                  <a:lnTo>
                    <a:pt x="4" y="54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2" y="64"/>
                  </a:lnTo>
                  <a:lnTo>
                    <a:pt x="6" y="68"/>
                  </a:lnTo>
                  <a:lnTo>
                    <a:pt x="20" y="68"/>
                  </a:lnTo>
                  <a:lnTo>
                    <a:pt x="38" y="86"/>
                  </a:lnTo>
                  <a:lnTo>
                    <a:pt x="56" y="98"/>
                  </a:lnTo>
                  <a:lnTo>
                    <a:pt x="58" y="98"/>
                  </a:lnTo>
                  <a:lnTo>
                    <a:pt x="60" y="96"/>
                  </a:lnTo>
                  <a:lnTo>
                    <a:pt x="66" y="94"/>
                  </a:lnTo>
                  <a:lnTo>
                    <a:pt x="70" y="92"/>
                  </a:lnTo>
                  <a:lnTo>
                    <a:pt x="74" y="90"/>
                  </a:lnTo>
                  <a:lnTo>
                    <a:pt x="76" y="88"/>
                  </a:lnTo>
                  <a:lnTo>
                    <a:pt x="82" y="86"/>
                  </a:lnTo>
                  <a:lnTo>
                    <a:pt x="86" y="86"/>
                  </a:lnTo>
                  <a:lnTo>
                    <a:pt x="90" y="86"/>
                  </a:lnTo>
                  <a:lnTo>
                    <a:pt x="94" y="88"/>
                  </a:lnTo>
                  <a:lnTo>
                    <a:pt x="96" y="88"/>
                  </a:lnTo>
                  <a:lnTo>
                    <a:pt x="100" y="86"/>
                  </a:lnTo>
                  <a:lnTo>
                    <a:pt x="110" y="80"/>
                  </a:lnTo>
                  <a:lnTo>
                    <a:pt x="122" y="72"/>
                  </a:lnTo>
                  <a:lnTo>
                    <a:pt x="132" y="58"/>
                  </a:lnTo>
                  <a:lnTo>
                    <a:pt x="136" y="44"/>
                  </a:lnTo>
                  <a:lnTo>
                    <a:pt x="136" y="42"/>
                  </a:lnTo>
                  <a:lnTo>
                    <a:pt x="134" y="40"/>
                  </a:lnTo>
                  <a:lnTo>
                    <a:pt x="132" y="36"/>
                  </a:lnTo>
                  <a:lnTo>
                    <a:pt x="130" y="32"/>
                  </a:lnTo>
                  <a:lnTo>
                    <a:pt x="126" y="28"/>
                  </a:lnTo>
                  <a:lnTo>
                    <a:pt x="124" y="24"/>
                  </a:lnTo>
                  <a:lnTo>
                    <a:pt x="120" y="22"/>
                  </a:lnTo>
                  <a:lnTo>
                    <a:pt x="118" y="22"/>
                  </a:lnTo>
                  <a:lnTo>
                    <a:pt x="118" y="20"/>
                  </a:lnTo>
                  <a:lnTo>
                    <a:pt x="118" y="20"/>
                  </a:lnTo>
                  <a:lnTo>
                    <a:pt x="118" y="18"/>
                  </a:lnTo>
                  <a:lnTo>
                    <a:pt x="118" y="16"/>
                  </a:lnTo>
                  <a:lnTo>
                    <a:pt x="118" y="12"/>
                  </a:lnTo>
                  <a:lnTo>
                    <a:pt x="114" y="10"/>
                  </a:lnTo>
                  <a:lnTo>
                    <a:pt x="112" y="10"/>
                  </a:lnTo>
                  <a:lnTo>
                    <a:pt x="106" y="8"/>
                  </a:lnTo>
                  <a:lnTo>
                    <a:pt x="104" y="10"/>
                  </a:lnTo>
                  <a:lnTo>
                    <a:pt x="102" y="10"/>
                  </a:lnTo>
                  <a:lnTo>
                    <a:pt x="98" y="12"/>
                  </a:lnTo>
                  <a:lnTo>
                    <a:pt x="94" y="14"/>
                  </a:lnTo>
                  <a:lnTo>
                    <a:pt x="90" y="16"/>
                  </a:lnTo>
                  <a:lnTo>
                    <a:pt x="86" y="18"/>
                  </a:lnTo>
                  <a:lnTo>
                    <a:pt x="84" y="20"/>
                  </a:lnTo>
                  <a:lnTo>
                    <a:pt x="82" y="22"/>
                  </a:lnTo>
                  <a:lnTo>
                    <a:pt x="78" y="22"/>
                  </a:lnTo>
                  <a:lnTo>
                    <a:pt x="76" y="20"/>
                  </a:lnTo>
                  <a:lnTo>
                    <a:pt x="72" y="18"/>
                  </a:lnTo>
                  <a:lnTo>
                    <a:pt x="70" y="16"/>
                  </a:lnTo>
                  <a:lnTo>
                    <a:pt x="70" y="14"/>
                  </a:lnTo>
                  <a:lnTo>
                    <a:pt x="68" y="12"/>
                  </a:lnTo>
                  <a:lnTo>
                    <a:pt x="64" y="8"/>
                  </a:lnTo>
                  <a:lnTo>
                    <a:pt x="60" y="6"/>
                  </a:lnTo>
                  <a:lnTo>
                    <a:pt x="56" y="6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4" y="16"/>
                  </a:lnTo>
                  <a:lnTo>
                    <a:pt x="44" y="20"/>
                  </a:lnTo>
                  <a:lnTo>
                    <a:pt x="44" y="24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0" y="28"/>
                  </a:lnTo>
                  <a:lnTo>
                    <a:pt x="38" y="24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2"/>
                  </a:lnTo>
                  <a:lnTo>
                    <a:pt x="26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4"/>
                  </a:lnTo>
                </a:path>
              </a:pathLst>
            </a:custGeom>
            <a:grpFill/>
            <a:ln w="12700">
              <a:solidFill>
                <a:schemeClr val="bg1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9" name="组合 188"/>
          <p:cNvGrpSpPr/>
          <p:nvPr/>
        </p:nvGrpSpPr>
        <p:grpSpPr>
          <a:xfrm>
            <a:off x="5164713" y="2495377"/>
            <a:ext cx="2448356" cy="1416457"/>
            <a:chOff x="827224" y="2140615"/>
            <a:chExt cx="2448356" cy="1416457"/>
          </a:xfrm>
        </p:grpSpPr>
        <p:sp>
          <p:nvSpPr>
            <p:cNvPr id="190" name="矩形 189"/>
            <p:cNvSpPr/>
            <p:nvPr/>
          </p:nvSpPr>
          <p:spPr>
            <a:xfrm>
              <a:off x="827224" y="2140615"/>
              <a:ext cx="2448356" cy="338554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zh-CN" sz="1600" b="1" dirty="0" smtClean="0"/>
                <a:t>无限性</a:t>
              </a:r>
              <a:endParaRPr lang="zh-CN" altLang="zh-CN" sz="1600" dirty="0"/>
            </a:p>
          </p:txBody>
        </p:sp>
        <p:sp>
          <p:nvSpPr>
            <p:cNvPr id="191" name="矩形 190"/>
            <p:cNvSpPr/>
            <p:nvPr/>
          </p:nvSpPr>
          <p:spPr>
            <a:xfrm>
              <a:off x="828135" y="2479854"/>
              <a:ext cx="2371461" cy="1077218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zh-CN" sz="1600" dirty="0" smtClean="0"/>
                <a:t>移动音频由于采用互联网模式，因此在内容上具有无限延展性，拥有更为海量、丰富的信息。</a:t>
              </a:r>
              <a:endParaRPr lang="zh-CN" altLang="zh-CN" sz="1600" dirty="0"/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4396204" y="2364755"/>
            <a:ext cx="636653" cy="814685"/>
            <a:chOff x="4356347" y="2440335"/>
            <a:chExt cx="636653" cy="814685"/>
          </a:xfrm>
        </p:grpSpPr>
        <p:sp>
          <p:nvSpPr>
            <p:cNvPr id="193" name="椭圆 192"/>
            <p:cNvSpPr/>
            <p:nvPr/>
          </p:nvSpPr>
          <p:spPr>
            <a:xfrm>
              <a:off x="4494673" y="3183020"/>
              <a:ext cx="360000" cy="72000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94" name="组合 193"/>
            <p:cNvGrpSpPr/>
            <p:nvPr/>
          </p:nvGrpSpPr>
          <p:grpSpPr>
            <a:xfrm>
              <a:off x="4356347" y="2440335"/>
              <a:ext cx="636653" cy="636653"/>
              <a:chOff x="4640032" y="2733545"/>
              <a:chExt cx="457743" cy="457743"/>
            </a:xfrm>
          </p:grpSpPr>
          <p:grpSp>
            <p:nvGrpSpPr>
              <p:cNvPr id="195" name="组合 194"/>
              <p:cNvGrpSpPr/>
              <p:nvPr/>
            </p:nvGrpSpPr>
            <p:grpSpPr>
              <a:xfrm>
                <a:off x="4640032" y="2733545"/>
                <a:ext cx="457743" cy="457743"/>
                <a:chOff x="4553467" y="2466228"/>
                <a:chExt cx="745011" cy="745011"/>
              </a:xfrm>
            </p:grpSpPr>
            <p:sp>
              <p:nvSpPr>
                <p:cNvPr id="197" name="泪滴形 196"/>
                <p:cNvSpPr/>
                <p:nvPr/>
              </p:nvSpPr>
              <p:spPr>
                <a:xfrm rot="8100000">
                  <a:off x="4553467" y="2466228"/>
                  <a:ext cx="745011" cy="745011"/>
                </a:xfrm>
                <a:prstGeom prst="teardrop">
                  <a:avLst/>
                </a:prstGeom>
                <a:solidFill>
                  <a:schemeClr val="bg1"/>
                </a:solidFill>
                <a:ln w="19050">
                  <a:solidFill>
                    <a:schemeClr val="bg1">
                      <a:lumMod val="5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8" name="椭圆 197"/>
                <p:cNvSpPr/>
                <p:nvPr/>
              </p:nvSpPr>
              <p:spPr>
                <a:xfrm>
                  <a:off x="4647369" y="2561205"/>
                  <a:ext cx="558464" cy="55846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96" name="等腰三角形 195"/>
              <p:cNvSpPr/>
              <p:nvPr/>
            </p:nvSpPr>
            <p:spPr>
              <a:xfrm rot="5400000">
                <a:off x="4825602" y="2903274"/>
                <a:ext cx="123778" cy="10670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99" name="组合 198"/>
          <p:cNvGrpSpPr/>
          <p:nvPr/>
        </p:nvGrpSpPr>
        <p:grpSpPr>
          <a:xfrm>
            <a:off x="9163038" y="2275974"/>
            <a:ext cx="2448356" cy="1094280"/>
            <a:chOff x="753266" y="2141302"/>
            <a:chExt cx="2448356" cy="1094280"/>
          </a:xfrm>
        </p:grpSpPr>
        <p:sp>
          <p:nvSpPr>
            <p:cNvPr id="200" name="矩形 199"/>
            <p:cNvSpPr/>
            <p:nvPr/>
          </p:nvSpPr>
          <p:spPr>
            <a:xfrm>
              <a:off x="753266" y="2141302"/>
              <a:ext cx="2448356" cy="338554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zh-CN" sz="1600" b="1" dirty="0" smtClean="0"/>
                <a:t>主动性</a:t>
              </a:r>
              <a:endParaRPr lang="zh-CN" altLang="zh-CN" sz="1600" dirty="0"/>
            </a:p>
          </p:txBody>
        </p:sp>
        <p:sp>
          <p:nvSpPr>
            <p:cNvPr id="201" name="矩形 200"/>
            <p:cNvSpPr/>
            <p:nvPr/>
          </p:nvSpPr>
          <p:spPr>
            <a:xfrm>
              <a:off x="761637" y="2448059"/>
              <a:ext cx="2371461" cy="78752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ts val="600"/>
                </a:spcBef>
              </a:pPr>
              <a:r>
                <a:rPr lang="zh-CN" altLang="zh-CN" sz="1600" dirty="0" smtClean="0"/>
                <a:t>移动音频是一种传播者与受众双向的互动式传播</a:t>
              </a:r>
              <a:endParaRPr lang="zh-CN" altLang="en-US" sz="1600" dirty="0">
                <a:latin typeface="+mn-ea"/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5968158" y="4425460"/>
            <a:ext cx="2832942" cy="2162781"/>
            <a:chOff x="830161" y="2159042"/>
            <a:chExt cx="2456102" cy="2162781"/>
          </a:xfrm>
        </p:grpSpPr>
        <p:sp>
          <p:nvSpPr>
            <p:cNvPr id="203" name="矩形 202"/>
            <p:cNvSpPr/>
            <p:nvPr/>
          </p:nvSpPr>
          <p:spPr>
            <a:xfrm>
              <a:off x="837907" y="2159042"/>
              <a:ext cx="2448356" cy="584775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zh-CN" sz="1600" dirty="0" smtClean="0"/>
                <a:t>　</a:t>
              </a:r>
              <a:r>
                <a:rPr lang="zh-CN" altLang="zh-CN" sz="1600" b="1" dirty="0" smtClean="0"/>
                <a:t>伴随性</a:t>
              </a:r>
              <a:endParaRPr lang="zh-CN" altLang="zh-CN" sz="1600" dirty="0" smtClean="0"/>
            </a:p>
            <a:p>
              <a:endParaRPr lang="zh-CN" altLang="zh-CN" sz="1600" dirty="0"/>
            </a:p>
          </p:txBody>
        </p:sp>
        <p:sp>
          <p:nvSpPr>
            <p:cNvPr id="204" name="矩形 203"/>
            <p:cNvSpPr/>
            <p:nvPr/>
          </p:nvSpPr>
          <p:spPr>
            <a:xfrm>
              <a:off x="830161" y="2505941"/>
              <a:ext cx="2371461" cy="1815882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zh-CN" altLang="zh-CN" sz="1600" dirty="0" smtClean="0"/>
                <a:t>移动音频可以在多种场景中伴随用户，集合碎片时间，随时随地提供信息内容，如上下班途中、开车、做家务、运动健身等场景中，人们用听来获取信息会更加舒适和方便</a:t>
              </a:r>
              <a:endParaRPr lang="zh-CN" altLang="zh-CN" sz="1600" dirty="0"/>
            </a:p>
          </p:txBody>
        </p:sp>
      </p:grpSp>
      <p:grpSp>
        <p:nvGrpSpPr>
          <p:cNvPr id="205" name="组合 204"/>
          <p:cNvGrpSpPr/>
          <p:nvPr/>
        </p:nvGrpSpPr>
        <p:grpSpPr>
          <a:xfrm>
            <a:off x="8363850" y="2144918"/>
            <a:ext cx="636653" cy="816078"/>
            <a:chOff x="8363850" y="2030618"/>
            <a:chExt cx="636653" cy="816078"/>
          </a:xfrm>
        </p:grpSpPr>
        <p:sp>
          <p:nvSpPr>
            <p:cNvPr id="206" name="椭圆 205"/>
            <p:cNvSpPr/>
            <p:nvPr/>
          </p:nvSpPr>
          <p:spPr>
            <a:xfrm>
              <a:off x="8502176" y="2774696"/>
              <a:ext cx="360000" cy="72000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7" name="组合 206"/>
            <p:cNvGrpSpPr/>
            <p:nvPr/>
          </p:nvGrpSpPr>
          <p:grpSpPr>
            <a:xfrm>
              <a:off x="8363850" y="2030618"/>
              <a:ext cx="636653" cy="636653"/>
              <a:chOff x="4640032" y="2733545"/>
              <a:chExt cx="457743" cy="457743"/>
            </a:xfrm>
          </p:grpSpPr>
          <p:grpSp>
            <p:nvGrpSpPr>
              <p:cNvPr id="208" name="组合 207"/>
              <p:cNvGrpSpPr/>
              <p:nvPr/>
            </p:nvGrpSpPr>
            <p:grpSpPr>
              <a:xfrm>
                <a:off x="4640032" y="2733545"/>
                <a:ext cx="457743" cy="457743"/>
                <a:chOff x="4553467" y="2466228"/>
                <a:chExt cx="745011" cy="745011"/>
              </a:xfrm>
            </p:grpSpPr>
            <p:sp>
              <p:nvSpPr>
                <p:cNvPr id="210" name="泪滴形 209"/>
                <p:cNvSpPr/>
                <p:nvPr/>
              </p:nvSpPr>
              <p:spPr>
                <a:xfrm rot="8100000">
                  <a:off x="4553467" y="2466228"/>
                  <a:ext cx="745011" cy="745011"/>
                </a:xfrm>
                <a:prstGeom prst="teardrop">
                  <a:avLst/>
                </a:prstGeom>
                <a:solidFill>
                  <a:schemeClr val="bg1"/>
                </a:solidFill>
                <a:ln w="19050">
                  <a:solidFill>
                    <a:schemeClr val="bg1">
                      <a:lumMod val="5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1" name="椭圆 210"/>
                <p:cNvSpPr/>
                <p:nvPr/>
              </p:nvSpPr>
              <p:spPr>
                <a:xfrm>
                  <a:off x="4647369" y="2561205"/>
                  <a:ext cx="558464" cy="55846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09" name="等腰三角形 208"/>
              <p:cNvSpPr/>
              <p:nvPr/>
            </p:nvSpPr>
            <p:spPr>
              <a:xfrm rot="5400000">
                <a:off x="4825602" y="2903274"/>
                <a:ext cx="123778" cy="10670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12" name="组合 211"/>
          <p:cNvGrpSpPr/>
          <p:nvPr/>
        </p:nvGrpSpPr>
        <p:grpSpPr>
          <a:xfrm>
            <a:off x="5199650" y="4288872"/>
            <a:ext cx="636653" cy="823559"/>
            <a:chOff x="5199650" y="4174572"/>
            <a:chExt cx="636653" cy="823559"/>
          </a:xfrm>
        </p:grpSpPr>
        <p:sp>
          <p:nvSpPr>
            <p:cNvPr id="213" name="椭圆 212"/>
            <p:cNvSpPr/>
            <p:nvPr/>
          </p:nvSpPr>
          <p:spPr>
            <a:xfrm>
              <a:off x="5337976" y="4926131"/>
              <a:ext cx="360000" cy="72000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14" name="组合 213"/>
            <p:cNvGrpSpPr/>
            <p:nvPr/>
          </p:nvGrpSpPr>
          <p:grpSpPr>
            <a:xfrm>
              <a:off x="5199650" y="4174572"/>
              <a:ext cx="636653" cy="636653"/>
              <a:chOff x="4640032" y="2733545"/>
              <a:chExt cx="457743" cy="457743"/>
            </a:xfrm>
          </p:grpSpPr>
          <p:grpSp>
            <p:nvGrpSpPr>
              <p:cNvPr id="215" name="组合 214"/>
              <p:cNvGrpSpPr/>
              <p:nvPr/>
            </p:nvGrpSpPr>
            <p:grpSpPr>
              <a:xfrm>
                <a:off x="4640032" y="2733545"/>
                <a:ext cx="457743" cy="457743"/>
                <a:chOff x="4553467" y="2466228"/>
                <a:chExt cx="745011" cy="745011"/>
              </a:xfrm>
            </p:grpSpPr>
            <p:sp>
              <p:nvSpPr>
                <p:cNvPr id="217" name="泪滴形 216"/>
                <p:cNvSpPr/>
                <p:nvPr/>
              </p:nvSpPr>
              <p:spPr>
                <a:xfrm rot="8100000">
                  <a:off x="4553467" y="2466228"/>
                  <a:ext cx="745011" cy="745011"/>
                </a:xfrm>
                <a:prstGeom prst="teardrop">
                  <a:avLst/>
                </a:prstGeom>
                <a:solidFill>
                  <a:schemeClr val="bg1"/>
                </a:solidFill>
                <a:ln w="19050">
                  <a:solidFill>
                    <a:schemeClr val="bg1">
                      <a:lumMod val="5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8" name="椭圆 217"/>
                <p:cNvSpPr/>
                <p:nvPr/>
              </p:nvSpPr>
              <p:spPr>
                <a:xfrm>
                  <a:off x="4647369" y="2561205"/>
                  <a:ext cx="558464" cy="55846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16" name="等腰三角形 215"/>
              <p:cNvSpPr/>
              <p:nvPr/>
            </p:nvSpPr>
            <p:spPr>
              <a:xfrm rot="5400000">
                <a:off x="4825602" y="2903274"/>
                <a:ext cx="123778" cy="10670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19" name="组合 218"/>
          <p:cNvGrpSpPr/>
          <p:nvPr/>
        </p:nvGrpSpPr>
        <p:grpSpPr>
          <a:xfrm>
            <a:off x="331599" y="222348"/>
            <a:ext cx="1973825" cy="400110"/>
            <a:chOff x="331599" y="222348"/>
            <a:chExt cx="1973825" cy="400110"/>
          </a:xfrm>
        </p:grpSpPr>
        <p:sp>
          <p:nvSpPr>
            <p:cNvPr id="220" name="矩形 219"/>
            <p:cNvSpPr/>
            <p:nvPr/>
          </p:nvSpPr>
          <p:spPr>
            <a:xfrm>
              <a:off x="331599" y="350965"/>
              <a:ext cx="142875" cy="1428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1" name="文本框 220"/>
            <p:cNvSpPr txBox="1"/>
            <p:nvPr/>
          </p:nvSpPr>
          <p:spPr>
            <a:xfrm>
              <a:off x="474474" y="222348"/>
              <a:ext cx="18309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latin typeface="+mn-ea"/>
                </a:rPr>
                <a:t>1.2</a:t>
              </a:r>
              <a:r>
                <a:rPr lang="zh-CN" altLang="en-US" sz="2000" dirty="0" smtClean="0">
                  <a:latin typeface="+mn-ea"/>
                </a:rPr>
                <a:t>音频类特征</a:t>
              </a:r>
              <a:endParaRPr lang="zh-CN" altLang="en-US" sz="2000" dirty="0">
                <a:latin typeface="+mn-ea"/>
              </a:endParaRPr>
            </a:p>
          </p:txBody>
        </p:sp>
      </p:grp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800876">
            <a:off x="6346636" y="2743067"/>
            <a:ext cx="1526352" cy="2090829"/>
          </a:xfrm>
          <a:custGeom>
            <a:avLst/>
            <a:gdLst>
              <a:gd name="connsiteX0" fmla="*/ 763176 w 1526352"/>
              <a:gd name="connsiteY0" fmla="*/ 0 h 2090829"/>
              <a:gd name="connsiteX1" fmla="*/ 1526352 w 1526352"/>
              <a:gd name="connsiteY1" fmla="*/ 763176 h 2090829"/>
              <a:gd name="connsiteX2" fmla="*/ 1209344 w 1526352"/>
              <a:gd name="connsiteY2" fmla="*/ 763176 h 2090829"/>
              <a:gd name="connsiteX3" fmla="*/ 1084758 w 1526352"/>
              <a:gd name="connsiteY3" fmla="*/ 1838770 h 2090829"/>
              <a:gd name="connsiteX4" fmla="*/ 881171 w 1526352"/>
              <a:gd name="connsiteY4" fmla="*/ 1906754 h 2090829"/>
              <a:gd name="connsiteX5" fmla="*/ 626719 w 1526352"/>
              <a:gd name="connsiteY5" fmla="*/ 2016597 h 2090829"/>
              <a:gd name="connsiteX6" fmla="*/ 486169 w 1526352"/>
              <a:gd name="connsiteY6" fmla="*/ 2090829 h 2090829"/>
              <a:gd name="connsiteX7" fmla="*/ 317008 w 1526352"/>
              <a:gd name="connsiteY7" fmla="*/ 763176 h 2090829"/>
              <a:gd name="connsiteX8" fmla="*/ 0 w 1526352"/>
              <a:gd name="connsiteY8" fmla="*/ 763176 h 209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352" h="2090829">
                <a:moveTo>
                  <a:pt x="763176" y="0"/>
                </a:moveTo>
                <a:lnTo>
                  <a:pt x="1526352" y="763176"/>
                </a:lnTo>
                <a:lnTo>
                  <a:pt x="1209344" y="763176"/>
                </a:lnTo>
                <a:lnTo>
                  <a:pt x="1084758" y="1838770"/>
                </a:lnTo>
                <a:lnTo>
                  <a:pt x="881171" y="1906754"/>
                </a:lnTo>
                <a:cubicBezTo>
                  <a:pt x="798224" y="1938540"/>
                  <a:pt x="713061" y="1975211"/>
                  <a:pt x="626719" y="2016597"/>
                </a:cubicBezTo>
                <a:lnTo>
                  <a:pt x="486169" y="2090829"/>
                </a:lnTo>
                <a:lnTo>
                  <a:pt x="317008" y="763176"/>
                </a:lnTo>
                <a:lnTo>
                  <a:pt x="0" y="7631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>
            <a:off x="5022729" y="1431087"/>
            <a:ext cx="2242868" cy="3149686"/>
          </a:xfrm>
          <a:custGeom>
            <a:avLst/>
            <a:gdLst>
              <a:gd name="connsiteX0" fmla="*/ 1121434 w 2242868"/>
              <a:gd name="connsiteY0" fmla="*/ 0 h 3149686"/>
              <a:gd name="connsiteX1" fmla="*/ 2242868 w 2242868"/>
              <a:gd name="connsiteY1" fmla="*/ 1121434 h 3149686"/>
              <a:gd name="connsiteX2" fmla="*/ 1777047 w 2242868"/>
              <a:gd name="connsiteY2" fmla="*/ 1121434 h 3149686"/>
              <a:gd name="connsiteX3" fmla="*/ 1543567 w 2242868"/>
              <a:gd name="connsiteY3" fmla="*/ 3137144 h 3149686"/>
              <a:gd name="connsiteX4" fmla="*/ 1483120 w 2242868"/>
              <a:gd name="connsiteY4" fmla="*/ 3130080 h 3149686"/>
              <a:gd name="connsiteX5" fmla="*/ 1187571 w 2242868"/>
              <a:gd name="connsiteY5" fmla="*/ 3118863 h 3149686"/>
              <a:gd name="connsiteX6" fmla="*/ 892022 w 2242868"/>
              <a:gd name="connsiteY6" fmla="*/ 3130080 h 3149686"/>
              <a:gd name="connsiteX7" fmla="*/ 724247 w 2242868"/>
              <a:gd name="connsiteY7" fmla="*/ 3149686 h 3149686"/>
              <a:gd name="connsiteX8" fmla="*/ 465821 w 2242868"/>
              <a:gd name="connsiteY8" fmla="*/ 1121434 h 3149686"/>
              <a:gd name="connsiteX9" fmla="*/ 0 w 2242868"/>
              <a:gd name="connsiteY9" fmla="*/ 1121434 h 31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2868" h="3149686">
                <a:moveTo>
                  <a:pt x="1121434" y="0"/>
                </a:moveTo>
                <a:lnTo>
                  <a:pt x="2242868" y="1121434"/>
                </a:lnTo>
                <a:lnTo>
                  <a:pt x="1777047" y="1121434"/>
                </a:lnTo>
                <a:lnTo>
                  <a:pt x="1543567" y="3137144"/>
                </a:lnTo>
                <a:lnTo>
                  <a:pt x="1483120" y="3130080"/>
                </a:lnTo>
                <a:cubicBezTo>
                  <a:pt x="1387655" y="3122725"/>
                  <a:pt x="1288811" y="3118863"/>
                  <a:pt x="1187571" y="3118863"/>
                </a:cubicBezTo>
                <a:cubicBezTo>
                  <a:pt x="1086331" y="3118863"/>
                  <a:pt x="987487" y="3122725"/>
                  <a:pt x="892022" y="3130080"/>
                </a:cubicBezTo>
                <a:lnTo>
                  <a:pt x="724247" y="3149686"/>
                </a:lnTo>
                <a:lnTo>
                  <a:pt x="465821" y="1121434"/>
                </a:lnTo>
                <a:lnTo>
                  <a:pt x="0" y="112143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19775508">
            <a:off x="4238564" y="2648411"/>
            <a:ext cx="1658756" cy="2229929"/>
          </a:xfrm>
          <a:custGeom>
            <a:avLst/>
            <a:gdLst>
              <a:gd name="connsiteX0" fmla="*/ 829378 w 1658756"/>
              <a:gd name="connsiteY0" fmla="*/ 0 h 2229929"/>
              <a:gd name="connsiteX1" fmla="*/ 1658756 w 1658756"/>
              <a:gd name="connsiteY1" fmla="*/ 829378 h 2229929"/>
              <a:gd name="connsiteX2" fmla="*/ 1314249 w 1658756"/>
              <a:gd name="connsiteY2" fmla="*/ 829378 h 2229929"/>
              <a:gd name="connsiteX3" fmla="*/ 1152023 w 1658756"/>
              <a:gd name="connsiteY3" fmla="*/ 2229929 h 2229929"/>
              <a:gd name="connsiteX4" fmla="*/ 902202 w 1658756"/>
              <a:gd name="connsiteY4" fmla="*/ 2120043 h 2229929"/>
              <a:gd name="connsiteX5" fmla="*/ 548147 w 1658756"/>
              <a:gd name="connsiteY5" fmla="*/ 2008125 h 2229929"/>
              <a:gd name="connsiteX6" fmla="*/ 493270 w 1658756"/>
              <a:gd name="connsiteY6" fmla="*/ 1996941 h 2229929"/>
              <a:gd name="connsiteX7" fmla="*/ 344507 w 1658756"/>
              <a:gd name="connsiteY7" fmla="*/ 829378 h 2229929"/>
              <a:gd name="connsiteX8" fmla="*/ 0 w 1658756"/>
              <a:gd name="connsiteY8" fmla="*/ 829378 h 222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8756" h="2229929">
                <a:moveTo>
                  <a:pt x="829378" y="0"/>
                </a:moveTo>
                <a:lnTo>
                  <a:pt x="1658756" y="829378"/>
                </a:lnTo>
                <a:lnTo>
                  <a:pt x="1314249" y="829378"/>
                </a:lnTo>
                <a:lnTo>
                  <a:pt x="1152023" y="2229929"/>
                </a:lnTo>
                <a:lnTo>
                  <a:pt x="902202" y="2120043"/>
                </a:lnTo>
                <a:cubicBezTo>
                  <a:pt x="778111" y="2071511"/>
                  <a:pt x="658928" y="2034004"/>
                  <a:pt x="548147" y="2008125"/>
                </a:cubicBezTo>
                <a:lnTo>
                  <a:pt x="493270" y="1996941"/>
                </a:lnTo>
                <a:lnTo>
                  <a:pt x="344507" y="829378"/>
                </a:lnTo>
                <a:lnTo>
                  <a:pt x="0" y="829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5"/>
          <p:cNvSpPr/>
          <p:nvPr/>
        </p:nvSpPr>
        <p:spPr>
          <a:xfrm>
            <a:off x="3860321" y="4493605"/>
            <a:ext cx="4699958" cy="705834"/>
          </a:xfrm>
          <a:custGeom>
            <a:avLst/>
            <a:gdLst>
              <a:gd name="connsiteX0" fmla="*/ 0 w 4658264"/>
              <a:gd name="connsiteY0" fmla="*/ 0 h 802255"/>
              <a:gd name="connsiteX1" fmla="*/ 4658264 w 4658264"/>
              <a:gd name="connsiteY1" fmla="*/ 0 h 802255"/>
              <a:gd name="connsiteX2" fmla="*/ 4658264 w 4658264"/>
              <a:gd name="connsiteY2" fmla="*/ 802255 h 802255"/>
              <a:gd name="connsiteX3" fmla="*/ 0 w 4658264"/>
              <a:gd name="connsiteY3" fmla="*/ 802255 h 802255"/>
              <a:gd name="connsiteX4" fmla="*/ 0 w 4658264"/>
              <a:gd name="connsiteY4" fmla="*/ 0 h 802255"/>
              <a:gd name="connsiteX0-1" fmla="*/ 0 w 4658264"/>
              <a:gd name="connsiteY0-2" fmla="*/ 802255 h 802255"/>
              <a:gd name="connsiteX1-3" fmla="*/ 4658264 w 4658264"/>
              <a:gd name="connsiteY1-4" fmla="*/ 0 h 802255"/>
              <a:gd name="connsiteX2-5" fmla="*/ 4658264 w 4658264"/>
              <a:gd name="connsiteY2-6" fmla="*/ 802255 h 802255"/>
              <a:gd name="connsiteX3-7" fmla="*/ 0 w 4658264"/>
              <a:gd name="connsiteY3-8" fmla="*/ 802255 h 802255"/>
              <a:gd name="connsiteX0-9" fmla="*/ 0 w 4658264"/>
              <a:gd name="connsiteY0-10" fmla="*/ 646979 h 646979"/>
              <a:gd name="connsiteX1-11" fmla="*/ 2355011 w 4658264"/>
              <a:gd name="connsiteY1-12" fmla="*/ 0 h 646979"/>
              <a:gd name="connsiteX2-13" fmla="*/ 4658264 w 4658264"/>
              <a:gd name="connsiteY2-14" fmla="*/ 646979 h 646979"/>
              <a:gd name="connsiteX3-15" fmla="*/ 0 w 4658264"/>
              <a:gd name="connsiteY3-16" fmla="*/ 646979 h 646979"/>
              <a:gd name="connsiteX0-17" fmla="*/ 0 w 4658264"/>
              <a:gd name="connsiteY0-18" fmla="*/ 638353 h 638353"/>
              <a:gd name="connsiteX1-19" fmla="*/ 2329131 w 4658264"/>
              <a:gd name="connsiteY1-20" fmla="*/ 0 h 638353"/>
              <a:gd name="connsiteX2-21" fmla="*/ 4658264 w 4658264"/>
              <a:gd name="connsiteY2-22" fmla="*/ 638353 h 638353"/>
              <a:gd name="connsiteX3-23" fmla="*/ 0 w 4658264"/>
              <a:gd name="connsiteY3-24" fmla="*/ 638353 h 638353"/>
              <a:gd name="connsiteX0-25" fmla="*/ 0 w 4658264"/>
              <a:gd name="connsiteY0-26" fmla="*/ 638575 h 638575"/>
              <a:gd name="connsiteX1-27" fmla="*/ 2329131 w 4658264"/>
              <a:gd name="connsiteY1-28" fmla="*/ 222 h 638575"/>
              <a:gd name="connsiteX2-29" fmla="*/ 4658264 w 4658264"/>
              <a:gd name="connsiteY2-30" fmla="*/ 638575 h 638575"/>
              <a:gd name="connsiteX3-31" fmla="*/ 0 w 4658264"/>
              <a:gd name="connsiteY3-32" fmla="*/ 638575 h 638575"/>
              <a:gd name="connsiteX0-33" fmla="*/ 50762 w 4759788"/>
              <a:gd name="connsiteY0-34" fmla="*/ 638353 h 638353"/>
              <a:gd name="connsiteX1-35" fmla="*/ 2379893 w 4759788"/>
              <a:gd name="connsiteY1-36" fmla="*/ 0 h 638353"/>
              <a:gd name="connsiteX2-37" fmla="*/ 4709026 w 4759788"/>
              <a:gd name="connsiteY2-38" fmla="*/ 638353 h 638353"/>
              <a:gd name="connsiteX3-39" fmla="*/ 50762 w 4759788"/>
              <a:gd name="connsiteY3-40" fmla="*/ 638353 h 638353"/>
              <a:gd name="connsiteX0-41" fmla="*/ 51141 w 4760546"/>
              <a:gd name="connsiteY0-42" fmla="*/ 638353 h 638353"/>
              <a:gd name="connsiteX1-43" fmla="*/ 2380272 w 4760546"/>
              <a:gd name="connsiteY1-44" fmla="*/ 0 h 638353"/>
              <a:gd name="connsiteX2-45" fmla="*/ 4709405 w 4760546"/>
              <a:gd name="connsiteY2-46" fmla="*/ 638353 h 638353"/>
              <a:gd name="connsiteX3-47" fmla="*/ 51141 w 4760546"/>
              <a:gd name="connsiteY3-48" fmla="*/ 638353 h 638353"/>
              <a:gd name="connsiteX0-49" fmla="*/ 0 w 4709405"/>
              <a:gd name="connsiteY0-50" fmla="*/ 638353 h 638353"/>
              <a:gd name="connsiteX1-51" fmla="*/ 2329131 w 4709405"/>
              <a:gd name="connsiteY1-52" fmla="*/ 0 h 638353"/>
              <a:gd name="connsiteX2-53" fmla="*/ 4658264 w 4709405"/>
              <a:gd name="connsiteY2-54" fmla="*/ 638353 h 638353"/>
              <a:gd name="connsiteX3-55" fmla="*/ 0 w 4709405"/>
              <a:gd name="connsiteY3-56" fmla="*/ 638353 h 638353"/>
              <a:gd name="connsiteX0-57" fmla="*/ 0 w 4709405"/>
              <a:gd name="connsiteY0-58" fmla="*/ 638353 h 638353"/>
              <a:gd name="connsiteX1-59" fmla="*/ 2329131 w 4709405"/>
              <a:gd name="connsiteY1-60" fmla="*/ 0 h 638353"/>
              <a:gd name="connsiteX2-61" fmla="*/ 4658264 w 4709405"/>
              <a:gd name="connsiteY2-62" fmla="*/ 638353 h 638353"/>
              <a:gd name="connsiteX3-63" fmla="*/ 0 w 4709405"/>
              <a:gd name="connsiteY3-64" fmla="*/ 638353 h 638353"/>
              <a:gd name="connsiteX0-65" fmla="*/ 0 w 4658264"/>
              <a:gd name="connsiteY0-66" fmla="*/ 638353 h 638353"/>
              <a:gd name="connsiteX1-67" fmla="*/ 2329131 w 4658264"/>
              <a:gd name="connsiteY1-68" fmla="*/ 0 h 638353"/>
              <a:gd name="connsiteX2-69" fmla="*/ 4658264 w 4658264"/>
              <a:gd name="connsiteY2-70" fmla="*/ 638353 h 638353"/>
              <a:gd name="connsiteX3-71" fmla="*/ 0 w 4658264"/>
              <a:gd name="connsiteY3-72" fmla="*/ 638353 h 638353"/>
              <a:gd name="connsiteX0-73" fmla="*/ 0 w 4658264"/>
              <a:gd name="connsiteY0-74" fmla="*/ 638353 h 638353"/>
              <a:gd name="connsiteX1-75" fmla="*/ 2329131 w 4658264"/>
              <a:gd name="connsiteY1-76" fmla="*/ 0 h 638353"/>
              <a:gd name="connsiteX2-77" fmla="*/ 4658264 w 4658264"/>
              <a:gd name="connsiteY2-78" fmla="*/ 638353 h 638353"/>
              <a:gd name="connsiteX3-79" fmla="*/ 0 w 4658264"/>
              <a:gd name="connsiteY3-80" fmla="*/ 638353 h 638353"/>
              <a:gd name="connsiteX0-81" fmla="*/ 0 w 4658264"/>
              <a:gd name="connsiteY0-82" fmla="*/ 638353 h 638353"/>
              <a:gd name="connsiteX1-83" fmla="*/ 2329131 w 4658264"/>
              <a:gd name="connsiteY1-84" fmla="*/ 0 h 638353"/>
              <a:gd name="connsiteX2-85" fmla="*/ 4658264 w 4658264"/>
              <a:gd name="connsiteY2-86" fmla="*/ 638353 h 638353"/>
              <a:gd name="connsiteX3-87" fmla="*/ 0 w 4658264"/>
              <a:gd name="connsiteY3-88" fmla="*/ 638353 h 638353"/>
              <a:gd name="connsiteX0-89" fmla="*/ 0 w 4658264"/>
              <a:gd name="connsiteY0-90" fmla="*/ 638353 h 638353"/>
              <a:gd name="connsiteX1-91" fmla="*/ 2329131 w 4658264"/>
              <a:gd name="connsiteY1-92" fmla="*/ 0 h 638353"/>
              <a:gd name="connsiteX2-93" fmla="*/ 4658264 w 4658264"/>
              <a:gd name="connsiteY2-94" fmla="*/ 638353 h 638353"/>
              <a:gd name="connsiteX3-95" fmla="*/ 0 w 4658264"/>
              <a:gd name="connsiteY3-96" fmla="*/ 638353 h 638353"/>
              <a:gd name="connsiteX0-97" fmla="*/ 0 w 4658264"/>
              <a:gd name="connsiteY0-98" fmla="*/ 638353 h 638353"/>
              <a:gd name="connsiteX1-99" fmla="*/ 2329131 w 4658264"/>
              <a:gd name="connsiteY1-100" fmla="*/ 0 h 638353"/>
              <a:gd name="connsiteX2-101" fmla="*/ 4658264 w 4658264"/>
              <a:gd name="connsiteY2-102" fmla="*/ 638353 h 638353"/>
              <a:gd name="connsiteX3-103" fmla="*/ 0 w 4658264"/>
              <a:gd name="connsiteY3-104" fmla="*/ 638353 h 638353"/>
              <a:gd name="connsiteX0-105" fmla="*/ 0 w 4658264"/>
              <a:gd name="connsiteY0-106" fmla="*/ 638353 h 638353"/>
              <a:gd name="connsiteX1-107" fmla="*/ 2329131 w 4658264"/>
              <a:gd name="connsiteY1-108" fmla="*/ 0 h 638353"/>
              <a:gd name="connsiteX2-109" fmla="*/ 4658264 w 4658264"/>
              <a:gd name="connsiteY2-110" fmla="*/ 638353 h 638353"/>
              <a:gd name="connsiteX3-111" fmla="*/ 0 w 4658264"/>
              <a:gd name="connsiteY3-112" fmla="*/ 638353 h 638353"/>
              <a:gd name="connsiteX0-113" fmla="*/ 0 w 4658299"/>
              <a:gd name="connsiteY0-114" fmla="*/ 638353 h 638353"/>
              <a:gd name="connsiteX1-115" fmla="*/ 2329131 w 4658299"/>
              <a:gd name="connsiteY1-116" fmla="*/ 0 h 638353"/>
              <a:gd name="connsiteX2-117" fmla="*/ 4658264 w 4658299"/>
              <a:gd name="connsiteY2-118" fmla="*/ 638353 h 638353"/>
              <a:gd name="connsiteX3-119" fmla="*/ 0 w 4658299"/>
              <a:gd name="connsiteY3-120" fmla="*/ 638353 h 638353"/>
              <a:gd name="connsiteX0-121" fmla="*/ 0 w 4658299"/>
              <a:gd name="connsiteY0-122" fmla="*/ 638353 h 638353"/>
              <a:gd name="connsiteX1-123" fmla="*/ 2329131 w 4658299"/>
              <a:gd name="connsiteY1-124" fmla="*/ 0 h 638353"/>
              <a:gd name="connsiteX2-125" fmla="*/ 4658264 w 4658299"/>
              <a:gd name="connsiteY2-126" fmla="*/ 638353 h 638353"/>
              <a:gd name="connsiteX3-127" fmla="*/ 0 w 4658299"/>
              <a:gd name="connsiteY3-128" fmla="*/ 638353 h 638353"/>
              <a:gd name="connsiteX0-129" fmla="*/ 0 w 4658299"/>
              <a:gd name="connsiteY0-130" fmla="*/ 638353 h 638353"/>
              <a:gd name="connsiteX1-131" fmla="*/ 2329131 w 4658299"/>
              <a:gd name="connsiteY1-132" fmla="*/ 0 h 638353"/>
              <a:gd name="connsiteX2-133" fmla="*/ 4658264 w 4658299"/>
              <a:gd name="connsiteY2-134" fmla="*/ 638353 h 638353"/>
              <a:gd name="connsiteX3-135" fmla="*/ 0 w 4658299"/>
              <a:gd name="connsiteY3-136" fmla="*/ 638353 h 638353"/>
              <a:gd name="connsiteX0-137" fmla="*/ 0 w 4658299"/>
              <a:gd name="connsiteY0-138" fmla="*/ 638353 h 638353"/>
              <a:gd name="connsiteX1-139" fmla="*/ 2329131 w 4658299"/>
              <a:gd name="connsiteY1-140" fmla="*/ 0 h 638353"/>
              <a:gd name="connsiteX2-141" fmla="*/ 4658264 w 4658299"/>
              <a:gd name="connsiteY2-142" fmla="*/ 638353 h 638353"/>
              <a:gd name="connsiteX3-143" fmla="*/ 0 w 4658299"/>
              <a:gd name="connsiteY3-144" fmla="*/ 638353 h 638353"/>
              <a:gd name="connsiteX0-145" fmla="*/ 0 w 4658299"/>
              <a:gd name="connsiteY0-146" fmla="*/ 638353 h 638353"/>
              <a:gd name="connsiteX1-147" fmla="*/ 2329131 w 4658299"/>
              <a:gd name="connsiteY1-148" fmla="*/ 0 h 638353"/>
              <a:gd name="connsiteX2-149" fmla="*/ 4658264 w 4658299"/>
              <a:gd name="connsiteY2-150" fmla="*/ 638353 h 638353"/>
              <a:gd name="connsiteX3-151" fmla="*/ 0 w 4658299"/>
              <a:gd name="connsiteY3-152" fmla="*/ 638353 h 638353"/>
              <a:gd name="connsiteX0-153" fmla="*/ 0 w 4658299"/>
              <a:gd name="connsiteY0-154" fmla="*/ 638353 h 638353"/>
              <a:gd name="connsiteX1-155" fmla="*/ 2329131 w 4658299"/>
              <a:gd name="connsiteY1-156" fmla="*/ 0 h 638353"/>
              <a:gd name="connsiteX2-157" fmla="*/ 4658264 w 4658299"/>
              <a:gd name="connsiteY2-158" fmla="*/ 638353 h 638353"/>
              <a:gd name="connsiteX3-159" fmla="*/ 0 w 4658299"/>
              <a:gd name="connsiteY3-160" fmla="*/ 638353 h 638353"/>
              <a:gd name="connsiteX0-161" fmla="*/ 0 w 4658300"/>
              <a:gd name="connsiteY0-162" fmla="*/ 638353 h 638353"/>
              <a:gd name="connsiteX1-163" fmla="*/ 2329131 w 4658300"/>
              <a:gd name="connsiteY1-164" fmla="*/ 0 h 638353"/>
              <a:gd name="connsiteX2-165" fmla="*/ 4658264 w 4658300"/>
              <a:gd name="connsiteY2-166" fmla="*/ 638353 h 638353"/>
              <a:gd name="connsiteX3-167" fmla="*/ 0 w 4658300"/>
              <a:gd name="connsiteY3-168" fmla="*/ 638353 h 638353"/>
              <a:gd name="connsiteX0-169" fmla="*/ 0 w 4658264"/>
              <a:gd name="connsiteY0-170" fmla="*/ 638353 h 638353"/>
              <a:gd name="connsiteX1-171" fmla="*/ 2329131 w 4658264"/>
              <a:gd name="connsiteY1-172" fmla="*/ 0 h 638353"/>
              <a:gd name="connsiteX2-173" fmla="*/ 4658264 w 4658264"/>
              <a:gd name="connsiteY2-174" fmla="*/ 638353 h 638353"/>
              <a:gd name="connsiteX3-175" fmla="*/ 0 w 4658264"/>
              <a:gd name="connsiteY3-176" fmla="*/ 638353 h 638353"/>
              <a:gd name="connsiteX0-177" fmla="*/ 0 w 4658264"/>
              <a:gd name="connsiteY0-178" fmla="*/ 638353 h 638353"/>
              <a:gd name="connsiteX1-179" fmla="*/ 2329131 w 4658264"/>
              <a:gd name="connsiteY1-180" fmla="*/ 0 h 638353"/>
              <a:gd name="connsiteX2-181" fmla="*/ 4658264 w 4658264"/>
              <a:gd name="connsiteY2-182" fmla="*/ 638353 h 638353"/>
              <a:gd name="connsiteX3-183" fmla="*/ 0 w 4658264"/>
              <a:gd name="connsiteY3-184" fmla="*/ 638353 h 638353"/>
              <a:gd name="connsiteX0-185" fmla="*/ 0 w 4658264"/>
              <a:gd name="connsiteY0-186" fmla="*/ 638353 h 638353"/>
              <a:gd name="connsiteX1-187" fmla="*/ 2329131 w 4658264"/>
              <a:gd name="connsiteY1-188" fmla="*/ 0 h 638353"/>
              <a:gd name="connsiteX2-189" fmla="*/ 4658264 w 4658264"/>
              <a:gd name="connsiteY2-190" fmla="*/ 638353 h 638353"/>
              <a:gd name="connsiteX3-191" fmla="*/ 0 w 4658264"/>
              <a:gd name="connsiteY3-192" fmla="*/ 638353 h 638353"/>
              <a:gd name="connsiteX0-193" fmla="*/ 0 w 4658264"/>
              <a:gd name="connsiteY0-194" fmla="*/ 638353 h 638353"/>
              <a:gd name="connsiteX1-195" fmla="*/ 2329131 w 4658264"/>
              <a:gd name="connsiteY1-196" fmla="*/ 0 h 638353"/>
              <a:gd name="connsiteX2-197" fmla="*/ 4658264 w 4658264"/>
              <a:gd name="connsiteY2-198" fmla="*/ 638353 h 638353"/>
              <a:gd name="connsiteX3-199" fmla="*/ 0 w 4658264"/>
              <a:gd name="connsiteY3-200" fmla="*/ 638353 h 638353"/>
              <a:gd name="connsiteX0-201" fmla="*/ 0 w 4658264"/>
              <a:gd name="connsiteY0-202" fmla="*/ 638353 h 638353"/>
              <a:gd name="connsiteX1-203" fmla="*/ 2329131 w 4658264"/>
              <a:gd name="connsiteY1-204" fmla="*/ 0 h 638353"/>
              <a:gd name="connsiteX2-205" fmla="*/ 4658264 w 4658264"/>
              <a:gd name="connsiteY2-206" fmla="*/ 638353 h 638353"/>
              <a:gd name="connsiteX3-207" fmla="*/ 0 w 4658264"/>
              <a:gd name="connsiteY3-208" fmla="*/ 638353 h 638353"/>
              <a:gd name="connsiteX0-209" fmla="*/ 0 w 4658264"/>
              <a:gd name="connsiteY0-210" fmla="*/ 638353 h 638353"/>
              <a:gd name="connsiteX1-211" fmla="*/ 2329131 w 4658264"/>
              <a:gd name="connsiteY1-212" fmla="*/ 0 h 638353"/>
              <a:gd name="connsiteX2-213" fmla="*/ 4658264 w 4658264"/>
              <a:gd name="connsiteY2-214" fmla="*/ 638353 h 638353"/>
              <a:gd name="connsiteX3-215" fmla="*/ 0 w 4658264"/>
              <a:gd name="connsiteY3-216" fmla="*/ 638353 h 638353"/>
              <a:gd name="connsiteX0-217" fmla="*/ 0 w 4658264"/>
              <a:gd name="connsiteY0-218" fmla="*/ 638353 h 638353"/>
              <a:gd name="connsiteX1-219" fmla="*/ 2329131 w 4658264"/>
              <a:gd name="connsiteY1-220" fmla="*/ 0 h 638353"/>
              <a:gd name="connsiteX2-221" fmla="*/ 4658264 w 4658264"/>
              <a:gd name="connsiteY2-222" fmla="*/ 638353 h 638353"/>
              <a:gd name="connsiteX3-223" fmla="*/ 0 w 4658264"/>
              <a:gd name="connsiteY3-224" fmla="*/ 638353 h 638353"/>
              <a:gd name="connsiteX0-225" fmla="*/ 0 w 4658264"/>
              <a:gd name="connsiteY0-226" fmla="*/ 638353 h 638353"/>
              <a:gd name="connsiteX1-227" fmla="*/ 2329131 w 4658264"/>
              <a:gd name="connsiteY1-228" fmla="*/ 0 h 638353"/>
              <a:gd name="connsiteX2-229" fmla="*/ 4658264 w 4658264"/>
              <a:gd name="connsiteY2-230" fmla="*/ 638353 h 638353"/>
              <a:gd name="connsiteX3-231" fmla="*/ 0 w 4658264"/>
              <a:gd name="connsiteY3-232" fmla="*/ 638353 h 638353"/>
              <a:gd name="connsiteX0-233" fmla="*/ 0 w 4658264"/>
              <a:gd name="connsiteY0-234" fmla="*/ 638353 h 638353"/>
              <a:gd name="connsiteX1-235" fmla="*/ 2329131 w 4658264"/>
              <a:gd name="connsiteY1-236" fmla="*/ 0 h 638353"/>
              <a:gd name="connsiteX2-237" fmla="*/ 4658264 w 4658264"/>
              <a:gd name="connsiteY2-238" fmla="*/ 638353 h 638353"/>
              <a:gd name="connsiteX3-239" fmla="*/ 0 w 4658264"/>
              <a:gd name="connsiteY3-240" fmla="*/ 638353 h 638353"/>
              <a:gd name="connsiteX0-241" fmla="*/ 0 w 4658264"/>
              <a:gd name="connsiteY0-242" fmla="*/ 638353 h 638353"/>
              <a:gd name="connsiteX1-243" fmla="*/ 2329131 w 4658264"/>
              <a:gd name="connsiteY1-244" fmla="*/ 0 h 638353"/>
              <a:gd name="connsiteX2-245" fmla="*/ 4658264 w 4658264"/>
              <a:gd name="connsiteY2-246" fmla="*/ 638353 h 638353"/>
              <a:gd name="connsiteX3-247" fmla="*/ 0 w 4658264"/>
              <a:gd name="connsiteY3-248" fmla="*/ 638353 h 638353"/>
              <a:gd name="connsiteX0-249" fmla="*/ 0 w 4658264"/>
              <a:gd name="connsiteY0-250" fmla="*/ 638353 h 638353"/>
              <a:gd name="connsiteX1-251" fmla="*/ 2329131 w 4658264"/>
              <a:gd name="connsiteY1-252" fmla="*/ 0 h 638353"/>
              <a:gd name="connsiteX2-253" fmla="*/ 4658264 w 4658264"/>
              <a:gd name="connsiteY2-254" fmla="*/ 638353 h 638353"/>
              <a:gd name="connsiteX3-255" fmla="*/ 0 w 4658264"/>
              <a:gd name="connsiteY3-256" fmla="*/ 638353 h 638353"/>
              <a:gd name="connsiteX0-257" fmla="*/ 0 w 4658264"/>
              <a:gd name="connsiteY0-258" fmla="*/ 638353 h 638353"/>
              <a:gd name="connsiteX1-259" fmla="*/ 2329131 w 4658264"/>
              <a:gd name="connsiteY1-260" fmla="*/ 0 h 638353"/>
              <a:gd name="connsiteX2-261" fmla="*/ 4658264 w 4658264"/>
              <a:gd name="connsiteY2-262" fmla="*/ 638353 h 638353"/>
              <a:gd name="connsiteX3-263" fmla="*/ 0 w 4658264"/>
              <a:gd name="connsiteY3-264" fmla="*/ 638353 h 638353"/>
              <a:gd name="connsiteX0-265" fmla="*/ 0 w 4658264"/>
              <a:gd name="connsiteY0-266" fmla="*/ 638353 h 638353"/>
              <a:gd name="connsiteX1-267" fmla="*/ 2329131 w 4658264"/>
              <a:gd name="connsiteY1-268" fmla="*/ 0 h 638353"/>
              <a:gd name="connsiteX2-269" fmla="*/ 4658264 w 4658264"/>
              <a:gd name="connsiteY2-270" fmla="*/ 638353 h 638353"/>
              <a:gd name="connsiteX3-271" fmla="*/ 0 w 4658264"/>
              <a:gd name="connsiteY3-272" fmla="*/ 638353 h 638353"/>
              <a:gd name="connsiteX0-273" fmla="*/ 0 w 4658264"/>
              <a:gd name="connsiteY0-274" fmla="*/ 638353 h 638353"/>
              <a:gd name="connsiteX1-275" fmla="*/ 2329131 w 4658264"/>
              <a:gd name="connsiteY1-276" fmla="*/ 0 h 638353"/>
              <a:gd name="connsiteX2-277" fmla="*/ 4658264 w 4658264"/>
              <a:gd name="connsiteY2-278" fmla="*/ 638353 h 638353"/>
              <a:gd name="connsiteX3-279" fmla="*/ 0 w 4658264"/>
              <a:gd name="connsiteY3-280" fmla="*/ 638353 h 638353"/>
              <a:gd name="connsiteX0-281" fmla="*/ 0 w 4658264"/>
              <a:gd name="connsiteY0-282" fmla="*/ 638353 h 638353"/>
              <a:gd name="connsiteX1-283" fmla="*/ 2329131 w 4658264"/>
              <a:gd name="connsiteY1-284" fmla="*/ 0 h 638353"/>
              <a:gd name="connsiteX2-285" fmla="*/ 4658264 w 4658264"/>
              <a:gd name="connsiteY2-286" fmla="*/ 638353 h 638353"/>
              <a:gd name="connsiteX3-287" fmla="*/ 0 w 4658264"/>
              <a:gd name="connsiteY3-288" fmla="*/ 638353 h 638353"/>
              <a:gd name="connsiteX0-289" fmla="*/ 0 w 4658264"/>
              <a:gd name="connsiteY0-290" fmla="*/ 638353 h 638353"/>
              <a:gd name="connsiteX1-291" fmla="*/ 2329131 w 4658264"/>
              <a:gd name="connsiteY1-292" fmla="*/ 0 h 638353"/>
              <a:gd name="connsiteX2-293" fmla="*/ 4658264 w 4658264"/>
              <a:gd name="connsiteY2-294" fmla="*/ 638353 h 638353"/>
              <a:gd name="connsiteX3-295" fmla="*/ 0 w 4658264"/>
              <a:gd name="connsiteY3-296" fmla="*/ 638353 h 638353"/>
              <a:gd name="connsiteX0-297" fmla="*/ 0 w 4658264"/>
              <a:gd name="connsiteY0-298" fmla="*/ 638353 h 638353"/>
              <a:gd name="connsiteX1-299" fmla="*/ 2329131 w 4658264"/>
              <a:gd name="connsiteY1-300" fmla="*/ 0 h 638353"/>
              <a:gd name="connsiteX2-301" fmla="*/ 4658264 w 4658264"/>
              <a:gd name="connsiteY2-302" fmla="*/ 638353 h 638353"/>
              <a:gd name="connsiteX3-303" fmla="*/ 0 w 4658264"/>
              <a:gd name="connsiteY3-304" fmla="*/ 638353 h 638353"/>
              <a:gd name="connsiteX0-305" fmla="*/ 0 w 4658264"/>
              <a:gd name="connsiteY0-306" fmla="*/ 638353 h 638353"/>
              <a:gd name="connsiteX1-307" fmla="*/ 2329131 w 4658264"/>
              <a:gd name="connsiteY1-308" fmla="*/ 0 h 638353"/>
              <a:gd name="connsiteX2-309" fmla="*/ 4658264 w 4658264"/>
              <a:gd name="connsiteY2-310" fmla="*/ 638353 h 638353"/>
              <a:gd name="connsiteX3-311" fmla="*/ 0 w 4658264"/>
              <a:gd name="connsiteY3-312" fmla="*/ 638353 h 638353"/>
              <a:gd name="connsiteX0-313" fmla="*/ 0 w 4658264"/>
              <a:gd name="connsiteY0-314" fmla="*/ 638353 h 638353"/>
              <a:gd name="connsiteX1-315" fmla="*/ 2329131 w 4658264"/>
              <a:gd name="connsiteY1-316" fmla="*/ 0 h 638353"/>
              <a:gd name="connsiteX2-317" fmla="*/ 4658264 w 4658264"/>
              <a:gd name="connsiteY2-318" fmla="*/ 638353 h 638353"/>
              <a:gd name="connsiteX3-319" fmla="*/ 0 w 4658264"/>
              <a:gd name="connsiteY3-320" fmla="*/ 638353 h 638353"/>
              <a:gd name="connsiteX0-321" fmla="*/ 0 w 4658264"/>
              <a:gd name="connsiteY0-322" fmla="*/ 638353 h 638353"/>
              <a:gd name="connsiteX1-323" fmla="*/ 2329131 w 4658264"/>
              <a:gd name="connsiteY1-324" fmla="*/ 0 h 638353"/>
              <a:gd name="connsiteX2-325" fmla="*/ 4658264 w 4658264"/>
              <a:gd name="connsiteY2-326" fmla="*/ 638353 h 638353"/>
              <a:gd name="connsiteX3-327" fmla="*/ 0 w 4658264"/>
              <a:gd name="connsiteY3-328" fmla="*/ 638353 h 638353"/>
              <a:gd name="connsiteX0-329" fmla="*/ 0 w 4658264"/>
              <a:gd name="connsiteY0-330" fmla="*/ 638353 h 638353"/>
              <a:gd name="connsiteX1-331" fmla="*/ 2329131 w 4658264"/>
              <a:gd name="connsiteY1-332" fmla="*/ 0 h 638353"/>
              <a:gd name="connsiteX2-333" fmla="*/ 4658264 w 4658264"/>
              <a:gd name="connsiteY2-334" fmla="*/ 638353 h 638353"/>
              <a:gd name="connsiteX3-335" fmla="*/ 0 w 4658264"/>
              <a:gd name="connsiteY3-336" fmla="*/ 638353 h 638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58264" h="638353">
                <a:moveTo>
                  <a:pt x="0" y="638353"/>
                </a:moveTo>
                <a:cubicBezTo>
                  <a:pt x="550016" y="315561"/>
                  <a:pt x="1518248" y="0"/>
                  <a:pt x="2329131" y="0"/>
                </a:cubicBezTo>
                <a:cubicBezTo>
                  <a:pt x="3140014" y="0"/>
                  <a:pt x="4192719" y="337666"/>
                  <a:pt x="4658264" y="638353"/>
                </a:cubicBezTo>
                <a:cubicBezTo>
                  <a:pt x="2950233" y="129395"/>
                  <a:pt x="1431984" y="215658"/>
                  <a:pt x="0" y="63835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9760739">
            <a:off x="4546837" y="3104166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47811" y="1993670"/>
            <a:ext cx="982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1760289">
            <a:off x="6884446" y="3182380"/>
            <a:ext cx="73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4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14553" y="2755367"/>
            <a:ext cx="820738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语音直播</a:t>
            </a:r>
            <a:endParaRPr lang="zh-CN" altLang="zh-CN" sz="1600" dirty="0"/>
          </a:p>
        </p:txBody>
      </p:sp>
      <p:sp>
        <p:nvSpPr>
          <p:cNvPr id="10" name="矩形 9"/>
          <p:cNvSpPr/>
          <p:nvPr/>
        </p:nvSpPr>
        <p:spPr>
          <a:xfrm>
            <a:off x="8309641" y="3085722"/>
            <a:ext cx="3144826" cy="83099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语音直播于</a:t>
            </a:r>
            <a:r>
              <a:rPr lang="en-US" altLang="zh-CN" sz="1200" dirty="0" smtClean="0"/>
              <a:t>2016</a:t>
            </a:r>
            <a:r>
              <a:rPr lang="zh-CN" altLang="zh-CN" sz="1200" dirty="0" smtClean="0"/>
              <a:t>年登场，</a:t>
            </a:r>
            <a:r>
              <a:rPr lang="en-US" altLang="zh-CN" sz="1200" dirty="0" smtClean="0"/>
              <a:t>2017</a:t>
            </a:r>
            <a:r>
              <a:rPr lang="zh-CN" altLang="zh-CN" sz="1200" dirty="0" smtClean="0"/>
              <a:t>年逐渐形成了以互动类音频内容为主的打赏模式，早期阶段集中于</a:t>
            </a:r>
            <a:r>
              <a:rPr lang="en-US" altLang="zh-CN" sz="1200" dirty="0" smtClean="0"/>
              <a:t>PC</a:t>
            </a:r>
            <a:r>
              <a:rPr lang="zh-CN" altLang="zh-CN" sz="1200" dirty="0" smtClean="0"/>
              <a:t>端，后逐渐向移动端转移，商业模式以主播与听众进行语音互动获取打赏为主。</a:t>
            </a:r>
            <a:endParaRPr lang="zh-CN" altLang="zh-CN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968354" y="2736317"/>
            <a:ext cx="820738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移动电台</a:t>
            </a:r>
            <a:endParaRPr lang="zh-CN" altLang="zh-CN" sz="1600" dirty="0"/>
          </a:p>
        </p:txBody>
      </p:sp>
      <p:sp>
        <p:nvSpPr>
          <p:cNvPr id="12" name="矩形 11"/>
          <p:cNvSpPr/>
          <p:nvPr/>
        </p:nvSpPr>
        <p:spPr>
          <a:xfrm>
            <a:off x="790401" y="3085722"/>
            <a:ext cx="3079256" cy="101566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移动电台是以娱乐类音频内容为主的模式，早期主要是音频的分发渠道，如今呈现平台化，更多参与和延伸到上游内容制作以及下游场景分发中。</a:t>
            </a:r>
            <a:endParaRPr lang="zh-CN" altLang="zh-CN" sz="1200" dirty="0" smtClean="0"/>
          </a:p>
          <a:p>
            <a:endParaRPr lang="zh-CN" altLang="zh-CN" sz="1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580786" y="871296"/>
            <a:ext cx="820738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有声读物</a:t>
            </a:r>
            <a:endParaRPr lang="zh-CN" altLang="zh-CN" sz="1600" dirty="0"/>
          </a:p>
        </p:txBody>
      </p:sp>
      <p:sp>
        <p:nvSpPr>
          <p:cNvPr id="14" name="矩形 13"/>
          <p:cNvSpPr/>
          <p:nvPr/>
        </p:nvSpPr>
        <p:spPr>
          <a:xfrm>
            <a:off x="6975873" y="1201651"/>
            <a:ext cx="4095791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有声读物是以出版类长音频内容为主的版权模式，早期主要表现为上游环节的有声内容生产，包括出版物、网络小说等内容的有声制作，现阶段部分内容制作方也自建了分发渠道。</a:t>
            </a:r>
            <a:endParaRPr lang="zh-CN" altLang="zh-CN" sz="1200" dirty="0"/>
          </a:p>
        </p:txBody>
      </p:sp>
      <p:grpSp>
        <p:nvGrpSpPr>
          <p:cNvPr id="15" name="组合 14"/>
          <p:cNvGrpSpPr/>
          <p:nvPr/>
        </p:nvGrpSpPr>
        <p:grpSpPr>
          <a:xfrm>
            <a:off x="331599" y="222348"/>
            <a:ext cx="1204384" cy="400110"/>
            <a:chOff x="331599" y="222348"/>
            <a:chExt cx="1204384" cy="400110"/>
          </a:xfrm>
        </p:grpSpPr>
        <p:sp>
          <p:nvSpPr>
            <p:cNvPr id="16" name="矩形 15"/>
            <p:cNvSpPr/>
            <p:nvPr/>
          </p:nvSpPr>
          <p:spPr>
            <a:xfrm>
              <a:off x="331599" y="350965"/>
              <a:ext cx="142875" cy="1428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74474" y="222348"/>
              <a:ext cx="1061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latin typeface="+mn-ea"/>
                </a:rPr>
                <a:t>1.3</a:t>
              </a:r>
              <a:r>
                <a:rPr lang="zh-CN" altLang="en-US" sz="2000" dirty="0" smtClean="0">
                  <a:latin typeface="+mn-ea"/>
                </a:rPr>
                <a:t>类型</a:t>
              </a:r>
              <a:endParaRPr lang="zh-CN" altLang="en-US" sz="2000" dirty="0">
                <a:latin typeface="+mn-ea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953194" y="5426119"/>
            <a:ext cx="8285605" cy="3366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b="1" dirty="0" smtClean="0">
                <a:latin typeface="+mn-ea"/>
              </a:rPr>
              <a:t>音频类类型</a:t>
            </a:r>
            <a:endParaRPr lang="zh-CN" altLang="en-US" sz="1200" b="1" dirty="0">
              <a:latin typeface="+mn-ea"/>
            </a:endParaRPr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9800000" flipV="1">
            <a:off x="3500152" y="2732259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 rot="3600000">
            <a:off x="4861577" y="1674112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3600000" flipH="1" flipV="1">
            <a:off x="4629424" y="4071299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 rot="19800000" flipH="1">
            <a:off x="5979562" y="3019667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861056" y="1262476"/>
            <a:ext cx="3825994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荔枝主打“人人都是播客”，以“</a:t>
            </a:r>
            <a:r>
              <a:rPr lang="en-US" altLang="zh-CN" sz="1200" dirty="0" smtClean="0"/>
              <a:t>UGC</a:t>
            </a:r>
            <a:r>
              <a:rPr lang="zh-CN" altLang="zh-CN" sz="1200" dirty="0" smtClean="0"/>
              <a:t>强互动模式”构建青年人的音频社交平台。</a:t>
            </a:r>
            <a:r>
              <a:rPr lang="en-US" altLang="zh-CN" sz="1200" dirty="0" smtClean="0"/>
              <a:t>2018</a:t>
            </a:r>
            <a:r>
              <a:rPr lang="zh-CN" altLang="zh-CN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zh-CN" sz="1200" dirty="0" smtClean="0"/>
              <a:t>月</a:t>
            </a:r>
            <a:r>
              <a:rPr lang="en-US" altLang="zh-CN" sz="1200" dirty="0" smtClean="0"/>
              <a:t>10</a:t>
            </a:r>
            <a:r>
              <a:rPr lang="zh-CN" altLang="zh-CN" sz="1200" dirty="0" smtClean="0"/>
              <a:t>日，荔枝</a:t>
            </a:r>
            <a:r>
              <a:rPr lang="en-US" altLang="zh-CN" sz="1200" dirty="0" smtClean="0"/>
              <a:t>FM</a:t>
            </a:r>
            <a:r>
              <a:rPr lang="zh-CN" altLang="zh-CN" sz="1200" dirty="0" smtClean="0"/>
              <a:t>正式更名为“荔枝”，转向语音直播的差异化竞争。</a:t>
            </a:r>
            <a:endParaRPr lang="zh-CN" altLang="zh-CN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6856827" y="954699"/>
            <a:ext cx="726211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zh-CN" sz="1400" b="1" dirty="0" smtClean="0"/>
              <a:t>荔枝</a:t>
            </a:r>
            <a:r>
              <a:rPr lang="en-US" altLang="zh-CN" sz="1400" b="1" dirty="0" smtClean="0"/>
              <a:t>FM</a:t>
            </a:r>
            <a:endParaRPr lang="zh-CN" altLang="zh-CN" sz="1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7496175" y="3899917"/>
            <a:ext cx="381171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考拉</a:t>
            </a:r>
            <a:r>
              <a:rPr lang="en-US" altLang="zh-CN" sz="1200" dirty="0" smtClean="0"/>
              <a:t>FM</a:t>
            </a:r>
            <a:r>
              <a:rPr lang="zh-CN" altLang="zh-CN" sz="1200" dirty="0" smtClean="0"/>
              <a:t>凭借其母公司优势平台率先抢占车载音频市场。母公司车语传媒旗下业务包括全国电台汽车节目《爱车天天汇》，覆盖全国</a:t>
            </a:r>
            <a:r>
              <a:rPr lang="en-US" altLang="zh-CN" sz="1200" dirty="0" smtClean="0"/>
              <a:t>200</a:t>
            </a:r>
            <a:r>
              <a:rPr lang="zh-CN" altLang="zh-CN" sz="1200" dirty="0" smtClean="0"/>
              <a:t>多个城市，并独家运营和代理众多电台和频率，建立了深度合作关系。</a:t>
            </a:r>
            <a:endParaRPr lang="zh-CN" altLang="zh-CN" sz="1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8781205" y="3592140"/>
            <a:ext cx="726211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zh-CN" sz="1400" b="1" dirty="0" smtClean="0"/>
              <a:t>考拉</a:t>
            </a:r>
            <a:r>
              <a:rPr lang="en-US" altLang="zh-CN" sz="1400" b="1" dirty="0" smtClean="0"/>
              <a:t>FM</a:t>
            </a:r>
            <a:endParaRPr lang="zh-CN" altLang="zh-CN" sz="1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276225" y="5230890"/>
            <a:ext cx="4969409" cy="61369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1200" dirty="0" smtClean="0"/>
              <a:t>在睡前场景中，蜻蜓</a:t>
            </a:r>
            <a:r>
              <a:rPr lang="en-US" altLang="zh-CN" sz="1200" dirty="0" smtClean="0"/>
              <a:t>FM</a:t>
            </a:r>
            <a:r>
              <a:rPr lang="zh-CN" altLang="zh-CN" sz="1200" dirty="0" smtClean="0"/>
              <a:t>着力头部资源独家版权，发力场景差异化营销，成为“睡前”赢家。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06221" y="4950678"/>
            <a:ext cx="617157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蜻蜓</a:t>
            </a:r>
            <a:r>
              <a:rPr lang="en-US" altLang="zh-CN" sz="1400" b="1" dirty="0" smtClean="0"/>
              <a:t>FM</a:t>
            </a:r>
            <a:endParaRPr lang="zh-CN" altLang="zh-CN" sz="1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71450" y="2378060"/>
            <a:ext cx="3234379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喜马拉雅</a:t>
            </a:r>
            <a:r>
              <a:rPr lang="en-US" altLang="zh-CN" sz="1200" dirty="0" smtClean="0"/>
              <a:t>FM</a:t>
            </a:r>
            <a:r>
              <a:rPr lang="zh-CN" altLang="zh-CN" sz="1200" dirty="0" smtClean="0"/>
              <a:t>作为移动音频领域的早期玩家，依托先发者的海量用户及播讲人数量红利，奠定了</a:t>
            </a:r>
            <a:r>
              <a:rPr lang="en-US" altLang="zh-CN" sz="1200" dirty="0" smtClean="0"/>
              <a:t>“</a:t>
            </a:r>
            <a:r>
              <a:rPr lang="zh-CN" altLang="zh-CN" sz="1200" dirty="0" smtClean="0"/>
              <a:t>人海战术</a:t>
            </a:r>
            <a:r>
              <a:rPr lang="en-US" altLang="zh-CN" sz="1200" dirty="0" smtClean="0"/>
              <a:t>”</a:t>
            </a:r>
            <a:r>
              <a:rPr lang="zh-CN" altLang="zh-CN" sz="1200" dirty="0" smtClean="0"/>
              <a:t>优势，领跑音频付费市场。</a:t>
            </a:r>
            <a:endParaRPr lang="zh-CN" altLang="zh-CN" sz="1200" dirty="0"/>
          </a:p>
        </p:txBody>
      </p:sp>
      <p:sp>
        <p:nvSpPr>
          <p:cNvPr id="17" name="文本框 16"/>
          <p:cNvSpPr txBox="1"/>
          <p:nvPr/>
        </p:nvSpPr>
        <p:spPr>
          <a:xfrm>
            <a:off x="1966416" y="2097848"/>
            <a:ext cx="976229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喜马拉雅</a:t>
            </a:r>
            <a:r>
              <a:rPr lang="en-US" altLang="zh-CN" sz="1400" b="1" dirty="0" smtClean="0"/>
              <a:t>FM</a:t>
            </a:r>
            <a:endParaRPr lang="zh-CN" altLang="zh-CN" sz="1400" dirty="0"/>
          </a:p>
        </p:txBody>
      </p:sp>
      <p:grpSp>
        <p:nvGrpSpPr>
          <p:cNvPr id="18" name="组合 18"/>
          <p:cNvGrpSpPr/>
          <p:nvPr/>
        </p:nvGrpSpPr>
        <p:grpSpPr>
          <a:xfrm>
            <a:off x="185940" y="142875"/>
            <a:ext cx="5490960" cy="801050"/>
            <a:chOff x="786016" y="819150"/>
            <a:chExt cx="4347959" cy="801050"/>
          </a:xfrm>
        </p:grpSpPr>
        <p:sp>
          <p:nvSpPr>
            <p:cNvPr id="22" name="矩形 21"/>
            <p:cNvSpPr/>
            <p:nvPr/>
          </p:nvSpPr>
          <p:spPr>
            <a:xfrm>
              <a:off x="1829772" y="819150"/>
              <a:ext cx="3266103" cy="7810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9"/>
            <p:cNvSpPr txBox="1"/>
            <p:nvPr/>
          </p:nvSpPr>
          <p:spPr>
            <a:xfrm>
              <a:off x="1990725" y="1018333"/>
              <a:ext cx="3143250" cy="40011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n-ea"/>
                </a:rPr>
                <a:t>1.4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主要平台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86016" y="831972"/>
              <a:ext cx="788228" cy="788228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9" name="组合 14"/>
            <p:cNvGrpSpPr/>
            <p:nvPr/>
          </p:nvGrpSpPr>
          <p:grpSpPr>
            <a:xfrm>
              <a:off x="934195" y="1029440"/>
              <a:ext cx="484058" cy="393292"/>
              <a:chOff x="3079231" y="3937966"/>
              <a:chExt cx="307195" cy="249594"/>
            </a:xfrm>
            <a:solidFill>
              <a:schemeClr val="accent1"/>
            </a:solidFill>
          </p:grpSpPr>
          <p:sp>
            <p:nvSpPr>
              <p:cNvPr id="26" name="Freeform 36"/>
              <p:cNvSpPr>
                <a:spLocks noEditPoints="1"/>
              </p:cNvSpPr>
              <p:nvPr/>
            </p:nvSpPr>
            <p:spPr bwMode="auto">
              <a:xfrm>
                <a:off x="3079231" y="3999404"/>
                <a:ext cx="211196" cy="188156"/>
              </a:xfrm>
              <a:custGeom>
                <a:avLst/>
                <a:gdLst>
                  <a:gd name="T0" fmla="*/ 70 w 137"/>
                  <a:gd name="T1" fmla="*/ 0 h 122"/>
                  <a:gd name="T2" fmla="*/ 68 w 137"/>
                  <a:gd name="T3" fmla="*/ 0 h 122"/>
                  <a:gd name="T4" fmla="*/ 67 w 137"/>
                  <a:gd name="T5" fmla="*/ 0 h 122"/>
                  <a:gd name="T6" fmla="*/ 0 w 137"/>
                  <a:gd name="T7" fmla="*/ 50 h 122"/>
                  <a:gd name="T8" fmla="*/ 0 w 137"/>
                  <a:gd name="T9" fmla="*/ 51 h 122"/>
                  <a:gd name="T10" fmla="*/ 27 w 137"/>
                  <a:gd name="T11" fmla="*/ 92 h 122"/>
                  <a:gd name="T12" fmla="*/ 21 w 137"/>
                  <a:gd name="T13" fmla="*/ 101 h 122"/>
                  <a:gd name="T14" fmla="*/ 17 w 137"/>
                  <a:gd name="T15" fmla="*/ 108 h 122"/>
                  <a:gd name="T16" fmla="*/ 16 w 137"/>
                  <a:gd name="T17" fmla="*/ 109 h 122"/>
                  <a:gd name="T18" fmla="*/ 14 w 137"/>
                  <a:gd name="T19" fmla="*/ 115 h 122"/>
                  <a:gd name="T20" fmla="*/ 19 w 137"/>
                  <a:gd name="T21" fmla="*/ 122 h 122"/>
                  <a:gd name="T22" fmla="*/ 19 w 137"/>
                  <a:gd name="T23" fmla="*/ 122 h 122"/>
                  <a:gd name="T24" fmla="*/ 21 w 137"/>
                  <a:gd name="T25" fmla="*/ 122 h 122"/>
                  <a:gd name="T26" fmla="*/ 21 w 137"/>
                  <a:gd name="T27" fmla="*/ 122 h 122"/>
                  <a:gd name="T28" fmla="*/ 21 w 137"/>
                  <a:gd name="T29" fmla="*/ 122 h 122"/>
                  <a:gd name="T30" fmla="*/ 29 w 137"/>
                  <a:gd name="T31" fmla="*/ 119 h 122"/>
                  <a:gd name="T32" fmla="*/ 31 w 137"/>
                  <a:gd name="T33" fmla="*/ 118 h 122"/>
                  <a:gd name="T34" fmla="*/ 43 w 137"/>
                  <a:gd name="T35" fmla="*/ 111 h 122"/>
                  <a:gd name="T36" fmla="*/ 48 w 137"/>
                  <a:gd name="T37" fmla="*/ 108 h 122"/>
                  <a:gd name="T38" fmla="*/ 56 w 137"/>
                  <a:gd name="T39" fmla="*/ 104 h 122"/>
                  <a:gd name="T40" fmla="*/ 58 w 137"/>
                  <a:gd name="T41" fmla="*/ 103 h 122"/>
                  <a:gd name="T42" fmla="*/ 58 w 137"/>
                  <a:gd name="T43" fmla="*/ 103 h 122"/>
                  <a:gd name="T44" fmla="*/ 67 w 137"/>
                  <a:gd name="T45" fmla="*/ 103 h 122"/>
                  <a:gd name="T46" fmla="*/ 69 w 137"/>
                  <a:gd name="T47" fmla="*/ 103 h 122"/>
                  <a:gd name="T48" fmla="*/ 137 w 137"/>
                  <a:gd name="T49" fmla="*/ 53 h 122"/>
                  <a:gd name="T50" fmla="*/ 137 w 137"/>
                  <a:gd name="T51" fmla="*/ 52 h 122"/>
                  <a:gd name="T52" fmla="*/ 70 w 137"/>
                  <a:gd name="T53" fmla="*/ 0 h 122"/>
                  <a:gd name="T54" fmla="*/ 37 w 137"/>
                  <a:gd name="T55" fmla="*/ 98 h 122"/>
                  <a:gd name="T56" fmla="*/ 37 w 137"/>
                  <a:gd name="T57" fmla="*/ 97 h 122"/>
                  <a:gd name="T58" fmla="*/ 39 w 137"/>
                  <a:gd name="T59" fmla="*/ 90 h 122"/>
                  <a:gd name="T60" fmla="*/ 36 w 137"/>
                  <a:gd name="T61" fmla="*/ 84 h 122"/>
                  <a:gd name="T62" fmla="*/ 11 w 137"/>
                  <a:gd name="T63" fmla="*/ 51 h 122"/>
                  <a:gd name="T64" fmla="*/ 11 w 137"/>
                  <a:gd name="T65" fmla="*/ 50 h 122"/>
                  <a:gd name="T66" fmla="*/ 67 w 137"/>
                  <a:gd name="T67" fmla="*/ 11 h 122"/>
                  <a:gd name="T68" fmla="*/ 69 w 137"/>
                  <a:gd name="T69" fmla="*/ 11 h 122"/>
                  <a:gd name="T70" fmla="*/ 125 w 137"/>
                  <a:gd name="T71" fmla="*/ 52 h 122"/>
                  <a:gd name="T72" fmla="*/ 125 w 137"/>
                  <a:gd name="T73" fmla="*/ 53 h 122"/>
                  <a:gd name="T74" fmla="*/ 69 w 137"/>
                  <a:gd name="T75" fmla="*/ 92 h 122"/>
                  <a:gd name="T76" fmla="*/ 67 w 137"/>
                  <a:gd name="T77" fmla="*/ 92 h 122"/>
                  <a:gd name="T78" fmla="*/ 59 w 137"/>
                  <a:gd name="T79" fmla="*/ 91 h 122"/>
                  <a:gd name="T80" fmla="*/ 58 w 137"/>
                  <a:gd name="T81" fmla="*/ 91 h 122"/>
                  <a:gd name="T82" fmla="*/ 50 w 137"/>
                  <a:gd name="T83" fmla="*/ 94 h 122"/>
                  <a:gd name="T84" fmla="*/ 48 w 137"/>
                  <a:gd name="T85" fmla="*/ 95 h 122"/>
                  <a:gd name="T86" fmla="*/ 37 w 137"/>
                  <a:gd name="T87" fmla="*/ 102 h 122"/>
                  <a:gd name="T88" fmla="*/ 32 w 137"/>
                  <a:gd name="T89" fmla="*/ 105 h 122"/>
                  <a:gd name="T90" fmla="*/ 37 w 137"/>
                  <a:gd name="T91" fmla="*/ 98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7" h="122">
                    <a:moveTo>
                      <a:pt x="70" y="0"/>
                    </a:moveTo>
                    <a:cubicBezTo>
                      <a:pt x="69" y="0"/>
                      <a:pt x="69" y="0"/>
                      <a:pt x="68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31" y="0"/>
                      <a:pt x="1" y="22"/>
                      <a:pt x="0" y="50"/>
                    </a:cubicBezTo>
                    <a:cubicBezTo>
                      <a:pt x="0" y="50"/>
                      <a:pt x="0" y="51"/>
                      <a:pt x="0" y="51"/>
                    </a:cubicBezTo>
                    <a:cubicBezTo>
                      <a:pt x="0" y="67"/>
                      <a:pt x="10" y="82"/>
                      <a:pt x="27" y="92"/>
                    </a:cubicBezTo>
                    <a:cubicBezTo>
                      <a:pt x="26" y="94"/>
                      <a:pt x="24" y="97"/>
                      <a:pt x="21" y="101"/>
                    </a:cubicBezTo>
                    <a:cubicBezTo>
                      <a:pt x="20" y="103"/>
                      <a:pt x="18" y="106"/>
                      <a:pt x="17" y="108"/>
                    </a:cubicBezTo>
                    <a:cubicBezTo>
                      <a:pt x="16" y="109"/>
                      <a:pt x="16" y="109"/>
                      <a:pt x="16" y="109"/>
                    </a:cubicBezTo>
                    <a:cubicBezTo>
                      <a:pt x="15" y="111"/>
                      <a:pt x="14" y="113"/>
                      <a:pt x="14" y="115"/>
                    </a:cubicBezTo>
                    <a:cubicBezTo>
                      <a:pt x="14" y="118"/>
                      <a:pt x="16" y="121"/>
                      <a:pt x="19" y="122"/>
                    </a:cubicBezTo>
                    <a:cubicBezTo>
                      <a:pt x="19" y="122"/>
                      <a:pt x="19" y="122"/>
                      <a:pt x="19" y="122"/>
                    </a:cubicBezTo>
                    <a:cubicBezTo>
                      <a:pt x="20" y="122"/>
                      <a:pt x="20" y="122"/>
                      <a:pt x="21" y="122"/>
                    </a:cubicBezTo>
                    <a:cubicBezTo>
                      <a:pt x="21" y="122"/>
                      <a:pt x="21" y="122"/>
                      <a:pt x="21" y="122"/>
                    </a:cubicBezTo>
                    <a:cubicBezTo>
                      <a:pt x="21" y="122"/>
                      <a:pt x="21" y="122"/>
                      <a:pt x="21" y="122"/>
                    </a:cubicBezTo>
                    <a:cubicBezTo>
                      <a:pt x="24" y="122"/>
                      <a:pt x="26" y="121"/>
                      <a:pt x="29" y="119"/>
                    </a:cubicBezTo>
                    <a:cubicBezTo>
                      <a:pt x="31" y="118"/>
                      <a:pt x="31" y="118"/>
                      <a:pt x="31" y="118"/>
                    </a:cubicBezTo>
                    <a:cubicBezTo>
                      <a:pt x="34" y="117"/>
                      <a:pt x="39" y="114"/>
                      <a:pt x="43" y="111"/>
                    </a:cubicBezTo>
                    <a:cubicBezTo>
                      <a:pt x="45" y="110"/>
                      <a:pt x="47" y="109"/>
                      <a:pt x="48" y="108"/>
                    </a:cubicBezTo>
                    <a:cubicBezTo>
                      <a:pt x="51" y="106"/>
                      <a:pt x="54" y="105"/>
                      <a:pt x="56" y="104"/>
                    </a:cubicBezTo>
                    <a:cubicBezTo>
                      <a:pt x="57" y="103"/>
                      <a:pt x="58" y="103"/>
                      <a:pt x="58" y="103"/>
                    </a:cubicBezTo>
                    <a:cubicBezTo>
                      <a:pt x="58" y="103"/>
                      <a:pt x="58" y="103"/>
                      <a:pt x="58" y="103"/>
                    </a:cubicBezTo>
                    <a:cubicBezTo>
                      <a:pt x="61" y="103"/>
                      <a:pt x="64" y="103"/>
                      <a:pt x="67" y="103"/>
                    </a:cubicBezTo>
                    <a:cubicBezTo>
                      <a:pt x="69" y="103"/>
                      <a:pt x="69" y="103"/>
                      <a:pt x="69" y="103"/>
                    </a:cubicBezTo>
                    <a:cubicBezTo>
                      <a:pt x="106" y="103"/>
                      <a:pt x="136" y="81"/>
                      <a:pt x="137" y="53"/>
                    </a:cubicBezTo>
                    <a:cubicBezTo>
                      <a:pt x="137" y="53"/>
                      <a:pt x="137" y="52"/>
                      <a:pt x="137" y="52"/>
                    </a:cubicBezTo>
                    <a:cubicBezTo>
                      <a:pt x="136" y="24"/>
                      <a:pt x="107" y="1"/>
                      <a:pt x="70" y="0"/>
                    </a:cubicBezTo>
                    <a:close/>
                    <a:moveTo>
                      <a:pt x="37" y="98"/>
                    </a:moveTo>
                    <a:cubicBezTo>
                      <a:pt x="37" y="97"/>
                      <a:pt x="37" y="97"/>
                      <a:pt x="37" y="97"/>
                    </a:cubicBezTo>
                    <a:cubicBezTo>
                      <a:pt x="38" y="95"/>
                      <a:pt x="39" y="93"/>
                      <a:pt x="39" y="90"/>
                    </a:cubicBezTo>
                    <a:cubicBezTo>
                      <a:pt x="39" y="89"/>
                      <a:pt x="38" y="85"/>
                      <a:pt x="36" y="84"/>
                    </a:cubicBezTo>
                    <a:cubicBezTo>
                      <a:pt x="20" y="76"/>
                      <a:pt x="11" y="64"/>
                      <a:pt x="11" y="51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2" y="29"/>
                      <a:pt x="37" y="11"/>
                      <a:pt x="67" y="11"/>
                    </a:cubicBezTo>
                    <a:cubicBezTo>
                      <a:pt x="68" y="11"/>
                      <a:pt x="69" y="11"/>
                      <a:pt x="69" y="11"/>
                    </a:cubicBezTo>
                    <a:cubicBezTo>
                      <a:pt x="100" y="12"/>
                      <a:pt x="126" y="31"/>
                      <a:pt x="125" y="52"/>
                    </a:cubicBezTo>
                    <a:cubicBezTo>
                      <a:pt x="125" y="53"/>
                      <a:pt x="125" y="53"/>
                      <a:pt x="125" y="53"/>
                    </a:cubicBezTo>
                    <a:cubicBezTo>
                      <a:pt x="125" y="74"/>
                      <a:pt x="100" y="92"/>
                      <a:pt x="69" y="92"/>
                    </a:cubicBezTo>
                    <a:cubicBezTo>
                      <a:pt x="69" y="92"/>
                      <a:pt x="68" y="92"/>
                      <a:pt x="67" y="92"/>
                    </a:cubicBezTo>
                    <a:cubicBezTo>
                      <a:pt x="65" y="92"/>
                      <a:pt x="62" y="92"/>
                      <a:pt x="59" y="91"/>
                    </a:cubicBezTo>
                    <a:cubicBezTo>
                      <a:pt x="59" y="91"/>
                      <a:pt x="58" y="91"/>
                      <a:pt x="58" y="91"/>
                    </a:cubicBezTo>
                    <a:cubicBezTo>
                      <a:pt x="55" y="91"/>
                      <a:pt x="53" y="93"/>
                      <a:pt x="50" y="94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45" y="97"/>
                      <a:pt x="41" y="99"/>
                      <a:pt x="37" y="102"/>
                    </a:cubicBezTo>
                    <a:cubicBezTo>
                      <a:pt x="35" y="103"/>
                      <a:pt x="34" y="104"/>
                      <a:pt x="32" y="105"/>
                    </a:cubicBezTo>
                    <a:cubicBezTo>
                      <a:pt x="34" y="102"/>
                      <a:pt x="35" y="100"/>
                      <a:pt x="37" y="9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Freeform 37"/>
              <p:cNvSpPr/>
              <p:nvPr/>
            </p:nvSpPr>
            <p:spPr bwMode="auto">
              <a:xfrm>
                <a:off x="3211709" y="3937966"/>
                <a:ext cx="174717" cy="159357"/>
              </a:xfrm>
              <a:custGeom>
                <a:avLst/>
                <a:gdLst>
                  <a:gd name="T0" fmla="*/ 100 w 114"/>
                  <a:gd name="T1" fmla="*/ 92 h 104"/>
                  <a:gd name="T2" fmla="*/ 100 w 114"/>
                  <a:gd name="T3" fmla="*/ 91 h 104"/>
                  <a:gd name="T4" fmla="*/ 96 w 114"/>
                  <a:gd name="T5" fmla="*/ 85 h 104"/>
                  <a:gd name="T6" fmla="*/ 92 w 114"/>
                  <a:gd name="T7" fmla="*/ 78 h 104"/>
                  <a:gd name="T8" fmla="*/ 114 w 114"/>
                  <a:gd name="T9" fmla="*/ 43 h 104"/>
                  <a:gd name="T10" fmla="*/ 114 w 114"/>
                  <a:gd name="T11" fmla="*/ 42 h 104"/>
                  <a:gd name="T12" fmla="*/ 57 w 114"/>
                  <a:gd name="T13" fmla="*/ 0 h 104"/>
                  <a:gd name="T14" fmla="*/ 56 w 114"/>
                  <a:gd name="T15" fmla="*/ 0 h 104"/>
                  <a:gd name="T16" fmla="*/ 55 w 114"/>
                  <a:gd name="T17" fmla="*/ 0 h 104"/>
                  <a:gd name="T18" fmla="*/ 1 w 114"/>
                  <a:gd name="T19" fmla="*/ 31 h 104"/>
                  <a:gd name="T20" fmla="*/ 0 w 114"/>
                  <a:gd name="T21" fmla="*/ 34 h 104"/>
                  <a:gd name="T22" fmla="*/ 2 w 114"/>
                  <a:gd name="T23" fmla="*/ 34 h 104"/>
                  <a:gd name="T24" fmla="*/ 8 w 114"/>
                  <a:gd name="T25" fmla="*/ 35 h 104"/>
                  <a:gd name="T26" fmla="*/ 10 w 114"/>
                  <a:gd name="T27" fmla="*/ 35 h 104"/>
                  <a:gd name="T28" fmla="*/ 11 w 114"/>
                  <a:gd name="T29" fmla="*/ 34 h 104"/>
                  <a:gd name="T30" fmla="*/ 55 w 114"/>
                  <a:gd name="T31" fmla="*/ 10 h 104"/>
                  <a:gd name="T32" fmla="*/ 57 w 114"/>
                  <a:gd name="T33" fmla="*/ 10 h 104"/>
                  <a:gd name="T34" fmla="*/ 104 w 114"/>
                  <a:gd name="T35" fmla="*/ 43 h 104"/>
                  <a:gd name="T36" fmla="*/ 104 w 114"/>
                  <a:gd name="T37" fmla="*/ 43 h 104"/>
                  <a:gd name="T38" fmla="*/ 84 w 114"/>
                  <a:gd name="T39" fmla="*/ 71 h 104"/>
                  <a:gd name="T40" fmla="*/ 80 w 114"/>
                  <a:gd name="T41" fmla="*/ 77 h 104"/>
                  <a:gd name="T42" fmla="*/ 82 w 114"/>
                  <a:gd name="T43" fmla="*/ 82 h 104"/>
                  <a:gd name="T44" fmla="*/ 83 w 114"/>
                  <a:gd name="T45" fmla="*/ 83 h 104"/>
                  <a:gd name="T46" fmla="*/ 86 w 114"/>
                  <a:gd name="T47" fmla="*/ 88 h 104"/>
                  <a:gd name="T48" fmla="*/ 82 w 114"/>
                  <a:gd name="T49" fmla="*/ 86 h 104"/>
                  <a:gd name="T50" fmla="*/ 73 w 114"/>
                  <a:gd name="T51" fmla="*/ 80 h 104"/>
                  <a:gd name="T52" fmla="*/ 72 w 114"/>
                  <a:gd name="T53" fmla="*/ 79 h 104"/>
                  <a:gd name="T54" fmla="*/ 65 w 114"/>
                  <a:gd name="T55" fmla="*/ 77 h 104"/>
                  <a:gd name="T56" fmla="*/ 64 w 114"/>
                  <a:gd name="T57" fmla="*/ 77 h 104"/>
                  <a:gd name="T58" fmla="*/ 62 w 114"/>
                  <a:gd name="T59" fmla="*/ 77 h 104"/>
                  <a:gd name="T60" fmla="*/ 59 w 114"/>
                  <a:gd name="T61" fmla="*/ 77 h 104"/>
                  <a:gd name="T62" fmla="*/ 59 w 114"/>
                  <a:gd name="T63" fmla="*/ 80 h 104"/>
                  <a:gd name="T64" fmla="*/ 59 w 114"/>
                  <a:gd name="T65" fmla="*/ 83 h 104"/>
                  <a:gd name="T66" fmla="*/ 59 w 114"/>
                  <a:gd name="T67" fmla="*/ 84 h 104"/>
                  <a:gd name="T68" fmla="*/ 59 w 114"/>
                  <a:gd name="T69" fmla="*/ 88 h 104"/>
                  <a:gd name="T70" fmla="*/ 62 w 114"/>
                  <a:gd name="T71" fmla="*/ 88 h 104"/>
                  <a:gd name="T72" fmla="*/ 65 w 114"/>
                  <a:gd name="T73" fmla="*/ 87 h 104"/>
                  <a:gd name="T74" fmla="*/ 65 w 114"/>
                  <a:gd name="T75" fmla="*/ 87 h 104"/>
                  <a:gd name="T76" fmla="*/ 67 w 114"/>
                  <a:gd name="T77" fmla="*/ 88 h 104"/>
                  <a:gd name="T78" fmla="*/ 73 w 114"/>
                  <a:gd name="T79" fmla="*/ 92 h 104"/>
                  <a:gd name="T80" fmla="*/ 78 w 114"/>
                  <a:gd name="T81" fmla="*/ 95 h 104"/>
                  <a:gd name="T82" fmla="*/ 88 w 114"/>
                  <a:gd name="T83" fmla="*/ 101 h 104"/>
                  <a:gd name="T84" fmla="*/ 89 w 114"/>
                  <a:gd name="T85" fmla="*/ 101 h 104"/>
                  <a:gd name="T86" fmla="*/ 96 w 114"/>
                  <a:gd name="T87" fmla="*/ 104 h 104"/>
                  <a:gd name="T88" fmla="*/ 96 w 114"/>
                  <a:gd name="T89" fmla="*/ 104 h 104"/>
                  <a:gd name="T90" fmla="*/ 98 w 114"/>
                  <a:gd name="T91" fmla="*/ 104 h 104"/>
                  <a:gd name="T92" fmla="*/ 98 w 114"/>
                  <a:gd name="T93" fmla="*/ 104 h 104"/>
                  <a:gd name="T94" fmla="*/ 102 w 114"/>
                  <a:gd name="T95" fmla="*/ 98 h 104"/>
                  <a:gd name="T96" fmla="*/ 100 w 114"/>
                  <a:gd name="T97" fmla="*/ 9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4" h="104">
                    <a:moveTo>
                      <a:pt x="100" y="92"/>
                    </a:moveTo>
                    <a:cubicBezTo>
                      <a:pt x="100" y="91"/>
                      <a:pt x="100" y="91"/>
                      <a:pt x="100" y="91"/>
                    </a:cubicBezTo>
                    <a:cubicBezTo>
                      <a:pt x="99" y="90"/>
                      <a:pt x="98" y="87"/>
                      <a:pt x="96" y="85"/>
                    </a:cubicBezTo>
                    <a:cubicBezTo>
                      <a:pt x="94" y="82"/>
                      <a:pt x="93" y="80"/>
                      <a:pt x="92" y="78"/>
                    </a:cubicBezTo>
                    <a:cubicBezTo>
                      <a:pt x="106" y="70"/>
                      <a:pt x="114" y="57"/>
                      <a:pt x="114" y="43"/>
                    </a:cubicBezTo>
                    <a:cubicBezTo>
                      <a:pt x="114" y="43"/>
                      <a:pt x="114" y="43"/>
                      <a:pt x="114" y="42"/>
                    </a:cubicBezTo>
                    <a:cubicBezTo>
                      <a:pt x="113" y="19"/>
                      <a:pt x="88" y="0"/>
                      <a:pt x="57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6" y="0"/>
                      <a:pt x="55" y="0"/>
                      <a:pt x="55" y="0"/>
                    </a:cubicBezTo>
                    <a:cubicBezTo>
                      <a:pt x="30" y="0"/>
                      <a:pt x="8" y="13"/>
                      <a:pt x="1" y="31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4" y="34"/>
                      <a:pt x="6" y="35"/>
                      <a:pt x="8" y="35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11" y="34"/>
                      <a:pt x="11" y="34"/>
                      <a:pt x="11" y="34"/>
                    </a:cubicBezTo>
                    <a:cubicBezTo>
                      <a:pt x="17" y="20"/>
                      <a:pt x="35" y="10"/>
                      <a:pt x="55" y="10"/>
                    </a:cubicBezTo>
                    <a:cubicBezTo>
                      <a:pt x="56" y="10"/>
                      <a:pt x="56" y="10"/>
                      <a:pt x="57" y="10"/>
                    </a:cubicBezTo>
                    <a:cubicBezTo>
                      <a:pt x="83" y="10"/>
                      <a:pt x="104" y="25"/>
                      <a:pt x="104" y="43"/>
                    </a:cubicBezTo>
                    <a:cubicBezTo>
                      <a:pt x="104" y="43"/>
                      <a:pt x="104" y="43"/>
                      <a:pt x="104" y="43"/>
                    </a:cubicBezTo>
                    <a:cubicBezTo>
                      <a:pt x="104" y="54"/>
                      <a:pt x="96" y="65"/>
                      <a:pt x="84" y="71"/>
                    </a:cubicBezTo>
                    <a:cubicBezTo>
                      <a:pt x="81" y="72"/>
                      <a:pt x="80" y="75"/>
                      <a:pt x="80" y="77"/>
                    </a:cubicBezTo>
                    <a:cubicBezTo>
                      <a:pt x="81" y="79"/>
                      <a:pt x="81" y="81"/>
                      <a:pt x="82" y="82"/>
                    </a:cubicBezTo>
                    <a:cubicBezTo>
                      <a:pt x="83" y="83"/>
                      <a:pt x="83" y="83"/>
                      <a:pt x="83" y="83"/>
                    </a:cubicBezTo>
                    <a:cubicBezTo>
                      <a:pt x="84" y="84"/>
                      <a:pt x="85" y="86"/>
                      <a:pt x="86" y="88"/>
                    </a:cubicBezTo>
                    <a:cubicBezTo>
                      <a:pt x="85" y="87"/>
                      <a:pt x="83" y="86"/>
                      <a:pt x="82" y="86"/>
                    </a:cubicBezTo>
                    <a:cubicBezTo>
                      <a:pt x="79" y="84"/>
                      <a:pt x="76" y="82"/>
                      <a:pt x="73" y="80"/>
                    </a:cubicBezTo>
                    <a:cubicBezTo>
                      <a:pt x="72" y="79"/>
                      <a:pt x="72" y="79"/>
                      <a:pt x="72" y="79"/>
                    </a:cubicBezTo>
                    <a:cubicBezTo>
                      <a:pt x="69" y="78"/>
                      <a:pt x="68" y="77"/>
                      <a:pt x="65" y="77"/>
                    </a:cubicBezTo>
                    <a:cubicBezTo>
                      <a:pt x="64" y="77"/>
                      <a:pt x="64" y="77"/>
                      <a:pt x="64" y="77"/>
                    </a:cubicBezTo>
                    <a:cubicBezTo>
                      <a:pt x="63" y="77"/>
                      <a:pt x="63" y="77"/>
                      <a:pt x="62" y="77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59" y="80"/>
                      <a:pt x="59" y="80"/>
                      <a:pt x="59" y="80"/>
                    </a:cubicBezTo>
                    <a:cubicBezTo>
                      <a:pt x="59" y="81"/>
                      <a:pt x="59" y="82"/>
                      <a:pt x="59" y="83"/>
                    </a:cubicBezTo>
                    <a:cubicBezTo>
                      <a:pt x="59" y="84"/>
                      <a:pt x="59" y="84"/>
                      <a:pt x="59" y="84"/>
                    </a:cubicBezTo>
                    <a:cubicBezTo>
                      <a:pt x="59" y="88"/>
                      <a:pt x="59" y="88"/>
                      <a:pt x="59" y="88"/>
                    </a:cubicBezTo>
                    <a:cubicBezTo>
                      <a:pt x="62" y="88"/>
                      <a:pt x="62" y="88"/>
                      <a:pt x="62" y="88"/>
                    </a:cubicBezTo>
                    <a:cubicBezTo>
                      <a:pt x="63" y="87"/>
                      <a:pt x="64" y="87"/>
                      <a:pt x="65" y="87"/>
                    </a:cubicBezTo>
                    <a:cubicBezTo>
                      <a:pt x="65" y="87"/>
                      <a:pt x="65" y="87"/>
                      <a:pt x="65" y="87"/>
                    </a:cubicBezTo>
                    <a:cubicBezTo>
                      <a:pt x="65" y="87"/>
                      <a:pt x="66" y="88"/>
                      <a:pt x="67" y="88"/>
                    </a:cubicBezTo>
                    <a:cubicBezTo>
                      <a:pt x="68" y="89"/>
                      <a:pt x="70" y="90"/>
                      <a:pt x="73" y="92"/>
                    </a:cubicBezTo>
                    <a:cubicBezTo>
                      <a:pt x="74" y="93"/>
                      <a:pt x="76" y="94"/>
                      <a:pt x="78" y="95"/>
                    </a:cubicBezTo>
                    <a:cubicBezTo>
                      <a:pt x="81" y="97"/>
                      <a:pt x="85" y="99"/>
                      <a:pt x="88" y="101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92" y="103"/>
                      <a:pt x="94" y="104"/>
                      <a:pt x="96" y="104"/>
                    </a:cubicBezTo>
                    <a:cubicBezTo>
                      <a:pt x="96" y="104"/>
                      <a:pt x="96" y="104"/>
                      <a:pt x="96" y="104"/>
                    </a:cubicBezTo>
                    <a:cubicBezTo>
                      <a:pt x="97" y="104"/>
                      <a:pt x="97" y="104"/>
                      <a:pt x="98" y="104"/>
                    </a:cubicBezTo>
                    <a:cubicBezTo>
                      <a:pt x="98" y="104"/>
                      <a:pt x="98" y="104"/>
                      <a:pt x="98" y="104"/>
                    </a:cubicBezTo>
                    <a:cubicBezTo>
                      <a:pt x="101" y="103"/>
                      <a:pt x="103" y="100"/>
                      <a:pt x="102" y="98"/>
                    </a:cubicBezTo>
                    <a:cubicBezTo>
                      <a:pt x="102" y="95"/>
                      <a:pt x="101" y="94"/>
                      <a:pt x="100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" y="0"/>
            <a:ext cx="12191999" cy="3434180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  <a:gd name="connsiteX0-1" fmla="*/ 0 w 12191999"/>
              <a:gd name="connsiteY0-2" fmla="*/ 0 h 3434180"/>
              <a:gd name="connsiteX1-3" fmla="*/ 12191999 w 12191999"/>
              <a:gd name="connsiteY1-4" fmla="*/ 0 h 3434180"/>
              <a:gd name="connsiteX2-5" fmla="*/ 12191999 w 12191999"/>
              <a:gd name="connsiteY2-6" fmla="*/ 766762 h 3434180"/>
              <a:gd name="connsiteX3-7" fmla="*/ 12191999 w 12191999"/>
              <a:gd name="connsiteY3-8" fmla="*/ 772572 h 3434180"/>
              <a:gd name="connsiteX4-9" fmla="*/ 0 w 12191999"/>
              <a:gd name="connsiteY4-10" fmla="*/ 772571 h 3434180"/>
              <a:gd name="connsiteX5" fmla="*/ 0 w 12191999"/>
              <a:gd name="connsiteY5" fmla="*/ 0 h 34341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1999" h="3434180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6769099" y="3173840"/>
                  <a:pt x="3175" y="5311408"/>
                  <a:pt x="0" y="77257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任意多边形 12"/>
          <p:cNvSpPr/>
          <p:nvPr/>
        </p:nvSpPr>
        <p:spPr>
          <a:xfrm>
            <a:off x="1" y="0"/>
            <a:ext cx="12191999" cy="2960788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2960788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10198099" y="1497440"/>
                  <a:pt x="3175" y="5311408"/>
                  <a:pt x="0" y="7725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829567" y="372398"/>
            <a:ext cx="1037143" cy="221599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+mj-ea"/>
                <a:ea typeface="+mj-ea"/>
              </a:rPr>
              <a:t>4</a:t>
            </a:r>
            <a:endParaRPr lang="zh-CN" altLang="en-US" sz="13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67852" y="1252165"/>
            <a:ext cx="4356962" cy="147732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+mj-ea"/>
              </a:rPr>
              <a:t>新媒体平台内容创业</a:t>
            </a:r>
            <a:r>
              <a:rPr lang="en-US" altLang="zh-CN" sz="2400" dirty="0" smtClean="0">
                <a:solidFill>
                  <a:schemeClr val="bg1"/>
                </a:solidFill>
                <a:latin typeface="+mj-ea"/>
              </a:rPr>
              <a:t>——</a:t>
            </a:r>
            <a:r>
              <a:rPr lang="zh-CN" altLang="en-US" sz="2400" dirty="0" smtClean="0">
                <a:solidFill>
                  <a:schemeClr val="bg1"/>
                </a:solidFill>
                <a:latin typeface="+mj-ea"/>
              </a:rPr>
              <a:t>形态篇</a:t>
            </a:r>
            <a:endParaRPr lang="zh-CN" altLang="en-US" sz="2400" dirty="0" smtClean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endParaRPr lang="zh-CN" altLang="en-US" sz="66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53367" y="3763015"/>
            <a:ext cx="5809283" cy="92333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5400" b="1" dirty="0" smtClean="0"/>
              <a:t>4.1</a:t>
            </a:r>
            <a:r>
              <a:rPr lang="zh-CN" altLang="en-US" sz="5400" b="1" dirty="0" smtClean="0"/>
              <a:t>直播类内容创业</a:t>
            </a:r>
            <a:endParaRPr lang="zh-CN" altLang="zh-CN" sz="5400" b="1" dirty="0"/>
          </a:p>
        </p:txBody>
      </p:sp>
      <p:sp>
        <p:nvSpPr>
          <p:cNvPr id="29" name="任意多边形 28"/>
          <p:cNvSpPr/>
          <p:nvPr/>
        </p:nvSpPr>
        <p:spPr>
          <a:xfrm flipH="1" flipV="1">
            <a:off x="7229474" y="5840436"/>
            <a:ext cx="4962526" cy="1017564"/>
          </a:xfrm>
          <a:custGeom>
            <a:avLst/>
            <a:gdLst>
              <a:gd name="connsiteX0" fmla="*/ 853200 w 4962526"/>
              <a:gd name="connsiteY0" fmla="*/ 1017563 h 1017564"/>
              <a:gd name="connsiteX1" fmla="*/ 125934 w 4962526"/>
              <a:gd name="connsiteY1" fmla="*/ 913956 h 1017564"/>
              <a:gd name="connsiteX2" fmla="*/ 0 w 4962526"/>
              <a:gd name="connsiteY2" fmla="*/ 861308 h 1017564"/>
              <a:gd name="connsiteX3" fmla="*/ 0 w 4962526"/>
              <a:gd name="connsiteY3" fmla="*/ 0 h 1017564"/>
              <a:gd name="connsiteX4" fmla="*/ 4962526 w 4962526"/>
              <a:gd name="connsiteY4" fmla="*/ 0 h 1017564"/>
              <a:gd name="connsiteX5" fmla="*/ 4657523 w 4962526"/>
              <a:gd name="connsiteY5" fmla="*/ 107970 h 1017564"/>
              <a:gd name="connsiteX6" fmla="*/ 853200 w 4962526"/>
              <a:gd name="connsiteY6" fmla="*/ 1017563 h 10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62526" h="1017564">
                <a:moveTo>
                  <a:pt x="853200" y="1017563"/>
                </a:moveTo>
                <a:cubicBezTo>
                  <a:pt x="579206" y="1017290"/>
                  <a:pt x="332622" y="985803"/>
                  <a:pt x="125934" y="913956"/>
                </a:cubicBezTo>
                <a:lnTo>
                  <a:pt x="0" y="861308"/>
                </a:lnTo>
                <a:lnTo>
                  <a:pt x="0" y="0"/>
                </a:lnTo>
                <a:lnTo>
                  <a:pt x="4962526" y="0"/>
                </a:lnTo>
                <a:lnTo>
                  <a:pt x="4657523" y="107970"/>
                </a:lnTo>
                <a:cubicBezTo>
                  <a:pt x="3483694" y="520331"/>
                  <a:pt x="1949175" y="1018657"/>
                  <a:pt x="853200" y="10175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29772" y="819150"/>
            <a:ext cx="4294803" cy="781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276313" y="1018333"/>
            <a:ext cx="294338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直播类内容创业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105613" y="1501131"/>
            <a:ext cx="1724882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请在此处添加小标题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6016" y="831972"/>
            <a:ext cx="788228" cy="78822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4"/>
          <p:cNvGrpSpPr/>
          <p:nvPr/>
        </p:nvGrpSpPr>
        <p:grpSpPr>
          <a:xfrm>
            <a:off x="934195" y="1029440"/>
            <a:ext cx="484058" cy="393292"/>
            <a:chOff x="3079231" y="3937966"/>
            <a:chExt cx="307195" cy="249594"/>
          </a:xfrm>
          <a:solidFill>
            <a:schemeClr val="accent1"/>
          </a:solidFill>
        </p:grpSpPr>
        <p:sp>
          <p:nvSpPr>
            <p:cNvPr id="16" name="Freeform 36"/>
            <p:cNvSpPr>
              <a:spLocks noEditPoints="1"/>
            </p:cNvSpPr>
            <p:nvPr/>
          </p:nvSpPr>
          <p:spPr bwMode="auto">
            <a:xfrm>
              <a:off x="3079231" y="3999404"/>
              <a:ext cx="211196" cy="188156"/>
            </a:xfrm>
            <a:custGeom>
              <a:avLst/>
              <a:gdLst>
                <a:gd name="T0" fmla="*/ 70 w 137"/>
                <a:gd name="T1" fmla="*/ 0 h 122"/>
                <a:gd name="T2" fmla="*/ 68 w 137"/>
                <a:gd name="T3" fmla="*/ 0 h 122"/>
                <a:gd name="T4" fmla="*/ 67 w 137"/>
                <a:gd name="T5" fmla="*/ 0 h 122"/>
                <a:gd name="T6" fmla="*/ 0 w 137"/>
                <a:gd name="T7" fmla="*/ 50 h 122"/>
                <a:gd name="T8" fmla="*/ 0 w 137"/>
                <a:gd name="T9" fmla="*/ 51 h 122"/>
                <a:gd name="T10" fmla="*/ 27 w 137"/>
                <a:gd name="T11" fmla="*/ 92 h 122"/>
                <a:gd name="T12" fmla="*/ 21 w 137"/>
                <a:gd name="T13" fmla="*/ 101 h 122"/>
                <a:gd name="T14" fmla="*/ 17 w 137"/>
                <a:gd name="T15" fmla="*/ 108 h 122"/>
                <a:gd name="T16" fmla="*/ 16 w 137"/>
                <a:gd name="T17" fmla="*/ 109 h 122"/>
                <a:gd name="T18" fmla="*/ 14 w 137"/>
                <a:gd name="T19" fmla="*/ 115 h 122"/>
                <a:gd name="T20" fmla="*/ 19 w 137"/>
                <a:gd name="T21" fmla="*/ 122 h 122"/>
                <a:gd name="T22" fmla="*/ 19 w 137"/>
                <a:gd name="T23" fmla="*/ 122 h 122"/>
                <a:gd name="T24" fmla="*/ 21 w 137"/>
                <a:gd name="T25" fmla="*/ 122 h 122"/>
                <a:gd name="T26" fmla="*/ 21 w 137"/>
                <a:gd name="T27" fmla="*/ 122 h 122"/>
                <a:gd name="T28" fmla="*/ 21 w 137"/>
                <a:gd name="T29" fmla="*/ 122 h 122"/>
                <a:gd name="T30" fmla="*/ 29 w 137"/>
                <a:gd name="T31" fmla="*/ 119 h 122"/>
                <a:gd name="T32" fmla="*/ 31 w 137"/>
                <a:gd name="T33" fmla="*/ 118 h 122"/>
                <a:gd name="T34" fmla="*/ 43 w 137"/>
                <a:gd name="T35" fmla="*/ 111 h 122"/>
                <a:gd name="T36" fmla="*/ 48 w 137"/>
                <a:gd name="T37" fmla="*/ 108 h 122"/>
                <a:gd name="T38" fmla="*/ 56 w 137"/>
                <a:gd name="T39" fmla="*/ 104 h 122"/>
                <a:gd name="T40" fmla="*/ 58 w 137"/>
                <a:gd name="T41" fmla="*/ 103 h 122"/>
                <a:gd name="T42" fmla="*/ 58 w 137"/>
                <a:gd name="T43" fmla="*/ 103 h 122"/>
                <a:gd name="T44" fmla="*/ 67 w 137"/>
                <a:gd name="T45" fmla="*/ 103 h 122"/>
                <a:gd name="T46" fmla="*/ 69 w 137"/>
                <a:gd name="T47" fmla="*/ 103 h 122"/>
                <a:gd name="T48" fmla="*/ 137 w 137"/>
                <a:gd name="T49" fmla="*/ 53 h 122"/>
                <a:gd name="T50" fmla="*/ 137 w 137"/>
                <a:gd name="T51" fmla="*/ 52 h 122"/>
                <a:gd name="T52" fmla="*/ 70 w 137"/>
                <a:gd name="T53" fmla="*/ 0 h 122"/>
                <a:gd name="T54" fmla="*/ 37 w 137"/>
                <a:gd name="T55" fmla="*/ 98 h 122"/>
                <a:gd name="T56" fmla="*/ 37 w 137"/>
                <a:gd name="T57" fmla="*/ 97 h 122"/>
                <a:gd name="T58" fmla="*/ 39 w 137"/>
                <a:gd name="T59" fmla="*/ 90 h 122"/>
                <a:gd name="T60" fmla="*/ 36 w 137"/>
                <a:gd name="T61" fmla="*/ 84 h 122"/>
                <a:gd name="T62" fmla="*/ 11 w 137"/>
                <a:gd name="T63" fmla="*/ 51 h 122"/>
                <a:gd name="T64" fmla="*/ 11 w 137"/>
                <a:gd name="T65" fmla="*/ 50 h 122"/>
                <a:gd name="T66" fmla="*/ 67 w 137"/>
                <a:gd name="T67" fmla="*/ 11 h 122"/>
                <a:gd name="T68" fmla="*/ 69 w 137"/>
                <a:gd name="T69" fmla="*/ 11 h 122"/>
                <a:gd name="T70" fmla="*/ 125 w 137"/>
                <a:gd name="T71" fmla="*/ 52 h 122"/>
                <a:gd name="T72" fmla="*/ 125 w 137"/>
                <a:gd name="T73" fmla="*/ 53 h 122"/>
                <a:gd name="T74" fmla="*/ 69 w 137"/>
                <a:gd name="T75" fmla="*/ 92 h 122"/>
                <a:gd name="T76" fmla="*/ 67 w 137"/>
                <a:gd name="T77" fmla="*/ 92 h 122"/>
                <a:gd name="T78" fmla="*/ 59 w 137"/>
                <a:gd name="T79" fmla="*/ 91 h 122"/>
                <a:gd name="T80" fmla="*/ 58 w 137"/>
                <a:gd name="T81" fmla="*/ 91 h 122"/>
                <a:gd name="T82" fmla="*/ 50 w 137"/>
                <a:gd name="T83" fmla="*/ 94 h 122"/>
                <a:gd name="T84" fmla="*/ 48 w 137"/>
                <a:gd name="T85" fmla="*/ 95 h 122"/>
                <a:gd name="T86" fmla="*/ 37 w 137"/>
                <a:gd name="T87" fmla="*/ 102 h 122"/>
                <a:gd name="T88" fmla="*/ 32 w 137"/>
                <a:gd name="T89" fmla="*/ 105 h 122"/>
                <a:gd name="T90" fmla="*/ 37 w 137"/>
                <a:gd name="T91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7" h="122">
                  <a:moveTo>
                    <a:pt x="70" y="0"/>
                  </a:moveTo>
                  <a:cubicBezTo>
                    <a:pt x="69" y="0"/>
                    <a:pt x="69" y="0"/>
                    <a:pt x="6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1" y="0"/>
                    <a:pt x="1" y="22"/>
                    <a:pt x="0" y="50"/>
                  </a:cubicBezTo>
                  <a:cubicBezTo>
                    <a:pt x="0" y="50"/>
                    <a:pt x="0" y="51"/>
                    <a:pt x="0" y="51"/>
                  </a:cubicBezTo>
                  <a:cubicBezTo>
                    <a:pt x="0" y="67"/>
                    <a:pt x="10" y="82"/>
                    <a:pt x="27" y="92"/>
                  </a:cubicBezTo>
                  <a:cubicBezTo>
                    <a:pt x="26" y="94"/>
                    <a:pt x="24" y="97"/>
                    <a:pt x="21" y="101"/>
                  </a:cubicBezTo>
                  <a:cubicBezTo>
                    <a:pt x="20" y="103"/>
                    <a:pt x="18" y="106"/>
                    <a:pt x="17" y="108"/>
                  </a:cubicBezTo>
                  <a:cubicBezTo>
                    <a:pt x="16" y="109"/>
                    <a:pt x="16" y="109"/>
                    <a:pt x="16" y="109"/>
                  </a:cubicBezTo>
                  <a:cubicBezTo>
                    <a:pt x="15" y="111"/>
                    <a:pt x="14" y="113"/>
                    <a:pt x="14" y="115"/>
                  </a:cubicBezTo>
                  <a:cubicBezTo>
                    <a:pt x="14" y="118"/>
                    <a:pt x="16" y="121"/>
                    <a:pt x="19" y="122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20" y="122"/>
                    <a:pt x="20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4" y="122"/>
                    <a:pt x="26" y="121"/>
                    <a:pt x="29" y="119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4" y="117"/>
                    <a:pt x="39" y="114"/>
                    <a:pt x="43" y="111"/>
                  </a:cubicBezTo>
                  <a:cubicBezTo>
                    <a:pt x="45" y="110"/>
                    <a:pt x="47" y="109"/>
                    <a:pt x="48" y="108"/>
                  </a:cubicBezTo>
                  <a:cubicBezTo>
                    <a:pt x="51" y="106"/>
                    <a:pt x="54" y="105"/>
                    <a:pt x="56" y="104"/>
                  </a:cubicBezTo>
                  <a:cubicBezTo>
                    <a:pt x="57" y="103"/>
                    <a:pt x="58" y="103"/>
                    <a:pt x="58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1" y="103"/>
                    <a:pt x="64" y="103"/>
                    <a:pt x="67" y="103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106" y="103"/>
                    <a:pt x="136" y="81"/>
                    <a:pt x="137" y="53"/>
                  </a:cubicBezTo>
                  <a:cubicBezTo>
                    <a:pt x="137" y="53"/>
                    <a:pt x="137" y="52"/>
                    <a:pt x="137" y="52"/>
                  </a:cubicBezTo>
                  <a:cubicBezTo>
                    <a:pt x="136" y="24"/>
                    <a:pt x="107" y="1"/>
                    <a:pt x="70" y="0"/>
                  </a:cubicBezTo>
                  <a:close/>
                  <a:moveTo>
                    <a:pt x="37" y="98"/>
                  </a:moveTo>
                  <a:cubicBezTo>
                    <a:pt x="37" y="97"/>
                    <a:pt x="37" y="97"/>
                    <a:pt x="37" y="97"/>
                  </a:cubicBezTo>
                  <a:cubicBezTo>
                    <a:pt x="38" y="95"/>
                    <a:pt x="39" y="93"/>
                    <a:pt x="39" y="90"/>
                  </a:cubicBezTo>
                  <a:cubicBezTo>
                    <a:pt x="39" y="89"/>
                    <a:pt x="38" y="85"/>
                    <a:pt x="36" y="84"/>
                  </a:cubicBezTo>
                  <a:cubicBezTo>
                    <a:pt x="20" y="76"/>
                    <a:pt x="11" y="64"/>
                    <a:pt x="11" y="51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2" y="29"/>
                    <a:pt x="37" y="11"/>
                    <a:pt x="67" y="11"/>
                  </a:cubicBezTo>
                  <a:cubicBezTo>
                    <a:pt x="68" y="11"/>
                    <a:pt x="69" y="11"/>
                    <a:pt x="69" y="11"/>
                  </a:cubicBezTo>
                  <a:cubicBezTo>
                    <a:pt x="100" y="12"/>
                    <a:pt x="126" y="31"/>
                    <a:pt x="125" y="52"/>
                  </a:cubicBezTo>
                  <a:cubicBezTo>
                    <a:pt x="125" y="53"/>
                    <a:pt x="125" y="53"/>
                    <a:pt x="125" y="53"/>
                  </a:cubicBezTo>
                  <a:cubicBezTo>
                    <a:pt x="125" y="74"/>
                    <a:pt x="100" y="92"/>
                    <a:pt x="69" y="92"/>
                  </a:cubicBezTo>
                  <a:cubicBezTo>
                    <a:pt x="69" y="92"/>
                    <a:pt x="68" y="92"/>
                    <a:pt x="67" y="92"/>
                  </a:cubicBezTo>
                  <a:cubicBezTo>
                    <a:pt x="65" y="92"/>
                    <a:pt x="62" y="92"/>
                    <a:pt x="59" y="91"/>
                  </a:cubicBezTo>
                  <a:cubicBezTo>
                    <a:pt x="59" y="91"/>
                    <a:pt x="58" y="91"/>
                    <a:pt x="58" y="91"/>
                  </a:cubicBezTo>
                  <a:cubicBezTo>
                    <a:pt x="55" y="91"/>
                    <a:pt x="53" y="93"/>
                    <a:pt x="50" y="94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5" y="97"/>
                    <a:pt x="41" y="99"/>
                    <a:pt x="37" y="102"/>
                  </a:cubicBezTo>
                  <a:cubicBezTo>
                    <a:pt x="35" y="103"/>
                    <a:pt x="34" y="104"/>
                    <a:pt x="32" y="105"/>
                  </a:cubicBezTo>
                  <a:cubicBezTo>
                    <a:pt x="34" y="102"/>
                    <a:pt x="35" y="100"/>
                    <a:pt x="37" y="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37"/>
            <p:cNvSpPr/>
            <p:nvPr/>
          </p:nvSpPr>
          <p:spPr bwMode="auto">
            <a:xfrm>
              <a:off x="3211709" y="3937966"/>
              <a:ext cx="174717" cy="159357"/>
            </a:xfrm>
            <a:custGeom>
              <a:avLst/>
              <a:gdLst>
                <a:gd name="T0" fmla="*/ 100 w 114"/>
                <a:gd name="T1" fmla="*/ 92 h 104"/>
                <a:gd name="T2" fmla="*/ 100 w 114"/>
                <a:gd name="T3" fmla="*/ 91 h 104"/>
                <a:gd name="T4" fmla="*/ 96 w 114"/>
                <a:gd name="T5" fmla="*/ 85 h 104"/>
                <a:gd name="T6" fmla="*/ 92 w 114"/>
                <a:gd name="T7" fmla="*/ 78 h 104"/>
                <a:gd name="T8" fmla="*/ 114 w 114"/>
                <a:gd name="T9" fmla="*/ 43 h 104"/>
                <a:gd name="T10" fmla="*/ 114 w 114"/>
                <a:gd name="T11" fmla="*/ 42 h 104"/>
                <a:gd name="T12" fmla="*/ 57 w 114"/>
                <a:gd name="T13" fmla="*/ 0 h 104"/>
                <a:gd name="T14" fmla="*/ 56 w 114"/>
                <a:gd name="T15" fmla="*/ 0 h 104"/>
                <a:gd name="T16" fmla="*/ 55 w 114"/>
                <a:gd name="T17" fmla="*/ 0 h 104"/>
                <a:gd name="T18" fmla="*/ 1 w 114"/>
                <a:gd name="T19" fmla="*/ 31 h 104"/>
                <a:gd name="T20" fmla="*/ 0 w 114"/>
                <a:gd name="T21" fmla="*/ 34 h 104"/>
                <a:gd name="T22" fmla="*/ 2 w 114"/>
                <a:gd name="T23" fmla="*/ 34 h 104"/>
                <a:gd name="T24" fmla="*/ 8 w 114"/>
                <a:gd name="T25" fmla="*/ 35 h 104"/>
                <a:gd name="T26" fmla="*/ 10 w 114"/>
                <a:gd name="T27" fmla="*/ 35 h 104"/>
                <a:gd name="T28" fmla="*/ 11 w 114"/>
                <a:gd name="T29" fmla="*/ 34 h 104"/>
                <a:gd name="T30" fmla="*/ 55 w 114"/>
                <a:gd name="T31" fmla="*/ 10 h 104"/>
                <a:gd name="T32" fmla="*/ 57 w 114"/>
                <a:gd name="T33" fmla="*/ 10 h 104"/>
                <a:gd name="T34" fmla="*/ 104 w 114"/>
                <a:gd name="T35" fmla="*/ 43 h 104"/>
                <a:gd name="T36" fmla="*/ 104 w 114"/>
                <a:gd name="T37" fmla="*/ 43 h 104"/>
                <a:gd name="T38" fmla="*/ 84 w 114"/>
                <a:gd name="T39" fmla="*/ 71 h 104"/>
                <a:gd name="T40" fmla="*/ 80 w 114"/>
                <a:gd name="T41" fmla="*/ 77 h 104"/>
                <a:gd name="T42" fmla="*/ 82 w 114"/>
                <a:gd name="T43" fmla="*/ 82 h 104"/>
                <a:gd name="T44" fmla="*/ 83 w 114"/>
                <a:gd name="T45" fmla="*/ 83 h 104"/>
                <a:gd name="T46" fmla="*/ 86 w 114"/>
                <a:gd name="T47" fmla="*/ 88 h 104"/>
                <a:gd name="T48" fmla="*/ 82 w 114"/>
                <a:gd name="T49" fmla="*/ 86 h 104"/>
                <a:gd name="T50" fmla="*/ 73 w 114"/>
                <a:gd name="T51" fmla="*/ 80 h 104"/>
                <a:gd name="T52" fmla="*/ 72 w 114"/>
                <a:gd name="T53" fmla="*/ 79 h 104"/>
                <a:gd name="T54" fmla="*/ 65 w 114"/>
                <a:gd name="T55" fmla="*/ 77 h 104"/>
                <a:gd name="T56" fmla="*/ 64 w 114"/>
                <a:gd name="T57" fmla="*/ 77 h 104"/>
                <a:gd name="T58" fmla="*/ 62 w 114"/>
                <a:gd name="T59" fmla="*/ 77 h 104"/>
                <a:gd name="T60" fmla="*/ 59 w 114"/>
                <a:gd name="T61" fmla="*/ 77 h 104"/>
                <a:gd name="T62" fmla="*/ 59 w 114"/>
                <a:gd name="T63" fmla="*/ 80 h 104"/>
                <a:gd name="T64" fmla="*/ 59 w 114"/>
                <a:gd name="T65" fmla="*/ 83 h 104"/>
                <a:gd name="T66" fmla="*/ 59 w 114"/>
                <a:gd name="T67" fmla="*/ 84 h 104"/>
                <a:gd name="T68" fmla="*/ 59 w 114"/>
                <a:gd name="T69" fmla="*/ 88 h 104"/>
                <a:gd name="T70" fmla="*/ 62 w 114"/>
                <a:gd name="T71" fmla="*/ 88 h 104"/>
                <a:gd name="T72" fmla="*/ 65 w 114"/>
                <a:gd name="T73" fmla="*/ 87 h 104"/>
                <a:gd name="T74" fmla="*/ 65 w 114"/>
                <a:gd name="T75" fmla="*/ 87 h 104"/>
                <a:gd name="T76" fmla="*/ 67 w 114"/>
                <a:gd name="T77" fmla="*/ 88 h 104"/>
                <a:gd name="T78" fmla="*/ 73 w 114"/>
                <a:gd name="T79" fmla="*/ 92 h 104"/>
                <a:gd name="T80" fmla="*/ 78 w 114"/>
                <a:gd name="T81" fmla="*/ 95 h 104"/>
                <a:gd name="T82" fmla="*/ 88 w 114"/>
                <a:gd name="T83" fmla="*/ 101 h 104"/>
                <a:gd name="T84" fmla="*/ 89 w 114"/>
                <a:gd name="T85" fmla="*/ 101 h 104"/>
                <a:gd name="T86" fmla="*/ 96 w 114"/>
                <a:gd name="T87" fmla="*/ 104 h 104"/>
                <a:gd name="T88" fmla="*/ 96 w 114"/>
                <a:gd name="T89" fmla="*/ 104 h 104"/>
                <a:gd name="T90" fmla="*/ 98 w 114"/>
                <a:gd name="T91" fmla="*/ 104 h 104"/>
                <a:gd name="T92" fmla="*/ 98 w 114"/>
                <a:gd name="T93" fmla="*/ 104 h 104"/>
                <a:gd name="T94" fmla="*/ 102 w 114"/>
                <a:gd name="T95" fmla="*/ 98 h 104"/>
                <a:gd name="T96" fmla="*/ 100 w 114"/>
                <a:gd name="T97" fmla="*/ 9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4" h="104">
                  <a:moveTo>
                    <a:pt x="100" y="92"/>
                  </a:moveTo>
                  <a:cubicBezTo>
                    <a:pt x="100" y="91"/>
                    <a:pt x="100" y="91"/>
                    <a:pt x="100" y="91"/>
                  </a:cubicBezTo>
                  <a:cubicBezTo>
                    <a:pt x="99" y="90"/>
                    <a:pt x="98" y="87"/>
                    <a:pt x="96" y="85"/>
                  </a:cubicBezTo>
                  <a:cubicBezTo>
                    <a:pt x="94" y="82"/>
                    <a:pt x="93" y="80"/>
                    <a:pt x="92" y="78"/>
                  </a:cubicBezTo>
                  <a:cubicBezTo>
                    <a:pt x="106" y="70"/>
                    <a:pt x="114" y="57"/>
                    <a:pt x="114" y="43"/>
                  </a:cubicBezTo>
                  <a:cubicBezTo>
                    <a:pt x="114" y="43"/>
                    <a:pt x="114" y="43"/>
                    <a:pt x="114" y="42"/>
                  </a:cubicBezTo>
                  <a:cubicBezTo>
                    <a:pt x="113" y="19"/>
                    <a:pt x="88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5" y="0"/>
                    <a:pt x="55" y="0"/>
                  </a:cubicBezTo>
                  <a:cubicBezTo>
                    <a:pt x="30" y="0"/>
                    <a:pt x="8" y="13"/>
                    <a:pt x="1" y="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4"/>
                    <a:pt x="6" y="35"/>
                    <a:pt x="8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7" y="20"/>
                    <a:pt x="35" y="10"/>
                    <a:pt x="55" y="10"/>
                  </a:cubicBezTo>
                  <a:cubicBezTo>
                    <a:pt x="56" y="10"/>
                    <a:pt x="56" y="10"/>
                    <a:pt x="57" y="10"/>
                  </a:cubicBezTo>
                  <a:cubicBezTo>
                    <a:pt x="83" y="10"/>
                    <a:pt x="104" y="25"/>
                    <a:pt x="104" y="43"/>
                  </a:cubicBezTo>
                  <a:cubicBezTo>
                    <a:pt x="104" y="43"/>
                    <a:pt x="104" y="43"/>
                    <a:pt x="104" y="43"/>
                  </a:cubicBezTo>
                  <a:cubicBezTo>
                    <a:pt x="104" y="54"/>
                    <a:pt x="96" y="65"/>
                    <a:pt x="84" y="71"/>
                  </a:cubicBezTo>
                  <a:cubicBezTo>
                    <a:pt x="81" y="72"/>
                    <a:pt x="80" y="75"/>
                    <a:pt x="80" y="77"/>
                  </a:cubicBezTo>
                  <a:cubicBezTo>
                    <a:pt x="81" y="79"/>
                    <a:pt x="81" y="81"/>
                    <a:pt x="82" y="82"/>
                  </a:cubicBezTo>
                  <a:cubicBezTo>
                    <a:pt x="83" y="83"/>
                    <a:pt x="83" y="83"/>
                    <a:pt x="83" y="83"/>
                  </a:cubicBezTo>
                  <a:cubicBezTo>
                    <a:pt x="84" y="84"/>
                    <a:pt x="85" y="86"/>
                    <a:pt x="86" y="88"/>
                  </a:cubicBezTo>
                  <a:cubicBezTo>
                    <a:pt x="85" y="87"/>
                    <a:pt x="83" y="86"/>
                    <a:pt x="82" y="86"/>
                  </a:cubicBezTo>
                  <a:cubicBezTo>
                    <a:pt x="79" y="84"/>
                    <a:pt x="76" y="82"/>
                    <a:pt x="73" y="80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69" y="78"/>
                    <a:pt x="68" y="77"/>
                    <a:pt x="65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7"/>
                    <a:pt x="63" y="77"/>
                    <a:pt x="62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1"/>
                    <a:pt x="59" y="82"/>
                    <a:pt x="59" y="83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8"/>
                    <a:pt x="59" y="88"/>
                    <a:pt x="59" y="88"/>
                  </a:cubicBezTo>
                  <a:cubicBezTo>
                    <a:pt x="62" y="88"/>
                    <a:pt x="62" y="88"/>
                    <a:pt x="62" y="88"/>
                  </a:cubicBezTo>
                  <a:cubicBezTo>
                    <a:pt x="63" y="87"/>
                    <a:pt x="64" y="87"/>
                    <a:pt x="65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87"/>
                    <a:pt x="66" y="88"/>
                    <a:pt x="67" y="88"/>
                  </a:cubicBezTo>
                  <a:cubicBezTo>
                    <a:pt x="68" y="89"/>
                    <a:pt x="70" y="90"/>
                    <a:pt x="73" y="92"/>
                  </a:cubicBezTo>
                  <a:cubicBezTo>
                    <a:pt x="74" y="93"/>
                    <a:pt x="76" y="94"/>
                    <a:pt x="78" y="95"/>
                  </a:cubicBezTo>
                  <a:cubicBezTo>
                    <a:pt x="81" y="97"/>
                    <a:pt x="85" y="99"/>
                    <a:pt x="88" y="101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92" y="103"/>
                    <a:pt x="94" y="104"/>
                    <a:pt x="96" y="104"/>
                  </a:cubicBezTo>
                  <a:cubicBezTo>
                    <a:pt x="96" y="104"/>
                    <a:pt x="96" y="104"/>
                    <a:pt x="96" y="104"/>
                  </a:cubicBezTo>
                  <a:cubicBezTo>
                    <a:pt x="97" y="104"/>
                    <a:pt x="97" y="104"/>
                    <a:pt x="98" y="104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101" y="103"/>
                    <a:pt x="103" y="100"/>
                    <a:pt x="102" y="98"/>
                  </a:cubicBezTo>
                  <a:cubicBezTo>
                    <a:pt x="102" y="95"/>
                    <a:pt x="101" y="94"/>
                    <a:pt x="100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矩形 11"/>
          <p:cNvSpPr>
            <a:spLocks noChangeAspect="1"/>
          </p:cNvSpPr>
          <p:nvPr/>
        </p:nvSpPr>
        <p:spPr>
          <a:xfrm>
            <a:off x="1085850" y="2104651"/>
            <a:ext cx="2305050" cy="92333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altLang="zh-CN" dirty="0" smtClean="0"/>
              <a:t>1.1 </a:t>
            </a:r>
            <a:r>
              <a:rPr lang="zh-CN" altLang="en-US" dirty="0" smtClean="0"/>
              <a:t>概念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076325" y="2752725"/>
            <a:ext cx="821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/>
              <a:t>网络直播主要是指利用互联网流媒体技术，在现场将事件的发生发展进程实时拍摄并传递给受众，其本身能够进行双向互动的信息发布方式。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00025" y="209550"/>
            <a:ext cx="11839575" cy="59055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图片 3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25" y="0"/>
            <a:ext cx="10353675" cy="6858000"/>
          </a:xfrm>
          <a:prstGeom prst="rect">
            <a:avLst/>
          </a:prstGeom>
        </p:spPr>
      </p:pic>
      <p:sp>
        <p:nvSpPr>
          <p:cNvPr id="40" name="矩形 39"/>
          <p:cNvSpPr/>
          <p:nvPr/>
        </p:nvSpPr>
        <p:spPr>
          <a:xfrm>
            <a:off x="0" y="-419106"/>
            <a:ext cx="12192000" cy="6858003"/>
          </a:xfrm>
          <a:prstGeom prst="rect">
            <a:avLst/>
          </a:prstGeom>
          <a:solidFill>
            <a:schemeClr val="accent3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任意多边形 37"/>
          <p:cNvSpPr/>
          <p:nvPr/>
        </p:nvSpPr>
        <p:spPr>
          <a:xfrm rot="16200000" flipH="1">
            <a:off x="-523876" y="523876"/>
            <a:ext cx="6858002" cy="5810250"/>
          </a:xfrm>
          <a:custGeom>
            <a:avLst/>
            <a:gdLst>
              <a:gd name="connsiteX0" fmla="*/ 0 w 12192000"/>
              <a:gd name="connsiteY0" fmla="*/ 0 h 6860375"/>
              <a:gd name="connsiteX1" fmla="*/ 12192000 w 12192000"/>
              <a:gd name="connsiteY1" fmla="*/ 0 h 6860375"/>
              <a:gd name="connsiteX2" fmla="*/ 12192000 w 12192000"/>
              <a:gd name="connsiteY2" fmla="*/ 12841 h 6860375"/>
              <a:gd name="connsiteX3" fmla="*/ 12123277 w 12192000"/>
              <a:gd name="connsiteY3" fmla="*/ 39943 h 6860375"/>
              <a:gd name="connsiteX4" fmla="*/ 7466 w 12192000"/>
              <a:gd name="connsiteY4" fmla="*/ 6666073 h 6860375"/>
              <a:gd name="connsiteX5" fmla="*/ 0 w 12192000"/>
              <a:gd name="connsiteY5" fmla="*/ 6860375 h 6860375"/>
              <a:gd name="connsiteX6" fmla="*/ 0 w 12192000"/>
              <a:gd name="connsiteY6" fmla="*/ 6860375 h 6860375"/>
              <a:gd name="connsiteX0-1" fmla="*/ 0 w 12192000"/>
              <a:gd name="connsiteY0-2" fmla="*/ 0 h 6860375"/>
              <a:gd name="connsiteX1-3" fmla="*/ 12192000 w 12192000"/>
              <a:gd name="connsiteY1-4" fmla="*/ 0 h 6860375"/>
              <a:gd name="connsiteX2-5" fmla="*/ 12192000 w 12192000"/>
              <a:gd name="connsiteY2-6" fmla="*/ 12841 h 6860375"/>
              <a:gd name="connsiteX3-7" fmla="*/ 7466 w 12192000"/>
              <a:gd name="connsiteY3-8" fmla="*/ 6666073 h 6860375"/>
              <a:gd name="connsiteX4-9" fmla="*/ 0 w 12192000"/>
              <a:gd name="connsiteY4-10" fmla="*/ 6860375 h 6860375"/>
              <a:gd name="connsiteX5-11" fmla="*/ 0 w 12192000"/>
              <a:gd name="connsiteY5-12" fmla="*/ 6860375 h 6860375"/>
              <a:gd name="connsiteX6-13" fmla="*/ 0 w 12192000"/>
              <a:gd name="connsiteY6-14" fmla="*/ 0 h 6860375"/>
              <a:gd name="connsiteX0-15" fmla="*/ 0 w 12192000"/>
              <a:gd name="connsiteY0-16" fmla="*/ 0 h 6860375"/>
              <a:gd name="connsiteX1-17" fmla="*/ 12192000 w 12192000"/>
              <a:gd name="connsiteY1-18" fmla="*/ 0 h 6860375"/>
              <a:gd name="connsiteX2-19" fmla="*/ 12192000 w 12192000"/>
              <a:gd name="connsiteY2-20" fmla="*/ 12841 h 6860375"/>
              <a:gd name="connsiteX3-21" fmla="*/ 7466 w 12192000"/>
              <a:gd name="connsiteY3-22" fmla="*/ 6666073 h 6860375"/>
              <a:gd name="connsiteX4-23" fmla="*/ 0 w 12192000"/>
              <a:gd name="connsiteY4-24" fmla="*/ 6860375 h 6860375"/>
              <a:gd name="connsiteX5-25" fmla="*/ 0 w 12192000"/>
              <a:gd name="connsiteY5-26" fmla="*/ 6860375 h 6860375"/>
              <a:gd name="connsiteX6-27" fmla="*/ 0 w 12192000"/>
              <a:gd name="connsiteY6-28" fmla="*/ 0 h 6860375"/>
              <a:gd name="connsiteX0-29" fmla="*/ 0 w 12192000"/>
              <a:gd name="connsiteY0-30" fmla="*/ 0 h 6860375"/>
              <a:gd name="connsiteX1-31" fmla="*/ 12192000 w 12192000"/>
              <a:gd name="connsiteY1-32" fmla="*/ 0 h 6860375"/>
              <a:gd name="connsiteX2-33" fmla="*/ 12192000 w 12192000"/>
              <a:gd name="connsiteY2-34" fmla="*/ 12841 h 6860375"/>
              <a:gd name="connsiteX3-35" fmla="*/ 481600 w 12192000"/>
              <a:gd name="connsiteY3-36" fmla="*/ 6666073 h 6860375"/>
              <a:gd name="connsiteX4-37" fmla="*/ 0 w 12192000"/>
              <a:gd name="connsiteY4-38" fmla="*/ 6860375 h 6860375"/>
              <a:gd name="connsiteX5-39" fmla="*/ 0 w 12192000"/>
              <a:gd name="connsiteY5-40" fmla="*/ 6860375 h 6860375"/>
              <a:gd name="connsiteX6-41" fmla="*/ 0 w 12192000"/>
              <a:gd name="connsiteY6-42" fmla="*/ 0 h 6860375"/>
              <a:gd name="connsiteX0-43" fmla="*/ 0 w 12192000"/>
              <a:gd name="connsiteY0-44" fmla="*/ 0 h 6860375"/>
              <a:gd name="connsiteX1-45" fmla="*/ 12192000 w 12192000"/>
              <a:gd name="connsiteY1-46" fmla="*/ 0 h 6860375"/>
              <a:gd name="connsiteX2-47" fmla="*/ 12192000 w 12192000"/>
              <a:gd name="connsiteY2-48" fmla="*/ 12841 h 6860375"/>
              <a:gd name="connsiteX3-49" fmla="*/ 0 w 12192000"/>
              <a:gd name="connsiteY3-50" fmla="*/ 6860375 h 6860375"/>
              <a:gd name="connsiteX4-51" fmla="*/ 0 w 12192000"/>
              <a:gd name="connsiteY4-52" fmla="*/ 6860375 h 6860375"/>
              <a:gd name="connsiteX5-53" fmla="*/ 0 w 12192000"/>
              <a:gd name="connsiteY5-54" fmla="*/ 0 h 6860375"/>
              <a:gd name="connsiteX0-55" fmla="*/ 0 w 12192000"/>
              <a:gd name="connsiteY0-56" fmla="*/ 0 h 6860375"/>
              <a:gd name="connsiteX1-57" fmla="*/ 12192000 w 12192000"/>
              <a:gd name="connsiteY1-58" fmla="*/ 0 h 6860375"/>
              <a:gd name="connsiteX2-59" fmla="*/ 12192000 w 12192000"/>
              <a:gd name="connsiteY2-60" fmla="*/ 12841 h 6860375"/>
              <a:gd name="connsiteX3-61" fmla="*/ 0 w 12192000"/>
              <a:gd name="connsiteY3-62" fmla="*/ 6860375 h 6860375"/>
              <a:gd name="connsiteX4-63" fmla="*/ 0 w 12192000"/>
              <a:gd name="connsiteY4-64" fmla="*/ 6860375 h 6860375"/>
              <a:gd name="connsiteX5-65" fmla="*/ 0 w 12192000"/>
              <a:gd name="connsiteY5-66" fmla="*/ 0 h 6860375"/>
              <a:gd name="connsiteX0-67" fmla="*/ 0 w 12192000"/>
              <a:gd name="connsiteY0-68" fmla="*/ 0 h 6860375"/>
              <a:gd name="connsiteX1-69" fmla="*/ 12192000 w 12192000"/>
              <a:gd name="connsiteY1-70" fmla="*/ 0 h 6860375"/>
              <a:gd name="connsiteX2-71" fmla="*/ 12192000 w 12192000"/>
              <a:gd name="connsiteY2-72" fmla="*/ 12841 h 6860375"/>
              <a:gd name="connsiteX3-73" fmla="*/ 0 w 12192000"/>
              <a:gd name="connsiteY3-74" fmla="*/ 6860375 h 6860375"/>
              <a:gd name="connsiteX4-75" fmla="*/ 0 w 12192000"/>
              <a:gd name="connsiteY4-76" fmla="*/ 6860375 h 6860375"/>
              <a:gd name="connsiteX5-77" fmla="*/ 0 w 12192000"/>
              <a:gd name="connsiteY5-78" fmla="*/ 0 h 6860375"/>
              <a:gd name="connsiteX0-79" fmla="*/ 0 w 12192000"/>
              <a:gd name="connsiteY0-80" fmla="*/ 0 h 6860375"/>
              <a:gd name="connsiteX1-81" fmla="*/ 12192000 w 12192000"/>
              <a:gd name="connsiteY1-82" fmla="*/ 0 h 6860375"/>
              <a:gd name="connsiteX2-83" fmla="*/ 12192000 w 12192000"/>
              <a:gd name="connsiteY2-84" fmla="*/ 12841 h 6860375"/>
              <a:gd name="connsiteX3-85" fmla="*/ 0 w 12192000"/>
              <a:gd name="connsiteY3-86" fmla="*/ 6860375 h 6860375"/>
              <a:gd name="connsiteX4-87" fmla="*/ 0 w 12192000"/>
              <a:gd name="connsiteY4-88" fmla="*/ 6860375 h 6860375"/>
              <a:gd name="connsiteX5-89" fmla="*/ 0 w 12192000"/>
              <a:gd name="connsiteY5-90" fmla="*/ 0 h 6860375"/>
              <a:gd name="connsiteX0-91" fmla="*/ 0 w 12192000"/>
              <a:gd name="connsiteY0-92" fmla="*/ 0 h 6860375"/>
              <a:gd name="connsiteX1-93" fmla="*/ 12192000 w 12192000"/>
              <a:gd name="connsiteY1-94" fmla="*/ 0 h 6860375"/>
              <a:gd name="connsiteX2-95" fmla="*/ 12192000 w 12192000"/>
              <a:gd name="connsiteY2-96" fmla="*/ 12841 h 6860375"/>
              <a:gd name="connsiteX3-97" fmla="*/ 0 w 12192000"/>
              <a:gd name="connsiteY3-98" fmla="*/ 6860375 h 6860375"/>
              <a:gd name="connsiteX4-99" fmla="*/ 0 w 12192000"/>
              <a:gd name="connsiteY4-100" fmla="*/ 6860375 h 6860375"/>
              <a:gd name="connsiteX5-101" fmla="*/ 0 w 12192000"/>
              <a:gd name="connsiteY5-102" fmla="*/ 0 h 6860375"/>
              <a:gd name="connsiteX0-103" fmla="*/ 0 w 12192000"/>
              <a:gd name="connsiteY0-104" fmla="*/ 0 h 6860375"/>
              <a:gd name="connsiteX1-105" fmla="*/ 12192000 w 12192000"/>
              <a:gd name="connsiteY1-106" fmla="*/ 0 h 6860375"/>
              <a:gd name="connsiteX2-107" fmla="*/ 12192000 w 12192000"/>
              <a:gd name="connsiteY2-108" fmla="*/ 12841 h 6860375"/>
              <a:gd name="connsiteX3-109" fmla="*/ 0 w 12192000"/>
              <a:gd name="connsiteY3-110" fmla="*/ 6860375 h 6860375"/>
              <a:gd name="connsiteX4-111" fmla="*/ 0 w 12192000"/>
              <a:gd name="connsiteY4-112" fmla="*/ 6860375 h 6860375"/>
              <a:gd name="connsiteX5-113" fmla="*/ 0 w 12192000"/>
              <a:gd name="connsiteY5-114" fmla="*/ 0 h 6860375"/>
              <a:gd name="connsiteX0-115" fmla="*/ 0 w 12192000"/>
              <a:gd name="connsiteY0-116" fmla="*/ 0 h 6860375"/>
              <a:gd name="connsiteX1-117" fmla="*/ 12192000 w 12192000"/>
              <a:gd name="connsiteY1-118" fmla="*/ 0 h 6860375"/>
              <a:gd name="connsiteX2-119" fmla="*/ 12192000 w 12192000"/>
              <a:gd name="connsiteY2-120" fmla="*/ 12841 h 6860375"/>
              <a:gd name="connsiteX3-121" fmla="*/ 0 w 12192000"/>
              <a:gd name="connsiteY3-122" fmla="*/ 6860375 h 6860375"/>
              <a:gd name="connsiteX4-123" fmla="*/ 0 w 12192000"/>
              <a:gd name="connsiteY4-124" fmla="*/ 6860375 h 6860375"/>
              <a:gd name="connsiteX5-125" fmla="*/ 0 w 12192000"/>
              <a:gd name="connsiteY5-126" fmla="*/ 0 h 6860375"/>
              <a:gd name="connsiteX0-127" fmla="*/ 0 w 13024962"/>
              <a:gd name="connsiteY0-128" fmla="*/ 0 h 6860375"/>
              <a:gd name="connsiteX1-129" fmla="*/ 12192000 w 13024962"/>
              <a:gd name="connsiteY1-130" fmla="*/ 0 h 6860375"/>
              <a:gd name="connsiteX2-131" fmla="*/ 12192000 w 13024962"/>
              <a:gd name="connsiteY2-132" fmla="*/ 12841 h 6860375"/>
              <a:gd name="connsiteX3-133" fmla="*/ 12191996 w 13024962"/>
              <a:gd name="connsiteY3-134" fmla="*/ 2384263 h 6860375"/>
              <a:gd name="connsiteX4-135" fmla="*/ 0 w 13024962"/>
              <a:gd name="connsiteY4-136" fmla="*/ 6860375 h 6860375"/>
              <a:gd name="connsiteX5-137" fmla="*/ 0 w 13024962"/>
              <a:gd name="connsiteY5-138" fmla="*/ 6860375 h 6860375"/>
              <a:gd name="connsiteX6-139" fmla="*/ 0 w 13024962"/>
              <a:gd name="connsiteY6-140" fmla="*/ 0 h 6860375"/>
              <a:gd name="connsiteX0-141" fmla="*/ 0 w 12192000"/>
              <a:gd name="connsiteY0-142" fmla="*/ 0 h 6860375"/>
              <a:gd name="connsiteX1-143" fmla="*/ 12192000 w 12192000"/>
              <a:gd name="connsiteY1-144" fmla="*/ 0 h 6860375"/>
              <a:gd name="connsiteX2-145" fmla="*/ 12192000 w 12192000"/>
              <a:gd name="connsiteY2-146" fmla="*/ 12841 h 6860375"/>
              <a:gd name="connsiteX3-147" fmla="*/ 12191996 w 12192000"/>
              <a:gd name="connsiteY3-148" fmla="*/ 2384263 h 6860375"/>
              <a:gd name="connsiteX4-149" fmla="*/ 0 w 12192000"/>
              <a:gd name="connsiteY4-150" fmla="*/ 6860375 h 6860375"/>
              <a:gd name="connsiteX5-151" fmla="*/ 0 w 12192000"/>
              <a:gd name="connsiteY5-152" fmla="*/ 6860375 h 6860375"/>
              <a:gd name="connsiteX6-153" fmla="*/ 0 w 12192000"/>
              <a:gd name="connsiteY6-154" fmla="*/ 0 h 6860375"/>
              <a:gd name="connsiteX0-155" fmla="*/ 0 w 12192000"/>
              <a:gd name="connsiteY0-156" fmla="*/ 0 h 6860375"/>
              <a:gd name="connsiteX1-157" fmla="*/ 12192000 w 12192000"/>
              <a:gd name="connsiteY1-158" fmla="*/ 0 h 6860375"/>
              <a:gd name="connsiteX2-159" fmla="*/ 12192000 w 12192000"/>
              <a:gd name="connsiteY2-160" fmla="*/ 12841 h 6860375"/>
              <a:gd name="connsiteX3-161" fmla="*/ 12191996 w 12192000"/>
              <a:gd name="connsiteY3-162" fmla="*/ 2384263 h 6860375"/>
              <a:gd name="connsiteX4-163" fmla="*/ 0 w 12192000"/>
              <a:gd name="connsiteY4-164" fmla="*/ 6860375 h 6860375"/>
              <a:gd name="connsiteX5-165" fmla="*/ 0 w 12192000"/>
              <a:gd name="connsiteY5-166" fmla="*/ 6860375 h 6860375"/>
              <a:gd name="connsiteX6-167" fmla="*/ 0 w 12192000"/>
              <a:gd name="connsiteY6-168" fmla="*/ 0 h 6860375"/>
              <a:gd name="connsiteX0-169" fmla="*/ 0 w 12192000"/>
              <a:gd name="connsiteY0-170" fmla="*/ 0 h 6860375"/>
              <a:gd name="connsiteX1-171" fmla="*/ 12192000 w 12192000"/>
              <a:gd name="connsiteY1-172" fmla="*/ 0 h 6860375"/>
              <a:gd name="connsiteX2-173" fmla="*/ 12192000 w 12192000"/>
              <a:gd name="connsiteY2-174" fmla="*/ 12841 h 6860375"/>
              <a:gd name="connsiteX3-175" fmla="*/ 12191996 w 12192000"/>
              <a:gd name="connsiteY3-176" fmla="*/ 2384263 h 6860375"/>
              <a:gd name="connsiteX4-177" fmla="*/ 0 w 12192000"/>
              <a:gd name="connsiteY4-178" fmla="*/ 6860375 h 6860375"/>
              <a:gd name="connsiteX5-179" fmla="*/ 0 w 12192000"/>
              <a:gd name="connsiteY5-180" fmla="*/ 6860375 h 6860375"/>
              <a:gd name="connsiteX6-181" fmla="*/ 0 w 12192000"/>
              <a:gd name="connsiteY6-182" fmla="*/ 0 h 6860375"/>
              <a:gd name="connsiteX0-183" fmla="*/ 0 w 12192000"/>
              <a:gd name="connsiteY0-184" fmla="*/ 0 h 6860375"/>
              <a:gd name="connsiteX1-185" fmla="*/ 12192000 w 12192000"/>
              <a:gd name="connsiteY1-186" fmla="*/ 0 h 6860375"/>
              <a:gd name="connsiteX2-187" fmla="*/ 12192000 w 12192000"/>
              <a:gd name="connsiteY2-188" fmla="*/ 12841 h 6860375"/>
              <a:gd name="connsiteX3-189" fmla="*/ 12191996 w 12192000"/>
              <a:gd name="connsiteY3-190" fmla="*/ 2384263 h 6860375"/>
              <a:gd name="connsiteX4-191" fmla="*/ 0 w 12192000"/>
              <a:gd name="connsiteY4-192" fmla="*/ 6860375 h 6860375"/>
              <a:gd name="connsiteX5-193" fmla="*/ 0 w 12192000"/>
              <a:gd name="connsiteY5-194" fmla="*/ 6860375 h 6860375"/>
              <a:gd name="connsiteX6-195" fmla="*/ 0 w 12192000"/>
              <a:gd name="connsiteY6-196" fmla="*/ 0 h 6860375"/>
              <a:gd name="connsiteX0-197" fmla="*/ 0 w 12192000"/>
              <a:gd name="connsiteY0-198" fmla="*/ 0 h 6860375"/>
              <a:gd name="connsiteX1-199" fmla="*/ 12192000 w 12192000"/>
              <a:gd name="connsiteY1-200" fmla="*/ 0 h 6860375"/>
              <a:gd name="connsiteX2-201" fmla="*/ 12192000 w 12192000"/>
              <a:gd name="connsiteY2-202" fmla="*/ 12841 h 6860375"/>
              <a:gd name="connsiteX3-203" fmla="*/ 12191996 w 12192000"/>
              <a:gd name="connsiteY3-204" fmla="*/ 2384263 h 6860375"/>
              <a:gd name="connsiteX4-205" fmla="*/ 0 w 12192000"/>
              <a:gd name="connsiteY4-206" fmla="*/ 6860375 h 6860375"/>
              <a:gd name="connsiteX5-207" fmla="*/ 0 w 12192000"/>
              <a:gd name="connsiteY5-208" fmla="*/ 6860375 h 6860375"/>
              <a:gd name="connsiteX6-209" fmla="*/ 0 w 12192000"/>
              <a:gd name="connsiteY6-210" fmla="*/ 0 h 6860375"/>
              <a:gd name="connsiteX0-211" fmla="*/ 0 w 12192000"/>
              <a:gd name="connsiteY0-212" fmla="*/ 0 h 6860375"/>
              <a:gd name="connsiteX1-213" fmla="*/ 12192000 w 12192000"/>
              <a:gd name="connsiteY1-214" fmla="*/ 0 h 6860375"/>
              <a:gd name="connsiteX2-215" fmla="*/ 12192000 w 12192000"/>
              <a:gd name="connsiteY2-216" fmla="*/ 12841 h 6860375"/>
              <a:gd name="connsiteX3-217" fmla="*/ 12191996 w 12192000"/>
              <a:gd name="connsiteY3-218" fmla="*/ 2384263 h 6860375"/>
              <a:gd name="connsiteX4-219" fmla="*/ 0 w 12192000"/>
              <a:gd name="connsiteY4-220" fmla="*/ 6860375 h 6860375"/>
              <a:gd name="connsiteX5-221" fmla="*/ 0 w 12192000"/>
              <a:gd name="connsiteY5-222" fmla="*/ 6860375 h 6860375"/>
              <a:gd name="connsiteX6-223" fmla="*/ 0 w 12192000"/>
              <a:gd name="connsiteY6-224" fmla="*/ 0 h 6860375"/>
              <a:gd name="connsiteX0-225" fmla="*/ 0 w 12192000"/>
              <a:gd name="connsiteY0-226" fmla="*/ 0 h 6860375"/>
              <a:gd name="connsiteX1-227" fmla="*/ 12192000 w 12192000"/>
              <a:gd name="connsiteY1-228" fmla="*/ 0 h 6860375"/>
              <a:gd name="connsiteX2-229" fmla="*/ 12192000 w 12192000"/>
              <a:gd name="connsiteY2-230" fmla="*/ 12841 h 6860375"/>
              <a:gd name="connsiteX3-231" fmla="*/ 12191996 w 12192000"/>
              <a:gd name="connsiteY3-232" fmla="*/ 2384263 h 6860375"/>
              <a:gd name="connsiteX4-233" fmla="*/ 0 w 12192000"/>
              <a:gd name="connsiteY4-234" fmla="*/ 6860375 h 6860375"/>
              <a:gd name="connsiteX5-235" fmla="*/ 0 w 12192000"/>
              <a:gd name="connsiteY5-236" fmla="*/ 6860375 h 6860375"/>
              <a:gd name="connsiteX6-237" fmla="*/ 0 w 12192000"/>
              <a:gd name="connsiteY6-238" fmla="*/ 0 h 6860375"/>
              <a:gd name="connsiteX0-239" fmla="*/ 0 w 12192000"/>
              <a:gd name="connsiteY0-240" fmla="*/ 0 h 6860375"/>
              <a:gd name="connsiteX1-241" fmla="*/ 12192000 w 12192000"/>
              <a:gd name="connsiteY1-242" fmla="*/ 0 h 6860375"/>
              <a:gd name="connsiteX2-243" fmla="*/ 12192000 w 12192000"/>
              <a:gd name="connsiteY2-244" fmla="*/ 12841 h 6860375"/>
              <a:gd name="connsiteX3-245" fmla="*/ 12191996 w 12192000"/>
              <a:gd name="connsiteY3-246" fmla="*/ 2384263 h 6860375"/>
              <a:gd name="connsiteX4-247" fmla="*/ 0 w 12192000"/>
              <a:gd name="connsiteY4-248" fmla="*/ 6860375 h 6860375"/>
              <a:gd name="connsiteX5-249" fmla="*/ 0 w 12192000"/>
              <a:gd name="connsiteY5-250" fmla="*/ 6860375 h 6860375"/>
              <a:gd name="connsiteX6-251" fmla="*/ 0 w 12192000"/>
              <a:gd name="connsiteY6-252" fmla="*/ 0 h 6860375"/>
              <a:gd name="connsiteX0-253" fmla="*/ 0 w 12192000"/>
              <a:gd name="connsiteY0-254" fmla="*/ 0 h 6860375"/>
              <a:gd name="connsiteX1-255" fmla="*/ 12192000 w 12192000"/>
              <a:gd name="connsiteY1-256" fmla="*/ 0 h 6860375"/>
              <a:gd name="connsiteX2-257" fmla="*/ 12192000 w 12192000"/>
              <a:gd name="connsiteY2-258" fmla="*/ 12841 h 6860375"/>
              <a:gd name="connsiteX3-259" fmla="*/ 12191996 w 12192000"/>
              <a:gd name="connsiteY3-260" fmla="*/ 2384263 h 6860375"/>
              <a:gd name="connsiteX4-261" fmla="*/ 0 w 12192000"/>
              <a:gd name="connsiteY4-262" fmla="*/ 6860375 h 6860375"/>
              <a:gd name="connsiteX5-263" fmla="*/ 0 w 12192000"/>
              <a:gd name="connsiteY5-264" fmla="*/ 6860375 h 6860375"/>
              <a:gd name="connsiteX6-265" fmla="*/ 0 w 12192000"/>
              <a:gd name="connsiteY6-266" fmla="*/ 0 h 6860375"/>
              <a:gd name="connsiteX0-267" fmla="*/ 0 w 12192000"/>
              <a:gd name="connsiteY0-268" fmla="*/ 0 h 6860375"/>
              <a:gd name="connsiteX1-269" fmla="*/ 12192000 w 12192000"/>
              <a:gd name="connsiteY1-270" fmla="*/ 0 h 6860375"/>
              <a:gd name="connsiteX2-271" fmla="*/ 12192000 w 12192000"/>
              <a:gd name="connsiteY2-272" fmla="*/ 12841 h 6860375"/>
              <a:gd name="connsiteX3-273" fmla="*/ 12191996 w 12192000"/>
              <a:gd name="connsiteY3-274" fmla="*/ 2384263 h 6860375"/>
              <a:gd name="connsiteX4-275" fmla="*/ 0 w 12192000"/>
              <a:gd name="connsiteY4-276" fmla="*/ 6860375 h 6860375"/>
              <a:gd name="connsiteX5-277" fmla="*/ 0 w 12192000"/>
              <a:gd name="connsiteY5-278" fmla="*/ 6860375 h 6860375"/>
              <a:gd name="connsiteX6-279" fmla="*/ 0 w 12192000"/>
              <a:gd name="connsiteY6-280" fmla="*/ 0 h 6860375"/>
              <a:gd name="connsiteX0-281" fmla="*/ 0 w 12192000"/>
              <a:gd name="connsiteY0-282" fmla="*/ 0 h 6860375"/>
              <a:gd name="connsiteX1-283" fmla="*/ 12192000 w 12192000"/>
              <a:gd name="connsiteY1-284" fmla="*/ 0 h 6860375"/>
              <a:gd name="connsiteX2-285" fmla="*/ 12192000 w 12192000"/>
              <a:gd name="connsiteY2-286" fmla="*/ 12841 h 6860375"/>
              <a:gd name="connsiteX3-287" fmla="*/ 12191996 w 12192000"/>
              <a:gd name="connsiteY3-288" fmla="*/ 2384263 h 6860375"/>
              <a:gd name="connsiteX4-289" fmla="*/ 0 w 12192000"/>
              <a:gd name="connsiteY4-290" fmla="*/ 6860375 h 6860375"/>
              <a:gd name="connsiteX5-291" fmla="*/ 0 w 12192000"/>
              <a:gd name="connsiteY5-292" fmla="*/ 6860375 h 6860375"/>
              <a:gd name="connsiteX6-293" fmla="*/ 0 w 12192000"/>
              <a:gd name="connsiteY6-294" fmla="*/ 0 h 6860375"/>
              <a:gd name="connsiteX0-295" fmla="*/ 0 w 12192000"/>
              <a:gd name="connsiteY0-296" fmla="*/ 0 h 6860375"/>
              <a:gd name="connsiteX1-297" fmla="*/ 12192000 w 12192000"/>
              <a:gd name="connsiteY1-298" fmla="*/ 0 h 6860375"/>
              <a:gd name="connsiteX2-299" fmla="*/ 12192000 w 12192000"/>
              <a:gd name="connsiteY2-300" fmla="*/ 12841 h 6860375"/>
              <a:gd name="connsiteX3-301" fmla="*/ 12191996 w 12192000"/>
              <a:gd name="connsiteY3-302" fmla="*/ 2384263 h 6860375"/>
              <a:gd name="connsiteX4-303" fmla="*/ 0 w 12192000"/>
              <a:gd name="connsiteY4-304" fmla="*/ 6860375 h 6860375"/>
              <a:gd name="connsiteX5-305" fmla="*/ 0 w 12192000"/>
              <a:gd name="connsiteY5-306" fmla="*/ 6860375 h 6860375"/>
              <a:gd name="connsiteX6-307" fmla="*/ 0 w 12192000"/>
              <a:gd name="connsiteY6-308" fmla="*/ 0 h 6860375"/>
              <a:gd name="connsiteX0-309" fmla="*/ 0 w 12192000"/>
              <a:gd name="connsiteY0-310" fmla="*/ 0 h 6860375"/>
              <a:gd name="connsiteX1-311" fmla="*/ 12192000 w 12192000"/>
              <a:gd name="connsiteY1-312" fmla="*/ 0 h 6860375"/>
              <a:gd name="connsiteX2-313" fmla="*/ 12192000 w 12192000"/>
              <a:gd name="connsiteY2-314" fmla="*/ 12841 h 6860375"/>
              <a:gd name="connsiteX3-315" fmla="*/ 12175063 w 12192000"/>
              <a:gd name="connsiteY3-316" fmla="*/ 2249304 h 6860375"/>
              <a:gd name="connsiteX4-317" fmla="*/ 0 w 12192000"/>
              <a:gd name="connsiteY4-318" fmla="*/ 6860375 h 6860375"/>
              <a:gd name="connsiteX5-319" fmla="*/ 0 w 12192000"/>
              <a:gd name="connsiteY5-320" fmla="*/ 6860375 h 6860375"/>
              <a:gd name="connsiteX6-321" fmla="*/ 0 w 12192000"/>
              <a:gd name="connsiteY6-322" fmla="*/ 0 h 6860375"/>
              <a:gd name="connsiteX0-323" fmla="*/ 0 w 12192000"/>
              <a:gd name="connsiteY0-324" fmla="*/ 0 h 6860375"/>
              <a:gd name="connsiteX1-325" fmla="*/ 12192000 w 12192000"/>
              <a:gd name="connsiteY1-326" fmla="*/ 0 h 6860375"/>
              <a:gd name="connsiteX2-327" fmla="*/ 12192000 w 12192000"/>
              <a:gd name="connsiteY2-328" fmla="*/ 12841 h 6860375"/>
              <a:gd name="connsiteX3-329" fmla="*/ 12175063 w 12192000"/>
              <a:gd name="connsiteY3-330" fmla="*/ 2204318 h 6860375"/>
              <a:gd name="connsiteX4-331" fmla="*/ 0 w 12192000"/>
              <a:gd name="connsiteY4-332" fmla="*/ 6860375 h 6860375"/>
              <a:gd name="connsiteX5-333" fmla="*/ 0 w 12192000"/>
              <a:gd name="connsiteY5-334" fmla="*/ 6860375 h 6860375"/>
              <a:gd name="connsiteX6-335" fmla="*/ 0 w 12192000"/>
              <a:gd name="connsiteY6-336" fmla="*/ 0 h 6860375"/>
              <a:gd name="connsiteX0-337" fmla="*/ 0 w 12192000"/>
              <a:gd name="connsiteY0-338" fmla="*/ 0 h 6860375"/>
              <a:gd name="connsiteX1-339" fmla="*/ 12192000 w 12192000"/>
              <a:gd name="connsiteY1-340" fmla="*/ 0 h 6860375"/>
              <a:gd name="connsiteX2-341" fmla="*/ 12192000 w 12192000"/>
              <a:gd name="connsiteY2-342" fmla="*/ 12841 h 6860375"/>
              <a:gd name="connsiteX3-343" fmla="*/ 12191996 w 12192000"/>
              <a:gd name="connsiteY3-344" fmla="*/ 2204318 h 6860375"/>
              <a:gd name="connsiteX4-345" fmla="*/ 0 w 12192000"/>
              <a:gd name="connsiteY4-346" fmla="*/ 6860375 h 6860375"/>
              <a:gd name="connsiteX5-347" fmla="*/ 0 w 12192000"/>
              <a:gd name="connsiteY5-348" fmla="*/ 6860375 h 6860375"/>
              <a:gd name="connsiteX6-349" fmla="*/ 0 w 12192000"/>
              <a:gd name="connsiteY6-350" fmla="*/ 0 h 68603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2192000" h="6860375">
                <a:moveTo>
                  <a:pt x="0" y="0"/>
                </a:moveTo>
                <a:lnTo>
                  <a:pt x="12192000" y="0"/>
                </a:lnTo>
                <a:lnTo>
                  <a:pt x="12192000" y="12841"/>
                </a:lnTo>
                <a:cubicBezTo>
                  <a:pt x="12191999" y="803315"/>
                  <a:pt x="12191997" y="1413844"/>
                  <a:pt x="12191996" y="2204318"/>
                </a:cubicBezTo>
                <a:cubicBezTo>
                  <a:pt x="6400798" y="2243415"/>
                  <a:pt x="2475087" y="4187453"/>
                  <a:pt x="0" y="6860375"/>
                </a:cubicBezTo>
                <a:lnTo>
                  <a:pt x="0" y="6860375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6" name="任意多边形 35"/>
          <p:cNvSpPr/>
          <p:nvPr/>
        </p:nvSpPr>
        <p:spPr>
          <a:xfrm rot="16200000" flipH="1">
            <a:off x="-523876" y="523873"/>
            <a:ext cx="6858002" cy="5810250"/>
          </a:xfrm>
          <a:custGeom>
            <a:avLst/>
            <a:gdLst>
              <a:gd name="connsiteX0" fmla="*/ 0 w 12192000"/>
              <a:gd name="connsiteY0" fmla="*/ 0 h 6860375"/>
              <a:gd name="connsiteX1" fmla="*/ 12192000 w 12192000"/>
              <a:gd name="connsiteY1" fmla="*/ 0 h 6860375"/>
              <a:gd name="connsiteX2" fmla="*/ 12192000 w 12192000"/>
              <a:gd name="connsiteY2" fmla="*/ 12841 h 6860375"/>
              <a:gd name="connsiteX3" fmla="*/ 12123277 w 12192000"/>
              <a:gd name="connsiteY3" fmla="*/ 39943 h 6860375"/>
              <a:gd name="connsiteX4" fmla="*/ 7466 w 12192000"/>
              <a:gd name="connsiteY4" fmla="*/ 6666073 h 6860375"/>
              <a:gd name="connsiteX5" fmla="*/ 0 w 12192000"/>
              <a:gd name="connsiteY5" fmla="*/ 6860375 h 6860375"/>
              <a:gd name="connsiteX6" fmla="*/ 0 w 12192000"/>
              <a:gd name="connsiteY6" fmla="*/ 6860375 h 6860375"/>
              <a:gd name="connsiteX0-1" fmla="*/ 0 w 12192000"/>
              <a:gd name="connsiteY0-2" fmla="*/ 0 h 6860375"/>
              <a:gd name="connsiteX1-3" fmla="*/ 12192000 w 12192000"/>
              <a:gd name="connsiteY1-4" fmla="*/ 0 h 6860375"/>
              <a:gd name="connsiteX2-5" fmla="*/ 12192000 w 12192000"/>
              <a:gd name="connsiteY2-6" fmla="*/ 12841 h 6860375"/>
              <a:gd name="connsiteX3-7" fmla="*/ 7466 w 12192000"/>
              <a:gd name="connsiteY3-8" fmla="*/ 6666073 h 6860375"/>
              <a:gd name="connsiteX4-9" fmla="*/ 0 w 12192000"/>
              <a:gd name="connsiteY4-10" fmla="*/ 6860375 h 6860375"/>
              <a:gd name="connsiteX5-11" fmla="*/ 0 w 12192000"/>
              <a:gd name="connsiteY5-12" fmla="*/ 6860375 h 6860375"/>
              <a:gd name="connsiteX6-13" fmla="*/ 0 w 12192000"/>
              <a:gd name="connsiteY6-14" fmla="*/ 0 h 6860375"/>
              <a:gd name="connsiteX0-15" fmla="*/ 0 w 12192000"/>
              <a:gd name="connsiteY0-16" fmla="*/ 0 h 6860375"/>
              <a:gd name="connsiteX1-17" fmla="*/ 12192000 w 12192000"/>
              <a:gd name="connsiteY1-18" fmla="*/ 0 h 6860375"/>
              <a:gd name="connsiteX2-19" fmla="*/ 12192000 w 12192000"/>
              <a:gd name="connsiteY2-20" fmla="*/ 12841 h 6860375"/>
              <a:gd name="connsiteX3-21" fmla="*/ 7466 w 12192000"/>
              <a:gd name="connsiteY3-22" fmla="*/ 6666073 h 6860375"/>
              <a:gd name="connsiteX4-23" fmla="*/ 0 w 12192000"/>
              <a:gd name="connsiteY4-24" fmla="*/ 6860375 h 6860375"/>
              <a:gd name="connsiteX5-25" fmla="*/ 0 w 12192000"/>
              <a:gd name="connsiteY5-26" fmla="*/ 6860375 h 6860375"/>
              <a:gd name="connsiteX6-27" fmla="*/ 0 w 12192000"/>
              <a:gd name="connsiteY6-28" fmla="*/ 0 h 6860375"/>
              <a:gd name="connsiteX0-29" fmla="*/ 0 w 12192000"/>
              <a:gd name="connsiteY0-30" fmla="*/ 0 h 6860375"/>
              <a:gd name="connsiteX1-31" fmla="*/ 12192000 w 12192000"/>
              <a:gd name="connsiteY1-32" fmla="*/ 0 h 6860375"/>
              <a:gd name="connsiteX2-33" fmla="*/ 12192000 w 12192000"/>
              <a:gd name="connsiteY2-34" fmla="*/ 12841 h 6860375"/>
              <a:gd name="connsiteX3-35" fmla="*/ 481600 w 12192000"/>
              <a:gd name="connsiteY3-36" fmla="*/ 6666073 h 6860375"/>
              <a:gd name="connsiteX4-37" fmla="*/ 0 w 12192000"/>
              <a:gd name="connsiteY4-38" fmla="*/ 6860375 h 6860375"/>
              <a:gd name="connsiteX5-39" fmla="*/ 0 w 12192000"/>
              <a:gd name="connsiteY5-40" fmla="*/ 6860375 h 6860375"/>
              <a:gd name="connsiteX6-41" fmla="*/ 0 w 12192000"/>
              <a:gd name="connsiteY6-42" fmla="*/ 0 h 6860375"/>
              <a:gd name="connsiteX0-43" fmla="*/ 0 w 12192000"/>
              <a:gd name="connsiteY0-44" fmla="*/ 0 h 6860375"/>
              <a:gd name="connsiteX1-45" fmla="*/ 12192000 w 12192000"/>
              <a:gd name="connsiteY1-46" fmla="*/ 0 h 6860375"/>
              <a:gd name="connsiteX2-47" fmla="*/ 12192000 w 12192000"/>
              <a:gd name="connsiteY2-48" fmla="*/ 12841 h 6860375"/>
              <a:gd name="connsiteX3-49" fmla="*/ 0 w 12192000"/>
              <a:gd name="connsiteY3-50" fmla="*/ 6860375 h 6860375"/>
              <a:gd name="connsiteX4-51" fmla="*/ 0 w 12192000"/>
              <a:gd name="connsiteY4-52" fmla="*/ 6860375 h 6860375"/>
              <a:gd name="connsiteX5-53" fmla="*/ 0 w 12192000"/>
              <a:gd name="connsiteY5-54" fmla="*/ 0 h 6860375"/>
              <a:gd name="connsiteX0-55" fmla="*/ 0 w 12192000"/>
              <a:gd name="connsiteY0-56" fmla="*/ 0 h 6860375"/>
              <a:gd name="connsiteX1-57" fmla="*/ 12192000 w 12192000"/>
              <a:gd name="connsiteY1-58" fmla="*/ 0 h 6860375"/>
              <a:gd name="connsiteX2-59" fmla="*/ 12192000 w 12192000"/>
              <a:gd name="connsiteY2-60" fmla="*/ 12841 h 6860375"/>
              <a:gd name="connsiteX3-61" fmla="*/ 0 w 12192000"/>
              <a:gd name="connsiteY3-62" fmla="*/ 6860375 h 6860375"/>
              <a:gd name="connsiteX4-63" fmla="*/ 0 w 12192000"/>
              <a:gd name="connsiteY4-64" fmla="*/ 6860375 h 6860375"/>
              <a:gd name="connsiteX5-65" fmla="*/ 0 w 12192000"/>
              <a:gd name="connsiteY5-66" fmla="*/ 0 h 6860375"/>
              <a:gd name="connsiteX0-67" fmla="*/ 0 w 12192000"/>
              <a:gd name="connsiteY0-68" fmla="*/ 0 h 6860375"/>
              <a:gd name="connsiteX1-69" fmla="*/ 12192000 w 12192000"/>
              <a:gd name="connsiteY1-70" fmla="*/ 0 h 6860375"/>
              <a:gd name="connsiteX2-71" fmla="*/ 12192000 w 12192000"/>
              <a:gd name="connsiteY2-72" fmla="*/ 12841 h 6860375"/>
              <a:gd name="connsiteX3-73" fmla="*/ 0 w 12192000"/>
              <a:gd name="connsiteY3-74" fmla="*/ 6860375 h 6860375"/>
              <a:gd name="connsiteX4-75" fmla="*/ 0 w 12192000"/>
              <a:gd name="connsiteY4-76" fmla="*/ 6860375 h 6860375"/>
              <a:gd name="connsiteX5-77" fmla="*/ 0 w 12192000"/>
              <a:gd name="connsiteY5-78" fmla="*/ 0 h 6860375"/>
              <a:gd name="connsiteX0-79" fmla="*/ 0 w 12192000"/>
              <a:gd name="connsiteY0-80" fmla="*/ 0 h 6860375"/>
              <a:gd name="connsiteX1-81" fmla="*/ 12192000 w 12192000"/>
              <a:gd name="connsiteY1-82" fmla="*/ 0 h 6860375"/>
              <a:gd name="connsiteX2-83" fmla="*/ 12192000 w 12192000"/>
              <a:gd name="connsiteY2-84" fmla="*/ 12841 h 6860375"/>
              <a:gd name="connsiteX3-85" fmla="*/ 0 w 12192000"/>
              <a:gd name="connsiteY3-86" fmla="*/ 6860375 h 6860375"/>
              <a:gd name="connsiteX4-87" fmla="*/ 0 w 12192000"/>
              <a:gd name="connsiteY4-88" fmla="*/ 6860375 h 6860375"/>
              <a:gd name="connsiteX5-89" fmla="*/ 0 w 12192000"/>
              <a:gd name="connsiteY5-90" fmla="*/ 0 h 6860375"/>
              <a:gd name="connsiteX0-91" fmla="*/ 0 w 12192000"/>
              <a:gd name="connsiteY0-92" fmla="*/ 0 h 6860375"/>
              <a:gd name="connsiteX1-93" fmla="*/ 12192000 w 12192000"/>
              <a:gd name="connsiteY1-94" fmla="*/ 0 h 6860375"/>
              <a:gd name="connsiteX2-95" fmla="*/ 12192000 w 12192000"/>
              <a:gd name="connsiteY2-96" fmla="*/ 12841 h 6860375"/>
              <a:gd name="connsiteX3-97" fmla="*/ 0 w 12192000"/>
              <a:gd name="connsiteY3-98" fmla="*/ 6860375 h 6860375"/>
              <a:gd name="connsiteX4-99" fmla="*/ 0 w 12192000"/>
              <a:gd name="connsiteY4-100" fmla="*/ 6860375 h 6860375"/>
              <a:gd name="connsiteX5-101" fmla="*/ 0 w 12192000"/>
              <a:gd name="connsiteY5-102" fmla="*/ 0 h 6860375"/>
              <a:gd name="connsiteX0-103" fmla="*/ 0 w 12192000"/>
              <a:gd name="connsiteY0-104" fmla="*/ 0 h 6860375"/>
              <a:gd name="connsiteX1-105" fmla="*/ 12192000 w 12192000"/>
              <a:gd name="connsiteY1-106" fmla="*/ 0 h 6860375"/>
              <a:gd name="connsiteX2-107" fmla="*/ 12192000 w 12192000"/>
              <a:gd name="connsiteY2-108" fmla="*/ 12841 h 6860375"/>
              <a:gd name="connsiteX3-109" fmla="*/ 0 w 12192000"/>
              <a:gd name="connsiteY3-110" fmla="*/ 6860375 h 6860375"/>
              <a:gd name="connsiteX4-111" fmla="*/ 0 w 12192000"/>
              <a:gd name="connsiteY4-112" fmla="*/ 6860375 h 6860375"/>
              <a:gd name="connsiteX5-113" fmla="*/ 0 w 12192000"/>
              <a:gd name="connsiteY5-114" fmla="*/ 0 h 6860375"/>
              <a:gd name="connsiteX0-115" fmla="*/ 0 w 12192000"/>
              <a:gd name="connsiteY0-116" fmla="*/ 0 h 6860375"/>
              <a:gd name="connsiteX1-117" fmla="*/ 12192000 w 12192000"/>
              <a:gd name="connsiteY1-118" fmla="*/ 0 h 6860375"/>
              <a:gd name="connsiteX2-119" fmla="*/ 12192000 w 12192000"/>
              <a:gd name="connsiteY2-120" fmla="*/ 12841 h 6860375"/>
              <a:gd name="connsiteX3-121" fmla="*/ 0 w 12192000"/>
              <a:gd name="connsiteY3-122" fmla="*/ 6860375 h 6860375"/>
              <a:gd name="connsiteX4-123" fmla="*/ 0 w 12192000"/>
              <a:gd name="connsiteY4-124" fmla="*/ 6860375 h 6860375"/>
              <a:gd name="connsiteX5-125" fmla="*/ 0 w 12192000"/>
              <a:gd name="connsiteY5-126" fmla="*/ 0 h 68603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92000" h="6860375">
                <a:moveTo>
                  <a:pt x="0" y="0"/>
                </a:moveTo>
                <a:lnTo>
                  <a:pt x="12192000" y="0"/>
                </a:lnTo>
                <a:lnTo>
                  <a:pt x="12192000" y="12841"/>
                </a:lnTo>
                <a:cubicBezTo>
                  <a:pt x="8060268" y="802464"/>
                  <a:pt x="2827868" y="2771864"/>
                  <a:pt x="0" y="6860375"/>
                </a:cubicBezTo>
                <a:lnTo>
                  <a:pt x="0" y="68603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 rot="16200000" flipH="1">
            <a:off x="-1266826" y="1266824"/>
            <a:ext cx="6858002" cy="4324350"/>
          </a:xfrm>
          <a:custGeom>
            <a:avLst/>
            <a:gdLst>
              <a:gd name="connsiteX0" fmla="*/ 0 w 12192000"/>
              <a:gd name="connsiteY0" fmla="*/ 0 h 6860375"/>
              <a:gd name="connsiteX1" fmla="*/ 12192000 w 12192000"/>
              <a:gd name="connsiteY1" fmla="*/ 0 h 6860375"/>
              <a:gd name="connsiteX2" fmla="*/ 12192000 w 12192000"/>
              <a:gd name="connsiteY2" fmla="*/ 12841 h 6860375"/>
              <a:gd name="connsiteX3" fmla="*/ 12123277 w 12192000"/>
              <a:gd name="connsiteY3" fmla="*/ 39943 h 6860375"/>
              <a:gd name="connsiteX4" fmla="*/ 7466 w 12192000"/>
              <a:gd name="connsiteY4" fmla="*/ 6666073 h 6860375"/>
              <a:gd name="connsiteX5" fmla="*/ 0 w 12192000"/>
              <a:gd name="connsiteY5" fmla="*/ 6860375 h 6860375"/>
              <a:gd name="connsiteX6" fmla="*/ 0 w 12192000"/>
              <a:gd name="connsiteY6" fmla="*/ 6860375 h 6860375"/>
              <a:gd name="connsiteX0-1" fmla="*/ 0 w 12192000"/>
              <a:gd name="connsiteY0-2" fmla="*/ 0 h 6860375"/>
              <a:gd name="connsiteX1-3" fmla="*/ 12192000 w 12192000"/>
              <a:gd name="connsiteY1-4" fmla="*/ 0 h 6860375"/>
              <a:gd name="connsiteX2-5" fmla="*/ 12192000 w 12192000"/>
              <a:gd name="connsiteY2-6" fmla="*/ 12841 h 6860375"/>
              <a:gd name="connsiteX3-7" fmla="*/ 7466 w 12192000"/>
              <a:gd name="connsiteY3-8" fmla="*/ 6666073 h 6860375"/>
              <a:gd name="connsiteX4-9" fmla="*/ 0 w 12192000"/>
              <a:gd name="connsiteY4-10" fmla="*/ 6860375 h 6860375"/>
              <a:gd name="connsiteX5-11" fmla="*/ 0 w 12192000"/>
              <a:gd name="connsiteY5-12" fmla="*/ 6860375 h 6860375"/>
              <a:gd name="connsiteX6-13" fmla="*/ 0 w 12192000"/>
              <a:gd name="connsiteY6-14" fmla="*/ 0 h 6860375"/>
              <a:gd name="connsiteX0-15" fmla="*/ 0 w 12192000"/>
              <a:gd name="connsiteY0-16" fmla="*/ 0 h 6860375"/>
              <a:gd name="connsiteX1-17" fmla="*/ 12192000 w 12192000"/>
              <a:gd name="connsiteY1-18" fmla="*/ 0 h 6860375"/>
              <a:gd name="connsiteX2-19" fmla="*/ 12192000 w 12192000"/>
              <a:gd name="connsiteY2-20" fmla="*/ 12841 h 6860375"/>
              <a:gd name="connsiteX3-21" fmla="*/ 7466 w 12192000"/>
              <a:gd name="connsiteY3-22" fmla="*/ 6666073 h 6860375"/>
              <a:gd name="connsiteX4-23" fmla="*/ 0 w 12192000"/>
              <a:gd name="connsiteY4-24" fmla="*/ 6860375 h 6860375"/>
              <a:gd name="connsiteX5-25" fmla="*/ 0 w 12192000"/>
              <a:gd name="connsiteY5-26" fmla="*/ 6860375 h 6860375"/>
              <a:gd name="connsiteX6-27" fmla="*/ 0 w 12192000"/>
              <a:gd name="connsiteY6-28" fmla="*/ 0 h 6860375"/>
              <a:gd name="connsiteX0-29" fmla="*/ 0 w 12192000"/>
              <a:gd name="connsiteY0-30" fmla="*/ 0 h 6860375"/>
              <a:gd name="connsiteX1-31" fmla="*/ 12192000 w 12192000"/>
              <a:gd name="connsiteY1-32" fmla="*/ 0 h 6860375"/>
              <a:gd name="connsiteX2-33" fmla="*/ 12192000 w 12192000"/>
              <a:gd name="connsiteY2-34" fmla="*/ 12841 h 6860375"/>
              <a:gd name="connsiteX3-35" fmla="*/ 481600 w 12192000"/>
              <a:gd name="connsiteY3-36" fmla="*/ 6666073 h 6860375"/>
              <a:gd name="connsiteX4-37" fmla="*/ 0 w 12192000"/>
              <a:gd name="connsiteY4-38" fmla="*/ 6860375 h 6860375"/>
              <a:gd name="connsiteX5-39" fmla="*/ 0 w 12192000"/>
              <a:gd name="connsiteY5-40" fmla="*/ 6860375 h 6860375"/>
              <a:gd name="connsiteX6-41" fmla="*/ 0 w 12192000"/>
              <a:gd name="connsiteY6-42" fmla="*/ 0 h 6860375"/>
              <a:gd name="connsiteX0-43" fmla="*/ 0 w 12192000"/>
              <a:gd name="connsiteY0-44" fmla="*/ 0 h 6860375"/>
              <a:gd name="connsiteX1-45" fmla="*/ 12192000 w 12192000"/>
              <a:gd name="connsiteY1-46" fmla="*/ 0 h 6860375"/>
              <a:gd name="connsiteX2-47" fmla="*/ 12192000 w 12192000"/>
              <a:gd name="connsiteY2-48" fmla="*/ 12841 h 6860375"/>
              <a:gd name="connsiteX3-49" fmla="*/ 0 w 12192000"/>
              <a:gd name="connsiteY3-50" fmla="*/ 6860375 h 6860375"/>
              <a:gd name="connsiteX4-51" fmla="*/ 0 w 12192000"/>
              <a:gd name="connsiteY4-52" fmla="*/ 6860375 h 6860375"/>
              <a:gd name="connsiteX5-53" fmla="*/ 0 w 12192000"/>
              <a:gd name="connsiteY5-54" fmla="*/ 0 h 6860375"/>
              <a:gd name="connsiteX0-55" fmla="*/ 0 w 12192000"/>
              <a:gd name="connsiteY0-56" fmla="*/ 0 h 6860375"/>
              <a:gd name="connsiteX1-57" fmla="*/ 12192000 w 12192000"/>
              <a:gd name="connsiteY1-58" fmla="*/ 0 h 6860375"/>
              <a:gd name="connsiteX2-59" fmla="*/ 12192000 w 12192000"/>
              <a:gd name="connsiteY2-60" fmla="*/ 12841 h 6860375"/>
              <a:gd name="connsiteX3-61" fmla="*/ 0 w 12192000"/>
              <a:gd name="connsiteY3-62" fmla="*/ 6860375 h 6860375"/>
              <a:gd name="connsiteX4-63" fmla="*/ 0 w 12192000"/>
              <a:gd name="connsiteY4-64" fmla="*/ 6860375 h 6860375"/>
              <a:gd name="connsiteX5-65" fmla="*/ 0 w 12192000"/>
              <a:gd name="connsiteY5-66" fmla="*/ 0 h 6860375"/>
              <a:gd name="connsiteX0-67" fmla="*/ 0 w 12192000"/>
              <a:gd name="connsiteY0-68" fmla="*/ 0 h 6860375"/>
              <a:gd name="connsiteX1-69" fmla="*/ 12192000 w 12192000"/>
              <a:gd name="connsiteY1-70" fmla="*/ 0 h 6860375"/>
              <a:gd name="connsiteX2-71" fmla="*/ 12192000 w 12192000"/>
              <a:gd name="connsiteY2-72" fmla="*/ 12841 h 6860375"/>
              <a:gd name="connsiteX3-73" fmla="*/ 0 w 12192000"/>
              <a:gd name="connsiteY3-74" fmla="*/ 6860375 h 6860375"/>
              <a:gd name="connsiteX4-75" fmla="*/ 0 w 12192000"/>
              <a:gd name="connsiteY4-76" fmla="*/ 6860375 h 6860375"/>
              <a:gd name="connsiteX5-77" fmla="*/ 0 w 12192000"/>
              <a:gd name="connsiteY5-78" fmla="*/ 0 h 6860375"/>
              <a:gd name="connsiteX0-79" fmla="*/ 0 w 12192000"/>
              <a:gd name="connsiteY0-80" fmla="*/ 0 h 6860375"/>
              <a:gd name="connsiteX1-81" fmla="*/ 12192000 w 12192000"/>
              <a:gd name="connsiteY1-82" fmla="*/ 0 h 6860375"/>
              <a:gd name="connsiteX2-83" fmla="*/ 12192000 w 12192000"/>
              <a:gd name="connsiteY2-84" fmla="*/ 12841 h 6860375"/>
              <a:gd name="connsiteX3-85" fmla="*/ 0 w 12192000"/>
              <a:gd name="connsiteY3-86" fmla="*/ 6860375 h 6860375"/>
              <a:gd name="connsiteX4-87" fmla="*/ 0 w 12192000"/>
              <a:gd name="connsiteY4-88" fmla="*/ 6860375 h 6860375"/>
              <a:gd name="connsiteX5-89" fmla="*/ 0 w 12192000"/>
              <a:gd name="connsiteY5-90" fmla="*/ 0 h 6860375"/>
              <a:gd name="connsiteX0-91" fmla="*/ 0 w 12192000"/>
              <a:gd name="connsiteY0-92" fmla="*/ 0 h 6860375"/>
              <a:gd name="connsiteX1-93" fmla="*/ 12192000 w 12192000"/>
              <a:gd name="connsiteY1-94" fmla="*/ 0 h 6860375"/>
              <a:gd name="connsiteX2-95" fmla="*/ 12192000 w 12192000"/>
              <a:gd name="connsiteY2-96" fmla="*/ 12841 h 6860375"/>
              <a:gd name="connsiteX3-97" fmla="*/ 0 w 12192000"/>
              <a:gd name="connsiteY3-98" fmla="*/ 6860375 h 6860375"/>
              <a:gd name="connsiteX4-99" fmla="*/ 0 w 12192000"/>
              <a:gd name="connsiteY4-100" fmla="*/ 6860375 h 6860375"/>
              <a:gd name="connsiteX5-101" fmla="*/ 0 w 12192000"/>
              <a:gd name="connsiteY5-102" fmla="*/ 0 h 6860375"/>
              <a:gd name="connsiteX0-103" fmla="*/ 0 w 12192000"/>
              <a:gd name="connsiteY0-104" fmla="*/ 0 h 6860375"/>
              <a:gd name="connsiteX1-105" fmla="*/ 12192000 w 12192000"/>
              <a:gd name="connsiteY1-106" fmla="*/ 0 h 6860375"/>
              <a:gd name="connsiteX2-107" fmla="*/ 12192000 w 12192000"/>
              <a:gd name="connsiteY2-108" fmla="*/ 12841 h 6860375"/>
              <a:gd name="connsiteX3-109" fmla="*/ 0 w 12192000"/>
              <a:gd name="connsiteY3-110" fmla="*/ 6860375 h 6860375"/>
              <a:gd name="connsiteX4-111" fmla="*/ 0 w 12192000"/>
              <a:gd name="connsiteY4-112" fmla="*/ 6860375 h 6860375"/>
              <a:gd name="connsiteX5-113" fmla="*/ 0 w 12192000"/>
              <a:gd name="connsiteY5-114" fmla="*/ 0 h 6860375"/>
              <a:gd name="connsiteX0-115" fmla="*/ 0 w 12192000"/>
              <a:gd name="connsiteY0-116" fmla="*/ 0 h 6860375"/>
              <a:gd name="connsiteX1-117" fmla="*/ 12192000 w 12192000"/>
              <a:gd name="connsiteY1-118" fmla="*/ 0 h 6860375"/>
              <a:gd name="connsiteX2-119" fmla="*/ 12192000 w 12192000"/>
              <a:gd name="connsiteY2-120" fmla="*/ 12841 h 6860375"/>
              <a:gd name="connsiteX3-121" fmla="*/ 0 w 12192000"/>
              <a:gd name="connsiteY3-122" fmla="*/ 6860375 h 6860375"/>
              <a:gd name="connsiteX4-123" fmla="*/ 0 w 12192000"/>
              <a:gd name="connsiteY4-124" fmla="*/ 6860375 h 6860375"/>
              <a:gd name="connsiteX5-125" fmla="*/ 0 w 12192000"/>
              <a:gd name="connsiteY5-126" fmla="*/ 0 h 68603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92000" h="6860375">
                <a:moveTo>
                  <a:pt x="0" y="0"/>
                </a:moveTo>
                <a:lnTo>
                  <a:pt x="12192000" y="0"/>
                </a:lnTo>
                <a:lnTo>
                  <a:pt x="12192000" y="12841"/>
                </a:lnTo>
                <a:cubicBezTo>
                  <a:pt x="8060268" y="802464"/>
                  <a:pt x="2827868" y="2771864"/>
                  <a:pt x="0" y="6860375"/>
                </a:cubicBezTo>
                <a:lnTo>
                  <a:pt x="0" y="68603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2845" y="544306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+mj-ea"/>
                <a:ea typeface="+mj-ea"/>
              </a:rPr>
              <a:t>目录</a:t>
            </a:r>
            <a:endParaRPr lang="zh-CN" altLang="en-US" sz="4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8870" y="1322319"/>
            <a:ext cx="1423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dirty="0">
              <a:solidFill>
                <a:schemeClr val="bg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873127" y="182236"/>
            <a:ext cx="4145319" cy="923330"/>
            <a:chOff x="6273199" y="5086654"/>
            <a:chExt cx="4145319" cy="923330"/>
          </a:xfrm>
        </p:grpSpPr>
        <p:sp>
          <p:nvSpPr>
            <p:cNvPr id="14" name="文本框 13"/>
            <p:cNvSpPr txBox="1"/>
            <p:nvPr/>
          </p:nvSpPr>
          <p:spPr>
            <a:xfrm>
              <a:off x="7254948" y="5376907"/>
              <a:ext cx="3163570" cy="3987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zh-CN" altLang="en-US" sz="2000" dirty="0" smtClean="0">
                  <a:solidFill>
                    <a:srgbClr val="FF0000"/>
                  </a:solidFill>
                  <a:latin typeface="+mj-ea"/>
                  <a:ea typeface="+mj-ea"/>
                </a:rPr>
                <a:t>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融媒体创新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创业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概念篇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273199" y="5086654"/>
              <a:ext cx="636392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>
                  <a:solidFill>
                    <a:schemeClr val="accent1"/>
                  </a:solidFill>
                  <a:latin typeface="+mj-lt"/>
                  <a:ea typeface="+mj-ea"/>
                </a:rPr>
                <a:t>01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841067" y="1252211"/>
            <a:ext cx="4167854" cy="923330"/>
            <a:chOff x="6250664" y="5105704"/>
            <a:chExt cx="4167854" cy="923330"/>
          </a:xfrm>
        </p:grpSpPr>
        <p:sp>
          <p:nvSpPr>
            <p:cNvPr id="22" name="文本框 21"/>
            <p:cNvSpPr txBox="1"/>
            <p:nvPr/>
          </p:nvSpPr>
          <p:spPr>
            <a:xfrm>
              <a:off x="7254948" y="5376907"/>
              <a:ext cx="3163570" cy="3987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l"/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  <a:sym typeface="+mn-ea"/>
                </a:rPr>
                <a:t>融媒体创新创业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案例篇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250664" y="5105704"/>
              <a:ext cx="719749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>
                  <a:solidFill>
                    <a:schemeClr val="accent1"/>
                  </a:solidFill>
                  <a:latin typeface="+mj-lt"/>
                  <a:ea typeface="+mj-ea"/>
                </a:rPr>
                <a:t>02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907556" y="2312661"/>
            <a:ext cx="4112160" cy="923330"/>
            <a:chOff x="6231428" y="5105704"/>
            <a:chExt cx="4112160" cy="923330"/>
          </a:xfrm>
        </p:grpSpPr>
        <p:sp>
          <p:nvSpPr>
            <p:cNvPr id="25" name="文本框 24"/>
            <p:cNvSpPr txBox="1"/>
            <p:nvPr/>
          </p:nvSpPr>
          <p:spPr>
            <a:xfrm>
              <a:off x="7254948" y="5376907"/>
              <a:ext cx="3088640" cy="3987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l"/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  <a:sym typeface="+mn-ea"/>
                </a:rPr>
                <a:t>融媒体创新创业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内容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篇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231428" y="5105704"/>
              <a:ext cx="738985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>
                  <a:solidFill>
                    <a:schemeClr val="accent1"/>
                  </a:solidFill>
                  <a:latin typeface="+mj-lt"/>
                  <a:ea typeface="+mj-ea"/>
                </a:rPr>
                <a:t>03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956971" y="3268336"/>
            <a:ext cx="4091320" cy="923330"/>
            <a:chOff x="6252268" y="5105704"/>
            <a:chExt cx="4091320" cy="923330"/>
          </a:xfrm>
        </p:grpSpPr>
        <p:sp>
          <p:nvSpPr>
            <p:cNvPr id="34" name="文本框 33"/>
            <p:cNvSpPr txBox="1"/>
            <p:nvPr/>
          </p:nvSpPr>
          <p:spPr>
            <a:xfrm>
              <a:off x="7254948" y="5376907"/>
              <a:ext cx="3088640" cy="3987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zh-CN" altLang="en-US" sz="2000" dirty="0" smtClean="0">
                  <a:solidFill>
                    <a:srgbClr val="FF0000"/>
                  </a:solidFill>
                  <a:latin typeface="+mj-ea"/>
                  <a:ea typeface="+mj-ea"/>
                </a:rPr>
                <a:t>融媒体创新</a:t>
              </a:r>
              <a:r>
                <a:rPr lang="zh-CN" altLang="en-US" sz="2000" dirty="0" smtClean="0">
                  <a:solidFill>
                    <a:srgbClr val="FF0000"/>
                  </a:solidFill>
                  <a:latin typeface="+mj-ea"/>
                  <a:ea typeface="+mj-ea"/>
                </a:rPr>
                <a:t>创业</a:t>
              </a:r>
              <a:r>
                <a:rPr lang="en-US" altLang="zh-CN" sz="2000" dirty="0" smtClean="0">
                  <a:solidFill>
                    <a:srgbClr val="FF0000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rgbClr val="FF0000"/>
                  </a:solidFill>
                  <a:latin typeface="+mj-ea"/>
                  <a:ea typeface="+mj-ea"/>
                </a:rPr>
                <a:t>形态篇</a:t>
              </a:r>
              <a:endParaRPr lang="zh-CN" altLang="en-US" sz="2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252268" y="5105704"/>
              <a:ext cx="718145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>
                  <a:solidFill>
                    <a:schemeClr val="accent1"/>
                  </a:solidFill>
                  <a:latin typeface="+mj-lt"/>
                  <a:ea typeface="+mj-ea"/>
                </a:rPr>
                <a:t>04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940848" y="4268461"/>
            <a:ext cx="4116968" cy="923330"/>
            <a:chOff x="6226620" y="5105704"/>
            <a:chExt cx="4116968" cy="923330"/>
          </a:xfrm>
        </p:grpSpPr>
        <p:sp>
          <p:nvSpPr>
            <p:cNvPr id="27" name="文本框 33"/>
            <p:cNvSpPr txBox="1"/>
            <p:nvPr/>
          </p:nvSpPr>
          <p:spPr>
            <a:xfrm>
              <a:off x="7254948" y="5376907"/>
              <a:ext cx="3088640" cy="39878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融媒体创新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创业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技术篇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28" name="文本框 34"/>
            <p:cNvSpPr txBox="1"/>
            <p:nvPr/>
          </p:nvSpPr>
          <p:spPr>
            <a:xfrm>
              <a:off x="6226620" y="5105704"/>
              <a:ext cx="743793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 smtClean="0">
                  <a:solidFill>
                    <a:schemeClr val="accent1"/>
                  </a:solidFill>
                  <a:latin typeface="+mj-lt"/>
                  <a:ea typeface="+mj-ea"/>
                </a:rPr>
                <a:t>05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946288" y="5287636"/>
            <a:ext cx="4655184" cy="865514"/>
            <a:chOff x="6404062" y="5105704"/>
            <a:chExt cx="3898446" cy="923330"/>
          </a:xfrm>
        </p:grpSpPr>
        <p:sp>
          <p:nvSpPr>
            <p:cNvPr id="30" name="文本框 33"/>
            <p:cNvSpPr txBox="1"/>
            <p:nvPr/>
          </p:nvSpPr>
          <p:spPr>
            <a:xfrm>
              <a:off x="7260752" y="5352284"/>
              <a:ext cx="3041756" cy="42541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融媒体创新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创业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——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运营篇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31" name="文本框 34"/>
            <p:cNvSpPr txBox="1"/>
            <p:nvPr/>
          </p:nvSpPr>
          <p:spPr>
            <a:xfrm>
              <a:off x="6404062" y="5105704"/>
              <a:ext cx="566351" cy="923330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5400" dirty="0" smtClean="0">
                  <a:solidFill>
                    <a:schemeClr val="accent1"/>
                  </a:solidFill>
                  <a:latin typeface="+mj-lt"/>
                  <a:ea typeface="+mj-ea"/>
                </a:rPr>
                <a:t>06</a:t>
              </a:r>
              <a:endParaRPr lang="zh-CN" altLang="en-US" sz="5400" dirty="0">
                <a:solidFill>
                  <a:schemeClr val="accent1"/>
                </a:solidFill>
                <a:latin typeface="+mj-lt"/>
                <a:ea typeface="+mj-ea"/>
              </a:endParaRPr>
            </a:p>
          </p:txBody>
        </p:sp>
      </p:grpSp>
    </p:spTree>
  </p:cSld>
  <p:clrMapOvr>
    <a:masterClrMapping/>
  </p:clrMapOvr>
  <p:transition>
    <p:pul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800876">
            <a:off x="6346636" y="2743067"/>
            <a:ext cx="1526352" cy="2090829"/>
          </a:xfrm>
          <a:custGeom>
            <a:avLst/>
            <a:gdLst>
              <a:gd name="connsiteX0" fmla="*/ 763176 w 1526352"/>
              <a:gd name="connsiteY0" fmla="*/ 0 h 2090829"/>
              <a:gd name="connsiteX1" fmla="*/ 1526352 w 1526352"/>
              <a:gd name="connsiteY1" fmla="*/ 763176 h 2090829"/>
              <a:gd name="connsiteX2" fmla="*/ 1209344 w 1526352"/>
              <a:gd name="connsiteY2" fmla="*/ 763176 h 2090829"/>
              <a:gd name="connsiteX3" fmla="*/ 1084758 w 1526352"/>
              <a:gd name="connsiteY3" fmla="*/ 1838770 h 2090829"/>
              <a:gd name="connsiteX4" fmla="*/ 881171 w 1526352"/>
              <a:gd name="connsiteY4" fmla="*/ 1906754 h 2090829"/>
              <a:gd name="connsiteX5" fmla="*/ 626719 w 1526352"/>
              <a:gd name="connsiteY5" fmla="*/ 2016597 h 2090829"/>
              <a:gd name="connsiteX6" fmla="*/ 486169 w 1526352"/>
              <a:gd name="connsiteY6" fmla="*/ 2090829 h 2090829"/>
              <a:gd name="connsiteX7" fmla="*/ 317008 w 1526352"/>
              <a:gd name="connsiteY7" fmla="*/ 763176 h 2090829"/>
              <a:gd name="connsiteX8" fmla="*/ 0 w 1526352"/>
              <a:gd name="connsiteY8" fmla="*/ 763176 h 209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352" h="2090829">
                <a:moveTo>
                  <a:pt x="763176" y="0"/>
                </a:moveTo>
                <a:lnTo>
                  <a:pt x="1526352" y="763176"/>
                </a:lnTo>
                <a:lnTo>
                  <a:pt x="1209344" y="763176"/>
                </a:lnTo>
                <a:lnTo>
                  <a:pt x="1084758" y="1838770"/>
                </a:lnTo>
                <a:lnTo>
                  <a:pt x="881171" y="1906754"/>
                </a:lnTo>
                <a:cubicBezTo>
                  <a:pt x="798224" y="1938540"/>
                  <a:pt x="713061" y="1975211"/>
                  <a:pt x="626719" y="2016597"/>
                </a:cubicBezTo>
                <a:lnTo>
                  <a:pt x="486169" y="2090829"/>
                </a:lnTo>
                <a:lnTo>
                  <a:pt x="317008" y="763176"/>
                </a:lnTo>
                <a:lnTo>
                  <a:pt x="0" y="7631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>
            <a:off x="5022729" y="1431087"/>
            <a:ext cx="2242868" cy="3149686"/>
          </a:xfrm>
          <a:custGeom>
            <a:avLst/>
            <a:gdLst>
              <a:gd name="connsiteX0" fmla="*/ 1121434 w 2242868"/>
              <a:gd name="connsiteY0" fmla="*/ 0 h 3149686"/>
              <a:gd name="connsiteX1" fmla="*/ 2242868 w 2242868"/>
              <a:gd name="connsiteY1" fmla="*/ 1121434 h 3149686"/>
              <a:gd name="connsiteX2" fmla="*/ 1777047 w 2242868"/>
              <a:gd name="connsiteY2" fmla="*/ 1121434 h 3149686"/>
              <a:gd name="connsiteX3" fmla="*/ 1543567 w 2242868"/>
              <a:gd name="connsiteY3" fmla="*/ 3137144 h 3149686"/>
              <a:gd name="connsiteX4" fmla="*/ 1483120 w 2242868"/>
              <a:gd name="connsiteY4" fmla="*/ 3130080 h 3149686"/>
              <a:gd name="connsiteX5" fmla="*/ 1187571 w 2242868"/>
              <a:gd name="connsiteY5" fmla="*/ 3118863 h 3149686"/>
              <a:gd name="connsiteX6" fmla="*/ 892022 w 2242868"/>
              <a:gd name="connsiteY6" fmla="*/ 3130080 h 3149686"/>
              <a:gd name="connsiteX7" fmla="*/ 724247 w 2242868"/>
              <a:gd name="connsiteY7" fmla="*/ 3149686 h 3149686"/>
              <a:gd name="connsiteX8" fmla="*/ 465821 w 2242868"/>
              <a:gd name="connsiteY8" fmla="*/ 1121434 h 3149686"/>
              <a:gd name="connsiteX9" fmla="*/ 0 w 2242868"/>
              <a:gd name="connsiteY9" fmla="*/ 1121434 h 31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2868" h="3149686">
                <a:moveTo>
                  <a:pt x="1121434" y="0"/>
                </a:moveTo>
                <a:lnTo>
                  <a:pt x="2242868" y="1121434"/>
                </a:lnTo>
                <a:lnTo>
                  <a:pt x="1777047" y="1121434"/>
                </a:lnTo>
                <a:lnTo>
                  <a:pt x="1543567" y="3137144"/>
                </a:lnTo>
                <a:lnTo>
                  <a:pt x="1483120" y="3130080"/>
                </a:lnTo>
                <a:cubicBezTo>
                  <a:pt x="1387655" y="3122725"/>
                  <a:pt x="1288811" y="3118863"/>
                  <a:pt x="1187571" y="3118863"/>
                </a:cubicBezTo>
                <a:cubicBezTo>
                  <a:pt x="1086331" y="3118863"/>
                  <a:pt x="987487" y="3122725"/>
                  <a:pt x="892022" y="3130080"/>
                </a:cubicBezTo>
                <a:lnTo>
                  <a:pt x="724247" y="3149686"/>
                </a:lnTo>
                <a:lnTo>
                  <a:pt x="465821" y="1121434"/>
                </a:lnTo>
                <a:lnTo>
                  <a:pt x="0" y="112143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19775508">
            <a:off x="4238564" y="2648411"/>
            <a:ext cx="1658756" cy="2229929"/>
          </a:xfrm>
          <a:custGeom>
            <a:avLst/>
            <a:gdLst>
              <a:gd name="connsiteX0" fmla="*/ 829378 w 1658756"/>
              <a:gd name="connsiteY0" fmla="*/ 0 h 2229929"/>
              <a:gd name="connsiteX1" fmla="*/ 1658756 w 1658756"/>
              <a:gd name="connsiteY1" fmla="*/ 829378 h 2229929"/>
              <a:gd name="connsiteX2" fmla="*/ 1314249 w 1658756"/>
              <a:gd name="connsiteY2" fmla="*/ 829378 h 2229929"/>
              <a:gd name="connsiteX3" fmla="*/ 1152023 w 1658756"/>
              <a:gd name="connsiteY3" fmla="*/ 2229929 h 2229929"/>
              <a:gd name="connsiteX4" fmla="*/ 902202 w 1658756"/>
              <a:gd name="connsiteY4" fmla="*/ 2120043 h 2229929"/>
              <a:gd name="connsiteX5" fmla="*/ 548147 w 1658756"/>
              <a:gd name="connsiteY5" fmla="*/ 2008125 h 2229929"/>
              <a:gd name="connsiteX6" fmla="*/ 493270 w 1658756"/>
              <a:gd name="connsiteY6" fmla="*/ 1996941 h 2229929"/>
              <a:gd name="connsiteX7" fmla="*/ 344507 w 1658756"/>
              <a:gd name="connsiteY7" fmla="*/ 829378 h 2229929"/>
              <a:gd name="connsiteX8" fmla="*/ 0 w 1658756"/>
              <a:gd name="connsiteY8" fmla="*/ 829378 h 222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8756" h="2229929">
                <a:moveTo>
                  <a:pt x="829378" y="0"/>
                </a:moveTo>
                <a:lnTo>
                  <a:pt x="1658756" y="829378"/>
                </a:lnTo>
                <a:lnTo>
                  <a:pt x="1314249" y="829378"/>
                </a:lnTo>
                <a:lnTo>
                  <a:pt x="1152023" y="2229929"/>
                </a:lnTo>
                <a:lnTo>
                  <a:pt x="902202" y="2120043"/>
                </a:lnTo>
                <a:cubicBezTo>
                  <a:pt x="778111" y="2071511"/>
                  <a:pt x="658928" y="2034004"/>
                  <a:pt x="548147" y="2008125"/>
                </a:cubicBezTo>
                <a:lnTo>
                  <a:pt x="493270" y="1996941"/>
                </a:lnTo>
                <a:lnTo>
                  <a:pt x="344507" y="829378"/>
                </a:lnTo>
                <a:lnTo>
                  <a:pt x="0" y="829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5"/>
          <p:cNvSpPr/>
          <p:nvPr/>
        </p:nvSpPr>
        <p:spPr>
          <a:xfrm>
            <a:off x="3860321" y="4493605"/>
            <a:ext cx="4699958" cy="705834"/>
          </a:xfrm>
          <a:custGeom>
            <a:avLst/>
            <a:gdLst>
              <a:gd name="connsiteX0" fmla="*/ 0 w 4658264"/>
              <a:gd name="connsiteY0" fmla="*/ 0 h 802255"/>
              <a:gd name="connsiteX1" fmla="*/ 4658264 w 4658264"/>
              <a:gd name="connsiteY1" fmla="*/ 0 h 802255"/>
              <a:gd name="connsiteX2" fmla="*/ 4658264 w 4658264"/>
              <a:gd name="connsiteY2" fmla="*/ 802255 h 802255"/>
              <a:gd name="connsiteX3" fmla="*/ 0 w 4658264"/>
              <a:gd name="connsiteY3" fmla="*/ 802255 h 802255"/>
              <a:gd name="connsiteX4" fmla="*/ 0 w 4658264"/>
              <a:gd name="connsiteY4" fmla="*/ 0 h 802255"/>
              <a:gd name="connsiteX0-1" fmla="*/ 0 w 4658264"/>
              <a:gd name="connsiteY0-2" fmla="*/ 802255 h 802255"/>
              <a:gd name="connsiteX1-3" fmla="*/ 4658264 w 4658264"/>
              <a:gd name="connsiteY1-4" fmla="*/ 0 h 802255"/>
              <a:gd name="connsiteX2-5" fmla="*/ 4658264 w 4658264"/>
              <a:gd name="connsiteY2-6" fmla="*/ 802255 h 802255"/>
              <a:gd name="connsiteX3-7" fmla="*/ 0 w 4658264"/>
              <a:gd name="connsiteY3-8" fmla="*/ 802255 h 802255"/>
              <a:gd name="connsiteX0-9" fmla="*/ 0 w 4658264"/>
              <a:gd name="connsiteY0-10" fmla="*/ 646979 h 646979"/>
              <a:gd name="connsiteX1-11" fmla="*/ 2355011 w 4658264"/>
              <a:gd name="connsiteY1-12" fmla="*/ 0 h 646979"/>
              <a:gd name="connsiteX2-13" fmla="*/ 4658264 w 4658264"/>
              <a:gd name="connsiteY2-14" fmla="*/ 646979 h 646979"/>
              <a:gd name="connsiteX3-15" fmla="*/ 0 w 4658264"/>
              <a:gd name="connsiteY3-16" fmla="*/ 646979 h 646979"/>
              <a:gd name="connsiteX0-17" fmla="*/ 0 w 4658264"/>
              <a:gd name="connsiteY0-18" fmla="*/ 638353 h 638353"/>
              <a:gd name="connsiteX1-19" fmla="*/ 2329131 w 4658264"/>
              <a:gd name="connsiteY1-20" fmla="*/ 0 h 638353"/>
              <a:gd name="connsiteX2-21" fmla="*/ 4658264 w 4658264"/>
              <a:gd name="connsiteY2-22" fmla="*/ 638353 h 638353"/>
              <a:gd name="connsiteX3-23" fmla="*/ 0 w 4658264"/>
              <a:gd name="connsiteY3-24" fmla="*/ 638353 h 638353"/>
              <a:gd name="connsiteX0-25" fmla="*/ 0 w 4658264"/>
              <a:gd name="connsiteY0-26" fmla="*/ 638575 h 638575"/>
              <a:gd name="connsiteX1-27" fmla="*/ 2329131 w 4658264"/>
              <a:gd name="connsiteY1-28" fmla="*/ 222 h 638575"/>
              <a:gd name="connsiteX2-29" fmla="*/ 4658264 w 4658264"/>
              <a:gd name="connsiteY2-30" fmla="*/ 638575 h 638575"/>
              <a:gd name="connsiteX3-31" fmla="*/ 0 w 4658264"/>
              <a:gd name="connsiteY3-32" fmla="*/ 638575 h 638575"/>
              <a:gd name="connsiteX0-33" fmla="*/ 50762 w 4759788"/>
              <a:gd name="connsiteY0-34" fmla="*/ 638353 h 638353"/>
              <a:gd name="connsiteX1-35" fmla="*/ 2379893 w 4759788"/>
              <a:gd name="connsiteY1-36" fmla="*/ 0 h 638353"/>
              <a:gd name="connsiteX2-37" fmla="*/ 4709026 w 4759788"/>
              <a:gd name="connsiteY2-38" fmla="*/ 638353 h 638353"/>
              <a:gd name="connsiteX3-39" fmla="*/ 50762 w 4759788"/>
              <a:gd name="connsiteY3-40" fmla="*/ 638353 h 638353"/>
              <a:gd name="connsiteX0-41" fmla="*/ 51141 w 4760546"/>
              <a:gd name="connsiteY0-42" fmla="*/ 638353 h 638353"/>
              <a:gd name="connsiteX1-43" fmla="*/ 2380272 w 4760546"/>
              <a:gd name="connsiteY1-44" fmla="*/ 0 h 638353"/>
              <a:gd name="connsiteX2-45" fmla="*/ 4709405 w 4760546"/>
              <a:gd name="connsiteY2-46" fmla="*/ 638353 h 638353"/>
              <a:gd name="connsiteX3-47" fmla="*/ 51141 w 4760546"/>
              <a:gd name="connsiteY3-48" fmla="*/ 638353 h 638353"/>
              <a:gd name="connsiteX0-49" fmla="*/ 0 w 4709405"/>
              <a:gd name="connsiteY0-50" fmla="*/ 638353 h 638353"/>
              <a:gd name="connsiteX1-51" fmla="*/ 2329131 w 4709405"/>
              <a:gd name="connsiteY1-52" fmla="*/ 0 h 638353"/>
              <a:gd name="connsiteX2-53" fmla="*/ 4658264 w 4709405"/>
              <a:gd name="connsiteY2-54" fmla="*/ 638353 h 638353"/>
              <a:gd name="connsiteX3-55" fmla="*/ 0 w 4709405"/>
              <a:gd name="connsiteY3-56" fmla="*/ 638353 h 638353"/>
              <a:gd name="connsiteX0-57" fmla="*/ 0 w 4709405"/>
              <a:gd name="connsiteY0-58" fmla="*/ 638353 h 638353"/>
              <a:gd name="connsiteX1-59" fmla="*/ 2329131 w 4709405"/>
              <a:gd name="connsiteY1-60" fmla="*/ 0 h 638353"/>
              <a:gd name="connsiteX2-61" fmla="*/ 4658264 w 4709405"/>
              <a:gd name="connsiteY2-62" fmla="*/ 638353 h 638353"/>
              <a:gd name="connsiteX3-63" fmla="*/ 0 w 4709405"/>
              <a:gd name="connsiteY3-64" fmla="*/ 638353 h 638353"/>
              <a:gd name="connsiteX0-65" fmla="*/ 0 w 4658264"/>
              <a:gd name="connsiteY0-66" fmla="*/ 638353 h 638353"/>
              <a:gd name="connsiteX1-67" fmla="*/ 2329131 w 4658264"/>
              <a:gd name="connsiteY1-68" fmla="*/ 0 h 638353"/>
              <a:gd name="connsiteX2-69" fmla="*/ 4658264 w 4658264"/>
              <a:gd name="connsiteY2-70" fmla="*/ 638353 h 638353"/>
              <a:gd name="connsiteX3-71" fmla="*/ 0 w 4658264"/>
              <a:gd name="connsiteY3-72" fmla="*/ 638353 h 638353"/>
              <a:gd name="connsiteX0-73" fmla="*/ 0 w 4658264"/>
              <a:gd name="connsiteY0-74" fmla="*/ 638353 h 638353"/>
              <a:gd name="connsiteX1-75" fmla="*/ 2329131 w 4658264"/>
              <a:gd name="connsiteY1-76" fmla="*/ 0 h 638353"/>
              <a:gd name="connsiteX2-77" fmla="*/ 4658264 w 4658264"/>
              <a:gd name="connsiteY2-78" fmla="*/ 638353 h 638353"/>
              <a:gd name="connsiteX3-79" fmla="*/ 0 w 4658264"/>
              <a:gd name="connsiteY3-80" fmla="*/ 638353 h 638353"/>
              <a:gd name="connsiteX0-81" fmla="*/ 0 w 4658264"/>
              <a:gd name="connsiteY0-82" fmla="*/ 638353 h 638353"/>
              <a:gd name="connsiteX1-83" fmla="*/ 2329131 w 4658264"/>
              <a:gd name="connsiteY1-84" fmla="*/ 0 h 638353"/>
              <a:gd name="connsiteX2-85" fmla="*/ 4658264 w 4658264"/>
              <a:gd name="connsiteY2-86" fmla="*/ 638353 h 638353"/>
              <a:gd name="connsiteX3-87" fmla="*/ 0 w 4658264"/>
              <a:gd name="connsiteY3-88" fmla="*/ 638353 h 638353"/>
              <a:gd name="connsiteX0-89" fmla="*/ 0 w 4658264"/>
              <a:gd name="connsiteY0-90" fmla="*/ 638353 h 638353"/>
              <a:gd name="connsiteX1-91" fmla="*/ 2329131 w 4658264"/>
              <a:gd name="connsiteY1-92" fmla="*/ 0 h 638353"/>
              <a:gd name="connsiteX2-93" fmla="*/ 4658264 w 4658264"/>
              <a:gd name="connsiteY2-94" fmla="*/ 638353 h 638353"/>
              <a:gd name="connsiteX3-95" fmla="*/ 0 w 4658264"/>
              <a:gd name="connsiteY3-96" fmla="*/ 638353 h 638353"/>
              <a:gd name="connsiteX0-97" fmla="*/ 0 w 4658264"/>
              <a:gd name="connsiteY0-98" fmla="*/ 638353 h 638353"/>
              <a:gd name="connsiteX1-99" fmla="*/ 2329131 w 4658264"/>
              <a:gd name="connsiteY1-100" fmla="*/ 0 h 638353"/>
              <a:gd name="connsiteX2-101" fmla="*/ 4658264 w 4658264"/>
              <a:gd name="connsiteY2-102" fmla="*/ 638353 h 638353"/>
              <a:gd name="connsiteX3-103" fmla="*/ 0 w 4658264"/>
              <a:gd name="connsiteY3-104" fmla="*/ 638353 h 638353"/>
              <a:gd name="connsiteX0-105" fmla="*/ 0 w 4658264"/>
              <a:gd name="connsiteY0-106" fmla="*/ 638353 h 638353"/>
              <a:gd name="connsiteX1-107" fmla="*/ 2329131 w 4658264"/>
              <a:gd name="connsiteY1-108" fmla="*/ 0 h 638353"/>
              <a:gd name="connsiteX2-109" fmla="*/ 4658264 w 4658264"/>
              <a:gd name="connsiteY2-110" fmla="*/ 638353 h 638353"/>
              <a:gd name="connsiteX3-111" fmla="*/ 0 w 4658264"/>
              <a:gd name="connsiteY3-112" fmla="*/ 638353 h 638353"/>
              <a:gd name="connsiteX0-113" fmla="*/ 0 w 4658299"/>
              <a:gd name="connsiteY0-114" fmla="*/ 638353 h 638353"/>
              <a:gd name="connsiteX1-115" fmla="*/ 2329131 w 4658299"/>
              <a:gd name="connsiteY1-116" fmla="*/ 0 h 638353"/>
              <a:gd name="connsiteX2-117" fmla="*/ 4658264 w 4658299"/>
              <a:gd name="connsiteY2-118" fmla="*/ 638353 h 638353"/>
              <a:gd name="connsiteX3-119" fmla="*/ 0 w 4658299"/>
              <a:gd name="connsiteY3-120" fmla="*/ 638353 h 638353"/>
              <a:gd name="connsiteX0-121" fmla="*/ 0 w 4658299"/>
              <a:gd name="connsiteY0-122" fmla="*/ 638353 h 638353"/>
              <a:gd name="connsiteX1-123" fmla="*/ 2329131 w 4658299"/>
              <a:gd name="connsiteY1-124" fmla="*/ 0 h 638353"/>
              <a:gd name="connsiteX2-125" fmla="*/ 4658264 w 4658299"/>
              <a:gd name="connsiteY2-126" fmla="*/ 638353 h 638353"/>
              <a:gd name="connsiteX3-127" fmla="*/ 0 w 4658299"/>
              <a:gd name="connsiteY3-128" fmla="*/ 638353 h 638353"/>
              <a:gd name="connsiteX0-129" fmla="*/ 0 w 4658299"/>
              <a:gd name="connsiteY0-130" fmla="*/ 638353 h 638353"/>
              <a:gd name="connsiteX1-131" fmla="*/ 2329131 w 4658299"/>
              <a:gd name="connsiteY1-132" fmla="*/ 0 h 638353"/>
              <a:gd name="connsiteX2-133" fmla="*/ 4658264 w 4658299"/>
              <a:gd name="connsiteY2-134" fmla="*/ 638353 h 638353"/>
              <a:gd name="connsiteX3-135" fmla="*/ 0 w 4658299"/>
              <a:gd name="connsiteY3-136" fmla="*/ 638353 h 638353"/>
              <a:gd name="connsiteX0-137" fmla="*/ 0 w 4658299"/>
              <a:gd name="connsiteY0-138" fmla="*/ 638353 h 638353"/>
              <a:gd name="connsiteX1-139" fmla="*/ 2329131 w 4658299"/>
              <a:gd name="connsiteY1-140" fmla="*/ 0 h 638353"/>
              <a:gd name="connsiteX2-141" fmla="*/ 4658264 w 4658299"/>
              <a:gd name="connsiteY2-142" fmla="*/ 638353 h 638353"/>
              <a:gd name="connsiteX3-143" fmla="*/ 0 w 4658299"/>
              <a:gd name="connsiteY3-144" fmla="*/ 638353 h 638353"/>
              <a:gd name="connsiteX0-145" fmla="*/ 0 w 4658299"/>
              <a:gd name="connsiteY0-146" fmla="*/ 638353 h 638353"/>
              <a:gd name="connsiteX1-147" fmla="*/ 2329131 w 4658299"/>
              <a:gd name="connsiteY1-148" fmla="*/ 0 h 638353"/>
              <a:gd name="connsiteX2-149" fmla="*/ 4658264 w 4658299"/>
              <a:gd name="connsiteY2-150" fmla="*/ 638353 h 638353"/>
              <a:gd name="connsiteX3-151" fmla="*/ 0 w 4658299"/>
              <a:gd name="connsiteY3-152" fmla="*/ 638353 h 638353"/>
              <a:gd name="connsiteX0-153" fmla="*/ 0 w 4658299"/>
              <a:gd name="connsiteY0-154" fmla="*/ 638353 h 638353"/>
              <a:gd name="connsiteX1-155" fmla="*/ 2329131 w 4658299"/>
              <a:gd name="connsiteY1-156" fmla="*/ 0 h 638353"/>
              <a:gd name="connsiteX2-157" fmla="*/ 4658264 w 4658299"/>
              <a:gd name="connsiteY2-158" fmla="*/ 638353 h 638353"/>
              <a:gd name="connsiteX3-159" fmla="*/ 0 w 4658299"/>
              <a:gd name="connsiteY3-160" fmla="*/ 638353 h 638353"/>
              <a:gd name="connsiteX0-161" fmla="*/ 0 w 4658300"/>
              <a:gd name="connsiteY0-162" fmla="*/ 638353 h 638353"/>
              <a:gd name="connsiteX1-163" fmla="*/ 2329131 w 4658300"/>
              <a:gd name="connsiteY1-164" fmla="*/ 0 h 638353"/>
              <a:gd name="connsiteX2-165" fmla="*/ 4658264 w 4658300"/>
              <a:gd name="connsiteY2-166" fmla="*/ 638353 h 638353"/>
              <a:gd name="connsiteX3-167" fmla="*/ 0 w 4658300"/>
              <a:gd name="connsiteY3-168" fmla="*/ 638353 h 638353"/>
              <a:gd name="connsiteX0-169" fmla="*/ 0 w 4658264"/>
              <a:gd name="connsiteY0-170" fmla="*/ 638353 h 638353"/>
              <a:gd name="connsiteX1-171" fmla="*/ 2329131 w 4658264"/>
              <a:gd name="connsiteY1-172" fmla="*/ 0 h 638353"/>
              <a:gd name="connsiteX2-173" fmla="*/ 4658264 w 4658264"/>
              <a:gd name="connsiteY2-174" fmla="*/ 638353 h 638353"/>
              <a:gd name="connsiteX3-175" fmla="*/ 0 w 4658264"/>
              <a:gd name="connsiteY3-176" fmla="*/ 638353 h 638353"/>
              <a:gd name="connsiteX0-177" fmla="*/ 0 w 4658264"/>
              <a:gd name="connsiteY0-178" fmla="*/ 638353 h 638353"/>
              <a:gd name="connsiteX1-179" fmla="*/ 2329131 w 4658264"/>
              <a:gd name="connsiteY1-180" fmla="*/ 0 h 638353"/>
              <a:gd name="connsiteX2-181" fmla="*/ 4658264 w 4658264"/>
              <a:gd name="connsiteY2-182" fmla="*/ 638353 h 638353"/>
              <a:gd name="connsiteX3-183" fmla="*/ 0 w 4658264"/>
              <a:gd name="connsiteY3-184" fmla="*/ 638353 h 638353"/>
              <a:gd name="connsiteX0-185" fmla="*/ 0 w 4658264"/>
              <a:gd name="connsiteY0-186" fmla="*/ 638353 h 638353"/>
              <a:gd name="connsiteX1-187" fmla="*/ 2329131 w 4658264"/>
              <a:gd name="connsiteY1-188" fmla="*/ 0 h 638353"/>
              <a:gd name="connsiteX2-189" fmla="*/ 4658264 w 4658264"/>
              <a:gd name="connsiteY2-190" fmla="*/ 638353 h 638353"/>
              <a:gd name="connsiteX3-191" fmla="*/ 0 w 4658264"/>
              <a:gd name="connsiteY3-192" fmla="*/ 638353 h 638353"/>
              <a:gd name="connsiteX0-193" fmla="*/ 0 w 4658264"/>
              <a:gd name="connsiteY0-194" fmla="*/ 638353 h 638353"/>
              <a:gd name="connsiteX1-195" fmla="*/ 2329131 w 4658264"/>
              <a:gd name="connsiteY1-196" fmla="*/ 0 h 638353"/>
              <a:gd name="connsiteX2-197" fmla="*/ 4658264 w 4658264"/>
              <a:gd name="connsiteY2-198" fmla="*/ 638353 h 638353"/>
              <a:gd name="connsiteX3-199" fmla="*/ 0 w 4658264"/>
              <a:gd name="connsiteY3-200" fmla="*/ 638353 h 638353"/>
              <a:gd name="connsiteX0-201" fmla="*/ 0 w 4658264"/>
              <a:gd name="connsiteY0-202" fmla="*/ 638353 h 638353"/>
              <a:gd name="connsiteX1-203" fmla="*/ 2329131 w 4658264"/>
              <a:gd name="connsiteY1-204" fmla="*/ 0 h 638353"/>
              <a:gd name="connsiteX2-205" fmla="*/ 4658264 w 4658264"/>
              <a:gd name="connsiteY2-206" fmla="*/ 638353 h 638353"/>
              <a:gd name="connsiteX3-207" fmla="*/ 0 w 4658264"/>
              <a:gd name="connsiteY3-208" fmla="*/ 638353 h 638353"/>
              <a:gd name="connsiteX0-209" fmla="*/ 0 w 4658264"/>
              <a:gd name="connsiteY0-210" fmla="*/ 638353 h 638353"/>
              <a:gd name="connsiteX1-211" fmla="*/ 2329131 w 4658264"/>
              <a:gd name="connsiteY1-212" fmla="*/ 0 h 638353"/>
              <a:gd name="connsiteX2-213" fmla="*/ 4658264 w 4658264"/>
              <a:gd name="connsiteY2-214" fmla="*/ 638353 h 638353"/>
              <a:gd name="connsiteX3-215" fmla="*/ 0 w 4658264"/>
              <a:gd name="connsiteY3-216" fmla="*/ 638353 h 638353"/>
              <a:gd name="connsiteX0-217" fmla="*/ 0 w 4658264"/>
              <a:gd name="connsiteY0-218" fmla="*/ 638353 h 638353"/>
              <a:gd name="connsiteX1-219" fmla="*/ 2329131 w 4658264"/>
              <a:gd name="connsiteY1-220" fmla="*/ 0 h 638353"/>
              <a:gd name="connsiteX2-221" fmla="*/ 4658264 w 4658264"/>
              <a:gd name="connsiteY2-222" fmla="*/ 638353 h 638353"/>
              <a:gd name="connsiteX3-223" fmla="*/ 0 w 4658264"/>
              <a:gd name="connsiteY3-224" fmla="*/ 638353 h 638353"/>
              <a:gd name="connsiteX0-225" fmla="*/ 0 w 4658264"/>
              <a:gd name="connsiteY0-226" fmla="*/ 638353 h 638353"/>
              <a:gd name="connsiteX1-227" fmla="*/ 2329131 w 4658264"/>
              <a:gd name="connsiteY1-228" fmla="*/ 0 h 638353"/>
              <a:gd name="connsiteX2-229" fmla="*/ 4658264 w 4658264"/>
              <a:gd name="connsiteY2-230" fmla="*/ 638353 h 638353"/>
              <a:gd name="connsiteX3-231" fmla="*/ 0 w 4658264"/>
              <a:gd name="connsiteY3-232" fmla="*/ 638353 h 638353"/>
              <a:gd name="connsiteX0-233" fmla="*/ 0 w 4658264"/>
              <a:gd name="connsiteY0-234" fmla="*/ 638353 h 638353"/>
              <a:gd name="connsiteX1-235" fmla="*/ 2329131 w 4658264"/>
              <a:gd name="connsiteY1-236" fmla="*/ 0 h 638353"/>
              <a:gd name="connsiteX2-237" fmla="*/ 4658264 w 4658264"/>
              <a:gd name="connsiteY2-238" fmla="*/ 638353 h 638353"/>
              <a:gd name="connsiteX3-239" fmla="*/ 0 w 4658264"/>
              <a:gd name="connsiteY3-240" fmla="*/ 638353 h 638353"/>
              <a:gd name="connsiteX0-241" fmla="*/ 0 w 4658264"/>
              <a:gd name="connsiteY0-242" fmla="*/ 638353 h 638353"/>
              <a:gd name="connsiteX1-243" fmla="*/ 2329131 w 4658264"/>
              <a:gd name="connsiteY1-244" fmla="*/ 0 h 638353"/>
              <a:gd name="connsiteX2-245" fmla="*/ 4658264 w 4658264"/>
              <a:gd name="connsiteY2-246" fmla="*/ 638353 h 638353"/>
              <a:gd name="connsiteX3-247" fmla="*/ 0 w 4658264"/>
              <a:gd name="connsiteY3-248" fmla="*/ 638353 h 638353"/>
              <a:gd name="connsiteX0-249" fmla="*/ 0 w 4658264"/>
              <a:gd name="connsiteY0-250" fmla="*/ 638353 h 638353"/>
              <a:gd name="connsiteX1-251" fmla="*/ 2329131 w 4658264"/>
              <a:gd name="connsiteY1-252" fmla="*/ 0 h 638353"/>
              <a:gd name="connsiteX2-253" fmla="*/ 4658264 w 4658264"/>
              <a:gd name="connsiteY2-254" fmla="*/ 638353 h 638353"/>
              <a:gd name="connsiteX3-255" fmla="*/ 0 w 4658264"/>
              <a:gd name="connsiteY3-256" fmla="*/ 638353 h 638353"/>
              <a:gd name="connsiteX0-257" fmla="*/ 0 w 4658264"/>
              <a:gd name="connsiteY0-258" fmla="*/ 638353 h 638353"/>
              <a:gd name="connsiteX1-259" fmla="*/ 2329131 w 4658264"/>
              <a:gd name="connsiteY1-260" fmla="*/ 0 h 638353"/>
              <a:gd name="connsiteX2-261" fmla="*/ 4658264 w 4658264"/>
              <a:gd name="connsiteY2-262" fmla="*/ 638353 h 638353"/>
              <a:gd name="connsiteX3-263" fmla="*/ 0 w 4658264"/>
              <a:gd name="connsiteY3-264" fmla="*/ 638353 h 638353"/>
              <a:gd name="connsiteX0-265" fmla="*/ 0 w 4658264"/>
              <a:gd name="connsiteY0-266" fmla="*/ 638353 h 638353"/>
              <a:gd name="connsiteX1-267" fmla="*/ 2329131 w 4658264"/>
              <a:gd name="connsiteY1-268" fmla="*/ 0 h 638353"/>
              <a:gd name="connsiteX2-269" fmla="*/ 4658264 w 4658264"/>
              <a:gd name="connsiteY2-270" fmla="*/ 638353 h 638353"/>
              <a:gd name="connsiteX3-271" fmla="*/ 0 w 4658264"/>
              <a:gd name="connsiteY3-272" fmla="*/ 638353 h 638353"/>
              <a:gd name="connsiteX0-273" fmla="*/ 0 w 4658264"/>
              <a:gd name="connsiteY0-274" fmla="*/ 638353 h 638353"/>
              <a:gd name="connsiteX1-275" fmla="*/ 2329131 w 4658264"/>
              <a:gd name="connsiteY1-276" fmla="*/ 0 h 638353"/>
              <a:gd name="connsiteX2-277" fmla="*/ 4658264 w 4658264"/>
              <a:gd name="connsiteY2-278" fmla="*/ 638353 h 638353"/>
              <a:gd name="connsiteX3-279" fmla="*/ 0 w 4658264"/>
              <a:gd name="connsiteY3-280" fmla="*/ 638353 h 638353"/>
              <a:gd name="connsiteX0-281" fmla="*/ 0 w 4658264"/>
              <a:gd name="connsiteY0-282" fmla="*/ 638353 h 638353"/>
              <a:gd name="connsiteX1-283" fmla="*/ 2329131 w 4658264"/>
              <a:gd name="connsiteY1-284" fmla="*/ 0 h 638353"/>
              <a:gd name="connsiteX2-285" fmla="*/ 4658264 w 4658264"/>
              <a:gd name="connsiteY2-286" fmla="*/ 638353 h 638353"/>
              <a:gd name="connsiteX3-287" fmla="*/ 0 w 4658264"/>
              <a:gd name="connsiteY3-288" fmla="*/ 638353 h 638353"/>
              <a:gd name="connsiteX0-289" fmla="*/ 0 w 4658264"/>
              <a:gd name="connsiteY0-290" fmla="*/ 638353 h 638353"/>
              <a:gd name="connsiteX1-291" fmla="*/ 2329131 w 4658264"/>
              <a:gd name="connsiteY1-292" fmla="*/ 0 h 638353"/>
              <a:gd name="connsiteX2-293" fmla="*/ 4658264 w 4658264"/>
              <a:gd name="connsiteY2-294" fmla="*/ 638353 h 638353"/>
              <a:gd name="connsiteX3-295" fmla="*/ 0 w 4658264"/>
              <a:gd name="connsiteY3-296" fmla="*/ 638353 h 638353"/>
              <a:gd name="connsiteX0-297" fmla="*/ 0 w 4658264"/>
              <a:gd name="connsiteY0-298" fmla="*/ 638353 h 638353"/>
              <a:gd name="connsiteX1-299" fmla="*/ 2329131 w 4658264"/>
              <a:gd name="connsiteY1-300" fmla="*/ 0 h 638353"/>
              <a:gd name="connsiteX2-301" fmla="*/ 4658264 w 4658264"/>
              <a:gd name="connsiteY2-302" fmla="*/ 638353 h 638353"/>
              <a:gd name="connsiteX3-303" fmla="*/ 0 w 4658264"/>
              <a:gd name="connsiteY3-304" fmla="*/ 638353 h 638353"/>
              <a:gd name="connsiteX0-305" fmla="*/ 0 w 4658264"/>
              <a:gd name="connsiteY0-306" fmla="*/ 638353 h 638353"/>
              <a:gd name="connsiteX1-307" fmla="*/ 2329131 w 4658264"/>
              <a:gd name="connsiteY1-308" fmla="*/ 0 h 638353"/>
              <a:gd name="connsiteX2-309" fmla="*/ 4658264 w 4658264"/>
              <a:gd name="connsiteY2-310" fmla="*/ 638353 h 638353"/>
              <a:gd name="connsiteX3-311" fmla="*/ 0 w 4658264"/>
              <a:gd name="connsiteY3-312" fmla="*/ 638353 h 638353"/>
              <a:gd name="connsiteX0-313" fmla="*/ 0 w 4658264"/>
              <a:gd name="connsiteY0-314" fmla="*/ 638353 h 638353"/>
              <a:gd name="connsiteX1-315" fmla="*/ 2329131 w 4658264"/>
              <a:gd name="connsiteY1-316" fmla="*/ 0 h 638353"/>
              <a:gd name="connsiteX2-317" fmla="*/ 4658264 w 4658264"/>
              <a:gd name="connsiteY2-318" fmla="*/ 638353 h 638353"/>
              <a:gd name="connsiteX3-319" fmla="*/ 0 w 4658264"/>
              <a:gd name="connsiteY3-320" fmla="*/ 638353 h 638353"/>
              <a:gd name="connsiteX0-321" fmla="*/ 0 w 4658264"/>
              <a:gd name="connsiteY0-322" fmla="*/ 638353 h 638353"/>
              <a:gd name="connsiteX1-323" fmla="*/ 2329131 w 4658264"/>
              <a:gd name="connsiteY1-324" fmla="*/ 0 h 638353"/>
              <a:gd name="connsiteX2-325" fmla="*/ 4658264 w 4658264"/>
              <a:gd name="connsiteY2-326" fmla="*/ 638353 h 638353"/>
              <a:gd name="connsiteX3-327" fmla="*/ 0 w 4658264"/>
              <a:gd name="connsiteY3-328" fmla="*/ 638353 h 638353"/>
              <a:gd name="connsiteX0-329" fmla="*/ 0 w 4658264"/>
              <a:gd name="connsiteY0-330" fmla="*/ 638353 h 638353"/>
              <a:gd name="connsiteX1-331" fmla="*/ 2329131 w 4658264"/>
              <a:gd name="connsiteY1-332" fmla="*/ 0 h 638353"/>
              <a:gd name="connsiteX2-333" fmla="*/ 4658264 w 4658264"/>
              <a:gd name="connsiteY2-334" fmla="*/ 638353 h 638353"/>
              <a:gd name="connsiteX3-335" fmla="*/ 0 w 4658264"/>
              <a:gd name="connsiteY3-336" fmla="*/ 638353 h 638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58264" h="638353">
                <a:moveTo>
                  <a:pt x="0" y="638353"/>
                </a:moveTo>
                <a:cubicBezTo>
                  <a:pt x="550016" y="315561"/>
                  <a:pt x="1518248" y="0"/>
                  <a:pt x="2329131" y="0"/>
                </a:cubicBezTo>
                <a:cubicBezTo>
                  <a:pt x="3140014" y="0"/>
                  <a:pt x="4192719" y="337666"/>
                  <a:pt x="4658264" y="638353"/>
                </a:cubicBezTo>
                <a:cubicBezTo>
                  <a:pt x="2950233" y="129395"/>
                  <a:pt x="1431984" y="215658"/>
                  <a:pt x="0" y="63835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9760739">
            <a:off x="4546837" y="3104166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47811" y="1993670"/>
            <a:ext cx="982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1760289">
            <a:off x="6884446" y="3182380"/>
            <a:ext cx="73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4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14553" y="2755367"/>
            <a:ext cx="67326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直观性 </a:t>
            </a:r>
            <a:endParaRPr lang="zh-CN" altLang="zh-CN" sz="1600" dirty="0"/>
          </a:p>
        </p:txBody>
      </p:sp>
      <p:sp>
        <p:nvSpPr>
          <p:cNvPr id="10" name="矩形 9"/>
          <p:cNvSpPr/>
          <p:nvPr/>
        </p:nvSpPr>
        <p:spPr>
          <a:xfrm>
            <a:off x="8309641" y="3085722"/>
            <a:ext cx="3144826" cy="13849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网络直播让受众直观地在网络直播平台与主播进行交流。通过视频与主播面对面交流，在这种直播方式下，信息的交流与反馈不再单单只是文字的转换，而是让声音与画面同步出现，这就给视听带来了非常强烈的刺激，让互动反馈获得了更好的效果，也让传播有了更好的真实性。</a:t>
            </a:r>
            <a:endParaRPr lang="zh-CN" altLang="zh-CN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968354" y="2736317"/>
            <a:ext cx="67326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现场感 </a:t>
            </a:r>
            <a:endParaRPr lang="zh-CN" altLang="zh-CN" sz="1600" dirty="0"/>
          </a:p>
        </p:txBody>
      </p:sp>
      <p:sp>
        <p:nvSpPr>
          <p:cNvPr id="12" name="矩形 11"/>
          <p:cNvSpPr/>
          <p:nvPr/>
        </p:nvSpPr>
        <p:spPr>
          <a:xfrm>
            <a:off x="790401" y="3085722"/>
            <a:ext cx="3079256" cy="83099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网络直播的本质就是通过全面互动带给受众真实的现场感。快捷而又方便的直播方式能够让反馈互动同时进行，做到近乎零时间差，让粉丝们更好的互动并参与进来。</a:t>
            </a:r>
            <a:endParaRPr lang="zh-CN" altLang="zh-CN" sz="1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580786" y="871296"/>
            <a:ext cx="1083630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第一时间性 </a:t>
            </a:r>
            <a:endParaRPr lang="zh-CN" altLang="zh-CN" sz="1600" dirty="0"/>
          </a:p>
        </p:txBody>
      </p:sp>
      <p:sp>
        <p:nvSpPr>
          <p:cNvPr id="14" name="矩形 13"/>
          <p:cNvSpPr/>
          <p:nvPr/>
        </p:nvSpPr>
        <p:spPr>
          <a:xfrm>
            <a:off x="6975873" y="1201651"/>
            <a:ext cx="4095791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通过实时的弹幕平台交流打破了时间和空间的界限，受众能够第一时间接受传者所传播的内容，传者也可以即刻收到受众的反馈信息。</a:t>
            </a:r>
            <a:endParaRPr lang="zh-CN" altLang="zh-CN" sz="1200" dirty="0"/>
          </a:p>
        </p:txBody>
      </p:sp>
      <p:grpSp>
        <p:nvGrpSpPr>
          <p:cNvPr id="15" name="组合 14"/>
          <p:cNvGrpSpPr/>
          <p:nvPr/>
        </p:nvGrpSpPr>
        <p:grpSpPr>
          <a:xfrm>
            <a:off x="331599" y="222348"/>
            <a:ext cx="1204384" cy="400110"/>
            <a:chOff x="331599" y="222348"/>
            <a:chExt cx="1204384" cy="400110"/>
          </a:xfrm>
        </p:grpSpPr>
        <p:sp>
          <p:nvSpPr>
            <p:cNvPr id="16" name="矩形 15"/>
            <p:cNvSpPr/>
            <p:nvPr/>
          </p:nvSpPr>
          <p:spPr>
            <a:xfrm>
              <a:off x="331599" y="350965"/>
              <a:ext cx="142875" cy="1428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74474" y="222348"/>
              <a:ext cx="1061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latin typeface="+mn-ea"/>
                </a:rPr>
                <a:t>1.2</a:t>
              </a:r>
              <a:r>
                <a:rPr lang="zh-CN" altLang="en-US" sz="2000" dirty="0" smtClean="0">
                  <a:latin typeface="+mn-ea"/>
                </a:rPr>
                <a:t>特征</a:t>
              </a:r>
              <a:endParaRPr lang="zh-CN" altLang="en-US" sz="2000" dirty="0">
                <a:latin typeface="+mn-ea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953194" y="5426119"/>
            <a:ext cx="8285605" cy="3366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b="1" dirty="0" smtClean="0">
                <a:latin typeface="+mn-ea"/>
              </a:rPr>
              <a:t>直播的特征</a:t>
            </a:r>
            <a:endParaRPr lang="zh-CN" altLang="en-US" sz="1200" b="1" dirty="0">
              <a:latin typeface="+mn-ea"/>
            </a:endParaRPr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105964" y="968060"/>
            <a:ext cx="1296000" cy="1296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176166" y="2057168"/>
            <a:ext cx="2520000" cy="252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105964" y="2678693"/>
            <a:ext cx="1296000" cy="1296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84034" y="2808950"/>
            <a:ext cx="1911653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bg1"/>
                </a:solidFill>
              </a:rPr>
              <a:t>1.3</a:t>
            </a:r>
            <a:r>
              <a:rPr lang="zh-CN" altLang="en-US" sz="2400" dirty="0" smtClean="0">
                <a:solidFill>
                  <a:schemeClr val="bg1"/>
                </a:solidFill>
              </a:rPr>
              <a:t>类型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02746" y="1231340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68281" y="2954672"/>
            <a:ext cx="7713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05625" y="1109057"/>
            <a:ext cx="143629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泛娱乐直播平台</a:t>
            </a:r>
            <a:endParaRPr lang="zh-CN" altLang="zh-CN" sz="1600" b="1" dirty="0"/>
          </a:p>
        </p:txBody>
      </p:sp>
      <p:sp>
        <p:nvSpPr>
          <p:cNvPr id="10" name="矩形 9"/>
          <p:cNvSpPr/>
          <p:nvPr/>
        </p:nvSpPr>
        <p:spPr>
          <a:xfrm>
            <a:off x="6613675" y="1439412"/>
            <a:ext cx="4540100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游戏电竞直播、演艺直播、明星直播</a:t>
            </a:r>
            <a:endParaRPr lang="zh-CN" altLang="zh-CN" sz="12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577436" y="2810510"/>
            <a:ext cx="1641475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垂直领域直播平台</a:t>
            </a:r>
            <a:endParaRPr lang="zh-CN" altLang="zh-CN" sz="1600" b="1" dirty="0"/>
          </a:p>
        </p:txBody>
      </p:sp>
      <p:sp>
        <p:nvSpPr>
          <p:cNvPr id="13" name="矩形 12"/>
          <p:cNvSpPr/>
          <p:nvPr/>
        </p:nvSpPr>
        <p:spPr>
          <a:xfrm>
            <a:off x="6613675" y="3169440"/>
            <a:ext cx="4540100" cy="3366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200" dirty="0" smtClean="0"/>
              <a:t>体育赛事、电商、财经、旅游</a:t>
            </a:r>
            <a:endParaRPr lang="zh-CN" altLang="en-US" sz="1200" dirty="0">
              <a:latin typeface="+mn-ea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105964" y="4389641"/>
            <a:ext cx="1296000" cy="1296000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360266" y="4652920"/>
            <a:ext cx="7873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80028" y="4257196"/>
            <a:ext cx="1231106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版权直播平台</a:t>
            </a:r>
            <a:endParaRPr lang="zh-CN" altLang="zh-CN" sz="1600" b="1" dirty="0"/>
          </a:p>
        </p:txBody>
      </p:sp>
      <p:sp>
        <p:nvSpPr>
          <p:cNvPr id="17" name="矩形 16"/>
          <p:cNvSpPr/>
          <p:nvPr/>
        </p:nvSpPr>
        <p:spPr>
          <a:xfrm>
            <a:off x="6613675" y="4582312"/>
            <a:ext cx="4301975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400" dirty="0" smtClean="0"/>
              <a:t>电视直播、活动现场直播。</a:t>
            </a:r>
            <a:endParaRPr lang="zh-CN" altLang="zh-CN" sz="1400" dirty="0" smtClean="0"/>
          </a:p>
          <a:p>
            <a:pPr algn="just">
              <a:lnSpc>
                <a:spcPct val="150000"/>
              </a:lnSpc>
            </a:pPr>
            <a:endParaRPr lang="zh-CN" altLang="en-US" sz="1200" dirty="0">
              <a:latin typeface="+mn-ea"/>
            </a:endParaRPr>
          </a:p>
        </p:txBody>
      </p:sp>
      <p:cxnSp>
        <p:nvCxnSpPr>
          <p:cNvPr id="18" name="肘形连接符 17"/>
          <p:cNvCxnSpPr>
            <a:stCxn id="3" idx="6"/>
            <a:endCxn id="2" idx="2"/>
          </p:cNvCxnSpPr>
          <p:nvPr/>
        </p:nvCxnSpPr>
        <p:spPr>
          <a:xfrm flipV="1">
            <a:off x="3696166" y="1616060"/>
            <a:ext cx="1409798" cy="1701108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stCxn id="3" idx="6"/>
            <a:endCxn id="4" idx="2"/>
          </p:cNvCxnSpPr>
          <p:nvPr/>
        </p:nvCxnSpPr>
        <p:spPr>
          <a:xfrm>
            <a:off x="3696166" y="3317168"/>
            <a:ext cx="1409798" cy="9525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连接符 19"/>
          <p:cNvCxnSpPr>
            <a:stCxn id="3" idx="6"/>
            <a:endCxn id="14" idx="2"/>
          </p:cNvCxnSpPr>
          <p:nvPr/>
        </p:nvCxnSpPr>
        <p:spPr>
          <a:xfrm>
            <a:off x="3696166" y="3317168"/>
            <a:ext cx="1409798" cy="1720473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9800000" flipV="1">
            <a:off x="3500152" y="2732259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 rot="3600000">
            <a:off x="4861577" y="1674112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3600000" flipH="1" flipV="1">
            <a:off x="4629424" y="4071299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 rot="19800000" flipH="1">
            <a:off x="5979562" y="3019667"/>
            <a:ext cx="2712286" cy="1149194"/>
          </a:xfrm>
          <a:custGeom>
            <a:avLst/>
            <a:gdLst>
              <a:gd name="connsiteX0" fmla="*/ 594000 w 2803875"/>
              <a:gd name="connsiteY0" fmla="*/ 1188000 h 1188000"/>
              <a:gd name="connsiteX1" fmla="*/ 825211 w 2803875"/>
              <a:gd name="connsiteY1" fmla="*/ 1141321 h 1188000"/>
              <a:gd name="connsiteX2" fmla="*/ 912030 w 2803875"/>
              <a:gd name="connsiteY2" fmla="*/ 1094197 h 1188000"/>
              <a:gd name="connsiteX3" fmla="*/ 912018 w 2803875"/>
              <a:gd name="connsiteY3" fmla="*/ 1095825 h 1188000"/>
              <a:gd name="connsiteX4" fmla="*/ 921043 w 2803875"/>
              <a:gd name="connsiteY4" fmla="*/ 1089305 h 1188000"/>
              <a:gd name="connsiteX5" fmla="*/ 926111 w 2803875"/>
              <a:gd name="connsiteY5" fmla="*/ 1086554 h 1188000"/>
              <a:gd name="connsiteX6" fmla="*/ 934987 w 2803875"/>
              <a:gd name="connsiteY6" fmla="*/ 1079231 h 1188000"/>
              <a:gd name="connsiteX7" fmla="*/ 1013785 w 2803875"/>
              <a:gd name="connsiteY7" fmla="*/ 1022303 h 1188000"/>
              <a:gd name="connsiteX8" fmla="*/ 2084107 w 2803875"/>
              <a:gd name="connsiteY8" fmla="*/ 845789 h 1188000"/>
              <a:gd name="connsiteX9" fmla="*/ 2228334 w 2803875"/>
              <a:gd name="connsiteY9" fmla="*/ 914935 h 1188000"/>
              <a:gd name="connsiteX10" fmla="*/ 2278740 w 2803875"/>
              <a:gd name="connsiteY10" fmla="*/ 942295 h 1188000"/>
              <a:gd name="connsiteX11" fmla="*/ 2425875 w 2803875"/>
              <a:gd name="connsiteY11" fmla="*/ 972000 h 1188000"/>
              <a:gd name="connsiteX12" fmla="*/ 2803875 w 2803875"/>
              <a:gd name="connsiteY12" fmla="*/ 594000 h 1188000"/>
              <a:gd name="connsiteX13" fmla="*/ 2425875 w 2803875"/>
              <a:gd name="connsiteY13" fmla="*/ 216000 h 1188000"/>
              <a:gd name="connsiteX14" fmla="*/ 2261996 w 2803875"/>
              <a:gd name="connsiteY14" fmla="*/ 253275 h 1188000"/>
              <a:gd name="connsiteX15" fmla="*/ 2224546 w 2803875"/>
              <a:gd name="connsiteY15" fmla="*/ 274800 h 1188000"/>
              <a:gd name="connsiteX16" fmla="*/ 2073609 w 2803875"/>
              <a:gd name="connsiteY16" fmla="*/ 346660 h 1188000"/>
              <a:gd name="connsiteX17" fmla="*/ 912019 w 2803875"/>
              <a:gd name="connsiteY17" fmla="*/ 92175 h 1188000"/>
              <a:gd name="connsiteX18" fmla="*/ 912034 w 2803875"/>
              <a:gd name="connsiteY18" fmla="*/ 94197 h 1188000"/>
              <a:gd name="connsiteX19" fmla="*/ 889667 w 2803875"/>
              <a:gd name="connsiteY19" fmla="*/ 78698 h 1188000"/>
              <a:gd name="connsiteX20" fmla="*/ 594000 w 2803875"/>
              <a:gd name="connsiteY20" fmla="*/ 0 h 1188000"/>
              <a:gd name="connsiteX21" fmla="*/ 0 w 2803875"/>
              <a:gd name="connsiteY21" fmla="*/ 594000 h 1188000"/>
              <a:gd name="connsiteX22" fmla="*/ 594000 w 2803875"/>
              <a:gd name="connsiteY22" fmla="*/ 11880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03875" h="1188000">
                <a:moveTo>
                  <a:pt x="594000" y="1188000"/>
                </a:moveTo>
                <a:cubicBezTo>
                  <a:pt x="676014" y="1188000"/>
                  <a:pt x="754146" y="1171379"/>
                  <a:pt x="825211" y="1141321"/>
                </a:cubicBezTo>
                <a:lnTo>
                  <a:pt x="912030" y="1094197"/>
                </a:lnTo>
                <a:lnTo>
                  <a:pt x="912018" y="1095825"/>
                </a:lnTo>
                <a:lnTo>
                  <a:pt x="921043" y="1089305"/>
                </a:lnTo>
                <a:lnTo>
                  <a:pt x="926111" y="1086554"/>
                </a:lnTo>
                <a:lnTo>
                  <a:pt x="934987" y="1079231"/>
                </a:lnTo>
                <a:lnTo>
                  <a:pt x="1013785" y="1022303"/>
                </a:lnTo>
                <a:cubicBezTo>
                  <a:pt x="1446108" y="721218"/>
                  <a:pt x="1715690" y="688231"/>
                  <a:pt x="2084107" y="845789"/>
                </a:cubicBezTo>
                <a:lnTo>
                  <a:pt x="2228334" y="914935"/>
                </a:lnTo>
                <a:lnTo>
                  <a:pt x="2278740" y="942295"/>
                </a:lnTo>
                <a:cubicBezTo>
                  <a:pt x="2323964" y="961423"/>
                  <a:pt x="2373684" y="972000"/>
                  <a:pt x="2425875" y="972000"/>
                </a:cubicBezTo>
                <a:cubicBezTo>
                  <a:pt x="2634639" y="972000"/>
                  <a:pt x="2803875" y="802764"/>
                  <a:pt x="2803875" y="594000"/>
                </a:cubicBezTo>
                <a:cubicBezTo>
                  <a:pt x="2803875" y="385236"/>
                  <a:pt x="2634639" y="216000"/>
                  <a:pt x="2425875" y="216000"/>
                </a:cubicBezTo>
                <a:cubicBezTo>
                  <a:pt x="2367160" y="216000"/>
                  <a:pt x="2311572" y="229387"/>
                  <a:pt x="2261996" y="253275"/>
                </a:cubicBezTo>
                <a:lnTo>
                  <a:pt x="2224546" y="274800"/>
                </a:lnTo>
                <a:lnTo>
                  <a:pt x="2073609" y="346660"/>
                </a:lnTo>
                <a:cubicBezTo>
                  <a:pt x="1682613" y="510843"/>
                  <a:pt x="1401235" y="457389"/>
                  <a:pt x="912019" y="92175"/>
                </a:cubicBezTo>
                <a:lnTo>
                  <a:pt x="912034" y="94197"/>
                </a:lnTo>
                <a:lnTo>
                  <a:pt x="889667" y="78698"/>
                </a:lnTo>
                <a:cubicBezTo>
                  <a:pt x="802600" y="28633"/>
                  <a:pt x="701644" y="0"/>
                  <a:pt x="594000" y="0"/>
                </a:cubicBezTo>
                <a:cubicBezTo>
                  <a:pt x="265943" y="0"/>
                  <a:pt x="0" y="265943"/>
                  <a:pt x="0" y="594000"/>
                </a:cubicBezTo>
                <a:cubicBezTo>
                  <a:pt x="0" y="922057"/>
                  <a:pt x="265943" y="1188000"/>
                  <a:pt x="594000" y="11880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562184" y="1248823"/>
            <a:ext cx="522580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+mn-ea"/>
              </a:rPr>
              <a:t>W</a:t>
            </a:r>
            <a:endParaRPr lang="zh-CN" altLang="en-US" sz="4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41022" y="3337469"/>
            <a:ext cx="296556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+mn-ea"/>
              </a:rPr>
              <a:t>S</a:t>
            </a:r>
            <a:endParaRPr lang="zh-CN" altLang="en-US" sz="4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60570" y="4950678"/>
            <a:ext cx="418384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+mn-ea"/>
              </a:rPr>
              <a:t>O</a:t>
            </a:r>
            <a:endParaRPr lang="zh-CN" altLang="en-US" sz="4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94125" y="2839725"/>
            <a:ext cx="293350" cy="70788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+mn-ea"/>
              </a:rPr>
              <a:t>T</a:t>
            </a:r>
            <a:endParaRPr lang="zh-CN" altLang="en-US" sz="4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61056" y="1262476"/>
            <a:ext cx="3825994" cy="61369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1200" dirty="0" smtClean="0"/>
              <a:t>斗鱼</a:t>
            </a:r>
            <a:r>
              <a:rPr lang="en-US" altLang="zh-CN" sz="1200" dirty="0" smtClean="0"/>
              <a:t>TV</a:t>
            </a:r>
            <a:r>
              <a:rPr lang="zh-CN" altLang="zh-CN" sz="1200" dirty="0" smtClean="0"/>
              <a:t>以游戏直播为主，涵盖了体育、综艺、娱乐、户外等多种直播内容。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56827" y="954699"/>
            <a:ext cx="827200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en-US" sz="1400" b="1" dirty="0" smtClean="0"/>
              <a:t>斗鱼直播</a:t>
            </a:r>
            <a:endParaRPr lang="zh-CN" altLang="zh-CN"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7496175" y="3899917"/>
            <a:ext cx="381171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1200" dirty="0" smtClean="0"/>
              <a:t>虎牙直播产品覆盖</a:t>
            </a:r>
            <a:r>
              <a:rPr lang="en-US" altLang="zh-CN" sz="1200" dirty="0" smtClean="0"/>
              <a:t>PC</a:t>
            </a:r>
            <a:r>
              <a:rPr lang="zh-CN" altLang="zh-CN" sz="1200" dirty="0" smtClean="0"/>
              <a:t>、</a:t>
            </a:r>
            <a:r>
              <a:rPr lang="en-US" altLang="zh-CN" sz="1200" dirty="0" smtClean="0"/>
              <a:t>Web</a:t>
            </a:r>
            <a:r>
              <a:rPr lang="zh-CN" altLang="zh-CN" sz="1200" dirty="0" smtClean="0"/>
              <a:t>、移动三端，拥有包括网游竞技、单机游戏、手游休闲、娱乐综艺在内</a:t>
            </a:r>
            <a:r>
              <a:rPr lang="en-US" altLang="zh-CN" sz="1200" dirty="0" smtClean="0"/>
              <a:t>4</a:t>
            </a:r>
            <a:r>
              <a:rPr lang="zh-CN" altLang="zh-CN" sz="1200" dirty="0" smtClean="0"/>
              <a:t>大品类近</a:t>
            </a:r>
            <a:r>
              <a:rPr lang="en-US" altLang="zh-CN" sz="1200" dirty="0" smtClean="0"/>
              <a:t>300</a:t>
            </a:r>
            <a:r>
              <a:rPr lang="zh-CN" altLang="zh-CN" sz="1200" dirty="0" smtClean="0"/>
              <a:t>个特色频道，涵盖电子竞技、音乐、体育、美女、户外、真人秀、综艺、娱乐、美食等多元化热门内容</a:t>
            </a:r>
            <a:endParaRPr lang="zh-CN" altLang="zh-CN" sz="1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8781205" y="3592140"/>
            <a:ext cx="827200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en-US" sz="1400" b="1" dirty="0" smtClean="0">
                <a:solidFill>
                  <a:schemeClr val="accent2"/>
                </a:solidFill>
              </a:rPr>
              <a:t>虎牙直播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76225" y="5230890"/>
            <a:ext cx="4969409" cy="33637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altLang="zh-CN" sz="1200" dirty="0" err="1" smtClean="0"/>
              <a:t>bilibili</a:t>
            </a:r>
            <a:r>
              <a:rPr lang="zh-CN" altLang="zh-CN" sz="1200" dirty="0" smtClean="0"/>
              <a:t>现为国内最大的年轻人潮流文化娱乐社区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06221" y="4950678"/>
            <a:ext cx="1077218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400" b="1" dirty="0" smtClean="0"/>
              <a:t>哔哩哔哩直播</a:t>
            </a:r>
            <a:endParaRPr lang="zh-CN" altLang="zh-CN" sz="1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71450" y="2378060"/>
            <a:ext cx="3234379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en-US" sz="1200" dirty="0" smtClean="0"/>
              <a:t>淘宝直播间是淘宝网服务于淘宝会员的视频新媒体，关注淘宝掌柜背后的故事，分享淘宝达人们的生活经验，聚焦电商领域的热点新闻。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966416" y="2097848"/>
            <a:ext cx="718145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1400" b="1" dirty="0" smtClean="0"/>
              <a:t>淘宝直播</a:t>
            </a:r>
            <a:endParaRPr lang="zh-CN" altLang="zh-CN" sz="1400" b="1" dirty="0"/>
          </a:p>
        </p:txBody>
      </p:sp>
      <p:grpSp>
        <p:nvGrpSpPr>
          <p:cNvPr id="21" name="组合 18"/>
          <p:cNvGrpSpPr/>
          <p:nvPr/>
        </p:nvGrpSpPr>
        <p:grpSpPr>
          <a:xfrm>
            <a:off x="185940" y="142875"/>
            <a:ext cx="5490960" cy="801050"/>
            <a:chOff x="786016" y="819150"/>
            <a:chExt cx="4347959" cy="801050"/>
          </a:xfrm>
        </p:grpSpPr>
        <p:sp>
          <p:nvSpPr>
            <p:cNvPr id="22" name="矩形 21"/>
            <p:cNvSpPr/>
            <p:nvPr/>
          </p:nvSpPr>
          <p:spPr>
            <a:xfrm>
              <a:off x="1829772" y="819150"/>
              <a:ext cx="3266103" cy="7810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9"/>
            <p:cNvSpPr txBox="1"/>
            <p:nvPr/>
          </p:nvSpPr>
          <p:spPr>
            <a:xfrm>
              <a:off x="1990725" y="1018333"/>
              <a:ext cx="3143250" cy="40011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n-ea"/>
                </a:rPr>
                <a:t>1.4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主要直播平台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86016" y="831972"/>
              <a:ext cx="788228" cy="788228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" name="组合 14"/>
            <p:cNvGrpSpPr/>
            <p:nvPr/>
          </p:nvGrpSpPr>
          <p:grpSpPr>
            <a:xfrm>
              <a:off x="934195" y="1029440"/>
              <a:ext cx="484058" cy="393292"/>
              <a:chOff x="3079231" y="3937966"/>
              <a:chExt cx="307195" cy="249594"/>
            </a:xfrm>
            <a:solidFill>
              <a:schemeClr val="accent1"/>
            </a:solidFill>
          </p:grpSpPr>
          <p:sp>
            <p:nvSpPr>
              <p:cNvPr id="26" name="Freeform 36"/>
              <p:cNvSpPr>
                <a:spLocks noEditPoints="1"/>
              </p:cNvSpPr>
              <p:nvPr/>
            </p:nvSpPr>
            <p:spPr bwMode="auto">
              <a:xfrm>
                <a:off x="3079231" y="3999404"/>
                <a:ext cx="211196" cy="188156"/>
              </a:xfrm>
              <a:custGeom>
                <a:avLst/>
                <a:gdLst>
                  <a:gd name="T0" fmla="*/ 70 w 137"/>
                  <a:gd name="T1" fmla="*/ 0 h 122"/>
                  <a:gd name="T2" fmla="*/ 68 w 137"/>
                  <a:gd name="T3" fmla="*/ 0 h 122"/>
                  <a:gd name="T4" fmla="*/ 67 w 137"/>
                  <a:gd name="T5" fmla="*/ 0 h 122"/>
                  <a:gd name="T6" fmla="*/ 0 w 137"/>
                  <a:gd name="T7" fmla="*/ 50 h 122"/>
                  <a:gd name="T8" fmla="*/ 0 w 137"/>
                  <a:gd name="T9" fmla="*/ 51 h 122"/>
                  <a:gd name="T10" fmla="*/ 27 w 137"/>
                  <a:gd name="T11" fmla="*/ 92 h 122"/>
                  <a:gd name="T12" fmla="*/ 21 w 137"/>
                  <a:gd name="T13" fmla="*/ 101 h 122"/>
                  <a:gd name="T14" fmla="*/ 17 w 137"/>
                  <a:gd name="T15" fmla="*/ 108 h 122"/>
                  <a:gd name="T16" fmla="*/ 16 w 137"/>
                  <a:gd name="T17" fmla="*/ 109 h 122"/>
                  <a:gd name="T18" fmla="*/ 14 w 137"/>
                  <a:gd name="T19" fmla="*/ 115 h 122"/>
                  <a:gd name="T20" fmla="*/ 19 w 137"/>
                  <a:gd name="T21" fmla="*/ 122 h 122"/>
                  <a:gd name="T22" fmla="*/ 19 w 137"/>
                  <a:gd name="T23" fmla="*/ 122 h 122"/>
                  <a:gd name="T24" fmla="*/ 21 w 137"/>
                  <a:gd name="T25" fmla="*/ 122 h 122"/>
                  <a:gd name="T26" fmla="*/ 21 w 137"/>
                  <a:gd name="T27" fmla="*/ 122 h 122"/>
                  <a:gd name="T28" fmla="*/ 21 w 137"/>
                  <a:gd name="T29" fmla="*/ 122 h 122"/>
                  <a:gd name="T30" fmla="*/ 29 w 137"/>
                  <a:gd name="T31" fmla="*/ 119 h 122"/>
                  <a:gd name="T32" fmla="*/ 31 w 137"/>
                  <a:gd name="T33" fmla="*/ 118 h 122"/>
                  <a:gd name="T34" fmla="*/ 43 w 137"/>
                  <a:gd name="T35" fmla="*/ 111 h 122"/>
                  <a:gd name="T36" fmla="*/ 48 w 137"/>
                  <a:gd name="T37" fmla="*/ 108 h 122"/>
                  <a:gd name="T38" fmla="*/ 56 w 137"/>
                  <a:gd name="T39" fmla="*/ 104 h 122"/>
                  <a:gd name="T40" fmla="*/ 58 w 137"/>
                  <a:gd name="T41" fmla="*/ 103 h 122"/>
                  <a:gd name="T42" fmla="*/ 58 w 137"/>
                  <a:gd name="T43" fmla="*/ 103 h 122"/>
                  <a:gd name="T44" fmla="*/ 67 w 137"/>
                  <a:gd name="T45" fmla="*/ 103 h 122"/>
                  <a:gd name="T46" fmla="*/ 69 w 137"/>
                  <a:gd name="T47" fmla="*/ 103 h 122"/>
                  <a:gd name="T48" fmla="*/ 137 w 137"/>
                  <a:gd name="T49" fmla="*/ 53 h 122"/>
                  <a:gd name="T50" fmla="*/ 137 w 137"/>
                  <a:gd name="T51" fmla="*/ 52 h 122"/>
                  <a:gd name="T52" fmla="*/ 70 w 137"/>
                  <a:gd name="T53" fmla="*/ 0 h 122"/>
                  <a:gd name="T54" fmla="*/ 37 w 137"/>
                  <a:gd name="T55" fmla="*/ 98 h 122"/>
                  <a:gd name="T56" fmla="*/ 37 w 137"/>
                  <a:gd name="T57" fmla="*/ 97 h 122"/>
                  <a:gd name="T58" fmla="*/ 39 w 137"/>
                  <a:gd name="T59" fmla="*/ 90 h 122"/>
                  <a:gd name="T60" fmla="*/ 36 w 137"/>
                  <a:gd name="T61" fmla="*/ 84 h 122"/>
                  <a:gd name="T62" fmla="*/ 11 w 137"/>
                  <a:gd name="T63" fmla="*/ 51 h 122"/>
                  <a:gd name="T64" fmla="*/ 11 w 137"/>
                  <a:gd name="T65" fmla="*/ 50 h 122"/>
                  <a:gd name="T66" fmla="*/ 67 w 137"/>
                  <a:gd name="T67" fmla="*/ 11 h 122"/>
                  <a:gd name="T68" fmla="*/ 69 w 137"/>
                  <a:gd name="T69" fmla="*/ 11 h 122"/>
                  <a:gd name="T70" fmla="*/ 125 w 137"/>
                  <a:gd name="T71" fmla="*/ 52 h 122"/>
                  <a:gd name="T72" fmla="*/ 125 w 137"/>
                  <a:gd name="T73" fmla="*/ 53 h 122"/>
                  <a:gd name="T74" fmla="*/ 69 w 137"/>
                  <a:gd name="T75" fmla="*/ 92 h 122"/>
                  <a:gd name="T76" fmla="*/ 67 w 137"/>
                  <a:gd name="T77" fmla="*/ 92 h 122"/>
                  <a:gd name="T78" fmla="*/ 59 w 137"/>
                  <a:gd name="T79" fmla="*/ 91 h 122"/>
                  <a:gd name="T80" fmla="*/ 58 w 137"/>
                  <a:gd name="T81" fmla="*/ 91 h 122"/>
                  <a:gd name="T82" fmla="*/ 50 w 137"/>
                  <a:gd name="T83" fmla="*/ 94 h 122"/>
                  <a:gd name="T84" fmla="*/ 48 w 137"/>
                  <a:gd name="T85" fmla="*/ 95 h 122"/>
                  <a:gd name="T86" fmla="*/ 37 w 137"/>
                  <a:gd name="T87" fmla="*/ 102 h 122"/>
                  <a:gd name="T88" fmla="*/ 32 w 137"/>
                  <a:gd name="T89" fmla="*/ 105 h 122"/>
                  <a:gd name="T90" fmla="*/ 37 w 137"/>
                  <a:gd name="T91" fmla="*/ 98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7" h="122">
                    <a:moveTo>
                      <a:pt x="70" y="0"/>
                    </a:moveTo>
                    <a:cubicBezTo>
                      <a:pt x="69" y="0"/>
                      <a:pt x="69" y="0"/>
                      <a:pt x="68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31" y="0"/>
                      <a:pt x="1" y="22"/>
                      <a:pt x="0" y="50"/>
                    </a:cubicBezTo>
                    <a:cubicBezTo>
                      <a:pt x="0" y="50"/>
                      <a:pt x="0" y="51"/>
                      <a:pt x="0" y="51"/>
                    </a:cubicBezTo>
                    <a:cubicBezTo>
                      <a:pt x="0" y="67"/>
                      <a:pt x="10" y="82"/>
                      <a:pt x="27" y="92"/>
                    </a:cubicBezTo>
                    <a:cubicBezTo>
                      <a:pt x="26" y="94"/>
                      <a:pt x="24" y="97"/>
                      <a:pt x="21" y="101"/>
                    </a:cubicBezTo>
                    <a:cubicBezTo>
                      <a:pt x="20" y="103"/>
                      <a:pt x="18" y="106"/>
                      <a:pt x="17" y="108"/>
                    </a:cubicBezTo>
                    <a:cubicBezTo>
                      <a:pt x="16" y="109"/>
                      <a:pt x="16" y="109"/>
                      <a:pt x="16" y="109"/>
                    </a:cubicBezTo>
                    <a:cubicBezTo>
                      <a:pt x="15" y="111"/>
                      <a:pt x="14" y="113"/>
                      <a:pt x="14" y="115"/>
                    </a:cubicBezTo>
                    <a:cubicBezTo>
                      <a:pt x="14" y="118"/>
                      <a:pt x="16" y="121"/>
                      <a:pt x="19" y="122"/>
                    </a:cubicBezTo>
                    <a:cubicBezTo>
                      <a:pt x="19" y="122"/>
                      <a:pt x="19" y="122"/>
                      <a:pt x="19" y="122"/>
                    </a:cubicBezTo>
                    <a:cubicBezTo>
                      <a:pt x="20" y="122"/>
                      <a:pt x="20" y="122"/>
                      <a:pt x="21" y="122"/>
                    </a:cubicBezTo>
                    <a:cubicBezTo>
                      <a:pt x="21" y="122"/>
                      <a:pt x="21" y="122"/>
                      <a:pt x="21" y="122"/>
                    </a:cubicBezTo>
                    <a:cubicBezTo>
                      <a:pt x="21" y="122"/>
                      <a:pt x="21" y="122"/>
                      <a:pt x="21" y="122"/>
                    </a:cubicBezTo>
                    <a:cubicBezTo>
                      <a:pt x="24" y="122"/>
                      <a:pt x="26" y="121"/>
                      <a:pt x="29" y="119"/>
                    </a:cubicBezTo>
                    <a:cubicBezTo>
                      <a:pt x="31" y="118"/>
                      <a:pt x="31" y="118"/>
                      <a:pt x="31" y="118"/>
                    </a:cubicBezTo>
                    <a:cubicBezTo>
                      <a:pt x="34" y="117"/>
                      <a:pt x="39" y="114"/>
                      <a:pt x="43" y="111"/>
                    </a:cubicBezTo>
                    <a:cubicBezTo>
                      <a:pt x="45" y="110"/>
                      <a:pt x="47" y="109"/>
                      <a:pt x="48" y="108"/>
                    </a:cubicBezTo>
                    <a:cubicBezTo>
                      <a:pt x="51" y="106"/>
                      <a:pt x="54" y="105"/>
                      <a:pt x="56" y="104"/>
                    </a:cubicBezTo>
                    <a:cubicBezTo>
                      <a:pt x="57" y="103"/>
                      <a:pt x="58" y="103"/>
                      <a:pt x="58" y="103"/>
                    </a:cubicBezTo>
                    <a:cubicBezTo>
                      <a:pt x="58" y="103"/>
                      <a:pt x="58" y="103"/>
                      <a:pt x="58" y="103"/>
                    </a:cubicBezTo>
                    <a:cubicBezTo>
                      <a:pt x="61" y="103"/>
                      <a:pt x="64" y="103"/>
                      <a:pt x="67" y="103"/>
                    </a:cubicBezTo>
                    <a:cubicBezTo>
                      <a:pt x="69" y="103"/>
                      <a:pt x="69" y="103"/>
                      <a:pt x="69" y="103"/>
                    </a:cubicBezTo>
                    <a:cubicBezTo>
                      <a:pt x="106" y="103"/>
                      <a:pt x="136" y="81"/>
                      <a:pt x="137" y="53"/>
                    </a:cubicBezTo>
                    <a:cubicBezTo>
                      <a:pt x="137" y="53"/>
                      <a:pt x="137" y="52"/>
                      <a:pt x="137" y="52"/>
                    </a:cubicBezTo>
                    <a:cubicBezTo>
                      <a:pt x="136" y="24"/>
                      <a:pt x="107" y="1"/>
                      <a:pt x="70" y="0"/>
                    </a:cubicBezTo>
                    <a:close/>
                    <a:moveTo>
                      <a:pt x="37" y="98"/>
                    </a:moveTo>
                    <a:cubicBezTo>
                      <a:pt x="37" y="97"/>
                      <a:pt x="37" y="97"/>
                      <a:pt x="37" y="97"/>
                    </a:cubicBezTo>
                    <a:cubicBezTo>
                      <a:pt x="38" y="95"/>
                      <a:pt x="39" y="93"/>
                      <a:pt x="39" y="90"/>
                    </a:cubicBezTo>
                    <a:cubicBezTo>
                      <a:pt x="39" y="89"/>
                      <a:pt x="38" y="85"/>
                      <a:pt x="36" y="84"/>
                    </a:cubicBezTo>
                    <a:cubicBezTo>
                      <a:pt x="20" y="76"/>
                      <a:pt x="11" y="64"/>
                      <a:pt x="11" y="51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2" y="29"/>
                      <a:pt x="37" y="11"/>
                      <a:pt x="67" y="11"/>
                    </a:cubicBezTo>
                    <a:cubicBezTo>
                      <a:pt x="68" y="11"/>
                      <a:pt x="69" y="11"/>
                      <a:pt x="69" y="11"/>
                    </a:cubicBezTo>
                    <a:cubicBezTo>
                      <a:pt x="100" y="12"/>
                      <a:pt x="126" y="31"/>
                      <a:pt x="125" y="52"/>
                    </a:cubicBezTo>
                    <a:cubicBezTo>
                      <a:pt x="125" y="53"/>
                      <a:pt x="125" y="53"/>
                      <a:pt x="125" y="53"/>
                    </a:cubicBezTo>
                    <a:cubicBezTo>
                      <a:pt x="125" y="74"/>
                      <a:pt x="100" y="92"/>
                      <a:pt x="69" y="92"/>
                    </a:cubicBezTo>
                    <a:cubicBezTo>
                      <a:pt x="69" y="92"/>
                      <a:pt x="68" y="92"/>
                      <a:pt x="67" y="92"/>
                    </a:cubicBezTo>
                    <a:cubicBezTo>
                      <a:pt x="65" y="92"/>
                      <a:pt x="62" y="92"/>
                      <a:pt x="59" y="91"/>
                    </a:cubicBezTo>
                    <a:cubicBezTo>
                      <a:pt x="59" y="91"/>
                      <a:pt x="58" y="91"/>
                      <a:pt x="58" y="91"/>
                    </a:cubicBezTo>
                    <a:cubicBezTo>
                      <a:pt x="55" y="91"/>
                      <a:pt x="53" y="93"/>
                      <a:pt x="50" y="94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45" y="97"/>
                      <a:pt x="41" y="99"/>
                      <a:pt x="37" y="102"/>
                    </a:cubicBezTo>
                    <a:cubicBezTo>
                      <a:pt x="35" y="103"/>
                      <a:pt x="34" y="104"/>
                      <a:pt x="32" y="105"/>
                    </a:cubicBezTo>
                    <a:cubicBezTo>
                      <a:pt x="34" y="102"/>
                      <a:pt x="35" y="100"/>
                      <a:pt x="37" y="9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Freeform 37"/>
              <p:cNvSpPr/>
              <p:nvPr/>
            </p:nvSpPr>
            <p:spPr bwMode="auto">
              <a:xfrm>
                <a:off x="3211709" y="3937966"/>
                <a:ext cx="174717" cy="159357"/>
              </a:xfrm>
              <a:custGeom>
                <a:avLst/>
                <a:gdLst>
                  <a:gd name="T0" fmla="*/ 100 w 114"/>
                  <a:gd name="T1" fmla="*/ 92 h 104"/>
                  <a:gd name="T2" fmla="*/ 100 w 114"/>
                  <a:gd name="T3" fmla="*/ 91 h 104"/>
                  <a:gd name="T4" fmla="*/ 96 w 114"/>
                  <a:gd name="T5" fmla="*/ 85 h 104"/>
                  <a:gd name="T6" fmla="*/ 92 w 114"/>
                  <a:gd name="T7" fmla="*/ 78 h 104"/>
                  <a:gd name="T8" fmla="*/ 114 w 114"/>
                  <a:gd name="T9" fmla="*/ 43 h 104"/>
                  <a:gd name="T10" fmla="*/ 114 w 114"/>
                  <a:gd name="T11" fmla="*/ 42 h 104"/>
                  <a:gd name="T12" fmla="*/ 57 w 114"/>
                  <a:gd name="T13" fmla="*/ 0 h 104"/>
                  <a:gd name="T14" fmla="*/ 56 w 114"/>
                  <a:gd name="T15" fmla="*/ 0 h 104"/>
                  <a:gd name="T16" fmla="*/ 55 w 114"/>
                  <a:gd name="T17" fmla="*/ 0 h 104"/>
                  <a:gd name="T18" fmla="*/ 1 w 114"/>
                  <a:gd name="T19" fmla="*/ 31 h 104"/>
                  <a:gd name="T20" fmla="*/ 0 w 114"/>
                  <a:gd name="T21" fmla="*/ 34 h 104"/>
                  <a:gd name="T22" fmla="*/ 2 w 114"/>
                  <a:gd name="T23" fmla="*/ 34 h 104"/>
                  <a:gd name="T24" fmla="*/ 8 w 114"/>
                  <a:gd name="T25" fmla="*/ 35 h 104"/>
                  <a:gd name="T26" fmla="*/ 10 w 114"/>
                  <a:gd name="T27" fmla="*/ 35 h 104"/>
                  <a:gd name="T28" fmla="*/ 11 w 114"/>
                  <a:gd name="T29" fmla="*/ 34 h 104"/>
                  <a:gd name="T30" fmla="*/ 55 w 114"/>
                  <a:gd name="T31" fmla="*/ 10 h 104"/>
                  <a:gd name="T32" fmla="*/ 57 w 114"/>
                  <a:gd name="T33" fmla="*/ 10 h 104"/>
                  <a:gd name="T34" fmla="*/ 104 w 114"/>
                  <a:gd name="T35" fmla="*/ 43 h 104"/>
                  <a:gd name="T36" fmla="*/ 104 w 114"/>
                  <a:gd name="T37" fmla="*/ 43 h 104"/>
                  <a:gd name="T38" fmla="*/ 84 w 114"/>
                  <a:gd name="T39" fmla="*/ 71 h 104"/>
                  <a:gd name="T40" fmla="*/ 80 w 114"/>
                  <a:gd name="T41" fmla="*/ 77 h 104"/>
                  <a:gd name="T42" fmla="*/ 82 w 114"/>
                  <a:gd name="T43" fmla="*/ 82 h 104"/>
                  <a:gd name="T44" fmla="*/ 83 w 114"/>
                  <a:gd name="T45" fmla="*/ 83 h 104"/>
                  <a:gd name="T46" fmla="*/ 86 w 114"/>
                  <a:gd name="T47" fmla="*/ 88 h 104"/>
                  <a:gd name="T48" fmla="*/ 82 w 114"/>
                  <a:gd name="T49" fmla="*/ 86 h 104"/>
                  <a:gd name="T50" fmla="*/ 73 w 114"/>
                  <a:gd name="T51" fmla="*/ 80 h 104"/>
                  <a:gd name="T52" fmla="*/ 72 w 114"/>
                  <a:gd name="T53" fmla="*/ 79 h 104"/>
                  <a:gd name="T54" fmla="*/ 65 w 114"/>
                  <a:gd name="T55" fmla="*/ 77 h 104"/>
                  <a:gd name="T56" fmla="*/ 64 w 114"/>
                  <a:gd name="T57" fmla="*/ 77 h 104"/>
                  <a:gd name="T58" fmla="*/ 62 w 114"/>
                  <a:gd name="T59" fmla="*/ 77 h 104"/>
                  <a:gd name="T60" fmla="*/ 59 w 114"/>
                  <a:gd name="T61" fmla="*/ 77 h 104"/>
                  <a:gd name="T62" fmla="*/ 59 w 114"/>
                  <a:gd name="T63" fmla="*/ 80 h 104"/>
                  <a:gd name="T64" fmla="*/ 59 w 114"/>
                  <a:gd name="T65" fmla="*/ 83 h 104"/>
                  <a:gd name="T66" fmla="*/ 59 w 114"/>
                  <a:gd name="T67" fmla="*/ 84 h 104"/>
                  <a:gd name="T68" fmla="*/ 59 w 114"/>
                  <a:gd name="T69" fmla="*/ 88 h 104"/>
                  <a:gd name="T70" fmla="*/ 62 w 114"/>
                  <a:gd name="T71" fmla="*/ 88 h 104"/>
                  <a:gd name="T72" fmla="*/ 65 w 114"/>
                  <a:gd name="T73" fmla="*/ 87 h 104"/>
                  <a:gd name="T74" fmla="*/ 65 w 114"/>
                  <a:gd name="T75" fmla="*/ 87 h 104"/>
                  <a:gd name="T76" fmla="*/ 67 w 114"/>
                  <a:gd name="T77" fmla="*/ 88 h 104"/>
                  <a:gd name="T78" fmla="*/ 73 w 114"/>
                  <a:gd name="T79" fmla="*/ 92 h 104"/>
                  <a:gd name="T80" fmla="*/ 78 w 114"/>
                  <a:gd name="T81" fmla="*/ 95 h 104"/>
                  <a:gd name="T82" fmla="*/ 88 w 114"/>
                  <a:gd name="T83" fmla="*/ 101 h 104"/>
                  <a:gd name="T84" fmla="*/ 89 w 114"/>
                  <a:gd name="T85" fmla="*/ 101 h 104"/>
                  <a:gd name="T86" fmla="*/ 96 w 114"/>
                  <a:gd name="T87" fmla="*/ 104 h 104"/>
                  <a:gd name="T88" fmla="*/ 96 w 114"/>
                  <a:gd name="T89" fmla="*/ 104 h 104"/>
                  <a:gd name="T90" fmla="*/ 98 w 114"/>
                  <a:gd name="T91" fmla="*/ 104 h 104"/>
                  <a:gd name="T92" fmla="*/ 98 w 114"/>
                  <a:gd name="T93" fmla="*/ 104 h 104"/>
                  <a:gd name="T94" fmla="*/ 102 w 114"/>
                  <a:gd name="T95" fmla="*/ 98 h 104"/>
                  <a:gd name="T96" fmla="*/ 100 w 114"/>
                  <a:gd name="T97" fmla="*/ 9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4" h="104">
                    <a:moveTo>
                      <a:pt x="100" y="92"/>
                    </a:moveTo>
                    <a:cubicBezTo>
                      <a:pt x="100" y="91"/>
                      <a:pt x="100" y="91"/>
                      <a:pt x="100" y="91"/>
                    </a:cubicBezTo>
                    <a:cubicBezTo>
                      <a:pt x="99" y="90"/>
                      <a:pt x="98" y="87"/>
                      <a:pt x="96" y="85"/>
                    </a:cubicBezTo>
                    <a:cubicBezTo>
                      <a:pt x="94" y="82"/>
                      <a:pt x="93" y="80"/>
                      <a:pt x="92" y="78"/>
                    </a:cubicBezTo>
                    <a:cubicBezTo>
                      <a:pt x="106" y="70"/>
                      <a:pt x="114" y="57"/>
                      <a:pt x="114" y="43"/>
                    </a:cubicBezTo>
                    <a:cubicBezTo>
                      <a:pt x="114" y="43"/>
                      <a:pt x="114" y="43"/>
                      <a:pt x="114" y="42"/>
                    </a:cubicBezTo>
                    <a:cubicBezTo>
                      <a:pt x="113" y="19"/>
                      <a:pt x="88" y="0"/>
                      <a:pt x="57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6" y="0"/>
                      <a:pt x="55" y="0"/>
                      <a:pt x="55" y="0"/>
                    </a:cubicBezTo>
                    <a:cubicBezTo>
                      <a:pt x="30" y="0"/>
                      <a:pt x="8" y="13"/>
                      <a:pt x="1" y="31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4" y="34"/>
                      <a:pt x="6" y="35"/>
                      <a:pt x="8" y="35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11" y="34"/>
                      <a:pt x="11" y="34"/>
                      <a:pt x="11" y="34"/>
                    </a:cubicBezTo>
                    <a:cubicBezTo>
                      <a:pt x="17" y="20"/>
                      <a:pt x="35" y="10"/>
                      <a:pt x="55" y="10"/>
                    </a:cubicBezTo>
                    <a:cubicBezTo>
                      <a:pt x="56" y="10"/>
                      <a:pt x="56" y="10"/>
                      <a:pt x="57" y="10"/>
                    </a:cubicBezTo>
                    <a:cubicBezTo>
                      <a:pt x="83" y="10"/>
                      <a:pt x="104" y="25"/>
                      <a:pt x="104" y="43"/>
                    </a:cubicBezTo>
                    <a:cubicBezTo>
                      <a:pt x="104" y="43"/>
                      <a:pt x="104" y="43"/>
                      <a:pt x="104" y="43"/>
                    </a:cubicBezTo>
                    <a:cubicBezTo>
                      <a:pt x="104" y="54"/>
                      <a:pt x="96" y="65"/>
                      <a:pt x="84" y="71"/>
                    </a:cubicBezTo>
                    <a:cubicBezTo>
                      <a:pt x="81" y="72"/>
                      <a:pt x="80" y="75"/>
                      <a:pt x="80" y="77"/>
                    </a:cubicBezTo>
                    <a:cubicBezTo>
                      <a:pt x="81" y="79"/>
                      <a:pt x="81" y="81"/>
                      <a:pt x="82" y="82"/>
                    </a:cubicBezTo>
                    <a:cubicBezTo>
                      <a:pt x="83" y="83"/>
                      <a:pt x="83" y="83"/>
                      <a:pt x="83" y="83"/>
                    </a:cubicBezTo>
                    <a:cubicBezTo>
                      <a:pt x="84" y="84"/>
                      <a:pt x="85" y="86"/>
                      <a:pt x="86" y="88"/>
                    </a:cubicBezTo>
                    <a:cubicBezTo>
                      <a:pt x="85" y="87"/>
                      <a:pt x="83" y="86"/>
                      <a:pt x="82" y="86"/>
                    </a:cubicBezTo>
                    <a:cubicBezTo>
                      <a:pt x="79" y="84"/>
                      <a:pt x="76" y="82"/>
                      <a:pt x="73" y="80"/>
                    </a:cubicBezTo>
                    <a:cubicBezTo>
                      <a:pt x="72" y="79"/>
                      <a:pt x="72" y="79"/>
                      <a:pt x="72" y="79"/>
                    </a:cubicBezTo>
                    <a:cubicBezTo>
                      <a:pt x="69" y="78"/>
                      <a:pt x="68" y="77"/>
                      <a:pt x="65" y="77"/>
                    </a:cubicBezTo>
                    <a:cubicBezTo>
                      <a:pt x="64" y="77"/>
                      <a:pt x="64" y="77"/>
                      <a:pt x="64" y="77"/>
                    </a:cubicBezTo>
                    <a:cubicBezTo>
                      <a:pt x="63" y="77"/>
                      <a:pt x="63" y="77"/>
                      <a:pt x="62" y="77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59" y="80"/>
                      <a:pt x="59" y="80"/>
                      <a:pt x="59" y="80"/>
                    </a:cubicBezTo>
                    <a:cubicBezTo>
                      <a:pt x="59" y="81"/>
                      <a:pt x="59" y="82"/>
                      <a:pt x="59" y="83"/>
                    </a:cubicBezTo>
                    <a:cubicBezTo>
                      <a:pt x="59" y="84"/>
                      <a:pt x="59" y="84"/>
                      <a:pt x="59" y="84"/>
                    </a:cubicBezTo>
                    <a:cubicBezTo>
                      <a:pt x="59" y="88"/>
                      <a:pt x="59" y="88"/>
                      <a:pt x="59" y="88"/>
                    </a:cubicBezTo>
                    <a:cubicBezTo>
                      <a:pt x="62" y="88"/>
                      <a:pt x="62" y="88"/>
                      <a:pt x="62" y="88"/>
                    </a:cubicBezTo>
                    <a:cubicBezTo>
                      <a:pt x="63" y="87"/>
                      <a:pt x="64" y="87"/>
                      <a:pt x="65" y="87"/>
                    </a:cubicBezTo>
                    <a:cubicBezTo>
                      <a:pt x="65" y="87"/>
                      <a:pt x="65" y="87"/>
                      <a:pt x="65" y="87"/>
                    </a:cubicBezTo>
                    <a:cubicBezTo>
                      <a:pt x="65" y="87"/>
                      <a:pt x="66" y="88"/>
                      <a:pt x="67" y="88"/>
                    </a:cubicBezTo>
                    <a:cubicBezTo>
                      <a:pt x="68" y="89"/>
                      <a:pt x="70" y="90"/>
                      <a:pt x="73" y="92"/>
                    </a:cubicBezTo>
                    <a:cubicBezTo>
                      <a:pt x="74" y="93"/>
                      <a:pt x="76" y="94"/>
                      <a:pt x="78" y="95"/>
                    </a:cubicBezTo>
                    <a:cubicBezTo>
                      <a:pt x="81" y="97"/>
                      <a:pt x="85" y="99"/>
                      <a:pt x="88" y="101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92" y="103"/>
                      <a:pt x="94" y="104"/>
                      <a:pt x="96" y="104"/>
                    </a:cubicBezTo>
                    <a:cubicBezTo>
                      <a:pt x="96" y="104"/>
                      <a:pt x="96" y="104"/>
                      <a:pt x="96" y="104"/>
                    </a:cubicBezTo>
                    <a:cubicBezTo>
                      <a:pt x="97" y="104"/>
                      <a:pt x="97" y="104"/>
                      <a:pt x="98" y="104"/>
                    </a:cubicBezTo>
                    <a:cubicBezTo>
                      <a:pt x="98" y="104"/>
                      <a:pt x="98" y="104"/>
                      <a:pt x="98" y="104"/>
                    </a:cubicBezTo>
                    <a:cubicBezTo>
                      <a:pt x="101" y="103"/>
                      <a:pt x="103" y="100"/>
                      <a:pt x="102" y="98"/>
                    </a:cubicBezTo>
                    <a:cubicBezTo>
                      <a:pt x="102" y="95"/>
                      <a:pt x="101" y="94"/>
                      <a:pt x="100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 flipH="1">
            <a:off x="2962275" y="3752850"/>
            <a:ext cx="9229725" cy="31051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flipH="1">
            <a:off x="5743574" y="3752851"/>
            <a:ext cx="6448425" cy="3105150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>
            <a:spLocks noChangeArrowheads="1"/>
          </p:cNvSpPr>
          <p:nvPr/>
        </p:nvSpPr>
        <p:spPr bwMode="auto">
          <a:xfrm>
            <a:off x="9019944" y="4009960"/>
            <a:ext cx="1009881" cy="2451165"/>
          </a:xfrm>
          <a:custGeom>
            <a:avLst/>
            <a:gdLst>
              <a:gd name="connsiteX0" fmla="*/ 100965 w 351359"/>
              <a:gd name="connsiteY0" fmla="*/ 167151 h 852813"/>
              <a:gd name="connsiteX1" fmla="*/ 141351 w 351359"/>
              <a:gd name="connsiteY1" fmla="*/ 167151 h 852813"/>
              <a:gd name="connsiteX2" fmla="*/ 149429 w 351359"/>
              <a:gd name="connsiteY2" fmla="*/ 167151 h 852813"/>
              <a:gd name="connsiteX3" fmla="*/ 250394 w 351359"/>
              <a:gd name="connsiteY3" fmla="*/ 167151 h 852813"/>
              <a:gd name="connsiteX4" fmla="*/ 351359 w 351359"/>
              <a:gd name="connsiteY4" fmla="*/ 269184 h 852813"/>
              <a:gd name="connsiteX5" fmla="*/ 351359 w 351359"/>
              <a:gd name="connsiteY5" fmla="*/ 465088 h 852813"/>
              <a:gd name="connsiteX6" fmla="*/ 319050 w 351359"/>
              <a:gd name="connsiteY6" fmla="*/ 497738 h 852813"/>
              <a:gd name="connsiteX7" fmla="*/ 286741 w 351359"/>
              <a:gd name="connsiteY7" fmla="*/ 465088 h 852813"/>
              <a:gd name="connsiteX8" fmla="*/ 286741 w 351359"/>
              <a:gd name="connsiteY8" fmla="*/ 350811 h 852813"/>
              <a:gd name="connsiteX9" fmla="*/ 286741 w 351359"/>
              <a:gd name="connsiteY9" fmla="*/ 281428 h 852813"/>
              <a:gd name="connsiteX10" fmla="*/ 270587 w 351359"/>
              <a:gd name="connsiteY10" fmla="*/ 281428 h 852813"/>
              <a:gd name="connsiteX11" fmla="*/ 270587 w 351359"/>
              <a:gd name="connsiteY11" fmla="*/ 354892 h 852813"/>
              <a:gd name="connsiteX12" fmla="*/ 270587 w 351359"/>
              <a:gd name="connsiteY12" fmla="*/ 481413 h 852813"/>
              <a:gd name="connsiteX13" fmla="*/ 270587 w 351359"/>
              <a:gd name="connsiteY13" fmla="*/ 497738 h 852813"/>
              <a:gd name="connsiteX14" fmla="*/ 270587 w 351359"/>
              <a:gd name="connsiteY14" fmla="*/ 807919 h 852813"/>
              <a:gd name="connsiteX15" fmla="*/ 226162 w 351359"/>
              <a:gd name="connsiteY15" fmla="*/ 852813 h 852813"/>
              <a:gd name="connsiteX16" fmla="*/ 185776 w 351359"/>
              <a:gd name="connsiteY16" fmla="*/ 807919 h 852813"/>
              <a:gd name="connsiteX17" fmla="*/ 185776 w 351359"/>
              <a:gd name="connsiteY17" fmla="*/ 497738 h 852813"/>
              <a:gd name="connsiteX18" fmla="*/ 169622 w 351359"/>
              <a:gd name="connsiteY18" fmla="*/ 497738 h 852813"/>
              <a:gd name="connsiteX19" fmla="*/ 169622 w 351359"/>
              <a:gd name="connsiteY19" fmla="*/ 807919 h 852813"/>
              <a:gd name="connsiteX20" fmla="*/ 125197 w 351359"/>
              <a:gd name="connsiteY20" fmla="*/ 852813 h 852813"/>
              <a:gd name="connsiteX21" fmla="*/ 80772 w 351359"/>
              <a:gd name="connsiteY21" fmla="*/ 807919 h 852813"/>
              <a:gd name="connsiteX22" fmla="*/ 80772 w 351359"/>
              <a:gd name="connsiteY22" fmla="*/ 497738 h 852813"/>
              <a:gd name="connsiteX23" fmla="*/ 80772 w 351359"/>
              <a:gd name="connsiteY23" fmla="*/ 481413 h 852813"/>
              <a:gd name="connsiteX24" fmla="*/ 80772 w 351359"/>
              <a:gd name="connsiteY24" fmla="*/ 354892 h 852813"/>
              <a:gd name="connsiteX25" fmla="*/ 80772 w 351359"/>
              <a:gd name="connsiteY25" fmla="*/ 281428 h 852813"/>
              <a:gd name="connsiteX26" fmla="*/ 64618 w 351359"/>
              <a:gd name="connsiteY26" fmla="*/ 281428 h 852813"/>
              <a:gd name="connsiteX27" fmla="*/ 64618 w 351359"/>
              <a:gd name="connsiteY27" fmla="*/ 350811 h 852813"/>
              <a:gd name="connsiteX28" fmla="*/ 64618 w 351359"/>
              <a:gd name="connsiteY28" fmla="*/ 465088 h 852813"/>
              <a:gd name="connsiteX29" fmla="*/ 32309 w 351359"/>
              <a:gd name="connsiteY29" fmla="*/ 497738 h 852813"/>
              <a:gd name="connsiteX30" fmla="*/ 0 w 351359"/>
              <a:gd name="connsiteY30" fmla="*/ 465088 h 852813"/>
              <a:gd name="connsiteX31" fmla="*/ 0 w 351359"/>
              <a:gd name="connsiteY31" fmla="*/ 269184 h 852813"/>
              <a:gd name="connsiteX32" fmla="*/ 100965 w 351359"/>
              <a:gd name="connsiteY32" fmla="*/ 167151 h 852813"/>
              <a:gd name="connsiteX33" fmla="*/ 174828 w 351359"/>
              <a:gd name="connsiteY33" fmla="*/ 0 h 852813"/>
              <a:gd name="connsiteX34" fmla="*/ 249023 w 351359"/>
              <a:gd name="connsiteY34" fmla="*/ 75900 h 852813"/>
              <a:gd name="connsiteX35" fmla="*/ 174828 w 351359"/>
              <a:gd name="connsiteY35" fmla="*/ 151800 h 852813"/>
              <a:gd name="connsiteX36" fmla="*/ 100633 w 351359"/>
              <a:gd name="connsiteY36" fmla="*/ 75900 h 852813"/>
              <a:gd name="connsiteX37" fmla="*/ 174828 w 351359"/>
              <a:gd name="connsiteY37" fmla="*/ 0 h 85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51359" h="852813">
                <a:moveTo>
                  <a:pt x="100965" y="167151"/>
                </a:moveTo>
                <a:cubicBezTo>
                  <a:pt x="100965" y="167151"/>
                  <a:pt x="100965" y="167151"/>
                  <a:pt x="141351" y="167151"/>
                </a:cubicBezTo>
                <a:cubicBezTo>
                  <a:pt x="141351" y="167151"/>
                  <a:pt x="141351" y="167151"/>
                  <a:pt x="149429" y="167151"/>
                </a:cubicBezTo>
                <a:cubicBezTo>
                  <a:pt x="149429" y="167151"/>
                  <a:pt x="149429" y="167151"/>
                  <a:pt x="250394" y="167151"/>
                </a:cubicBezTo>
                <a:cubicBezTo>
                  <a:pt x="306934" y="167151"/>
                  <a:pt x="351359" y="212046"/>
                  <a:pt x="351359" y="269184"/>
                </a:cubicBezTo>
                <a:cubicBezTo>
                  <a:pt x="351359" y="269184"/>
                  <a:pt x="351359" y="269184"/>
                  <a:pt x="351359" y="465088"/>
                </a:cubicBezTo>
                <a:cubicBezTo>
                  <a:pt x="351359" y="485494"/>
                  <a:pt x="335205" y="497738"/>
                  <a:pt x="319050" y="497738"/>
                </a:cubicBezTo>
                <a:cubicBezTo>
                  <a:pt x="298857" y="497738"/>
                  <a:pt x="286741" y="485494"/>
                  <a:pt x="286741" y="465088"/>
                </a:cubicBezTo>
                <a:cubicBezTo>
                  <a:pt x="286741" y="465088"/>
                  <a:pt x="286741" y="465088"/>
                  <a:pt x="286741" y="350811"/>
                </a:cubicBezTo>
                <a:cubicBezTo>
                  <a:pt x="286741" y="350811"/>
                  <a:pt x="286741" y="350811"/>
                  <a:pt x="286741" y="281428"/>
                </a:cubicBezTo>
                <a:cubicBezTo>
                  <a:pt x="286741" y="281428"/>
                  <a:pt x="286741" y="281428"/>
                  <a:pt x="270587" y="281428"/>
                </a:cubicBezTo>
                <a:cubicBezTo>
                  <a:pt x="270587" y="281428"/>
                  <a:pt x="270587" y="281428"/>
                  <a:pt x="270587" y="354892"/>
                </a:cubicBezTo>
                <a:cubicBezTo>
                  <a:pt x="270587" y="354892"/>
                  <a:pt x="270587" y="354892"/>
                  <a:pt x="270587" y="481413"/>
                </a:cubicBezTo>
                <a:cubicBezTo>
                  <a:pt x="270587" y="481413"/>
                  <a:pt x="270587" y="481413"/>
                  <a:pt x="270587" y="497738"/>
                </a:cubicBezTo>
                <a:cubicBezTo>
                  <a:pt x="270587" y="497738"/>
                  <a:pt x="270587" y="497738"/>
                  <a:pt x="270587" y="807919"/>
                </a:cubicBezTo>
                <a:cubicBezTo>
                  <a:pt x="270587" y="832407"/>
                  <a:pt x="250394" y="852813"/>
                  <a:pt x="226162" y="852813"/>
                </a:cubicBezTo>
                <a:cubicBezTo>
                  <a:pt x="201930" y="852813"/>
                  <a:pt x="185776" y="832407"/>
                  <a:pt x="185776" y="807919"/>
                </a:cubicBezTo>
                <a:cubicBezTo>
                  <a:pt x="185776" y="807919"/>
                  <a:pt x="185776" y="807919"/>
                  <a:pt x="185776" y="497738"/>
                </a:cubicBezTo>
                <a:cubicBezTo>
                  <a:pt x="185776" y="497738"/>
                  <a:pt x="185776" y="497738"/>
                  <a:pt x="169622" y="497738"/>
                </a:cubicBezTo>
                <a:cubicBezTo>
                  <a:pt x="169622" y="497738"/>
                  <a:pt x="169622" y="497738"/>
                  <a:pt x="169622" y="807919"/>
                </a:cubicBezTo>
                <a:cubicBezTo>
                  <a:pt x="169622" y="832407"/>
                  <a:pt x="149429" y="852813"/>
                  <a:pt x="125197" y="852813"/>
                </a:cubicBezTo>
                <a:cubicBezTo>
                  <a:pt x="100965" y="852813"/>
                  <a:pt x="80772" y="832407"/>
                  <a:pt x="80772" y="807919"/>
                </a:cubicBezTo>
                <a:cubicBezTo>
                  <a:pt x="80772" y="807919"/>
                  <a:pt x="80772" y="807919"/>
                  <a:pt x="80772" y="497738"/>
                </a:cubicBezTo>
                <a:cubicBezTo>
                  <a:pt x="80772" y="497738"/>
                  <a:pt x="80772" y="497738"/>
                  <a:pt x="80772" y="481413"/>
                </a:cubicBezTo>
                <a:cubicBezTo>
                  <a:pt x="80772" y="481413"/>
                  <a:pt x="80772" y="481413"/>
                  <a:pt x="80772" y="354892"/>
                </a:cubicBezTo>
                <a:cubicBezTo>
                  <a:pt x="80772" y="354892"/>
                  <a:pt x="80772" y="354892"/>
                  <a:pt x="80772" y="281428"/>
                </a:cubicBezTo>
                <a:cubicBezTo>
                  <a:pt x="80772" y="281428"/>
                  <a:pt x="80772" y="281428"/>
                  <a:pt x="64618" y="281428"/>
                </a:cubicBezTo>
                <a:cubicBezTo>
                  <a:pt x="64618" y="281428"/>
                  <a:pt x="64618" y="281428"/>
                  <a:pt x="64618" y="350811"/>
                </a:cubicBezTo>
                <a:cubicBezTo>
                  <a:pt x="64618" y="350811"/>
                  <a:pt x="64618" y="350811"/>
                  <a:pt x="64618" y="465088"/>
                </a:cubicBezTo>
                <a:cubicBezTo>
                  <a:pt x="64618" y="485494"/>
                  <a:pt x="52502" y="497738"/>
                  <a:pt x="32309" y="497738"/>
                </a:cubicBezTo>
                <a:cubicBezTo>
                  <a:pt x="16154" y="497738"/>
                  <a:pt x="0" y="485494"/>
                  <a:pt x="0" y="465088"/>
                </a:cubicBezTo>
                <a:cubicBezTo>
                  <a:pt x="0" y="465088"/>
                  <a:pt x="0" y="465088"/>
                  <a:pt x="0" y="269184"/>
                </a:cubicBezTo>
                <a:cubicBezTo>
                  <a:pt x="4039" y="212046"/>
                  <a:pt x="48463" y="167151"/>
                  <a:pt x="100965" y="167151"/>
                </a:cubicBezTo>
                <a:close/>
                <a:moveTo>
                  <a:pt x="174828" y="0"/>
                </a:moveTo>
                <a:cubicBezTo>
                  <a:pt x="215805" y="0"/>
                  <a:pt x="249023" y="33982"/>
                  <a:pt x="249023" y="75900"/>
                </a:cubicBezTo>
                <a:cubicBezTo>
                  <a:pt x="249023" y="117818"/>
                  <a:pt x="215805" y="151800"/>
                  <a:pt x="174828" y="151800"/>
                </a:cubicBezTo>
                <a:cubicBezTo>
                  <a:pt x="133851" y="151800"/>
                  <a:pt x="100633" y="117818"/>
                  <a:pt x="100633" y="75900"/>
                </a:cubicBezTo>
                <a:cubicBezTo>
                  <a:pt x="100633" y="33982"/>
                  <a:pt x="133851" y="0"/>
                  <a:pt x="1748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8112744" y="622458"/>
            <a:ext cx="2824280" cy="3200334"/>
          </a:xfrm>
          <a:custGeom>
            <a:avLst/>
            <a:gdLst>
              <a:gd name="connsiteX0" fmla="*/ 1412140 w 2824280"/>
              <a:gd name="connsiteY0" fmla="*/ 0 h 3200334"/>
              <a:gd name="connsiteX1" fmla="*/ 2824280 w 2824280"/>
              <a:gd name="connsiteY1" fmla="*/ 1412140 h 3200334"/>
              <a:gd name="connsiteX2" fmla="*/ 1696735 w 2824280"/>
              <a:gd name="connsiteY2" fmla="*/ 2795590 h 3200334"/>
              <a:gd name="connsiteX3" fmla="*/ 1632690 w 2824280"/>
              <a:gd name="connsiteY3" fmla="*/ 2805365 h 3200334"/>
              <a:gd name="connsiteX4" fmla="*/ 1414462 w 2824280"/>
              <a:gd name="connsiteY4" fmla="*/ 3200334 h 3200334"/>
              <a:gd name="connsiteX5" fmla="*/ 1196662 w 2824280"/>
              <a:gd name="connsiteY5" fmla="*/ 2806139 h 3200334"/>
              <a:gd name="connsiteX6" fmla="*/ 1127545 w 2824280"/>
              <a:gd name="connsiteY6" fmla="*/ 2795590 h 3200334"/>
              <a:gd name="connsiteX7" fmla="*/ 0 w 2824280"/>
              <a:gd name="connsiteY7" fmla="*/ 1412140 h 3200334"/>
              <a:gd name="connsiteX8" fmla="*/ 1412140 w 2824280"/>
              <a:gd name="connsiteY8" fmla="*/ 0 h 3200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4280" h="3200334">
                <a:moveTo>
                  <a:pt x="1412140" y="0"/>
                </a:moveTo>
                <a:cubicBezTo>
                  <a:pt x="2192043" y="0"/>
                  <a:pt x="2824280" y="632237"/>
                  <a:pt x="2824280" y="1412140"/>
                </a:cubicBezTo>
                <a:cubicBezTo>
                  <a:pt x="2824280" y="2094555"/>
                  <a:pt x="2340224" y="2663914"/>
                  <a:pt x="1696735" y="2795590"/>
                </a:cubicBezTo>
                <a:lnTo>
                  <a:pt x="1632690" y="2805365"/>
                </a:lnTo>
                <a:lnTo>
                  <a:pt x="1414462" y="3200334"/>
                </a:lnTo>
                <a:lnTo>
                  <a:pt x="1196662" y="2806139"/>
                </a:lnTo>
                <a:lnTo>
                  <a:pt x="1127545" y="2795590"/>
                </a:lnTo>
                <a:cubicBezTo>
                  <a:pt x="484056" y="2663914"/>
                  <a:pt x="0" y="2094555"/>
                  <a:pt x="0" y="1412140"/>
                </a:cubicBezTo>
                <a:cubicBezTo>
                  <a:pt x="0" y="632237"/>
                  <a:pt x="632237" y="0"/>
                  <a:pt x="141214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788025" y="1703829"/>
            <a:ext cx="1641475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实战演练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99355" y="663015"/>
            <a:ext cx="72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208880" y="1766977"/>
            <a:ext cx="72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2385447" y="751850"/>
            <a:ext cx="4706861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zh-CN" sz="2000" dirty="0" smtClean="0"/>
              <a:t> </a:t>
            </a:r>
            <a:r>
              <a:rPr lang="zh-CN" altLang="zh-CN" sz="2000" dirty="0" smtClean="0"/>
              <a:t>结合本章所学知识，针对所选择的内容垂直领域，尝试用不同形态的内容来表现。</a:t>
            </a:r>
            <a:endParaRPr lang="zh-CN" altLang="zh-CN" sz="2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2433071" y="1722462"/>
            <a:ext cx="4706861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2000" dirty="0" smtClean="0"/>
              <a:t>请以一个人听微信公众号的爆款文章为案例，分析其写作模式。</a:t>
            </a:r>
            <a:endParaRPr lang="zh-CN" altLang="zh-CN" sz="2000" dirty="0"/>
          </a:p>
        </p:txBody>
      </p:sp>
      <p:sp>
        <p:nvSpPr>
          <p:cNvPr id="17" name="文本框 16"/>
          <p:cNvSpPr txBox="1"/>
          <p:nvPr/>
        </p:nvSpPr>
        <p:spPr>
          <a:xfrm>
            <a:off x="1294074" y="553283"/>
            <a:ext cx="705321" cy="1015663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</a:rPr>
              <a:t>01</a:t>
            </a:r>
            <a:endParaRPr lang="zh-CN" altLang="en-US" sz="6000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36923" y="1655926"/>
            <a:ext cx="798295" cy="1015663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3" name="文本框 17"/>
          <p:cNvSpPr txBox="1"/>
          <p:nvPr/>
        </p:nvSpPr>
        <p:spPr>
          <a:xfrm>
            <a:off x="1227398" y="3237076"/>
            <a:ext cx="820738" cy="1015663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6000" dirty="0" smtClean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</a:rPr>
              <a:t>03</a:t>
            </a:r>
            <a:endParaRPr lang="zh-CN" altLang="en-US" sz="6000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189830" y="3433852"/>
            <a:ext cx="72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4"/>
          <p:cNvSpPr txBox="1"/>
          <p:nvPr/>
        </p:nvSpPr>
        <p:spPr>
          <a:xfrm>
            <a:off x="2442596" y="3094062"/>
            <a:ext cx="4706861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zh-CN" sz="2000" dirty="0" smtClean="0"/>
              <a:t>入驻抖音、快手，发布自己的作品。</a:t>
            </a:r>
            <a:endParaRPr lang="zh-CN" altLang="zh-CN" sz="2000" dirty="0" smtClean="0"/>
          </a:p>
          <a:p>
            <a:r>
              <a:rPr lang="zh-CN" altLang="zh-CN" sz="2000" dirty="0" smtClean="0"/>
              <a:t>入驻淘宝直播，拿到浮现权。</a:t>
            </a:r>
            <a:endParaRPr lang="zh-CN" altLang="zh-CN" sz="2000" dirty="0" smtClean="0"/>
          </a:p>
          <a:p>
            <a:r>
              <a:rPr lang="zh-CN" altLang="zh-CN" sz="2000" dirty="0" smtClean="0"/>
              <a:t>入驻喜马拉雅，发布自己的作品。</a:t>
            </a:r>
            <a:endParaRPr lang="zh-CN" altLang="zh-CN" sz="2000" dirty="0" smtClean="0"/>
          </a:p>
          <a:p>
            <a:r>
              <a:rPr lang="zh-CN" altLang="zh-CN" sz="2000" dirty="0" smtClean="0"/>
              <a:t>入驻百家号，发布自己的作品。</a:t>
            </a:r>
            <a:endParaRPr lang="zh-CN" altLang="zh-CN" sz="2000" dirty="0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9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-4" y="0"/>
            <a:ext cx="12192004" cy="6858000"/>
          </a:xfrm>
          <a:prstGeom prst="rect">
            <a:avLst/>
          </a:prstGeom>
          <a:solidFill>
            <a:schemeClr val="accent3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>
            <a:off x="-1" y="0"/>
            <a:ext cx="12192001" cy="2160057"/>
          </a:xfrm>
          <a:custGeom>
            <a:avLst/>
            <a:gdLst>
              <a:gd name="connsiteX0" fmla="*/ 12192004 w 12192004"/>
              <a:gd name="connsiteY0" fmla="*/ 0 h 1953705"/>
              <a:gd name="connsiteX1" fmla="*/ 12192004 w 12192004"/>
              <a:gd name="connsiteY1" fmla="*/ 62734 h 1953705"/>
              <a:gd name="connsiteX2" fmla="*/ 11318721 w 12192004"/>
              <a:gd name="connsiteY2" fmla="*/ 290447 h 1953705"/>
              <a:gd name="connsiteX3" fmla="*/ 3 w 12192004"/>
              <a:gd name="connsiteY3" fmla="*/ 326227 h 1953705"/>
              <a:gd name="connsiteX4" fmla="*/ 3 w 12192004"/>
              <a:gd name="connsiteY4" fmla="*/ 2376 h 1953705"/>
              <a:gd name="connsiteX0-1" fmla="*/ 12192001 w 12192001"/>
              <a:gd name="connsiteY0-2" fmla="*/ 0 h 2160057"/>
              <a:gd name="connsiteX1-3" fmla="*/ 12192001 w 12192001"/>
              <a:gd name="connsiteY1-4" fmla="*/ 62734 h 2160057"/>
              <a:gd name="connsiteX2-5" fmla="*/ 11318718 w 12192001"/>
              <a:gd name="connsiteY2-6" fmla="*/ 290447 h 2160057"/>
              <a:gd name="connsiteX3-7" fmla="*/ 0 w 12192001"/>
              <a:gd name="connsiteY3-8" fmla="*/ 326227 h 2160057"/>
              <a:gd name="connsiteX4-9" fmla="*/ 0 w 12192001"/>
              <a:gd name="connsiteY4-10" fmla="*/ 2376 h 2160057"/>
              <a:gd name="connsiteX5" fmla="*/ 12192001 w 12192001"/>
              <a:gd name="connsiteY5" fmla="*/ 0 h 216005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2001" h="2160057">
                <a:moveTo>
                  <a:pt x="12192001" y="0"/>
                </a:moveTo>
                <a:lnTo>
                  <a:pt x="12192001" y="62734"/>
                </a:lnTo>
                <a:lnTo>
                  <a:pt x="11318718" y="290447"/>
                </a:lnTo>
                <a:cubicBezTo>
                  <a:pt x="6693861" y="1504570"/>
                  <a:pt x="4495" y="3789822"/>
                  <a:pt x="0" y="326227"/>
                </a:cubicBezTo>
                <a:lnTo>
                  <a:pt x="0" y="2376"/>
                </a:lnTo>
                <a:lnTo>
                  <a:pt x="1219200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-4" y="-2375"/>
            <a:ext cx="12192004" cy="1878362"/>
          </a:xfrm>
          <a:custGeom>
            <a:avLst/>
            <a:gdLst>
              <a:gd name="connsiteX0" fmla="*/ 12192004 w 12192004"/>
              <a:gd name="connsiteY0" fmla="*/ 0 h 1953705"/>
              <a:gd name="connsiteX1" fmla="*/ 12192004 w 12192004"/>
              <a:gd name="connsiteY1" fmla="*/ 62734 h 1953705"/>
              <a:gd name="connsiteX2" fmla="*/ 11318721 w 12192004"/>
              <a:gd name="connsiteY2" fmla="*/ 290447 h 1953705"/>
              <a:gd name="connsiteX3" fmla="*/ 3 w 12192004"/>
              <a:gd name="connsiteY3" fmla="*/ 326227 h 1953705"/>
              <a:gd name="connsiteX4" fmla="*/ 3 w 12192004"/>
              <a:gd name="connsiteY4" fmla="*/ 2376 h 1953705"/>
              <a:gd name="connsiteX0-1" fmla="*/ 12192004 w 12192004"/>
              <a:gd name="connsiteY0-2" fmla="*/ 0 h 1878362"/>
              <a:gd name="connsiteX1-3" fmla="*/ 12192004 w 12192004"/>
              <a:gd name="connsiteY1-4" fmla="*/ 62734 h 1878362"/>
              <a:gd name="connsiteX2-5" fmla="*/ 11318721 w 12192004"/>
              <a:gd name="connsiteY2-6" fmla="*/ 290447 h 1878362"/>
              <a:gd name="connsiteX3-7" fmla="*/ 3 w 12192004"/>
              <a:gd name="connsiteY3-8" fmla="*/ 326227 h 1878362"/>
              <a:gd name="connsiteX4-9" fmla="*/ 3 w 12192004"/>
              <a:gd name="connsiteY4-10" fmla="*/ 2376 h 1878362"/>
              <a:gd name="connsiteX5" fmla="*/ 12192004 w 12192004"/>
              <a:gd name="connsiteY5" fmla="*/ 0 h 18783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2004" h="1878362">
                <a:moveTo>
                  <a:pt x="12192004" y="0"/>
                </a:moveTo>
                <a:lnTo>
                  <a:pt x="12192004" y="62734"/>
                </a:lnTo>
                <a:lnTo>
                  <a:pt x="11318721" y="290447"/>
                </a:lnTo>
                <a:cubicBezTo>
                  <a:pt x="6693864" y="1504570"/>
                  <a:pt x="-5230" y="3138069"/>
                  <a:pt x="3" y="326227"/>
                </a:cubicBezTo>
                <a:lnTo>
                  <a:pt x="3" y="2376"/>
                </a:lnTo>
                <a:lnTo>
                  <a:pt x="1219200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217"/>
          <p:cNvSpPr/>
          <p:nvPr/>
        </p:nvSpPr>
        <p:spPr bwMode="auto">
          <a:xfrm rot="1718549">
            <a:off x="10028272" y="274832"/>
            <a:ext cx="553400" cy="563839"/>
          </a:xfrm>
          <a:custGeom>
            <a:avLst/>
            <a:gdLst>
              <a:gd name="T0" fmla="*/ 195 w 199"/>
              <a:gd name="T1" fmla="*/ 8 h 203"/>
              <a:gd name="T2" fmla="*/ 154 w 199"/>
              <a:gd name="T3" fmla="*/ 19 h 203"/>
              <a:gd name="T4" fmla="*/ 144 w 199"/>
              <a:gd name="T5" fmla="*/ 28 h 203"/>
              <a:gd name="T6" fmla="*/ 28 w 199"/>
              <a:gd name="T7" fmla="*/ 19 h 203"/>
              <a:gd name="T8" fmla="*/ 7 w 199"/>
              <a:gd name="T9" fmla="*/ 23 h 203"/>
              <a:gd name="T10" fmla="*/ 0 w 199"/>
              <a:gd name="T11" fmla="*/ 30 h 203"/>
              <a:gd name="T12" fmla="*/ 107 w 199"/>
              <a:gd name="T13" fmla="*/ 69 h 203"/>
              <a:gd name="T14" fmla="*/ 63 w 199"/>
              <a:gd name="T15" fmla="*/ 120 h 203"/>
              <a:gd name="T16" fmla="*/ 24 w 199"/>
              <a:gd name="T17" fmla="*/ 118 h 203"/>
              <a:gd name="T18" fmla="*/ 10 w 199"/>
              <a:gd name="T19" fmla="*/ 132 h 203"/>
              <a:gd name="T20" fmla="*/ 58 w 199"/>
              <a:gd name="T21" fmla="*/ 142 h 203"/>
              <a:gd name="T22" fmla="*/ 70 w 199"/>
              <a:gd name="T23" fmla="*/ 193 h 203"/>
              <a:gd name="T24" fmla="*/ 85 w 199"/>
              <a:gd name="T25" fmla="*/ 178 h 203"/>
              <a:gd name="T26" fmla="*/ 82 w 199"/>
              <a:gd name="T27" fmla="*/ 139 h 203"/>
              <a:gd name="T28" fmla="*/ 133 w 199"/>
              <a:gd name="T29" fmla="*/ 96 h 203"/>
              <a:gd name="T30" fmla="*/ 172 w 199"/>
              <a:gd name="T31" fmla="*/ 203 h 203"/>
              <a:gd name="T32" fmla="*/ 180 w 199"/>
              <a:gd name="T33" fmla="*/ 195 h 203"/>
              <a:gd name="T34" fmla="*/ 184 w 199"/>
              <a:gd name="T35" fmla="*/ 175 h 203"/>
              <a:gd name="T36" fmla="*/ 175 w 199"/>
              <a:gd name="T37" fmla="*/ 58 h 203"/>
              <a:gd name="T38" fmla="*/ 183 w 199"/>
              <a:gd name="T39" fmla="*/ 48 h 203"/>
              <a:gd name="T40" fmla="*/ 188 w 199"/>
              <a:gd name="T41" fmla="*/ 42 h 203"/>
              <a:gd name="T42" fmla="*/ 194 w 199"/>
              <a:gd name="T43" fmla="*/ 33 h 203"/>
              <a:gd name="T44" fmla="*/ 198 w 199"/>
              <a:gd name="T45" fmla="*/ 20 h 203"/>
              <a:gd name="T46" fmla="*/ 195 w 199"/>
              <a:gd name="T47" fmla="*/ 8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9" h="203">
                <a:moveTo>
                  <a:pt x="195" y="8"/>
                </a:moveTo>
                <a:cubicBezTo>
                  <a:pt x="187" y="0"/>
                  <a:pt x="173" y="4"/>
                  <a:pt x="154" y="19"/>
                </a:cubicBezTo>
                <a:cubicBezTo>
                  <a:pt x="144" y="28"/>
                  <a:pt x="144" y="28"/>
                  <a:pt x="144" y="28"/>
                </a:cubicBezTo>
                <a:cubicBezTo>
                  <a:pt x="28" y="19"/>
                  <a:pt x="28" y="19"/>
                  <a:pt x="28" y="19"/>
                </a:cubicBezTo>
                <a:cubicBezTo>
                  <a:pt x="18" y="18"/>
                  <a:pt x="11" y="19"/>
                  <a:pt x="7" y="23"/>
                </a:cubicBezTo>
                <a:cubicBezTo>
                  <a:pt x="0" y="30"/>
                  <a:pt x="0" y="30"/>
                  <a:pt x="0" y="30"/>
                </a:cubicBezTo>
                <a:cubicBezTo>
                  <a:pt x="107" y="69"/>
                  <a:pt x="107" y="69"/>
                  <a:pt x="107" y="69"/>
                </a:cubicBezTo>
                <a:cubicBezTo>
                  <a:pt x="63" y="120"/>
                  <a:pt x="63" y="120"/>
                  <a:pt x="63" y="120"/>
                </a:cubicBezTo>
                <a:cubicBezTo>
                  <a:pt x="24" y="118"/>
                  <a:pt x="24" y="118"/>
                  <a:pt x="24" y="118"/>
                </a:cubicBezTo>
                <a:cubicBezTo>
                  <a:pt x="10" y="132"/>
                  <a:pt x="10" y="132"/>
                  <a:pt x="10" y="132"/>
                </a:cubicBezTo>
                <a:cubicBezTo>
                  <a:pt x="58" y="142"/>
                  <a:pt x="58" y="142"/>
                  <a:pt x="58" y="142"/>
                </a:cubicBezTo>
                <a:cubicBezTo>
                  <a:pt x="70" y="193"/>
                  <a:pt x="70" y="193"/>
                  <a:pt x="70" y="193"/>
                </a:cubicBezTo>
                <a:cubicBezTo>
                  <a:pt x="85" y="178"/>
                  <a:pt x="85" y="178"/>
                  <a:pt x="85" y="178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133" y="96"/>
                  <a:pt x="133" y="96"/>
                  <a:pt x="133" y="96"/>
                </a:cubicBezTo>
                <a:cubicBezTo>
                  <a:pt x="172" y="203"/>
                  <a:pt x="172" y="203"/>
                  <a:pt x="172" y="203"/>
                </a:cubicBezTo>
                <a:cubicBezTo>
                  <a:pt x="180" y="195"/>
                  <a:pt x="180" y="195"/>
                  <a:pt x="180" y="195"/>
                </a:cubicBezTo>
                <a:cubicBezTo>
                  <a:pt x="184" y="191"/>
                  <a:pt x="185" y="184"/>
                  <a:pt x="184" y="175"/>
                </a:cubicBezTo>
                <a:cubicBezTo>
                  <a:pt x="175" y="58"/>
                  <a:pt x="175" y="58"/>
                  <a:pt x="175" y="58"/>
                </a:cubicBezTo>
                <a:cubicBezTo>
                  <a:pt x="183" y="48"/>
                  <a:pt x="183" y="48"/>
                  <a:pt x="183" y="48"/>
                </a:cubicBezTo>
                <a:cubicBezTo>
                  <a:pt x="185" y="46"/>
                  <a:pt x="187" y="44"/>
                  <a:pt x="188" y="42"/>
                </a:cubicBezTo>
                <a:cubicBezTo>
                  <a:pt x="190" y="40"/>
                  <a:pt x="192" y="37"/>
                  <a:pt x="194" y="33"/>
                </a:cubicBezTo>
                <a:cubicBezTo>
                  <a:pt x="196" y="29"/>
                  <a:pt x="198" y="25"/>
                  <a:pt x="198" y="20"/>
                </a:cubicBezTo>
                <a:cubicBezTo>
                  <a:pt x="199" y="15"/>
                  <a:pt x="198" y="11"/>
                  <a:pt x="195" y="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558965" y="3757182"/>
            <a:ext cx="3282950" cy="107721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zh-CN" altLang="en-US" sz="6400" dirty="0">
                <a:solidFill>
                  <a:schemeClr val="bg1"/>
                </a:solidFill>
                <a:latin typeface="+mj-ea"/>
                <a:ea typeface="+mj-ea"/>
              </a:rPr>
              <a:t>感谢大家</a:t>
            </a:r>
            <a:endParaRPr lang="zh-CN" altLang="en-US" sz="6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" y="0"/>
            <a:ext cx="12191999" cy="3434180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  <a:gd name="connsiteX0-1" fmla="*/ 0 w 12191999"/>
              <a:gd name="connsiteY0-2" fmla="*/ 0 h 3434180"/>
              <a:gd name="connsiteX1-3" fmla="*/ 12191999 w 12191999"/>
              <a:gd name="connsiteY1-4" fmla="*/ 0 h 3434180"/>
              <a:gd name="connsiteX2-5" fmla="*/ 12191999 w 12191999"/>
              <a:gd name="connsiteY2-6" fmla="*/ 766762 h 3434180"/>
              <a:gd name="connsiteX3-7" fmla="*/ 12191999 w 12191999"/>
              <a:gd name="connsiteY3-8" fmla="*/ 772572 h 3434180"/>
              <a:gd name="connsiteX4-9" fmla="*/ 0 w 12191999"/>
              <a:gd name="connsiteY4-10" fmla="*/ 772571 h 3434180"/>
              <a:gd name="connsiteX5" fmla="*/ 0 w 12191999"/>
              <a:gd name="connsiteY5" fmla="*/ 0 h 34341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1999" h="3434180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6769099" y="3173840"/>
                  <a:pt x="3175" y="5311408"/>
                  <a:pt x="0" y="77257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任意多边形 12"/>
          <p:cNvSpPr/>
          <p:nvPr/>
        </p:nvSpPr>
        <p:spPr>
          <a:xfrm>
            <a:off x="1" y="0"/>
            <a:ext cx="12191999" cy="2960788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2960788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10198099" y="1497440"/>
                  <a:pt x="3175" y="5311408"/>
                  <a:pt x="0" y="7725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829567" y="372398"/>
            <a:ext cx="1037143" cy="221599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+mj-ea"/>
                <a:ea typeface="+mj-ea"/>
              </a:rPr>
              <a:t>4</a:t>
            </a:r>
            <a:endParaRPr lang="zh-CN" altLang="en-US" sz="13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67852" y="1252165"/>
            <a:ext cx="4324350" cy="52197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融媒体创新</a:t>
            </a:r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创业</a:t>
            </a:r>
            <a:r>
              <a:rPr lang="en-US" altLang="zh-CN" sz="2800" dirty="0" smtClean="0">
                <a:solidFill>
                  <a:schemeClr val="bg1"/>
                </a:solidFill>
                <a:latin typeface="+mj-ea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形态篇</a:t>
            </a:r>
            <a:endParaRPr lang="zh-CN" altLang="en-US" sz="28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53367" y="3763015"/>
            <a:ext cx="5825313" cy="92333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5400" dirty="0" smtClean="0">
                <a:solidFill>
                  <a:schemeClr val="tx2"/>
                </a:solidFill>
                <a:latin typeface="+mj-ea"/>
                <a:ea typeface="+mj-ea"/>
              </a:rPr>
              <a:t>4.1</a:t>
            </a:r>
            <a:r>
              <a:rPr lang="zh-CN" altLang="en-US" sz="5400" dirty="0" smtClean="0">
                <a:solidFill>
                  <a:schemeClr val="tx2"/>
                </a:solidFill>
                <a:latin typeface="+mj-ea"/>
                <a:ea typeface="+mj-ea"/>
              </a:rPr>
              <a:t>图文类内容创业</a:t>
            </a:r>
            <a:endParaRPr lang="zh-CN" altLang="en-US" sz="5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9" name="任意多边形 28"/>
          <p:cNvSpPr/>
          <p:nvPr/>
        </p:nvSpPr>
        <p:spPr>
          <a:xfrm flipH="1" flipV="1">
            <a:off x="7229474" y="5840436"/>
            <a:ext cx="4962526" cy="1017564"/>
          </a:xfrm>
          <a:custGeom>
            <a:avLst/>
            <a:gdLst>
              <a:gd name="connsiteX0" fmla="*/ 853200 w 4962526"/>
              <a:gd name="connsiteY0" fmla="*/ 1017563 h 1017564"/>
              <a:gd name="connsiteX1" fmla="*/ 125934 w 4962526"/>
              <a:gd name="connsiteY1" fmla="*/ 913956 h 1017564"/>
              <a:gd name="connsiteX2" fmla="*/ 0 w 4962526"/>
              <a:gd name="connsiteY2" fmla="*/ 861308 h 1017564"/>
              <a:gd name="connsiteX3" fmla="*/ 0 w 4962526"/>
              <a:gd name="connsiteY3" fmla="*/ 0 h 1017564"/>
              <a:gd name="connsiteX4" fmla="*/ 4962526 w 4962526"/>
              <a:gd name="connsiteY4" fmla="*/ 0 h 1017564"/>
              <a:gd name="connsiteX5" fmla="*/ 4657523 w 4962526"/>
              <a:gd name="connsiteY5" fmla="*/ 107970 h 1017564"/>
              <a:gd name="connsiteX6" fmla="*/ 853200 w 4962526"/>
              <a:gd name="connsiteY6" fmla="*/ 1017563 h 10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62526" h="1017564">
                <a:moveTo>
                  <a:pt x="853200" y="1017563"/>
                </a:moveTo>
                <a:cubicBezTo>
                  <a:pt x="579206" y="1017290"/>
                  <a:pt x="332622" y="985803"/>
                  <a:pt x="125934" y="913956"/>
                </a:cubicBezTo>
                <a:lnTo>
                  <a:pt x="0" y="861308"/>
                </a:lnTo>
                <a:lnTo>
                  <a:pt x="0" y="0"/>
                </a:lnTo>
                <a:lnTo>
                  <a:pt x="4962526" y="0"/>
                </a:lnTo>
                <a:lnTo>
                  <a:pt x="4657523" y="107970"/>
                </a:lnTo>
                <a:cubicBezTo>
                  <a:pt x="3483694" y="520331"/>
                  <a:pt x="1949175" y="1018657"/>
                  <a:pt x="853200" y="10175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29772" y="819150"/>
            <a:ext cx="3266103" cy="781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276313" y="1018333"/>
            <a:ext cx="231473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图文类内容创业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105613" y="1501131"/>
            <a:ext cx="1724882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请在此处添加小标题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6016" y="831972"/>
            <a:ext cx="788228" cy="78822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4"/>
          <p:cNvGrpSpPr/>
          <p:nvPr/>
        </p:nvGrpSpPr>
        <p:grpSpPr>
          <a:xfrm>
            <a:off x="934195" y="1029440"/>
            <a:ext cx="484058" cy="393292"/>
            <a:chOff x="3079231" y="3937966"/>
            <a:chExt cx="307195" cy="249594"/>
          </a:xfrm>
          <a:solidFill>
            <a:schemeClr val="accent1"/>
          </a:solidFill>
        </p:grpSpPr>
        <p:sp>
          <p:nvSpPr>
            <p:cNvPr id="16" name="Freeform 36"/>
            <p:cNvSpPr>
              <a:spLocks noEditPoints="1"/>
            </p:cNvSpPr>
            <p:nvPr/>
          </p:nvSpPr>
          <p:spPr bwMode="auto">
            <a:xfrm>
              <a:off x="3079231" y="3999404"/>
              <a:ext cx="211196" cy="188156"/>
            </a:xfrm>
            <a:custGeom>
              <a:avLst/>
              <a:gdLst>
                <a:gd name="T0" fmla="*/ 70 w 137"/>
                <a:gd name="T1" fmla="*/ 0 h 122"/>
                <a:gd name="T2" fmla="*/ 68 w 137"/>
                <a:gd name="T3" fmla="*/ 0 h 122"/>
                <a:gd name="T4" fmla="*/ 67 w 137"/>
                <a:gd name="T5" fmla="*/ 0 h 122"/>
                <a:gd name="T6" fmla="*/ 0 w 137"/>
                <a:gd name="T7" fmla="*/ 50 h 122"/>
                <a:gd name="T8" fmla="*/ 0 w 137"/>
                <a:gd name="T9" fmla="*/ 51 h 122"/>
                <a:gd name="T10" fmla="*/ 27 w 137"/>
                <a:gd name="T11" fmla="*/ 92 h 122"/>
                <a:gd name="T12" fmla="*/ 21 w 137"/>
                <a:gd name="T13" fmla="*/ 101 h 122"/>
                <a:gd name="T14" fmla="*/ 17 w 137"/>
                <a:gd name="T15" fmla="*/ 108 h 122"/>
                <a:gd name="T16" fmla="*/ 16 w 137"/>
                <a:gd name="T17" fmla="*/ 109 h 122"/>
                <a:gd name="T18" fmla="*/ 14 w 137"/>
                <a:gd name="T19" fmla="*/ 115 h 122"/>
                <a:gd name="T20" fmla="*/ 19 w 137"/>
                <a:gd name="T21" fmla="*/ 122 h 122"/>
                <a:gd name="T22" fmla="*/ 19 w 137"/>
                <a:gd name="T23" fmla="*/ 122 h 122"/>
                <a:gd name="T24" fmla="*/ 21 w 137"/>
                <a:gd name="T25" fmla="*/ 122 h 122"/>
                <a:gd name="T26" fmla="*/ 21 w 137"/>
                <a:gd name="T27" fmla="*/ 122 h 122"/>
                <a:gd name="T28" fmla="*/ 21 w 137"/>
                <a:gd name="T29" fmla="*/ 122 h 122"/>
                <a:gd name="T30" fmla="*/ 29 w 137"/>
                <a:gd name="T31" fmla="*/ 119 h 122"/>
                <a:gd name="T32" fmla="*/ 31 w 137"/>
                <a:gd name="T33" fmla="*/ 118 h 122"/>
                <a:gd name="T34" fmla="*/ 43 w 137"/>
                <a:gd name="T35" fmla="*/ 111 h 122"/>
                <a:gd name="T36" fmla="*/ 48 w 137"/>
                <a:gd name="T37" fmla="*/ 108 h 122"/>
                <a:gd name="T38" fmla="*/ 56 w 137"/>
                <a:gd name="T39" fmla="*/ 104 h 122"/>
                <a:gd name="T40" fmla="*/ 58 w 137"/>
                <a:gd name="T41" fmla="*/ 103 h 122"/>
                <a:gd name="T42" fmla="*/ 58 w 137"/>
                <a:gd name="T43" fmla="*/ 103 h 122"/>
                <a:gd name="T44" fmla="*/ 67 w 137"/>
                <a:gd name="T45" fmla="*/ 103 h 122"/>
                <a:gd name="T46" fmla="*/ 69 w 137"/>
                <a:gd name="T47" fmla="*/ 103 h 122"/>
                <a:gd name="T48" fmla="*/ 137 w 137"/>
                <a:gd name="T49" fmla="*/ 53 h 122"/>
                <a:gd name="T50" fmla="*/ 137 w 137"/>
                <a:gd name="T51" fmla="*/ 52 h 122"/>
                <a:gd name="T52" fmla="*/ 70 w 137"/>
                <a:gd name="T53" fmla="*/ 0 h 122"/>
                <a:gd name="T54" fmla="*/ 37 w 137"/>
                <a:gd name="T55" fmla="*/ 98 h 122"/>
                <a:gd name="T56" fmla="*/ 37 w 137"/>
                <a:gd name="T57" fmla="*/ 97 h 122"/>
                <a:gd name="T58" fmla="*/ 39 w 137"/>
                <a:gd name="T59" fmla="*/ 90 h 122"/>
                <a:gd name="T60" fmla="*/ 36 w 137"/>
                <a:gd name="T61" fmla="*/ 84 h 122"/>
                <a:gd name="T62" fmla="*/ 11 w 137"/>
                <a:gd name="T63" fmla="*/ 51 h 122"/>
                <a:gd name="T64" fmla="*/ 11 w 137"/>
                <a:gd name="T65" fmla="*/ 50 h 122"/>
                <a:gd name="T66" fmla="*/ 67 w 137"/>
                <a:gd name="T67" fmla="*/ 11 h 122"/>
                <a:gd name="T68" fmla="*/ 69 w 137"/>
                <a:gd name="T69" fmla="*/ 11 h 122"/>
                <a:gd name="T70" fmla="*/ 125 w 137"/>
                <a:gd name="T71" fmla="*/ 52 h 122"/>
                <a:gd name="T72" fmla="*/ 125 w 137"/>
                <a:gd name="T73" fmla="*/ 53 h 122"/>
                <a:gd name="T74" fmla="*/ 69 w 137"/>
                <a:gd name="T75" fmla="*/ 92 h 122"/>
                <a:gd name="T76" fmla="*/ 67 w 137"/>
                <a:gd name="T77" fmla="*/ 92 h 122"/>
                <a:gd name="T78" fmla="*/ 59 w 137"/>
                <a:gd name="T79" fmla="*/ 91 h 122"/>
                <a:gd name="T80" fmla="*/ 58 w 137"/>
                <a:gd name="T81" fmla="*/ 91 h 122"/>
                <a:gd name="T82" fmla="*/ 50 w 137"/>
                <a:gd name="T83" fmla="*/ 94 h 122"/>
                <a:gd name="T84" fmla="*/ 48 w 137"/>
                <a:gd name="T85" fmla="*/ 95 h 122"/>
                <a:gd name="T86" fmla="*/ 37 w 137"/>
                <a:gd name="T87" fmla="*/ 102 h 122"/>
                <a:gd name="T88" fmla="*/ 32 w 137"/>
                <a:gd name="T89" fmla="*/ 105 h 122"/>
                <a:gd name="T90" fmla="*/ 37 w 137"/>
                <a:gd name="T91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7" h="122">
                  <a:moveTo>
                    <a:pt x="70" y="0"/>
                  </a:moveTo>
                  <a:cubicBezTo>
                    <a:pt x="69" y="0"/>
                    <a:pt x="69" y="0"/>
                    <a:pt x="6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1" y="0"/>
                    <a:pt x="1" y="22"/>
                    <a:pt x="0" y="50"/>
                  </a:cubicBezTo>
                  <a:cubicBezTo>
                    <a:pt x="0" y="50"/>
                    <a:pt x="0" y="51"/>
                    <a:pt x="0" y="51"/>
                  </a:cubicBezTo>
                  <a:cubicBezTo>
                    <a:pt x="0" y="67"/>
                    <a:pt x="10" y="82"/>
                    <a:pt x="27" y="92"/>
                  </a:cubicBezTo>
                  <a:cubicBezTo>
                    <a:pt x="26" y="94"/>
                    <a:pt x="24" y="97"/>
                    <a:pt x="21" y="101"/>
                  </a:cubicBezTo>
                  <a:cubicBezTo>
                    <a:pt x="20" y="103"/>
                    <a:pt x="18" y="106"/>
                    <a:pt x="17" y="108"/>
                  </a:cubicBezTo>
                  <a:cubicBezTo>
                    <a:pt x="16" y="109"/>
                    <a:pt x="16" y="109"/>
                    <a:pt x="16" y="109"/>
                  </a:cubicBezTo>
                  <a:cubicBezTo>
                    <a:pt x="15" y="111"/>
                    <a:pt x="14" y="113"/>
                    <a:pt x="14" y="115"/>
                  </a:cubicBezTo>
                  <a:cubicBezTo>
                    <a:pt x="14" y="118"/>
                    <a:pt x="16" y="121"/>
                    <a:pt x="19" y="122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20" y="122"/>
                    <a:pt x="20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4" y="122"/>
                    <a:pt x="26" y="121"/>
                    <a:pt x="29" y="119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4" y="117"/>
                    <a:pt x="39" y="114"/>
                    <a:pt x="43" y="111"/>
                  </a:cubicBezTo>
                  <a:cubicBezTo>
                    <a:pt x="45" y="110"/>
                    <a:pt x="47" y="109"/>
                    <a:pt x="48" y="108"/>
                  </a:cubicBezTo>
                  <a:cubicBezTo>
                    <a:pt x="51" y="106"/>
                    <a:pt x="54" y="105"/>
                    <a:pt x="56" y="104"/>
                  </a:cubicBezTo>
                  <a:cubicBezTo>
                    <a:pt x="57" y="103"/>
                    <a:pt x="58" y="103"/>
                    <a:pt x="58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1" y="103"/>
                    <a:pt x="64" y="103"/>
                    <a:pt x="67" y="103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106" y="103"/>
                    <a:pt x="136" y="81"/>
                    <a:pt x="137" y="53"/>
                  </a:cubicBezTo>
                  <a:cubicBezTo>
                    <a:pt x="137" y="53"/>
                    <a:pt x="137" y="52"/>
                    <a:pt x="137" y="52"/>
                  </a:cubicBezTo>
                  <a:cubicBezTo>
                    <a:pt x="136" y="24"/>
                    <a:pt x="107" y="1"/>
                    <a:pt x="70" y="0"/>
                  </a:cubicBezTo>
                  <a:close/>
                  <a:moveTo>
                    <a:pt x="37" y="98"/>
                  </a:moveTo>
                  <a:cubicBezTo>
                    <a:pt x="37" y="97"/>
                    <a:pt x="37" y="97"/>
                    <a:pt x="37" y="97"/>
                  </a:cubicBezTo>
                  <a:cubicBezTo>
                    <a:pt x="38" y="95"/>
                    <a:pt x="39" y="93"/>
                    <a:pt x="39" y="90"/>
                  </a:cubicBezTo>
                  <a:cubicBezTo>
                    <a:pt x="39" y="89"/>
                    <a:pt x="38" y="85"/>
                    <a:pt x="36" y="84"/>
                  </a:cubicBezTo>
                  <a:cubicBezTo>
                    <a:pt x="20" y="76"/>
                    <a:pt x="11" y="64"/>
                    <a:pt x="11" y="51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2" y="29"/>
                    <a:pt x="37" y="11"/>
                    <a:pt x="67" y="11"/>
                  </a:cubicBezTo>
                  <a:cubicBezTo>
                    <a:pt x="68" y="11"/>
                    <a:pt x="69" y="11"/>
                    <a:pt x="69" y="11"/>
                  </a:cubicBezTo>
                  <a:cubicBezTo>
                    <a:pt x="100" y="12"/>
                    <a:pt x="126" y="31"/>
                    <a:pt x="125" y="52"/>
                  </a:cubicBezTo>
                  <a:cubicBezTo>
                    <a:pt x="125" y="53"/>
                    <a:pt x="125" y="53"/>
                    <a:pt x="125" y="53"/>
                  </a:cubicBezTo>
                  <a:cubicBezTo>
                    <a:pt x="125" y="74"/>
                    <a:pt x="100" y="92"/>
                    <a:pt x="69" y="92"/>
                  </a:cubicBezTo>
                  <a:cubicBezTo>
                    <a:pt x="69" y="92"/>
                    <a:pt x="68" y="92"/>
                    <a:pt x="67" y="92"/>
                  </a:cubicBezTo>
                  <a:cubicBezTo>
                    <a:pt x="65" y="92"/>
                    <a:pt x="62" y="92"/>
                    <a:pt x="59" y="91"/>
                  </a:cubicBezTo>
                  <a:cubicBezTo>
                    <a:pt x="59" y="91"/>
                    <a:pt x="58" y="91"/>
                    <a:pt x="58" y="91"/>
                  </a:cubicBezTo>
                  <a:cubicBezTo>
                    <a:pt x="55" y="91"/>
                    <a:pt x="53" y="93"/>
                    <a:pt x="50" y="94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5" y="97"/>
                    <a:pt x="41" y="99"/>
                    <a:pt x="37" y="102"/>
                  </a:cubicBezTo>
                  <a:cubicBezTo>
                    <a:pt x="35" y="103"/>
                    <a:pt x="34" y="104"/>
                    <a:pt x="32" y="105"/>
                  </a:cubicBezTo>
                  <a:cubicBezTo>
                    <a:pt x="34" y="102"/>
                    <a:pt x="35" y="100"/>
                    <a:pt x="37" y="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37"/>
            <p:cNvSpPr/>
            <p:nvPr/>
          </p:nvSpPr>
          <p:spPr bwMode="auto">
            <a:xfrm>
              <a:off x="3211709" y="3937966"/>
              <a:ext cx="174717" cy="159357"/>
            </a:xfrm>
            <a:custGeom>
              <a:avLst/>
              <a:gdLst>
                <a:gd name="T0" fmla="*/ 100 w 114"/>
                <a:gd name="T1" fmla="*/ 92 h 104"/>
                <a:gd name="T2" fmla="*/ 100 w 114"/>
                <a:gd name="T3" fmla="*/ 91 h 104"/>
                <a:gd name="T4" fmla="*/ 96 w 114"/>
                <a:gd name="T5" fmla="*/ 85 h 104"/>
                <a:gd name="T6" fmla="*/ 92 w 114"/>
                <a:gd name="T7" fmla="*/ 78 h 104"/>
                <a:gd name="T8" fmla="*/ 114 w 114"/>
                <a:gd name="T9" fmla="*/ 43 h 104"/>
                <a:gd name="T10" fmla="*/ 114 w 114"/>
                <a:gd name="T11" fmla="*/ 42 h 104"/>
                <a:gd name="T12" fmla="*/ 57 w 114"/>
                <a:gd name="T13" fmla="*/ 0 h 104"/>
                <a:gd name="T14" fmla="*/ 56 w 114"/>
                <a:gd name="T15" fmla="*/ 0 h 104"/>
                <a:gd name="T16" fmla="*/ 55 w 114"/>
                <a:gd name="T17" fmla="*/ 0 h 104"/>
                <a:gd name="T18" fmla="*/ 1 w 114"/>
                <a:gd name="T19" fmla="*/ 31 h 104"/>
                <a:gd name="T20" fmla="*/ 0 w 114"/>
                <a:gd name="T21" fmla="*/ 34 h 104"/>
                <a:gd name="T22" fmla="*/ 2 w 114"/>
                <a:gd name="T23" fmla="*/ 34 h 104"/>
                <a:gd name="T24" fmla="*/ 8 w 114"/>
                <a:gd name="T25" fmla="*/ 35 h 104"/>
                <a:gd name="T26" fmla="*/ 10 w 114"/>
                <a:gd name="T27" fmla="*/ 35 h 104"/>
                <a:gd name="T28" fmla="*/ 11 w 114"/>
                <a:gd name="T29" fmla="*/ 34 h 104"/>
                <a:gd name="T30" fmla="*/ 55 w 114"/>
                <a:gd name="T31" fmla="*/ 10 h 104"/>
                <a:gd name="T32" fmla="*/ 57 w 114"/>
                <a:gd name="T33" fmla="*/ 10 h 104"/>
                <a:gd name="T34" fmla="*/ 104 w 114"/>
                <a:gd name="T35" fmla="*/ 43 h 104"/>
                <a:gd name="T36" fmla="*/ 104 w 114"/>
                <a:gd name="T37" fmla="*/ 43 h 104"/>
                <a:gd name="T38" fmla="*/ 84 w 114"/>
                <a:gd name="T39" fmla="*/ 71 h 104"/>
                <a:gd name="T40" fmla="*/ 80 w 114"/>
                <a:gd name="T41" fmla="*/ 77 h 104"/>
                <a:gd name="T42" fmla="*/ 82 w 114"/>
                <a:gd name="T43" fmla="*/ 82 h 104"/>
                <a:gd name="T44" fmla="*/ 83 w 114"/>
                <a:gd name="T45" fmla="*/ 83 h 104"/>
                <a:gd name="T46" fmla="*/ 86 w 114"/>
                <a:gd name="T47" fmla="*/ 88 h 104"/>
                <a:gd name="T48" fmla="*/ 82 w 114"/>
                <a:gd name="T49" fmla="*/ 86 h 104"/>
                <a:gd name="T50" fmla="*/ 73 w 114"/>
                <a:gd name="T51" fmla="*/ 80 h 104"/>
                <a:gd name="T52" fmla="*/ 72 w 114"/>
                <a:gd name="T53" fmla="*/ 79 h 104"/>
                <a:gd name="T54" fmla="*/ 65 w 114"/>
                <a:gd name="T55" fmla="*/ 77 h 104"/>
                <a:gd name="T56" fmla="*/ 64 w 114"/>
                <a:gd name="T57" fmla="*/ 77 h 104"/>
                <a:gd name="T58" fmla="*/ 62 w 114"/>
                <a:gd name="T59" fmla="*/ 77 h 104"/>
                <a:gd name="T60" fmla="*/ 59 w 114"/>
                <a:gd name="T61" fmla="*/ 77 h 104"/>
                <a:gd name="T62" fmla="*/ 59 w 114"/>
                <a:gd name="T63" fmla="*/ 80 h 104"/>
                <a:gd name="T64" fmla="*/ 59 w 114"/>
                <a:gd name="T65" fmla="*/ 83 h 104"/>
                <a:gd name="T66" fmla="*/ 59 w 114"/>
                <a:gd name="T67" fmla="*/ 84 h 104"/>
                <a:gd name="T68" fmla="*/ 59 w 114"/>
                <a:gd name="T69" fmla="*/ 88 h 104"/>
                <a:gd name="T70" fmla="*/ 62 w 114"/>
                <a:gd name="T71" fmla="*/ 88 h 104"/>
                <a:gd name="T72" fmla="*/ 65 w 114"/>
                <a:gd name="T73" fmla="*/ 87 h 104"/>
                <a:gd name="T74" fmla="*/ 65 w 114"/>
                <a:gd name="T75" fmla="*/ 87 h 104"/>
                <a:gd name="T76" fmla="*/ 67 w 114"/>
                <a:gd name="T77" fmla="*/ 88 h 104"/>
                <a:gd name="T78" fmla="*/ 73 w 114"/>
                <a:gd name="T79" fmla="*/ 92 h 104"/>
                <a:gd name="T80" fmla="*/ 78 w 114"/>
                <a:gd name="T81" fmla="*/ 95 h 104"/>
                <a:gd name="T82" fmla="*/ 88 w 114"/>
                <a:gd name="T83" fmla="*/ 101 h 104"/>
                <a:gd name="T84" fmla="*/ 89 w 114"/>
                <a:gd name="T85" fmla="*/ 101 h 104"/>
                <a:gd name="T86" fmla="*/ 96 w 114"/>
                <a:gd name="T87" fmla="*/ 104 h 104"/>
                <a:gd name="T88" fmla="*/ 96 w 114"/>
                <a:gd name="T89" fmla="*/ 104 h 104"/>
                <a:gd name="T90" fmla="*/ 98 w 114"/>
                <a:gd name="T91" fmla="*/ 104 h 104"/>
                <a:gd name="T92" fmla="*/ 98 w 114"/>
                <a:gd name="T93" fmla="*/ 104 h 104"/>
                <a:gd name="T94" fmla="*/ 102 w 114"/>
                <a:gd name="T95" fmla="*/ 98 h 104"/>
                <a:gd name="T96" fmla="*/ 100 w 114"/>
                <a:gd name="T97" fmla="*/ 9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4" h="104">
                  <a:moveTo>
                    <a:pt x="100" y="92"/>
                  </a:moveTo>
                  <a:cubicBezTo>
                    <a:pt x="100" y="91"/>
                    <a:pt x="100" y="91"/>
                    <a:pt x="100" y="91"/>
                  </a:cubicBezTo>
                  <a:cubicBezTo>
                    <a:pt x="99" y="90"/>
                    <a:pt x="98" y="87"/>
                    <a:pt x="96" y="85"/>
                  </a:cubicBezTo>
                  <a:cubicBezTo>
                    <a:pt x="94" y="82"/>
                    <a:pt x="93" y="80"/>
                    <a:pt x="92" y="78"/>
                  </a:cubicBezTo>
                  <a:cubicBezTo>
                    <a:pt x="106" y="70"/>
                    <a:pt x="114" y="57"/>
                    <a:pt x="114" y="43"/>
                  </a:cubicBezTo>
                  <a:cubicBezTo>
                    <a:pt x="114" y="43"/>
                    <a:pt x="114" y="43"/>
                    <a:pt x="114" y="42"/>
                  </a:cubicBezTo>
                  <a:cubicBezTo>
                    <a:pt x="113" y="19"/>
                    <a:pt x="88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5" y="0"/>
                    <a:pt x="55" y="0"/>
                  </a:cubicBezTo>
                  <a:cubicBezTo>
                    <a:pt x="30" y="0"/>
                    <a:pt x="8" y="13"/>
                    <a:pt x="1" y="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4"/>
                    <a:pt x="6" y="35"/>
                    <a:pt x="8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7" y="20"/>
                    <a:pt x="35" y="10"/>
                    <a:pt x="55" y="10"/>
                  </a:cubicBezTo>
                  <a:cubicBezTo>
                    <a:pt x="56" y="10"/>
                    <a:pt x="56" y="10"/>
                    <a:pt x="57" y="10"/>
                  </a:cubicBezTo>
                  <a:cubicBezTo>
                    <a:pt x="83" y="10"/>
                    <a:pt x="104" y="25"/>
                    <a:pt x="104" y="43"/>
                  </a:cubicBezTo>
                  <a:cubicBezTo>
                    <a:pt x="104" y="43"/>
                    <a:pt x="104" y="43"/>
                    <a:pt x="104" y="43"/>
                  </a:cubicBezTo>
                  <a:cubicBezTo>
                    <a:pt x="104" y="54"/>
                    <a:pt x="96" y="65"/>
                    <a:pt x="84" y="71"/>
                  </a:cubicBezTo>
                  <a:cubicBezTo>
                    <a:pt x="81" y="72"/>
                    <a:pt x="80" y="75"/>
                    <a:pt x="80" y="77"/>
                  </a:cubicBezTo>
                  <a:cubicBezTo>
                    <a:pt x="81" y="79"/>
                    <a:pt x="81" y="81"/>
                    <a:pt x="82" y="82"/>
                  </a:cubicBezTo>
                  <a:cubicBezTo>
                    <a:pt x="83" y="83"/>
                    <a:pt x="83" y="83"/>
                    <a:pt x="83" y="83"/>
                  </a:cubicBezTo>
                  <a:cubicBezTo>
                    <a:pt x="84" y="84"/>
                    <a:pt x="85" y="86"/>
                    <a:pt x="86" y="88"/>
                  </a:cubicBezTo>
                  <a:cubicBezTo>
                    <a:pt x="85" y="87"/>
                    <a:pt x="83" y="86"/>
                    <a:pt x="82" y="86"/>
                  </a:cubicBezTo>
                  <a:cubicBezTo>
                    <a:pt x="79" y="84"/>
                    <a:pt x="76" y="82"/>
                    <a:pt x="73" y="80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69" y="78"/>
                    <a:pt x="68" y="77"/>
                    <a:pt x="65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7"/>
                    <a:pt x="63" y="77"/>
                    <a:pt x="62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1"/>
                    <a:pt x="59" y="82"/>
                    <a:pt x="59" y="83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8"/>
                    <a:pt x="59" y="88"/>
                    <a:pt x="59" y="88"/>
                  </a:cubicBezTo>
                  <a:cubicBezTo>
                    <a:pt x="62" y="88"/>
                    <a:pt x="62" y="88"/>
                    <a:pt x="62" y="88"/>
                  </a:cubicBezTo>
                  <a:cubicBezTo>
                    <a:pt x="63" y="87"/>
                    <a:pt x="64" y="87"/>
                    <a:pt x="65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87"/>
                    <a:pt x="66" y="88"/>
                    <a:pt x="67" y="88"/>
                  </a:cubicBezTo>
                  <a:cubicBezTo>
                    <a:pt x="68" y="89"/>
                    <a:pt x="70" y="90"/>
                    <a:pt x="73" y="92"/>
                  </a:cubicBezTo>
                  <a:cubicBezTo>
                    <a:pt x="74" y="93"/>
                    <a:pt x="76" y="94"/>
                    <a:pt x="78" y="95"/>
                  </a:cubicBezTo>
                  <a:cubicBezTo>
                    <a:pt x="81" y="97"/>
                    <a:pt x="85" y="99"/>
                    <a:pt x="88" y="101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92" y="103"/>
                    <a:pt x="94" y="104"/>
                    <a:pt x="96" y="104"/>
                  </a:cubicBezTo>
                  <a:cubicBezTo>
                    <a:pt x="96" y="104"/>
                    <a:pt x="96" y="104"/>
                    <a:pt x="96" y="104"/>
                  </a:cubicBezTo>
                  <a:cubicBezTo>
                    <a:pt x="97" y="104"/>
                    <a:pt x="97" y="104"/>
                    <a:pt x="98" y="104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101" y="103"/>
                    <a:pt x="103" y="100"/>
                    <a:pt x="102" y="98"/>
                  </a:cubicBezTo>
                  <a:cubicBezTo>
                    <a:pt x="102" y="95"/>
                    <a:pt x="101" y="94"/>
                    <a:pt x="100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矩形 11"/>
          <p:cNvSpPr>
            <a:spLocks noChangeAspect="1"/>
          </p:cNvSpPr>
          <p:nvPr/>
        </p:nvSpPr>
        <p:spPr>
          <a:xfrm>
            <a:off x="1085850" y="2104651"/>
            <a:ext cx="2305050" cy="92333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altLang="zh-CN" dirty="0" smtClean="0"/>
              <a:t>1.1 </a:t>
            </a:r>
            <a:r>
              <a:rPr lang="zh-CN" altLang="en-US" dirty="0" smtClean="0"/>
              <a:t>概念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076325" y="2752725"/>
            <a:ext cx="8210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/>
              <a:t>爆款</a:t>
            </a:r>
            <a:r>
              <a:rPr lang="zh-CN" altLang="en-US" dirty="0" smtClean="0"/>
              <a:t>图文</a:t>
            </a:r>
            <a:r>
              <a:rPr lang="zh-CN" altLang="zh-CN" dirty="0" smtClean="0"/>
              <a:t>来说一般是指阅读量</a:t>
            </a:r>
            <a:r>
              <a:rPr lang="en-US" altLang="zh-CN" dirty="0" smtClean="0"/>
              <a:t>10w+</a:t>
            </a:r>
            <a:r>
              <a:rPr lang="zh-CN" altLang="zh-CN" dirty="0" smtClean="0"/>
              <a:t>的文章。一篇爆文就能带来大量的流量和粉丝，能够为内容创业奠定良好的用户基础，同时也能扩大内容的影响力和塑造内容的品牌力。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00025" y="209550"/>
            <a:ext cx="11839575" cy="59055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1800876">
            <a:off x="6346636" y="2743067"/>
            <a:ext cx="1526352" cy="2090829"/>
          </a:xfrm>
          <a:custGeom>
            <a:avLst/>
            <a:gdLst>
              <a:gd name="connsiteX0" fmla="*/ 763176 w 1526352"/>
              <a:gd name="connsiteY0" fmla="*/ 0 h 2090829"/>
              <a:gd name="connsiteX1" fmla="*/ 1526352 w 1526352"/>
              <a:gd name="connsiteY1" fmla="*/ 763176 h 2090829"/>
              <a:gd name="connsiteX2" fmla="*/ 1209344 w 1526352"/>
              <a:gd name="connsiteY2" fmla="*/ 763176 h 2090829"/>
              <a:gd name="connsiteX3" fmla="*/ 1084758 w 1526352"/>
              <a:gd name="connsiteY3" fmla="*/ 1838770 h 2090829"/>
              <a:gd name="connsiteX4" fmla="*/ 881171 w 1526352"/>
              <a:gd name="connsiteY4" fmla="*/ 1906754 h 2090829"/>
              <a:gd name="connsiteX5" fmla="*/ 626719 w 1526352"/>
              <a:gd name="connsiteY5" fmla="*/ 2016597 h 2090829"/>
              <a:gd name="connsiteX6" fmla="*/ 486169 w 1526352"/>
              <a:gd name="connsiteY6" fmla="*/ 2090829 h 2090829"/>
              <a:gd name="connsiteX7" fmla="*/ 317008 w 1526352"/>
              <a:gd name="connsiteY7" fmla="*/ 763176 h 2090829"/>
              <a:gd name="connsiteX8" fmla="*/ 0 w 1526352"/>
              <a:gd name="connsiteY8" fmla="*/ 763176 h 209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6352" h="2090829">
                <a:moveTo>
                  <a:pt x="763176" y="0"/>
                </a:moveTo>
                <a:lnTo>
                  <a:pt x="1526352" y="763176"/>
                </a:lnTo>
                <a:lnTo>
                  <a:pt x="1209344" y="763176"/>
                </a:lnTo>
                <a:lnTo>
                  <a:pt x="1084758" y="1838770"/>
                </a:lnTo>
                <a:lnTo>
                  <a:pt x="881171" y="1906754"/>
                </a:lnTo>
                <a:cubicBezTo>
                  <a:pt x="798224" y="1938540"/>
                  <a:pt x="713061" y="1975211"/>
                  <a:pt x="626719" y="2016597"/>
                </a:cubicBezTo>
                <a:lnTo>
                  <a:pt x="486169" y="2090829"/>
                </a:lnTo>
                <a:lnTo>
                  <a:pt x="317008" y="763176"/>
                </a:lnTo>
                <a:lnTo>
                  <a:pt x="0" y="7631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>
            <a:off x="5022729" y="1431087"/>
            <a:ext cx="2242868" cy="3149686"/>
          </a:xfrm>
          <a:custGeom>
            <a:avLst/>
            <a:gdLst>
              <a:gd name="connsiteX0" fmla="*/ 1121434 w 2242868"/>
              <a:gd name="connsiteY0" fmla="*/ 0 h 3149686"/>
              <a:gd name="connsiteX1" fmla="*/ 2242868 w 2242868"/>
              <a:gd name="connsiteY1" fmla="*/ 1121434 h 3149686"/>
              <a:gd name="connsiteX2" fmla="*/ 1777047 w 2242868"/>
              <a:gd name="connsiteY2" fmla="*/ 1121434 h 3149686"/>
              <a:gd name="connsiteX3" fmla="*/ 1543567 w 2242868"/>
              <a:gd name="connsiteY3" fmla="*/ 3137144 h 3149686"/>
              <a:gd name="connsiteX4" fmla="*/ 1483120 w 2242868"/>
              <a:gd name="connsiteY4" fmla="*/ 3130080 h 3149686"/>
              <a:gd name="connsiteX5" fmla="*/ 1187571 w 2242868"/>
              <a:gd name="connsiteY5" fmla="*/ 3118863 h 3149686"/>
              <a:gd name="connsiteX6" fmla="*/ 892022 w 2242868"/>
              <a:gd name="connsiteY6" fmla="*/ 3130080 h 3149686"/>
              <a:gd name="connsiteX7" fmla="*/ 724247 w 2242868"/>
              <a:gd name="connsiteY7" fmla="*/ 3149686 h 3149686"/>
              <a:gd name="connsiteX8" fmla="*/ 465821 w 2242868"/>
              <a:gd name="connsiteY8" fmla="*/ 1121434 h 3149686"/>
              <a:gd name="connsiteX9" fmla="*/ 0 w 2242868"/>
              <a:gd name="connsiteY9" fmla="*/ 1121434 h 31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2868" h="3149686">
                <a:moveTo>
                  <a:pt x="1121434" y="0"/>
                </a:moveTo>
                <a:lnTo>
                  <a:pt x="2242868" y="1121434"/>
                </a:lnTo>
                <a:lnTo>
                  <a:pt x="1777047" y="1121434"/>
                </a:lnTo>
                <a:lnTo>
                  <a:pt x="1543567" y="3137144"/>
                </a:lnTo>
                <a:lnTo>
                  <a:pt x="1483120" y="3130080"/>
                </a:lnTo>
                <a:cubicBezTo>
                  <a:pt x="1387655" y="3122725"/>
                  <a:pt x="1288811" y="3118863"/>
                  <a:pt x="1187571" y="3118863"/>
                </a:cubicBezTo>
                <a:cubicBezTo>
                  <a:pt x="1086331" y="3118863"/>
                  <a:pt x="987487" y="3122725"/>
                  <a:pt x="892022" y="3130080"/>
                </a:cubicBezTo>
                <a:lnTo>
                  <a:pt x="724247" y="3149686"/>
                </a:lnTo>
                <a:lnTo>
                  <a:pt x="465821" y="1121434"/>
                </a:lnTo>
                <a:lnTo>
                  <a:pt x="0" y="112143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/>
        </p:nvSpPr>
        <p:spPr>
          <a:xfrm rot="19775508">
            <a:off x="4238564" y="2648411"/>
            <a:ext cx="1658756" cy="2229929"/>
          </a:xfrm>
          <a:custGeom>
            <a:avLst/>
            <a:gdLst>
              <a:gd name="connsiteX0" fmla="*/ 829378 w 1658756"/>
              <a:gd name="connsiteY0" fmla="*/ 0 h 2229929"/>
              <a:gd name="connsiteX1" fmla="*/ 1658756 w 1658756"/>
              <a:gd name="connsiteY1" fmla="*/ 829378 h 2229929"/>
              <a:gd name="connsiteX2" fmla="*/ 1314249 w 1658756"/>
              <a:gd name="connsiteY2" fmla="*/ 829378 h 2229929"/>
              <a:gd name="connsiteX3" fmla="*/ 1152023 w 1658756"/>
              <a:gd name="connsiteY3" fmla="*/ 2229929 h 2229929"/>
              <a:gd name="connsiteX4" fmla="*/ 902202 w 1658756"/>
              <a:gd name="connsiteY4" fmla="*/ 2120043 h 2229929"/>
              <a:gd name="connsiteX5" fmla="*/ 548147 w 1658756"/>
              <a:gd name="connsiteY5" fmla="*/ 2008125 h 2229929"/>
              <a:gd name="connsiteX6" fmla="*/ 493270 w 1658756"/>
              <a:gd name="connsiteY6" fmla="*/ 1996941 h 2229929"/>
              <a:gd name="connsiteX7" fmla="*/ 344507 w 1658756"/>
              <a:gd name="connsiteY7" fmla="*/ 829378 h 2229929"/>
              <a:gd name="connsiteX8" fmla="*/ 0 w 1658756"/>
              <a:gd name="connsiteY8" fmla="*/ 829378 h 222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8756" h="2229929">
                <a:moveTo>
                  <a:pt x="829378" y="0"/>
                </a:moveTo>
                <a:lnTo>
                  <a:pt x="1658756" y="829378"/>
                </a:lnTo>
                <a:lnTo>
                  <a:pt x="1314249" y="829378"/>
                </a:lnTo>
                <a:lnTo>
                  <a:pt x="1152023" y="2229929"/>
                </a:lnTo>
                <a:lnTo>
                  <a:pt x="902202" y="2120043"/>
                </a:lnTo>
                <a:cubicBezTo>
                  <a:pt x="778111" y="2071511"/>
                  <a:pt x="658928" y="2034004"/>
                  <a:pt x="548147" y="2008125"/>
                </a:cubicBezTo>
                <a:lnTo>
                  <a:pt x="493270" y="1996941"/>
                </a:lnTo>
                <a:lnTo>
                  <a:pt x="344507" y="829378"/>
                </a:lnTo>
                <a:lnTo>
                  <a:pt x="0" y="8293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5"/>
          <p:cNvSpPr/>
          <p:nvPr/>
        </p:nvSpPr>
        <p:spPr>
          <a:xfrm>
            <a:off x="3860321" y="4493605"/>
            <a:ext cx="4699958" cy="705834"/>
          </a:xfrm>
          <a:custGeom>
            <a:avLst/>
            <a:gdLst>
              <a:gd name="connsiteX0" fmla="*/ 0 w 4658264"/>
              <a:gd name="connsiteY0" fmla="*/ 0 h 802255"/>
              <a:gd name="connsiteX1" fmla="*/ 4658264 w 4658264"/>
              <a:gd name="connsiteY1" fmla="*/ 0 h 802255"/>
              <a:gd name="connsiteX2" fmla="*/ 4658264 w 4658264"/>
              <a:gd name="connsiteY2" fmla="*/ 802255 h 802255"/>
              <a:gd name="connsiteX3" fmla="*/ 0 w 4658264"/>
              <a:gd name="connsiteY3" fmla="*/ 802255 h 802255"/>
              <a:gd name="connsiteX4" fmla="*/ 0 w 4658264"/>
              <a:gd name="connsiteY4" fmla="*/ 0 h 802255"/>
              <a:gd name="connsiteX0-1" fmla="*/ 0 w 4658264"/>
              <a:gd name="connsiteY0-2" fmla="*/ 802255 h 802255"/>
              <a:gd name="connsiteX1-3" fmla="*/ 4658264 w 4658264"/>
              <a:gd name="connsiteY1-4" fmla="*/ 0 h 802255"/>
              <a:gd name="connsiteX2-5" fmla="*/ 4658264 w 4658264"/>
              <a:gd name="connsiteY2-6" fmla="*/ 802255 h 802255"/>
              <a:gd name="connsiteX3-7" fmla="*/ 0 w 4658264"/>
              <a:gd name="connsiteY3-8" fmla="*/ 802255 h 802255"/>
              <a:gd name="connsiteX0-9" fmla="*/ 0 w 4658264"/>
              <a:gd name="connsiteY0-10" fmla="*/ 646979 h 646979"/>
              <a:gd name="connsiteX1-11" fmla="*/ 2355011 w 4658264"/>
              <a:gd name="connsiteY1-12" fmla="*/ 0 h 646979"/>
              <a:gd name="connsiteX2-13" fmla="*/ 4658264 w 4658264"/>
              <a:gd name="connsiteY2-14" fmla="*/ 646979 h 646979"/>
              <a:gd name="connsiteX3-15" fmla="*/ 0 w 4658264"/>
              <a:gd name="connsiteY3-16" fmla="*/ 646979 h 646979"/>
              <a:gd name="connsiteX0-17" fmla="*/ 0 w 4658264"/>
              <a:gd name="connsiteY0-18" fmla="*/ 638353 h 638353"/>
              <a:gd name="connsiteX1-19" fmla="*/ 2329131 w 4658264"/>
              <a:gd name="connsiteY1-20" fmla="*/ 0 h 638353"/>
              <a:gd name="connsiteX2-21" fmla="*/ 4658264 w 4658264"/>
              <a:gd name="connsiteY2-22" fmla="*/ 638353 h 638353"/>
              <a:gd name="connsiteX3-23" fmla="*/ 0 w 4658264"/>
              <a:gd name="connsiteY3-24" fmla="*/ 638353 h 638353"/>
              <a:gd name="connsiteX0-25" fmla="*/ 0 w 4658264"/>
              <a:gd name="connsiteY0-26" fmla="*/ 638575 h 638575"/>
              <a:gd name="connsiteX1-27" fmla="*/ 2329131 w 4658264"/>
              <a:gd name="connsiteY1-28" fmla="*/ 222 h 638575"/>
              <a:gd name="connsiteX2-29" fmla="*/ 4658264 w 4658264"/>
              <a:gd name="connsiteY2-30" fmla="*/ 638575 h 638575"/>
              <a:gd name="connsiteX3-31" fmla="*/ 0 w 4658264"/>
              <a:gd name="connsiteY3-32" fmla="*/ 638575 h 638575"/>
              <a:gd name="connsiteX0-33" fmla="*/ 50762 w 4759788"/>
              <a:gd name="connsiteY0-34" fmla="*/ 638353 h 638353"/>
              <a:gd name="connsiteX1-35" fmla="*/ 2379893 w 4759788"/>
              <a:gd name="connsiteY1-36" fmla="*/ 0 h 638353"/>
              <a:gd name="connsiteX2-37" fmla="*/ 4709026 w 4759788"/>
              <a:gd name="connsiteY2-38" fmla="*/ 638353 h 638353"/>
              <a:gd name="connsiteX3-39" fmla="*/ 50762 w 4759788"/>
              <a:gd name="connsiteY3-40" fmla="*/ 638353 h 638353"/>
              <a:gd name="connsiteX0-41" fmla="*/ 51141 w 4760546"/>
              <a:gd name="connsiteY0-42" fmla="*/ 638353 h 638353"/>
              <a:gd name="connsiteX1-43" fmla="*/ 2380272 w 4760546"/>
              <a:gd name="connsiteY1-44" fmla="*/ 0 h 638353"/>
              <a:gd name="connsiteX2-45" fmla="*/ 4709405 w 4760546"/>
              <a:gd name="connsiteY2-46" fmla="*/ 638353 h 638353"/>
              <a:gd name="connsiteX3-47" fmla="*/ 51141 w 4760546"/>
              <a:gd name="connsiteY3-48" fmla="*/ 638353 h 638353"/>
              <a:gd name="connsiteX0-49" fmla="*/ 0 w 4709405"/>
              <a:gd name="connsiteY0-50" fmla="*/ 638353 h 638353"/>
              <a:gd name="connsiteX1-51" fmla="*/ 2329131 w 4709405"/>
              <a:gd name="connsiteY1-52" fmla="*/ 0 h 638353"/>
              <a:gd name="connsiteX2-53" fmla="*/ 4658264 w 4709405"/>
              <a:gd name="connsiteY2-54" fmla="*/ 638353 h 638353"/>
              <a:gd name="connsiteX3-55" fmla="*/ 0 w 4709405"/>
              <a:gd name="connsiteY3-56" fmla="*/ 638353 h 638353"/>
              <a:gd name="connsiteX0-57" fmla="*/ 0 w 4709405"/>
              <a:gd name="connsiteY0-58" fmla="*/ 638353 h 638353"/>
              <a:gd name="connsiteX1-59" fmla="*/ 2329131 w 4709405"/>
              <a:gd name="connsiteY1-60" fmla="*/ 0 h 638353"/>
              <a:gd name="connsiteX2-61" fmla="*/ 4658264 w 4709405"/>
              <a:gd name="connsiteY2-62" fmla="*/ 638353 h 638353"/>
              <a:gd name="connsiteX3-63" fmla="*/ 0 w 4709405"/>
              <a:gd name="connsiteY3-64" fmla="*/ 638353 h 638353"/>
              <a:gd name="connsiteX0-65" fmla="*/ 0 w 4658264"/>
              <a:gd name="connsiteY0-66" fmla="*/ 638353 h 638353"/>
              <a:gd name="connsiteX1-67" fmla="*/ 2329131 w 4658264"/>
              <a:gd name="connsiteY1-68" fmla="*/ 0 h 638353"/>
              <a:gd name="connsiteX2-69" fmla="*/ 4658264 w 4658264"/>
              <a:gd name="connsiteY2-70" fmla="*/ 638353 h 638353"/>
              <a:gd name="connsiteX3-71" fmla="*/ 0 w 4658264"/>
              <a:gd name="connsiteY3-72" fmla="*/ 638353 h 638353"/>
              <a:gd name="connsiteX0-73" fmla="*/ 0 w 4658264"/>
              <a:gd name="connsiteY0-74" fmla="*/ 638353 h 638353"/>
              <a:gd name="connsiteX1-75" fmla="*/ 2329131 w 4658264"/>
              <a:gd name="connsiteY1-76" fmla="*/ 0 h 638353"/>
              <a:gd name="connsiteX2-77" fmla="*/ 4658264 w 4658264"/>
              <a:gd name="connsiteY2-78" fmla="*/ 638353 h 638353"/>
              <a:gd name="connsiteX3-79" fmla="*/ 0 w 4658264"/>
              <a:gd name="connsiteY3-80" fmla="*/ 638353 h 638353"/>
              <a:gd name="connsiteX0-81" fmla="*/ 0 w 4658264"/>
              <a:gd name="connsiteY0-82" fmla="*/ 638353 h 638353"/>
              <a:gd name="connsiteX1-83" fmla="*/ 2329131 w 4658264"/>
              <a:gd name="connsiteY1-84" fmla="*/ 0 h 638353"/>
              <a:gd name="connsiteX2-85" fmla="*/ 4658264 w 4658264"/>
              <a:gd name="connsiteY2-86" fmla="*/ 638353 h 638353"/>
              <a:gd name="connsiteX3-87" fmla="*/ 0 w 4658264"/>
              <a:gd name="connsiteY3-88" fmla="*/ 638353 h 638353"/>
              <a:gd name="connsiteX0-89" fmla="*/ 0 w 4658264"/>
              <a:gd name="connsiteY0-90" fmla="*/ 638353 h 638353"/>
              <a:gd name="connsiteX1-91" fmla="*/ 2329131 w 4658264"/>
              <a:gd name="connsiteY1-92" fmla="*/ 0 h 638353"/>
              <a:gd name="connsiteX2-93" fmla="*/ 4658264 w 4658264"/>
              <a:gd name="connsiteY2-94" fmla="*/ 638353 h 638353"/>
              <a:gd name="connsiteX3-95" fmla="*/ 0 w 4658264"/>
              <a:gd name="connsiteY3-96" fmla="*/ 638353 h 638353"/>
              <a:gd name="connsiteX0-97" fmla="*/ 0 w 4658264"/>
              <a:gd name="connsiteY0-98" fmla="*/ 638353 h 638353"/>
              <a:gd name="connsiteX1-99" fmla="*/ 2329131 w 4658264"/>
              <a:gd name="connsiteY1-100" fmla="*/ 0 h 638353"/>
              <a:gd name="connsiteX2-101" fmla="*/ 4658264 w 4658264"/>
              <a:gd name="connsiteY2-102" fmla="*/ 638353 h 638353"/>
              <a:gd name="connsiteX3-103" fmla="*/ 0 w 4658264"/>
              <a:gd name="connsiteY3-104" fmla="*/ 638353 h 638353"/>
              <a:gd name="connsiteX0-105" fmla="*/ 0 w 4658264"/>
              <a:gd name="connsiteY0-106" fmla="*/ 638353 h 638353"/>
              <a:gd name="connsiteX1-107" fmla="*/ 2329131 w 4658264"/>
              <a:gd name="connsiteY1-108" fmla="*/ 0 h 638353"/>
              <a:gd name="connsiteX2-109" fmla="*/ 4658264 w 4658264"/>
              <a:gd name="connsiteY2-110" fmla="*/ 638353 h 638353"/>
              <a:gd name="connsiteX3-111" fmla="*/ 0 w 4658264"/>
              <a:gd name="connsiteY3-112" fmla="*/ 638353 h 638353"/>
              <a:gd name="connsiteX0-113" fmla="*/ 0 w 4658299"/>
              <a:gd name="connsiteY0-114" fmla="*/ 638353 h 638353"/>
              <a:gd name="connsiteX1-115" fmla="*/ 2329131 w 4658299"/>
              <a:gd name="connsiteY1-116" fmla="*/ 0 h 638353"/>
              <a:gd name="connsiteX2-117" fmla="*/ 4658264 w 4658299"/>
              <a:gd name="connsiteY2-118" fmla="*/ 638353 h 638353"/>
              <a:gd name="connsiteX3-119" fmla="*/ 0 w 4658299"/>
              <a:gd name="connsiteY3-120" fmla="*/ 638353 h 638353"/>
              <a:gd name="connsiteX0-121" fmla="*/ 0 w 4658299"/>
              <a:gd name="connsiteY0-122" fmla="*/ 638353 h 638353"/>
              <a:gd name="connsiteX1-123" fmla="*/ 2329131 w 4658299"/>
              <a:gd name="connsiteY1-124" fmla="*/ 0 h 638353"/>
              <a:gd name="connsiteX2-125" fmla="*/ 4658264 w 4658299"/>
              <a:gd name="connsiteY2-126" fmla="*/ 638353 h 638353"/>
              <a:gd name="connsiteX3-127" fmla="*/ 0 w 4658299"/>
              <a:gd name="connsiteY3-128" fmla="*/ 638353 h 638353"/>
              <a:gd name="connsiteX0-129" fmla="*/ 0 w 4658299"/>
              <a:gd name="connsiteY0-130" fmla="*/ 638353 h 638353"/>
              <a:gd name="connsiteX1-131" fmla="*/ 2329131 w 4658299"/>
              <a:gd name="connsiteY1-132" fmla="*/ 0 h 638353"/>
              <a:gd name="connsiteX2-133" fmla="*/ 4658264 w 4658299"/>
              <a:gd name="connsiteY2-134" fmla="*/ 638353 h 638353"/>
              <a:gd name="connsiteX3-135" fmla="*/ 0 w 4658299"/>
              <a:gd name="connsiteY3-136" fmla="*/ 638353 h 638353"/>
              <a:gd name="connsiteX0-137" fmla="*/ 0 w 4658299"/>
              <a:gd name="connsiteY0-138" fmla="*/ 638353 h 638353"/>
              <a:gd name="connsiteX1-139" fmla="*/ 2329131 w 4658299"/>
              <a:gd name="connsiteY1-140" fmla="*/ 0 h 638353"/>
              <a:gd name="connsiteX2-141" fmla="*/ 4658264 w 4658299"/>
              <a:gd name="connsiteY2-142" fmla="*/ 638353 h 638353"/>
              <a:gd name="connsiteX3-143" fmla="*/ 0 w 4658299"/>
              <a:gd name="connsiteY3-144" fmla="*/ 638353 h 638353"/>
              <a:gd name="connsiteX0-145" fmla="*/ 0 w 4658299"/>
              <a:gd name="connsiteY0-146" fmla="*/ 638353 h 638353"/>
              <a:gd name="connsiteX1-147" fmla="*/ 2329131 w 4658299"/>
              <a:gd name="connsiteY1-148" fmla="*/ 0 h 638353"/>
              <a:gd name="connsiteX2-149" fmla="*/ 4658264 w 4658299"/>
              <a:gd name="connsiteY2-150" fmla="*/ 638353 h 638353"/>
              <a:gd name="connsiteX3-151" fmla="*/ 0 w 4658299"/>
              <a:gd name="connsiteY3-152" fmla="*/ 638353 h 638353"/>
              <a:gd name="connsiteX0-153" fmla="*/ 0 w 4658299"/>
              <a:gd name="connsiteY0-154" fmla="*/ 638353 h 638353"/>
              <a:gd name="connsiteX1-155" fmla="*/ 2329131 w 4658299"/>
              <a:gd name="connsiteY1-156" fmla="*/ 0 h 638353"/>
              <a:gd name="connsiteX2-157" fmla="*/ 4658264 w 4658299"/>
              <a:gd name="connsiteY2-158" fmla="*/ 638353 h 638353"/>
              <a:gd name="connsiteX3-159" fmla="*/ 0 w 4658299"/>
              <a:gd name="connsiteY3-160" fmla="*/ 638353 h 638353"/>
              <a:gd name="connsiteX0-161" fmla="*/ 0 w 4658300"/>
              <a:gd name="connsiteY0-162" fmla="*/ 638353 h 638353"/>
              <a:gd name="connsiteX1-163" fmla="*/ 2329131 w 4658300"/>
              <a:gd name="connsiteY1-164" fmla="*/ 0 h 638353"/>
              <a:gd name="connsiteX2-165" fmla="*/ 4658264 w 4658300"/>
              <a:gd name="connsiteY2-166" fmla="*/ 638353 h 638353"/>
              <a:gd name="connsiteX3-167" fmla="*/ 0 w 4658300"/>
              <a:gd name="connsiteY3-168" fmla="*/ 638353 h 638353"/>
              <a:gd name="connsiteX0-169" fmla="*/ 0 w 4658264"/>
              <a:gd name="connsiteY0-170" fmla="*/ 638353 h 638353"/>
              <a:gd name="connsiteX1-171" fmla="*/ 2329131 w 4658264"/>
              <a:gd name="connsiteY1-172" fmla="*/ 0 h 638353"/>
              <a:gd name="connsiteX2-173" fmla="*/ 4658264 w 4658264"/>
              <a:gd name="connsiteY2-174" fmla="*/ 638353 h 638353"/>
              <a:gd name="connsiteX3-175" fmla="*/ 0 w 4658264"/>
              <a:gd name="connsiteY3-176" fmla="*/ 638353 h 638353"/>
              <a:gd name="connsiteX0-177" fmla="*/ 0 w 4658264"/>
              <a:gd name="connsiteY0-178" fmla="*/ 638353 h 638353"/>
              <a:gd name="connsiteX1-179" fmla="*/ 2329131 w 4658264"/>
              <a:gd name="connsiteY1-180" fmla="*/ 0 h 638353"/>
              <a:gd name="connsiteX2-181" fmla="*/ 4658264 w 4658264"/>
              <a:gd name="connsiteY2-182" fmla="*/ 638353 h 638353"/>
              <a:gd name="connsiteX3-183" fmla="*/ 0 w 4658264"/>
              <a:gd name="connsiteY3-184" fmla="*/ 638353 h 638353"/>
              <a:gd name="connsiteX0-185" fmla="*/ 0 w 4658264"/>
              <a:gd name="connsiteY0-186" fmla="*/ 638353 h 638353"/>
              <a:gd name="connsiteX1-187" fmla="*/ 2329131 w 4658264"/>
              <a:gd name="connsiteY1-188" fmla="*/ 0 h 638353"/>
              <a:gd name="connsiteX2-189" fmla="*/ 4658264 w 4658264"/>
              <a:gd name="connsiteY2-190" fmla="*/ 638353 h 638353"/>
              <a:gd name="connsiteX3-191" fmla="*/ 0 w 4658264"/>
              <a:gd name="connsiteY3-192" fmla="*/ 638353 h 638353"/>
              <a:gd name="connsiteX0-193" fmla="*/ 0 w 4658264"/>
              <a:gd name="connsiteY0-194" fmla="*/ 638353 h 638353"/>
              <a:gd name="connsiteX1-195" fmla="*/ 2329131 w 4658264"/>
              <a:gd name="connsiteY1-196" fmla="*/ 0 h 638353"/>
              <a:gd name="connsiteX2-197" fmla="*/ 4658264 w 4658264"/>
              <a:gd name="connsiteY2-198" fmla="*/ 638353 h 638353"/>
              <a:gd name="connsiteX3-199" fmla="*/ 0 w 4658264"/>
              <a:gd name="connsiteY3-200" fmla="*/ 638353 h 638353"/>
              <a:gd name="connsiteX0-201" fmla="*/ 0 w 4658264"/>
              <a:gd name="connsiteY0-202" fmla="*/ 638353 h 638353"/>
              <a:gd name="connsiteX1-203" fmla="*/ 2329131 w 4658264"/>
              <a:gd name="connsiteY1-204" fmla="*/ 0 h 638353"/>
              <a:gd name="connsiteX2-205" fmla="*/ 4658264 w 4658264"/>
              <a:gd name="connsiteY2-206" fmla="*/ 638353 h 638353"/>
              <a:gd name="connsiteX3-207" fmla="*/ 0 w 4658264"/>
              <a:gd name="connsiteY3-208" fmla="*/ 638353 h 638353"/>
              <a:gd name="connsiteX0-209" fmla="*/ 0 w 4658264"/>
              <a:gd name="connsiteY0-210" fmla="*/ 638353 h 638353"/>
              <a:gd name="connsiteX1-211" fmla="*/ 2329131 w 4658264"/>
              <a:gd name="connsiteY1-212" fmla="*/ 0 h 638353"/>
              <a:gd name="connsiteX2-213" fmla="*/ 4658264 w 4658264"/>
              <a:gd name="connsiteY2-214" fmla="*/ 638353 h 638353"/>
              <a:gd name="connsiteX3-215" fmla="*/ 0 w 4658264"/>
              <a:gd name="connsiteY3-216" fmla="*/ 638353 h 638353"/>
              <a:gd name="connsiteX0-217" fmla="*/ 0 w 4658264"/>
              <a:gd name="connsiteY0-218" fmla="*/ 638353 h 638353"/>
              <a:gd name="connsiteX1-219" fmla="*/ 2329131 w 4658264"/>
              <a:gd name="connsiteY1-220" fmla="*/ 0 h 638353"/>
              <a:gd name="connsiteX2-221" fmla="*/ 4658264 w 4658264"/>
              <a:gd name="connsiteY2-222" fmla="*/ 638353 h 638353"/>
              <a:gd name="connsiteX3-223" fmla="*/ 0 w 4658264"/>
              <a:gd name="connsiteY3-224" fmla="*/ 638353 h 638353"/>
              <a:gd name="connsiteX0-225" fmla="*/ 0 w 4658264"/>
              <a:gd name="connsiteY0-226" fmla="*/ 638353 h 638353"/>
              <a:gd name="connsiteX1-227" fmla="*/ 2329131 w 4658264"/>
              <a:gd name="connsiteY1-228" fmla="*/ 0 h 638353"/>
              <a:gd name="connsiteX2-229" fmla="*/ 4658264 w 4658264"/>
              <a:gd name="connsiteY2-230" fmla="*/ 638353 h 638353"/>
              <a:gd name="connsiteX3-231" fmla="*/ 0 w 4658264"/>
              <a:gd name="connsiteY3-232" fmla="*/ 638353 h 638353"/>
              <a:gd name="connsiteX0-233" fmla="*/ 0 w 4658264"/>
              <a:gd name="connsiteY0-234" fmla="*/ 638353 h 638353"/>
              <a:gd name="connsiteX1-235" fmla="*/ 2329131 w 4658264"/>
              <a:gd name="connsiteY1-236" fmla="*/ 0 h 638353"/>
              <a:gd name="connsiteX2-237" fmla="*/ 4658264 w 4658264"/>
              <a:gd name="connsiteY2-238" fmla="*/ 638353 h 638353"/>
              <a:gd name="connsiteX3-239" fmla="*/ 0 w 4658264"/>
              <a:gd name="connsiteY3-240" fmla="*/ 638353 h 638353"/>
              <a:gd name="connsiteX0-241" fmla="*/ 0 w 4658264"/>
              <a:gd name="connsiteY0-242" fmla="*/ 638353 h 638353"/>
              <a:gd name="connsiteX1-243" fmla="*/ 2329131 w 4658264"/>
              <a:gd name="connsiteY1-244" fmla="*/ 0 h 638353"/>
              <a:gd name="connsiteX2-245" fmla="*/ 4658264 w 4658264"/>
              <a:gd name="connsiteY2-246" fmla="*/ 638353 h 638353"/>
              <a:gd name="connsiteX3-247" fmla="*/ 0 w 4658264"/>
              <a:gd name="connsiteY3-248" fmla="*/ 638353 h 638353"/>
              <a:gd name="connsiteX0-249" fmla="*/ 0 w 4658264"/>
              <a:gd name="connsiteY0-250" fmla="*/ 638353 h 638353"/>
              <a:gd name="connsiteX1-251" fmla="*/ 2329131 w 4658264"/>
              <a:gd name="connsiteY1-252" fmla="*/ 0 h 638353"/>
              <a:gd name="connsiteX2-253" fmla="*/ 4658264 w 4658264"/>
              <a:gd name="connsiteY2-254" fmla="*/ 638353 h 638353"/>
              <a:gd name="connsiteX3-255" fmla="*/ 0 w 4658264"/>
              <a:gd name="connsiteY3-256" fmla="*/ 638353 h 638353"/>
              <a:gd name="connsiteX0-257" fmla="*/ 0 w 4658264"/>
              <a:gd name="connsiteY0-258" fmla="*/ 638353 h 638353"/>
              <a:gd name="connsiteX1-259" fmla="*/ 2329131 w 4658264"/>
              <a:gd name="connsiteY1-260" fmla="*/ 0 h 638353"/>
              <a:gd name="connsiteX2-261" fmla="*/ 4658264 w 4658264"/>
              <a:gd name="connsiteY2-262" fmla="*/ 638353 h 638353"/>
              <a:gd name="connsiteX3-263" fmla="*/ 0 w 4658264"/>
              <a:gd name="connsiteY3-264" fmla="*/ 638353 h 638353"/>
              <a:gd name="connsiteX0-265" fmla="*/ 0 w 4658264"/>
              <a:gd name="connsiteY0-266" fmla="*/ 638353 h 638353"/>
              <a:gd name="connsiteX1-267" fmla="*/ 2329131 w 4658264"/>
              <a:gd name="connsiteY1-268" fmla="*/ 0 h 638353"/>
              <a:gd name="connsiteX2-269" fmla="*/ 4658264 w 4658264"/>
              <a:gd name="connsiteY2-270" fmla="*/ 638353 h 638353"/>
              <a:gd name="connsiteX3-271" fmla="*/ 0 w 4658264"/>
              <a:gd name="connsiteY3-272" fmla="*/ 638353 h 638353"/>
              <a:gd name="connsiteX0-273" fmla="*/ 0 w 4658264"/>
              <a:gd name="connsiteY0-274" fmla="*/ 638353 h 638353"/>
              <a:gd name="connsiteX1-275" fmla="*/ 2329131 w 4658264"/>
              <a:gd name="connsiteY1-276" fmla="*/ 0 h 638353"/>
              <a:gd name="connsiteX2-277" fmla="*/ 4658264 w 4658264"/>
              <a:gd name="connsiteY2-278" fmla="*/ 638353 h 638353"/>
              <a:gd name="connsiteX3-279" fmla="*/ 0 w 4658264"/>
              <a:gd name="connsiteY3-280" fmla="*/ 638353 h 638353"/>
              <a:gd name="connsiteX0-281" fmla="*/ 0 w 4658264"/>
              <a:gd name="connsiteY0-282" fmla="*/ 638353 h 638353"/>
              <a:gd name="connsiteX1-283" fmla="*/ 2329131 w 4658264"/>
              <a:gd name="connsiteY1-284" fmla="*/ 0 h 638353"/>
              <a:gd name="connsiteX2-285" fmla="*/ 4658264 w 4658264"/>
              <a:gd name="connsiteY2-286" fmla="*/ 638353 h 638353"/>
              <a:gd name="connsiteX3-287" fmla="*/ 0 w 4658264"/>
              <a:gd name="connsiteY3-288" fmla="*/ 638353 h 638353"/>
              <a:gd name="connsiteX0-289" fmla="*/ 0 w 4658264"/>
              <a:gd name="connsiteY0-290" fmla="*/ 638353 h 638353"/>
              <a:gd name="connsiteX1-291" fmla="*/ 2329131 w 4658264"/>
              <a:gd name="connsiteY1-292" fmla="*/ 0 h 638353"/>
              <a:gd name="connsiteX2-293" fmla="*/ 4658264 w 4658264"/>
              <a:gd name="connsiteY2-294" fmla="*/ 638353 h 638353"/>
              <a:gd name="connsiteX3-295" fmla="*/ 0 w 4658264"/>
              <a:gd name="connsiteY3-296" fmla="*/ 638353 h 638353"/>
              <a:gd name="connsiteX0-297" fmla="*/ 0 w 4658264"/>
              <a:gd name="connsiteY0-298" fmla="*/ 638353 h 638353"/>
              <a:gd name="connsiteX1-299" fmla="*/ 2329131 w 4658264"/>
              <a:gd name="connsiteY1-300" fmla="*/ 0 h 638353"/>
              <a:gd name="connsiteX2-301" fmla="*/ 4658264 w 4658264"/>
              <a:gd name="connsiteY2-302" fmla="*/ 638353 h 638353"/>
              <a:gd name="connsiteX3-303" fmla="*/ 0 w 4658264"/>
              <a:gd name="connsiteY3-304" fmla="*/ 638353 h 638353"/>
              <a:gd name="connsiteX0-305" fmla="*/ 0 w 4658264"/>
              <a:gd name="connsiteY0-306" fmla="*/ 638353 h 638353"/>
              <a:gd name="connsiteX1-307" fmla="*/ 2329131 w 4658264"/>
              <a:gd name="connsiteY1-308" fmla="*/ 0 h 638353"/>
              <a:gd name="connsiteX2-309" fmla="*/ 4658264 w 4658264"/>
              <a:gd name="connsiteY2-310" fmla="*/ 638353 h 638353"/>
              <a:gd name="connsiteX3-311" fmla="*/ 0 w 4658264"/>
              <a:gd name="connsiteY3-312" fmla="*/ 638353 h 638353"/>
              <a:gd name="connsiteX0-313" fmla="*/ 0 w 4658264"/>
              <a:gd name="connsiteY0-314" fmla="*/ 638353 h 638353"/>
              <a:gd name="connsiteX1-315" fmla="*/ 2329131 w 4658264"/>
              <a:gd name="connsiteY1-316" fmla="*/ 0 h 638353"/>
              <a:gd name="connsiteX2-317" fmla="*/ 4658264 w 4658264"/>
              <a:gd name="connsiteY2-318" fmla="*/ 638353 h 638353"/>
              <a:gd name="connsiteX3-319" fmla="*/ 0 w 4658264"/>
              <a:gd name="connsiteY3-320" fmla="*/ 638353 h 638353"/>
              <a:gd name="connsiteX0-321" fmla="*/ 0 w 4658264"/>
              <a:gd name="connsiteY0-322" fmla="*/ 638353 h 638353"/>
              <a:gd name="connsiteX1-323" fmla="*/ 2329131 w 4658264"/>
              <a:gd name="connsiteY1-324" fmla="*/ 0 h 638353"/>
              <a:gd name="connsiteX2-325" fmla="*/ 4658264 w 4658264"/>
              <a:gd name="connsiteY2-326" fmla="*/ 638353 h 638353"/>
              <a:gd name="connsiteX3-327" fmla="*/ 0 w 4658264"/>
              <a:gd name="connsiteY3-328" fmla="*/ 638353 h 638353"/>
              <a:gd name="connsiteX0-329" fmla="*/ 0 w 4658264"/>
              <a:gd name="connsiteY0-330" fmla="*/ 638353 h 638353"/>
              <a:gd name="connsiteX1-331" fmla="*/ 2329131 w 4658264"/>
              <a:gd name="connsiteY1-332" fmla="*/ 0 h 638353"/>
              <a:gd name="connsiteX2-333" fmla="*/ 4658264 w 4658264"/>
              <a:gd name="connsiteY2-334" fmla="*/ 638353 h 638353"/>
              <a:gd name="connsiteX3-335" fmla="*/ 0 w 4658264"/>
              <a:gd name="connsiteY3-336" fmla="*/ 638353 h 638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58264" h="638353">
                <a:moveTo>
                  <a:pt x="0" y="638353"/>
                </a:moveTo>
                <a:cubicBezTo>
                  <a:pt x="550016" y="315561"/>
                  <a:pt x="1518248" y="0"/>
                  <a:pt x="2329131" y="0"/>
                </a:cubicBezTo>
                <a:cubicBezTo>
                  <a:pt x="3140014" y="0"/>
                  <a:pt x="4192719" y="337666"/>
                  <a:pt x="4658264" y="638353"/>
                </a:cubicBezTo>
                <a:cubicBezTo>
                  <a:pt x="2950233" y="129395"/>
                  <a:pt x="1431984" y="215658"/>
                  <a:pt x="0" y="63835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9760739">
            <a:off x="4546837" y="3104166"/>
            <a:ext cx="702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47811" y="1993670"/>
            <a:ext cx="982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1760289">
            <a:off x="6884446" y="3182380"/>
            <a:ext cx="73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4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14553" y="2755367"/>
            <a:ext cx="143629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适应传播是关键</a:t>
            </a:r>
            <a:endParaRPr lang="zh-CN" altLang="zh-CN" sz="1600" dirty="0"/>
          </a:p>
        </p:txBody>
      </p:sp>
      <p:sp>
        <p:nvSpPr>
          <p:cNvPr id="10" name="矩形 9"/>
          <p:cNvSpPr/>
          <p:nvPr/>
        </p:nvSpPr>
        <p:spPr>
          <a:xfrm>
            <a:off x="8309641" y="3085722"/>
            <a:ext cx="3144826" cy="83099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俗话说，好酒也怕巷子深。在人人为媒体的移动互联网时代，在阶层被圈化的时代，必须让内容适应传播，才能使内容的效应最大化，成为真正的爆款。</a:t>
            </a:r>
            <a:endParaRPr lang="zh-CN" altLang="zh-CN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968354" y="2736317"/>
            <a:ext cx="143629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内容优质是原点</a:t>
            </a:r>
            <a:endParaRPr lang="zh-CN" altLang="zh-CN" sz="1600" dirty="0"/>
          </a:p>
        </p:txBody>
      </p:sp>
      <p:sp>
        <p:nvSpPr>
          <p:cNvPr id="12" name="矩形 11"/>
          <p:cNvSpPr/>
          <p:nvPr/>
        </p:nvSpPr>
        <p:spPr>
          <a:xfrm>
            <a:off x="790401" y="3085722"/>
            <a:ext cx="3079256" cy="101566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 内容是否优质会决定最终内容传播的广度、深度和长度，优质内容是爆款文章的原点。爆款文章一般有一些内容共性： 有独特且正确的价值观、能够引发永恒的情感共鸣、具有不断迭代的创造力。</a:t>
            </a:r>
            <a:endParaRPr lang="zh-CN" altLang="zh-CN" sz="12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580786" y="871296"/>
            <a:ext cx="1436291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满足用户是核心</a:t>
            </a:r>
            <a:endParaRPr lang="zh-CN" altLang="zh-CN" sz="1600" dirty="0"/>
          </a:p>
        </p:txBody>
      </p:sp>
      <p:sp>
        <p:nvSpPr>
          <p:cNvPr id="14" name="矩形 13"/>
          <p:cNvSpPr/>
          <p:nvPr/>
        </p:nvSpPr>
        <p:spPr>
          <a:xfrm>
            <a:off x="6975873" y="1201651"/>
            <a:ext cx="4095791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文章要成为爆款，核心还是要满足用户的需求。尤其是要满足用户的热点、痛点、兴趣点和利益相关点，这些是用户愿意阅读的基础。</a:t>
            </a:r>
            <a:endParaRPr lang="zh-CN" altLang="zh-CN" sz="1200" dirty="0"/>
          </a:p>
        </p:txBody>
      </p:sp>
      <p:grpSp>
        <p:nvGrpSpPr>
          <p:cNvPr id="15" name="组合 14"/>
          <p:cNvGrpSpPr/>
          <p:nvPr/>
        </p:nvGrpSpPr>
        <p:grpSpPr>
          <a:xfrm>
            <a:off x="331599" y="222348"/>
            <a:ext cx="1279725" cy="400110"/>
            <a:chOff x="331599" y="222348"/>
            <a:chExt cx="1279725" cy="400110"/>
          </a:xfrm>
        </p:grpSpPr>
        <p:sp>
          <p:nvSpPr>
            <p:cNvPr id="16" name="矩形 15"/>
            <p:cNvSpPr/>
            <p:nvPr/>
          </p:nvSpPr>
          <p:spPr>
            <a:xfrm>
              <a:off x="331599" y="350965"/>
              <a:ext cx="142875" cy="1428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74474" y="222348"/>
              <a:ext cx="11368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latin typeface="+mn-ea"/>
                </a:rPr>
                <a:t>1.2</a:t>
              </a:r>
              <a:r>
                <a:rPr lang="zh-CN" altLang="en-US" sz="2000" dirty="0" smtClean="0">
                  <a:latin typeface="+mn-ea"/>
                </a:rPr>
                <a:t> 特征</a:t>
              </a:r>
              <a:endParaRPr lang="zh-CN" altLang="en-US" sz="2000" dirty="0">
                <a:latin typeface="+mn-ea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953194" y="5426119"/>
            <a:ext cx="8285605" cy="3366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b="1" dirty="0" smtClean="0">
                <a:latin typeface="+mn-ea"/>
              </a:rPr>
              <a:t>爆款图文的特征</a:t>
            </a:r>
            <a:endParaRPr lang="zh-CN" altLang="en-US" sz="1200" b="1" dirty="0">
              <a:latin typeface="+mn-ea"/>
            </a:endParaRPr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screen"/>
          <a:srcRect r="81619"/>
          <a:stretch>
            <a:fillRect/>
          </a:stretch>
        </p:blipFill>
        <p:spPr>
          <a:xfrm rot="5400000" flipH="1">
            <a:off x="9345179" y="2950939"/>
            <a:ext cx="188259" cy="393226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screen"/>
          <a:srcRect r="81619"/>
          <a:stretch>
            <a:fillRect/>
          </a:stretch>
        </p:blipFill>
        <p:spPr>
          <a:xfrm rot="16200000">
            <a:off x="2685741" y="2950939"/>
            <a:ext cx="188259" cy="39322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screen"/>
          <a:srcRect r="81619"/>
          <a:stretch>
            <a:fillRect/>
          </a:stretch>
        </p:blipFill>
        <p:spPr>
          <a:xfrm rot="16200000" flipH="1" flipV="1">
            <a:off x="9345179" y="-345760"/>
            <a:ext cx="188259" cy="39322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screen"/>
          <a:srcRect r="81619"/>
          <a:stretch>
            <a:fillRect/>
          </a:stretch>
        </p:blipFill>
        <p:spPr>
          <a:xfrm rot="5400000" flipV="1">
            <a:off x="2685741" y="-336235"/>
            <a:ext cx="188259" cy="3932261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254840" y="708786"/>
            <a:ext cx="2404323" cy="2690993"/>
            <a:chOff x="3212261" y="1204086"/>
            <a:chExt cx="2404323" cy="2690993"/>
          </a:xfrm>
        </p:grpSpPr>
        <p:sp>
          <p:nvSpPr>
            <p:cNvPr id="7" name="等腰三角形 6"/>
            <p:cNvSpPr/>
            <p:nvPr/>
          </p:nvSpPr>
          <p:spPr>
            <a:xfrm>
              <a:off x="3212261" y="1905000"/>
              <a:ext cx="586154" cy="30480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 7"/>
            <p:cNvSpPr/>
            <p:nvPr/>
          </p:nvSpPr>
          <p:spPr>
            <a:xfrm rot="13500000">
              <a:off x="3403252" y="1681748"/>
              <a:ext cx="2690993" cy="1735670"/>
            </a:xfrm>
            <a:custGeom>
              <a:avLst/>
              <a:gdLst>
                <a:gd name="connsiteX0" fmla="*/ 2690993 w 2690993"/>
                <a:gd name="connsiteY0" fmla="*/ 433918 h 1735670"/>
                <a:gd name="connsiteX1" fmla="*/ 1823158 w 2690993"/>
                <a:gd name="connsiteY1" fmla="*/ 1301753 h 1735670"/>
                <a:gd name="connsiteX2" fmla="*/ 867835 w 2690993"/>
                <a:gd name="connsiteY2" fmla="*/ 1301753 h 1735670"/>
                <a:gd name="connsiteX3" fmla="*/ 867835 w 2690993"/>
                <a:gd name="connsiteY3" fmla="*/ 1735670 h 1735670"/>
                <a:gd name="connsiteX4" fmla="*/ 0 w 2690993"/>
                <a:gd name="connsiteY4" fmla="*/ 867835 h 1735670"/>
                <a:gd name="connsiteX5" fmla="*/ 867835 w 2690993"/>
                <a:gd name="connsiteY5" fmla="*/ 0 h 1735670"/>
                <a:gd name="connsiteX6" fmla="*/ 867835 w 2690993"/>
                <a:gd name="connsiteY6" fmla="*/ 433918 h 1735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993" h="1735670">
                  <a:moveTo>
                    <a:pt x="2690993" y="433918"/>
                  </a:moveTo>
                  <a:lnTo>
                    <a:pt x="1823158" y="1301753"/>
                  </a:lnTo>
                  <a:lnTo>
                    <a:pt x="867835" y="1301753"/>
                  </a:lnTo>
                  <a:lnTo>
                    <a:pt x="867835" y="1735670"/>
                  </a:lnTo>
                  <a:lnTo>
                    <a:pt x="0" y="867835"/>
                  </a:lnTo>
                  <a:lnTo>
                    <a:pt x="867835" y="0"/>
                  </a:lnTo>
                  <a:lnTo>
                    <a:pt x="867835" y="43391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 flipH="1">
            <a:off x="6426665" y="708786"/>
            <a:ext cx="2404323" cy="2690993"/>
            <a:chOff x="3212261" y="1204086"/>
            <a:chExt cx="2404323" cy="2690993"/>
          </a:xfrm>
        </p:grpSpPr>
        <p:sp>
          <p:nvSpPr>
            <p:cNvPr id="10" name="等腰三角形 9"/>
            <p:cNvSpPr/>
            <p:nvPr/>
          </p:nvSpPr>
          <p:spPr>
            <a:xfrm>
              <a:off x="3212261" y="1905000"/>
              <a:ext cx="586154" cy="304800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 rot="13500000">
              <a:off x="3403252" y="1681748"/>
              <a:ext cx="2690993" cy="1735670"/>
            </a:xfrm>
            <a:custGeom>
              <a:avLst/>
              <a:gdLst>
                <a:gd name="connsiteX0" fmla="*/ 2690993 w 2690993"/>
                <a:gd name="connsiteY0" fmla="*/ 433918 h 1735670"/>
                <a:gd name="connsiteX1" fmla="*/ 1823158 w 2690993"/>
                <a:gd name="connsiteY1" fmla="*/ 1301753 h 1735670"/>
                <a:gd name="connsiteX2" fmla="*/ 867835 w 2690993"/>
                <a:gd name="connsiteY2" fmla="*/ 1301753 h 1735670"/>
                <a:gd name="connsiteX3" fmla="*/ 867835 w 2690993"/>
                <a:gd name="connsiteY3" fmla="*/ 1735670 h 1735670"/>
                <a:gd name="connsiteX4" fmla="*/ 0 w 2690993"/>
                <a:gd name="connsiteY4" fmla="*/ 867835 h 1735670"/>
                <a:gd name="connsiteX5" fmla="*/ 867835 w 2690993"/>
                <a:gd name="connsiteY5" fmla="*/ 0 h 1735670"/>
                <a:gd name="connsiteX6" fmla="*/ 867835 w 2690993"/>
                <a:gd name="connsiteY6" fmla="*/ 433918 h 1735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993" h="1735670">
                  <a:moveTo>
                    <a:pt x="2690993" y="433918"/>
                  </a:moveTo>
                  <a:lnTo>
                    <a:pt x="1823158" y="1301753"/>
                  </a:lnTo>
                  <a:lnTo>
                    <a:pt x="867835" y="1301753"/>
                  </a:lnTo>
                  <a:lnTo>
                    <a:pt x="867835" y="1735670"/>
                  </a:lnTo>
                  <a:lnTo>
                    <a:pt x="0" y="867835"/>
                  </a:lnTo>
                  <a:lnTo>
                    <a:pt x="867835" y="0"/>
                  </a:lnTo>
                  <a:lnTo>
                    <a:pt x="867835" y="43391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flipV="1">
            <a:off x="3254840" y="3137661"/>
            <a:ext cx="2404323" cy="2690993"/>
            <a:chOff x="3212261" y="1204086"/>
            <a:chExt cx="2404323" cy="2690993"/>
          </a:xfrm>
        </p:grpSpPr>
        <p:sp>
          <p:nvSpPr>
            <p:cNvPr id="13" name="等腰三角形 12"/>
            <p:cNvSpPr/>
            <p:nvPr/>
          </p:nvSpPr>
          <p:spPr>
            <a:xfrm>
              <a:off x="3212261" y="1905000"/>
              <a:ext cx="586154" cy="304800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 rot="13500000">
              <a:off x="3403252" y="1681748"/>
              <a:ext cx="2690993" cy="1735670"/>
            </a:xfrm>
            <a:custGeom>
              <a:avLst/>
              <a:gdLst>
                <a:gd name="connsiteX0" fmla="*/ 2690993 w 2690993"/>
                <a:gd name="connsiteY0" fmla="*/ 433918 h 1735670"/>
                <a:gd name="connsiteX1" fmla="*/ 1823158 w 2690993"/>
                <a:gd name="connsiteY1" fmla="*/ 1301753 h 1735670"/>
                <a:gd name="connsiteX2" fmla="*/ 867835 w 2690993"/>
                <a:gd name="connsiteY2" fmla="*/ 1301753 h 1735670"/>
                <a:gd name="connsiteX3" fmla="*/ 867835 w 2690993"/>
                <a:gd name="connsiteY3" fmla="*/ 1735670 h 1735670"/>
                <a:gd name="connsiteX4" fmla="*/ 0 w 2690993"/>
                <a:gd name="connsiteY4" fmla="*/ 867835 h 1735670"/>
                <a:gd name="connsiteX5" fmla="*/ 867835 w 2690993"/>
                <a:gd name="connsiteY5" fmla="*/ 0 h 1735670"/>
                <a:gd name="connsiteX6" fmla="*/ 867835 w 2690993"/>
                <a:gd name="connsiteY6" fmla="*/ 433918 h 1735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993" h="1735670">
                  <a:moveTo>
                    <a:pt x="2690993" y="433918"/>
                  </a:moveTo>
                  <a:lnTo>
                    <a:pt x="1823158" y="1301753"/>
                  </a:lnTo>
                  <a:lnTo>
                    <a:pt x="867835" y="1301753"/>
                  </a:lnTo>
                  <a:lnTo>
                    <a:pt x="867835" y="1735670"/>
                  </a:lnTo>
                  <a:lnTo>
                    <a:pt x="0" y="867835"/>
                  </a:lnTo>
                  <a:lnTo>
                    <a:pt x="867835" y="0"/>
                  </a:lnTo>
                  <a:lnTo>
                    <a:pt x="867835" y="43391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 flipH="1" flipV="1">
            <a:off x="6426665" y="3137661"/>
            <a:ext cx="2404323" cy="2690993"/>
            <a:chOff x="3212261" y="1204086"/>
            <a:chExt cx="2404323" cy="2690993"/>
          </a:xfrm>
        </p:grpSpPr>
        <p:sp>
          <p:nvSpPr>
            <p:cNvPr id="16" name="等腰三角形 15"/>
            <p:cNvSpPr/>
            <p:nvPr/>
          </p:nvSpPr>
          <p:spPr>
            <a:xfrm>
              <a:off x="3212261" y="1905000"/>
              <a:ext cx="586154" cy="30480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 rot="13500000">
              <a:off x="3403252" y="1681748"/>
              <a:ext cx="2690993" cy="1735670"/>
            </a:xfrm>
            <a:custGeom>
              <a:avLst/>
              <a:gdLst>
                <a:gd name="connsiteX0" fmla="*/ 2690993 w 2690993"/>
                <a:gd name="connsiteY0" fmla="*/ 433918 h 1735670"/>
                <a:gd name="connsiteX1" fmla="*/ 1823158 w 2690993"/>
                <a:gd name="connsiteY1" fmla="*/ 1301753 h 1735670"/>
                <a:gd name="connsiteX2" fmla="*/ 867835 w 2690993"/>
                <a:gd name="connsiteY2" fmla="*/ 1301753 h 1735670"/>
                <a:gd name="connsiteX3" fmla="*/ 867835 w 2690993"/>
                <a:gd name="connsiteY3" fmla="*/ 1735670 h 1735670"/>
                <a:gd name="connsiteX4" fmla="*/ 0 w 2690993"/>
                <a:gd name="connsiteY4" fmla="*/ 867835 h 1735670"/>
                <a:gd name="connsiteX5" fmla="*/ 867835 w 2690993"/>
                <a:gd name="connsiteY5" fmla="*/ 0 h 1735670"/>
                <a:gd name="connsiteX6" fmla="*/ 867835 w 2690993"/>
                <a:gd name="connsiteY6" fmla="*/ 433918 h 1735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90993" h="1735670">
                  <a:moveTo>
                    <a:pt x="2690993" y="433918"/>
                  </a:moveTo>
                  <a:lnTo>
                    <a:pt x="1823158" y="1301753"/>
                  </a:lnTo>
                  <a:lnTo>
                    <a:pt x="867835" y="1301753"/>
                  </a:lnTo>
                  <a:lnTo>
                    <a:pt x="867835" y="1735670"/>
                  </a:lnTo>
                  <a:lnTo>
                    <a:pt x="0" y="867835"/>
                  </a:lnTo>
                  <a:lnTo>
                    <a:pt x="867835" y="0"/>
                  </a:lnTo>
                  <a:lnTo>
                    <a:pt x="867835" y="43391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8863135" y="1948021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明星娱乐类</a:t>
            </a:r>
            <a:endParaRPr lang="zh-CN" altLang="zh-CN" sz="1600" dirty="0"/>
          </a:p>
        </p:txBody>
      </p:sp>
      <p:sp>
        <p:nvSpPr>
          <p:cNvPr id="19" name="矩形 18"/>
          <p:cNvSpPr/>
          <p:nvPr/>
        </p:nvSpPr>
        <p:spPr>
          <a:xfrm>
            <a:off x="8360814" y="2278376"/>
            <a:ext cx="2930375" cy="116737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200" dirty="0" smtClean="0"/>
              <a:t>明星本来就有庞大的粉丝群，明星都是“自带流量体”，加上娱乐充满趣味，关注基数相对比较大，相对来说，明星娱乐类的文章容易成为爆款文章。</a:t>
            </a:r>
            <a:endParaRPr lang="zh-CN" altLang="zh-CN" sz="1200" dirty="0" smtClean="0"/>
          </a:p>
        </p:txBody>
      </p:sp>
      <p:sp>
        <p:nvSpPr>
          <p:cNvPr id="20" name="文本框 19"/>
          <p:cNvSpPr txBox="1"/>
          <p:nvPr/>
        </p:nvSpPr>
        <p:spPr>
          <a:xfrm>
            <a:off x="8863135" y="3592021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生活实用类</a:t>
            </a:r>
            <a:endParaRPr lang="zh-CN" altLang="zh-CN" sz="1600" dirty="0"/>
          </a:p>
        </p:txBody>
      </p:sp>
      <p:sp>
        <p:nvSpPr>
          <p:cNvPr id="21" name="矩形 20"/>
          <p:cNvSpPr/>
          <p:nvPr/>
        </p:nvSpPr>
        <p:spPr>
          <a:xfrm>
            <a:off x="8360814" y="3922376"/>
            <a:ext cx="2930375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生活就是茶米油盐酱醋茶，生活实用类文章与受众的生活非常接近，利益密切相关，所以更感兴趣，更容易被打动</a:t>
            </a:r>
            <a:endParaRPr lang="zh-CN" altLang="zh-CN" sz="1200" dirty="0"/>
          </a:p>
        </p:txBody>
      </p:sp>
      <p:sp>
        <p:nvSpPr>
          <p:cNvPr id="22" name="文本框 21"/>
          <p:cNvSpPr txBox="1"/>
          <p:nvPr/>
        </p:nvSpPr>
        <p:spPr>
          <a:xfrm>
            <a:off x="3243167" y="1948021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重大时事类</a:t>
            </a:r>
            <a:endParaRPr lang="zh-CN" altLang="zh-CN" sz="1600" dirty="0"/>
          </a:p>
        </p:txBody>
      </p:sp>
      <p:sp>
        <p:nvSpPr>
          <p:cNvPr id="23" name="矩形 22"/>
          <p:cNvSpPr/>
          <p:nvPr/>
        </p:nvSpPr>
        <p:spPr>
          <a:xfrm>
            <a:off x="904136" y="2278376"/>
            <a:ext cx="2930375" cy="1015663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重大时事由于影响范围广，意义重大，从价值角度比较显要。同时重大时事与不同领域、不同职业的受众都息息相关，从受众角度比较普遍。因此，重大时事类选题的文章容易成为爆款文章。</a:t>
            </a:r>
            <a:endParaRPr lang="zh-CN" altLang="zh-CN" sz="1200" dirty="0"/>
          </a:p>
        </p:txBody>
      </p:sp>
      <p:sp>
        <p:nvSpPr>
          <p:cNvPr id="24" name="文本框 23"/>
          <p:cNvSpPr txBox="1"/>
          <p:nvPr/>
        </p:nvSpPr>
        <p:spPr>
          <a:xfrm>
            <a:off x="3010449" y="3593458"/>
            <a:ext cx="1025922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zh-CN" sz="1600" b="1" dirty="0" smtClean="0"/>
              <a:t>情感共鸣类</a:t>
            </a:r>
            <a:endParaRPr lang="zh-CN" altLang="zh-CN" sz="1600" dirty="0"/>
          </a:p>
        </p:txBody>
      </p:sp>
      <p:sp>
        <p:nvSpPr>
          <p:cNvPr id="25" name="矩形 24"/>
          <p:cNvSpPr/>
          <p:nvPr/>
        </p:nvSpPr>
        <p:spPr>
          <a:xfrm>
            <a:off x="900811" y="3923813"/>
            <a:ext cx="2930375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zh-CN" altLang="zh-CN" sz="1200" dirty="0" smtClean="0"/>
              <a:t>情感是人对价值的主观反映，情感是最能打动人的东西，情感会让人潸然泪下，情感会引发强烈的共鸣，爆款也就自然水到渠成了。</a:t>
            </a:r>
            <a:endParaRPr lang="zh-CN" altLang="zh-CN" sz="1200" dirty="0"/>
          </a:p>
        </p:txBody>
      </p:sp>
      <p:grpSp>
        <p:nvGrpSpPr>
          <p:cNvPr id="26" name="组合 25"/>
          <p:cNvGrpSpPr/>
          <p:nvPr/>
        </p:nvGrpSpPr>
        <p:grpSpPr>
          <a:xfrm>
            <a:off x="331599" y="222348"/>
            <a:ext cx="1204384" cy="400110"/>
            <a:chOff x="331599" y="222348"/>
            <a:chExt cx="1204384" cy="400110"/>
          </a:xfrm>
        </p:grpSpPr>
        <p:sp>
          <p:nvSpPr>
            <p:cNvPr id="27" name="矩形 26"/>
            <p:cNvSpPr/>
            <p:nvPr/>
          </p:nvSpPr>
          <p:spPr>
            <a:xfrm>
              <a:off x="331599" y="350965"/>
              <a:ext cx="142875" cy="1428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474474" y="222348"/>
              <a:ext cx="1061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latin typeface="+mn-ea"/>
                </a:rPr>
                <a:t>1.3</a:t>
              </a:r>
              <a:r>
                <a:rPr lang="zh-CN" altLang="en-US" sz="2000" dirty="0" smtClean="0">
                  <a:latin typeface="+mn-ea"/>
                </a:rPr>
                <a:t>类型</a:t>
              </a:r>
              <a:endParaRPr lang="zh-CN" altLang="en-US" sz="2000" dirty="0">
                <a:latin typeface="+mn-ea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2566013" y="5693223"/>
            <a:ext cx="7059975" cy="58105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+mn-ea"/>
              </a:rPr>
              <a:t>爆款图文的主要类型</a:t>
            </a:r>
            <a:endParaRPr lang="zh-CN" altLang="en-US" sz="2400" dirty="0">
              <a:latin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 rot="18900000">
            <a:off x="4832391" y="2063831"/>
            <a:ext cx="607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 rot="2700000" flipH="1">
            <a:off x="6596403" y="2063832"/>
            <a:ext cx="663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 rot="2700000">
            <a:off x="4792003" y="3808226"/>
            <a:ext cx="676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 rot="18900000" flipH="1">
            <a:off x="6608099" y="3797100"/>
            <a:ext cx="662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Impact" panose="020B0806030902050204" pitchFamily="34" charset="0"/>
              </a:rPr>
              <a:t>04</a:t>
            </a:r>
            <a:endParaRPr lang="zh-CN" alt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 flipH="1">
            <a:off x="2962275" y="3752850"/>
            <a:ext cx="9229725" cy="31051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flipH="1">
            <a:off x="5743574" y="3752851"/>
            <a:ext cx="6448425" cy="3105150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>
            <a:spLocks noChangeArrowheads="1"/>
          </p:cNvSpPr>
          <p:nvPr/>
        </p:nvSpPr>
        <p:spPr bwMode="auto">
          <a:xfrm>
            <a:off x="9019944" y="4009960"/>
            <a:ext cx="1009881" cy="2451165"/>
          </a:xfrm>
          <a:custGeom>
            <a:avLst/>
            <a:gdLst>
              <a:gd name="connsiteX0" fmla="*/ 100965 w 351359"/>
              <a:gd name="connsiteY0" fmla="*/ 167151 h 852813"/>
              <a:gd name="connsiteX1" fmla="*/ 141351 w 351359"/>
              <a:gd name="connsiteY1" fmla="*/ 167151 h 852813"/>
              <a:gd name="connsiteX2" fmla="*/ 149429 w 351359"/>
              <a:gd name="connsiteY2" fmla="*/ 167151 h 852813"/>
              <a:gd name="connsiteX3" fmla="*/ 250394 w 351359"/>
              <a:gd name="connsiteY3" fmla="*/ 167151 h 852813"/>
              <a:gd name="connsiteX4" fmla="*/ 351359 w 351359"/>
              <a:gd name="connsiteY4" fmla="*/ 269184 h 852813"/>
              <a:gd name="connsiteX5" fmla="*/ 351359 w 351359"/>
              <a:gd name="connsiteY5" fmla="*/ 465088 h 852813"/>
              <a:gd name="connsiteX6" fmla="*/ 319050 w 351359"/>
              <a:gd name="connsiteY6" fmla="*/ 497738 h 852813"/>
              <a:gd name="connsiteX7" fmla="*/ 286741 w 351359"/>
              <a:gd name="connsiteY7" fmla="*/ 465088 h 852813"/>
              <a:gd name="connsiteX8" fmla="*/ 286741 w 351359"/>
              <a:gd name="connsiteY8" fmla="*/ 350811 h 852813"/>
              <a:gd name="connsiteX9" fmla="*/ 286741 w 351359"/>
              <a:gd name="connsiteY9" fmla="*/ 281428 h 852813"/>
              <a:gd name="connsiteX10" fmla="*/ 270587 w 351359"/>
              <a:gd name="connsiteY10" fmla="*/ 281428 h 852813"/>
              <a:gd name="connsiteX11" fmla="*/ 270587 w 351359"/>
              <a:gd name="connsiteY11" fmla="*/ 354892 h 852813"/>
              <a:gd name="connsiteX12" fmla="*/ 270587 w 351359"/>
              <a:gd name="connsiteY12" fmla="*/ 481413 h 852813"/>
              <a:gd name="connsiteX13" fmla="*/ 270587 w 351359"/>
              <a:gd name="connsiteY13" fmla="*/ 497738 h 852813"/>
              <a:gd name="connsiteX14" fmla="*/ 270587 w 351359"/>
              <a:gd name="connsiteY14" fmla="*/ 807919 h 852813"/>
              <a:gd name="connsiteX15" fmla="*/ 226162 w 351359"/>
              <a:gd name="connsiteY15" fmla="*/ 852813 h 852813"/>
              <a:gd name="connsiteX16" fmla="*/ 185776 w 351359"/>
              <a:gd name="connsiteY16" fmla="*/ 807919 h 852813"/>
              <a:gd name="connsiteX17" fmla="*/ 185776 w 351359"/>
              <a:gd name="connsiteY17" fmla="*/ 497738 h 852813"/>
              <a:gd name="connsiteX18" fmla="*/ 169622 w 351359"/>
              <a:gd name="connsiteY18" fmla="*/ 497738 h 852813"/>
              <a:gd name="connsiteX19" fmla="*/ 169622 w 351359"/>
              <a:gd name="connsiteY19" fmla="*/ 807919 h 852813"/>
              <a:gd name="connsiteX20" fmla="*/ 125197 w 351359"/>
              <a:gd name="connsiteY20" fmla="*/ 852813 h 852813"/>
              <a:gd name="connsiteX21" fmla="*/ 80772 w 351359"/>
              <a:gd name="connsiteY21" fmla="*/ 807919 h 852813"/>
              <a:gd name="connsiteX22" fmla="*/ 80772 w 351359"/>
              <a:gd name="connsiteY22" fmla="*/ 497738 h 852813"/>
              <a:gd name="connsiteX23" fmla="*/ 80772 w 351359"/>
              <a:gd name="connsiteY23" fmla="*/ 481413 h 852813"/>
              <a:gd name="connsiteX24" fmla="*/ 80772 w 351359"/>
              <a:gd name="connsiteY24" fmla="*/ 354892 h 852813"/>
              <a:gd name="connsiteX25" fmla="*/ 80772 w 351359"/>
              <a:gd name="connsiteY25" fmla="*/ 281428 h 852813"/>
              <a:gd name="connsiteX26" fmla="*/ 64618 w 351359"/>
              <a:gd name="connsiteY26" fmla="*/ 281428 h 852813"/>
              <a:gd name="connsiteX27" fmla="*/ 64618 w 351359"/>
              <a:gd name="connsiteY27" fmla="*/ 350811 h 852813"/>
              <a:gd name="connsiteX28" fmla="*/ 64618 w 351359"/>
              <a:gd name="connsiteY28" fmla="*/ 465088 h 852813"/>
              <a:gd name="connsiteX29" fmla="*/ 32309 w 351359"/>
              <a:gd name="connsiteY29" fmla="*/ 497738 h 852813"/>
              <a:gd name="connsiteX30" fmla="*/ 0 w 351359"/>
              <a:gd name="connsiteY30" fmla="*/ 465088 h 852813"/>
              <a:gd name="connsiteX31" fmla="*/ 0 w 351359"/>
              <a:gd name="connsiteY31" fmla="*/ 269184 h 852813"/>
              <a:gd name="connsiteX32" fmla="*/ 100965 w 351359"/>
              <a:gd name="connsiteY32" fmla="*/ 167151 h 852813"/>
              <a:gd name="connsiteX33" fmla="*/ 174828 w 351359"/>
              <a:gd name="connsiteY33" fmla="*/ 0 h 852813"/>
              <a:gd name="connsiteX34" fmla="*/ 249023 w 351359"/>
              <a:gd name="connsiteY34" fmla="*/ 75900 h 852813"/>
              <a:gd name="connsiteX35" fmla="*/ 174828 w 351359"/>
              <a:gd name="connsiteY35" fmla="*/ 151800 h 852813"/>
              <a:gd name="connsiteX36" fmla="*/ 100633 w 351359"/>
              <a:gd name="connsiteY36" fmla="*/ 75900 h 852813"/>
              <a:gd name="connsiteX37" fmla="*/ 174828 w 351359"/>
              <a:gd name="connsiteY37" fmla="*/ 0 h 85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51359" h="852813">
                <a:moveTo>
                  <a:pt x="100965" y="167151"/>
                </a:moveTo>
                <a:cubicBezTo>
                  <a:pt x="100965" y="167151"/>
                  <a:pt x="100965" y="167151"/>
                  <a:pt x="141351" y="167151"/>
                </a:cubicBezTo>
                <a:cubicBezTo>
                  <a:pt x="141351" y="167151"/>
                  <a:pt x="141351" y="167151"/>
                  <a:pt x="149429" y="167151"/>
                </a:cubicBezTo>
                <a:cubicBezTo>
                  <a:pt x="149429" y="167151"/>
                  <a:pt x="149429" y="167151"/>
                  <a:pt x="250394" y="167151"/>
                </a:cubicBezTo>
                <a:cubicBezTo>
                  <a:pt x="306934" y="167151"/>
                  <a:pt x="351359" y="212046"/>
                  <a:pt x="351359" y="269184"/>
                </a:cubicBezTo>
                <a:cubicBezTo>
                  <a:pt x="351359" y="269184"/>
                  <a:pt x="351359" y="269184"/>
                  <a:pt x="351359" y="465088"/>
                </a:cubicBezTo>
                <a:cubicBezTo>
                  <a:pt x="351359" y="485494"/>
                  <a:pt x="335205" y="497738"/>
                  <a:pt x="319050" y="497738"/>
                </a:cubicBezTo>
                <a:cubicBezTo>
                  <a:pt x="298857" y="497738"/>
                  <a:pt x="286741" y="485494"/>
                  <a:pt x="286741" y="465088"/>
                </a:cubicBezTo>
                <a:cubicBezTo>
                  <a:pt x="286741" y="465088"/>
                  <a:pt x="286741" y="465088"/>
                  <a:pt x="286741" y="350811"/>
                </a:cubicBezTo>
                <a:cubicBezTo>
                  <a:pt x="286741" y="350811"/>
                  <a:pt x="286741" y="350811"/>
                  <a:pt x="286741" y="281428"/>
                </a:cubicBezTo>
                <a:cubicBezTo>
                  <a:pt x="286741" y="281428"/>
                  <a:pt x="286741" y="281428"/>
                  <a:pt x="270587" y="281428"/>
                </a:cubicBezTo>
                <a:cubicBezTo>
                  <a:pt x="270587" y="281428"/>
                  <a:pt x="270587" y="281428"/>
                  <a:pt x="270587" y="354892"/>
                </a:cubicBezTo>
                <a:cubicBezTo>
                  <a:pt x="270587" y="354892"/>
                  <a:pt x="270587" y="354892"/>
                  <a:pt x="270587" y="481413"/>
                </a:cubicBezTo>
                <a:cubicBezTo>
                  <a:pt x="270587" y="481413"/>
                  <a:pt x="270587" y="481413"/>
                  <a:pt x="270587" y="497738"/>
                </a:cubicBezTo>
                <a:cubicBezTo>
                  <a:pt x="270587" y="497738"/>
                  <a:pt x="270587" y="497738"/>
                  <a:pt x="270587" y="807919"/>
                </a:cubicBezTo>
                <a:cubicBezTo>
                  <a:pt x="270587" y="832407"/>
                  <a:pt x="250394" y="852813"/>
                  <a:pt x="226162" y="852813"/>
                </a:cubicBezTo>
                <a:cubicBezTo>
                  <a:pt x="201930" y="852813"/>
                  <a:pt x="185776" y="832407"/>
                  <a:pt x="185776" y="807919"/>
                </a:cubicBezTo>
                <a:cubicBezTo>
                  <a:pt x="185776" y="807919"/>
                  <a:pt x="185776" y="807919"/>
                  <a:pt x="185776" y="497738"/>
                </a:cubicBezTo>
                <a:cubicBezTo>
                  <a:pt x="185776" y="497738"/>
                  <a:pt x="185776" y="497738"/>
                  <a:pt x="169622" y="497738"/>
                </a:cubicBezTo>
                <a:cubicBezTo>
                  <a:pt x="169622" y="497738"/>
                  <a:pt x="169622" y="497738"/>
                  <a:pt x="169622" y="807919"/>
                </a:cubicBezTo>
                <a:cubicBezTo>
                  <a:pt x="169622" y="832407"/>
                  <a:pt x="149429" y="852813"/>
                  <a:pt x="125197" y="852813"/>
                </a:cubicBezTo>
                <a:cubicBezTo>
                  <a:pt x="100965" y="852813"/>
                  <a:pt x="80772" y="832407"/>
                  <a:pt x="80772" y="807919"/>
                </a:cubicBezTo>
                <a:cubicBezTo>
                  <a:pt x="80772" y="807919"/>
                  <a:pt x="80772" y="807919"/>
                  <a:pt x="80772" y="497738"/>
                </a:cubicBezTo>
                <a:cubicBezTo>
                  <a:pt x="80772" y="497738"/>
                  <a:pt x="80772" y="497738"/>
                  <a:pt x="80772" y="481413"/>
                </a:cubicBezTo>
                <a:cubicBezTo>
                  <a:pt x="80772" y="481413"/>
                  <a:pt x="80772" y="481413"/>
                  <a:pt x="80772" y="354892"/>
                </a:cubicBezTo>
                <a:cubicBezTo>
                  <a:pt x="80772" y="354892"/>
                  <a:pt x="80772" y="354892"/>
                  <a:pt x="80772" y="281428"/>
                </a:cubicBezTo>
                <a:cubicBezTo>
                  <a:pt x="80772" y="281428"/>
                  <a:pt x="80772" y="281428"/>
                  <a:pt x="64618" y="281428"/>
                </a:cubicBezTo>
                <a:cubicBezTo>
                  <a:pt x="64618" y="281428"/>
                  <a:pt x="64618" y="281428"/>
                  <a:pt x="64618" y="350811"/>
                </a:cubicBezTo>
                <a:cubicBezTo>
                  <a:pt x="64618" y="350811"/>
                  <a:pt x="64618" y="350811"/>
                  <a:pt x="64618" y="465088"/>
                </a:cubicBezTo>
                <a:cubicBezTo>
                  <a:pt x="64618" y="485494"/>
                  <a:pt x="52502" y="497738"/>
                  <a:pt x="32309" y="497738"/>
                </a:cubicBezTo>
                <a:cubicBezTo>
                  <a:pt x="16154" y="497738"/>
                  <a:pt x="0" y="485494"/>
                  <a:pt x="0" y="465088"/>
                </a:cubicBezTo>
                <a:cubicBezTo>
                  <a:pt x="0" y="465088"/>
                  <a:pt x="0" y="465088"/>
                  <a:pt x="0" y="269184"/>
                </a:cubicBezTo>
                <a:cubicBezTo>
                  <a:pt x="4039" y="212046"/>
                  <a:pt x="48463" y="167151"/>
                  <a:pt x="100965" y="167151"/>
                </a:cubicBezTo>
                <a:close/>
                <a:moveTo>
                  <a:pt x="174828" y="0"/>
                </a:moveTo>
                <a:cubicBezTo>
                  <a:pt x="215805" y="0"/>
                  <a:pt x="249023" y="33982"/>
                  <a:pt x="249023" y="75900"/>
                </a:cubicBezTo>
                <a:cubicBezTo>
                  <a:pt x="249023" y="117818"/>
                  <a:pt x="215805" y="151800"/>
                  <a:pt x="174828" y="151800"/>
                </a:cubicBezTo>
                <a:cubicBezTo>
                  <a:pt x="133851" y="151800"/>
                  <a:pt x="100633" y="117818"/>
                  <a:pt x="100633" y="75900"/>
                </a:cubicBezTo>
                <a:cubicBezTo>
                  <a:pt x="100633" y="33982"/>
                  <a:pt x="133851" y="0"/>
                  <a:pt x="1748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8112744" y="622458"/>
            <a:ext cx="2824280" cy="3200334"/>
          </a:xfrm>
          <a:custGeom>
            <a:avLst/>
            <a:gdLst>
              <a:gd name="connsiteX0" fmla="*/ 1412140 w 2824280"/>
              <a:gd name="connsiteY0" fmla="*/ 0 h 3200334"/>
              <a:gd name="connsiteX1" fmla="*/ 2824280 w 2824280"/>
              <a:gd name="connsiteY1" fmla="*/ 1412140 h 3200334"/>
              <a:gd name="connsiteX2" fmla="*/ 1696735 w 2824280"/>
              <a:gd name="connsiteY2" fmla="*/ 2795590 h 3200334"/>
              <a:gd name="connsiteX3" fmla="*/ 1632690 w 2824280"/>
              <a:gd name="connsiteY3" fmla="*/ 2805365 h 3200334"/>
              <a:gd name="connsiteX4" fmla="*/ 1414462 w 2824280"/>
              <a:gd name="connsiteY4" fmla="*/ 3200334 h 3200334"/>
              <a:gd name="connsiteX5" fmla="*/ 1196662 w 2824280"/>
              <a:gd name="connsiteY5" fmla="*/ 2806139 h 3200334"/>
              <a:gd name="connsiteX6" fmla="*/ 1127545 w 2824280"/>
              <a:gd name="connsiteY6" fmla="*/ 2795590 h 3200334"/>
              <a:gd name="connsiteX7" fmla="*/ 0 w 2824280"/>
              <a:gd name="connsiteY7" fmla="*/ 1412140 h 3200334"/>
              <a:gd name="connsiteX8" fmla="*/ 1412140 w 2824280"/>
              <a:gd name="connsiteY8" fmla="*/ 0 h 3200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4280" h="3200334">
                <a:moveTo>
                  <a:pt x="1412140" y="0"/>
                </a:moveTo>
                <a:cubicBezTo>
                  <a:pt x="2192043" y="0"/>
                  <a:pt x="2824280" y="632237"/>
                  <a:pt x="2824280" y="1412140"/>
                </a:cubicBezTo>
                <a:cubicBezTo>
                  <a:pt x="2824280" y="2094555"/>
                  <a:pt x="2340224" y="2663914"/>
                  <a:pt x="1696735" y="2795590"/>
                </a:cubicBezTo>
                <a:lnTo>
                  <a:pt x="1632690" y="2805365"/>
                </a:lnTo>
                <a:lnTo>
                  <a:pt x="1414462" y="3200334"/>
                </a:lnTo>
                <a:lnTo>
                  <a:pt x="1196662" y="2806139"/>
                </a:lnTo>
                <a:lnTo>
                  <a:pt x="1127545" y="2795590"/>
                </a:lnTo>
                <a:cubicBezTo>
                  <a:pt x="484056" y="2663914"/>
                  <a:pt x="0" y="2094555"/>
                  <a:pt x="0" y="1412140"/>
                </a:cubicBezTo>
                <a:cubicBezTo>
                  <a:pt x="0" y="632237"/>
                  <a:pt x="632237" y="0"/>
                  <a:pt x="141214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788025" y="1703829"/>
            <a:ext cx="1641475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</a:rPr>
              <a:t>实战演练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08880" y="1767915"/>
            <a:ext cx="72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285080" y="3872002"/>
            <a:ext cx="72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2442597" y="1818650"/>
            <a:ext cx="4706861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2000" dirty="0" smtClean="0"/>
              <a:t>去微信公众号找</a:t>
            </a:r>
            <a:r>
              <a:rPr lang="en-US" altLang="zh-CN" sz="2000" dirty="0" smtClean="0"/>
              <a:t>10</a:t>
            </a:r>
            <a:r>
              <a:rPr lang="zh-CN" altLang="en-US" sz="2000" dirty="0" smtClean="0"/>
              <a:t>篇</a:t>
            </a:r>
            <a:r>
              <a:rPr lang="en-US" altLang="zh-CN" sz="2000" dirty="0" smtClean="0"/>
              <a:t>10</a:t>
            </a:r>
            <a:r>
              <a:rPr lang="zh-CN" altLang="en-US" sz="2000" dirty="0" smtClean="0"/>
              <a:t>万</a:t>
            </a:r>
            <a:r>
              <a:rPr lang="en-US" altLang="zh-CN" sz="2000" dirty="0" smtClean="0"/>
              <a:t>+</a:t>
            </a:r>
            <a:r>
              <a:rPr lang="zh-CN" altLang="en-US" sz="2000" dirty="0" smtClean="0"/>
              <a:t>的文章，分析其选题，主要受众，写作模式</a:t>
            </a:r>
            <a:endParaRPr lang="zh-CN" altLang="zh-CN" sz="2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2499746" y="3827487"/>
            <a:ext cx="4706861" cy="70788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2000" dirty="0" smtClean="0"/>
              <a:t>结合自己所选的内容领域，模仿写一篇爆款文章。</a:t>
            </a:r>
            <a:endParaRPr lang="zh-CN" altLang="zh-CN" sz="2000" dirty="0"/>
          </a:p>
        </p:txBody>
      </p:sp>
      <p:sp>
        <p:nvSpPr>
          <p:cNvPr id="17" name="文本框 16"/>
          <p:cNvSpPr txBox="1"/>
          <p:nvPr/>
        </p:nvSpPr>
        <p:spPr>
          <a:xfrm>
            <a:off x="1294074" y="1629608"/>
            <a:ext cx="705321" cy="1015663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</a:rPr>
              <a:t>01</a:t>
            </a:r>
            <a:endParaRPr lang="zh-CN" altLang="en-US" sz="6000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03598" y="3751426"/>
            <a:ext cx="798295" cy="1015663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6000" dirty="0">
                <a:solidFill>
                  <a:schemeClr val="bg1">
                    <a:lumMod val="65000"/>
                  </a:schemeClr>
                </a:solidFill>
                <a:latin typeface="Impact" panose="020B0806030902050204" pitchFamily="34" charset="0"/>
              </a:rPr>
              <a:t>02</a:t>
            </a:r>
            <a:endParaRPr lang="zh-CN" altLang="en-US" sz="6000" dirty="0">
              <a:solidFill>
                <a:schemeClr val="bg1">
                  <a:lumMod val="65000"/>
                </a:schemeClr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" y="0"/>
            <a:ext cx="12191999" cy="3434180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  <a:gd name="connsiteX0-1" fmla="*/ 0 w 12191999"/>
              <a:gd name="connsiteY0-2" fmla="*/ 0 h 3434180"/>
              <a:gd name="connsiteX1-3" fmla="*/ 12191999 w 12191999"/>
              <a:gd name="connsiteY1-4" fmla="*/ 0 h 3434180"/>
              <a:gd name="connsiteX2-5" fmla="*/ 12191999 w 12191999"/>
              <a:gd name="connsiteY2-6" fmla="*/ 766762 h 3434180"/>
              <a:gd name="connsiteX3-7" fmla="*/ 12191999 w 12191999"/>
              <a:gd name="connsiteY3-8" fmla="*/ 772572 h 3434180"/>
              <a:gd name="connsiteX4-9" fmla="*/ 0 w 12191999"/>
              <a:gd name="connsiteY4-10" fmla="*/ 772571 h 3434180"/>
              <a:gd name="connsiteX5" fmla="*/ 0 w 12191999"/>
              <a:gd name="connsiteY5" fmla="*/ 0 h 34341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" y="connsiteY5"/>
              </a:cxn>
            </a:cxnLst>
            <a:rect l="l" t="t" r="r" b="b"/>
            <a:pathLst>
              <a:path w="12191999" h="3434180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6769099" y="3173840"/>
                  <a:pt x="3175" y="5311408"/>
                  <a:pt x="0" y="77257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任意多边形 12"/>
          <p:cNvSpPr/>
          <p:nvPr/>
        </p:nvSpPr>
        <p:spPr>
          <a:xfrm>
            <a:off x="1" y="0"/>
            <a:ext cx="12191999" cy="2960788"/>
          </a:xfrm>
          <a:custGeom>
            <a:avLst/>
            <a:gdLst>
              <a:gd name="connsiteX0" fmla="*/ 0 w 12191999"/>
              <a:gd name="connsiteY0" fmla="*/ 0 h 2960788"/>
              <a:gd name="connsiteX1" fmla="*/ 12191999 w 12191999"/>
              <a:gd name="connsiteY1" fmla="*/ 0 h 2960788"/>
              <a:gd name="connsiteX2" fmla="*/ 12191999 w 12191999"/>
              <a:gd name="connsiteY2" fmla="*/ 766762 h 2960788"/>
              <a:gd name="connsiteX3" fmla="*/ 12191999 w 12191999"/>
              <a:gd name="connsiteY3" fmla="*/ 772572 h 2960788"/>
              <a:gd name="connsiteX4" fmla="*/ 0 w 12191999"/>
              <a:gd name="connsiteY4" fmla="*/ 772571 h 296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2960788">
                <a:moveTo>
                  <a:pt x="0" y="0"/>
                </a:moveTo>
                <a:lnTo>
                  <a:pt x="12191999" y="0"/>
                </a:lnTo>
                <a:lnTo>
                  <a:pt x="12191999" y="766762"/>
                </a:lnTo>
                <a:lnTo>
                  <a:pt x="12191999" y="772572"/>
                </a:lnTo>
                <a:cubicBezTo>
                  <a:pt x="10198099" y="1497440"/>
                  <a:pt x="3175" y="5311408"/>
                  <a:pt x="0" y="7725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829567" y="372398"/>
            <a:ext cx="1037143" cy="221599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altLang="zh-CN" sz="13800" dirty="0" smtClean="0">
                <a:solidFill>
                  <a:schemeClr val="bg1"/>
                </a:solidFill>
                <a:latin typeface="+mj-ea"/>
                <a:ea typeface="+mj-ea"/>
              </a:rPr>
              <a:t>4</a:t>
            </a:r>
            <a:endParaRPr lang="zh-CN" altLang="en-US" sz="13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67852" y="1252165"/>
            <a:ext cx="5084725" cy="52322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新媒体平台内容创业</a:t>
            </a:r>
            <a:r>
              <a:rPr lang="en-US" altLang="zh-CN" sz="2800" dirty="0" smtClean="0">
                <a:solidFill>
                  <a:schemeClr val="bg1"/>
                </a:solidFill>
                <a:latin typeface="+mj-ea"/>
              </a:rPr>
              <a:t>——</a:t>
            </a:r>
            <a:r>
              <a:rPr lang="zh-CN" altLang="en-US" sz="2800" dirty="0" smtClean="0">
                <a:solidFill>
                  <a:schemeClr val="bg1"/>
                </a:solidFill>
                <a:latin typeface="+mj-ea"/>
              </a:rPr>
              <a:t>平台篇</a:t>
            </a:r>
            <a:endParaRPr lang="zh-CN" altLang="en-US" sz="28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53367" y="3763015"/>
            <a:ext cx="6517810" cy="92333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5400" dirty="0" smtClean="0">
                <a:solidFill>
                  <a:schemeClr val="tx2"/>
                </a:solidFill>
                <a:latin typeface="+mj-ea"/>
                <a:ea typeface="+mj-ea"/>
              </a:rPr>
              <a:t>4.2</a:t>
            </a:r>
            <a:r>
              <a:rPr lang="zh-CN" altLang="en-US" sz="5400" dirty="0" smtClean="0">
                <a:solidFill>
                  <a:schemeClr val="tx2"/>
                </a:solidFill>
                <a:latin typeface="+mj-ea"/>
                <a:ea typeface="+mj-ea"/>
              </a:rPr>
              <a:t>短视频类内容创业</a:t>
            </a:r>
            <a:endParaRPr lang="zh-CN" altLang="en-US" sz="5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29" name="任意多边形 28"/>
          <p:cNvSpPr/>
          <p:nvPr/>
        </p:nvSpPr>
        <p:spPr>
          <a:xfrm flipH="1" flipV="1">
            <a:off x="7229474" y="5840436"/>
            <a:ext cx="4962526" cy="1017564"/>
          </a:xfrm>
          <a:custGeom>
            <a:avLst/>
            <a:gdLst>
              <a:gd name="connsiteX0" fmla="*/ 853200 w 4962526"/>
              <a:gd name="connsiteY0" fmla="*/ 1017563 h 1017564"/>
              <a:gd name="connsiteX1" fmla="*/ 125934 w 4962526"/>
              <a:gd name="connsiteY1" fmla="*/ 913956 h 1017564"/>
              <a:gd name="connsiteX2" fmla="*/ 0 w 4962526"/>
              <a:gd name="connsiteY2" fmla="*/ 861308 h 1017564"/>
              <a:gd name="connsiteX3" fmla="*/ 0 w 4962526"/>
              <a:gd name="connsiteY3" fmla="*/ 0 h 1017564"/>
              <a:gd name="connsiteX4" fmla="*/ 4962526 w 4962526"/>
              <a:gd name="connsiteY4" fmla="*/ 0 h 1017564"/>
              <a:gd name="connsiteX5" fmla="*/ 4657523 w 4962526"/>
              <a:gd name="connsiteY5" fmla="*/ 107970 h 1017564"/>
              <a:gd name="connsiteX6" fmla="*/ 853200 w 4962526"/>
              <a:gd name="connsiteY6" fmla="*/ 1017563 h 10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62526" h="1017564">
                <a:moveTo>
                  <a:pt x="853200" y="1017563"/>
                </a:moveTo>
                <a:cubicBezTo>
                  <a:pt x="579206" y="1017290"/>
                  <a:pt x="332622" y="985803"/>
                  <a:pt x="125934" y="913956"/>
                </a:cubicBezTo>
                <a:lnTo>
                  <a:pt x="0" y="861308"/>
                </a:lnTo>
                <a:lnTo>
                  <a:pt x="0" y="0"/>
                </a:lnTo>
                <a:lnTo>
                  <a:pt x="4962526" y="0"/>
                </a:lnTo>
                <a:lnTo>
                  <a:pt x="4657523" y="107970"/>
                </a:lnTo>
                <a:cubicBezTo>
                  <a:pt x="3483694" y="520331"/>
                  <a:pt x="1949175" y="1018657"/>
                  <a:pt x="853200" y="10175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29772" y="819150"/>
            <a:ext cx="4294803" cy="781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276313" y="1018333"/>
            <a:ext cx="2943387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短视频类内容创业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105613" y="1501131"/>
            <a:ext cx="1724882" cy="307777"/>
          </a:xfrm>
          <a:prstGeom prst="rect">
            <a:avLst/>
          </a:prstGeom>
          <a:noFill/>
        </p:spPr>
        <p:txBody>
          <a:bodyPr wrap="none" lIns="0" rIns="108000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请在此处添加小标题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6016" y="831972"/>
            <a:ext cx="788228" cy="78822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4"/>
          <p:cNvGrpSpPr/>
          <p:nvPr/>
        </p:nvGrpSpPr>
        <p:grpSpPr>
          <a:xfrm>
            <a:off x="934195" y="1029440"/>
            <a:ext cx="484058" cy="393292"/>
            <a:chOff x="3079231" y="3937966"/>
            <a:chExt cx="307195" cy="249594"/>
          </a:xfrm>
          <a:solidFill>
            <a:schemeClr val="accent1"/>
          </a:solidFill>
        </p:grpSpPr>
        <p:sp>
          <p:nvSpPr>
            <p:cNvPr id="16" name="Freeform 36"/>
            <p:cNvSpPr>
              <a:spLocks noEditPoints="1"/>
            </p:cNvSpPr>
            <p:nvPr/>
          </p:nvSpPr>
          <p:spPr bwMode="auto">
            <a:xfrm>
              <a:off x="3079231" y="3999404"/>
              <a:ext cx="211196" cy="188156"/>
            </a:xfrm>
            <a:custGeom>
              <a:avLst/>
              <a:gdLst>
                <a:gd name="T0" fmla="*/ 70 w 137"/>
                <a:gd name="T1" fmla="*/ 0 h 122"/>
                <a:gd name="T2" fmla="*/ 68 w 137"/>
                <a:gd name="T3" fmla="*/ 0 h 122"/>
                <a:gd name="T4" fmla="*/ 67 w 137"/>
                <a:gd name="T5" fmla="*/ 0 h 122"/>
                <a:gd name="T6" fmla="*/ 0 w 137"/>
                <a:gd name="T7" fmla="*/ 50 h 122"/>
                <a:gd name="T8" fmla="*/ 0 w 137"/>
                <a:gd name="T9" fmla="*/ 51 h 122"/>
                <a:gd name="T10" fmla="*/ 27 w 137"/>
                <a:gd name="T11" fmla="*/ 92 h 122"/>
                <a:gd name="T12" fmla="*/ 21 w 137"/>
                <a:gd name="T13" fmla="*/ 101 h 122"/>
                <a:gd name="T14" fmla="*/ 17 w 137"/>
                <a:gd name="T15" fmla="*/ 108 h 122"/>
                <a:gd name="T16" fmla="*/ 16 w 137"/>
                <a:gd name="T17" fmla="*/ 109 h 122"/>
                <a:gd name="T18" fmla="*/ 14 w 137"/>
                <a:gd name="T19" fmla="*/ 115 h 122"/>
                <a:gd name="T20" fmla="*/ 19 w 137"/>
                <a:gd name="T21" fmla="*/ 122 h 122"/>
                <a:gd name="T22" fmla="*/ 19 w 137"/>
                <a:gd name="T23" fmla="*/ 122 h 122"/>
                <a:gd name="T24" fmla="*/ 21 w 137"/>
                <a:gd name="T25" fmla="*/ 122 h 122"/>
                <a:gd name="T26" fmla="*/ 21 w 137"/>
                <a:gd name="T27" fmla="*/ 122 h 122"/>
                <a:gd name="T28" fmla="*/ 21 w 137"/>
                <a:gd name="T29" fmla="*/ 122 h 122"/>
                <a:gd name="T30" fmla="*/ 29 w 137"/>
                <a:gd name="T31" fmla="*/ 119 h 122"/>
                <a:gd name="T32" fmla="*/ 31 w 137"/>
                <a:gd name="T33" fmla="*/ 118 h 122"/>
                <a:gd name="T34" fmla="*/ 43 w 137"/>
                <a:gd name="T35" fmla="*/ 111 h 122"/>
                <a:gd name="T36" fmla="*/ 48 w 137"/>
                <a:gd name="T37" fmla="*/ 108 h 122"/>
                <a:gd name="T38" fmla="*/ 56 w 137"/>
                <a:gd name="T39" fmla="*/ 104 h 122"/>
                <a:gd name="T40" fmla="*/ 58 w 137"/>
                <a:gd name="T41" fmla="*/ 103 h 122"/>
                <a:gd name="T42" fmla="*/ 58 w 137"/>
                <a:gd name="T43" fmla="*/ 103 h 122"/>
                <a:gd name="T44" fmla="*/ 67 w 137"/>
                <a:gd name="T45" fmla="*/ 103 h 122"/>
                <a:gd name="T46" fmla="*/ 69 w 137"/>
                <a:gd name="T47" fmla="*/ 103 h 122"/>
                <a:gd name="T48" fmla="*/ 137 w 137"/>
                <a:gd name="T49" fmla="*/ 53 h 122"/>
                <a:gd name="T50" fmla="*/ 137 w 137"/>
                <a:gd name="T51" fmla="*/ 52 h 122"/>
                <a:gd name="T52" fmla="*/ 70 w 137"/>
                <a:gd name="T53" fmla="*/ 0 h 122"/>
                <a:gd name="T54" fmla="*/ 37 w 137"/>
                <a:gd name="T55" fmla="*/ 98 h 122"/>
                <a:gd name="T56" fmla="*/ 37 w 137"/>
                <a:gd name="T57" fmla="*/ 97 h 122"/>
                <a:gd name="T58" fmla="*/ 39 w 137"/>
                <a:gd name="T59" fmla="*/ 90 h 122"/>
                <a:gd name="T60" fmla="*/ 36 w 137"/>
                <a:gd name="T61" fmla="*/ 84 h 122"/>
                <a:gd name="T62" fmla="*/ 11 w 137"/>
                <a:gd name="T63" fmla="*/ 51 h 122"/>
                <a:gd name="T64" fmla="*/ 11 w 137"/>
                <a:gd name="T65" fmla="*/ 50 h 122"/>
                <a:gd name="T66" fmla="*/ 67 w 137"/>
                <a:gd name="T67" fmla="*/ 11 h 122"/>
                <a:gd name="T68" fmla="*/ 69 w 137"/>
                <a:gd name="T69" fmla="*/ 11 h 122"/>
                <a:gd name="T70" fmla="*/ 125 w 137"/>
                <a:gd name="T71" fmla="*/ 52 h 122"/>
                <a:gd name="T72" fmla="*/ 125 w 137"/>
                <a:gd name="T73" fmla="*/ 53 h 122"/>
                <a:gd name="T74" fmla="*/ 69 w 137"/>
                <a:gd name="T75" fmla="*/ 92 h 122"/>
                <a:gd name="T76" fmla="*/ 67 w 137"/>
                <a:gd name="T77" fmla="*/ 92 h 122"/>
                <a:gd name="T78" fmla="*/ 59 w 137"/>
                <a:gd name="T79" fmla="*/ 91 h 122"/>
                <a:gd name="T80" fmla="*/ 58 w 137"/>
                <a:gd name="T81" fmla="*/ 91 h 122"/>
                <a:gd name="T82" fmla="*/ 50 w 137"/>
                <a:gd name="T83" fmla="*/ 94 h 122"/>
                <a:gd name="T84" fmla="*/ 48 w 137"/>
                <a:gd name="T85" fmla="*/ 95 h 122"/>
                <a:gd name="T86" fmla="*/ 37 w 137"/>
                <a:gd name="T87" fmla="*/ 102 h 122"/>
                <a:gd name="T88" fmla="*/ 32 w 137"/>
                <a:gd name="T89" fmla="*/ 105 h 122"/>
                <a:gd name="T90" fmla="*/ 37 w 137"/>
                <a:gd name="T91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7" h="122">
                  <a:moveTo>
                    <a:pt x="70" y="0"/>
                  </a:moveTo>
                  <a:cubicBezTo>
                    <a:pt x="69" y="0"/>
                    <a:pt x="69" y="0"/>
                    <a:pt x="6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1" y="0"/>
                    <a:pt x="1" y="22"/>
                    <a:pt x="0" y="50"/>
                  </a:cubicBezTo>
                  <a:cubicBezTo>
                    <a:pt x="0" y="50"/>
                    <a:pt x="0" y="51"/>
                    <a:pt x="0" y="51"/>
                  </a:cubicBezTo>
                  <a:cubicBezTo>
                    <a:pt x="0" y="67"/>
                    <a:pt x="10" y="82"/>
                    <a:pt x="27" y="92"/>
                  </a:cubicBezTo>
                  <a:cubicBezTo>
                    <a:pt x="26" y="94"/>
                    <a:pt x="24" y="97"/>
                    <a:pt x="21" y="101"/>
                  </a:cubicBezTo>
                  <a:cubicBezTo>
                    <a:pt x="20" y="103"/>
                    <a:pt x="18" y="106"/>
                    <a:pt x="17" y="108"/>
                  </a:cubicBezTo>
                  <a:cubicBezTo>
                    <a:pt x="16" y="109"/>
                    <a:pt x="16" y="109"/>
                    <a:pt x="16" y="109"/>
                  </a:cubicBezTo>
                  <a:cubicBezTo>
                    <a:pt x="15" y="111"/>
                    <a:pt x="14" y="113"/>
                    <a:pt x="14" y="115"/>
                  </a:cubicBezTo>
                  <a:cubicBezTo>
                    <a:pt x="14" y="118"/>
                    <a:pt x="16" y="121"/>
                    <a:pt x="19" y="122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20" y="122"/>
                    <a:pt x="20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24" y="122"/>
                    <a:pt x="26" y="121"/>
                    <a:pt x="29" y="119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4" y="117"/>
                    <a:pt x="39" y="114"/>
                    <a:pt x="43" y="111"/>
                  </a:cubicBezTo>
                  <a:cubicBezTo>
                    <a:pt x="45" y="110"/>
                    <a:pt x="47" y="109"/>
                    <a:pt x="48" y="108"/>
                  </a:cubicBezTo>
                  <a:cubicBezTo>
                    <a:pt x="51" y="106"/>
                    <a:pt x="54" y="105"/>
                    <a:pt x="56" y="104"/>
                  </a:cubicBezTo>
                  <a:cubicBezTo>
                    <a:pt x="57" y="103"/>
                    <a:pt x="58" y="103"/>
                    <a:pt x="58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1" y="103"/>
                    <a:pt x="64" y="103"/>
                    <a:pt x="67" y="103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106" y="103"/>
                    <a:pt x="136" y="81"/>
                    <a:pt x="137" y="53"/>
                  </a:cubicBezTo>
                  <a:cubicBezTo>
                    <a:pt x="137" y="53"/>
                    <a:pt x="137" y="52"/>
                    <a:pt x="137" y="52"/>
                  </a:cubicBezTo>
                  <a:cubicBezTo>
                    <a:pt x="136" y="24"/>
                    <a:pt x="107" y="1"/>
                    <a:pt x="70" y="0"/>
                  </a:cubicBezTo>
                  <a:close/>
                  <a:moveTo>
                    <a:pt x="37" y="98"/>
                  </a:moveTo>
                  <a:cubicBezTo>
                    <a:pt x="37" y="97"/>
                    <a:pt x="37" y="97"/>
                    <a:pt x="37" y="97"/>
                  </a:cubicBezTo>
                  <a:cubicBezTo>
                    <a:pt x="38" y="95"/>
                    <a:pt x="39" y="93"/>
                    <a:pt x="39" y="90"/>
                  </a:cubicBezTo>
                  <a:cubicBezTo>
                    <a:pt x="39" y="89"/>
                    <a:pt x="38" y="85"/>
                    <a:pt x="36" y="84"/>
                  </a:cubicBezTo>
                  <a:cubicBezTo>
                    <a:pt x="20" y="76"/>
                    <a:pt x="11" y="64"/>
                    <a:pt x="11" y="51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2" y="29"/>
                    <a:pt x="37" y="11"/>
                    <a:pt x="67" y="11"/>
                  </a:cubicBezTo>
                  <a:cubicBezTo>
                    <a:pt x="68" y="11"/>
                    <a:pt x="69" y="11"/>
                    <a:pt x="69" y="11"/>
                  </a:cubicBezTo>
                  <a:cubicBezTo>
                    <a:pt x="100" y="12"/>
                    <a:pt x="126" y="31"/>
                    <a:pt x="125" y="52"/>
                  </a:cubicBezTo>
                  <a:cubicBezTo>
                    <a:pt x="125" y="53"/>
                    <a:pt x="125" y="53"/>
                    <a:pt x="125" y="53"/>
                  </a:cubicBezTo>
                  <a:cubicBezTo>
                    <a:pt x="125" y="74"/>
                    <a:pt x="100" y="92"/>
                    <a:pt x="69" y="92"/>
                  </a:cubicBezTo>
                  <a:cubicBezTo>
                    <a:pt x="69" y="92"/>
                    <a:pt x="68" y="92"/>
                    <a:pt x="67" y="92"/>
                  </a:cubicBezTo>
                  <a:cubicBezTo>
                    <a:pt x="65" y="92"/>
                    <a:pt x="62" y="92"/>
                    <a:pt x="59" y="91"/>
                  </a:cubicBezTo>
                  <a:cubicBezTo>
                    <a:pt x="59" y="91"/>
                    <a:pt x="58" y="91"/>
                    <a:pt x="58" y="91"/>
                  </a:cubicBezTo>
                  <a:cubicBezTo>
                    <a:pt x="55" y="91"/>
                    <a:pt x="53" y="93"/>
                    <a:pt x="50" y="94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5" y="97"/>
                    <a:pt x="41" y="99"/>
                    <a:pt x="37" y="102"/>
                  </a:cubicBezTo>
                  <a:cubicBezTo>
                    <a:pt x="35" y="103"/>
                    <a:pt x="34" y="104"/>
                    <a:pt x="32" y="105"/>
                  </a:cubicBezTo>
                  <a:cubicBezTo>
                    <a:pt x="34" y="102"/>
                    <a:pt x="35" y="100"/>
                    <a:pt x="37" y="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37"/>
            <p:cNvSpPr/>
            <p:nvPr/>
          </p:nvSpPr>
          <p:spPr bwMode="auto">
            <a:xfrm>
              <a:off x="3211709" y="3937966"/>
              <a:ext cx="174717" cy="159357"/>
            </a:xfrm>
            <a:custGeom>
              <a:avLst/>
              <a:gdLst>
                <a:gd name="T0" fmla="*/ 100 w 114"/>
                <a:gd name="T1" fmla="*/ 92 h 104"/>
                <a:gd name="T2" fmla="*/ 100 w 114"/>
                <a:gd name="T3" fmla="*/ 91 h 104"/>
                <a:gd name="T4" fmla="*/ 96 w 114"/>
                <a:gd name="T5" fmla="*/ 85 h 104"/>
                <a:gd name="T6" fmla="*/ 92 w 114"/>
                <a:gd name="T7" fmla="*/ 78 h 104"/>
                <a:gd name="T8" fmla="*/ 114 w 114"/>
                <a:gd name="T9" fmla="*/ 43 h 104"/>
                <a:gd name="T10" fmla="*/ 114 w 114"/>
                <a:gd name="T11" fmla="*/ 42 h 104"/>
                <a:gd name="T12" fmla="*/ 57 w 114"/>
                <a:gd name="T13" fmla="*/ 0 h 104"/>
                <a:gd name="T14" fmla="*/ 56 w 114"/>
                <a:gd name="T15" fmla="*/ 0 h 104"/>
                <a:gd name="T16" fmla="*/ 55 w 114"/>
                <a:gd name="T17" fmla="*/ 0 h 104"/>
                <a:gd name="T18" fmla="*/ 1 w 114"/>
                <a:gd name="T19" fmla="*/ 31 h 104"/>
                <a:gd name="T20" fmla="*/ 0 w 114"/>
                <a:gd name="T21" fmla="*/ 34 h 104"/>
                <a:gd name="T22" fmla="*/ 2 w 114"/>
                <a:gd name="T23" fmla="*/ 34 h 104"/>
                <a:gd name="T24" fmla="*/ 8 w 114"/>
                <a:gd name="T25" fmla="*/ 35 h 104"/>
                <a:gd name="T26" fmla="*/ 10 w 114"/>
                <a:gd name="T27" fmla="*/ 35 h 104"/>
                <a:gd name="T28" fmla="*/ 11 w 114"/>
                <a:gd name="T29" fmla="*/ 34 h 104"/>
                <a:gd name="T30" fmla="*/ 55 w 114"/>
                <a:gd name="T31" fmla="*/ 10 h 104"/>
                <a:gd name="T32" fmla="*/ 57 w 114"/>
                <a:gd name="T33" fmla="*/ 10 h 104"/>
                <a:gd name="T34" fmla="*/ 104 w 114"/>
                <a:gd name="T35" fmla="*/ 43 h 104"/>
                <a:gd name="T36" fmla="*/ 104 w 114"/>
                <a:gd name="T37" fmla="*/ 43 h 104"/>
                <a:gd name="T38" fmla="*/ 84 w 114"/>
                <a:gd name="T39" fmla="*/ 71 h 104"/>
                <a:gd name="T40" fmla="*/ 80 w 114"/>
                <a:gd name="T41" fmla="*/ 77 h 104"/>
                <a:gd name="T42" fmla="*/ 82 w 114"/>
                <a:gd name="T43" fmla="*/ 82 h 104"/>
                <a:gd name="T44" fmla="*/ 83 w 114"/>
                <a:gd name="T45" fmla="*/ 83 h 104"/>
                <a:gd name="T46" fmla="*/ 86 w 114"/>
                <a:gd name="T47" fmla="*/ 88 h 104"/>
                <a:gd name="T48" fmla="*/ 82 w 114"/>
                <a:gd name="T49" fmla="*/ 86 h 104"/>
                <a:gd name="T50" fmla="*/ 73 w 114"/>
                <a:gd name="T51" fmla="*/ 80 h 104"/>
                <a:gd name="T52" fmla="*/ 72 w 114"/>
                <a:gd name="T53" fmla="*/ 79 h 104"/>
                <a:gd name="T54" fmla="*/ 65 w 114"/>
                <a:gd name="T55" fmla="*/ 77 h 104"/>
                <a:gd name="T56" fmla="*/ 64 w 114"/>
                <a:gd name="T57" fmla="*/ 77 h 104"/>
                <a:gd name="T58" fmla="*/ 62 w 114"/>
                <a:gd name="T59" fmla="*/ 77 h 104"/>
                <a:gd name="T60" fmla="*/ 59 w 114"/>
                <a:gd name="T61" fmla="*/ 77 h 104"/>
                <a:gd name="T62" fmla="*/ 59 w 114"/>
                <a:gd name="T63" fmla="*/ 80 h 104"/>
                <a:gd name="T64" fmla="*/ 59 w 114"/>
                <a:gd name="T65" fmla="*/ 83 h 104"/>
                <a:gd name="T66" fmla="*/ 59 w 114"/>
                <a:gd name="T67" fmla="*/ 84 h 104"/>
                <a:gd name="T68" fmla="*/ 59 w 114"/>
                <a:gd name="T69" fmla="*/ 88 h 104"/>
                <a:gd name="T70" fmla="*/ 62 w 114"/>
                <a:gd name="T71" fmla="*/ 88 h 104"/>
                <a:gd name="T72" fmla="*/ 65 w 114"/>
                <a:gd name="T73" fmla="*/ 87 h 104"/>
                <a:gd name="T74" fmla="*/ 65 w 114"/>
                <a:gd name="T75" fmla="*/ 87 h 104"/>
                <a:gd name="T76" fmla="*/ 67 w 114"/>
                <a:gd name="T77" fmla="*/ 88 h 104"/>
                <a:gd name="T78" fmla="*/ 73 w 114"/>
                <a:gd name="T79" fmla="*/ 92 h 104"/>
                <a:gd name="T80" fmla="*/ 78 w 114"/>
                <a:gd name="T81" fmla="*/ 95 h 104"/>
                <a:gd name="T82" fmla="*/ 88 w 114"/>
                <a:gd name="T83" fmla="*/ 101 h 104"/>
                <a:gd name="T84" fmla="*/ 89 w 114"/>
                <a:gd name="T85" fmla="*/ 101 h 104"/>
                <a:gd name="T86" fmla="*/ 96 w 114"/>
                <a:gd name="T87" fmla="*/ 104 h 104"/>
                <a:gd name="T88" fmla="*/ 96 w 114"/>
                <a:gd name="T89" fmla="*/ 104 h 104"/>
                <a:gd name="T90" fmla="*/ 98 w 114"/>
                <a:gd name="T91" fmla="*/ 104 h 104"/>
                <a:gd name="T92" fmla="*/ 98 w 114"/>
                <a:gd name="T93" fmla="*/ 104 h 104"/>
                <a:gd name="T94" fmla="*/ 102 w 114"/>
                <a:gd name="T95" fmla="*/ 98 h 104"/>
                <a:gd name="T96" fmla="*/ 100 w 114"/>
                <a:gd name="T97" fmla="*/ 9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4" h="104">
                  <a:moveTo>
                    <a:pt x="100" y="92"/>
                  </a:moveTo>
                  <a:cubicBezTo>
                    <a:pt x="100" y="91"/>
                    <a:pt x="100" y="91"/>
                    <a:pt x="100" y="91"/>
                  </a:cubicBezTo>
                  <a:cubicBezTo>
                    <a:pt x="99" y="90"/>
                    <a:pt x="98" y="87"/>
                    <a:pt x="96" y="85"/>
                  </a:cubicBezTo>
                  <a:cubicBezTo>
                    <a:pt x="94" y="82"/>
                    <a:pt x="93" y="80"/>
                    <a:pt x="92" y="78"/>
                  </a:cubicBezTo>
                  <a:cubicBezTo>
                    <a:pt x="106" y="70"/>
                    <a:pt x="114" y="57"/>
                    <a:pt x="114" y="43"/>
                  </a:cubicBezTo>
                  <a:cubicBezTo>
                    <a:pt x="114" y="43"/>
                    <a:pt x="114" y="43"/>
                    <a:pt x="114" y="42"/>
                  </a:cubicBezTo>
                  <a:cubicBezTo>
                    <a:pt x="113" y="19"/>
                    <a:pt x="88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5" y="0"/>
                    <a:pt x="55" y="0"/>
                  </a:cubicBezTo>
                  <a:cubicBezTo>
                    <a:pt x="30" y="0"/>
                    <a:pt x="8" y="13"/>
                    <a:pt x="1" y="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4"/>
                    <a:pt x="6" y="35"/>
                    <a:pt x="8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7" y="20"/>
                    <a:pt x="35" y="10"/>
                    <a:pt x="55" y="10"/>
                  </a:cubicBezTo>
                  <a:cubicBezTo>
                    <a:pt x="56" y="10"/>
                    <a:pt x="56" y="10"/>
                    <a:pt x="57" y="10"/>
                  </a:cubicBezTo>
                  <a:cubicBezTo>
                    <a:pt x="83" y="10"/>
                    <a:pt x="104" y="25"/>
                    <a:pt x="104" y="43"/>
                  </a:cubicBezTo>
                  <a:cubicBezTo>
                    <a:pt x="104" y="43"/>
                    <a:pt x="104" y="43"/>
                    <a:pt x="104" y="43"/>
                  </a:cubicBezTo>
                  <a:cubicBezTo>
                    <a:pt x="104" y="54"/>
                    <a:pt x="96" y="65"/>
                    <a:pt x="84" y="71"/>
                  </a:cubicBezTo>
                  <a:cubicBezTo>
                    <a:pt x="81" y="72"/>
                    <a:pt x="80" y="75"/>
                    <a:pt x="80" y="77"/>
                  </a:cubicBezTo>
                  <a:cubicBezTo>
                    <a:pt x="81" y="79"/>
                    <a:pt x="81" y="81"/>
                    <a:pt x="82" y="82"/>
                  </a:cubicBezTo>
                  <a:cubicBezTo>
                    <a:pt x="83" y="83"/>
                    <a:pt x="83" y="83"/>
                    <a:pt x="83" y="83"/>
                  </a:cubicBezTo>
                  <a:cubicBezTo>
                    <a:pt x="84" y="84"/>
                    <a:pt x="85" y="86"/>
                    <a:pt x="86" y="88"/>
                  </a:cubicBezTo>
                  <a:cubicBezTo>
                    <a:pt x="85" y="87"/>
                    <a:pt x="83" y="86"/>
                    <a:pt x="82" y="86"/>
                  </a:cubicBezTo>
                  <a:cubicBezTo>
                    <a:pt x="79" y="84"/>
                    <a:pt x="76" y="82"/>
                    <a:pt x="73" y="80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69" y="78"/>
                    <a:pt x="68" y="77"/>
                    <a:pt x="65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7"/>
                    <a:pt x="63" y="77"/>
                    <a:pt x="62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81"/>
                    <a:pt x="59" y="82"/>
                    <a:pt x="59" y="83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9" y="88"/>
                    <a:pt x="59" y="88"/>
                    <a:pt x="59" y="88"/>
                  </a:cubicBezTo>
                  <a:cubicBezTo>
                    <a:pt x="62" y="88"/>
                    <a:pt x="62" y="88"/>
                    <a:pt x="62" y="88"/>
                  </a:cubicBezTo>
                  <a:cubicBezTo>
                    <a:pt x="63" y="87"/>
                    <a:pt x="64" y="87"/>
                    <a:pt x="65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87"/>
                    <a:pt x="66" y="88"/>
                    <a:pt x="67" y="88"/>
                  </a:cubicBezTo>
                  <a:cubicBezTo>
                    <a:pt x="68" y="89"/>
                    <a:pt x="70" y="90"/>
                    <a:pt x="73" y="92"/>
                  </a:cubicBezTo>
                  <a:cubicBezTo>
                    <a:pt x="74" y="93"/>
                    <a:pt x="76" y="94"/>
                    <a:pt x="78" y="95"/>
                  </a:cubicBezTo>
                  <a:cubicBezTo>
                    <a:pt x="81" y="97"/>
                    <a:pt x="85" y="99"/>
                    <a:pt x="88" y="101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92" y="103"/>
                    <a:pt x="94" y="104"/>
                    <a:pt x="96" y="104"/>
                  </a:cubicBezTo>
                  <a:cubicBezTo>
                    <a:pt x="96" y="104"/>
                    <a:pt x="96" y="104"/>
                    <a:pt x="96" y="104"/>
                  </a:cubicBezTo>
                  <a:cubicBezTo>
                    <a:pt x="97" y="104"/>
                    <a:pt x="97" y="104"/>
                    <a:pt x="98" y="104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101" y="103"/>
                    <a:pt x="103" y="100"/>
                    <a:pt x="102" y="98"/>
                  </a:cubicBezTo>
                  <a:cubicBezTo>
                    <a:pt x="102" y="95"/>
                    <a:pt x="101" y="94"/>
                    <a:pt x="100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" name="矩形 11"/>
          <p:cNvSpPr>
            <a:spLocks noChangeAspect="1"/>
          </p:cNvSpPr>
          <p:nvPr/>
        </p:nvSpPr>
        <p:spPr>
          <a:xfrm>
            <a:off x="1085850" y="2104651"/>
            <a:ext cx="2305050" cy="92333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altLang="zh-CN" dirty="0" smtClean="0"/>
              <a:t>1.1 </a:t>
            </a:r>
            <a:r>
              <a:rPr lang="zh-CN" altLang="en-US" dirty="0" smtClean="0"/>
              <a:t>概念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076325" y="2752725"/>
            <a:ext cx="8210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/>
              <a:t>短视频，即短片视频，一般指播出时长在</a:t>
            </a:r>
            <a:r>
              <a:rPr lang="en-US" altLang="zh-CN" dirty="0" smtClean="0"/>
              <a:t> 5 </a:t>
            </a:r>
            <a:r>
              <a:rPr lang="zh-CN" altLang="zh-CN" dirty="0" smtClean="0"/>
              <a:t>分钟以内，以互联网新媒体为传播载体的互联网内容传播模式。短视频内容融合了技能分享、幽默搞怪、时尚潮流、社会热点、街头采访、公益教育、广告创意、商业定制等主题。由于内容较短，可以单独成片，也可以成为系列栏目。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00025" y="209550"/>
            <a:ext cx="11839575" cy="59055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ll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本版式">
  <a:themeElements>
    <a:clrScheme name="自定义 2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D93720"/>
      </a:accent1>
      <a:accent2>
        <a:srgbClr val="404040"/>
      </a:accent2>
      <a:accent3>
        <a:srgbClr val="000A1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模板字体1">
      <a:majorFont>
        <a:latin typeface="Impact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版权宣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3558</Words>
  <Application>WPS 演示</Application>
  <PresentationFormat>自定义</PresentationFormat>
  <Paragraphs>378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方正兰亭超细黑简体</vt:lpstr>
      <vt:lpstr>Impact</vt:lpstr>
      <vt:lpstr>Arial Unicode MS</vt:lpstr>
      <vt:lpstr>等线</vt:lpstr>
      <vt:lpstr>基本版式</vt:lpstr>
      <vt:lpstr>版权宣传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碎石头</cp:lastModifiedBy>
  <cp:revision>125</cp:revision>
  <dcterms:created xsi:type="dcterms:W3CDTF">2014-12-24T03:19:00Z</dcterms:created>
  <dcterms:modified xsi:type="dcterms:W3CDTF">2020-11-17T06:49:05Z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