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7" r:id="rId2"/>
    <p:sldId id="278" r:id="rId3"/>
    <p:sldId id="258" r:id="rId4"/>
    <p:sldId id="259" r:id="rId5"/>
    <p:sldId id="260" r:id="rId6"/>
    <p:sldId id="280" r:id="rId7"/>
    <p:sldId id="263" r:id="rId8"/>
    <p:sldId id="262" r:id="rId9"/>
    <p:sldId id="261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86" r:id="rId20"/>
    <p:sldId id="291" r:id="rId21"/>
    <p:sldId id="292" r:id="rId22"/>
    <p:sldId id="293" r:id="rId23"/>
    <p:sldId id="295" r:id="rId24"/>
    <p:sldId id="296" r:id="rId25"/>
    <p:sldId id="294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95"/>
    <a:srgbClr val="00A8A7"/>
    <a:srgbClr val="4FC3C2"/>
    <a:srgbClr val="A4CE88"/>
    <a:srgbClr val="ED8137"/>
    <a:srgbClr val="FF5D5D"/>
    <a:srgbClr val="EDCF1B"/>
    <a:srgbClr val="003560"/>
    <a:srgbClr val="FFFFFF"/>
    <a:srgbClr val="95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4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3" Type="http://schemas.openxmlformats.org/officeDocument/2006/relationships/image" Target="../media/image28.emf"/><Relationship Id="rId21" Type="http://schemas.openxmlformats.org/officeDocument/2006/relationships/image" Target="../media/image46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image" Target="../media/image27.emf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19" Type="http://schemas.openxmlformats.org/officeDocument/2006/relationships/image" Target="../media/image44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Relationship Id="rId22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7604-C5F3-4780-9538-280572CB1844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301ED-556E-456D-892D-194568C4DA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C5465A-83C5-493A-9CF2-02268E0E8506}"/>
              </a:ext>
            </a:extLst>
          </p:cNvPr>
          <p:cNvSpPr/>
          <p:nvPr userDrawn="1"/>
        </p:nvSpPr>
        <p:spPr>
          <a:xfrm>
            <a:off x="200628" y="143237"/>
            <a:ext cx="11790744" cy="6571526"/>
          </a:xfrm>
          <a:prstGeom prst="roundRect">
            <a:avLst>
              <a:gd name="adj" fmla="val 1066"/>
            </a:avLst>
          </a:prstGeom>
          <a:noFill/>
          <a:ln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28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16A1F9C-8E28-4BCA-B67C-7419A2D4672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030752C-94D6-4FAF-A7EB-F42BBEE29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B209957-7DA6-412E-B1E2-3A6140EC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7"/>
            <a:stretch>
              <a:fillRect/>
            </a:stretch>
          </p:blipFill>
          <p:spPr>
            <a:xfrm>
              <a:off x="6504476" y="0"/>
              <a:ext cx="5687524" cy="6858000"/>
            </a:xfrm>
            <a:custGeom>
              <a:avLst/>
              <a:gdLst>
                <a:gd name="connsiteX0" fmla="*/ 0 w 5687524"/>
                <a:gd name="connsiteY0" fmla="*/ 0 h 6858000"/>
                <a:gd name="connsiteX1" fmla="*/ 5687524 w 5687524"/>
                <a:gd name="connsiteY1" fmla="*/ 0 h 6858000"/>
                <a:gd name="connsiteX2" fmla="*/ 5687524 w 5687524"/>
                <a:gd name="connsiteY2" fmla="*/ 6858000 h 6858000"/>
                <a:gd name="connsiteX3" fmla="*/ 0 w 56875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7524" h="6858000">
                  <a:moveTo>
                    <a:pt x="0" y="0"/>
                  </a:moveTo>
                  <a:lnTo>
                    <a:pt x="5687524" y="0"/>
                  </a:lnTo>
                  <a:lnTo>
                    <a:pt x="5687524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43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C77F4C0-7E82-47D0-ABFE-9F0D97E2C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346970F-C709-421B-B0E3-A00BB3DB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4D6BAB-DA1E-4E27-9141-DA304F2F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7"/>
            <a:stretch>
              <a:fillRect/>
            </a:stretch>
          </p:blipFill>
          <p:spPr>
            <a:xfrm>
              <a:off x="6504476" y="0"/>
              <a:ext cx="5687524" cy="6858000"/>
            </a:xfrm>
            <a:custGeom>
              <a:avLst/>
              <a:gdLst>
                <a:gd name="connsiteX0" fmla="*/ 0 w 5687524"/>
                <a:gd name="connsiteY0" fmla="*/ 0 h 6858000"/>
                <a:gd name="connsiteX1" fmla="*/ 5687524 w 5687524"/>
                <a:gd name="connsiteY1" fmla="*/ 0 h 6858000"/>
                <a:gd name="connsiteX2" fmla="*/ 5687524 w 5687524"/>
                <a:gd name="connsiteY2" fmla="*/ 6858000 h 6858000"/>
                <a:gd name="connsiteX3" fmla="*/ 0 w 56875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7524" h="6858000">
                  <a:moveTo>
                    <a:pt x="0" y="0"/>
                  </a:moveTo>
                  <a:lnTo>
                    <a:pt x="5687524" y="0"/>
                  </a:lnTo>
                  <a:lnTo>
                    <a:pt x="5687524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C3CF398-369B-43F8-9391-4055B099909F}"/>
              </a:ext>
            </a:extLst>
          </p:cNvPr>
          <p:cNvGrpSpPr/>
          <p:nvPr userDrawn="1"/>
        </p:nvGrpSpPr>
        <p:grpSpPr>
          <a:xfrm>
            <a:off x="1346" y="6267405"/>
            <a:ext cx="12223707" cy="903440"/>
            <a:chOff x="1346" y="6267405"/>
            <a:chExt cx="12223707" cy="903440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3798EDB-ABAA-435C-B319-2D60C12EA92A}"/>
                </a:ext>
              </a:extLst>
            </p:cNvPr>
            <p:cNvSpPr/>
            <p:nvPr/>
          </p:nvSpPr>
          <p:spPr>
            <a:xfrm rot="21329905" flipH="1" flipV="1">
              <a:off x="1346" y="6267405"/>
              <a:ext cx="7936422" cy="903440"/>
            </a:xfrm>
            <a:custGeom>
              <a:avLst/>
              <a:gdLst>
                <a:gd name="connsiteX0" fmla="*/ 3311614 w 7936422"/>
                <a:gd name="connsiteY0" fmla="*/ 834479 h 903440"/>
                <a:gd name="connsiteX1" fmla="*/ 113561 w 7936422"/>
                <a:gd name="connsiteY1" fmla="*/ 79641 h 903440"/>
                <a:gd name="connsiteX2" fmla="*/ 0 w 7936422"/>
                <a:gd name="connsiteY2" fmla="*/ 0 h 903440"/>
                <a:gd name="connsiteX3" fmla="*/ 7936422 w 7936422"/>
                <a:gd name="connsiteY3" fmla="*/ 624831 h 903440"/>
                <a:gd name="connsiteX4" fmla="*/ 7932010 w 7936422"/>
                <a:gd name="connsiteY4" fmla="*/ 680869 h 903440"/>
                <a:gd name="connsiteX5" fmla="*/ 7619281 w 7936422"/>
                <a:gd name="connsiteY5" fmla="*/ 729549 h 903440"/>
                <a:gd name="connsiteX6" fmla="*/ 4999602 w 7936422"/>
                <a:gd name="connsiteY6" fmla="*/ 903440 h 903440"/>
                <a:gd name="connsiteX7" fmla="*/ 3311614 w 7936422"/>
                <a:gd name="connsiteY7" fmla="*/ 834479 h 9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6422" h="903440">
                  <a:moveTo>
                    <a:pt x="3311614" y="834479"/>
                  </a:moveTo>
                  <a:cubicBezTo>
                    <a:pt x="1854486" y="711509"/>
                    <a:pt x="683545" y="433731"/>
                    <a:pt x="113561" y="79641"/>
                  </a:cubicBezTo>
                  <a:lnTo>
                    <a:pt x="0" y="0"/>
                  </a:lnTo>
                  <a:lnTo>
                    <a:pt x="7936422" y="624831"/>
                  </a:lnTo>
                  <a:lnTo>
                    <a:pt x="7932010" y="680869"/>
                  </a:lnTo>
                  <a:lnTo>
                    <a:pt x="7619281" y="729549"/>
                  </a:lnTo>
                  <a:cubicBezTo>
                    <a:pt x="6847842" y="840173"/>
                    <a:pt x="5953349" y="903440"/>
                    <a:pt x="4999602" y="903440"/>
                  </a:cubicBezTo>
                  <a:cubicBezTo>
                    <a:pt x="4409187" y="903440"/>
                    <a:pt x="3841479" y="879195"/>
                    <a:pt x="3311614" y="834479"/>
                  </a:cubicBezTo>
                  <a:close/>
                </a:path>
              </a:pathLst>
            </a:custGeom>
            <a:solidFill>
              <a:srgbClr val="4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FA00018-724F-4D4F-94EB-7234E62BF5E0}"/>
                </a:ext>
              </a:extLst>
            </p:cNvPr>
            <p:cNvSpPr/>
            <p:nvPr/>
          </p:nvSpPr>
          <p:spPr>
            <a:xfrm rot="21257937" flipH="1" flipV="1">
              <a:off x="7384909" y="6366426"/>
              <a:ext cx="4840144" cy="728065"/>
            </a:xfrm>
            <a:custGeom>
              <a:avLst/>
              <a:gdLst>
                <a:gd name="connsiteX0" fmla="*/ 461950 w 4840144"/>
                <a:gd name="connsiteY0" fmla="*/ 638168 h 728065"/>
                <a:gd name="connsiteX1" fmla="*/ 0 w 4840144"/>
                <a:gd name="connsiteY1" fmla="*/ 576256 h 728065"/>
                <a:gd name="connsiteX2" fmla="*/ 57529 w 4840144"/>
                <a:gd name="connsiteY2" fmla="*/ 0 h 728065"/>
                <a:gd name="connsiteX3" fmla="*/ 4840144 w 4840144"/>
                <a:gd name="connsiteY3" fmla="*/ 477457 h 728065"/>
                <a:gd name="connsiteX4" fmla="*/ 4706596 w 4840144"/>
                <a:gd name="connsiteY4" fmla="*/ 507548 h 728065"/>
                <a:gd name="connsiteX5" fmla="*/ 2156926 w 4840144"/>
                <a:gd name="connsiteY5" fmla="*/ 728065 h 728065"/>
                <a:gd name="connsiteX6" fmla="*/ 461950 w 4840144"/>
                <a:gd name="connsiteY6" fmla="*/ 638168 h 72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144" h="728065">
                  <a:moveTo>
                    <a:pt x="461950" y="638168"/>
                  </a:moveTo>
                  <a:lnTo>
                    <a:pt x="0" y="576256"/>
                  </a:lnTo>
                  <a:lnTo>
                    <a:pt x="57529" y="0"/>
                  </a:lnTo>
                  <a:lnTo>
                    <a:pt x="4840144" y="477457"/>
                  </a:lnTo>
                  <a:lnTo>
                    <a:pt x="4706596" y="507548"/>
                  </a:lnTo>
                  <a:cubicBezTo>
                    <a:pt x="4022064" y="644983"/>
                    <a:pt x="3131105" y="728065"/>
                    <a:pt x="2156926" y="728065"/>
                  </a:cubicBezTo>
                  <a:cubicBezTo>
                    <a:pt x="1549646" y="728065"/>
                    <a:pt x="974706" y="695780"/>
                    <a:pt x="461950" y="638168"/>
                  </a:cubicBezTo>
                  <a:close/>
                </a:path>
              </a:pathLst>
            </a:custGeom>
            <a:solidFill>
              <a:srgbClr val="009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0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8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0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9" Type="http://schemas.openxmlformats.org/officeDocument/2006/relationships/oleObject" Target="../embeddings/oleObject43.bin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41.emf"/><Relationship Id="rId42" Type="http://schemas.openxmlformats.org/officeDocument/2006/relationships/image" Target="../media/image45.e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0.bin"/><Relationship Id="rId38" Type="http://schemas.openxmlformats.org/officeDocument/2006/relationships/image" Target="../media/image43.emf"/><Relationship Id="rId46" Type="http://schemas.openxmlformats.org/officeDocument/2006/relationships/image" Target="../media/image47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29" Type="http://schemas.openxmlformats.org/officeDocument/2006/relationships/oleObject" Target="../embeddings/oleObject38.bin"/><Relationship Id="rId41" Type="http://schemas.openxmlformats.org/officeDocument/2006/relationships/oleObject" Target="../embeddings/oleObject4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6.emf"/><Relationship Id="rId32" Type="http://schemas.openxmlformats.org/officeDocument/2006/relationships/image" Target="../media/image40.emf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44.emf"/><Relationship Id="rId45" Type="http://schemas.openxmlformats.org/officeDocument/2006/relationships/oleObject" Target="../embeddings/oleObject46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4" Type="http://schemas.openxmlformats.org/officeDocument/2006/relationships/image" Target="../media/image46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39.emf"/><Relationship Id="rId35" Type="http://schemas.openxmlformats.org/officeDocument/2006/relationships/oleObject" Target="../embeddings/oleObject41.bin"/><Relationship Id="rId43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1.e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3">
            <a:extLst>
              <a:ext uri="{FF2B5EF4-FFF2-40B4-BE49-F238E27FC236}">
                <a16:creationId xmlns:a16="http://schemas.microsoft.com/office/drawing/2014/main" id="{A079B764-45E8-4AB5-8839-FDEF965CFFB9}"/>
              </a:ext>
            </a:extLst>
          </p:cNvPr>
          <p:cNvSpPr>
            <a:spLocks/>
          </p:cNvSpPr>
          <p:nvPr/>
        </p:nvSpPr>
        <p:spPr bwMode="auto">
          <a:xfrm rot="10800000">
            <a:off x="9285241" y="4741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263">
            <a:extLst>
              <a:ext uri="{FF2B5EF4-FFF2-40B4-BE49-F238E27FC236}">
                <a16:creationId xmlns:a16="http://schemas.microsoft.com/office/drawing/2014/main" id="{EC339A6E-8A63-4476-A2EB-DB5498E772A9}"/>
              </a:ext>
            </a:extLst>
          </p:cNvPr>
          <p:cNvSpPr>
            <a:spLocks/>
          </p:cNvSpPr>
          <p:nvPr/>
        </p:nvSpPr>
        <p:spPr bwMode="auto">
          <a:xfrm>
            <a:off x="-41275" y="4530682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99F109-7CCB-4D4E-89F6-00AAF1D8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122189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80DCED-995B-41D6-8BCB-2CC8007A96D0}"/>
              </a:ext>
            </a:extLst>
          </p:cNvPr>
          <p:cNvGrpSpPr/>
          <p:nvPr/>
        </p:nvGrpSpPr>
        <p:grpSpPr>
          <a:xfrm>
            <a:off x="4022725" y="306388"/>
            <a:ext cx="4186238" cy="5992812"/>
            <a:chOff x="4022725" y="306388"/>
            <a:chExt cx="4186238" cy="5992812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BAD9629D-8D46-492B-99C0-04127C10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6">
              <a:extLst>
                <a:ext uri="{FF2B5EF4-FFF2-40B4-BE49-F238E27FC236}">
                  <a16:creationId xmlns:a16="http://schemas.microsoft.com/office/drawing/2014/main" id="{28186766-772B-4D0F-BB1D-DD3F59E8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67">
              <a:extLst>
                <a:ext uri="{FF2B5EF4-FFF2-40B4-BE49-F238E27FC236}">
                  <a16:creationId xmlns:a16="http://schemas.microsoft.com/office/drawing/2014/main" id="{F9483047-CC7D-4A5C-B2EE-33C90032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8">
              <a:extLst>
                <a:ext uri="{FF2B5EF4-FFF2-40B4-BE49-F238E27FC236}">
                  <a16:creationId xmlns:a16="http://schemas.microsoft.com/office/drawing/2014/main" id="{CA3A6BEB-04FA-4048-A97E-937F300F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C14AD163-E134-47A8-8968-28E003DF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71EA71CB-7DC6-4974-A5A1-7CA1B4FC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6140E9E2-0DAE-430D-BA93-405BCCA6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9CA124E7-EEFE-4082-A323-B5CF60F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A906A062-833D-46AD-8014-752D6607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213D6E1D-1720-4C1E-BFD3-EF987A50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75">
              <a:extLst>
                <a:ext uri="{FF2B5EF4-FFF2-40B4-BE49-F238E27FC236}">
                  <a16:creationId xmlns:a16="http://schemas.microsoft.com/office/drawing/2014/main" id="{B2CCCFCE-DC8A-449D-979B-D3A57D6D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6">
              <a:extLst>
                <a:ext uri="{FF2B5EF4-FFF2-40B4-BE49-F238E27FC236}">
                  <a16:creationId xmlns:a16="http://schemas.microsoft.com/office/drawing/2014/main" id="{3757E3C2-2D3A-4528-9AEC-FEDE589F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CD3CA3AC-73BB-45EB-8B82-A2607200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6CA8768A-2CCF-49A9-B2C5-33673D6E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id="{1CA98317-4159-4ED3-9C2F-6448427E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id="{6E8C00EE-CDC2-40D9-94A1-A2DA687BB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69ABA3F4-12BB-4A5C-A740-1F8F2EA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id="{62F2AB4F-0359-4556-89B8-7FEC3327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id="{581544D4-3001-4EAB-90E9-323089B27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id="{803835FA-4D40-4862-B042-CE4951B0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id="{D33B8325-2471-4F21-8888-4DEA0DC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id="{05527484-5A75-4D15-81EF-556177BC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id="{0AE255F0-CCA9-4165-9D42-62386A48D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id="{166DB07E-F37E-4D52-AF3B-B7CF3DAD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id="{A9CDA092-C77D-4385-A41E-F28B40878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0">
              <a:extLst>
                <a:ext uri="{FF2B5EF4-FFF2-40B4-BE49-F238E27FC236}">
                  <a16:creationId xmlns:a16="http://schemas.microsoft.com/office/drawing/2014/main" id="{1646AF6F-9E73-4A9B-B46C-3FD06792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91">
              <a:extLst>
                <a:ext uri="{FF2B5EF4-FFF2-40B4-BE49-F238E27FC236}">
                  <a16:creationId xmlns:a16="http://schemas.microsoft.com/office/drawing/2014/main" id="{AB856017-3278-414D-A289-036D2350C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2">
              <a:extLst>
                <a:ext uri="{FF2B5EF4-FFF2-40B4-BE49-F238E27FC236}">
                  <a16:creationId xmlns:a16="http://schemas.microsoft.com/office/drawing/2014/main" id="{A54EB39B-ABF5-4B95-BB3B-AB63B55F2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id="{B26C713E-1782-4446-A641-2BA80045C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id="{16B70EEA-34B8-45ED-BFE5-ED785B4B2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5">
              <a:extLst>
                <a:ext uri="{FF2B5EF4-FFF2-40B4-BE49-F238E27FC236}">
                  <a16:creationId xmlns:a16="http://schemas.microsoft.com/office/drawing/2014/main" id="{6B21FCE8-B83B-479D-9825-E76963152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88950CE5-9E79-4780-812D-F39F7E44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396E2590-4BFB-464E-A8F1-EE162B7A1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34139184-DEF5-438C-9E23-6E11544BF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95EB7B22-B218-4790-BA71-1FE970A7A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D9136177-8A8D-41CA-9B74-03B57AC32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7A72D54F-B4EA-48D6-9274-FFCE1FFC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4997F1C3-D06E-4BF7-AF74-CF2F22A6E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E3F80198-B95C-45CA-9622-15C290D10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F993167A-483F-4942-B388-4F7D1AEE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D18CD8B8-5FCB-4900-B1D1-9850E781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E0E90BDA-875A-4F6E-BDA9-C38BD6B3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1A6BB323-CD1A-466B-B41F-FD25FD2F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203D90A5-EFE0-4155-88AC-EB0AB514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9">
              <a:extLst>
                <a:ext uri="{FF2B5EF4-FFF2-40B4-BE49-F238E27FC236}">
                  <a16:creationId xmlns:a16="http://schemas.microsoft.com/office/drawing/2014/main" id="{E07C9089-4318-4752-A18A-83246FB3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0">
              <a:extLst>
                <a:ext uri="{FF2B5EF4-FFF2-40B4-BE49-F238E27FC236}">
                  <a16:creationId xmlns:a16="http://schemas.microsoft.com/office/drawing/2014/main" id="{2CB82488-1AC8-41D0-95E8-53539B822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1A9FB070-64FF-4B6F-BF7D-13AEECFD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2">
              <a:extLst>
                <a:ext uri="{FF2B5EF4-FFF2-40B4-BE49-F238E27FC236}">
                  <a16:creationId xmlns:a16="http://schemas.microsoft.com/office/drawing/2014/main" id="{5C71985A-8268-46AE-A6DE-CAEFACCD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3">
              <a:extLst>
                <a:ext uri="{FF2B5EF4-FFF2-40B4-BE49-F238E27FC236}">
                  <a16:creationId xmlns:a16="http://schemas.microsoft.com/office/drawing/2014/main" id="{C60497ED-123D-48DD-B2D5-4CCF22BB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4">
              <a:extLst>
                <a:ext uri="{FF2B5EF4-FFF2-40B4-BE49-F238E27FC236}">
                  <a16:creationId xmlns:a16="http://schemas.microsoft.com/office/drawing/2014/main" id="{69842067-7189-4836-B81B-6CB91AE8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7E0A6F3A-B52C-4914-8A05-56A572A72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16">
              <a:extLst>
                <a:ext uri="{FF2B5EF4-FFF2-40B4-BE49-F238E27FC236}">
                  <a16:creationId xmlns:a16="http://schemas.microsoft.com/office/drawing/2014/main" id="{366B48FE-93B7-453D-973B-A918378D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F6C465ED-A6FC-4DAF-8903-275C70E5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18">
              <a:extLst>
                <a:ext uri="{FF2B5EF4-FFF2-40B4-BE49-F238E27FC236}">
                  <a16:creationId xmlns:a16="http://schemas.microsoft.com/office/drawing/2014/main" id="{50DA2059-2656-4D66-BA27-C9755C17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19">
              <a:extLst>
                <a:ext uri="{FF2B5EF4-FFF2-40B4-BE49-F238E27FC236}">
                  <a16:creationId xmlns:a16="http://schemas.microsoft.com/office/drawing/2014/main" id="{198E97E4-2E11-4B1B-A20B-C291C3C4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0">
              <a:extLst>
                <a:ext uri="{FF2B5EF4-FFF2-40B4-BE49-F238E27FC236}">
                  <a16:creationId xmlns:a16="http://schemas.microsoft.com/office/drawing/2014/main" id="{3F62203B-AD97-455A-8F83-DF5514F61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1">
              <a:extLst>
                <a:ext uri="{FF2B5EF4-FFF2-40B4-BE49-F238E27FC236}">
                  <a16:creationId xmlns:a16="http://schemas.microsoft.com/office/drawing/2014/main" id="{0168713B-C1F9-4573-9650-C728A38E2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2">
              <a:extLst>
                <a:ext uri="{FF2B5EF4-FFF2-40B4-BE49-F238E27FC236}">
                  <a16:creationId xmlns:a16="http://schemas.microsoft.com/office/drawing/2014/main" id="{66AF4C88-C0CA-46CD-BA20-75B0115F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3">
              <a:extLst>
                <a:ext uri="{FF2B5EF4-FFF2-40B4-BE49-F238E27FC236}">
                  <a16:creationId xmlns:a16="http://schemas.microsoft.com/office/drawing/2014/main" id="{F120507B-4D47-4E82-8A98-990678976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24">
              <a:extLst>
                <a:ext uri="{FF2B5EF4-FFF2-40B4-BE49-F238E27FC236}">
                  <a16:creationId xmlns:a16="http://schemas.microsoft.com/office/drawing/2014/main" id="{9005E4F9-DF4B-40A3-96C7-FD535211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5">
              <a:extLst>
                <a:ext uri="{FF2B5EF4-FFF2-40B4-BE49-F238E27FC236}">
                  <a16:creationId xmlns:a16="http://schemas.microsoft.com/office/drawing/2014/main" id="{F4ED9EFD-49D5-4BE4-B318-26ACB7111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26">
              <a:extLst>
                <a:ext uri="{FF2B5EF4-FFF2-40B4-BE49-F238E27FC236}">
                  <a16:creationId xmlns:a16="http://schemas.microsoft.com/office/drawing/2014/main" id="{040B36C2-81E7-4C2F-94FE-70C9C0FC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7">
              <a:extLst>
                <a:ext uri="{FF2B5EF4-FFF2-40B4-BE49-F238E27FC236}">
                  <a16:creationId xmlns:a16="http://schemas.microsoft.com/office/drawing/2014/main" id="{8E6534EA-CA2B-43B5-887E-B754A5BB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8">
              <a:extLst>
                <a:ext uri="{FF2B5EF4-FFF2-40B4-BE49-F238E27FC236}">
                  <a16:creationId xmlns:a16="http://schemas.microsoft.com/office/drawing/2014/main" id="{C7D05A69-E90A-4FB6-A613-33FD41B8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9">
              <a:extLst>
                <a:ext uri="{FF2B5EF4-FFF2-40B4-BE49-F238E27FC236}">
                  <a16:creationId xmlns:a16="http://schemas.microsoft.com/office/drawing/2014/main" id="{4F235BF2-EAE8-4A40-91FA-DB252327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0">
              <a:extLst>
                <a:ext uri="{FF2B5EF4-FFF2-40B4-BE49-F238E27FC236}">
                  <a16:creationId xmlns:a16="http://schemas.microsoft.com/office/drawing/2014/main" id="{465C03B1-ED7A-432C-B774-CC90A23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31">
              <a:extLst>
                <a:ext uri="{FF2B5EF4-FFF2-40B4-BE49-F238E27FC236}">
                  <a16:creationId xmlns:a16="http://schemas.microsoft.com/office/drawing/2014/main" id="{FBE6C0EE-C0A8-4347-81D1-6D5F3565F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32">
              <a:extLst>
                <a:ext uri="{FF2B5EF4-FFF2-40B4-BE49-F238E27FC236}">
                  <a16:creationId xmlns:a16="http://schemas.microsoft.com/office/drawing/2014/main" id="{8B8020E2-3D98-4961-8E7D-5CF45CB2E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233">
              <a:extLst>
                <a:ext uri="{FF2B5EF4-FFF2-40B4-BE49-F238E27FC236}">
                  <a16:creationId xmlns:a16="http://schemas.microsoft.com/office/drawing/2014/main" id="{50717020-9C6B-412F-9415-B8197E17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234">
              <a:extLst>
                <a:ext uri="{FF2B5EF4-FFF2-40B4-BE49-F238E27FC236}">
                  <a16:creationId xmlns:a16="http://schemas.microsoft.com/office/drawing/2014/main" id="{5A88C4EF-78D4-4B24-9CDC-997F12C8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235">
              <a:extLst>
                <a:ext uri="{FF2B5EF4-FFF2-40B4-BE49-F238E27FC236}">
                  <a16:creationId xmlns:a16="http://schemas.microsoft.com/office/drawing/2014/main" id="{0C491765-34BA-4977-9EAA-D4C039D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236">
              <a:extLst>
                <a:ext uri="{FF2B5EF4-FFF2-40B4-BE49-F238E27FC236}">
                  <a16:creationId xmlns:a16="http://schemas.microsoft.com/office/drawing/2014/main" id="{8FA22765-1BF6-433A-814D-D756630D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237">
              <a:extLst>
                <a:ext uri="{FF2B5EF4-FFF2-40B4-BE49-F238E27FC236}">
                  <a16:creationId xmlns:a16="http://schemas.microsoft.com/office/drawing/2014/main" id="{F0A5F919-5F0C-4B2E-BF37-D29A6C0A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238">
              <a:extLst>
                <a:ext uri="{FF2B5EF4-FFF2-40B4-BE49-F238E27FC236}">
                  <a16:creationId xmlns:a16="http://schemas.microsoft.com/office/drawing/2014/main" id="{BB803E1A-66CD-4C65-B532-A7B44619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239">
              <a:extLst>
                <a:ext uri="{FF2B5EF4-FFF2-40B4-BE49-F238E27FC236}">
                  <a16:creationId xmlns:a16="http://schemas.microsoft.com/office/drawing/2014/main" id="{9D0B9F12-C396-4661-93BB-A499FA37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240">
              <a:extLst>
                <a:ext uri="{FF2B5EF4-FFF2-40B4-BE49-F238E27FC236}">
                  <a16:creationId xmlns:a16="http://schemas.microsoft.com/office/drawing/2014/main" id="{0855C124-7200-43DA-A4B9-927EE725F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241">
              <a:extLst>
                <a:ext uri="{FF2B5EF4-FFF2-40B4-BE49-F238E27FC236}">
                  <a16:creationId xmlns:a16="http://schemas.microsoft.com/office/drawing/2014/main" id="{19CCA226-C613-4121-9409-2B2E0961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242">
              <a:extLst>
                <a:ext uri="{FF2B5EF4-FFF2-40B4-BE49-F238E27FC236}">
                  <a16:creationId xmlns:a16="http://schemas.microsoft.com/office/drawing/2014/main" id="{E4CAFAEB-27F3-499F-921C-F97BEF71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243">
              <a:extLst>
                <a:ext uri="{FF2B5EF4-FFF2-40B4-BE49-F238E27FC236}">
                  <a16:creationId xmlns:a16="http://schemas.microsoft.com/office/drawing/2014/main" id="{64C5F2DE-F593-4576-9E9B-F5D9FE5D5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244">
              <a:extLst>
                <a:ext uri="{FF2B5EF4-FFF2-40B4-BE49-F238E27FC236}">
                  <a16:creationId xmlns:a16="http://schemas.microsoft.com/office/drawing/2014/main" id="{6DF855F7-35AB-4289-95F3-630DC109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45">
              <a:extLst>
                <a:ext uri="{FF2B5EF4-FFF2-40B4-BE49-F238E27FC236}">
                  <a16:creationId xmlns:a16="http://schemas.microsoft.com/office/drawing/2014/main" id="{05CB2EE2-BAEB-4E9F-81AC-CE94FB7E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46">
              <a:extLst>
                <a:ext uri="{FF2B5EF4-FFF2-40B4-BE49-F238E27FC236}">
                  <a16:creationId xmlns:a16="http://schemas.microsoft.com/office/drawing/2014/main" id="{A7041524-A7D7-459C-A376-41A15B302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47">
              <a:extLst>
                <a:ext uri="{FF2B5EF4-FFF2-40B4-BE49-F238E27FC236}">
                  <a16:creationId xmlns:a16="http://schemas.microsoft.com/office/drawing/2014/main" id="{851ADF7D-0643-4139-9566-498E092F8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48">
              <a:extLst>
                <a:ext uri="{FF2B5EF4-FFF2-40B4-BE49-F238E27FC236}">
                  <a16:creationId xmlns:a16="http://schemas.microsoft.com/office/drawing/2014/main" id="{290B5183-3932-4EA3-B07B-E7B7509E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49">
              <a:extLst>
                <a:ext uri="{FF2B5EF4-FFF2-40B4-BE49-F238E27FC236}">
                  <a16:creationId xmlns:a16="http://schemas.microsoft.com/office/drawing/2014/main" id="{6FC5B4DC-57BE-46DF-B462-9E209EF9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50">
              <a:extLst>
                <a:ext uri="{FF2B5EF4-FFF2-40B4-BE49-F238E27FC236}">
                  <a16:creationId xmlns:a16="http://schemas.microsoft.com/office/drawing/2014/main" id="{D4D8F51F-48CC-415F-8D5D-9CC81CBB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51">
              <a:extLst>
                <a:ext uri="{FF2B5EF4-FFF2-40B4-BE49-F238E27FC236}">
                  <a16:creationId xmlns:a16="http://schemas.microsoft.com/office/drawing/2014/main" id="{D861A110-3ABC-49FF-A59C-E71AE3BC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52">
              <a:extLst>
                <a:ext uri="{FF2B5EF4-FFF2-40B4-BE49-F238E27FC236}">
                  <a16:creationId xmlns:a16="http://schemas.microsoft.com/office/drawing/2014/main" id="{CD233720-D4FE-4730-A76A-8960CDD7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53">
              <a:extLst>
                <a:ext uri="{FF2B5EF4-FFF2-40B4-BE49-F238E27FC236}">
                  <a16:creationId xmlns:a16="http://schemas.microsoft.com/office/drawing/2014/main" id="{37D19274-2B81-4D1D-84D6-A10A30BEC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54">
              <a:extLst>
                <a:ext uri="{FF2B5EF4-FFF2-40B4-BE49-F238E27FC236}">
                  <a16:creationId xmlns:a16="http://schemas.microsoft.com/office/drawing/2014/main" id="{E63C13BB-F0E6-4822-AC2E-FEBFAE0B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55">
              <a:extLst>
                <a:ext uri="{FF2B5EF4-FFF2-40B4-BE49-F238E27FC236}">
                  <a16:creationId xmlns:a16="http://schemas.microsoft.com/office/drawing/2014/main" id="{C88D89F2-3D49-4BE0-8C9F-B5BF2DE06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56">
              <a:extLst>
                <a:ext uri="{FF2B5EF4-FFF2-40B4-BE49-F238E27FC236}">
                  <a16:creationId xmlns:a16="http://schemas.microsoft.com/office/drawing/2014/main" id="{54762429-1675-448D-AF8C-89F58E400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57">
              <a:extLst>
                <a:ext uri="{FF2B5EF4-FFF2-40B4-BE49-F238E27FC236}">
                  <a16:creationId xmlns:a16="http://schemas.microsoft.com/office/drawing/2014/main" id="{382C84D9-22BE-45D8-9152-9FD711F0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58">
              <a:extLst>
                <a:ext uri="{FF2B5EF4-FFF2-40B4-BE49-F238E27FC236}">
                  <a16:creationId xmlns:a16="http://schemas.microsoft.com/office/drawing/2014/main" id="{DF55D6F8-B2D8-4CBA-815D-936D86241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59">
              <a:extLst>
                <a:ext uri="{FF2B5EF4-FFF2-40B4-BE49-F238E27FC236}">
                  <a16:creationId xmlns:a16="http://schemas.microsoft.com/office/drawing/2014/main" id="{B526E0DD-902D-4CA4-BC77-0C3900896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60">
              <a:extLst>
                <a:ext uri="{FF2B5EF4-FFF2-40B4-BE49-F238E27FC236}">
                  <a16:creationId xmlns:a16="http://schemas.microsoft.com/office/drawing/2014/main" id="{878CF0EA-5F56-4E95-8ED4-B23C0ACF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Freeform 262">
            <a:extLst>
              <a:ext uri="{FF2B5EF4-FFF2-40B4-BE49-F238E27FC236}">
                <a16:creationId xmlns:a16="http://schemas.microsoft.com/office/drawing/2014/main" id="{6B52C2B4-D051-4ED5-8940-D0900C39D689}"/>
              </a:ext>
            </a:extLst>
          </p:cNvPr>
          <p:cNvSpPr>
            <a:spLocks/>
          </p:cNvSpPr>
          <p:nvPr/>
        </p:nvSpPr>
        <p:spPr bwMode="auto">
          <a:xfrm>
            <a:off x="9940131" y="0"/>
            <a:ext cx="2287588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63">
            <a:extLst>
              <a:ext uri="{FF2B5EF4-FFF2-40B4-BE49-F238E27FC236}">
                <a16:creationId xmlns:a16="http://schemas.microsoft.com/office/drawing/2014/main" id="{05634175-69DB-4B19-B841-94AED4ABF8E6}"/>
              </a:ext>
            </a:extLst>
          </p:cNvPr>
          <p:cNvSpPr>
            <a:spLocks/>
          </p:cNvSpPr>
          <p:nvPr/>
        </p:nvSpPr>
        <p:spPr bwMode="auto">
          <a:xfrm>
            <a:off x="-14287" y="4782344"/>
            <a:ext cx="2852738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264">
            <a:extLst>
              <a:ext uri="{FF2B5EF4-FFF2-40B4-BE49-F238E27FC236}">
                <a16:creationId xmlns:a16="http://schemas.microsoft.com/office/drawing/2014/main" id="{03CF45F2-6E3B-49C2-9CFB-665942BADC41}"/>
              </a:ext>
            </a:extLst>
          </p:cNvPr>
          <p:cNvSpPr>
            <a:spLocks/>
          </p:cNvSpPr>
          <p:nvPr/>
        </p:nvSpPr>
        <p:spPr bwMode="auto">
          <a:xfrm>
            <a:off x="2696964" y="2200276"/>
            <a:ext cx="1130331" cy="507251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6" name="Freeform 265">
            <a:extLst>
              <a:ext uri="{FF2B5EF4-FFF2-40B4-BE49-F238E27FC236}">
                <a16:creationId xmlns:a16="http://schemas.microsoft.com/office/drawing/2014/main" id="{7F7FE251-334C-4D81-BAFA-052F6E9F9D8D}"/>
              </a:ext>
            </a:extLst>
          </p:cNvPr>
          <p:cNvSpPr>
            <a:spLocks/>
          </p:cNvSpPr>
          <p:nvPr/>
        </p:nvSpPr>
        <p:spPr bwMode="auto">
          <a:xfrm>
            <a:off x="9712325" y="2593975"/>
            <a:ext cx="407988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66">
            <a:extLst>
              <a:ext uri="{FF2B5EF4-FFF2-40B4-BE49-F238E27FC236}">
                <a16:creationId xmlns:a16="http://schemas.microsoft.com/office/drawing/2014/main" id="{1E48D33D-900B-4FA9-B62B-CCBB9EBF4EDB}"/>
              </a:ext>
            </a:extLst>
          </p:cNvPr>
          <p:cNvSpPr>
            <a:spLocks/>
          </p:cNvSpPr>
          <p:nvPr/>
        </p:nvSpPr>
        <p:spPr bwMode="auto">
          <a:xfrm>
            <a:off x="9248775" y="2820988"/>
            <a:ext cx="717550" cy="325438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DED1D58-B310-4B7E-9FA9-89015D32DEFA}"/>
              </a:ext>
            </a:extLst>
          </p:cNvPr>
          <p:cNvSpPr txBox="1"/>
          <p:nvPr/>
        </p:nvSpPr>
        <p:spPr>
          <a:xfrm>
            <a:off x="4713288" y="2922482"/>
            <a:ext cx="387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9B95"/>
                </a:solidFill>
                <a:latin typeface="+mn-ea"/>
              </a:rPr>
              <a:t>导数的计算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A5E01C4B-4E3A-48D1-A1F0-A102515F2502}"/>
              </a:ext>
            </a:extLst>
          </p:cNvPr>
          <p:cNvSpPr txBox="1"/>
          <p:nvPr/>
        </p:nvSpPr>
        <p:spPr>
          <a:xfrm>
            <a:off x="4704876" y="3735723"/>
            <a:ext cx="331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--</a:t>
            </a:r>
            <a:r>
              <a:rPr lang="zh-CN" altLang="en-US" b="1" dirty="0"/>
              <a:t>四则运算法则和复合函数求导</a:t>
            </a:r>
          </a:p>
        </p:txBody>
      </p:sp>
    </p:spTree>
    <p:extLst>
      <p:ext uri="{BB962C8B-B14F-4D97-AF65-F5344CB8AC3E}">
        <p14:creationId xmlns:p14="http://schemas.microsoft.com/office/powerpoint/2010/main" val="313070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1779364-2EB2-4465-82F9-75C7EBA5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76" y="852256"/>
            <a:ext cx="845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                                    ，求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53FA539-0C65-400D-BD21-3B51E4C5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76" y="3965344"/>
            <a:ext cx="8459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                                          ，求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6D115937-B105-4F8A-B079-DCF6E3E19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59757"/>
              </p:ext>
            </p:extLst>
          </p:nvPr>
        </p:nvGraphicFramePr>
        <p:xfrm>
          <a:off x="3036163" y="579206"/>
          <a:ext cx="30448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3" imgW="1218671" imgH="444307" progId="Equation.DSMT4">
                  <p:embed/>
                </p:oleObj>
              </mc:Choice>
              <mc:Fallback>
                <p:oleObj name="Equation" r:id="rId3" imgW="1218671" imgH="444307" progId="Equation.DSMT4">
                  <p:embed/>
                  <p:pic>
                    <p:nvPicPr>
                      <p:cNvPr id="17413" name="Object 7">
                        <a:extLst>
                          <a:ext uri="{FF2B5EF4-FFF2-40B4-BE49-F238E27FC236}">
                            <a16:creationId xmlns:a16="http://schemas.microsoft.com/office/drawing/2014/main" id="{5107A323-86F0-401F-B26E-5517C817E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163" y="579206"/>
                        <a:ext cx="30448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>
            <a:extLst>
              <a:ext uri="{FF2B5EF4-FFF2-40B4-BE49-F238E27FC236}">
                <a16:creationId xmlns:a16="http://schemas.microsoft.com/office/drawing/2014/main" id="{6AC5EF2C-E131-4FC6-BC05-6D912E5B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838" y="1857144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59220385-B1CC-47C1-85B2-A628A98EF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363" y="4981344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7" name="Object 18">
            <a:extLst>
              <a:ext uri="{FF2B5EF4-FFF2-40B4-BE49-F238E27FC236}">
                <a16:creationId xmlns:a16="http://schemas.microsoft.com/office/drawing/2014/main" id="{DC1FB802-EB92-4270-9382-1113F5EA6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88226"/>
              </p:ext>
            </p:extLst>
          </p:nvPr>
        </p:nvGraphicFramePr>
        <p:xfrm>
          <a:off x="2467838" y="1614256"/>
          <a:ext cx="36163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5" imgW="1447800" imgH="330200" progId="Equation.DSMT4">
                  <p:embed/>
                </p:oleObj>
              </mc:Choice>
              <mc:Fallback>
                <p:oleObj name="Equation" r:id="rId5" imgW="1447800" imgH="330200" progId="Equation.DSMT4">
                  <p:embed/>
                  <p:pic>
                    <p:nvPicPr>
                      <p:cNvPr id="71698" name="Object 18">
                        <a:extLst>
                          <a:ext uri="{FF2B5EF4-FFF2-40B4-BE49-F238E27FC236}">
                            <a16:creationId xmlns:a16="http://schemas.microsoft.com/office/drawing/2014/main" id="{313EF269-B54A-4BCD-AFCB-B5B0BBF77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838" y="1614256"/>
                        <a:ext cx="36163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1A8823F5-D093-49CD-987E-1EEFB0C59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64786"/>
              </p:ext>
            </p:extLst>
          </p:nvPr>
        </p:nvGraphicFramePr>
        <p:xfrm>
          <a:off x="2366238" y="2547706"/>
          <a:ext cx="42513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7" imgW="1701800" imgH="419100" progId="Equation.DSMT4">
                  <p:embed/>
                </p:oleObj>
              </mc:Choice>
              <mc:Fallback>
                <p:oleObj name="Equation" r:id="rId7" imgW="1701800" imgH="419100" progId="Equation.DSMT4">
                  <p:embed/>
                  <p:pic>
                    <p:nvPicPr>
                      <p:cNvPr id="71701" name="Object 21">
                        <a:extLst>
                          <a:ext uri="{FF2B5EF4-FFF2-40B4-BE49-F238E27FC236}">
                            <a16:creationId xmlns:a16="http://schemas.microsoft.com/office/drawing/2014/main" id="{77B18367-4804-4C48-980B-350D0552E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238" y="2547706"/>
                        <a:ext cx="42513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>
            <a:extLst>
              <a:ext uri="{FF2B5EF4-FFF2-40B4-BE49-F238E27FC236}">
                <a16:creationId xmlns:a16="http://schemas.microsoft.com/office/drawing/2014/main" id="{B4910A16-6613-481C-842B-B3E46D625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01002"/>
              </p:ext>
            </p:extLst>
          </p:nvPr>
        </p:nvGraphicFramePr>
        <p:xfrm>
          <a:off x="3036163" y="3811356"/>
          <a:ext cx="36798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9" imgW="1473200" imgH="279400" progId="Equation.DSMT4">
                  <p:embed/>
                </p:oleObj>
              </mc:Choice>
              <mc:Fallback>
                <p:oleObj name="Equation" r:id="rId9" imgW="1473200" imgH="279400" progId="Equation.DSMT4">
                  <p:embed/>
                  <p:pic>
                    <p:nvPicPr>
                      <p:cNvPr id="71704" name="Object 24">
                        <a:extLst>
                          <a:ext uri="{FF2B5EF4-FFF2-40B4-BE49-F238E27FC236}">
                            <a16:creationId xmlns:a16="http://schemas.microsoft.com/office/drawing/2014/main" id="{8135A39E-4320-4E51-959E-B4F393B03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163" y="3811356"/>
                        <a:ext cx="36798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7">
            <a:extLst>
              <a:ext uri="{FF2B5EF4-FFF2-40B4-BE49-F238E27FC236}">
                <a16:creationId xmlns:a16="http://schemas.microsoft.com/office/drawing/2014/main" id="{8ED97096-5FF1-4B51-A162-D830AF9E9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22528"/>
              </p:ext>
            </p:extLst>
          </p:nvPr>
        </p:nvGraphicFramePr>
        <p:xfrm>
          <a:off x="2350363" y="4516206"/>
          <a:ext cx="40608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11" imgW="1624895" imgH="545863" progId="Equation.DSMT4">
                  <p:embed/>
                </p:oleObj>
              </mc:Choice>
              <mc:Fallback>
                <p:oleObj name="Equation" r:id="rId11" imgW="1624895" imgH="545863" progId="Equation.DSMT4">
                  <p:embed/>
                  <p:pic>
                    <p:nvPicPr>
                      <p:cNvPr id="71707" name="Object 27">
                        <a:extLst>
                          <a:ext uri="{FF2B5EF4-FFF2-40B4-BE49-F238E27FC236}">
                            <a16:creationId xmlns:a16="http://schemas.microsoft.com/office/drawing/2014/main" id="{9D09AFE3-D3E9-41A1-9718-984F709B1D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63" y="4516206"/>
                        <a:ext cx="4060825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0">
            <a:extLst>
              <a:ext uri="{FF2B5EF4-FFF2-40B4-BE49-F238E27FC236}">
                <a16:creationId xmlns:a16="http://schemas.microsoft.com/office/drawing/2014/main" id="{17025F08-9007-478E-BB57-08254B863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573252"/>
              </p:ext>
            </p:extLst>
          </p:nvPr>
        </p:nvGraphicFramePr>
        <p:xfrm>
          <a:off x="6330226" y="4694006"/>
          <a:ext cx="28241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13" imgW="1129810" imgH="444307" progId="Equation.DSMT4">
                  <p:embed/>
                </p:oleObj>
              </mc:Choice>
              <mc:Fallback>
                <p:oleObj name="Equation" r:id="rId13" imgW="1129810" imgH="444307" progId="Equation.DSMT4">
                  <p:embed/>
                  <p:pic>
                    <p:nvPicPr>
                      <p:cNvPr id="71710" name="Object 30">
                        <a:extLst>
                          <a:ext uri="{FF2B5EF4-FFF2-40B4-BE49-F238E27FC236}">
                            <a16:creationId xmlns:a16="http://schemas.microsoft.com/office/drawing/2014/main" id="{48173201-E97A-4E2D-A721-669F6924C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226" y="4694006"/>
                        <a:ext cx="28241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9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30647C-0614-49C5-BE0F-F43D10F43382}"/>
              </a:ext>
            </a:extLst>
          </p:cNvPr>
          <p:cNvSpPr txBox="1">
            <a:spLocks/>
          </p:cNvSpPr>
          <p:nvPr/>
        </p:nvSpPr>
        <p:spPr bwMode="auto">
          <a:xfrm>
            <a:off x="10258424" y="5925105"/>
            <a:ext cx="7112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rgbClr val="6699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9pPr>
          </a:lstStyle>
          <a:p>
            <a:pPr>
              <a:defRPr/>
            </a:pPr>
            <a:fld id="{BB130ABE-65B3-463D-A4E6-86CFBFE8AE73}" type="slidenum">
              <a:rPr lang="en-US" altLang="zh-CN" smtClean="0">
                <a:ea typeface="宋体"/>
              </a:rPr>
              <a:pPr>
                <a:defRPr/>
              </a:pPr>
              <a:t>11</a:t>
            </a:fld>
            <a:endParaRPr lang="en-US" altLang="zh-CN">
              <a:ea typeface="宋体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FFE091BA-D631-4A36-839F-A911D88B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7" y="743505"/>
            <a:ext cx="900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                                    ，求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1FAEB1A0-66E5-4D00-B05F-676E8D406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18471"/>
              </p:ext>
            </p:extLst>
          </p:nvPr>
        </p:nvGraphicFramePr>
        <p:xfrm>
          <a:off x="3349624" y="467280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3" imgW="1066337" imgH="406224" progId="Equation.DSMT4">
                  <p:embed/>
                </p:oleObj>
              </mc:Choice>
              <mc:Fallback>
                <p:oleObj name="Equation" r:id="rId3" imgW="1066337" imgH="406224" progId="Equation.DSMT4">
                  <p:embed/>
                  <p:pic>
                    <p:nvPicPr>
                      <p:cNvPr id="18436" name="Object 13">
                        <a:extLst>
                          <a:ext uri="{FF2B5EF4-FFF2-40B4-BE49-F238E27FC236}">
                            <a16:creationId xmlns:a16="http://schemas.microsoft.com/office/drawing/2014/main" id="{9CF127CD-C2C2-4517-B6DC-DAF31C0D8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4" y="467280"/>
                        <a:ext cx="2663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0">
            <a:extLst>
              <a:ext uri="{FF2B5EF4-FFF2-40B4-BE49-F238E27FC236}">
                <a16:creationId xmlns:a16="http://schemas.microsoft.com/office/drawing/2014/main" id="{72C99502-56AB-4B6D-98F5-FECAFC7A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499" y="1581705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7CE9DC66-63C9-42D0-9337-D586B7C71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25845"/>
              </p:ext>
            </p:extLst>
          </p:nvPr>
        </p:nvGraphicFramePr>
        <p:xfrm>
          <a:off x="1550987" y="1962705"/>
          <a:ext cx="774223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5" imgW="3098800" imgH="571500" progId="Equation.DSMT4">
                  <p:embed/>
                </p:oleObj>
              </mc:Choice>
              <mc:Fallback>
                <p:oleObj name="Equation" r:id="rId5" imgW="3098800" imgH="571500" progId="Equation.DSMT4">
                  <p:embed/>
                  <p:pic>
                    <p:nvPicPr>
                      <p:cNvPr id="62485" name="Object 21">
                        <a:extLst>
                          <a:ext uri="{FF2B5EF4-FFF2-40B4-BE49-F238E27FC236}">
                            <a16:creationId xmlns:a16="http://schemas.microsoft.com/office/drawing/2014/main" id="{1430451B-6A8C-4315-8D62-52848D1A0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7" y="1962705"/>
                        <a:ext cx="774223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">
            <a:extLst>
              <a:ext uri="{FF2B5EF4-FFF2-40B4-BE49-F238E27FC236}">
                <a16:creationId xmlns:a16="http://schemas.microsoft.com/office/drawing/2014/main" id="{A04E03A4-06C5-4F55-B2B4-4AB3448D1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637631"/>
              </p:ext>
            </p:extLst>
          </p:nvPr>
        </p:nvGraphicFramePr>
        <p:xfrm>
          <a:off x="1878012" y="3512105"/>
          <a:ext cx="73929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7" imgW="2959100" imgH="508000" progId="Equation.DSMT4">
                  <p:embed/>
                </p:oleObj>
              </mc:Choice>
              <mc:Fallback>
                <p:oleObj name="Equation" r:id="rId7" imgW="2959100" imgH="508000" progId="Equation.DSMT4">
                  <p:embed/>
                  <p:pic>
                    <p:nvPicPr>
                      <p:cNvPr id="62487" name="Object 23">
                        <a:extLst>
                          <a:ext uri="{FF2B5EF4-FFF2-40B4-BE49-F238E27FC236}">
                            <a16:creationId xmlns:a16="http://schemas.microsoft.com/office/drawing/2014/main" id="{BDB7EBD1-532F-4A59-96B6-168841A21A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2" y="3512105"/>
                        <a:ext cx="739298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56B7E5BE-EC78-484F-AE2D-3D95ECF05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522243"/>
              </p:ext>
            </p:extLst>
          </p:nvPr>
        </p:nvGraphicFramePr>
        <p:xfrm>
          <a:off x="1901824" y="4782105"/>
          <a:ext cx="1841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9" imgW="736280" imgH="406224" progId="Equation.DSMT4">
                  <p:embed/>
                </p:oleObj>
              </mc:Choice>
              <mc:Fallback>
                <p:oleObj name="Equation" r:id="rId9" imgW="736280" imgH="406224" progId="Equation.DSMT4">
                  <p:embed/>
                  <p:pic>
                    <p:nvPicPr>
                      <p:cNvPr id="62488" name="Object 24">
                        <a:extLst>
                          <a:ext uri="{FF2B5EF4-FFF2-40B4-BE49-F238E27FC236}">
                            <a16:creationId xmlns:a16="http://schemas.microsoft.com/office/drawing/2014/main" id="{EE35DF40-B9B9-4DAE-96DD-D7CC54A69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4" y="4782105"/>
                        <a:ext cx="1841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4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C9A72900-A643-4C9C-95CF-383BCE36C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84974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复合函数求导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B7C5C0-9CDD-49A5-AD52-9CB841E4E7CE}"/>
              </a:ext>
            </a:extLst>
          </p:cNvPr>
          <p:cNvGrpSpPr/>
          <p:nvPr/>
        </p:nvGrpSpPr>
        <p:grpSpPr>
          <a:xfrm>
            <a:off x="493630" y="30057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4" name="Freeform 140">
              <a:extLst>
                <a:ext uri="{FF2B5EF4-FFF2-40B4-BE49-F238E27FC236}">
                  <a16:creationId xmlns:a16="http://schemas.microsoft.com/office/drawing/2014/main" id="{01015D49-5BCB-457D-9E11-4EC79C68A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Freeform 141">
              <a:extLst>
                <a:ext uri="{FF2B5EF4-FFF2-40B4-BE49-F238E27FC236}">
                  <a16:creationId xmlns:a16="http://schemas.microsoft.com/office/drawing/2014/main" id="{D8C48920-0ADD-4139-B538-B3B8C69CD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142">
              <a:extLst>
                <a:ext uri="{FF2B5EF4-FFF2-40B4-BE49-F238E27FC236}">
                  <a16:creationId xmlns:a16="http://schemas.microsoft.com/office/drawing/2014/main" id="{E6C15F32-6BA3-4FAF-A492-38DB74B3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DB38AC1F-004A-415E-87CC-33F9D205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231D4AF7-906B-4D5F-8331-2DE7D134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602C974B-ADF4-4EBF-A050-984945A22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4A934AD2-3E6C-4036-968A-4F643EBEC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8A524AC4-583C-4751-A577-6BCAF8DB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6E5EE286-EAF1-4D38-96B0-2B46113F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2C9FD5-489E-49E9-9FB6-F02014C91F38}"/>
              </a:ext>
            </a:extLst>
          </p:cNvPr>
          <p:cNvGrpSpPr/>
          <p:nvPr/>
        </p:nvGrpSpPr>
        <p:grpSpPr>
          <a:xfrm>
            <a:off x="952601" y="93476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14" name="Freeform 334">
              <a:extLst>
                <a:ext uri="{FF2B5EF4-FFF2-40B4-BE49-F238E27FC236}">
                  <a16:creationId xmlns:a16="http://schemas.microsoft.com/office/drawing/2014/main" id="{BFE7ED2C-1C18-4089-8239-C7262CA7575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5" name="Freeform 334">
              <a:extLst>
                <a:ext uri="{FF2B5EF4-FFF2-40B4-BE49-F238E27FC236}">
                  <a16:creationId xmlns:a16="http://schemas.microsoft.com/office/drawing/2014/main" id="{7937ED03-4D06-4DCF-A038-C6B9FBAECB1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76F7F8D-44FB-4C73-BBD5-DB4A285C3E61}"/>
              </a:ext>
            </a:extLst>
          </p:cNvPr>
          <p:cNvSpPr/>
          <p:nvPr/>
        </p:nvSpPr>
        <p:spPr>
          <a:xfrm>
            <a:off x="1497519" y="41351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三</a:t>
            </a: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9579FEFB-517C-4507-B83E-568909B4CD6D}"/>
              </a:ext>
            </a:extLst>
          </p:cNvPr>
          <p:cNvGrpSpPr>
            <a:grpSpLocks/>
          </p:cNvGrpSpPr>
          <p:nvPr/>
        </p:nvGrpSpPr>
        <p:grpSpPr bwMode="auto">
          <a:xfrm>
            <a:off x="1127289" y="1175656"/>
            <a:ext cx="8569325" cy="3797300"/>
            <a:chOff x="249" y="826"/>
            <a:chExt cx="5398" cy="2392"/>
          </a:xfrm>
        </p:grpSpPr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5C78BCFD-908E-46FB-A5B8-483378F13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826"/>
              <a:ext cx="5398" cy="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定理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2. 2. 3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设函数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与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=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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可以复合成函数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[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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]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，如果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=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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可导，而 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= 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 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在对应的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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可导，则函数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[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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zh-CN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]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 可导，且有</a:t>
              </a:r>
            </a:p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9" name="Object 7">
              <a:extLst>
                <a:ext uri="{FF2B5EF4-FFF2-40B4-BE49-F238E27FC236}">
                  <a16:creationId xmlns:a16="http://schemas.microsoft.com/office/drawing/2014/main" id="{E9F5B07A-527D-4A14-A918-7083F405AB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40" y="2333"/>
            <a:ext cx="2342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3" imgW="1548728" imgH="406224" progId="Equation.DSMT4">
                    <p:embed/>
                  </p:oleObj>
                </mc:Choice>
                <mc:Fallback>
                  <p:oleObj name="Equation" r:id="rId3" imgW="1548728" imgH="406224" progId="Equation.DSMT4">
                    <p:embed/>
                    <p:pic>
                      <p:nvPicPr>
                        <p:cNvPr id="19463" name="Object 7">
                          <a:extLst>
                            <a:ext uri="{FF2B5EF4-FFF2-40B4-BE49-F238E27FC236}">
                              <a16:creationId xmlns:a16="http://schemas.microsoft.com/office/drawing/2014/main" id="{624C35DA-BBB2-4332-AFC9-F5E526695F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0" y="2333"/>
                          <a:ext cx="2342" cy="61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8">
            <a:extLst>
              <a:ext uri="{FF2B5EF4-FFF2-40B4-BE49-F238E27FC236}">
                <a16:creationId xmlns:a16="http://schemas.microsoft.com/office/drawing/2014/main" id="{3D57DC53-8687-4E3D-9FAC-F735D540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6" y="4787218"/>
            <a:ext cx="89693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</a:rPr>
              <a:t>: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因变量对自变量求导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等于因变量对中间变量求导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乘以中间变量对自变量求导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1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302626E-1FC4-4705-A1AC-C5BA9B05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660" y="588670"/>
            <a:ext cx="8497888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设函数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均可导，则复合函数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))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也可导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且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3FEC2C19-7C89-4571-B9D7-0DA7ECB09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5063"/>
              </p:ext>
            </p:extLst>
          </p:nvPr>
        </p:nvGraphicFramePr>
        <p:xfrm>
          <a:off x="4438835" y="2120608"/>
          <a:ext cx="20335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3" imgW="904770" imgH="400050" progId="Equation.3">
                  <p:embed/>
                </p:oleObj>
              </mc:Choice>
              <mc:Fallback>
                <p:oleObj name="Equation" r:id="rId3" imgW="904770" imgH="400050" progId="Equation.3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DE8A93F5-D476-426F-BC43-ECEE31EC4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35" y="2120608"/>
                        <a:ext cx="2033588" cy="909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id="{162ED982-6A31-4CC9-8969-CB0B797D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660" y="3123908"/>
            <a:ext cx="86423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v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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均可导，则复合函数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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]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也可导，</a:t>
            </a:r>
          </a:p>
        </p:txBody>
      </p: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28BF878E-80E9-4883-BFBB-BF8863EF0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4903"/>
              </p:ext>
            </p:extLst>
          </p:nvPr>
        </p:nvGraphicFramePr>
        <p:xfrm>
          <a:off x="4210235" y="4995570"/>
          <a:ext cx="26193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5" imgW="1085940" imgH="400050" progId="Equation.DSMT4">
                  <p:embed/>
                </p:oleObj>
              </mc:Choice>
              <mc:Fallback>
                <p:oleObj name="Equation" r:id="rId5" imgW="1085940" imgH="400050" progId="Equation.DSMT4">
                  <p:embed/>
                  <p:pic>
                    <p:nvPicPr>
                      <p:cNvPr id="75786" name="Object 10">
                        <a:extLst>
                          <a:ext uri="{FF2B5EF4-FFF2-40B4-BE49-F238E27FC236}">
                            <a16:creationId xmlns:a16="http://schemas.microsoft.com/office/drawing/2014/main" id="{72C615D0-B2F0-4449-943C-A4DED80B7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235" y="4995570"/>
                        <a:ext cx="2619375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6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5CDEF5C-CFA0-4C57-A2E2-D0AB29A2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149" y="802921"/>
            <a:ext cx="813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ln(-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的导数．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142A601-EA06-466D-B37C-EE4D0CDB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174" y="1655408"/>
            <a:ext cx="8642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      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ln(-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可由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ln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=-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复合而成，则有</a:t>
            </a: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E3E55867-A9E3-449A-ACBB-DB4A3B834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766553"/>
              </p:ext>
            </p:extLst>
          </p:nvPr>
        </p:nvGraphicFramePr>
        <p:xfrm>
          <a:off x="3730224" y="2807933"/>
          <a:ext cx="40005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657260" imgH="400050" progId="Equation.DSMT4">
                  <p:embed/>
                </p:oleObj>
              </mc:Choice>
              <mc:Fallback>
                <p:oleObj name="Equation" r:id="rId3" imgW="1657260" imgH="400050" progId="Equation.DSMT4">
                  <p:embed/>
                  <p:pic>
                    <p:nvPicPr>
                      <p:cNvPr id="78859" name="Object 11">
                        <a:extLst>
                          <a:ext uri="{FF2B5EF4-FFF2-40B4-BE49-F238E27FC236}">
                            <a16:creationId xmlns:a16="http://schemas.microsoft.com/office/drawing/2014/main" id="{A12508F2-88D0-4B91-B664-26864BE33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224" y="2807933"/>
                        <a:ext cx="40005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C9938C67-A695-4FE8-9795-C88864C7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149" y="1855433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</p:spTree>
    <p:extLst>
      <p:ext uri="{BB962C8B-B14F-4D97-AF65-F5344CB8AC3E}">
        <p14:creationId xmlns:p14="http://schemas.microsoft.com/office/powerpoint/2010/main" val="131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4ABB0956-0E4E-480A-B479-C8D095B5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607" y="837091"/>
            <a:ext cx="48768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13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设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(2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+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，求</a:t>
            </a:r>
            <a:r>
              <a:rPr kumimoji="1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3EE6C17-5611-4641-AE94-6B153AC4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07" y="1486379"/>
            <a:ext cx="830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解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把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+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1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看成中间变量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5BC6F38-4E76-4D36-B654-D51627E2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207" y="2289654"/>
            <a:ext cx="3048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= 2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+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1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A51A7D6-2144-4943-93B0-3294996E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07" y="2984979"/>
            <a:ext cx="2243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复合而成，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EE9E08B-E30C-4F30-BFC5-57BBEEC9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07" y="3513616"/>
            <a:ext cx="2765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46FE30E-EBAA-4C12-AB84-41D1D9BD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45" y="4231166"/>
            <a:ext cx="282733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9ADA5BE1-DEF7-4F6E-8A3B-6B81A1F3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007" y="4585179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所以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03FEFFF-C286-436B-A861-E040519E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95" y="5191604"/>
            <a:ext cx="540702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18">
            <a:extLst>
              <a:ext uri="{FF2B5EF4-FFF2-40B4-BE49-F238E27FC236}">
                <a16:creationId xmlns:a16="http://schemas.microsoft.com/office/drawing/2014/main" id="{C19E3413-0AC6-44C4-9F59-3622F211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513" y="1457313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将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(2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+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1)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看成是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FC7E86D-D66F-40AE-AA50-C6687296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607" y="2970691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由于</a:t>
            </a:r>
          </a:p>
        </p:txBody>
      </p:sp>
    </p:spTree>
    <p:extLst>
      <p:ext uri="{BB962C8B-B14F-4D97-AF65-F5344CB8AC3E}">
        <p14:creationId xmlns:p14="http://schemas.microsoft.com/office/powerpoint/2010/main" val="3082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EB74E1-03EF-4DBB-9B36-8D27E353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109" y="619972"/>
            <a:ext cx="44196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设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sin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，求</a:t>
            </a:r>
            <a:r>
              <a:rPr kumimoji="1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89834B-EFB3-47DB-B5B2-C972109E6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09" y="1321647"/>
            <a:ext cx="80772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解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这个函数可以看成是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sin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· sin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可利用乘法的导数公式，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300F28-4851-4D0A-A8C5-21307FD4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09" y="2464647"/>
            <a:ext cx="8001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将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sin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看成是由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sin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复合而成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BD2F3B-D0AD-42D9-83F7-383CCCCB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09" y="3340947"/>
            <a:ext cx="26400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566F6-9572-4C01-850F-D15223F2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19" y="3372697"/>
            <a:ext cx="323691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CA84B013-5AF7-4BDE-BDBF-5911CA519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09" y="4202960"/>
            <a:ext cx="123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所以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A4DC6C-7F65-4EEF-821C-477149F7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72" y="4906222"/>
            <a:ext cx="593883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06831EC-2591-4A5A-9686-EC20FC58E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09" y="2010622"/>
            <a:ext cx="1419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这里，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D799AEA-E0D8-46D3-8EA3-94C468A1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309" y="2048722"/>
            <a:ext cx="388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我们用复合函数求导法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7847E5-B762-4127-BB17-6BDA87E7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418" y="930081"/>
            <a:ext cx="44196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例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设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lncos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，求</a:t>
            </a:r>
            <a:r>
              <a:rPr kumimoji="1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3943AC-8628-4F86-8C9E-7958583D4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18" y="1631756"/>
            <a:ext cx="80772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解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lncos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可以看成是由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ln</a:t>
            </a:r>
            <a:r>
              <a:rPr kumimoji="1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cos</a:t>
            </a:r>
            <a:r>
              <a:rPr kumimoji="1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复合而成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24C443-A540-42C5-B3C9-308ABF98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56" y="2852544"/>
            <a:ext cx="647541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F71731E-CABD-41BA-9C8A-2BCF90A7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93" y="3935219"/>
            <a:ext cx="123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所以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A2F242-8E62-4633-8402-1923310F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68" y="4727381"/>
            <a:ext cx="18542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FB3E57-71F0-4FF8-A8C7-74C7F7BB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81" y="4509894"/>
            <a:ext cx="307816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9A2262-C0AD-4477-8ACB-1B54533F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06" y="4509894"/>
            <a:ext cx="216693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846B15-7B95-4846-B416-E959B314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35847"/>
            <a:ext cx="8077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解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</a:t>
            </a:r>
            <a:r>
              <a:rPr kumimoji="1" lang="en-US" altLang="zh-CN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tan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可以看成是由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</a:t>
            </a:r>
            <a:r>
              <a:rPr kumimoji="1" lang="en-US" altLang="zh-CN" sz="2800" b="1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tan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复合而成，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894555-9C92-4DD0-9D60-2D725C01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0209"/>
            <a:ext cx="1201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所以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B57D7A-CB58-47E9-A0BC-F0EACD3D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88409"/>
            <a:ext cx="44624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FDD759-896E-426F-8D98-DA948D9D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2497"/>
            <a:ext cx="396081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949B8C7B-B59C-49E3-8078-63E0BC19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683372"/>
            <a:ext cx="42799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16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设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</a:t>
            </a:r>
            <a:r>
              <a:rPr kumimoji="1" lang="en-US" altLang="zh-CN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tan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，求</a:t>
            </a:r>
            <a:r>
              <a:rPr kumimoji="1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8176A98-1DC2-4756-BF1F-AE381B76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25134"/>
            <a:ext cx="8863614" cy="57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复合函数求导数熟练后，中间变量可以不必写出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3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80FE09E-3A38-4FF5-8BC3-55FA1E59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8" y="946212"/>
            <a:ext cx="561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=sin3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，求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E5F7B28-AE51-4518-94EB-621F15EB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8" y="2984562"/>
            <a:ext cx="561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18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+3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+1)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，求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graphicFrame>
        <p:nvGraphicFramePr>
          <p:cNvPr id="4" name="Object 16">
            <a:extLst>
              <a:ext uri="{FF2B5EF4-FFF2-40B4-BE49-F238E27FC236}">
                <a16:creationId xmlns:a16="http://schemas.microsoft.com/office/drawing/2014/main" id="{EB7696D0-652B-4DAD-82C2-8305E4DBE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39586"/>
              </p:ext>
            </p:extLst>
          </p:nvPr>
        </p:nvGraphicFramePr>
        <p:xfrm>
          <a:off x="2911783" y="1647887"/>
          <a:ext cx="4505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3" imgW="1802618" imgH="317362" progId="Equation.DSMT4">
                  <p:embed/>
                </p:oleObj>
              </mc:Choice>
              <mc:Fallback>
                <p:oleObj name="Equation" r:id="rId3" imgW="1802618" imgH="317362" progId="Equation.DSMT4">
                  <p:embed/>
                  <p:pic>
                    <p:nvPicPr>
                      <p:cNvPr id="77840" name="Object 16">
                        <a:extLst>
                          <a:ext uri="{FF2B5EF4-FFF2-40B4-BE49-F238E27FC236}">
                            <a16:creationId xmlns:a16="http://schemas.microsoft.com/office/drawing/2014/main" id="{74731B50-D106-4AE5-A790-001647E4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783" y="1647887"/>
                        <a:ext cx="45053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7">
            <a:extLst>
              <a:ext uri="{FF2B5EF4-FFF2-40B4-BE49-F238E27FC236}">
                <a16:creationId xmlns:a16="http://schemas.microsoft.com/office/drawing/2014/main" id="{986DDADD-8ABC-4A89-BA1C-FABC6765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783" y="1874900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0980A5AF-5D0A-4997-9CA7-22310EBEA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8" y="3918012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7" name="Object 19">
            <a:extLst>
              <a:ext uri="{FF2B5EF4-FFF2-40B4-BE49-F238E27FC236}">
                <a16:creationId xmlns:a16="http://schemas.microsoft.com/office/drawing/2014/main" id="{DE8FCF8C-2B8D-4EA5-A77E-137AC55EF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47703"/>
              </p:ext>
            </p:extLst>
          </p:nvPr>
        </p:nvGraphicFramePr>
        <p:xfrm>
          <a:off x="2997508" y="3670362"/>
          <a:ext cx="539273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5" imgW="2159000" imgH="647700" progId="Equation.DSMT4">
                  <p:embed/>
                </p:oleObj>
              </mc:Choice>
              <mc:Fallback>
                <p:oleObj name="Equation" r:id="rId5" imgW="2159000" imgH="647700" progId="Equation.DSMT4">
                  <p:embed/>
                  <p:pic>
                    <p:nvPicPr>
                      <p:cNvPr id="77843" name="Object 19">
                        <a:extLst>
                          <a:ext uri="{FF2B5EF4-FFF2-40B4-BE49-F238E27FC236}">
                            <a16:creationId xmlns:a16="http://schemas.microsoft.com/office/drawing/2014/main" id="{306C0A0C-E2B6-4B37-8F29-204FC060B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508" y="3670362"/>
                        <a:ext cx="5392738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DE289E71-F64F-4659-A17D-42F1307F6900}"/>
              </a:ext>
            </a:extLst>
          </p:cNvPr>
          <p:cNvGrpSpPr/>
          <p:nvPr/>
        </p:nvGrpSpPr>
        <p:grpSpPr>
          <a:xfrm>
            <a:off x="1346" y="6267405"/>
            <a:ext cx="12223707" cy="903440"/>
            <a:chOff x="1346" y="6267405"/>
            <a:chExt cx="12223707" cy="90344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BD523BF-B379-4094-8796-B42CA6F6DEF0}"/>
                </a:ext>
              </a:extLst>
            </p:cNvPr>
            <p:cNvSpPr/>
            <p:nvPr/>
          </p:nvSpPr>
          <p:spPr>
            <a:xfrm rot="21329905" flipH="1" flipV="1">
              <a:off x="1346" y="6267405"/>
              <a:ext cx="7936422" cy="903440"/>
            </a:xfrm>
            <a:custGeom>
              <a:avLst/>
              <a:gdLst>
                <a:gd name="connsiteX0" fmla="*/ 3311614 w 7936422"/>
                <a:gd name="connsiteY0" fmla="*/ 834479 h 903440"/>
                <a:gd name="connsiteX1" fmla="*/ 113561 w 7936422"/>
                <a:gd name="connsiteY1" fmla="*/ 79641 h 903440"/>
                <a:gd name="connsiteX2" fmla="*/ 0 w 7936422"/>
                <a:gd name="connsiteY2" fmla="*/ 0 h 903440"/>
                <a:gd name="connsiteX3" fmla="*/ 7936422 w 7936422"/>
                <a:gd name="connsiteY3" fmla="*/ 624831 h 903440"/>
                <a:gd name="connsiteX4" fmla="*/ 7932010 w 7936422"/>
                <a:gd name="connsiteY4" fmla="*/ 680869 h 903440"/>
                <a:gd name="connsiteX5" fmla="*/ 7619281 w 7936422"/>
                <a:gd name="connsiteY5" fmla="*/ 729549 h 903440"/>
                <a:gd name="connsiteX6" fmla="*/ 4999602 w 7936422"/>
                <a:gd name="connsiteY6" fmla="*/ 903440 h 903440"/>
                <a:gd name="connsiteX7" fmla="*/ 3311614 w 7936422"/>
                <a:gd name="connsiteY7" fmla="*/ 834479 h 9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6422" h="903440">
                  <a:moveTo>
                    <a:pt x="3311614" y="834479"/>
                  </a:moveTo>
                  <a:cubicBezTo>
                    <a:pt x="1854486" y="711509"/>
                    <a:pt x="683545" y="433731"/>
                    <a:pt x="113561" y="79641"/>
                  </a:cubicBezTo>
                  <a:lnTo>
                    <a:pt x="0" y="0"/>
                  </a:lnTo>
                  <a:lnTo>
                    <a:pt x="7936422" y="624831"/>
                  </a:lnTo>
                  <a:lnTo>
                    <a:pt x="7932010" y="680869"/>
                  </a:lnTo>
                  <a:lnTo>
                    <a:pt x="7619281" y="729549"/>
                  </a:lnTo>
                  <a:cubicBezTo>
                    <a:pt x="6847842" y="840173"/>
                    <a:pt x="5953349" y="903440"/>
                    <a:pt x="4999602" y="903440"/>
                  </a:cubicBezTo>
                  <a:cubicBezTo>
                    <a:pt x="4409187" y="903440"/>
                    <a:pt x="3841479" y="879195"/>
                    <a:pt x="3311614" y="834479"/>
                  </a:cubicBezTo>
                  <a:close/>
                </a:path>
              </a:pathLst>
            </a:custGeom>
            <a:solidFill>
              <a:srgbClr val="4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08C7CA5F-9697-414C-A16C-626E915BCAA4}"/>
                </a:ext>
              </a:extLst>
            </p:cNvPr>
            <p:cNvSpPr/>
            <p:nvPr/>
          </p:nvSpPr>
          <p:spPr>
            <a:xfrm rot="21257937" flipH="1" flipV="1">
              <a:off x="7384909" y="6366426"/>
              <a:ext cx="4840144" cy="728065"/>
            </a:xfrm>
            <a:custGeom>
              <a:avLst/>
              <a:gdLst>
                <a:gd name="connsiteX0" fmla="*/ 461950 w 4840144"/>
                <a:gd name="connsiteY0" fmla="*/ 638168 h 728065"/>
                <a:gd name="connsiteX1" fmla="*/ 0 w 4840144"/>
                <a:gd name="connsiteY1" fmla="*/ 576256 h 728065"/>
                <a:gd name="connsiteX2" fmla="*/ 57529 w 4840144"/>
                <a:gd name="connsiteY2" fmla="*/ 0 h 728065"/>
                <a:gd name="connsiteX3" fmla="*/ 4840144 w 4840144"/>
                <a:gd name="connsiteY3" fmla="*/ 477457 h 728065"/>
                <a:gd name="connsiteX4" fmla="*/ 4706596 w 4840144"/>
                <a:gd name="connsiteY4" fmla="*/ 507548 h 728065"/>
                <a:gd name="connsiteX5" fmla="*/ 2156926 w 4840144"/>
                <a:gd name="connsiteY5" fmla="*/ 728065 h 728065"/>
                <a:gd name="connsiteX6" fmla="*/ 461950 w 4840144"/>
                <a:gd name="connsiteY6" fmla="*/ 638168 h 72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144" h="728065">
                  <a:moveTo>
                    <a:pt x="461950" y="638168"/>
                  </a:moveTo>
                  <a:lnTo>
                    <a:pt x="0" y="576256"/>
                  </a:lnTo>
                  <a:lnTo>
                    <a:pt x="57529" y="0"/>
                  </a:lnTo>
                  <a:lnTo>
                    <a:pt x="4840144" y="477457"/>
                  </a:lnTo>
                  <a:lnTo>
                    <a:pt x="4706596" y="507548"/>
                  </a:lnTo>
                  <a:cubicBezTo>
                    <a:pt x="4022064" y="644983"/>
                    <a:pt x="3131105" y="728065"/>
                    <a:pt x="2156926" y="728065"/>
                  </a:cubicBezTo>
                  <a:cubicBezTo>
                    <a:pt x="1549646" y="728065"/>
                    <a:pt x="974706" y="695780"/>
                    <a:pt x="461950" y="638168"/>
                  </a:cubicBezTo>
                  <a:close/>
                </a:path>
              </a:pathLst>
            </a:custGeom>
            <a:solidFill>
              <a:srgbClr val="009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2CD3AF2-07DC-4F57-904C-8655706D2E39}"/>
              </a:ext>
            </a:extLst>
          </p:cNvPr>
          <p:cNvGrpSpPr/>
          <p:nvPr/>
        </p:nvGrpSpPr>
        <p:grpSpPr>
          <a:xfrm>
            <a:off x="6150878" y="551506"/>
            <a:ext cx="6711682" cy="1348072"/>
            <a:chOff x="7565391" y="-2141317"/>
            <a:chExt cx="8694330" cy="1746296"/>
          </a:xfrm>
        </p:grpSpPr>
        <p:sp>
          <p:nvSpPr>
            <p:cNvPr id="90" name="Freeform 166">
              <a:extLst>
                <a:ext uri="{FF2B5EF4-FFF2-40B4-BE49-F238E27FC236}">
                  <a16:creationId xmlns:a16="http://schemas.microsoft.com/office/drawing/2014/main" id="{1E0A3531-3E97-4ECF-AC7C-6821361F5D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A641AFB0-85B0-4B74-B19E-4136A0DB6E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2" name="Freeform 166">
              <a:extLst>
                <a:ext uri="{FF2B5EF4-FFF2-40B4-BE49-F238E27FC236}">
                  <a16:creationId xmlns:a16="http://schemas.microsoft.com/office/drawing/2014/main" id="{CF516720-4E21-474F-A852-56BFC1B596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3" name="Freeform 166">
              <a:extLst>
                <a:ext uri="{FF2B5EF4-FFF2-40B4-BE49-F238E27FC236}">
                  <a16:creationId xmlns:a16="http://schemas.microsoft.com/office/drawing/2014/main" id="{F524F42B-923F-4349-AFE4-B4A6B58F16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4" name="Freeform 166">
              <a:extLst>
                <a:ext uri="{FF2B5EF4-FFF2-40B4-BE49-F238E27FC236}">
                  <a16:creationId xmlns:a16="http://schemas.microsoft.com/office/drawing/2014/main" id="{B38F3650-9FDA-4718-A248-07A51735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5" name="Freeform 166">
              <a:extLst>
                <a:ext uri="{FF2B5EF4-FFF2-40B4-BE49-F238E27FC236}">
                  <a16:creationId xmlns:a16="http://schemas.microsoft.com/office/drawing/2014/main" id="{F3A3A849-A133-4135-A6B5-8F06C23B36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6" name="Freeform 166">
              <a:extLst>
                <a:ext uri="{FF2B5EF4-FFF2-40B4-BE49-F238E27FC236}">
                  <a16:creationId xmlns:a16="http://schemas.microsoft.com/office/drawing/2014/main" id="{6F71B500-F499-42F9-89CC-03E431E447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7" name="Freeform 166">
              <a:extLst>
                <a:ext uri="{FF2B5EF4-FFF2-40B4-BE49-F238E27FC236}">
                  <a16:creationId xmlns:a16="http://schemas.microsoft.com/office/drawing/2014/main" id="{9A39A809-779B-4C20-9EEF-F48E89AFF7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F83ACC9-5693-4D7E-BBDD-F8655622F509}"/>
              </a:ext>
            </a:extLst>
          </p:cNvPr>
          <p:cNvGrpSpPr/>
          <p:nvPr/>
        </p:nvGrpSpPr>
        <p:grpSpPr>
          <a:xfrm rot="1189335">
            <a:off x="4565918" y="4544385"/>
            <a:ext cx="6711682" cy="1348072"/>
            <a:chOff x="7565391" y="-2141317"/>
            <a:chExt cx="8694330" cy="1746296"/>
          </a:xfrm>
        </p:grpSpPr>
        <p:sp>
          <p:nvSpPr>
            <p:cNvPr id="99" name="Freeform 166">
              <a:extLst>
                <a:ext uri="{FF2B5EF4-FFF2-40B4-BE49-F238E27FC236}">
                  <a16:creationId xmlns:a16="http://schemas.microsoft.com/office/drawing/2014/main" id="{D0BCDF70-CD8B-4C39-BC66-D900861508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0" name="Freeform 166">
              <a:extLst>
                <a:ext uri="{FF2B5EF4-FFF2-40B4-BE49-F238E27FC236}">
                  <a16:creationId xmlns:a16="http://schemas.microsoft.com/office/drawing/2014/main" id="{32CDB914-7FEE-46FF-AE90-2CE13D486D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1" name="Freeform 166">
              <a:extLst>
                <a:ext uri="{FF2B5EF4-FFF2-40B4-BE49-F238E27FC236}">
                  <a16:creationId xmlns:a16="http://schemas.microsoft.com/office/drawing/2014/main" id="{A6FFEE99-C582-4421-8D99-E0FBB0FE9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2" name="Freeform 166">
              <a:extLst>
                <a:ext uri="{FF2B5EF4-FFF2-40B4-BE49-F238E27FC236}">
                  <a16:creationId xmlns:a16="http://schemas.microsoft.com/office/drawing/2014/main" id="{EE60D601-1FF4-4683-A52E-9F48CD62C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3" name="Freeform 166">
              <a:extLst>
                <a:ext uri="{FF2B5EF4-FFF2-40B4-BE49-F238E27FC236}">
                  <a16:creationId xmlns:a16="http://schemas.microsoft.com/office/drawing/2014/main" id="{438D15B1-EE29-4792-AB41-AC5DD17363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4" name="Freeform 166">
              <a:extLst>
                <a:ext uri="{FF2B5EF4-FFF2-40B4-BE49-F238E27FC236}">
                  <a16:creationId xmlns:a16="http://schemas.microsoft.com/office/drawing/2014/main" id="{04A9BDEB-FA25-41E3-BE91-9272651C11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202C6669-7199-44FE-929E-96C64B58D1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6" name="Freeform 166">
              <a:extLst>
                <a:ext uri="{FF2B5EF4-FFF2-40B4-BE49-F238E27FC236}">
                  <a16:creationId xmlns:a16="http://schemas.microsoft.com/office/drawing/2014/main" id="{676BB484-B9D3-42B4-B453-09172E7AE3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30" name="Text Box 20">
            <a:extLst>
              <a:ext uri="{FF2B5EF4-FFF2-40B4-BE49-F238E27FC236}">
                <a16:creationId xmlns:a16="http://schemas.microsoft.com/office/drawing/2014/main" id="{314964F5-DDFF-49A6-8644-BF1B9A86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84974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导数的四则运算法则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0A51483-1715-4846-839C-3A44FA73044D}"/>
              </a:ext>
            </a:extLst>
          </p:cNvPr>
          <p:cNvGrpSpPr/>
          <p:nvPr/>
        </p:nvGrpSpPr>
        <p:grpSpPr>
          <a:xfrm>
            <a:off x="493630" y="30057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32" name="Freeform 140">
              <a:extLst>
                <a:ext uri="{FF2B5EF4-FFF2-40B4-BE49-F238E27FC236}">
                  <a16:creationId xmlns:a16="http://schemas.microsoft.com/office/drawing/2014/main" id="{AE30D80A-9BF0-45B0-B3DE-BFD2BE57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141">
              <a:extLst>
                <a:ext uri="{FF2B5EF4-FFF2-40B4-BE49-F238E27FC236}">
                  <a16:creationId xmlns:a16="http://schemas.microsoft.com/office/drawing/2014/main" id="{6AADB98E-2BA8-4E9A-BB43-88F50621E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142">
              <a:extLst>
                <a:ext uri="{FF2B5EF4-FFF2-40B4-BE49-F238E27FC236}">
                  <a16:creationId xmlns:a16="http://schemas.microsoft.com/office/drawing/2014/main" id="{6B58744F-5F8A-487E-BFEB-0B95C703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143">
              <a:extLst>
                <a:ext uri="{FF2B5EF4-FFF2-40B4-BE49-F238E27FC236}">
                  <a16:creationId xmlns:a16="http://schemas.microsoft.com/office/drawing/2014/main" id="{C0FEFB5B-79B8-43E6-AFD4-ABB2E03C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44">
              <a:extLst>
                <a:ext uri="{FF2B5EF4-FFF2-40B4-BE49-F238E27FC236}">
                  <a16:creationId xmlns:a16="http://schemas.microsoft.com/office/drawing/2014/main" id="{9045C19F-3597-4A62-B9C8-06A39999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45">
              <a:extLst>
                <a:ext uri="{FF2B5EF4-FFF2-40B4-BE49-F238E27FC236}">
                  <a16:creationId xmlns:a16="http://schemas.microsoft.com/office/drawing/2014/main" id="{A3128339-7F14-4EDF-9B20-1E33CC6FA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46">
              <a:extLst>
                <a:ext uri="{FF2B5EF4-FFF2-40B4-BE49-F238E27FC236}">
                  <a16:creationId xmlns:a16="http://schemas.microsoft.com/office/drawing/2014/main" id="{418C502D-33CA-4558-85F5-3EBC51F6C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7">
              <a:extLst>
                <a:ext uri="{FF2B5EF4-FFF2-40B4-BE49-F238E27FC236}">
                  <a16:creationId xmlns:a16="http://schemas.microsoft.com/office/drawing/2014/main" id="{106E74C0-4A72-48CC-B27E-E788FC5DD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8">
              <a:extLst>
                <a:ext uri="{FF2B5EF4-FFF2-40B4-BE49-F238E27FC236}">
                  <a16:creationId xmlns:a16="http://schemas.microsoft.com/office/drawing/2014/main" id="{8E62CD08-9CBE-4A3C-BC21-B98CC2964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B9B1C90-ED9B-4ACF-A14A-FDF3B0246B74}"/>
              </a:ext>
            </a:extLst>
          </p:cNvPr>
          <p:cNvGrpSpPr/>
          <p:nvPr/>
        </p:nvGrpSpPr>
        <p:grpSpPr>
          <a:xfrm>
            <a:off x="952601" y="93476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42" name="Freeform 334">
              <a:extLst>
                <a:ext uri="{FF2B5EF4-FFF2-40B4-BE49-F238E27FC236}">
                  <a16:creationId xmlns:a16="http://schemas.microsoft.com/office/drawing/2014/main" id="{23963BEA-F432-450A-B8B7-FF6C301946E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43" name="Freeform 334">
              <a:extLst>
                <a:ext uri="{FF2B5EF4-FFF2-40B4-BE49-F238E27FC236}">
                  <a16:creationId xmlns:a16="http://schemas.microsoft.com/office/drawing/2014/main" id="{CCC0F896-D14A-42AD-BBEB-0F38F4C355C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3A0E4DE3-1017-4362-972C-5EC53DA46C15}"/>
              </a:ext>
            </a:extLst>
          </p:cNvPr>
          <p:cNvSpPr/>
          <p:nvPr/>
        </p:nvSpPr>
        <p:spPr>
          <a:xfrm>
            <a:off x="1497519" y="41351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一</a:t>
            </a:r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EA456762-5D95-47FD-ACEA-62BD9960AEE7}"/>
              </a:ext>
            </a:extLst>
          </p:cNvPr>
          <p:cNvGrpSpPr>
            <a:grpSpLocks/>
          </p:cNvGrpSpPr>
          <p:nvPr/>
        </p:nvGrpSpPr>
        <p:grpSpPr bwMode="auto">
          <a:xfrm>
            <a:off x="1323137" y="1324645"/>
            <a:ext cx="8569325" cy="4581525"/>
            <a:chOff x="158" y="826"/>
            <a:chExt cx="5398" cy="2886"/>
          </a:xfrm>
        </p:grpSpPr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F060E215-C4D1-4F83-879D-30DC968A7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826"/>
              <a:ext cx="5398" cy="2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定理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2.2.1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设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，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可导，则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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 ,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 ,                           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也在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可导，且有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47" name="Object 5">
              <a:extLst>
                <a:ext uri="{FF2B5EF4-FFF2-40B4-BE49-F238E27FC236}">
                  <a16:creationId xmlns:a16="http://schemas.microsoft.com/office/drawing/2014/main" id="{233FB781-D821-4B57-95AC-3EC7A82C5E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" y="1824"/>
            <a:ext cx="3065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8" name="Equation" r:id="rId3" imgW="2086020" imgH="304890" progId="Equation.DSMT4">
                    <p:embed/>
                  </p:oleObj>
                </mc:Choice>
                <mc:Fallback>
                  <p:oleObj name="Equation" r:id="rId3" imgW="2086020" imgH="304890" progId="Equation.DSMT4">
                    <p:embed/>
                    <p:pic>
                      <p:nvPicPr>
                        <p:cNvPr id="6151" name="Object 5">
                          <a:extLst>
                            <a:ext uri="{FF2B5EF4-FFF2-40B4-BE49-F238E27FC236}">
                              <a16:creationId xmlns:a16="http://schemas.microsoft.com/office/drawing/2014/main" id="{DE37B822-50CE-4445-AE33-04C2A2E5B0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824"/>
                          <a:ext cx="3065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>
              <a:extLst>
                <a:ext uri="{FF2B5EF4-FFF2-40B4-BE49-F238E27FC236}">
                  <a16:creationId xmlns:a16="http://schemas.microsoft.com/office/drawing/2014/main" id="{9B236844-779E-449C-83C9-CF51E144F0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1" y="1234"/>
            <a:ext cx="1693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9" name="Equation" r:id="rId5" imgW="1162080" imgH="419190" progId="Equation.DSMT4">
                    <p:embed/>
                  </p:oleObj>
                </mc:Choice>
                <mc:Fallback>
                  <p:oleObj name="Equation" r:id="rId5" imgW="1162080" imgH="419190" progId="Equation.DSMT4">
                    <p:embed/>
                    <p:pic>
                      <p:nvPicPr>
                        <p:cNvPr id="6152" name="Object 6">
                          <a:extLst>
                            <a:ext uri="{FF2B5EF4-FFF2-40B4-BE49-F238E27FC236}">
                              <a16:creationId xmlns:a16="http://schemas.microsoft.com/office/drawing/2014/main" id="{86D3212A-F3C3-4C72-AE3F-52C0A3C8DD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1234"/>
                          <a:ext cx="1693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>
              <a:extLst>
                <a:ext uri="{FF2B5EF4-FFF2-40B4-BE49-F238E27FC236}">
                  <a16:creationId xmlns:a16="http://schemas.microsoft.com/office/drawing/2014/main" id="{4D491DA5-2F16-49C4-95B0-ECAB4762B1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" y="2323"/>
            <a:ext cx="3696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0" name="Equation" r:id="rId7" imgW="2514510" imgH="304890" progId="Equation.DSMT4">
                    <p:embed/>
                  </p:oleObj>
                </mc:Choice>
                <mc:Fallback>
                  <p:oleObj name="Equation" r:id="rId7" imgW="2514510" imgH="304890" progId="Equation.DSMT4">
                    <p:embed/>
                    <p:pic>
                      <p:nvPicPr>
                        <p:cNvPr id="6153" name="Object 7">
                          <a:extLst>
                            <a:ext uri="{FF2B5EF4-FFF2-40B4-BE49-F238E27FC236}">
                              <a16:creationId xmlns:a16="http://schemas.microsoft.com/office/drawing/2014/main" id="{BFB5E230-1099-4AEF-8FDF-21DD0C19FB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323"/>
                          <a:ext cx="3696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>
              <a:extLst>
                <a:ext uri="{FF2B5EF4-FFF2-40B4-BE49-F238E27FC236}">
                  <a16:creationId xmlns:a16="http://schemas.microsoft.com/office/drawing/2014/main" id="{E53B39B5-310C-4D46-BA42-9B45994F29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" y="2822"/>
            <a:ext cx="3417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1" name="Equation" r:id="rId9" imgW="2324160" imgH="523785" progId="Equation.DSMT4">
                    <p:embed/>
                  </p:oleObj>
                </mc:Choice>
                <mc:Fallback>
                  <p:oleObj name="Equation" r:id="rId9" imgW="2324160" imgH="523785" progId="Equation.DSMT4">
                    <p:embed/>
                    <p:pic>
                      <p:nvPicPr>
                        <p:cNvPr id="6154" name="Object 8">
                          <a:extLst>
                            <a:ext uri="{FF2B5EF4-FFF2-40B4-BE49-F238E27FC236}">
                              <a16:creationId xmlns:a16="http://schemas.microsoft.com/office/drawing/2014/main" id="{8E8D255C-682D-47D2-B829-BFA9278DB2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822"/>
                          <a:ext cx="3417" cy="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BA936A7-1252-4FD0-91ED-5FE6BE2C6E3E}"/>
              </a:ext>
            </a:extLst>
          </p:cNvPr>
          <p:cNvGrpSpPr/>
          <p:nvPr/>
        </p:nvGrpSpPr>
        <p:grpSpPr>
          <a:xfrm rot="14362648">
            <a:off x="10601843" y="893796"/>
            <a:ext cx="930898" cy="1087417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52" name="Group 205">
              <a:extLst>
                <a:ext uri="{FF2B5EF4-FFF2-40B4-BE49-F238E27FC236}">
                  <a16:creationId xmlns:a16="http://schemas.microsoft.com/office/drawing/2014/main" id="{655954C1-3697-4A4D-8213-2BBEBA385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328" name="Freeform 5">
                <a:extLst>
                  <a:ext uri="{FF2B5EF4-FFF2-40B4-BE49-F238E27FC236}">
                    <a16:creationId xmlns:a16="http://schemas.microsoft.com/office/drawing/2014/main" id="{EB90D071-9127-479C-B099-693F3139D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6">
                <a:extLst>
                  <a:ext uri="{FF2B5EF4-FFF2-40B4-BE49-F238E27FC236}">
                    <a16:creationId xmlns:a16="http://schemas.microsoft.com/office/drawing/2014/main" id="{37EDF47D-CDE5-4B94-BFF5-28470BBB5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7">
                <a:extLst>
                  <a:ext uri="{FF2B5EF4-FFF2-40B4-BE49-F238E27FC236}">
                    <a16:creationId xmlns:a16="http://schemas.microsoft.com/office/drawing/2014/main" id="{E84E8C14-37E4-41FB-B73E-B6B8153A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8">
                <a:extLst>
                  <a:ext uri="{FF2B5EF4-FFF2-40B4-BE49-F238E27FC236}">
                    <a16:creationId xmlns:a16="http://schemas.microsoft.com/office/drawing/2014/main" id="{228EC570-15CB-4F03-B35B-58578B89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9">
                <a:extLst>
                  <a:ext uri="{FF2B5EF4-FFF2-40B4-BE49-F238E27FC236}">
                    <a16:creationId xmlns:a16="http://schemas.microsoft.com/office/drawing/2014/main" id="{0A9CAA93-BC51-4FA8-BFDD-37B6F598C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10">
                <a:extLst>
                  <a:ext uri="{FF2B5EF4-FFF2-40B4-BE49-F238E27FC236}">
                    <a16:creationId xmlns:a16="http://schemas.microsoft.com/office/drawing/2014/main" id="{A786126B-6C4F-40DB-8835-EA1D151D6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11">
                <a:extLst>
                  <a:ext uri="{FF2B5EF4-FFF2-40B4-BE49-F238E27FC236}">
                    <a16:creationId xmlns:a16="http://schemas.microsoft.com/office/drawing/2014/main" id="{6904662D-49C3-4686-AF9F-C9E1C166B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12">
                <a:extLst>
                  <a:ext uri="{FF2B5EF4-FFF2-40B4-BE49-F238E27FC236}">
                    <a16:creationId xmlns:a16="http://schemas.microsoft.com/office/drawing/2014/main" id="{D08C4567-2CBB-43FA-ABD2-D63FE7D6C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13">
                <a:extLst>
                  <a:ext uri="{FF2B5EF4-FFF2-40B4-BE49-F238E27FC236}">
                    <a16:creationId xmlns:a16="http://schemas.microsoft.com/office/drawing/2014/main" id="{E642FC05-89C4-4189-9BFF-C2E78E09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14">
                <a:extLst>
                  <a:ext uri="{FF2B5EF4-FFF2-40B4-BE49-F238E27FC236}">
                    <a16:creationId xmlns:a16="http://schemas.microsoft.com/office/drawing/2014/main" id="{653AAFAB-625E-4418-BD9B-0D17EC3C3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15">
                <a:extLst>
                  <a:ext uri="{FF2B5EF4-FFF2-40B4-BE49-F238E27FC236}">
                    <a16:creationId xmlns:a16="http://schemas.microsoft.com/office/drawing/2014/main" id="{5970BB24-9D0C-4E06-A317-4775CCFF6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16">
                <a:extLst>
                  <a:ext uri="{FF2B5EF4-FFF2-40B4-BE49-F238E27FC236}">
                    <a16:creationId xmlns:a16="http://schemas.microsoft.com/office/drawing/2014/main" id="{9B1E48B9-CBAB-451B-BF5E-86A0334CF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17">
                <a:extLst>
                  <a:ext uri="{FF2B5EF4-FFF2-40B4-BE49-F238E27FC236}">
                    <a16:creationId xmlns:a16="http://schemas.microsoft.com/office/drawing/2014/main" id="{E641C778-7819-4970-8839-56DCD7734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18">
                <a:extLst>
                  <a:ext uri="{FF2B5EF4-FFF2-40B4-BE49-F238E27FC236}">
                    <a16:creationId xmlns:a16="http://schemas.microsoft.com/office/drawing/2014/main" id="{1483F2D8-7971-4D22-AEA1-750314519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19">
                <a:extLst>
                  <a:ext uri="{FF2B5EF4-FFF2-40B4-BE49-F238E27FC236}">
                    <a16:creationId xmlns:a16="http://schemas.microsoft.com/office/drawing/2014/main" id="{7296C835-C7A2-4885-86BB-AFD8C236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20">
                <a:extLst>
                  <a:ext uri="{FF2B5EF4-FFF2-40B4-BE49-F238E27FC236}">
                    <a16:creationId xmlns:a16="http://schemas.microsoft.com/office/drawing/2014/main" id="{84094468-9DCA-4B59-B3F9-F3B67FB0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21">
                <a:extLst>
                  <a:ext uri="{FF2B5EF4-FFF2-40B4-BE49-F238E27FC236}">
                    <a16:creationId xmlns:a16="http://schemas.microsoft.com/office/drawing/2014/main" id="{FCF27657-CFCA-4E14-A107-B6FBD15F0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22">
                <a:extLst>
                  <a:ext uri="{FF2B5EF4-FFF2-40B4-BE49-F238E27FC236}">
                    <a16:creationId xmlns:a16="http://schemas.microsoft.com/office/drawing/2014/main" id="{0713721D-37E7-4408-91C2-CFB09189E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23">
                <a:extLst>
                  <a:ext uri="{FF2B5EF4-FFF2-40B4-BE49-F238E27FC236}">
                    <a16:creationId xmlns:a16="http://schemas.microsoft.com/office/drawing/2014/main" id="{D7D57803-713B-41D0-B100-47306AEE6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24">
                <a:extLst>
                  <a:ext uri="{FF2B5EF4-FFF2-40B4-BE49-F238E27FC236}">
                    <a16:creationId xmlns:a16="http://schemas.microsoft.com/office/drawing/2014/main" id="{66D47C2E-C293-494F-865A-A20D7FDB3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25">
                <a:extLst>
                  <a:ext uri="{FF2B5EF4-FFF2-40B4-BE49-F238E27FC236}">
                    <a16:creationId xmlns:a16="http://schemas.microsoft.com/office/drawing/2014/main" id="{704E09EA-9FD7-4A99-AE95-5710046DE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26">
                <a:extLst>
                  <a:ext uri="{FF2B5EF4-FFF2-40B4-BE49-F238E27FC236}">
                    <a16:creationId xmlns:a16="http://schemas.microsoft.com/office/drawing/2014/main" id="{90F3FEF9-83E8-4273-9CD5-EE87CF248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27">
                <a:extLst>
                  <a:ext uri="{FF2B5EF4-FFF2-40B4-BE49-F238E27FC236}">
                    <a16:creationId xmlns:a16="http://schemas.microsoft.com/office/drawing/2014/main" id="{784CD8D9-298E-4FE0-B047-5DC6A1DD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28">
                <a:extLst>
                  <a:ext uri="{FF2B5EF4-FFF2-40B4-BE49-F238E27FC236}">
                    <a16:creationId xmlns:a16="http://schemas.microsoft.com/office/drawing/2014/main" id="{7F8F41E6-6C45-4FB4-9C5E-8CD0B79E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29">
                <a:extLst>
                  <a:ext uri="{FF2B5EF4-FFF2-40B4-BE49-F238E27FC236}">
                    <a16:creationId xmlns:a16="http://schemas.microsoft.com/office/drawing/2014/main" id="{A70EDD96-AB05-4CC6-86C3-98E7FD48C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30">
                <a:extLst>
                  <a:ext uri="{FF2B5EF4-FFF2-40B4-BE49-F238E27FC236}">
                    <a16:creationId xmlns:a16="http://schemas.microsoft.com/office/drawing/2014/main" id="{637A6D23-F069-4E7C-847F-3504F02EE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31">
                <a:extLst>
                  <a:ext uri="{FF2B5EF4-FFF2-40B4-BE49-F238E27FC236}">
                    <a16:creationId xmlns:a16="http://schemas.microsoft.com/office/drawing/2014/main" id="{23478C50-FD89-4175-A59C-DC1EE7948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32">
                <a:extLst>
                  <a:ext uri="{FF2B5EF4-FFF2-40B4-BE49-F238E27FC236}">
                    <a16:creationId xmlns:a16="http://schemas.microsoft.com/office/drawing/2014/main" id="{59133530-DEE4-489C-BCFD-B03D9C22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33">
                <a:extLst>
                  <a:ext uri="{FF2B5EF4-FFF2-40B4-BE49-F238E27FC236}">
                    <a16:creationId xmlns:a16="http://schemas.microsoft.com/office/drawing/2014/main" id="{8A92C171-5639-4DD9-9FBE-E33AE7052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34">
                <a:extLst>
                  <a:ext uri="{FF2B5EF4-FFF2-40B4-BE49-F238E27FC236}">
                    <a16:creationId xmlns:a16="http://schemas.microsoft.com/office/drawing/2014/main" id="{B4A7DA05-2688-4B54-86C9-62755559A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35">
                <a:extLst>
                  <a:ext uri="{FF2B5EF4-FFF2-40B4-BE49-F238E27FC236}">
                    <a16:creationId xmlns:a16="http://schemas.microsoft.com/office/drawing/2014/main" id="{750C6891-8570-4E72-8529-A6E4164D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36">
                <a:extLst>
                  <a:ext uri="{FF2B5EF4-FFF2-40B4-BE49-F238E27FC236}">
                    <a16:creationId xmlns:a16="http://schemas.microsoft.com/office/drawing/2014/main" id="{F97CD7AB-ECA8-4043-A70F-6D1D4B0A2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37">
                <a:extLst>
                  <a:ext uri="{FF2B5EF4-FFF2-40B4-BE49-F238E27FC236}">
                    <a16:creationId xmlns:a16="http://schemas.microsoft.com/office/drawing/2014/main" id="{800523FD-A0D3-469B-BBB0-A5FB98724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38">
                <a:extLst>
                  <a:ext uri="{FF2B5EF4-FFF2-40B4-BE49-F238E27FC236}">
                    <a16:creationId xmlns:a16="http://schemas.microsoft.com/office/drawing/2014/main" id="{BDE89F2D-7AE7-46F1-B96A-64CDA0C9F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39">
                <a:extLst>
                  <a:ext uri="{FF2B5EF4-FFF2-40B4-BE49-F238E27FC236}">
                    <a16:creationId xmlns:a16="http://schemas.microsoft.com/office/drawing/2014/main" id="{F2EFB686-B845-42C5-B0FA-B8CD42551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40">
                <a:extLst>
                  <a:ext uri="{FF2B5EF4-FFF2-40B4-BE49-F238E27FC236}">
                    <a16:creationId xmlns:a16="http://schemas.microsoft.com/office/drawing/2014/main" id="{AB9737EB-D961-43F9-9BFA-FC1D078CE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41">
                <a:extLst>
                  <a:ext uri="{FF2B5EF4-FFF2-40B4-BE49-F238E27FC236}">
                    <a16:creationId xmlns:a16="http://schemas.microsoft.com/office/drawing/2014/main" id="{2EF29B41-5F96-4003-9620-38F17A4D9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42">
                <a:extLst>
                  <a:ext uri="{FF2B5EF4-FFF2-40B4-BE49-F238E27FC236}">
                    <a16:creationId xmlns:a16="http://schemas.microsoft.com/office/drawing/2014/main" id="{B5B964DF-3255-432E-9131-FF0E24C3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43">
                <a:extLst>
                  <a:ext uri="{FF2B5EF4-FFF2-40B4-BE49-F238E27FC236}">
                    <a16:creationId xmlns:a16="http://schemas.microsoft.com/office/drawing/2014/main" id="{43EECD7E-4C9E-4230-A0A9-FF598195D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44">
                <a:extLst>
                  <a:ext uri="{FF2B5EF4-FFF2-40B4-BE49-F238E27FC236}">
                    <a16:creationId xmlns:a16="http://schemas.microsoft.com/office/drawing/2014/main" id="{4BA39FF6-A72A-4BEE-BA11-85959711E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45">
                <a:extLst>
                  <a:ext uri="{FF2B5EF4-FFF2-40B4-BE49-F238E27FC236}">
                    <a16:creationId xmlns:a16="http://schemas.microsoft.com/office/drawing/2014/main" id="{67A61E6A-FB7B-4B92-A7FB-2D97C593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46">
                <a:extLst>
                  <a:ext uri="{FF2B5EF4-FFF2-40B4-BE49-F238E27FC236}">
                    <a16:creationId xmlns:a16="http://schemas.microsoft.com/office/drawing/2014/main" id="{9A60417B-BA8F-49A2-845B-47C3BDA8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47">
                <a:extLst>
                  <a:ext uri="{FF2B5EF4-FFF2-40B4-BE49-F238E27FC236}">
                    <a16:creationId xmlns:a16="http://schemas.microsoft.com/office/drawing/2014/main" id="{E0219F34-FA6A-4BA0-8AA9-2F63FA94C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48">
                <a:extLst>
                  <a:ext uri="{FF2B5EF4-FFF2-40B4-BE49-F238E27FC236}">
                    <a16:creationId xmlns:a16="http://schemas.microsoft.com/office/drawing/2014/main" id="{D8973D07-DE34-4368-8C21-4852A3DB8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49">
                <a:extLst>
                  <a:ext uri="{FF2B5EF4-FFF2-40B4-BE49-F238E27FC236}">
                    <a16:creationId xmlns:a16="http://schemas.microsoft.com/office/drawing/2014/main" id="{CDEC4CC0-C41C-400A-8EA1-C90EE8977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50">
                <a:extLst>
                  <a:ext uri="{FF2B5EF4-FFF2-40B4-BE49-F238E27FC236}">
                    <a16:creationId xmlns:a16="http://schemas.microsoft.com/office/drawing/2014/main" id="{442B15DD-9806-4BEE-806B-5B74057AA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51">
                <a:extLst>
                  <a:ext uri="{FF2B5EF4-FFF2-40B4-BE49-F238E27FC236}">
                    <a16:creationId xmlns:a16="http://schemas.microsoft.com/office/drawing/2014/main" id="{67CA9FC1-8968-4F76-819B-6CE0EF90C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52">
                <a:extLst>
                  <a:ext uri="{FF2B5EF4-FFF2-40B4-BE49-F238E27FC236}">
                    <a16:creationId xmlns:a16="http://schemas.microsoft.com/office/drawing/2014/main" id="{7E850B32-2D13-4251-B451-7E7609A6E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53">
                <a:extLst>
                  <a:ext uri="{FF2B5EF4-FFF2-40B4-BE49-F238E27FC236}">
                    <a16:creationId xmlns:a16="http://schemas.microsoft.com/office/drawing/2014/main" id="{3C4A15E1-2CF7-4E85-9999-707CBBF38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54">
                <a:extLst>
                  <a:ext uri="{FF2B5EF4-FFF2-40B4-BE49-F238E27FC236}">
                    <a16:creationId xmlns:a16="http://schemas.microsoft.com/office/drawing/2014/main" id="{7ED12FAB-A18C-4E8C-BFF5-39622769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55">
                <a:extLst>
                  <a:ext uri="{FF2B5EF4-FFF2-40B4-BE49-F238E27FC236}">
                    <a16:creationId xmlns:a16="http://schemas.microsoft.com/office/drawing/2014/main" id="{5267BA8D-3A92-466B-8013-A8EA068A1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56">
                <a:extLst>
                  <a:ext uri="{FF2B5EF4-FFF2-40B4-BE49-F238E27FC236}">
                    <a16:creationId xmlns:a16="http://schemas.microsoft.com/office/drawing/2014/main" id="{9E7E959F-C719-42B1-9A03-B1AB5A8DA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57">
                <a:extLst>
                  <a:ext uri="{FF2B5EF4-FFF2-40B4-BE49-F238E27FC236}">
                    <a16:creationId xmlns:a16="http://schemas.microsoft.com/office/drawing/2014/main" id="{9F20432C-570A-48E4-A328-405394376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58">
                <a:extLst>
                  <a:ext uri="{FF2B5EF4-FFF2-40B4-BE49-F238E27FC236}">
                    <a16:creationId xmlns:a16="http://schemas.microsoft.com/office/drawing/2014/main" id="{861BEB5A-555A-4CF1-8D50-F75F58333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59">
                <a:extLst>
                  <a:ext uri="{FF2B5EF4-FFF2-40B4-BE49-F238E27FC236}">
                    <a16:creationId xmlns:a16="http://schemas.microsoft.com/office/drawing/2014/main" id="{F5714B05-8E90-486E-8860-CD24DE29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60">
                <a:extLst>
                  <a:ext uri="{FF2B5EF4-FFF2-40B4-BE49-F238E27FC236}">
                    <a16:creationId xmlns:a16="http://schemas.microsoft.com/office/drawing/2014/main" id="{F49F5FB6-D223-4BA4-9B23-711792A0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61">
                <a:extLst>
                  <a:ext uri="{FF2B5EF4-FFF2-40B4-BE49-F238E27FC236}">
                    <a16:creationId xmlns:a16="http://schemas.microsoft.com/office/drawing/2014/main" id="{C8EE73A0-5FF5-4CCA-A80F-9B7FC696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62">
                <a:extLst>
                  <a:ext uri="{FF2B5EF4-FFF2-40B4-BE49-F238E27FC236}">
                    <a16:creationId xmlns:a16="http://schemas.microsoft.com/office/drawing/2014/main" id="{ACE14486-CB52-45DC-B771-83ACA5574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63">
                <a:extLst>
                  <a:ext uri="{FF2B5EF4-FFF2-40B4-BE49-F238E27FC236}">
                    <a16:creationId xmlns:a16="http://schemas.microsoft.com/office/drawing/2014/main" id="{2647E81A-7E98-4048-B65D-828A361FC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64">
                <a:extLst>
                  <a:ext uri="{FF2B5EF4-FFF2-40B4-BE49-F238E27FC236}">
                    <a16:creationId xmlns:a16="http://schemas.microsoft.com/office/drawing/2014/main" id="{10DFBD90-D921-45ED-8866-18FA56550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65">
                <a:extLst>
                  <a:ext uri="{FF2B5EF4-FFF2-40B4-BE49-F238E27FC236}">
                    <a16:creationId xmlns:a16="http://schemas.microsoft.com/office/drawing/2014/main" id="{B8BEFB1A-8479-4832-9E40-0DFEA1004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66">
                <a:extLst>
                  <a:ext uri="{FF2B5EF4-FFF2-40B4-BE49-F238E27FC236}">
                    <a16:creationId xmlns:a16="http://schemas.microsoft.com/office/drawing/2014/main" id="{50BCA979-95C1-47E4-A271-EE6669E52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67">
                <a:extLst>
                  <a:ext uri="{FF2B5EF4-FFF2-40B4-BE49-F238E27FC236}">
                    <a16:creationId xmlns:a16="http://schemas.microsoft.com/office/drawing/2014/main" id="{71199421-7E56-49CF-9310-00549E913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68">
                <a:extLst>
                  <a:ext uri="{FF2B5EF4-FFF2-40B4-BE49-F238E27FC236}">
                    <a16:creationId xmlns:a16="http://schemas.microsoft.com/office/drawing/2014/main" id="{0DE03BDB-3B16-4F37-B023-4779E6126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69">
                <a:extLst>
                  <a:ext uri="{FF2B5EF4-FFF2-40B4-BE49-F238E27FC236}">
                    <a16:creationId xmlns:a16="http://schemas.microsoft.com/office/drawing/2014/main" id="{9375921E-31E1-44B7-96FB-77D355942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70">
                <a:extLst>
                  <a:ext uri="{FF2B5EF4-FFF2-40B4-BE49-F238E27FC236}">
                    <a16:creationId xmlns:a16="http://schemas.microsoft.com/office/drawing/2014/main" id="{0F08AA23-0A26-4659-8409-70D633969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71">
                <a:extLst>
                  <a:ext uri="{FF2B5EF4-FFF2-40B4-BE49-F238E27FC236}">
                    <a16:creationId xmlns:a16="http://schemas.microsoft.com/office/drawing/2014/main" id="{591AA2E2-0369-4E61-88C5-0B49A0AF9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72">
                <a:extLst>
                  <a:ext uri="{FF2B5EF4-FFF2-40B4-BE49-F238E27FC236}">
                    <a16:creationId xmlns:a16="http://schemas.microsoft.com/office/drawing/2014/main" id="{DB38FD76-C292-4863-8B3A-656D9F90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73">
                <a:extLst>
                  <a:ext uri="{FF2B5EF4-FFF2-40B4-BE49-F238E27FC236}">
                    <a16:creationId xmlns:a16="http://schemas.microsoft.com/office/drawing/2014/main" id="{50D003F3-D0C6-4F98-8384-0AD4D5E51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74">
                <a:extLst>
                  <a:ext uri="{FF2B5EF4-FFF2-40B4-BE49-F238E27FC236}">
                    <a16:creationId xmlns:a16="http://schemas.microsoft.com/office/drawing/2014/main" id="{A569B78E-6971-485C-A3F1-FC5E9631F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75">
                <a:extLst>
                  <a:ext uri="{FF2B5EF4-FFF2-40B4-BE49-F238E27FC236}">
                    <a16:creationId xmlns:a16="http://schemas.microsoft.com/office/drawing/2014/main" id="{477E986A-2F41-43C1-AAE1-B52F81445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76">
                <a:extLst>
                  <a:ext uri="{FF2B5EF4-FFF2-40B4-BE49-F238E27FC236}">
                    <a16:creationId xmlns:a16="http://schemas.microsoft.com/office/drawing/2014/main" id="{C9DCCE6B-0500-4F03-841A-14AA24FF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Rectangle 77">
                <a:extLst>
                  <a:ext uri="{FF2B5EF4-FFF2-40B4-BE49-F238E27FC236}">
                    <a16:creationId xmlns:a16="http://schemas.microsoft.com/office/drawing/2014/main" id="{C27B3217-B911-47E3-8DA5-165AC32A7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78">
                <a:extLst>
                  <a:ext uri="{FF2B5EF4-FFF2-40B4-BE49-F238E27FC236}">
                    <a16:creationId xmlns:a16="http://schemas.microsoft.com/office/drawing/2014/main" id="{017E1B94-E6BA-41F6-A576-066D4BF80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79">
                <a:extLst>
                  <a:ext uri="{FF2B5EF4-FFF2-40B4-BE49-F238E27FC236}">
                    <a16:creationId xmlns:a16="http://schemas.microsoft.com/office/drawing/2014/main" id="{CFC100F9-BC9E-4B57-A4F7-708015DF7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80">
                <a:extLst>
                  <a:ext uri="{FF2B5EF4-FFF2-40B4-BE49-F238E27FC236}">
                    <a16:creationId xmlns:a16="http://schemas.microsoft.com/office/drawing/2014/main" id="{B8970429-9C38-4253-8832-34D1B93B8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81">
                <a:extLst>
                  <a:ext uri="{FF2B5EF4-FFF2-40B4-BE49-F238E27FC236}">
                    <a16:creationId xmlns:a16="http://schemas.microsoft.com/office/drawing/2014/main" id="{EE2883C5-6259-4703-849D-13F5A4A2D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82">
                <a:extLst>
                  <a:ext uri="{FF2B5EF4-FFF2-40B4-BE49-F238E27FC236}">
                    <a16:creationId xmlns:a16="http://schemas.microsoft.com/office/drawing/2014/main" id="{3A22DABA-3C73-4D60-A1FC-88BA14549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83">
                <a:extLst>
                  <a:ext uri="{FF2B5EF4-FFF2-40B4-BE49-F238E27FC236}">
                    <a16:creationId xmlns:a16="http://schemas.microsoft.com/office/drawing/2014/main" id="{917379AE-1886-4799-ACD2-AEDBB7A1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84">
                <a:extLst>
                  <a:ext uri="{FF2B5EF4-FFF2-40B4-BE49-F238E27FC236}">
                    <a16:creationId xmlns:a16="http://schemas.microsoft.com/office/drawing/2014/main" id="{57C324B4-EF4F-4FFC-948B-EEE4CE1B9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85">
                <a:extLst>
                  <a:ext uri="{FF2B5EF4-FFF2-40B4-BE49-F238E27FC236}">
                    <a16:creationId xmlns:a16="http://schemas.microsoft.com/office/drawing/2014/main" id="{63B1C7F9-68E3-4C95-A6CF-C601E5F98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86">
                <a:extLst>
                  <a:ext uri="{FF2B5EF4-FFF2-40B4-BE49-F238E27FC236}">
                    <a16:creationId xmlns:a16="http://schemas.microsoft.com/office/drawing/2014/main" id="{D89BBD2A-8DD8-43D0-AB09-E1E809EEA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87">
                <a:extLst>
                  <a:ext uri="{FF2B5EF4-FFF2-40B4-BE49-F238E27FC236}">
                    <a16:creationId xmlns:a16="http://schemas.microsoft.com/office/drawing/2014/main" id="{0FF5B52D-6614-4EFF-968E-36AACCBDA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88">
                <a:extLst>
                  <a:ext uri="{FF2B5EF4-FFF2-40B4-BE49-F238E27FC236}">
                    <a16:creationId xmlns:a16="http://schemas.microsoft.com/office/drawing/2014/main" id="{9682C3C5-185F-447D-BB0E-1E1441548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89">
                <a:extLst>
                  <a:ext uri="{FF2B5EF4-FFF2-40B4-BE49-F238E27FC236}">
                    <a16:creationId xmlns:a16="http://schemas.microsoft.com/office/drawing/2014/main" id="{14E74700-891B-4412-B540-B951A9369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90">
                <a:extLst>
                  <a:ext uri="{FF2B5EF4-FFF2-40B4-BE49-F238E27FC236}">
                    <a16:creationId xmlns:a16="http://schemas.microsoft.com/office/drawing/2014/main" id="{3DC21FC2-872B-485D-9D9E-423750A2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Oval 91">
                <a:extLst>
                  <a:ext uri="{FF2B5EF4-FFF2-40B4-BE49-F238E27FC236}">
                    <a16:creationId xmlns:a16="http://schemas.microsoft.com/office/drawing/2014/main" id="{6BEF7388-02A8-42BB-8BB9-2D9A439EE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92">
                <a:extLst>
                  <a:ext uri="{FF2B5EF4-FFF2-40B4-BE49-F238E27FC236}">
                    <a16:creationId xmlns:a16="http://schemas.microsoft.com/office/drawing/2014/main" id="{256A84E7-123C-4D2C-A6E3-D6D722CD1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93">
                <a:extLst>
                  <a:ext uri="{FF2B5EF4-FFF2-40B4-BE49-F238E27FC236}">
                    <a16:creationId xmlns:a16="http://schemas.microsoft.com/office/drawing/2014/main" id="{5BB0D4EC-5C2F-470B-899E-0D9B19C48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94">
                <a:extLst>
                  <a:ext uri="{FF2B5EF4-FFF2-40B4-BE49-F238E27FC236}">
                    <a16:creationId xmlns:a16="http://schemas.microsoft.com/office/drawing/2014/main" id="{7F30F778-71BF-4F6D-9269-1A2D9BC4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95">
                <a:extLst>
                  <a:ext uri="{FF2B5EF4-FFF2-40B4-BE49-F238E27FC236}">
                    <a16:creationId xmlns:a16="http://schemas.microsoft.com/office/drawing/2014/main" id="{884B869E-A092-455A-BAE5-A9D3CCAB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96">
                <a:extLst>
                  <a:ext uri="{FF2B5EF4-FFF2-40B4-BE49-F238E27FC236}">
                    <a16:creationId xmlns:a16="http://schemas.microsoft.com/office/drawing/2014/main" id="{207EA6EC-B66E-42F9-9D90-9E137DD9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97">
                <a:extLst>
                  <a:ext uri="{FF2B5EF4-FFF2-40B4-BE49-F238E27FC236}">
                    <a16:creationId xmlns:a16="http://schemas.microsoft.com/office/drawing/2014/main" id="{047E91AF-FA06-4D51-B109-0897B4DC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98">
                <a:extLst>
                  <a:ext uri="{FF2B5EF4-FFF2-40B4-BE49-F238E27FC236}">
                    <a16:creationId xmlns:a16="http://schemas.microsoft.com/office/drawing/2014/main" id="{277F4C92-3806-44F1-81D2-87A8FC8D6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99">
                <a:extLst>
                  <a:ext uri="{FF2B5EF4-FFF2-40B4-BE49-F238E27FC236}">
                    <a16:creationId xmlns:a16="http://schemas.microsoft.com/office/drawing/2014/main" id="{5DDA0509-C5A3-4BAD-90F9-6D26AAD5C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00">
                <a:extLst>
                  <a:ext uri="{FF2B5EF4-FFF2-40B4-BE49-F238E27FC236}">
                    <a16:creationId xmlns:a16="http://schemas.microsoft.com/office/drawing/2014/main" id="{C47366A2-7A0D-43AB-BCBE-B08A2891E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AF3F53FF-40E1-4BD1-BADE-793EC49F4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02">
                <a:extLst>
                  <a:ext uri="{FF2B5EF4-FFF2-40B4-BE49-F238E27FC236}">
                    <a16:creationId xmlns:a16="http://schemas.microsoft.com/office/drawing/2014/main" id="{034BA043-B453-4A6C-81B0-DD247775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03">
                <a:extLst>
                  <a:ext uri="{FF2B5EF4-FFF2-40B4-BE49-F238E27FC236}">
                    <a16:creationId xmlns:a16="http://schemas.microsoft.com/office/drawing/2014/main" id="{068DB0AB-FB13-4957-888B-4565CB0AA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04">
                <a:extLst>
                  <a:ext uri="{FF2B5EF4-FFF2-40B4-BE49-F238E27FC236}">
                    <a16:creationId xmlns:a16="http://schemas.microsoft.com/office/drawing/2014/main" id="{4D20C21B-BE4E-4DA4-9BF4-646D16AEC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05">
                <a:extLst>
                  <a:ext uri="{FF2B5EF4-FFF2-40B4-BE49-F238E27FC236}">
                    <a16:creationId xmlns:a16="http://schemas.microsoft.com/office/drawing/2014/main" id="{7247A4CF-8161-4688-BC4E-102A6A708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06">
                <a:extLst>
                  <a:ext uri="{FF2B5EF4-FFF2-40B4-BE49-F238E27FC236}">
                    <a16:creationId xmlns:a16="http://schemas.microsoft.com/office/drawing/2014/main" id="{482764E4-2F39-4848-8306-5F50F2C3A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07">
                <a:extLst>
                  <a:ext uri="{FF2B5EF4-FFF2-40B4-BE49-F238E27FC236}">
                    <a16:creationId xmlns:a16="http://schemas.microsoft.com/office/drawing/2014/main" id="{FD057B25-C56C-4E33-8213-A43796C22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08">
                <a:extLst>
                  <a:ext uri="{FF2B5EF4-FFF2-40B4-BE49-F238E27FC236}">
                    <a16:creationId xmlns:a16="http://schemas.microsoft.com/office/drawing/2014/main" id="{37447E41-0FAD-4BE5-BA66-1A2A2E9D3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09">
                <a:extLst>
                  <a:ext uri="{FF2B5EF4-FFF2-40B4-BE49-F238E27FC236}">
                    <a16:creationId xmlns:a16="http://schemas.microsoft.com/office/drawing/2014/main" id="{002D4100-A35F-4FFB-8819-9BCF6E06F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10">
                <a:extLst>
                  <a:ext uri="{FF2B5EF4-FFF2-40B4-BE49-F238E27FC236}">
                    <a16:creationId xmlns:a16="http://schemas.microsoft.com/office/drawing/2014/main" id="{1D228B65-C04A-49B2-B13A-CDDA85AC6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11">
                <a:extLst>
                  <a:ext uri="{FF2B5EF4-FFF2-40B4-BE49-F238E27FC236}">
                    <a16:creationId xmlns:a16="http://schemas.microsoft.com/office/drawing/2014/main" id="{C251B529-3FA0-40CF-9118-493AD297E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12">
                <a:extLst>
                  <a:ext uri="{FF2B5EF4-FFF2-40B4-BE49-F238E27FC236}">
                    <a16:creationId xmlns:a16="http://schemas.microsoft.com/office/drawing/2014/main" id="{478A190C-1A86-4A8A-969E-E851F6D3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13">
                <a:extLst>
                  <a:ext uri="{FF2B5EF4-FFF2-40B4-BE49-F238E27FC236}">
                    <a16:creationId xmlns:a16="http://schemas.microsoft.com/office/drawing/2014/main" id="{D1400923-80D5-4C92-AB13-F7C6D33BA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14">
                <a:extLst>
                  <a:ext uri="{FF2B5EF4-FFF2-40B4-BE49-F238E27FC236}">
                    <a16:creationId xmlns:a16="http://schemas.microsoft.com/office/drawing/2014/main" id="{57DEBC21-A5F9-44A4-A120-7024FEAB1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15">
                <a:extLst>
                  <a:ext uri="{FF2B5EF4-FFF2-40B4-BE49-F238E27FC236}">
                    <a16:creationId xmlns:a16="http://schemas.microsoft.com/office/drawing/2014/main" id="{5BB0FDD7-9DD8-40B5-8A7B-2FA1FAEEE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16">
                <a:extLst>
                  <a:ext uri="{FF2B5EF4-FFF2-40B4-BE49-F238E27FC236}">
                    <a16:creationId xmlns:a16="http://schemas.microsoft.com/office/drawing/2014/main" id="{11F31506-3602-4B59-A298-ABFE7380D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17">
                <a:extLst>
                  <a:ext uri="{FF2B5EF4-FFF2-40B4-BE49-F238E27FC236}">
                    <a16:creationId xmlns:a16="http://schemas.microsoft.com/office/drawing/2014/main" id="{73D495DF-8395-4D34-8348-C1A89D337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18">
                <a:extLst>
                  <a:ext uri="{FF2B5EF4-FFF2-40B4-BE49-F238E27FC236}">
                    <a16:creationId xmlns:a16="http://schemas.microsoft.com/office/drawing/2014/main" id="{E9C22A94-9F90-4390-BF81-1386C946E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19">
                <a:extLst>
                  <a:ext uri="{FF2B5EF4-FFF2-40B4-BE49-F238E27FC236}">
                    <a16:creationId xmlns:a16="http://schemas.microsoft.com/office/drawing/2014/main" id="{9510D970-1041-430E-9EF9-0C8ABB30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20">
                <a:extLst>
                  <a:ext uri="{FF2B5EF4-FFF2-40B4-BE49-F238E27FC236}">
                    <a16:creationId xmlns:a16="http://schemas.microsoft.com/office/drawing/2014/main" id="{030C4599-EC05-441F-A483-9DEE672C8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21">
                <a:extLst>
                  <a:ext uri="{FF2B5EF4-FFF2-40B4-BE49-F238E27FC236}">
                    <a16:creationId xmlns:a16="http://schemas.microsoft.com/office/drawing/2014/main" id="{37E6C31A-E743-4553-99D0-295652B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22">
                <a:extLst>
                  <a:ext uri="{FF2B5EF4-FFF2-40B4-BE49-F238E27FC236}">
                    <a16:creationId xmlns:a16="http://schemas.microsoft.com/office/drawing/2014/main" id="{E84A68D8-89E7-4BD2-ACC1-E8FD703DC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23">
                <a:extLst>
                  <a:ext uri="{FF2B5EF4-FFF2-40B4-BE49-F238E27FC236}">
                    <a16:creationId xmlns:a16="http://schemas.microsoft.com/office/drawing/2014/main" id="{58795E78-825D-40F4-B36F-FC42CDC57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24">
                <a:extLst>
                  <a:ext uri="{FF2B5EF4-FFF2-40B4-BE49-F238E27FC236}">
                    <a16:creationId xmlns:a16="http://schemas.microsoft.com/office/drawing/2014/main" id="{B8726180-B992-4CB4-BFA2-07E51049B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25">
                <a:extLst>
                  <a:ext uri="{FF2B5EF4-FFF2-40B4-BE49-F238E27FC236}">
                    <a16:creationId xmlns:a16="http://schemas.microsoft.com/office/drawing/2014/main" id="{76E5560D-E411-4BAD-819E-572AE06C0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Rectangle 126">
                <a:extLst>
                  <a:ext uri="{FF2B5EF4-FFF2-40B4-BE49-F238E27FC236}">
                    <a16:creationId xmlns:a16="http://schemas.microsoft.com/office/drawing/2014/main" id="{6D7BDD80-9848-462D-A590-2985433A1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27">
                <a:extLst>
                  <a:ext uri="{FF2B5EF4-FFF2-40B4-BE49-F238E27FC236}">
                    <a16:creationId xmlns:a16="http://schemas.microsoft.com/office/drawing/2014/main" id="{5559D256-4E43-44F5-A973-8CC5BF5A7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28">
                <a:extLst>
                  <a:ext uri="{FF2B5EF4-FFF2-40B4-BE49-F238E27FC236}">
                    <a16:creationId xmlns:a16="http://schemas.microsoft.com/office/drawing/2014/main" id="{A9FF04C1-D364-4D96-8953-64F474431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29">
                <a:extLst>
                  <a:ext uri="{FF2B5EF4-FFF2-40B4-BE49-F238E27FC236}">
                    <a16:creationId xmlns:a16="http://schemas.microsoft.com/office/drawing/2014/main" id="{AEDD7C7B-C982-4831-8C16-3853C4FF7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30">
                <a:extLst>
                  <a:ext uri="{FF2B5EF4-FFF2-40B4-BE49-F238E27FC236}">
                    <a16:creationId xmlns:a16="http://schemas.microsoft.com/office/drawing/2014/main" id="{AB7E5F7E-60B7-42B6-B1CE-53C58C9E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31">
                <a:extLst>
                  <a:ext uri="{FF2B5EF4-FFF2-40B4-BE49-F238E27FC236}">
                    <a16:creationId xmlns:a16="http://schemas.microsoft.com/office/drawing/2014/main" id="{2113695B-03C7-4ADB-85E6-FC1194E1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32">
                <a:extLst>
                  <a:ext uri="{FF2B5EF4-FFF2-40B4-BE49-F238E27FC236}">
                    <a16:creationId xmlns:a16="http://schemas.microsoft.com/office/drawing/2014/main" id="{8DAF5AA6-DCB5-471D-999D-1E325CAB3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33">
                <a:extLst>
                  <a:ext uri="{FF2B5EF4-FFF2-40B4-BE49-F238E27FC236}">
                    <a16:creationId xmlns:a16="http://schemas.microsoft.com/office/drawing/2014/main" id="{C4998A67-9584-4078-9A6E-72D5DF967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34">
                <a:extLst>
                  <a:ext uri="{FF2B5EF4-FFF2-40B4-BE49-F238E27FC236}">
                    <a16:creationId xmlns:a16="http://schemas.microsoft.com/office/drawing/2014/main" id="{AF2F3ECB-6F6F-48E4-A93E-8F0FC01F2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35">
                <a:extLst>
                  <a:ext uri="{FF2B5EF4-FFF2-40B4-BE49-F238E27FC236}">
                    <a16:creationId xmlns:a16="http://schemas.microsoft.com/office/drawing/2014/main" id="{847B88E5-6F32-4CD9-9A98-4C014487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36">
                <a:extLst>
                  <a:ext uri="{FF2B5EF4-FFF2-40B4-BE49-F238E27FC236}">
                    <a16:creationId xmlns:a16="http://schemas.microsoft.com/office/drawing/2014/main" id="{973E3E6F-0B06-4DD7-A64C-87AF7683F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37">
                <a:extLst>
                  <a:ext uri="{FF2B5EF4-FFF2-40B4-BE49-F238E27FC236}">
                    <a16:creationId xmlns:a16="http://schemas.microsoft.com/office/drawing/2014/main" id="{6F6D99F8-AC05-4D23-BB89-E2DFD2821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38">
                <a:extLst>
                  <a:ext uri="{FF2B5EF4-FFF2-40B4-BE49-F238E27FC236}">
                    <a16:creationId xmlns:a16="http://schemas.microsoft.com/office/drawing/2014/main" id="{97AABB3D-9258-42CA-9D75-3755B6D83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39">
                <a:extLst>
                  <a:ext uri="{FF2B5EF4-FFF2-40B4-BE49-F238E27FC236}">
                    <a16:creationId xmlns:a16="http://schemas.microsoft.com/office/drawing/2014/main" id="{7F8A4B73-2109-406D-8D48-48FBFA519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40">
                <a:extLst>
                  <a:ext uri="{FF2B5EF4-FFF2-40B4-BE49-F238E27FC236}">
                    <a16:creationId xmlns:a16="http://schemas.microsoft.com/office/drawing/2014/main" id="{D4DEDE6B-4846-491D-88C1-4534FDB62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41">
                <a:extLst>
                  <a:ext uri="{FF2B5EF4-FFF2-40B4-BE49-F238E27FC236}">
                    <a16:creationId xmlns:a16="http://schemas.microsoft.com/office/drawing/2014/main" id="{60845A6D-0354-4F18-B430-9411B845A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42">
                <a:extLst>
                  <a:ext uri="{FF2B5EF4-FFF2-40B4-BE49-F238E27FC236}">
                    <a16:creationId xmlns:a16="http://schemas.microsoft.com/office/drawing/2014/main" id="{CD4FF9A6-5D61-4CBE-B861-55E9FC444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43">
                <a:extLst>
                  <a:ext uri="{FF2B5EF4-FFF2-40B4-BE49-F238E27FC236}">
                    <a16:creationId xmlns:a16="http://schemas.microsoft.com/office/drawing/2014/main" id="{406BEE8D-2ADF-44F5-9F60-BAF1C2B9E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44">
                <a:extLst>
                  <a:ext uri="{FF2B5EF4-FFF2-40B4-BE49-F238E27FC236}">
                    <a16:creationId xmlns:a16="http://schemas.microsoft.com/office/drawing/2014/main" id="{D5713A5D-0DAF-4BF3-9758-3493EA50C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45">
                <a:extLst>
                  <a:ext uri="{FF2B5EF4-FFF2-40B4-BE49-F238E27FC236}">
                    <a16:creationId xmlns:a16="http://schemas.microsoft.com/office/drawing/2014/main" id="{97FEEBA7-C143-421D-8970-2703F1E09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46">
                <a:extLst>
                  <a:ext uri="{FF2B5EF4-FFF2-40B4-BE49-F238E27FC236}">
                    <a16:creationId xmlns:a16="http://schemas.microsoft.com/office/drawing/2014/main" id="{E7343F7B-9185-491B-BCBF-6EAD28A91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47">
                <a:extLst>
                  <a:ext uri="{FF2B5EF4-FFF2-40B4-BE49-F238E27FC236}">
                    <a16:creationId xmlns:a16="http://schemas.microsoft.com/office/drawing/2014/main" id="{21C46AC9-D120-43E4-9462-4D86D8919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48">
                <a:extLst>
                  <a:ext uri="{FF2B5EF4-FFF2-40B4-BE49-F238E27FC236}">
                    <a16:creationId xmlns:a16="http://schemas.microsoft.com/office/drawing/2014/main" id="{839BA57F-5BFA-41E5-ACBE-0630F4DA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49">
                <a:extLst>
                  <a:ext uri="{FF2B5EF4-FFF2-40B4-BE49-F238E27FC236}">
                    <a16:creationId xmlns:a16="http://schemas.microsoft.com/office/drawing/2014/main" id="{A3FE735A-B2C1-4B7C-8D09-23F3DB3AB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50">
                <a:extLst>
                  <a:ext uri="{FF2B5EF4-FFF2-40B4-BE49-F238E27FC236}">
                    <a16:creationId xmlns:a16="http://schemas.microsoft.com/office/drawing/2014/main" id="{3D6898B4-6CFC-43A9-A76D-6D065673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51">
                <a:extLst>
                  <a:ext uri="{FF2B5EF4-FFF2-40B4-BE49-F238E27FC236}">
                    <a16:creationId xmlns:a16="http://schemas.microsoft.com/office/drawing/2014/main" id="{9412E96D-2932-448E-A513-71E5B6D00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52">
                <a:extLst>
                  <a:ext uri="{FF2B5EF4-FFF2-40B4-BE49-F238E27FC236}">
                    <a16:creationId xmlns:a16="http://schemas.microsoft.com/office/drawing/2014/main" id="{3EDC8C88-6DA0-4E0A-89BE-DDBED61CF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53">
                <a:extLst>
                  <a:ext uri="{FF2B5EF4-FFF2-40B4-BE49-F238E27FC236}">
                    <a16:creationId xmlns:a16="http://schemas.microsoft.com/office/drawing/2014/main" id="{8DC9D879-0ECD-4243-BD50-D48923BEA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54">
                <a:extLst>
                  <a:ext uri="{FF2B5EF4-FFF2-40B4-BE49-F238E27FC236}">
                    <a16:creationId xmlns:a16="http://schemas.microsoft.com/office/drawing/2014/main" id="{015EC297-FFA0-45F2-AD9B-8980BF0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Rectangle 155">
                <a:extLst>
                  <a:ext uri="{FF2B5EF4-FFF2-40B4-BE49-F238E27FC236}">
                    <a16:creationId xmlns:a16="http://schemas.microsoft.com/office/drawing/2014/main" id="{5D7C624C-11B1-4E16-91DA-A46308F38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56">
                <a:extLst>
                  <a:ext uri="{FF2B5EF4-FFF2-40B4-BE49-F238E27FC236}">
                    <a16:creationId xmlns:a16="http://schemas.microsoft.com/office/drawing/2014/main" id="{09543D32-6390-47D8-8540-AAE2646E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57">
                <a:extLst>
                  <a:ext uri="{FF2B5EF4-FFF2-40B4-BE49-F238E27FC236}">
                    <a16:creationId xmlns:a16="http://schemas.microsoft.com/office/drawing/2014/main" id="{8E34AE9E-38C5-44B0-ACB0-0485D5F15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58">
                <a:extLst>
                  <a:ext uri="{FF2B5EF4-FFF2-40B4-BE49-F238E27FC236}">
                    <a16:creationId xmlns:a16="http://schemas.microsoft.com/office/drawing/2014/main" id="{29E9A6C9-006E-42F2-860D-895ED3EE4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59">
                <a:extLst>
                  <a:ext uri="{FF2B5EF4-FFF2-40B4-BE49-F238E27FC236}">
                    <a16:creationId xmlns:a16="http://schemas.microsoft.com/office/drawing/2014/main" id="{CCEA1DFC-3030-4BA9-A843-0B9779710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160">
                <a:extLst>
                  <a:ext uri="{FF2B5EF4-FFF2-40B4-BE49-F238E27FC236}">
                    <a16:creationId xmlns:a16="http://schemas.microsoft.com/office/drawing/2014/main" id="{0A634234-CBE7-4591-8999-51B59E0F0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161">
                <a:extLst>
                  <a:ext uri="{FF2B5EF4-FFF2-40B4-BE49-F238E27FC236}">
                    <a16:creationId xmlns:a16="http://schemas.microsoft.com/office/drawing/2014/main" id="{A611C21B-31BB-48E5-BCB1-E836B55E5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62">
                <a:extLst>
                  <a:ext uri="{FF2B5EF4-FFF2-40B4-BE49-F238E27FC236}">
                    <a16:creationId xmlns:a16="http://schemas.microsoft.com/office/drawing/2014/main" id="{14550BF1-B526-42E5-9249-A5D492BB9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163">
                <a:extLst>
                  <a:ext uri="{FF2B5EF4-FFF2-40B4-BE49-F238E27FC236}">
                    <a16:creationId xmlns:a16="http://schemas.microsoft.com/office/drawing/2014/main" id="{7D58D80B-9CA2-4FD1-AF27-46F38C07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164">
                <a:extLst>
                  <a:ext uri="{FF2B5EF4-FFF2-40B4-BE49-F238E27FC236}">
                    <a16:creationId xmlns:a16="http://schemas.microsoft.com/office/drawing/2014/main" id="{F00B686C-7D67-4E1C-8FA9-EEC873390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165">
                <a:extLst>
                  <a:ext uri="{FF2B5EF4-FFF2-40B4-BE49-F238E27FC236}">
                    <a16:creationId xmlns:a16="http://schemas.microsoft.com/office/drawing/2014/main" id="{E4A5B39E-17AE-41A4-B14D-77629F9F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166">
                <a:extLst>
                  <a:ext uri="{FF2B5EF4-FFF2-40B4-BE49-F238E27FC236}">
                    <a16:creationId xmlns:a16="http://schemas.microsoft.com/office/drawing/2014/main" id="{AB2516E3-D48B-4F00-86E1-28E33A492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167">
                <a:extLst>
                  <a:ext uri="{FF2B5EF4-FFF2-40B4-BE49-F238E27FC236}">
                    <a16:creationId xmlns:a16="http://schemas.microsoft.com/office/drawing/2014/main" id="{112579BE-3594-47AD-BB0F-FCA101E9A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168">
                <a:extLst>
                  <a:ext uri="{FF2B5EF4-FFF2-40B4-BE49-F238E27FC236}">
                    <a16:creationId xmlns:a16="http://schemas.microsoft.com/office/drawing/2014/main" id="{B29C845D-A313-4D49-8C1E-F6A50B5D0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169">
                <a:extLst>
                  <a:ext uri="{FF2B5EF4-FFF2-40B4-BE49-F238E27FC236}">
                    <a16:creationId xmlns:a16="http://schemas.microsoft.com/office/drawing/2014/main" id="{B0A8D411-45FF-4CFB-91AB-4DD352A5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170">
                <a:extLst>
                  <a:ext uri="{FF2B5EF4-FFF2-40B4-BE49-F238E27FC236}">
                    <a16:creationId xmlns:a16="http://schemas.microsoft.com/office/drawing/2014/main" id="{E08CB895-6644-427F-92EE-9FD7274D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171">
                <a:extLst>
                  <a:ext uri="{FF2B5EF4-FFF2-40B4-BE49-F238E27FC236}">
                    <a16:creationId xmlns:a16="http://schemas.microsoft.com/office/drawing/2014/main" id="{08A9AAAD-7B92-463B-8BBC-5D3345651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172">
                <a:extLst>
                  <a:ext uri="{FF2B5EF4-FFF2-40B4-BE49-F238E27FC236}">
                    <a16:creationId xmlns:a16="http://schemas.microsoft.com/office/drawing/2014/main" id="{13F22449-DB50-41A3-A197-DADF265D0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173">
                <a:extLst>
                  <a:ext uri="{FF2B5EF4-FFF2-40B4-BE49-F238E27FC236}">
                    <a16:creationId xmlns:a16="http://schemas.microsoft.com/office/drawing/2014/main" id="{0CE4246D-D89C-467F-93B4-CEE28743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174">
                <a:extLst>
                  <a:ext uri="{FF2B5EF4-FFF2-40B4-BE49-F238E27FC236}">
                    <a16:creationId xmlns:a16="http://schemas.microsoft.com/office/drawing/2014/main" id="{A7959E42-4220-4DA6-BB1A-16EA1CAF5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175">
                <a:extLst>
                  <a:ext uri="{FF2B5EF4-FFF2-40B4-BE49-F238E27FC236}">
                    <a16:creationId xmlns:a16="http://schemas.microsoft.com/office/drawing/2014/main" id="{16D79430-9035-4434-9019-6DF717B8E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176">
                <a:extLst>
                  <a:ext uri="{FF2B5EF4-FFF2-40B4-BE49-F238E27FC236}">
                    <a16:creationId xmlns:a16="http://schemas.microsoft.com/office/drawing/2014/main" id="{9CD6BFA0-3EEC-4761-9419-CE7EE6A24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177">
                <a:extLst>
                  <a:ext uri="{FF2B5EF4-FFF2-40B4-BE49-F238E27FC236}">
                    <a16:creationId xmlns:a16="http://schemas.microsoft.com/office/drawing/2014/main" id="{A0C3A2AB-AFE7-4BAB-AA96-F7C357E3A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178">
                <a:extLst>
                  <a:ext uri="{FF2B5EF4-FFF2-40B4-BE49-F238E27FC236}">
                    <a16:creationId xmlns:a16="http://schemas.microsoft.com/office/drawing/2014/main" id="{0AFA25ED-9188-48FD-9174-EA63ECCF6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179">
                <a:extLst>
                  <a:ext uri="{FF2B5EF4-FFF2-40B4-BE49-F238E27FC236}">
                    <a16:creationId xmlns:a16="http://schemas.microsoft.com/office/drawing/2014/main" id="{75EF5B48-EABE-45C4-9168-9EFDD7316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180">
                <a:extLst>
                  <a:ext uri="{FF2B5EF4-FFF2-40B4-BE49-F238E27FC236}">
                    <a16:creationId xmlns:a16="http://schemas.microsoft.com/office/drawing/2014/main" id="{704A96B3-A77C-4299-B5CE-F64234A27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181">
                <a:extLst>
                  <a:ext uri="{FF2B5EF4-FFF2-40B4-BE49-F238E27FC236}">
                    <a16:creationId xmlns:a16="http://schemas.microsoft.com/office/drawing/2014/main" id="{BE54F7F7-911B-4A31-881D-88EFCC5D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182">
                <a:extLst>
                  <a:ext uri="{FF2B5EF4-FFF2-40B4-BE49-F238E27FC236}">
                    <a16:creationId xmlns:a16="http://schemas.microsoft.com/office/drawing/2014/main" id="{194DFCD6-E3A7-455D-964B-D26D77C57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183">
                <a:extLst>
                  <a:ext uri="{FF2B5EF4-FFF2-40B4-BE49-F238E27FC236}">
                    <a16:creationId xmlns:a16="http://schemas.microsoft.com/office/drawing/2014/main" id="{CC68F547-42F0-411B-9D35-4DC0DC184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184">
                <a:extLst>
                  <a:ext uri="{FF2B5EF4-FFF2-40B4-BE49-F238E27FC236}">
                    <a16:creationId xmlns:a16="http://schemas.microsoft.com/office/drawing/2014/main" id="{7E9D2E54-A625-45DB-9ED2-698F781B4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185">
                <a:extLst>
                  <a:ext uri="{FF2B5EF4-FFF2-40B4-BE49-F238E27FC236}">
                    <a16:creationId xmlns:a16="http://schemas.microsoft.com/office/drawing/2014/main" id="{7C32DB6C-68E8-4F74-9E2E-41178713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186">
                <a:extLst>
                  <a:ext uri="{FF2B5EF4-FFF2-40B4-BE49-F238E27FC236}">
                    <a16:creationId xmlns:a16="http://schemas.microsoft.com/office/drawing/2014/main" id="{37B9DB0F-CF8A-4697-B69E-6E325EA0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187">
                <a:extLst>
                  <a:ext uri="{FF2B5EF4-FFF2-40B4-BE49-F238E27FC236}">
                    <a16:creationId xmlns:a16="http://schemas.microsoft.com/office/drawing/2014/main" id="{6988B89A-EB07-4FA6-AE37-E50204AA8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188">
                <a:extLst>
                  <a:ext uri="{FF2B5EF4-FFF2-40B4-BE49-F238E27FC236}">
                    <a16:creationId xmlns:a16="http://schemas.microsoft.com/office/drawing/2014/main" id="{927B8D26-0E9C-4FEC-8D32-747FE8A0A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189">
                <a:extLst>
                  <a:ext uri="{FF2B5EF4-FFF2-40B4-BE49-F238E27FC236}">
                    <a16:creationId xmlns:a16="http://schemas.microsoft.com/office/drawing/2014/main" id="{6D9F89F8-A4D4-4223-8749-D224E6CE8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190">
                <a:extLst>
                  <a:ext uri="{FF2B5EF4-FFF2-40B4-BE49-F238E27FC236}">
                    <a16:creationId xmlns:a16="http://schemas.microsoft.com/office/drawing/2014/main" id="{37E32A8B-A9B8-4A95-A4B2-F26CE80D6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191">
                <a:extLst>
                  <a:ext uri="{FF2B5EF4-FFF2-40B4-BE49-F238E27FC236}">
                    <a16:creationId xmlns:a16="http://schemas.microsoft.com/office/drawing/2014/main" id="{00F48700-70A3-490E-8E3F-336CE0935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192">
                <a:extLst>
                  <a:ext uri="{FF2B5EF4-FFF2-40B4-BE49-F238E27FC236}">
                    <a16:creationId xmlns:a16="http://schemas.microsoft.com/office/drawing/2014/main" id="{EB0CFCB7-39A4-4F08-8B73-37CDEEF51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193">
                <a:extLst>
                  <a:ext uri="{FF2B5EF4-FFF2-40B4-BE49-F238E27FC236}">
                    <a16:creationId xmlns:a16="http://schemas.microsoft.com/office/drawing/2014/main" id="{F2F6306D-C58B-4A2F-81F4-F0A3ABED1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194">
                <a:extLst>
                  <a:ext uri="{FF2B5EF4-FFF2-40B4-BE49-F238E27FC236}">
                    <a16:creationId xmlns:a16="http://schemas.microsoft.com/office/drawing/2014/main" id="{9B9521BD-C45A-4329-A361-DF445441C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195">
                <a:extLst>
                  <a:ext uri="{FF2B5EF4-FFF2-40B4-BE49-F238E27FC236}">
                    <a16:creationId xmlns:a16="http://schemas.microsoft.com/office/drawing/2014/main" id="{EEB980D8-36F2-43CC-B244-39E4D4911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196">
                <a:extLst>
                  <a:ext uri="{FF2B5EF4-FFF2-40B4-BE49-F238E27FC236}">
                    <a16:creationId xmlns:a16="http://schemas.microsoft.com/office/drawing/2014/main" id="{30E21BA9-238E-4A85-9630-6EDA6679D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197">
                <a:extLst>
                  <a:ext uri="{FF2B5EF4-FFF2-40B4-BE49-F238E27FC236}">
                    <a16:creationId xmlns:a16="http://schemas.microsoft.com/office/drawing/2014/main" id="{803CFC32-6958-4827-9740-09FFD5B97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198">
                <a:extLst>
                  <a:ext uri="{FF2B5EF4-FFF2-40B4-BE49-F238E27FC236}">
                    <a16:creationId xmlns:a16="http://schemas.microsoft.com/office/drawing/2014/main" id="{D9FCC956-F6EE-48A4-87FA-FA65BF27C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199">
                <a:extLst>
                  <a:ext uri="{FF2B5EF4-FFF2-40B4-BE49-F238E27FC236}">
                    <a16:creationId xmlns:a16="http://schemas.microsoft.com/office/drawing/2014/main" id="{295C0E08-F56C-427E-8E0A-1F278DA1A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200">
                <a:extLst>
                  <a:ext uri="{FF2B5EF4-FFF2-40B4-BE49-F238E27FC236}">
                    <a16:creationId xmlns:a16="http://schemas.microsoft.com/office/drawing/2014/main" id="{DB3D82D1-25CB-4A71-8CAB-E50CD3A3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201">
                <a:extLst>
                  <a:ext uri="{FF2B5EF4-FFF2-40B4-BE49-F238E27FC236}">
                    <a16:creationId xmlns:a16="http://schemas.microsoft.com/office/drawing/2014/main" id="{93F1C3F0-8281-44E9-8D90-00B5067F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202">
                <a:extLst>
                  <a:ext uri="{FF2B5EF4-FFF2-40B4-BE49-F238E27FC236}">
                    <a16:creationId xmlns:a16="http://schemas.microsoft.com/office/drawing/2014/main" id="{5E5AEB33-C1E6-442B-AA01-039388BC3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203">
                <a:extLst>
                  <a:ext uri="{FF2B5EF4-FFF2-40B4-BE49-F238E27FC236}">
                    <a16:creationId xmlns:a16="http://schemas.microsoft.com/office/drawing/2014/main" id="{E94891B2-0BCA-4804-9A61-0D67D0DEF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204">
                <a:extLst>
                  <a:ext uri="{FF2B5EF4-FFF2-40B4-BE49-F238E27FC236}">
                    <a16:creationId xmlns:a16="http://schemas.microsoft.com/office/drawing/2014/main" id="{E1B6AC6F-5D43-4C6A-BE41-F1F5F149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Group 406">
              <a:extLst>
                <a:ext uri="{FF2B5EF4-FFF2-40B4-BE49-F238E27FC236}">
                  <a16:creationId xmlns:a16="http://schemas.microsoft.com/office/drawing/2014/main" id="{62C7EC5D-8943-49BE-B189-9C377F94F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128" name="Freeform 206">
                <a:extLst>
                  <a:ext uri="{FF2B5EF4-FFF2-40B4-BE49-F238E27FC236}">
                    <a16:creationId xmlns:a16="http://schemas.microsoft.com/office/drawing/2014/main" id="{FFE5D7AB-3CBF-4434-B786-CAA02C884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07">
                <a:extLst>
                  <a:ext uri="{FF2B5EF4-FFF2-40B4-BE49-F238E27FC236}">
                    <a16:creationId xmlns:a16="http://schemas.microsoft.com/office/drawing/2014/main" id="{EDEB7060-7C81-4150-9027-819EC749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08">
                <a:extLst>
                  <a:ext uri="{FF2B5EF4-FFF2-40B4-BE49-F238E27FC236}">
                    <a16:creationId xmlns:a16="http://schemas.microsoft.com/office/drawing/2014/main" id="{6916A0CD-598D-46AE-B383-3399169DF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09">
                <a:extLst>
                  <a:ext uri="{FF2B5EF4-FFF2-40B4-BE49-F238E27FC236}">
                    <a16:creationId xmlns:a16="http://schemas.microsoft.com/office/drawing/2014/main" id="{780C2D3B-E317-4FC0-86AC-709650DF9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10">
                <a:extLst>
                  <a:ext uri="{FF2B5EF4-FFF2-40B4-BE49-F238E27FC236}">
                    <a16:creationId xmlns:a16="http://schemas.microsoft.com/office/drawing/2014/main" id="{604F6A8E-2790-446C-9E83-3BF67C8B4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11">
                <a:extLst>
                  <a:ext uri="{FF2B5EF4-FFF2-40B4-BE49-F238E27FC236}">
                    <a16:creationId xmlns:a16="http://schemas.microsoft.com/office/drawing/2014/main" id="{0525D653-9C1B-4E83-8744-9ED6AFA79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12">
                <a:extLst>
                  <a:ext uri="{FF2B5EF4-FFF2-40B4-BE49-F238E27FC236}">
                    <a16:creationId xmlns:a16="http://schemas.microsoft.com/office/drawing/2014/main" id="{E761FC54-A0DF-4B72-AC8E-DA4CE7A91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13">
                <a:extLst>
                  <a:ext uri="{FF2B5EF4-FFF2-40B4-BE49-F238E27FC236}">
                    <a16:creationId xmlns:a16="http://schemas.microsoft.com/office/drawing/2014/main" id="{EB28A137-E657-4360-8536-D126167F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4">
                <a:extLst>
                  <a:ext uri="{FF2B5EF4-FFF2-40B4-BE49-F238E27FC236}">
                    <a16:creationId xmlns:a16="http://schemas.microsoft.com/office/drawing/2014/main" id="{0CA9013A-CC63-4391-ACFE-220BFFC4C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15">
                <a:extLst>
                  <a:ext uri="{FF2B5EF4-FFF2-40B4-BE49-F238E27FC236}">
                    <a16:creationId xmlns:a16="http://schemas.microsoft.com/office/drawing/2014/main" id="{CCF341C6-0AA2-4EA8-B2A4-ED452686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216">
                <a:extLst>
                  <a:ext uri="{FF2B5EF4-FFF2-40B4-BE49-F238E27FC236}">
                    <a16:creationId xmlns:a16="http://schemas.microsoft.com/office/drawing/2014/main" id="{37D652D1-7B83-44FB-97E3-6D5C83349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17">
                <a:extLst>
                  <a:ext uri="{FF2B5EF4-FFF2-40B4-BE49-F238E27FC236}">
                    <a16:creationId xmlns:a16="http://schemas.microsoft.com/office/drawing/2014/main" id="{20C44F0A-88B5-4B91-A400-EE91F1D89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218">
                <a:extLst>
                  <a:ext uri="{FF2B5EF4-FFF2-40B4-BE49-F238E27FC236}">
                    <a16:creationId xmlns:a16="http://schemas.microsoft.com/office/drawing/2014/main" id="{0CBFB6CB-AF48-47D1-95C6-E52044A81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219">
                <a:extLst>
                  <a:ext uri="{FF2B5EF4-FFF2-40B4-BE49-F238E27FC236}">
                    <a16:creationId xmlns:a16="http://schemas.microsoft.com/office/drawing/2014/main" id="{32466B36-7A6F-4FC8-9CF4-2B4303464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20">
                <a:extLst>
                  <a:ext uri="{FF2B5EF4-FFF2-40B4-BE49-F238E27FC236}">
                    <a16:creationId xmlns:a16="http://schemas.microsoft.com/office/drawing/2014/main" id="{FF32D3A8-C5D2-442D-8E07-39086E911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21">
                <a:extLst>
                  <a:ext uri="{FF2B5EF4-FFF2-40B4-BE49-F238E27FC236}">
                    <a16:creationId xmlns:a16="http://schemas.microsoft.com/office/drawing/2014/main" id="{437D12AF-FBC9-4898-AA16-449576AED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22">
                <a:extLst>
                  <a:ext uri="{FF2B5EF4-FFF2-40B4-BE49-F238E27FC236}">
                    <a16:creationId xmlns:a16="http://schemas.microsoft.com/office/drawing/2014/main" id="{1C1B3608-371A-4DA0-A47D-04F7D122A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23">
                <a:extLst>
                  <a:ext uri="{FF2B5EF4-FFF2-40B4-BE49-F238E27FC236}">
                    <a16:creationId xmlns:a16="http://schemas.microsoft.com/office/drawing/2014/main" id="{2EDF089A-4705-4A10-92B1-613955D11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24">
                <a:extLst>
                  <a:ext uri="{FF2B5EF4-FFF2-40B4-BE49-F238E27FC236}">
                    <a16:creationId xmlns:a16="http://schemas.microsoft.com/office/drawing/2014/main" id="{434ECAEE-5D5E-425E-B2E1-BFA75B710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25">
                <a:extLst>
                  <a:ext uri="{FF2B5EF4-FFF2-40B4-BE49-F238E27FC236}">
                    <a16:creationId xmlns:a16="http://schemas.microsoft.com/office/drawing/2014/main" id="{3634197B-CEDD-490E-BFCB-35F3EDC35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26">
                <a:extLst>
                  <a:ext uri="{FF2B5EF4-FFF2-40B4-BE49-F238E27FC236}">
                    <a16:creationId xmlns:a16="http://schemas.microsoft.com/office/drawing/2014/main" id="{C5F12BAB-263A-4428-A021-305BBDC97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27">
                <a:extLst>
                  <a:ext uri="{FF2B5EF4-FFF2-40B4-BE49-F238E27FC236}">
                    <a16:creationId xmlns:a16="http://schemas.microsoft.com/office/drawing/2014/main" id="{DE7C9550-6910-4CEA-8039-3F0AE6635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Rectangle 228">
                <a:extLst>
                  <a:ext uri="{FF2B5EF4-FFF2-40B4-BE49-F238E27FC236}">
                    <a16:creationId xmlns:a16="http://schemas.microsoft.com/office/drawing/2014/main" id="{79A46A95-0D33-4B0A-9D5E-3AB394BED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29">
                <a:extLst>
                  <a:ext uri="{FF2B5EF4-FFF2-40B4-BE49-F238E27FC236}">
                    <a16:creationId xmlns:a16="http://schemas.microsoft.com/office/drawing/2014/main" id="{F6D788D1-2E6C-467E-9610-FF235EC50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30">
                <a:extLst>
                  <a:ext uri="{FF2B5EF4-FFF2-40B4-BE49-F238E27FC236}">
                    <a16:creationId xmlns:a16="http://schemas.microsoft.com/office/drawing/2014/main" id="{BD802EDA-A9D1-4D71-8ACD-266109E47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231">
                <a:extLst>
                  <a:ext uri="{FF2B5EF4-FFF2-40B4-BE49-F238E27FC236}">
                    <a16:creationId xmlns:a16="http://schemas.microsoft.com/office/drawing/2014/main" id="{658049DF-9F20-46DD-B789-B8AB619D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232">
                <a:extLst>
                  <a:ext uri="{FF2B5EF4-FFF2-40B4-BE49-F238E27FC236}">
                    <a16:creationId xmlns:a16="http://schemas.microsoft.com/office/drawing/2014/main" id="{6B89964F-C6E7-4BAB-A4FE-3A0398EF5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233">
                <a:extLst>
                  <a:ext uri="{FF2B5EF4-FFF2-40B4-BE49-F238E27FC236}">
                    <a16:creationId xmlns:a16="http://schemas.microsoft.com/office/drawing/2014/main" id="{78EAC864-0941-46B9-8FC8-11EC5EE50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34">
                <a:extLst>
                  <a:ext uri="{FF2B5EF4-FFF2-40B4-BE49-F238E27FC236}">
                    <a16:creationId xmlns:a16="http://schemas.microsoft.com/office/drawing/2014/main" id="{F48C1C71-A395-4E8B-A179-AB24B11FF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35">
                <a:extLst>
                  <a:ext uri="{FF2B5EF4-FFF2-40B4-BE49-F238E27FC236}">
                    <a16:creationId xmlns:a16="http://schemas.microsoft.com/office/drawing/2014/main" id="{0C092D62-DE8C-46D2-AA37-71F6F1FE2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236">
                <a:extLst>
                  <a:ext uri="{FF2B5EF4-FFF2-40B4-BE49-F238E27FC236}">
                    <a16:creationId xmlns:a16="http://schemas.microsoft.com/office/drawing/2014/main" id="{87C34EBA-213C-403C-9E9E-F36B2C9B5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237">
                <a:extLst>
                  <a:ext uri="{FF2B5EF4-FFF2-40B4-BE49-F238E27FC236}">
                    <a16:creationId xmlns:a16="http://schemas.microsoft.com/office/drawing/2014/main" id="{9E7F55C0-C00A-4A37-BDBC-C709B68C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Oval 238">
                <a:extLst>
                  <a:ext uri="{FF2B5EF4-FFF2-40B4-BE49-F238E27FC236}">
                    <a16:creationId xmlns:a16="http://schemas.microsoft.com/office/drawing/2014/main" id="{879C194A-46AA-42D0-ACD1-9BCF28179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39">
                <a:extLst>
                  <a:ext uri="{FF2B5EF4-FFF2-40B4-BE49-F238E27FC236}">
                    <a16:creationId xmlns:a16="http://schemas.microsoft.com/office/drawing/2014/main" id="{59E61F0F-533C-46A1-BCD7-B9251878A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240">
                <a:extLst>
                  <a:ext uri="{FF2B5EF4-FFF2-40B4-BE49-F238E27FC236}">
                    <a16:creationId xmlns:a16="http://schemas.microsoft.com/office/drawing/2014/main" id="{689F217D-3C16-49D7-8DFF-7C4D442AF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241">
                <a:extLst>
                  <a:ext uri="{FF2B5EF4-FFF2-40B4-BE49-F238E27FC236}">
                    <a16:creationId xmlns:a16="http://schemas.microsoft.com/office/drawing/2014/main" id="{92A84C8B-1761-49FC-AD58-B03BFADAA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242">
                <a:extLst>
                  <a:ext uri="{FF2B5EF4-FFF2-40B4-BE49-F238E27FC236}">
                    <a16:creationId xmlns:a16="http://schemas.microsoft.com/office/drawing/2014/main" id="{613C8A2C-2DCD-42E6-B99B-D1DFC423D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243">
                <a:extLst>
                  <a:ext uri="{FF2B5EF4-FFF2-40B4-BE49-F238E27FC236}">
                    <a16:creationId xmlns:a16="http://schemas.microsoft.com/office/drawing/2014/main" id="{4D7194B4-DB1F-4E06-B570-0CEFE5CFF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244">
                <a:extLst>
                  <a:ext uri="{FF2B5EF4-FFF2-40B4-BE49-F238E27FC236}">
                    <a16:creationId xmlns:a16="http://schemas.microsoft.com/office/drawing/2014/main" id="{EC02E3D5-0258-4F7F-8593-9C5D54741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245">
                <a:extLst>
                  <a:ext uri="{FF2B5EF4-FFF2-40B4-BE49-F238E27FC236}">
                    <a16:creationId xmlns:a16="http://schemas.microsoft.com/office/drawing/2014/main" id="{32E8C1E0-2A50-44F6-82BF-D49207FE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246">
                <a:extLst>
                  <a:ext uri="{FF2B5EF4-FFF2-40B4-BE49-F238E27FC236}">
                    <a16:creationId xmlns:a16="http://schemas.microsoft.com/office/drawing/2014/main" id="{0101EC2D-BA3C-4E8F-B73E-67CBC4382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247">
                <a:extLst>
                  <a:ext uri="{FF2B5EF4-FFF2-40B4-BE49-F238E27FC236}">
                    <a16:creationId xmlns:a16="http://schemas.microsoft.com/office/drawing/2014/main" id="{EB45ACD6-50FA-41BE-AA04-89407E98F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248">
                <a:extLst>
                  <a:ext uri="{FF2B5EF4-FFF2-40B4-BE49-F238E27FC236}">
                    <a16:creationId xmlns:a16="http://schemas.microsoft.com/office/drawing/2014/main" id="{7BCA6E08-097D-4889-8C49-2BA797FD1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249">
                <a:extLst>
                  <a:ext uri="{FF2B5EF4-FFF2-40B4-BE49-F238E27FC236}">
                    <a16:creationId xmlns:a16="http://schemas.microsoft.com/office/drawing/2014/main" id="{D503850D-BE69-463F-9685-54B046FE1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250">
                <a:extLst>
                  <a:ext uri="{FF2B5EF4-FFF2-40B4-BE49-F238E27FC236}">
                    <a16:creationId xmlns:a16="http://schemas.microsoft.com/office/drawing/2014/main" id="{3820B16A-AE3D-400E-B0B5-AFA5CB404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251">
                <a:extLst>
                  <a:ext uri="{FF2B5EF4-FFF2-40B4-BE49-F238E27FC236}">
                    <a16:creationId xmlns:a16="http://schemas.microsoft.com/office/drawing/2014/main" id="{D9413EFE-13B4-4C88-A9E1-409D3957C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252">
                <a:extLst>
                  <a:ext uri="{FF2B5EF4-FFF2-40B4-BE49-F238E27FC236}">
                    <a16:creationId xmlns:a16="http://schemas.microsoft.com/office/drawing/2014/main" id="{11B70E4C-E274-4310-97B5-D375E702C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253">
                <a:extLst>
                  <a:ext uri="{FF2B5EF4-FFF2-40B4-BE49-F238E27FC236}">
                    <a16:creationId xmlns:a16="http://schemas.microsoft.com/office/drawing/2014/main" id="{D7D31B87-92C7-484F-A790-472B129A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254">
                <a:extLst>
                  <a:ext uri="{FF2B5EF4-FFF2-40B4-BE49-F238E27FC236}">
                    <a16:creationId xmlns:a16="http://schemas.microsoft.com/office/drawing/2014/main" id="{DD3C4214-DAB6-4192-AF8B-29718A11D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255">
                <a:extLst>
                  <a:ext uri="{FF2B5EF4-FFF2-40B4-BE49-F238E27FC236}">
                    <a16:creationId xmlns:a16="http://schemas.microsoft.com/office/drawing/2014/main" id="{8B376FBF-BC54-4030-8BB7-84F1B4DEF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256">
                <a:extLst>
                  <a:ext uri="{FF2B5EF4-FFF2-40B4-BE49-F238E27FC236}">
                    <a16:creationId xmlns:a16="http://schemas.microsoft.com/office/drawing/2014/main" id="{4B38DD6F-2192-4728-B0C3-794EE14C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257">
                <a:extLst>
                  <a:ext uri="{FF2B5EF4-FFF2-40B4-BE49-F238E27FC236}">
                    <a16:creationId xmlns:a16="http://schemas.microsoft.com/office/drawing/2014/main" id="{9148CFEF-E8C3-4D96-B37B-0BB111711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Oval 258">
                <a:extLst>
                  <a:ext uri="{FF2B5EF4-FFF2-40B4-BE49-F238E27FC236}">
                    <a16:creationId xmlns:a16="http://schemas.microsoft.com/office/drawing/2014/main" id="{E35C2678-CD36-4104-99AE-C8999DCC5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259">
                <a:extLst>
                  <a:ext uri="{FF2B5EF4-FFF2-40B4-BE49-F238E27FC236}">
                    <a16:creationId xmlns:a16="http://schemas.microsoft.com/office/drawing/2014/main" id="{D2719D90-8EA7-43CF-A71E-7050FAED2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260">
                <a:extLst>
                  <a:ext uri="{FF2B5EF4-FFF2-40B4-BE49-F238E27FC236}">
                    <a16:creationId xmlns:a16="http://schemas.microsoft.com/office/drawing/2014/main" id="{4E17E98B-DCD4-48E2-9844-D96671007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261">
                <a:extLst>
                  <a:ext uri="{FF2B5EF4-FFF2-40B4-BE49-F238E27FC236}">
                    <a16:creationId xmlns:a16="http://schemas.microsoft.com/office/drawing/2014/main" id="{D75E9885-76C1-41FF-AADF-6E451E4B0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62">
                <a:extLst>
                  <a:ext uri="{FF2B5EF4-FFF2-40B4-BE49-F238E27FC236}">
                    <a16:creationId xmlns:a16="http://schemas.microsoft.com/office/drawing/2014/main" id="{F515365E-C33E-4BB4-970B-A5B89AFE4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263">
                <a:extLst>
                  <a:ext uri="{FF2B5EF4-FFF2-40B4-BE49-F238E27FC236}">
                    <a16:creationId xmlns:a16="http://schemas.microsoft.com/office/drawing/2014/main" id="{8FD0867C-C93B-4275-8B09-01793BDDB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Rectangle 264">
                <a:extLst>
                  <a:ext uri="{FF2B5EF4-FFF2-40B4-BE49-F238E27FC236}">
                    <a16:creationId xmlns:a16="http://schemas.microsoft.com/office/drawing/2014/main" id="{A054DC6F-D5FC-4EB8-9120-4455353C7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265">
                <a:extLst>
                  <a:ext uri="{FF2B5EF4-FFF2-40B4-BE49-F238E27FC236}">
                    <a16:creationId xmlns:a16="http://schemas.microsoft.com/office/drawing/2014/main" id="{FADA1BCD-A2D7-443E-9122-62103A16C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266">
                <a:extLst>
                  <a:ext uri="{FF2B5EF4-FFF2-40B4-BE49-F238E27FC236}">
                    <a16:creationId xmlns:a16="http://schemas.microsoft.com/office/drawing/2014/main" id="{514D32E7-89F1-4BCF-B6E2-459719FBC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267">
                <a:extLst>
                  <a:ext uri="{FF2B5EF4-FFF2-40B4-BE49-F238E27FC236}">
                    <a16:creationId xmlns:a16="http://schemas.microsoft.com/office/drawing/2014/main" id="{04EDFDC5-81C4-4BD4-917A-074D19294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268">
                <a:extLst>
                  <a:ext uri="{FF2B5EF4-FFF2-40B4-BE49-F238E27FC236}">
                    <a16:creationId xmlns:a16="http://schemas.microsoft.com/office/drawing/2014/main" id="{6676EA64-0886-4814-BFA1-A3D59D6A2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269">
                <a:extLst>
                  <a:ext uri="{FF2B5EF4-FFF2-40B4-BE49-F238E27FC236}">
                    <a16:creationId xmlns:a16="http://schemas.microsoft.com/office/drawing/2014/main" id="{250A8D08-3B6A-4512-B379-A39BF64C1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270">
                <a:extLst>
                  <a:ext uri="{FF2B5EF4-FFF2-40B4-BE49-F238E27FC236}">
                    <a16:creationId xmlns:a16="http://schemas.microsoft.com/office/drawing/2014/main" id="{B64D9716-A619-4448-8F2D-76B25B4C7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1">
                <a:extLst>
                  <a:ext uri="{FF2B5EF4-FFF2-40B4-BE49-F238E27FC236}">
                    <a16:creationId xmlns:a16="http://schemas.microsoft.com/office/drawing/2014/main" id="{AA5A9BEE-DF4D-4B42-9A64-C5717FDE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272">
                <a:extLst>
                  <a:ext uri="{FF2B5EF4-FFF2-40B4-BE49-F238E27FC236}">
                    <a16:creationId xmlns:a16="http://schemas.microsoft.com/office/drawing/2014/main" id="{9AC43608-6336-42AF-8603-A0D5774D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273">
                <a:extLst>
                  <a:ext uri="{FF2B5EF4-FFF2-40B4-BE49-F238E27FC236}">
                    <a16:creationId xmlns:a16="http://schemas.microsoft.com/office/drawing/2014/main" id="{AD523ABB-94E7-47CD-8D6B-AF9954A4D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274">
                <a:extLst>
                  <a:ext uri="{FF2B5EF4-FFF2-40B4-BE49-F238E27FC236}">
                    <a16:creationId xmlns:a16="http://schemas.microsoft.com/office/drawing/2014/main" id="{4D01BF13-D609-4E6C-9920-1B00D178E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275">
                <a:extLst>
                  <a:ext uri="{FF2B5EF4-FFF2-40B4-BE49-F238E27FC236}">
                    <a16:creationId xmlns:a16="http://schemas.microsoft.com/office/drawing/2014/main" id="{3422E120-DA17-47EF-BEEF-FF239E287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76">
                <a:extLst>
                  <a:ext uri="{FF2B5EF4-FFF2-40B4-BE49-F238E27FC236}">
                    <a16:creationId xmlns:a16="http://schemas.microsoft.com/office/drawing/2014/main" id="{3C0D9969-63B8-4E83-B09D-058EA3C70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277">
                <a:extLst>
                  <a:ext uri="{FF2B5EF4-FFF2-40B4-BE49-F238E27FC236}">
                    <a16:creationId xmlns:a16="http://schemas.microsoft.com/office/drawing/2014/main" id="{1722B848-1B43-4EF4-9322-C90909968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78">
                <a:extLst>
                  <a:ext uri="{FF2B5EF4-FFF2-40B4-BE49-F238E27FC236}">
                    <a16:creationId xmlns:a16="http://schemas.microsoft.com/office/drawing/2014/main" id="{8F1A1421-F32E-4523-8323-7AE817FED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79">
                <a:extLst>
                  <a:ext uri="{FF2B5EF4-FFF2-40B4-BE49-F238E27FC236}">
                    <a16:creationId xmlns:a16="http://schemas.microsoft.com/office/drawing/2014/main" id="{28CDFEC4-6166-44B2-8805-F10B34CAA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80">
                <a:extLst>
                  <a:ext uri="{FF2B5EF4-FFF2-40B4-BE49-F238E27FC236}">
                    <a16:creationId xmlns:a16="http://schemas.microsoft.com/office/drawing/2014/main" id="{EF388C92-8E92-4A2F-AD67-41CB4CA2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81">
                <a:extLst>
                  <a:ext uri="{FF2B5EF4-FFF2-40B4-BE49-F238E27FC236}">
                    <a16:creationId xmlns:a16="http://schemas.microsoft.com/office/drawing/2014/main" id="{B38F589F-7405-454C-B134-7D675EDB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82">
                <a:extLst>
                  <a:ext uri="{FF2B5EF4-FFF2-40B4-BE49-F238E27FC236}">
                    <a16:creationId xmlns:a16="http://schemas.microsoft.com/office/drawing/2014/main" id="{CCF657A5-93CD-4879-B696-DC0EADE70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283">
                <a:extLst>
                  <a:ext uri="{FF2B5EF4-FFF2-40B4-BE49-F238E27FC236}">
                    <a16:creationId xmlns:a16="http://schemas.microsoft.com/office/drawing/2014/main" id="{FE27EB3A-CBC9-4D9A-A7E0-F9E072DA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284">
                <a:extLst>
                  <a:ext uri="{FF2B5EF4-FFF2-40B4-BE49-F238E27FC236}">
                    <a16:creationId xmlns:a16="http://schemas.microsoft.com/office/drawing/2014/main" id="{665405BA-8CE9-442B-A953-6B322024E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285">
                <a:extLst>
                  <a:ext uri="{FF2B5EF4-FFF2-40B4-BE49-F238E27FC236}">
                    <a16:creationId xmlns:a16="http://schemas.microsoft.com/office/drawing/2014/main" id="{9B987592-B348-4CD2-B094-D0B5C2A2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286">
                <a:extLst>
                  <a:ext uri="{FF2B5EF4-FFF2-40B4-BE49-F238E27FC236}">
                    <a16:creationId xmlns:a16="http://schemas.microsoft.com/office/drawing/2014/main" id="{3AE05910-6959-4F34-9B49-0ACEC9D63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287">
                <a:extLst>
                  <a:ext uri="{FF2B5EF4-FFF2-40B4-BE49-F238E27FC236}">
                    <a16:creationId xmlns:a16="http://schemas.microsoft.com/office/drawing/2014/main" id="{7AD3B9D0-80B5-4117-85C4-71D783E23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288">
                <a:extLst>
                  <a:ext uri="{FF2B5EF4-FFF2-40B4-BE49-F238E27FC236}">
                    <a16:creationId xmlns:a16="http://schemas.microsoft.com/office/drawing/2014/main" id="{BC81B66E-FCA3-4039-AE82-3F84BAC1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289">
                <a:extLst>
                  <a:ext uri="{FF2B5EF4-FFF2-40B4-BE49-F238E27FC236}">
                    <a16:creationId xmlns:a16="http://schemas.microsoft.com/office/drawing/2014/main" id="{2492B813-A02B-449F-A1BA-2D8112D27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290">
                <a:extLst>
                  <a:ext uri="{FF2B5EF4-FFF2-40B4-BE49-F238E27FC236}">
                    <a16:creationId xmlns:a16="http://schemas.microsoft.com/office/drawing/2014/main" id="{6969BCE9-8AC8-486C-B00F-9CEA8B7BA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291">
                <a:extLst>
                  <a:ext uri="{FF2B5EF4-FFF2-40B4-BE49-F238E27FC236}">
                    <a16:creationId xmlns:a16="http://schemas.microsoft.com/office/drawing/2014/main" id="{EC06A78E-C523-491A-B9F0-52E9608ED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292">
                <a:extLst>
                  <a:ext uri="{FF2B5EF4-FFF2-40B4-BE49-F238E27FC236}">
                    <a16:creationId xmlns:a16="http://schemas.microsoft.com/office/drawing/2014/main" id="{AFBBF196-C8ED-46F2-B27D-4DBEFC3A7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93">
                <a:extLst>
                  <a:ext uri="{FF2B5EF4-FFF2-40B4-BE49-F238E27FC236}">
                    <a16:creationId xmlns:a16="http://schemas.microsoft.com/office/drawing/2014/main" id="{F48EF5A6-03C2-40CE-A582-87148A729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294">
                <a:extLst>
                  <a:ext uri="{FF2B5EF4-FFF2-40B4-BE49-F238E27FC236}">
                    <a16:creationId xmlns:a16="http://schemas.microsoft.com/office/drawing/2014/main" id="{44F6A524-65D2-4EF3-B23F-F8650F22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295">
                <a:extLst>
                  <a:ext uri="{FF2B5EF4-FFF2-40B4-BE49-F238E27FC236}">
                    <a16:creationId xmlns:a16="http://schemas.microsoft.com/office/drawing/2014/main" id="{B25AC600-CB1C-4863-8F3C-2DA889540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96">
                <a:extLst>
                  <a:ext uri="{FF2B5EF4-FFF2-40B4-BE49-F238E27FC236}">
                    <a16:creationId xmlns:a16="http://schemas.microsoft.com/office/drawing/2014/main" id="{DFC475D7-8D8C-4593-89A3-80091803A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Oval 297">
                <a:extLst>
                  <a:ext uri="{FF2B5EF4-FFF2-40B4-BE49-F238E27FC236}">
                    <a16:creationId xmlns:a16="http://schemas.microsoft.com/office/drawing/2014/main" id="{82C09958-89BE-45E6-BE5D-A57BA9C08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Oval 298">
                <a:extLst>
                  <a:ext uri="{FF2B5EF4-FFF2-40B4-BE49-F238E27FC236}">
                    <a16:creationId xmlns:a16="http://schemas.microsoft.com/office/drawing/2014/main" id="{BFA6E51E-5B81-4AEE-8687-A4E057E9A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299">
                <a:extLst>
                  <a:ext uri="{FF2B5EF4-FFF2-40B4-BE49-F238E27FC236}">
                    <a16:creationId xmlns:a16="http://schemas.microsoft.com/office/drawing/2014/main" id="{280583F7-2F1A-4224-B8BD-2F5E970A7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Oval 300">
                <a:extLst>
                  <a:ext uri="{FF2B5EF4-FFF2-40B4-BE49-F238E27FC236}">
                    <a16:creationId xmlns:a16="http://schemas.microsoft.com/office/drawing/2014/main" id="{59C5E594-D535-403E-87DE-7F852A14A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01">
                <a:extLst>
                  <a:ext uri="{FF2B5EF4-FFF2-40B4-BE49-F238E27FC236}">
                    <a16:creationId xmlns:a16="http://schemas.microsoft.com/office/drawing/2014/main" id="{692BADA5-AD22-40A6-B55A-17A53374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02">
                <a:extLst>
                  <a:ext uri="{FF2B5EF4-FFF2-40B4-BE49-F238E27FC236}">
                    <a16:creationId xmlns:a16="http://schemas.microsoft.com/office/drawing/2014/main" id="{DD7A839D-685C-4C72-9500-0FEC9B3DC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Oval 303">
                <a:extLst>
                  <a:ext uri="{FF2B5EF4-FFF2-40B4-BE49-F238E27FC236}">
                    <a16:creationId xmlns:a16="http://schemas.microsoft.com/office/drawing/2014/main" id="{54FB922D-92F4-4AAD-A9E7-580F6B140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304">
                <a:extLst>
                  <a:ext uri="{FF2B5EF4-FFF2-40B4-BE49-F238E27FC236}">
                    <a16:creationId xmlns:a16="http://schemas.microsoft.com/office/drawing/2014/main" id="{5B5DA625-CB13-4319-A275-FD247E677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305">
                <a:extLst>
                  <a:ext uri="{FF2B5EF4-FFF2-40B4-BE49-F238E27FC236}">
                    <a16:creationId xmlns:a16="http://schemas.microsoft.com/office/drawing/2014/main" id="{C8DC2648-EFA3-4277-A0D1-58D273C20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Oval 306">
                <a:extLst>
                  <a:ext uri="{FF2B5EF4-FFF2-40B4-BE49-F238E27FC236}">
                    <a16:creationId xmlns:a16="http://schemas.microsoft.com/office/drawing/2014/main" id="{BAFF3B54-AB17-4AFD-BE64-688C6DED4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307">
                <a:extLst>
                  <a:ext uri="{FF2B5EF4-FFF2-40B4-BE49-F238E27FC236}">
                    <a16:creationId xmlns:a16="http://schemas.microsoft.com/office/drawing/2014/main" id="{E42F8EAC-0F63-4D90-B25C-99AED93CD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308">
                <a:extLst>
                  <a:ext uri="{FF2B5EF4-FFF2-40B4-BE49-F238E27FC236}">
                    <a16:creationId xmlns:a16="http://schemas.microsoft.com/office/drawing/2014/main" id="{E2AE41D9-20E5-4BB5-B559-0EA28CE0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09">
                <a:extLst>
                  <a:ext uri="{FF2B5EF4-FFF2-40B4-BE49-F238E27FC236}">
                    <a16:creationId xmlns:a16="http://schemas.microsoft.com/office/drawing/2014/main" id="{F93C0748-1EB6-421D-903A-5E72DB445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10">
                <a:extLst>
                  <a:ext uri="{FF2B5EF4-FFF2-40B4-BE49-F238E27FC236}">
                    <a16:creationId xmlns:a16="http://schemas.microsoft.com/office/drawing/2014/main" id="{1BCD86AF-9FAE-4628-8BCE-5818B625D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11">
                <a:extLst>
                  <a:ext uri="{FF2B5EF4-FFF2-40B4-BE49-F238E27FC236}">
                    <a16:creationId xmlns:a16="http://schemas.microsoft.com/office/drawing/2014/main" id="{FE9D31D1-7DE4-4E83-B2E4-A4A0B547A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12">
                <a:extLst>
                  <a:ext uri="{FF2B5EF4-FFF2-40B4-BE49-F238E27FC236}">
                    <a16:creationId xmlns:a16="http://schemas.microsoft.com/office/drawing/2014/main" id="{DBCB33F8-8A28-4005-9646-E654D9EC6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13">
                <a:extLst>
                  <a:ext uri="{FF2B5EF4-FFF2-40B4-BE49-F238E27FC236}">
                    <a16:creationId xmlns:a16="http://schemas.microsoft.com/office/drawing/2014/main" id="{A5640430-EA26-4638-B4FD-C10E945B8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14">
                <a:extLst>
                  <a:ext uri="{FF2B5EF4-FFF2-40B4-BE49-F238E27FC236}">
                    <a16:creationId xmlns:a16="http://schemas.microsoft.com/office/drawing/2014/main" id="{EC2664DD-D183-4739-98CA-391406292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15">
                <a:extLst>
                  <a:ext uri="{FF2B5EF4-FFF2-40B4-BE49-F238E27FC236}">
                    <a16:creationId xmlns:a16="http://schemas.microsoft.com/office/drawing/2014/main" id="{3151B6BE-42DE-4C14-AB34-8946C94A6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16">
                <a:extLst>
                  <a:ext uri="{FF2B5EF4-FFF2-40B4-BE49-F238E27FC236}">
                    <a16:creationId xmlns:a16="http://schemas.microsoft.com/office/drawing/2014/main" id="{5592E44B-C760-4115-9C42-8B3B6D8F1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17">
                <a:extLst>
                  <a:ext uri="{FF2B5EF4-FFF2-40B4-BE49-F238E27FC236}">
                    <a16:creationId xmlns:a16="http://schemas.microsoft.com/office/drawing/2014/main" id="{826A62B0-B0E5-4FEA-B309-C4E758084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18">
                <a:extLst>
                  <a:ext uri="{FF2B5EF4-FFF2-40B4-BE49-F238E27FC236}">
                    <a16:creationId xmlns:a16="http://schemas.microsoft.com/office/drawing/2014/main" id="{2496AEE4-95EC-4836-9908-4A0AD9402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319">
                <a:extLst>
                  <a:ext uri="{FF2B5EF4-FFF2-40B4-BE49-F238E27FC236}">
                    <a16:creationId xmlns:a16="http://schemas.microsoft.com/office/drawing/2014/main" id="{119ACDC8-8925-4566-A962-5E36662B5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320">
                <a:extLst>
                  <a:ext uri="{FF2B5EF4-FFF2-40B4-BE49-F238E27FC236}">
                    <a16:creationId xmlns:a16="http://schemas.microsoft.com/office/drawing/2014/main" id="{7BA94E66-D0E3-4EAB-B447-D681514A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321">
                <a:extLst>
                  <a:ext uri="{FF2B5EF4-FFF2-40B4-BE49-F238E27FC236}">
                    <a16:creationId xmlns:a16="http://schemas.microsoft.com/office/drawing/2014/main" id="{58328189-3120-4711-B19C-4406FA813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322">
                <a:extLst>
                  <a:ext uri="{FF2B5EF4-FFF2-40B4-BE49-F238E27FC236}">
                    <a16:creationId xmlns:a16="http://schemas.microsoft.com/office/drawing/2014/main" id="{170D73AA-C808-4C83-BA0B-ADFA9905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323">
                <a:extLst>
                  <a:ext uri="{FF2B5EF4-FFF2-40B4-BE49-F238E27FC236}">
                    <a16:creationId xmlns:a16="http://schemas.microsoft.com/office/drawing/2014/main" id="{0078D2BC-AA85-40FD-B56F-91D2AA390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324">
                <a:extLst>
                  <a:ext uri="{FF2B5EF4-FFF2-40B4-BE49-F238E27FC236}">
                    <a16:creationId xmlns:a16="http://schemas.microsoft.com/office/drawing/2014/main" id="{9BB0E85C-47C8-42C1-870C-037C05A32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325">
                <a:extLst>
                  <a:ext uri="{FF2B5EF4-FFF2-40B4-BE49-F238E27FC236}">
                    <a16:creationId xmlns:a16="http://schemas.microsoft.com/office/drawing/2014/main" id="{0110DB49-801E-455E-AB11-84093E9D3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326">
                <a:extLst>
                  <a:ext uri="{FF2B5EF4-FFF2-40B4-BE49-F238E27FC236}">
                    <a16:creationId xmlns:a16="http://schemas.microsoft.com/office/drawing/2014/main" id="{765A779F-F51A-4F11-9EE3-2553AEF8B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327">
                <a:extLst>
                  <a:ext uri="{FF2B5EF4-FFF2-40B4-BE49-F238E27FC236}">
                    <a16:creationId xmlns:a16="http://schemas.microsoft.com/office/drawing/2014/main" id="{92A14A34-D6E1-4A1A-BED7-32B38C7FA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328">
                <a:extLst>
                  <a:ext uri="{FF2B5EF4-FFF2-40B4-BE49-F238E27FC236}">
                    <a16:creationId xmlns:a16="http://schemas.microsoft.com/office/drawing/2014/main" id="{F8007609-3B7E-42BF-93AA-19AA7F83D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329">
                <a:extLst>
                  <a:ext uri="{FF2B5EF4-FFF2-40B4-BE49-F238E27FC236}">
                    <a16:creationId xmlns:a16="http://schemas.microsoft.com/office/drawing/2014/main" id="{9873E520-D9AE-4D69-A6DE-1D86CEE1A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330">
                <a:extLst>
                  <a:ext uri="{FF2B5EF4-FFF2-40B4-BE49-F238E27FC236}">
                    <a16:creationId xmlns:a16="http://schemas.microsoft.com/office/drawing/2014/main" id="{138C22CF-56CB-41B6-BD3F-CD6B7BF18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331">
                <a:extLst>
                  <a:ext uri="{FF2B5EF4-FFF2-40B4-BE49-F238E27FC236}">
                    <a16:creationId xmlns:a16="http://schemas.microsoft.com/office/drawing/2014/main" id="{94E92F5B-F8A0-4BDB-BDDF-67A05440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332">
                <a:extLst>
                  <a:ext uri="{FF2B5EF4-FFF2-40B4-BE49-F238E27FC236}">
                    <a16:creationId xmlns:a16="http://schemas.microsoft.com/office/drawing/2014/main" id="{C5689323-B995-4E44-A610-20E4FED0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333">
                <a:extLst>
                  <a:ext uri="{FF2B5EF4-FFF2-40B4-BE49-F238E27FC236}">
                    <a16:creationId xmlns:a16="http://schemas.microsoft.com/office/drawing/2014/main" id="{795FD16F-2806-4010-ACE5-AECD5B157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334">
                <a:extLst>
                  <a:ext uri="{FF2B5EF4-FFF2-40B4-BE49-F238E27FC236}">
                    <a16:creationId xmlns:a16="http://schemas.microsoft.com/office/drawing/2014/main" id="{EE8FA33D-A5C8-47F0-BE8F-946D49B6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335">
                <a:extLst>
                  <a:ext uri="{FF2B5EF4-FFF2-40B4-BE49-F238E27FC236}">
                    <a16:creationId xmlns:a16="http://schemas.microsoft.com/office/drawing/2014/main" id="{F8C2E5EE-D6D4-4AA0-83E3-C37930D0E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Rectangle 336">
                <a:extLst>
                  <a:ext uri="{FF2B5EF4-FFF2-40B4-BE49-F238E27FC236}">
                    <a16:creationId xmlns:a16="http://schemas.microsoft.com/office/drawing/2014/main" id="{EE80223F-6B56-4101-A3BD-C3F3349A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337">
                <a:extLst>
                  <a:ext uri="{FF2B5EF4-FFF2-40B4-BE49-F238E27FC236}">
                    <a16:creationId xmlns:a16="http://schemas.microsoft.com/office/drawing/2014/main" id="{1CABD449-3FF4-4A35-A4C7-DEA7AA6C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338">
                <a:extLst>
                  <a:ext uri="{FF2B5EF4-FFF2-40B4-BE49-F238E27FC236}">
                    <a16:creationId xmlns:a16="http://schemas.microsoft.com/office/drawing/2014/main" id="{3CE2CF6B-B2F2-436B-8BF9-662330FA3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339">
                <a:extLst>
                  <a:ext uri="{FF2B5EF4-FFF2-40B4-BE49-F238E27FC236}">
                    <a16:creationId xmlns:a16="http://schemas.microsoft.com/office/drawing/2014/main" id="{690B8775-5143-4F89-9B1B-648DAB55B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340">
                <a:extLst>
                  <a:ext uri="{FF2B5EF4-FFF2-40B4-BE49-F238E27FC236}">
                    <a16:creationId xmlns:a16="http://schemas.microsoft.com/office/drawing/2014/main" id="{CC1CF476-6A95-4A74-8C5C-28CC62F6A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341">
                <a:extLst>
                  <a:ext uri="{FF2B5EF4-FFF2-40B4-BE49-F238E27FC236}">
                    <a16:creationId xmlns:a16="http://schemas.microsoft.com/office/drawing/2014/main" id="{D10E42EB-A8ED-4244-AC7D-36396E385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342">
                <a:extLst>
                  <a:ext uri="{FF2B5EF4-FFF2-40B4-BE49-F238E27FC236}">
                    <a16:creationId xmlns:a16="http://schemas.microsoft.com/office/drawing/2014/main" id="{DCD52ED9-72B1-4CEA-80D6-3E48699C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343">
                <a:extLst>
                  <a:ext uri="{FF2B5EF4-FFF2-40B4-BE49-F238E27FC236}">
                    <a16:creationId xmlns:a16="http://schemas.microsoft.com/office/drawing/2014/main" id="{66819157-1C1F-43E0-A647-017E9F06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344">
                <a:extLst>
                  <a:ext uri="{FF2B5EF4-FFF2-40B4-BE49-F238E27FC236}">
                    <a16:creationId xmlns:a16="http://schemas.microsoft.com/office/drawing/2014/main" id="{19B11727-8F95-4708-9550-241F74A1A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345">
                <a:extLst>
                  <a:ext uri="{FF2B5EF4-FFF2-40B4-BE49-F238E27FC236}">
                    <a16:creationId xmlns:a16="http://schemas.microsoft.com/office/drawing/2014/main" id="{135E96E8-EA46-43F1-9183-23E5C211A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346">
                <a:extLst>
                  <a:ext uri="{FF2B5EF4-FFF2-40B4-BE49-F238E27FC236}">
                    <a16:creationId xmlns:a16="http://schemas.microsoft.com/office/drawing/2014/main" id="{2AEC50DD-E153-46C1-9140-E718007D5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347">
                <a:extLst>
                  <a:ext uri="{FF2B5EF4-FFF2-40B4-BE49-F238E27FC236}">
                    <a16:creationId xmlns:a16="http://schemas.microsoft.com/office/drawing/2014/main" id="{7F5F8C34-265C-4F58-A76E-A97D0A91A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348">
                <a:extLst>
                  <a:ext uri="{FF2B5EF4-FFF2-40B4-BE49-F238E27FC236}">
                    <a16:creationId xmlns:a16="http://schemas.microsoft.com/office/drawing/2014/main" id="{1AD9018C-1603-446B-A7F8-308A2B75A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349">
                <a:extLst>
                  <a:ext uri="{FF2B5EF4-FFF2-40B4-BE49-F238E27FC236}">
                    <a16:creationId xmlns:a16="http://schemas.microsoft.com/office/drawing/2014/main" id="{0D47C67E-159F-4EF0-8027-1BAB0EE40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350">
                <a:extLst>
                  <a:ext uri="{FF2B5EF4-FFF2-40B4-BE49-F238E27FC236}">
                    <a16:creationId xmlns:a16="http://schemas.microsoft.com/office/drawing/2014/main" id="{57B036CE-9FFF-4F81-B416-041447BCB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351">
                <a:extLst>
                  <a:ext uri="{FF2B5EF4-FFF2-40B4-BE49-F238E27FC236}">
                    <a16:creationId xmlns:a16="http://schemas.microsoft.com/office/drawing/2014/main" id="{329410BC-0335-4CE0-A004-02DB374F2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352">
                <a:extLst>
                  <a:ext uri="{FF2B5EF4-FFF2-40B4-BE49-F238E27FC236}">
                    <a16:creationId xmlns:a16="http://schemas.microsoft.com/office/drawing/2014/main" id="{D0691D00-2F60-4DA8-82C0-E378BED79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353">
                <a:extLst>
                  <a:ext uri="{FF2B5EF4-FFF2-40B4-BE49-F238E27FC236}">
                    <a16:creationId xmlns:a16="http://schemas.microsoft.com/office/drawing/2014/main" id="{871EC9CE-8D84-435F-B335-883C083A1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354">
                <a:extLst>
                  <a:ext uri="{FF2B5EF4-FFF2-40B4-BE49-F238E27FC236}">
                    <a16:creationId xmlns:a16="http://schemas.microsoft.com/office/drawing/2014/main" id="{EB348946-56EA-48F8-BA35-6B4F456BE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355">
                <a:extLst>
                  <a:ext uri="{FF2B5EF4-FFF2-40B4-BE49-F238E27FC236}">
                    <a16:creationId xmlns:a16="http://schemas.microsoft.com/office/drawing/2014/main" id="{85B88AD7-0128-4718-9C9C-45D829A36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356">
                <a:extLst>
                  <a:ext uri="{FF2B5EF4-FFF2-40B4-BE49-F238E27FC236}">
                    <a16:creationId xmlns:a16="http://schemas.microsoft.com/office/drawing/2014/main" id="{00703078-6DC2-4CC7-8BD8-132C2D78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357">
                <a:extLst>
                  <a:ext uri="{FF2B5EF4-FFF2-40B4-BE49-F238E27FC236}">
                    <a16:creationId xmlns:a16="http://schemas.microsoft.com/office/drawing/2014/main" id="{9B0D13FF-FFC4-4016-AFA4-33EF16871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358">
                <a:extLst>
                  <a:ext uri="{FF2B5EF4-FFF2-40B4-BE49-F238E27FC236}">
                    <a16:creationId xmlns:a16="http://schemas.microsoft.com/office/drawing/2014/main" id="{0B760B92-B86B-4537-8651-05C6E183C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359">
                <a:extLst>
                  <a:ext uri="{FF2B5EF4-FFF2-40B4-BE49-F238E27FC236}">
                    <a16:creationId xmlns:a16="http://schemas.microsoft.com/office/drawing/2014/main" id="{6EDA067C-AE96-4786-9510-F49C6461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360">
                <a:extLst>
                  <a:ext uri="{FF2B5EF4-FFF2-40B4-BE49-F238E27FC236}">
                    <a16:creationId xmlns:a16="http://schemas.microsoft.com/office/drawing/2014/main" id="{2AD26724-0F24-4EFC-B2D1-EF23D9483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361">
                <a:extLst>
                  <a:ext uri="{FF2B5EF4-FFF2-40B4-BE49-F238E27FC236}">
                    <a16:creationId xmlns:a16="http://schemas.microsoft.com/office/drawing/2014/main" id="{714FA9C2-51F6-4FBF-82EE-5CD0CB348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362">
                <a:extLst>
                  <a:ext uri="{FF2B5EF4-FFF2-40B4-BE49-F238E27FC236}">
                    <a16:creationId xmlns:a16="http://schemas.microsoft.com/office/drawing/2014/main" id="{ED399497-75AC-476C-90E1-EA21B4E2F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363">
                <a:extLst>
                  <a:ext uri="{FF2B5EF4-FFF2-40B4-BE49-F238E27FC236}">
                    <a16:creationId xmlns:a16="http://schemas.microsoft.com/office/drawing/2014/main" id="{4DCD8623-2F82-49A9-9C59-FAB39359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364">
                <a:extLst>
                  <a:ext uri="{FF2B5EF4-FFF2-40B4-BE49-F238E27FC236}">
                    <a16:creationId xmlns:a16="http://schemas.microsoft.com/office/drawing/2014/main" id="{308BE996-BE73-4E58-8C34-122DF1F7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365">
                <a:extLst>
                  <a:ext uri="{FF2B5EF4-FFF2-40B4-BE49-F238E27FC236}">
                    <a16:creationId xmlns:a16="http://schemas.microsoft.com/office/drawing/2014/main" id="{45F88B86-8022-4F5A-A73B-A023106C9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366">
                <a:extLst>
                  <a:ext uri="{FF2B5EF4-FFF2-40B4-BE49-F238E27FC236}">
                    <a16:creationId xmlns:a16="http://schemas.microsoft.com/office/drawing/2014/main" id="{76BC8141-B512-4DAA-913D-A2BC98D7F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367">
                <a:extLst>
                  <a:ext uri="{FF2B5EF4-FFF2-40B4-BE49-F238E27FC236}">
                    <a16:creationId xmlns:a16="http://schemas.microsoft.com/office/drawing/2014/main" id="{8421686A-BA5E-4A14-9875-E6567CD0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Rectangle 368">
                <a:extLst>
                  <a:ext uri="{FF2B5EF4-FFF2-40B4-BE49-F238E27FC236}">
                    <a16:creationId xmlns:a16="http://schemas.microsoft.com/office/drawing/2014/main" id="{14AC84E4-80C4-4501-8FC2-F68BBE59A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Oval 369">
                <a:extLst>
                  <a:ext uri="{FF2B5EF4-FFF2-40B4-BE49-F238E27FC236}">
                    <a16:creationId xmlns:a16="http://schemas.microsoft.com/office/drawing/2014/main" id="{0B731527-3689-49E8-A804-6C5C32569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370">
                <a:extLst>
                  <a:ext uri="{FF2B5EF4-FFF2-40B4-BE49-F238E27FC236}">
                    <a16:creationId xmlns:a16="http://schemas.microsoft.com/office/drawing/2014/main" id="{08D44BD7-FF33-49A2-8FF5-DE28076D2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371">
                <a:extLst>
                  <a:ext uri="{FF2B5EF4-FFF2-40B4-BE49-F238E27FC236}">
                    <a16:creationId xmlns:a16="http://schemas.microsoft.com/office/drawing/2014/main" id="{0F46FC2B-A0BA-4215-BF26-2F87FF368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372">
                <a:extLst>
                  <a:ext uri="{FF2B5EF4-FFF2-40B4-BE49-F238E27FC236}">
                    <a16:creationId xmlns:a16="http://schemas.microsoft.com/office/drawing/2014/main" id="{31618BA7-5A1A-4AEF-B792-E2AAC4DE5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373">
                <a:extLst>
                  <a:ext uri="{FF2B5EF4-FFF2-40B4-BE49-F238E27FC236}">
                    <a16:creationId xmlns:a16="http://schemas.microsoft.com/office/drawing/2014/main" id="{9E9A7F13-235C-4D37-B768-B7557A26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374">
                <a:extLst>
                  <a:ext uri="{FF2B5EF4-FFF2-40B4-BE49-F238E27FC236}">
                    <a16:creationId xmlns:a16="http://schemas.microsoft.com/office/drawing/2014/main" id="{407E3141-E414-4FE2-A734-4002A8978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375">
                <a:extLst>
                  <a:ext uri="{FF2B5EF4-FFF2-40B4-BE49-F238E27FC236}">
                    <a16:creationId xmlns:a16="http://schemas.microsoft.com/office/drawing/2014/main" id="{293986F2-3F89-4ACF-BA00-08088F59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376">
                <a:extLst>
                  <a:ext uri="{FF2B5EF4-FFF2-40B4-BE49-F238E27FC236}">
                    <a16:creationId xmlns:a16="http://schemas.microsoft.com/office/drawing/2014/main" id="{41BD5311-1901-4E34-91ED-A7D31537F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377">
                <a:extLst>
                  <a:ext uri="{FF2B5EF4-FFF2-40B4-BE49-F238E27FC236}">
                    <a16:creationId xmlns:a16="http://schemas.microsoft.com/office/drawing/2014/main" id="{C0852F20-7C42-488C-8A91-065E644B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378">
                <a:extLst>
                  <a:ext uri="{FF2B5EF4-FFF2-40B4-BE49-F238E27FC236}">
                    <a16:creationId xmlns:a16="http://schemas.microsoft.com/office/drawing/2014/main" id="{B51C6FE3-2A82-45BA-ABE2-BDFA946E7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379">
                <a:extLst>
                  <a:ext uri="{FF2B5EF4-FFF2-40B4-BE49-F238E27FC236}">
                    <a16:creationId xmlns:a16="http://schemas.microsoft.com/office/drawing/2014/main" id="{E1038566-B275-4E23-BBAB-2515228B4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380">
                <a:extLst>
                  <a:ext uri="{FF2B5EF4-FFF2-40B4-BE49-F238E27FC236}">
                    <a16:creationId xmlns:a16="http://schemas.microsoft.com/office/drawing/2014/main" id="{19CDC1D6-193A-42E4-8FEF-134CEC939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Oval 381">
                <a:extLst>
                  <a:ext uri="{FF2B5EF4-FFF2-40B4-BE49-F238E27FC236}">
                    <a16:creationId xmlns:a16="http://schemas.microsoft.com/office/drawing/2014/main" id="{1A386C27-9EA6-4925-A0F6-9F27D7EA1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382">
                <a:extLst>
                  <a:ext uri="{FF2B5EF4-FFF2-40B4-BE49-F238E27FC236}">
                    <a16:creationId xmlns:a16="http://schemas.microsoft.com/office/drawing/2014/main" id="{60B4B903-A059-4812-8CA5-7AC56DCA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383">
                <a:extLst>
                  <a:ext uri="{FF2B5EF4-FFF2-40B4-BE49-F238E27FC236}">
                    <a16:creationId xmlns:a16="http://schemas.microsoft.com/office/drawing/2014/main" id="{0B3ACA05-7EE0-4E2B-972E-439FF53A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384">
                <a:extLst>
                  <a:ext uri="{FF2B5EF4-FFF2-40B4-BE49-F238E27FC236}">
                    <a16:creationId xmlns:a16="http://schemas.microsoft.com/office/drawing/2014/main" id="{B650E11F-2B91-46F1-A618-FBD5CC291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385">
                <a:extLst>
                  <a:ext uri="{FF2B5EF4-FFF2-40B4-BE49-F238E27FC236}">
                    <a16:creationId xmlns:a16="http://schemas.microsoft.com/office/drawing/2014/main" id="{EC80E44C-5CC2-40C1-A586-07FD392B8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386">
                <a:extLst>
                  <a:ext uri="{FF2B5EF4-FFF2-40B4-BE49-F238E27FC236}">
                    <a16:creationId xmlns:a16="http://schemas.microsoft.com/office/drawing/2014/main" id="{9E389EC2-0800-43BC-A3B6-118A29CEB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387">
                <a:extLst>
                  <a:ext uri="{FF2B5EF4-FFF2-40B4-BE49-F238E27FC236}">
                    <a16:creationId xmlns:a16="http://schemas.microsoft.com/office/drawing/2014/main" id="{25967E45-A877-44B0-919C-3F0DD2292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388">
                <a:extLst>
                  <a:ext uri="{FF2B5EF4-FFF2-40B4-BE49-F238E27FC236}">
                    <a16:creationId xmlns:a16="http://schemas.microsoft.com/office/drawing/2014/main" id="{DD627D24-EFB8-4CA3-A3D8-55FDA2CED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389">
                <a:extLst>
                  <a:ext uri="{FF2B5EF4-FFF2-40B4-BE49-F238E27FC236}">
                    <a16:creationId xmlns:a16="http://schemas.microsoft.com/office/drawing/2014/main" id="{A9E4C136-537F-40F1-A2B8-B7C8392F9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390">
                <a:extLst>
                  <a:ext uri="{FF2B5EF4-FFF2-40B4-BE49-F238E27FC236}">
                    <a16:creationId xmlns:a16="http://schemas.microsoft.com/office/drawing/2014/main" id="{5009EFFE-1A32-4271-AC1C-0A173FCCD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391">
                <a:extLst>
                  <a:ext uri="{FF2B5EF4-FFF2-40B4-BE49-F238E27FC236}">
                    <a16:creationId xmlns:a16="http://schemas.microsoft.com/office/drawing/2014/main" id="{F90C0CA7-ED51-49FE-A82C-6E7CBDCE2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392">
                <a:extLst>
                  <a:ext uri="{FF2B5EF4-FFF2-40B4-BE49-F238E27FC236}">
                    <a16:creationId xmlns:a16="http://schemas.microsoft.com/office/drawing/2014/main" id="{74263FD1-FE09-442F-998E-6458473CF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393">
                <a:extLst>
                  <a:ext uri="{FF2B5EF4-FFF2-40B4-BE49-F238E27FC236}">
                    <a16:creationId xmlns:a16="http://schemas.microsoft.com/office/drawing/2014/main" id="{37D9A104-142F-4B50-929F-B86E9E15F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394">
                <a:extLst>
                  <a:ext uri="{FF2B5EF4-FFF2-40B4-BE49-F238E27FC236}">
                    <a16:creationId xmlns:a16="http://schemas.microsoft.com/office/drawing/2014/main" id="{E0C84054-EA89-4F0C-96F7-E84F5794F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395">
                <a:extLst>
                  <a:ext uri="{FF2B5EF4-FFF2-40B4-BE49-F238E27FC236}">
                    <a16:creationId xmlns:a16="http://schemas.microsoft.com/office/drawing/2014/main" id="{E6C4C1A9-36AB-43C7-B0E9-69B248E8A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396">
                <a:extLst>
                  <a:ext uri="{FF2B5EF4-FFF2-40B4-BE49-F238E27FC236}">
                    <a16:creationId xmlns:a16="http://schemas.microsoft.com/office/drawing/2014/main" id="{CD2BEAF9-ACC0-480A-813E-5FABFEEBE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397">
                <a:extLst>
                  <a:ext uri="{FF2B5EF4-FFF2-40B4-BE49-F238E27FC236}">
                    <a16:creationId xmlns:a16="http://schemas.microsoft.com/office/drawing/2014/main" id="{E677C9B8-852C-476C-8E2E-5D902BD0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398">
                <a:extLst>
                  <a:ext uri="{FF2B5EF4-FFF2-40B4-BE49-F238E27FC236}">
                    <a16:creationId xmlns:a16="http://schemas.microsoft.com/office/drawing/2014/main" id="{FD12B9A3-92F7-4FAB-9EFB-309AD4815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399">
                <a:extLst>
                  <a:ext uri="{FF2B5EF4-FFF2-40B4-BE49-F238E27FC236}">
                    <a16:creationId xmlns:a16="http://schemas.microsoft.com/office/drawing/2014/main" id="{1C97B5B9-3DCB-4D15-AA88-ADB2DEE43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400">
                <a:extLst>
                  <a:ext uri="{FF2B5EF4-FFF2-40B4-BE49-F238E27FC236}">
                    <a16:creationId xmlns:a16="http://schemas.microsoft.com/office/drawing/2014/main" id="{4A7A8D3E-9176-4BB1-87B5-F7B680A8F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401">
                <a:extLst>
                  <a:ext uri="{FF2B5EF4-FFF2-40B4-BE49-F238E27FC236}">
                    <a16:creationId xmlns:a16="http://schemas.microsoft.com/office/drawing/2014/main" id="{54D6E289-63DF-4813-A104-4FB175DAE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402">
                <a:extLst>
                  <a:ext uri="{FF2B5EF4-FFF2-40B4-BE49-F238E27FC236}">
                    <a16:creationId xmlns:a16="http://schemas.microsoft.com/office/drawing/2014/main" id="{6BAC468A-BB6E-4B5E-A86B-B5C08B3A6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403">
                <a:extLst>
                  <a:ext uri="{FF2B5EF4-FFF2-40B4-BE49-F238E27FC236}">
                    <a16:creationId xmlns:a16="http://schemas.microsoft.com/office/drawing/2014/main" id="{59D23B77-9185-4EFF-847E-16B09514E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404">
                <a:extLst>
                  <a:ext uri="{FF2B5EF4-FFF2-40B4-BE49-F238E27FC236}">
                    <a16:creationId xmlns:a16="http://schemas.microsoft.com/office/drawing/2014/main" id="{968B1FEF-7FE5-4DD4-B831-034A5B825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405">
                <a:extLst>
                  <a:ext uri="{FF2B5EF4-FFF2-40B4-BE49-F238E27FC236}">
                    <a16:creationId xmlns:a16="http://schemas.microsoft.com/office/drawing/2014/main" id="{EEBB8AD3-EB6A-4C51-8424-54AEA05A1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" name="Freeform 407">
              <a:extLst>
                <a:ext uri="{FF2B5EF4-FFF2-40B4-BE49-F238E27FC236}">
                  <a16:creationId xmlns:a16="http://schemas.microsoft.com/office/drawing/2014/main" id="{F71A18DC-9A41-4E1C-A42C-CA5F3921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8">
              <a:extLst>
                <a:ext uri="{FF2B5EF4-FFF2-40B4-BE49-F238E27FC236}">
                  <a16:creationId xmlns:a16="http://schemas.microsoft.com/office/drawing/2014/main" id="{EE9EEDF7-095C-4BAF-BAD9-D1B94D736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09">
              <a:extLst>
                <a:ext uri="{FF2B5EF4-FFF2-40B4-BE49-F238E27FC236}">
                  <a16:creationId xmlns:a16="http://schemas.microsoft.com/office/drawing/2014/main" id="{CB505E4A-B84F-46E5-94F1-D3C2CF715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10">
              <a:extLst>
                <a:ext uri="{FF2B5EF4-FFF2-40B4-BE49-F238E27FC236}">
                  <a16:creationId xmlns:a16="http://schemas.microsoft.com/office/drawing/2014/main" id="{C9362C0D-6F11-464D-BB74-D74048D1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B3AF5873-BE20-4A96-980E-740E90D4F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12">
              <a:extLst>
                <a:ext uri="{FF2B5EF4-FFF2-40B4-BE49-F238E27FC236}">
                  <a16:creationId xmlns:a16="http://schemas.microsoft.com/office/drawing/2014/main" id="{8020FD3F-B50E-4D04-B7EF-DC01F3DCA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13">
              <a:extLst>
                <a:ext uri="{FF2B5EF4-FFF2-40B4-BE49-F238E27FC236}">
                  <a16:creationId xmlns:a16="http://schemas.microsoft.com/office/drawing/2014/main" id="{2E4A892F-E6C1-43DE-A4D5-BA9B3C31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14">
              <a:extLst>
                <a:ext uri="{FF2B5EF4-FFF2-40B4-BE49-F238E27FC236}">
                  <a16:creationId xmlns:a16="http://schemas.microsoft.com/office/drawing/2014/main" id="{5CC6F770-0D2D-48B2-BE10-A0D62ABC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15">
              <a:extLst>
                <a:ext uri="{FF2B5EF4-FFF2-40B4-BE49-F238E27FC236}">
                  <a16:creationId xmlns:a16="http://schemas.microsoft.com/office/drawing/2014/main" id="{22AD73BD-3A57-401E-8C23-F8D666508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16">
              <a:extLst>
                <a:ext uri="{FF2B5EF4-FFF2-40B4-BE49-F238E27FC236}">
                  <a16:creationId xmlns:a16="http://schemas.microsoft.com/office/drawing/2014/main" id="{E532163E-B79E-4590-A472-C2DA62462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17">
              <a:extLst>
                <a:ext uri="{FF2B5EF4-FFF2-40B4-BE49-F238E27FC236}">
                  <a16:creationId xmlns:a16="http://schemas.microsoft.com/office/drawing/2014/main" id="{EAF22A74-B9CD-44B3-9B70-CBE3CDF1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18">
              <a:extLst>
                <a:ext uri="{FF2B5EF4-FFF2-40B4-BE49-F238E27FC236}">
                  <a16:creationId xmlns:a16="http://schemas.microsoft.com/office/drawing/2014/main" id="{9F7C56B3-BB1E-4559-9E96-99FDE35F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19">
              <a:extLst>
                <a:ext uri="{FF2B5EF4-FFF2-40B4-BE49-F238E27FC236}">
                  <a16:creationId xmlns:a16="http://schemas.microsoft.com/office/drawing/2014/main" id="{1E618E57-F75D-440D-B22A-DD0A23C5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20">
              <a:extLst>
                <a:ext uri="{FF2B5EF4-FFF2-40B4-BE49-F238E27FC236}">
                  <a16:creationId xmlns:a16="http://schemas.microsoft.com/office/drawing/2014/main" id="{D0B6831E-FFA6-422A-A110-AE095587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21">
              <a:extLst>
                <a:ext uri="{FF2B5EF4-FFF2-40B4-BE49-F238E27FC236}">
                  <a16:creationId xmlns:a16="http://schemas.microsoft.com/office/drawing/2014/main" id="{2FE6E930-4155-4112-8519-F9A83999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422">
              <a:extLst>
                <a:ext uri="{FF2B5EF4-FFF2-40B4-BE49-F238E27FC236}">
                  <a16:creationId xmlns:a16="http://schemas.microsoft.com/office/drawing/2014/main" id="{173348BA-DB24-43AC-86D8-070A5D583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23">
              <a:extLst>
                <a:ext uri="{FF2B5EF4-FFF2-40B4-BE49-F238E27FC236}">
                  <a16:creationId xmlns:a16="http://schemas.microsoft.com/office/drawing/2014/main" id="{DF5EC588-C1C9-471F-8460-1D3CD9D5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24">
              <a:extLst>
                <a:ext uri="{FF2B5EF4-FFF2-40B4-BE49-F238E27FC236}">
                  <a16:creationId xmlns:a16="http://schemas.microsoft.com/office/drawing/2014/main" id="{3F44AEFA-A243-4AEA-9CA6-95EC87D0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25">
              <a:extLst>
                <a:ext uri="{FF2B5EF4-FFF2-40B4-BE49-F238E27FC236}">
                  <a16:creationId xmlns:a16="http://schemas.microsoft.com/office/drawing/2014/main" id="{17937FCB-5407-4305-9443-3D398945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26">
              <a:extLst>
                <a:ext uri="{FF2B5EF4-FFF2-40B4-BE49-F238E27FC236}">
                  <a16:creationId xmlns:a16="http://schemas.microsoft.com/office/drawing/2014/main" id="{F32AEBE8-9813-4321-BB0D-70BB7CEE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27">
              <a:extLst>
                <a:ext uri="{FF2B5EF4-FFF2-40B4-BE49-F238E27FC236}">
                  <a16:creationId xmlns:a16="http://schemas.microsoft.com/office/drawing/2014/main" id="{5CA7835D-FD82-4C65-8511-3F8DDC45A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28">
              <a:extLst>
                <a:ext uri="{FF2B5EF4-FFF2-40B4-BE49-F238E27FC236}">
                  <a16:creationId xmlns:a16="http://schemas.microsoft.com/office/drawing/2014/main" id="{299FA692-73DB-4173-9672-2FB1965D4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29">
              <a:extLst>
                <a:ext uri="{FF2B5EF4-FFF2-40B4-BE49-F238E27FC236}">
                  <a16:creationId xmlns:a16="http://schemas.microsoft.com/office/drawing/2014/main" id="{A248F313-4EE0-4DFD-BE2B-6AFB91094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30">
              <a:extLst>
                <a:ext uri="{FF2B5EF4-FFF2-40B4-BE49-F238E27FC236}">
                  <a16:creationId xmlns:a16="http://schemas.microsoft.com/office/drawing/2014/main" id="{0C1C5D30-7DEA-4228-BB75-94C69AFA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31">
              <a:extLst>
                <a:ext uri="{FF2B5EF4-FFF2-40B4-BE49-F238E27FC236}">
                  <a16:creationId xmlns:a16="http://schemas.microsoft.com/office/drawing/2014/main" id="{73D71461-5F23-4E0A-9964-8570BB49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32">
              <a:extLst>
                <a:ext uri="{FF2B5EF4-FFF2-40B4-BE49-F238E27FC236}">
                  <a16:creationId xmlns:a16="http://schemas.microsoft.com/office/drawing/2014/main" id="{9EE82A28-866D-483D-897B-3FC33B88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33">
              <a:extLst>
                <a:ext uri="{FF2B5EF4-FFF2-40B4-BE49-F238E27FC236}">
                  <a16:creationId xmlns:a16="http://schemas.microsoft.com/office/drawing/2014/main" id="{588DF555-728C-492A-AA7B-F70D17C2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34">
              <a:extLst>
                <a:ext uri="{FF2B5EF4-FFF2-40B4-BE49-F238E27FC236}">
                  <a16:creationId xmlns:a16="http://schemas.microsoft.com/office/drawing/2014/main" id="{9B044287-B253-44BB-8FDD-FF9311843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35">
              <a:extLst>
                <a:ext uri="{FF2B5EF4-FFF2-40B4-BE49-F238E27FC236}">
                  <a16:creationId xmlns:a16="http://schemas.microsoft.com/office/drawing/2014/main" id="{B46B099D-CCB3-4E4E-A9AF-C2E7420E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36">
              <a:extLst>
                <a:ext uri="{FF2B5EF4-FFF2-40B4-BE49-F238E27FC236}">
                  <a16:creationId xmlns:a16="http://schemas.microsoft.com/office/drawing/2014/main" id="{6F7D163E-C991-4378-BA6F-A1C1371D5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37">
              <a:extLst>
                <a:ext uri="{FF2B5EF4-FFF2-40B4-BE49-F238E27FC236}">
                  <a16:creationId xmlns:a16="http://schemas.microsoft.com/office/drawing/2014/main" id="{5522A0FA-0E05-4647-893B-0A3D851B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38">
              <a:extLst>
                <a:ext uri="{FF2B5EF4-FFF2-40B4-BE49-F238E27FC236}">
                  <a16:creationId xmlns:a16="http://schemas.microsoft.com/office/drawing/2014/main" id="{7808467D-3E7C-4548-8284-AAE27BDD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39">
              <a:extLst>
                <a:ext uri="{FF2B5EF4-FFF2-40B4-BE49-F238E27FC236}">
                  <a16:creationId xmlns:a16="http://schemas.microsoft.com/office/drawing/2014/main" id="{73BCDE78-1A4B-412E-9A0A-0A411E34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40">
              <a:extLst>
                <a:ext uri="{FF2B5EF4-FFF2-40B4-BE49-F238E27FC236}">
                  <a16:creationId xmlns:a16="http://schemas.microsoft.com/office/drawing/2014/main" id="{479D7D94-B929-40AC-86BF-EBE17C383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41">
              <a:extLst>
                <a:ext uri="{FF2B5EF4-FFF2-40B4-BE49-F238E27FC236}">
                  <a16:creationId xmlns:a16="http://schemas.microsoft.com/office/drawing/2014/main" id="{E4DC565E-2F2A-42C5-B4C5-424C2951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42">
              <a:extLst>
                <a:ext uri="{FF2B5EF4-FFF2-40B4-BE49-F238E27FC236}">
                  <a16:creationId xmlns:a16="http://schemas.microsoft.com/office/drawing/2014/main" id="{03FC381A-39F8-45F5-B0B9-84CBD5D3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43">
              <a:extLst>
                <a:ext uri="{FF2B5EF4-FFF2-40B4-BE49-F238E27FC236}">
                  <a16:creationId xmlns:a16="http://schemas.microsoft.com/office/drawing/2014/main" id="{1519E05A-7722-4A41-841E-DAE2FD486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44">
              <a:extLst>
                <a:ext uri="{FF2B5EF4-FFF2-40B4-BE49-F238E27FC236}">
                  <a16:creationId xmlns:a16="http://schemas.microsoft.com/office/drawing/2014/main" id="{E32E9267-C09E-4C2D-8ACF-6220AB00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45">
              <a:extLst>
                <a:ext uri="{FF2B5EF4-FFF2-40B4-BE49-F238E27FC236}">
                  <a16:creationId xmlns:a16="http://schemas.microsoft.com/office/drawing/2014/main" id="{9C0F98B0-0CDE-48F2-8425-D49AC339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46">
              <a:extLst>
                <a:ext uri="{FF2B5EF4-FFF2-40B4-BE49-F238E27FC236}">
                  <a16:creationId xmlns:a16="http://schemas.microsoft.com/office/drawing/2014/main" id="{45237364-C9FC-45E2-A969-117FC3837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47">
              <a:extLst>
                <a:ext uri="{FF2B5EF4-FFF2-40B4-BE49-F238E27FC236}">
                  <a16:creationId xmlns:a16="http://schemas.microsoft.com/office/drawing/2014/main" id="{72637984-EEFF-43F0-B994-D8AD83B21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48">
              <a:extLst>
                <a:ext uri="{FF2B5EF4-FFF2-40B4-BE49-F238E27FC236}">
                  <a16:creationId xmlns:a16="http://schemas.microsoft.com/office/drawing/2014/main" id="{79F264E4-169C-415F-8659-3E3EBC290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49">
              <a:extLst>
                <a:ext uri="{FF2B5EF4-FFF2-40B4-BE49-F238E27FC236}">
                  <a16:creationId xmlns:a16="http://schemas.microsoft.com/office/drawing/2014/main" id="{6CB48F68-797D-4E0E-A8FB-84A7590E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50">
              <a:extLst>
                <a:ext uri="{FF2B5EF4-FFF2-40B4-BE49-F238E27FC236}">
                  <a16:creationId xmlns:a16="http://schemas.microsoft.com/office/drawing/2014/main" id="{72346AC5-AA41-42B8-8B88-218AD7AA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51">
              <a:extLst>
                <a:ext uri="{FF2B5EF4-FFF2-40B4-BE49-F238E27FC236}">
                  <a16:creationId xmlns:a16="http://schemas.microsoft.com/office/drawing/2014/main" id="{15747420-B89C-4C36-85C3-2B60EC7B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52">
              <a:extLst>
                <a:ext uri="{FF2B5EF4-FFF2-40B4-BE49-F238E27FC236}">
                  <a16:creationId xmlns:a16="http://schemas.microsoft.com/office/drawing/2014/main" id="{9454FA28-CA48-4CF8-A9EB-ECA8F86C9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267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8FB0B4-F95D-41F8-A42A-8FF5E4D3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382" y="3929664"/>
            <a:ext cx="60198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设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arcsin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1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，求</a:t>
            </a:r>
            <a:r>
              <a:rPr kumimoji="1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F1DCDC-16F7-4587-B60C-568223B21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382" y="4948839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9ECC6E-E941-4874-BD96-C0EB2B6F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0" y="4728176"/>
            <a:ext cx="4084637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911275-50FA-4F77-BE53-9695953F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57" y="4772626"/>
            <a:ext cx="1784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04A1A0A5-6CD6-4A1C-B2F4-F7A47C5C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382" y="707039"/>
            <a:ext cx="1341438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19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EF79ADC2-E97B-416C-8A27-DC1DF5E40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382" y="1999264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解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758B74-1F9D-44A2-9EC2-D8D69D12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5" y="1683351"/>
            <a:ext cx="31369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B7CC80-4055-4364-B3A8-4A73C68F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95" y="573689"/>
            <a:ext cx="3116262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03BC20-4225-411E-B56B-2159CCEF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20" y="1683351"/>
            <a:ext cx="28368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12689E-3AFB-4D7E-9364-0A6B1C9B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45" y="2764439"/>
            <a:ext cx="253841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985D6A61-2289-49BF-B3DA-DB6530E58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535" y="760157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21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E3F8014-62F8-4040-9874-E803F9B6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10" y="749044"/>
            <a:ext cx="448151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63012C7C-FFE0-4001-A567-0FE73380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535" y="1741232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解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EFE9964-556C-4CE9-AE6F-83D02432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10" y="1522157"/>
            <a:ext cx="538797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842751E-8BAF-497F-B117-070168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85" y="2549269"/>
            <a:ext cx="554037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B3DDC88-1ED1-4615-9168-80AB76410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10" y="3628769"/>
            <a:ext cx="4329113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1741A24-2313-4302-AF82-83A2095D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10" y="4762244"/>
            <a:ext cx="411797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>
            <a:extLst>
              <a:ext uri="{FF2B5EF4-FFF2-40B4-BE49-F238E27FC236}">
                <a16:creationId xmlns:a16="http://schemas.microsoft.com/office/drawing/2014/main" id="{3E6E9265-BC18-496D-BB2F-BC5680FE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794" y="880601"/>
            <a:ext cx="632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                                 的导数．</a:t>
            </a: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320E5C08-7AB9-4691-9610-79AD869B2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48053"/>
              </p:ext>
            </p:extLst>
          </p:nvPr>
        </p:nvGraphicFramePr>
        <p:xfrm>
          <a:off x="3070194" y="759951"/>
          <a:ext cx="29289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3" imgW="1218671" imgH="266584" progId="Equation.DSMT4">
                  <p:embed/>
                </p:oleObj>
              </mc:Choice>
              <mc:Fallback>
                <p:oleObj name="Equation" r:id="rId3" imgW="1218671" imgH="266584" progId="Equation.DSMT4">
                  <p:embed/>
                  <p:pic>
                    <p:nvPicPr>
                      <p:cNvPr id="26628" name="Object 11">
                        <a:extLst>
                          <a:ext uri="{FF2B5EF4-FFF2-40B4-BE49-F238E27FC236}">
                            <a16:creationId xmlns:a16="http://schemas.microsoft.com/office/drawing/2014/main" id="{6D6B8136-3846-4F2B-AF89-B3549D44C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194" y="759951"/>
                        <a:ext cx="292893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9">
            <a:extLst>
              <a:ext uri="{FF2B5EF4-FFF2-40B4-BE49-F238E27FC236}">
                <a16:creationId xmlns:a16="http://schemas.microsoft.com/office/drawing/2014/main" id="{3253BB26-D3C3-4FDE-A564-25AAE536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794" y="1871201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7833BEB9-348E-4231-AA58-C5521A1D07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05127"/>
              </p:ext>
            </p:extLst>
          </p:nvPr>
        </p:nvGraphicFramePr>
        <p:xfrm>
          <a:off x="2914619" y="1629901"/>
          <a:ext cx="41179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5" imgW="1714500" imgH="508000" progId="Equation.DSMT4">
                  <p:embed/>
                </p:oleObj>
              </mc:Choice>
              <mc:Fallback>
                <p:oleObj name="Equation" r:id="rId5" imgW="1714500" imgH="508000" progId="Equation.DSMT4">
                  <p:embed/>
                  <p:pic>
                    <p:nvPicPr>
                      <p:cNvPr id="80916" name="Object 20">
                        <a:extLst>
                          <a:ext uri="{FF2B5EF4-FFF2-40B4-BE49-F238E27FC236}">
                            <a16:creationId xmlns:a16="http://schemas.microsoft.com/office/drawing/2014/main" id="{16F78DB4-BB77-413D-841C-9C74BA177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19" y="1629901"/>
                        <a:ext cx="4117975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1D409B65-0FAF-4186-A957-25F07C7D5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10582"/>
              </p:ext>
            </p:extLst>
          </p:nvPr>
        </p:nvGraphicFramePr>
        <p:xfrm>
          <a:off x="3068607" y="3001501"/>
          <a:ext cx="4268787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7" imgW="1777229" imgH="444307" progId="Equation.DSMT4">
                  <p:embed/>
                </p:oleObj>
              </mc:Choice>
              <mc:Fallback>
                <p:oleObj name="Equation" r:id="rId7" imgW="1777229" imgH="444307" progId="Equation.DSMT4">
                  <p:embed/>
                  <p:pic>
                    <p:nvPicPr>
                      <p:cNvPr id="80917" name="Object 21">
                        <a:extLst>
                          <a:ext uri="{FF2B5EF4-FFF2-40B4-BE49-F238E27FC236}">
                            <a16:creationId xmlns:a16="http://schemas.microsoft.com/office/drawing/2014/main" id="{A87351CE-5923-4615-8005-15787D463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7" y="3001501"/>
                        <a:ext cx="4268787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1CDFB34B-5388-48C5-9C73-EE50262B2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4896"/>
              </p:ext>
            </p:extLst>
          </p:nvPr>
        </p:nvGraphicFramePr>
        <p:xfrm>
          <a:off x="3070194" y="4220701"/>
          <a:ext cx="338455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9" imgW="1409088" imgH="571252" progId="Equation.DSMT4">
                  <p:embed/>
                </p:oleObj>
              </mc:Choice>
              <mc:Fallback>
                <p:oleObj name="Equation" r:id="rId9" imgW="1409088" imgH="571252" progId="Equation.DSMT4">
                  <p:embed/>
                  <p:pic>
                    <p:nvPicPr>
                      <p:cNvPr id="80918" name="Object 22">
                        <a:extLst>
                          <a:ext uri="{FF2B5EF4-FFF2-40B4-BE49-F238E27FC236}">
                            <a16:creationId xmlns:a16="http://schemas.microsoft.com/office/drawing/2014/main" id="{520CB334-5D35-4E35-8373-5110698E45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194" y="4220701"/>
                        <a:ext cx="3384550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1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FDE29F71-8E4B-4D56-8623-A61AD812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752" y="800701"/>
            <a:ext cx="813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=2</a:t>
            </a:r>
            <a:r>
              <a:rPr kumimoji="1" lang="en-US" altLang="zh-CN" sz="2800" b="1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sec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+(arctan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的导数．</a:t>
            </a:r>
          </a:p>
        </p:txBody>
      </p:sp>
      <p:graphicFrame>
        <p:nvGraphicFramePr>
          <p:cNvPr id="3" name="Object 28">
            <a:extLst>
              <a:ext uri="{FF2B5EF4-FFF2-40B4-BE49-F238E27FC236}">
                <a16:creationId xmlns:a16="http://schemas.microsoft.com/office/drawing/2014/main" id="{F03EA652-DED0-48F7-BC2C-1EAE9B78A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65634"/>
              </p:ext>
            </p:extLst>
          </p:nvPr>
        </p:nvGraphicFramePr>
        <p:xfrm>
          <a:off x="1861352" y="2143726"/>
          <a:ext cx="80835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3" imgW="3365280" imgH="342720" progId="Equation.DSMT4">
                  <p:embed/>
                </p:oleObj>
              </mc:Choice>
              <mc:Fallback>
                <p:oleObj name="Equation" r:id="rId3" imgW="3365280" imgH="342720" progId="Equation.DSMT4">
                  <p:embed/>
                  <p:pic>
                    <p:nvPicPr>
                      <p:cNvPr id="97308" name="Object 28">
                        <a:extLst>
                          <a:ext uri="{FF2B5EF4-FFF2-40B4-BE49-F238E27FC236}">
                            <a16:creationId xmlns:a16="http://schemas.microsoft.com/office/drawing/2014/main" id="{D46F212D-605F-40C7-BC77-186519AD7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352" y="2143726"/>
                        <a:ext cx="80835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9">
            <a:extLst>
              <a:ext uri="{FF2B5EF4-FFF2-40B4-BE49-F238E27FC236}">
                <a16:creationId xmlns:a16="http://schemas.microsoft.com/office/drawing/2014/main" id="{C9113427-1C2E-444E-8210-BAD7893F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752" y="1624613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5" name="Object 32">
            <a:extLst>
              <a:ext uri="{FF2B5EF4-FFF2-40B4-BE49-F238E27FC236}">
                <a16:creationId xmlns:a16="http://schemas.microsoft.com/office/drawing/2014/main" id="{95CD192F-47B4-4021-86C8-63106BC00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66068"/>
              </p:ext>
            </p:extLst>
          </p:nvPr>
        </p:nvGraphicFramePr>
        <p:xfrm>
          <a:off x="2215533" y="3239486"/>
          <a:ext cx="81454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5" imgW="3390840" imgH="406080" progId="Equation.DSMT4">
                  <p:embed/>
                </p:oleObj>
              </mc:Choice>
              <mc:Fallback>
                <p:oleObj name="Equation" r:id="rId5" imgW="3390840" imgH="406080" progId="Equation.DSMT4">
                  <p:embed/>
                  <p:pic>
                    <p:nvPicPr>
                      <p:cNvPr id="97312" name="Object 32">
                        <a:extLst>
                          <a:ext uri="{FF2B5EF4-FFF2-40B4-BE49-F238E27FC236}">
                            <a16:creationId xmlns:a16="http://schemas.microsoft.com/office/drawing/2014/main" id="{5FA8A07E-3EB7-4061-8E22-AA6F03805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533" y="3239486"/>
                        <a:ext cx="81454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2">
            <a:extLst>
              <a:ext uri="{FF2B5EF4-FFF2-40B4-BE49-F238E27FC236}">
                <a16:creationId xmlns:a16="http://schemas.microsoft.com/office/drawing/2014/main" id="{771E3CA0-0161-45D3-94F6-D0C0C09DE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98821"/>
              </p:ext>
            </p:extLst>
          </p:nvPr>
        </p:nvGraphicFramePr>
        <p:xfrm>
          <a:off x="2211982" y="4383735"/>
          <a:ext cx="70469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7" imgW="2933640" imgH="419040" progId="Equation.DSMT4">
                  <p:embed/>
                </p:oleObj>
              </mc:Choice>
              <mc:Fallback>
                <p:oleObj name="Equation" r:id="rId7" imgW="2933640" imgH="419040" progId="Equation.DSMT4">
                  <p:embed/>
                  <p:pic>
                    <p:nvPicPr>
                      <p:cNvPr id="5" name="Object 32">
                        <a:extLst>
                          <a:ext uri="{FF2B5EF4-FFF2-40B4-BE49-F238E27FC236}">
                            <a16:creationId xmlns:a16="http://schemas.microsoft.com/office/drawing/2014/main" id="{95CD192F-47B4-4021-86C8-63106BC00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982" y="4383735"/>
                        <a:ext cx="7046913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9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1D3B10D-93E3-424E-BDB7-DC43E3DA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88988"/>
            <a:ext cx="63246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设函数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f(x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[0,1]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上可导，且</a:t>
            </a:r>
          </a:p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)+2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                    </a:t>
            </a:r>
          </a:p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5E666CB9-C287-4B66-B8D5-C0074B39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6288" y="3108325"/>
          <a:ext cx="4092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3" imgW="1695330" imgH="219165" progId="Equation.DSMT4">
                  <p:embed/>
                </p:oleObj>
              </mc:Choice>
              <mc:Fallback>
                <p:oleObj name="Equation" r:id="rId3" imgW="1695330" imgH="219165" progId="Equation.DSMT4">
                  <p:embed/>
                  <p:pic>
                    <p:nvPicPr>
                      <p:cNvPr id="82953" name="Object 9">
                        <a:extLst>
                          <a:ext uri="{FF2B5EF4-FFF2-40B4-BE49-F238E27FC236}">
                            <a16:creationId xmlns:a16="http://schemas.microsoft.com/office/drawing/2014/main" id="{D1903A4A-53DA-4F44-9DE5-271A6B9B50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3108325"/>
                        <a:ext cx="40925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931C1939-78A7-47E2-A09D-F6291DF4B7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038600"/>
          <a:ext cx="47656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5" imgW="1971810" imgH="219165" progId="Equation.DSMT4">
                  <p:embed/>
                </p:oleObj>
              </mc:Choice>
              <mc:Fallback>
                <p:oleObj name="Equation" r:id="rId5" imgW="1971810" imgH="219165" progId="Equation.DSMT4">
                  <p:embed/>
                  <p:pic>
                    <p:nvPicPr>
                      <p:cNvPr id="82954" name="Object 10">
                        <a:extLst>
                          <a:ext uri="{FF2B5EF4-FFF2-40B4-BE49-F238E27FC236}">
                            <a16:creationId xmlns:a16="http://schemas.microsoft.com/office/drawing/2014/main" id="{584AF2D5-C1BD-4DA3-B638-5C86905D6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38600"/>
                        <a:ext cx="47656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37523CE7-4563-4456-87F8-EE3AF282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048000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</p:spTree>
    <p:extLst>
      <p:ext uri="{BB962C8B-B14F-4D97-AF65-F5344CB8AC3E}">
        <p14:creationId xmlns:p14="http://schemas.microsoft.com/office/powerpoint/2010/main" val="3899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A1810B1-3243-4498-B994-2DBDB5010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59" y="1031166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                                   的导数．</a:t>
            </a:r>
          </a:p>
        </p:txBody>
      </p: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DC16BB20-76EC-4E76-B4B5-30CCC4625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24069"/>
              </p:ext>
            </p:extLst>
          </p:nvPr>
        </p:nvGraphicFramePr>
        <p:xfrm>
          <a:off x="3492809" y="891466"/>
          <a:ext cx="29908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3" imgW="1244060" imgH="266584" progId="Equation.DSMT4">
                  <p:embed/>
                </p:oleObj>
              </mc:Choice>
              <mc:Fallback>
                <p:oleObj name="Equation" r:id="rId3" imgW="1244060" imgH="266584" progId="Equation.DSMT4">
                  <p:embed/>
                  <p:pic>
                    <p:nvPicPr>
                      <p:cNvPr id="27652" name="Object 9">
                        <a:extLst>
                          <a:ext uri="{FF2B5EF4-FFF2-40B4-BE49-F238E27FC236}">
                            <a16:creationId xmlns:a16="http://schemas.microsoft.com/office/drawing/2014/main" id="{0DF49C2F-8B96-4BB7-9948-97EE16671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809" y="891466"/>
                        <a:ext cx="29908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>
            <a:extLst>
              <a:ext uri="{FF2B5EF4-FFF2-40B4-BE49-F238E27FC236}">
                <a16:creationId xmlns:a16="http://schemas.microsoft.com/office/drawing/2014/main" id="{AF932054-D8B5-4C1B-9EDF-4BD4C356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59" y="2048754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8F5A5407-4C39-4D82-B1B4-ED74E617C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93998"/>
              </p:ext>
            </p:extLst>
          </p:nvPr>
        </p:nvGraphicFramePr>
        <p:xfrm>
          <a:off x="3049897" y="1851904"/>
          <a:ext cx="47291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5" imgW="1968500" imgH="469900" progId="Equation.DSMT4">
                  <p:embed/>
                </p:oleObj>
              </mc:Choice>
              <mc:Fallback>
                <p:oleObj name="Equation" r:id="rId5" imgW="1968500" imgH="469900" progId="Equation.DSMT4">
                  <p:embed/>
                  <p:pic>
                    <p:nvPicPr>
                      <p:cNvPr id="96267" name="Object 11">
                        <a:extLst>
                          <a:ext uri="{FF2B5EF4-FFF2-40B4-BE49-F238E27FC236}">
                            <a16:creationId xmlns:a16="http://schemas.microsoft.com/office/drawing/2014/main" id="{EF28B6AB-2903-4874-8E9E-E4DABCE3DD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897" y="1851904"/>
                        <a:ext cx="47291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D3BF44D-CC73-4F5D-9D2C-5FAB601BD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93849"/>
              </p:ext>
            </p:extLst>
          </p:nvPr>
        </p:nvGraphicFramePr>
        <p:xfrm>
          <a:off x="3324534" y="3163179"/>
          <a:ext cx="44846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7" imgW="1866090" imgH="495085" progId="Equation.DSMT4">
                  <p:embed/>
                </p:oleObj>
              </mc:Choice>
              <mc:Fallback>
                <p:oleObj name="Equation" r:id="rId7" imgW="1866090" imgH="495085" progId="Equation.DSMT4">
                  <p:embed/>
                  <p:pic>
                    <p:nvPicPr>
                      <p:cNvPr id="96269" name="Object 13">
                        <a:extLst>
                          <a:ext uri="{FF2B5EF4-FFF2-40B4-BE49-F238E27FC236}">
                            <a16:creationId xmlns:a16="http://schemas.microsoft.com/office/drawing/2014/main" id="{99B4AAF8-BA1C-47B5-B23B-42DCA2B648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534" y="3163179"/>
                        <a:ext cx="448468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035E9336-7D79-4ECD-892E-BEBE61C48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94577"/>
              </p:ext>
            </p:extLst>
          </p:nvPr>
        </p:nvGraphicFramePr>
        <p:xfrm>
          <a:off x="3359459" y="4641141"/>
          <a:ext cx="1617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9" imgW="672808" imgH="444307" progId="Equation.DSMT4">
                  <p:embed/>
                </p:oleObj>
              </mc:Choice>
              <mc:Fallback>
                <p:oleObj name="Equation" r:id="rId9" imgW="672808" imgH="444307" progId="Equation.DSMT4">
                  <p:embed/>
                  <p:pic>
                    <p:nvPicPr>
                      <p:cNvPr id="96270" name="Object 14">
                        <a:extLst>
                          <a:ext uri="{FF2B5EF4-FFF2-40B4-BE49-F238E27FC236}">
                            <a16:creationId xmlns:a16="http://schemas.microsoft.com/office/drawing/2014/main" id="{A34FD6C6-9D95-4C2B-8DBC-E337D0FFE2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459" y="4641141"/>
                        <a:ext cx="16176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3">
            <a:extLst>
              <a:ext uri="{FF2B5EF4-FFF2-40B4-BE49-F238E27FC236}">
                <a16:creationId xmlns:a16="http://schemas.microsoft.com/office/drawing/2014/main" id="{A079B764-45E8-4AB5-8839-FDEF965CFFB9}"/>
              </a:ext>
            </a:extLst>
          </p:cNvPr>
          <p:cNvSpPr>
            <a:spLocks/>
          </p:cNvSpPr>
          <p:nvPr/>
        </p:nvSpPr>
        <p:spPr bwMode="auto">
          <a:xfrm rot="10800000">
            <a:off x="9285241" y="4741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263">
            <a:extLst>
              <a:ext uri="{FF2B5EF4-FFF2-40B4-BE49-F238E27FC236}">
                <a16:creationId xmlns:a16="http://schemas.microsoft.com/office/drawing/2014/main" id="{EC339A6E-8A63-4476-A2EB-DB5498E772A9}"/>
              </a:ext>
            </a:extLst>
          </p:cNvPr>
          <p:cNvSpPr>
            <a:spLocks/>
          </p:cNvSpPr>
          <p:nvPr/>
        </p:nvSpPr>
        <p:spPr bwMode="auto">
          <a:xfrm>
            <a:off x="-41275" y="4530682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99F109-7CCB-4D4E-89F6-00AAF1D8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122189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80DCED-995B-41D6-8BCB-2CC8007A96D0}"/>
              </a:ext>
            </a:extLst>
          </p:cNvPr>
          <p:cNvGrpSpPr/>
          <p:nvPr/>
        </p:nvGrpSpPr>
        <p:grpSpPr>
          <a:xfrm>
            <a:off x="4022725" y="306388"/>
            <a:ext cx="4186238" cy="5992812"/>
            <a:chOff x="4022725" y="306388"/>
            <a:chExt cx="4186238" cy="5992812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BAD9629D-8D46-492B-99C0-04127C10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6">
              <a:extLst>
                <a:ext uri="{FF2B5EF4-FFF2-40B4-BE49-F238E27FC236}">
                  <a16:creationId xmlns:a16="http://schemas.microsoft.com/office/drawing/2014/main" id="{28186766-772B-4D0F-BB1D-DD3F59E8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67">
              <a:extLst>
                <a:ext uri="{FF2B5EF4-FFF2-40B4-BE49-F238E27FC236}">
                  <a16:creationId xmlns:a16="http://schemas.microsoft.com/office/drawing/2014/main" id="{F9483047-CC7D-4A5C-B2EE-33C90032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8">
              <a:extLst>
                <a:ext uri="{FF2B5EF4-FFF2-40B4-BE49-F238E27FC236}">
                  <a16:creationId xmlns:a16="http://schemas.microsoft.com/office/drawing/2014/main" id="{CA3A6BEB-04FA-4048-A97E-937F300F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C14AD163-E134-47A8-8968-28E003DF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71EA71CB-7DC6-4974-A5A1-7CA1B4FC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6140E9E2-0DAE-430D-BA93-405BCCA6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9CA124E7-EEFE-4082-A323-B5CF60F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A906A062-833D-46AD-8014-752D6607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213D6E1D-1720-4C1E-BFD3-EF987A50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75">
              <a:extLst>
                <a:ext uri="{FF2B5EF4-FFF2-40B4-BE49-F238E27FC236}">
                  <a16:creationId xmlns:a16="http://schemas.microsoft.com/office/drawing/2014/main" id="{B2CCCFCE-DC8A-449D-979B-D3A57D6D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6">
              <a:extLst>
                <a:ext uri="{FF2B5EF4-FFF2-40B4-BE49-F238E27FC236}">
                  <a16:creationId xmlns:a16="http://schemas.microsoft.com/office/drawing/2014/main" id="{3757E3C2-2D3A-4528-9AEC-FEDE589F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CD3CA3AC-73BB-45EB-8B82-A2607200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6CA8768A-2CCF-49A9-B2C5-33673D6E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id="{1CA98317-4159-4ED3-9C2F-6448427E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id="{6E8C00EE-CDC2-40D9-94A1-A2DA687BB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69ABA3F4-12BB-4A5C-A740-1F8F2EA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id="{62F2AB4F-0359-4556-89B8-7FEC3327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id="{581544D4-3001-4EAB-90E9-323089B27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id="{803835FA-4D40-4862-B042-CE4951B0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id="{D33B8325-2471-4F21-8888-4DEA0DC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id="{05527484-5A75-4D15-81EF-556177BC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id="{0AE255F0-CCA9-4165-9D42-62386A48D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id="{166DB07E-F37E-4D52-AF3B-B7CF3DAD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id="{A9CDA092-C77D-4385-A41E-F28B40878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0">
              <a:extLst>
                <a:ext uri="{FF2B5EF4-FFF2-40B4-BE49-F238E27FC236}">
                  <a16:creationId xmlns:a16="http://schemas.microsoft.com/office/drawing/2014/main" id="{1646AF6F-9E73-4A9B-B46C-3FD06792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91">
              <a:extLst>
                <a:ext uri="{FF2B5EF4-FFF2-40B4-BE49-F238E27FC236}">
                  <a16:creationId xmlns:a16="http://schemas.microsoft.com/office/drawing/2014/main" id="{AB856017-3278-414D-A289-036D2350C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2">
              <a:extLst>
                <a:ext uri="{FF2B5EF4-FFF2-40B4-BE49-F238E27FC236}">
                  <a16:creationId xmlns:a16="http://schemas.microsoft.com/office/drawing/2014/main" id="{A54EB39B-ABF5-4B95-BB3B-AB63B55F2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id="{B26C713E-1782-4446-A641-2BA80045C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id="{16B70EEA-34B8-45ED-BFE5-ED785B4B2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5">
              <a:extLst>
                <a:ext uri="{FF2B5EF4-FFF2-40B4-BE49-F238E27FC236}">
                  <a16:creationId xmlns:a16="http://schemas.microsoft.com/office/drawing/2014/main" id="{6B21FCE8-B83B-479D-9825-E76963152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88950CE5-9E79-4780-812D-F39F7E44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396E2590-4BFB-464E-A8F1-EE162B7A1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34139184-DEF5-438C-9E23-6E11544BF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95EB7B22-B218-4790-BA71-1FE970A7A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D9136177-8A8D-41CA-9B74-03B57AC32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7A72D54F-B4EA-48D6-9274-FFCE1FFC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4997F1C3-D06E-4BF7-AF74-CF2F22A6E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E3F80198-B95C-45CA-9622-15C290D10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F993167A-483F-4942-B388-4F7D1AEE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D18CD8B8-5FCB-4900-B1D1-9850E781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E0E90BDA-875A-4F6E-BDA9-C38BD6B3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1A6BB323-CD1A-466B-B41F-FD25FD2F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203D90A5-EFE0-4155-88AC-EB0AB514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9">
              <a:extLst>
                <a:ext uri="{FF2B5EF4-FFF2-40B4-BE49-F238E27FC236}">
                  <a16:creationId xmlns:a16="http://schemas.microsoft.com/office/drawing/2014/main" id="{E07C9089-4318-4752-A18A-83246FB3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0">
              <a:extLst>
                <a:ext uri="{FF2B5EF4-FFF2-40B4-BE49-F238E27FC236}">
                  <a16:creationId xmlns:a16="http://schemas.microsoft.com/office/drawing/2014/main" id="{2CB82488-1AC8-41D0-95E8-53539B822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1A9FB070-64FF-4B6F-BF7D-13AEECFD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2">
              <a:extLst>
                <a:ext uri="{FF2B5EF4-FFF2-40B4-BE49-F238E27FC236}">
                  <a16:creationId xmlns:a16="http://schemas.microsoft.com/office/drawing/2014/main" id="{5C71985A-8268-46AE-A6DE-CAEFACCD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3">
              <a:extLst>
                <a:ext uri="{FF2B5EF4-FFF2-40B4-BE49-F238E27FC236}">
                  <a16:creationId xmlns:a16="http://schemas.microsoft.com/office/drawing/2014/main" id="{C60497ED-123D-48DD-B2D5-4CCF22BB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4">
              <a:extLst>
                <a:ext uri="{FF2B5EF4-FFF2-40B4-BE49-F238E27FC236}">
                  <a16:creationId xmlns:a16="http://schemas.microsoft.com/office/drawing/2014/main" id="{69842067-7189-4836-B81B-6CB91AE8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7E0A6F3A-B52C-4914-8A05-56A572A72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16">
              <a:extLst>
                <a:ext uri="{FF2B5EF4-FFF2-40B4-BE49-F238E27FC236}">
                  <a16:creationId xmlns:a16="http://schemas.microsoft.com/office/drawing/2014/main" id="{366B48FE-93B7-453D-973B-A918378D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F6C465ED-A6FC-4DAF-8903-275C70E5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18">
              <a:extLst>
                <a:ext uri="{FF2B5EF4-FFF2-40B4-BE49-F238E27FC236}">
                  <a16:creationId xmlns:a16="http://schemas.microsoft.com/office/drawing/2014/main" id="{50DA2059-2656-4D66-BA27-C9755C17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19">
              <a:extLst>
                <a:ext uri="{FF2B5EF4-FFF2-40B4-BE49-F238E27FC236}">
                  <a16:creationId xmlns:a16="http://schemas.microsoft.com/office/drawing/2014/main" id="{198E97E4-2E11-4B1B-A20B-C291C3C4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0">
              <a:extLst>
                <a:ext uri="{FF2B5EF4-FFF2-40B4-BE49-F238E27FC236}">
                  <a16:creationId xmlns:a16="http://schemas.microsoft.com/office/drawing/2014/main" id="{3F62203B-AD97-455A-8F83-DF5514F61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1">
              <a:extLst>
                <a:ext uri="{FF2B5EF4-FFF2-40B4-BE49-F238E27FC236}">
                  <a16:creationId xmlns:a16="http://schemas.microsoft.com/office/drawing/2014/main" id="{0168713B-C1F9-4573-9650-C728A38E2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2">
              <a:extLst>
                <a:ext uri="{FF2B5EF4-FFF2-40B4-BE49-F238E27FC236}">
                  <a16:creationId xmlns:a16="http://schemas.microsoft.com/office/drawing/2014/main" id="{66AF4C88-C0CA-46CD-BA20-75B0115F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3">
              <a:extLst>
                <a:ext uri="{FF2B5EF4-FFF2-40B4-BE49-F238E27FC236}">
                  <a16:creationId xmlns:a16="http://schemas.microsoft.com/office/drawing/2014/main" id="{F120507B-4D47-4E82-8A98-990678976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24">
              <a:extLst>
                <a:ext uri="{FF2B5EF4-FFF2-40B4-BE49-F238E27FC236}">
                  <a16:creationId xmlns:a16="http://schemas.microsoft.com/office/drawing/2014/main" id="{9005E4F9-DF4B-40A3-96C7-FD535211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5">
              <a:extLst>
                <a:ext uri="{FF2B5EF4-FFF2-40B4-BE49-F238E27FC236}">
                  <a16:creationId xmlns:a16="http://schemas.microsoft.com/office/drawing/2014/main" id="{F4ED9EFD-49D5-4BE4-B318-26ACB7111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26">
              <a:extLst>
                <a:ext uri="{FF2B5EF4-FFF2-40B4-BE49-F238E27FC236}">
                  <a16:creationId xmlns:a16="http://schemas.microsoft.com/office/drawing/2014/main" id="{040B36C2-81E7-4C2F-94FE-70C9C0FC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7">
              <a:extLst>
                <a:ext uri="{FF2B5EF4-FFF2-40B4-BE49-F238E27FC236}">
                  <a16:creationId xmlns:a16="http://schemas.microsoft.com/office/drawing/2014/main" id="{8E6534EA-CA2B-43B5-887E-B754A5BB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8">
              <a:extLst>
                <a:ext uri="{FF2B5EF4-FFF2-40B4-BE49-F238E27FC236}">
                  <a16:creationId xmlns:a16="http://schemas.microsoft.com/office/drawing/2014/main" id="{C7D05A69-E90A-4FB6-A613-33FD41B8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9">
              <a:extLst>
                <a:ext uri="{FF2B5EF4-FFF2-40B4-BE49-F238E27FC236}">
                  <a16:creationId xmlns:a16="http://schemas.microsoft.com/office/drawing/2014/main" id="{4F235BF2-EAE8-4A40-91FA-DB252327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0">
              <a:extLst>
                <a:ext uri="{FF2B5EF4-FFF2-40B4-BE49-F238E27FC236}">
                  <a16:creationId xmlns:a16="http://schemas.microsoft.com/office/drawing/2014/main" id="{465C03B1-ED7A-432C-B774-CC90A23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31">
              <a:extLst>
                <a:ext uri="{FF2B5EF4-FFF2-40B4-BE49-F238E27FC236}">
                  <a16:creationId xmlns:a16="http://schemas.microsoft.com/office/drawing/2014/main" id="{FBE6C0EE-C0A8-4347-81D1-6D5F3565F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32">
              <a:extLst>
                <a:ext uri="{FF2B5EF4-FFF2-40B4-BE49-F238E27FC236}">
                  <a16:creationId xmlns:a16="http://schemas.microsoft.com/office/drawing/2014/main" id="{8B8020E2-3D98-4961-8E7D-5CF45CB2E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233">
              <a:extLst>
                <a:ext uri="{FF2B5EF4-FFF2-40B4-BE49-F238E27FC236}">
                  <a16:creationId xmlns:a16="http://schemas.microsoft.com/office/drawing/2014/main" id="{50717020-9C6B-412F-9415-B8197E17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234">
              <a:extLst>
                <a:ext uri="{FF2B5EF4-FFF2-40B4-BE49-F238E27FC236}">
                  <a16:creationId xmlns:a16="http://schemas.microsoft.com/office/drawing/2014/main" id="{5A88C4EF-78D4-4B24-9CDC-997F12C8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235">
              <a:extLst>
                <a:ext uri="{FF2B5EF4-FFF2-40B4-BE49-F238E27FC236}">
                  <a16:creationId xmlns:a16="http://schemas.microsoft.com/office/drawing/2014/main" id="{0C491765-34BA-4977-9EAA-D4C039D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236">
              <a:extLst>
                <a:ext uri="{FF2B5EF4-FFF2-40B4-BE49-F238E27FC236}">
                  <a16:creationId xmlns:a16="http://schemas.microsoft.com/office/drawing/2014/main" id="{8FA22765-1BF6-433A-814D-D756630D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237">
              <a:extLst>
                <a:ext uri="{FF2B5EF4-FFF2-40B4-BE49-F238E27FC236}">
                  <a16:creationId xmlns:a16="http://schemas.microsoft.com/office/drawing/2014/main" id="{F0A5F919-5F0C-4B2E-BF37-D29A6C0A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238">
              <a:extLst>
                <a:ext uri="{FF2B5EF4-FFF2-40B4-BE49-F238E27FC236}">
                  <a16:creationId xmlns:a16="http://schemas.microsoft.com/office/drawing/2014/main" id="{BB803E1A-66CD-4C65-B532-A7B44619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239">
              <a:extLst>
                <a:ext uri="{FF2B5EF4-FFF2-40B4-BE49-F238E27FC236}">
                  <a16:creationId xmlns:a16="http://schemas.microsoft.com/office/drawing/2014/main" id="{9D0B9F12-C396-4661-93BB-A499FA37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240">
              <a:extLst>
                <a:ext uri="{FF2B5EF4-FFF2-40B4-BE49-F238E27FC236}">
                  <a16:creationId xmlns:a16="http://schemas.microsoft.com/office/drawing/2014/main" id="{0855C124-7200-43DA-A4B9-927EE725F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241">
              <a:extLst>
                <a:ext uri="{FF2B5EF4-FFF2-40B4-BE49-F238E27FC236}">
                  <a16:creationId xmlns:a16="http://schemas.microsoft.com/office/drawing/2014/main" id="{19CCA226-C613-4121-9409-2B2E0961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242">
              <a:extLst>
                <a:ext uri="{FF2B5EF4-FFF2-40B4-BE49-F238E27FC236}">
                  <a16:creationId xmlns:a16="http://schemas.microsoft.com/office/drawing/2014/main" id="{E4CAFAEB-27F3-499F-921C-F97BEF71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243">
              <a:extLst>
                <a:ext uri="{FF2B5EF4-FFF2-40B4-BE49-F238E27FC236}">
                  <a16:creationId xmlns:a16="http://schemas.microsoft.com/office/drawing/2014/main" id="{64C5F2DE-F593-4576-9E9B-F5D9FE5D5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244">
              <a:extLst>
                <a:ext uri="{FF2B5EF4-FFF2-40B4-BE49-F238E27FC236}">
                  <a16:creationId xmlns:a16="http://schemas.microsoft.com/office/drawing/2014/main" id="{6DF855F7-35AB-4289-95F3-630DC109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45">
              <a:extLst>
                <a:ext uri="{FF2B5EF4-FFF2-40B4-BE49-F238E27FC236}">
                  <a16:creationId xmlns:a16="http://schemas.microsoft.com/office/drawing/2014/main" id="{05CB2EE2-BAEB-4E9F-81AC-CE94FB7E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46">
              <a:extLst>
                <a:ext uri="{FF2B5EF4-FFF2-40B4-BE49-F238E27FC236}">
                  <a16:creationId xmlns:a16="http://schemas.microsoft.com/office/drawing/2014/main" id="{A7041524-A7D7-459C-A376-41A15B302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47">
              <a:extLst>
                <a:ext uri="{FF2B5EF4-FFF2-40B4-BE49-F238E27FC236}">
                  <a16:creationId xmlns:a16="http://schemas.microsoft.com/office/drawing/2014/main" id="{851ADF7D-0643-4139-9566-498E092F8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48">
              <a:extLst>
                <a:ext uri="{FF2B5EF4-FFF2-40B4-BE49-F238E27FC236}">
                  <a16:creationId xmlns:a16="http://schemas.microsoft.com/office/drawing/2014/main" id="{290B5183-3932-4EA3-B07B-E7B7509E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49">
              <a:extLst>
                <a:ext uri="{FF2B5EF4-FFF2-40B4-BE49-F238E27FC236}">
                  <a16:creationId xmlns:a16="http://schemas.microsoft.com/office/drawing/2014/main" id="{6FC5B4DC-57BE-46DF-B462-9E209EF9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50">
              <a:extLst>
                <a:ext uri="{FF2B5EF4-FFF2-40B4-BE49-F238E27FC236}">
                  <a16:creationId xmlns:a16="http://schemas.microsoft.com/office/drawing/2014/main" id="{D4D8F51F-48CC-415F-8D5D-9CC81CBB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51">
              <a:extLst>
                <a:ext uri="{FF2B5EF4-FFF2-40B4-BE49-F238E27FC236}">
                  <a16:creationId xmlns:a16="http://schemas.microsoft.com/office/drawing/2014/main" id="{D861A110-3ABC-49FF-A59C-E71AE3BC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52">
              <a:extLst>
                <a:ext uri="{FF2B5EF4-FFF2-40B4-BE49-F238E27FC236}">
                  <a16:creationId xmlns:a16="http://schemas.microsoft.com/office/drawing/2014/main" id="{CD233720-D4FE-4730-A76A-8960CDD7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53">
              <a:extLst>
                <a:ext uri="{FF2B5EF4-FFF2-40B4-BE49-F238E27FC236}">
                  <a16:creationId xmlns:a16="http://schemas.microsoft.com/office/drawing/2014/main" id="{37D19274-2B81-4D1D-84D6-A10A30BEC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54">
              <a:extLst>
                <a:ext uri="{FF2B5EF4-FFF2-40B4-BE49-F238E27FC236}">
                  <a16:creationId xmlns:a16="http://schemas.microsoft.com/office/drawing/2014/main" id="{E63C13BB-F0E6-4822-AC2E-FEBFAE0B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55">
              <a:extLst>
                <a:ext uri="{FF2B5EF4-FFF2-40B4-BE49-F238E27FC236}">
                  <a16:creationId xmlns:a16="http://schemas.microsoft.com/office/drawing/2014/main" id="{C88D89F2-3D49-4BE0-8C9F-B5BF2DE06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56">
              <a:extLst>
                <a:ext uri="{FF2B5EF4-FFF2-40B4-BE49-F238E27FC236}">
                  <a16:creationId xmlns:a16="http://schemas.microsoft.com/office/drawing/2014/main" id="{54762429-1675-448D-AF8C-89F58E400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57">
              <a:extLst>
                <a:ext uri="{FF2B5EF4-FFF2-40B4-BE49-F238E27FC236}">
                  <a16:creationId xmlns:a16="http://schemas.microsoft.com/office/drawing/2014/main" id="{382C84D9-22BE-45D8-9152-9FD711F0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58">
              <a:extLst>
                <a:ext uri="{FF2B5EF4-FFF2-40B4-BE49-F238E27FC236}">
                  <a16:creationId xmlns:a16="http://schemas.microsoft.com/office/drawing/2014/main" id="{DF55D6F8-B2D8-4CBA-815D-936D86241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59">
              <a:extLst>
                <a:ext uri="{FF2B5EF4-FFF2-40B4-BE49-F238E27FC236}">
                  <a16:creationId xmlns:a16="http://schemas.microsoft.com/office/drawing/2014/main" id="{B526E0DD-902D-4CA4-BC77-0C3900896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60">
              <a:extLst>
                <a:ext uri="{FF2B5EF4-FFF2-40B4-BE49-F238E27FC236}">
                  <a16:creationId xmlns:a16="http://schemas.microsoft.com/office/drawing/2014/main" id="{878CF0EA-5F56-4E95-8ED4-B23C0ACF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Freeform 262">
            <a:extLst>
              <a:ext uri="{FF2B5EF4-FFF2-40B4-BE49-F238E27FC236}">
                <a16:creationId xmlns:a16="http://schemas.microsoft.com/office/drawing/2014/main" id="{6B52C2B4-D051-4ED5-8940-D0900C39D689}"/>
              </a:ext>
            </a:extLst>
          </p:cNvPr>
          <p:cNvSpPr>
            <a:spLocks/>
          </p:cNvSpPr>
          <p:nvPr/>
        </p:nvSpPr>
        <p:spPr bwMode="auto">
          <a:xfrm>
            <a:off x="9940131" y="0"/>
            <a:ext cx="2287588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63">
            <a:extLst>
              <a:ext uri="{FF2B5EF4-FFF2-40B4-BE49-F238E27FC236}">
                <a16:creationId xmlns:a16="http://schemas.microsoft.com/office/drawing/2014/main" id="{05634175-69DB-4B19-B841-94AED4ABF8E6}"/>
              </a:ext>
            </a:extLst>
          </p:cNvPr>
          <p:cNvSpPr>
            <a:spLocks/>
          </p:cNvSpPr>
          <p:nvPr/>
        </p:nvSpPr>
        <p:spPr bwMode="auto">
          <a:xfrm>
            <a:off x="-14287" y="4782344"/>
            <a:ext cx="2852738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264">
            <a:extLst>
              <a:ext uri="{FF2B5EF4-FFF2-40B4-BE49-F238E27FC236}">
                <a16:creationId xmlns:a16="http://schemas.microsoft.com/office/drawing/2014/main" id="{03CF45F2-6E3B-49C2-9CFB-665942BADC41}"/>
              </a:ext>
            </a:extLst>
          </p:cNvPr>
          <p:cNvSpPr>
            <a:spLocks/>
          </p:cNvSpPr>
          <p:nvPr/>
        </p:nvSpPr>
        <p:spPr bwMode="auto">
          <a:xfrm>
            <a:off x="2696964" y="2200276"/>
            <a:ext cx="1130331" cy="507251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6" name="Freeform 265">
            <a:extLst>
              <a:ext uri="{FF2B5EF4-FFF2-40B4-BE49-F238E27FC236}">
                <a16:creationId xmlns:a16="http://schemas.microsoft.com/office/drawing/2014/main" id="{7F7FE251-334C-4D81-BAFA-052F6E9F9D8D}"/>
              </a:ext>
            </a:extLst>
          </p:cNvPr>
          <p:cNvSpPr>
            <a:spLocks/>
          </p:cNvSpPr>
          <p:nvPr/>
        </p:nvSpPr>
        <p:spPr bwMode="auto">
          <a:xfrm>
            <a:off x="9712325" y="2593975"/>
            <a:ext cx="407988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66">
            <a:extLst>
              <a:ext uri="{FF2B5EF4-FFF2-40B4-BE49-F238E27FC236}">
                <a16:creationId xmlns:a16="http://schemas.microsoft.com/office/drawing/2014/main" id="{1E48D33D-900B-4FA9-B62B-CCBB9EBF4EDB}"/>
              </a:ext>
            </a:extLst>
          </p:cNvPr>
          <p:cNvSpPr>
            <a:spLocks/>
          </p:cNvSpPr>
          <p:nvPr/>
        </p:nvSpPr>
        <p:spPr bwMode="auto">
          <a:xfrm>
            <a:off x="9248775" y="2820988"/>
            <a:ext cx="717550" cy="325438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BD91CE38-0908-4E78-83D1-DC20D039DC4C}"/>
              </a:ext>
            </a:extLst>
          </p:cNvPr>
          <p:cNvSpPr txBox="1"/>
          <p:nvPr/>
        </p:nvSpPr>
        <p:spPr>
          <a:xfrm>
            <a:off x="4177656" y="2825596"/>
            <a:ext cx="3836688" cy="761619"/>
          </a:xfrm>
          <a:custGeom>
            <a:avLst/>
            <a:gdLst/>
            <a:ahLst/>
            <a:cxnLst/>
            <a:rect l="l" t="t" r="r" b="b"/>
            <a:pathLst>
              <a:path w="4533937" h="900029">
                <a:moveTo>
                  <a:pt x="1556296" y="478855"/>
                </a:moveTo>
                <a:lnTo>
                  <a:pt x="1556296" y="491914"/>
                </a:lnTo>
                <a:lnTo>
                  <a:pt x="1556296" y="576802"/>
                </a:lnTo>
                <a:lnTo>
                  <a:pt x="1556296" y="589862"/>
                </a:lnTo>
                <a:lnTo>
                  <a:pt x="1569355" y="589862"/>
                </a:lnTo>
                <a:lnTo>
                  <a:pt x="1732601" y="589862"/>
                </a:lnTo>
                <a:lnTo>
                  <a:pt x="1745661" y="589862"/>
                </a:lnTo>
                <a:lnTo>
                  <a:pt x="1745661" y="576802"/>
                </a:lnTo>
                <a:lnTo>
                  <a:pt x="1745661" y="491914"/>
                </a:lnTo>
                <a:lnTo>
                  <a:pt x="1745661" y="478855"/>
                </a:lnTo>
                <a:lnTo>
                  <a:pt x="1732601" y="478855"/>
                </a:lnTo>
                <a:lnTo>
                  <a:pt x="1569355" y="478855"/>
                </a:lnTo>
                <a:close/>
                <a:moveTo>
                  <a:pt x="365671" y="478855"/>
                </a:moveTo>
                <a:lnTo>
                  <a:pt x="365671" y="491914"/>
                </a:lnTo>
                <a:lnTo>
                  <a:pt x="365671" y="576802"/>
                </a:lnTo>
                <a:lnTo>
                  <a:pt x="365671" y="589862"/>
                </a:lnTo>
                <a:lnTo>
                  <a:pt x="378730" y="589862"/>
                </a:lnTo>
                <a:lnTo>
                  <a:pt x="541976" y="589862"/>
                </a:lnTo>
                <a:lnTo>
                  <a:pt x="555036" y="589862"/>
                </a:lnTo>
                <a:lnTo>
                  <a:pt x="555036" y="576802"/>
                </a:lnTo>
                <a:lnTo>
                  <a:pt x="555036" y="491914"/>
                </a:lnTo>
                <a:lnTo>
                  <a:pt x="555036" y="478855"/>
                </a:lnTo>
                <a:lnTo>
                  <a:pt x="541976" y="478855"/>
                </a:lnTo>
                <a:lnTo>
                  <a:pt x="378730" y="478855"/>
                </a:lnTo>
                <a:close/>
                <a:moveTo>
                  <a:pt x="4525231" y="376554"/>
                </a:moveTo>
                <a:lnTo>
                  <a:pt x="4525231" y="474502"/>
                </a:lnTo>
                <a:lnTo>
                  <a:pt x="4394634" y="576802"/>
                </a:lnTo>
                <a:lnTo>
                  <a:pt x="4518701" y="900029"/>
                </a:lnTo>
                <a:lnTo>
                  <a:pt x="4429460" y="900029"/>
                </a:lnTo>
                <a:lnTo>
                  <a:pt x="4229211" y="385260"/>
                </a:lnTo>
                <a:lnTo>
                  <a:pt x="4320629" y="385260"/>
                </a:lnTo>
                <a:lnTo>
                  <a:pt x="4366338" y="498444"/>
                </a:lnTo>
                <a:close/>
                <a:moveTo>
                  <a:pt x="1889317" y="335198"/>
                </a:moveTo>
                <a:lnTo>
                  <a:pt x="1974205" y="335198"/>
                </a:lnTo>
                <a:lnTo>
                  <a:pt x="2026444" y="572449"/>
                </a:lnTo>
                <a:lnTo>
                  <a:pt x="1945909" y="572449"/>
                </a:lnTo>
                <a:close/>
                <a:moveTo>
                  <a:pt x="698692" y="335198"/>
                </a:moveTo>
                <a:lnTo>
                  <a:pt x="783580" y="335198"/>
                </a:lnTo>
                <a:lnTo>
                  <a:pt x="835819" y="572449"/>
                </a:lnTo>
                <a:lnTo>
                  <a:pt x="755284" y="572449"/>
                </a:lnTo>
                <a:close/>
                <a:moveTo>
                  <a:pt x="1190625" y="311256"/>
                </a:moveTo>
                <a:lnTo>
                  <a:pt x="1336458" y="311256"/>
                </a:lnTo>
                <a:lnTo>
                  <a:pt x="1336458" y="711752"/>
                </a:lnTo>
                <a:lnTo>
                  <a:pt x="1419169" y="657337"/>
                </a:lnTo>
                <a:lnTo>
                  <a:pt x="1419169" y="750931"/>
                </a:lnTo>
                <a:lnTo>
                  <a:pt x="1205861" y="893499"/>
                </a:lnTo>
                <a:lnTo>
                  <a:pt x="1205861" y="800993"/>
                </a:lnTo>
                <a:lnTo>
                  <a:pt x="1249393" y="768344"/>
                </a:lnTo>
                <a:lnTo>
                  <a:pt x="1249393" y="385260"/>
                </a:lnTo>
                <a:lnTo>
                  <a:pt x="1190625" y="385260"/>
                </a:lnTo>
                <a:close/>
                <a:moveTo>
                  <a:pt x="0" y="311256"/>
                </a:moveTo>
                <a:lnTo>
                  <a:pt x="145833" y="311256"/>
                </a:lnTo>
                <a:lnTo>
                  <a:pt x="145833" y="711752"/>
                </a:lnTo>
                <a:lnTo>
                  <a:pt x="228544" y="657337"/>
                </a:lnTo>
                <a:lnTo>
                  <a:pt x="228544" y="750931"/>
                </a:lnTo>
                <a:lnTo>
                  <a:pt x="15236" y="893499"/>
                </a:lnTo>
                <a:lnTo>
                  <a:pt x="15236" y="800993"/>
                </a:lnTo>
                <a:lnTo>
                  <a:pt x="58769" y="768344"/>
                </a:lnTo>
                <a:lnTo>
                  <a:pt x="58769" y="385260"/>
                </a:lnTo>
                <a:lnTo>
                  <a:pt x="0" y="385260"/>
                </a:lnTo>
                <a:close/>
                <a:moveTo>
                  <a:pt x="1556296" y="293843"/>
                </a:moveTo>
                <a:lnTo>
                  <a:pt x="1556296" y="306902"/>
                </a:lnTo>
                <a:lnTo>
                  <a:pt x="1556296" y="391790"/>
                </a:lnTo>
                <a:lnTo>
                  <a:pt x="1556296" y="404850"/>
                </a:lnTo>
                <a:lnTo>
                  <a:pt x="1569355" y="404850"/>
                </a:lnTo>
                <a:lnTo>
                  <a:pt x="1732601" y="404850"/>
                </a:lnTo>
                <a:lnTo>
                  <a:pt x="1745661" y="404850"/>
                </a:lnTo>
                <a:lnTo>
                  <a:pt x="1745661" y="391790"/>
                </a:lnTo>
                <a:lnTo>
                  <a:pt x="1745661" y="306902"/>
                </a:lnTo>
                <a:lnTo>
                  <a:pt x="1745661" y="293843"/>
                </a:lnTo>
                <a:lnTo>
                  <a:pt x="1732601" y="293843"/>
                </a:lnTo>
                <a:lnTo>
                  <a:pt x="1569355" y="293843"/>
                </a:lnTo>
                <a:close/>
                <a:moveTo>
                  <a:pt x="365671" y="293843"/>
                </a:moveTo>
                <a:lnTo>
                  <a:pt x="365671" y="306902"/>
                </a:lnTo>
                <a:lnTo>
                  <a:pt x="365671" y="391790"/>
                </a:lnTo>
                <a:lnTo>
                  <a:pt x="365671" y="404850"/>
                </a:lnTo>
                <a:lnTo>
                  <a:pt x="378730" y="404850"/>
                </a:lnTo>
                <a:lnTo>
                  <a:pt x="541976" y="404850"/>
                </a:lnTo>
                <a:lnTo>
                  <a:pt x="555036" y="404850"/>
                </a:lnTo>
                <a:lnTo>
                  <a:pt x="555036" y="391790"/>
                </a:lnTo>
                <a:lnTo>
                  <a:pt x="555036" y="306902"/>
                </a:lnTo>
                <a:lnTo>
                  <a:pt x="555036" y="293843"/>
                </a:lnTo>
                <a:lnTo>
                  <a:pt x="541976" y="293843"/>
                </a:lnTo>
                <a:lnTo>
                  <a:pt x="378730" y="293843"/>
                </a:lnTo>
                <a:close/>
                <a:moveTo>
                  <a:pt x="3739474" y="206778"/>
                </a:moveTo>
                <a:lnTo>
                  <a:pt x="4392457" y="206778"/>
                </a:lnTo>
                <a:lnTo>
                  <a:pt x="4392457" y="280783"/>
                </a:lnTo>
                <a:lnTo>
                  <a:pt x="4148677" y="280783"/>
                </a:lnTo>
                <a:lnTo>
                  <a:pt x="4113851" y="341728"/>
                </a:lnTo>
                <a:lnTo>
                  <a:pt x="4196562" y="444029"/>
                </a:lnTo>
                <a:lnTo>
                  <a:pt x="4196562" y="900029"/>
                </a:lnTo>
                <a:lnTo>
                  <a:pt x="3941899" y="900029"/>
                </a:lnTo>
                <a:lnTo>
                  <a:pt x="3909250" y="827113"/>
                </a:lnTo>
                <a:lnTo>
                  <a:pt x="4109498" y="827113"/>
                </a:lnTo>
                <a:lnTo>
                  <a:pt x="4109498" y="694339"/>
                </a:lnTo>
                <a:lnTo>
                  <a:pt x="3587111" y="893499"/>
                </a:lnTo>
                <a:lnTo>
                  <a:pt x="3587111" y="814053"/>
                </a:lnTo>
                <a:lnTo>
                  <a:pt x="4109498" y="613805"/>
                </a:lnTo>
                <a:lnTo>
                  <a:pt x="4109498" y="520210"/>
                </a:lnTo>
                <a:lnTo>
                  <a:pt x="3602348" y="692163"/>
                </a:lnTo>
                <a:lnTo>
                  <a:pt x="3602348" y="611628"/>
                </a:lnTo>
                <a:lnTo>
                  <a:pt x="4089908" y="448382"/>
                </a:lnTo>
                <a:lnTo>
                  <a:pt x="4050729" y="400497"/>
                </a:lnTo>
                <a:lnTo>
                  <a:pt x="3615407" y="483208"/>
                </a:lnTo>
                <a:lnTo>
                  <a:pt x="3615407" y="409203"/>
                </a:lnTo>
                <a:lnTo>
                  <a:pt x="4022433" y="330845"/>
                </a:lnTo>
                <a:lnTo>
                  <a:pt x="4052906" y="280783"/>
                </a:lnTo>
                <a:lnTo>
                  <a:pt x="3739474" y="280783"/>
                </a:lnTo>
                <a:close/>
                <a:moveTo>
                  <a:pt x="1556296" y="119714"/>
                </a:moveTo>
                <a:lnTo>
                  <a:pt x="1556296" y="132773"/>
                </a:lnTo>
                <a:lnTo>
                  <a:pt x="1556296" y="208955"/>
                </a:lnTo>
                <a:lnTo>
                  <a:pt x="1556296" y="219838"/>
                </a:lnTo>
                <a:lnTo>
                  <a:pt x="1569355" y="219838"/>
                </a:lnTo>
                <a:lnTo>
                  <a:pt x="1732601" y="219838"/>
                </a:lnTo>
                <a:lnTo>
                  <a:pt x="1745661" y="219838"/>
                </a:lnTo>
                <a:lnTo>
                  <a:pt x="1745661" y="132773"/>
                </a:lnTo>
                <a:lnTo>
                  <a:pt x="1745661" y="119714"/>
                </a:lnTo>
                <a:lnTo>
                  <a:pt x="1732601" y="119714"/>
                </a:lnTo>
                <a:lnTo>
                  <a:pt x="1569355" y="119714"/>
                </a:lnTo>
                <a:close/>
                <a:moveTo>
                  <a:pt x="365671" y="119714"/>
                </a:moveTo>
                <a:lnTo>
                  <a:pt x="365671" y="132773"/>
                </a:lnTo>
                <a:lnTo>
                  <a:pt x="365671" y="208955"/>
                </a:lnTo>
                <a:lnTo>
                  <a:pt x="365671" y="219838"/>
                </a:lnTo>
                <a:lnTo>
                  <a:pt x="378730" y="219838"/>
                </a:lnTo>
                <a:lnTo>
                  <a:pt x="541976" y="219838"/>
                </a:lnTo>
                <a:lnTo>
                  <a:pt x="555036" y="219838"/>
                </a:lnTo>
                <a:lnTo>
                  <a:pt x="555036" y="132773"/>
                </a:lnTo>
                <a:lnTo>
                  <a:pt x="555036" y="119714"/>
                </a:lnTo>
                <a:lnTo>
                  <a:pt x="541976" y="119714"/>
                </a:lnTo>
                <a:lnTo>
                  <a:pt x="378730" y="119714"/>
                </a:lnTo>
                <a:close/>
                <a:moveTo>
                  <a:pt x="1216744" y="8707"/>
                </a:moveTo>
                <a:lnTo>
                  <a:pt x="1403933" y="139303"/>
                </a:lnTo>
                <a:lnTo>
                  <a:pt x="1403933" y="239427"/>
                </a:lnTo>
                <a:lnTo>
                  <a:pt x="1216744" y="108831"/>
                </a:lnTo>
                <a:close/>
                <a:moveTo>
                  <a:pt x="26119" y="8707"/>
                </a:moveTo>
                <a:lnTo>
                  <a:pt x="213308" y="139303"/>
                </a:lnTo>
                <a:lnTo>
                  <a:pt x="213308" y="239427"/>
                </a:lnTo>
                <a:lnTo>
                  <a:pt x="26119" y="108831"/>
                </a:lnTo>
                <a:close/>
                <a:moveTo>
                  <a:pt x="3996314" y="0"/>
                </a:moveTo>
                <a:lnTo>
                  <a:pt x="4094261" y="0"/>
                </a:lnTo>
                <a:lnTo>
                  <a:pt x="4113851" y="43532"/>
                </a:lnTo>
                <a:lnTo>
                  <a:pt x="4533937" y="43532"/>
                </a:lnTo>
                <a:lnTo>
                  <a:pt x="4533937" y="250311"/>
                </a:lnTo>
                <a:lnTo>
                  <a:pt x="4446872" y="250311"/>
                </a:lnTo>
                <a:lnTo>
                  <a:pt x="4446872" y="117537"/>
                </a:lnTo>
                <a:lnTo>
                  <a:pt x="3682882" y="117537"/>
                </a:lnTo>
                <a:lnTo>
                  <a:pt x="3682882" y="250311"/>
                </a:lnTo>
                <a:lnTo>
                  <a:pt x="3595818" y="250311"/>
                </a:lnTo>
                <a:lnTo>
                  <a:pt x="3595818" y="43532"/>
                </a:lnTo>
                <a:lnTo>
                  <a:pt x="4015904" y="43532"/>
                </a:lnTo>
                <a:close/>
                <a:moveTo>
                  <a:pt x="2829632" y="0"/>
                </a:moveTo>
                <a:lnTo>
                  <a:pt x="2916696" y="0"/>
                </a:lnTo>
                <a:lnTo>
                  <a:pt x="2916696" y="167599"/>
                </a:lnTo>
                <a:lnTo>
                  <a:pt x="2916696" y="180659"/>
                </a:lnTo>
                <a:lnTo>
                  <a:pt x="2929756" y="180659"/>
                </a:lnTo>
                <a:lnTo>
                  <a:pt x="3341136" y="180659"/>
                </a:lnTo>
                <a:lnTo>
                  <a:pt x="3341136" y="254664"/>
                </a:lnTo>
                <a:lnTo>
                  <a:pt x="2916696" y="254664"/>
                </a:lnTo>
                <a:lnTo>
                  <a:pt x="2916696" y="407026"/>
                </a:lnTo>
                <a:lnTo>
                  <a:pt x="3341136" y="900029"/>
                </a:lnTo>
                <a:lnTo>
                  <a:pt x="3238835" y="900029"/>
                </a:lnTo>
                <a:lnTo>
                  <a:pt x="2875341" y="474502"/>
                </a:lnTo>
                <a:lnTo>
                  <a:pt x="2511847" y="900029"/>
                </a:lnTo>
                <a:lnTo>
                  <a:pt x="2413899" y="900029"/>
                </a:lnTo>
                <a:lnTo>
                  <a:pt x="2829632" y="407026"/>
                </a:lnTo>
                <a:lnTo>
                  <a:pt x="2829632" y="254664"/>
                </a:lnTo>
                <a:lnTo>
                  <a:pt x="2411722" y="254664"/>
                </a:lnTo>
                <a:lnTo>
                  <a:pt x="2411722" y="180659"/>
                </a:lnTo>
                <a:lnTo>
                  <a:pt x="2816572" y="180659"/>
                </a:lnTo>
                <a:lnTo>
                  <a:pt x="2829632" y="180659"/>
                </a:lnTo>
                <a:lnTo>
                  <a:pt x="2829632" y="167599"/>
                </a:lnTo>
                <a:close/>
                <a:moveTo>
                  <a:pt x="2052563" y="0"/>
                </a:moveTo>
                <a:lnTo>
                  <a:pt x="2139627" y="0"/>
                </a:lnTo>
                <a:lnTo>
                  <a:pt x="2139627" y="95771"/>
                </a:lnTo>
                <a:lnTo>
                  <a:pt x="2139627" y="108831"/>
                </a:lnTo>
                <a:lnTo>
                  <a:pt x="2152687" y="108831"/>
                </a:lnTo>
                <a:lnTo>
                  <a:pt x="2183160" y="108831"/>
                </a:lnTo>
                <a:lnTo>
                  <a:pt x="2183160" y="182835"/>
                </a:lnTo>
                <a:lnTo>
                  <a:pt x="2152687" y="182835"/>
                </a:lnTo>
                <a:lnTo>
                  <a:pt x="2139627" y="182835"/>
                </a:lnTo>
                <a:lnTo>
                  <a:pt x="2139627" y="195895"/>
                </a:lnTo>
                <a:lnTo>
                  <a:pt x="2139627" y="900029"/>
                </a:lnTo>
                <a:lnTo>
                  <a:pt x="1980735" y="900029"/>
                </a:lnTo>
                <a:lnTo>
                  <a:pt x="1948086" y="827113"/>
                </a:lnTo>
                <a:lnTo>
                  <a:pt x="2039503" y="827113"/>
                </a:lnTo>
                <a:lnTo>
                  <a:pt x="2052563" y="827113"/>
                </a:lnTo>
                <a:lnTo>
                  <a:pt x="2052563" y="811876"/>
                </a:lnTo>
                <a:lnTo>
                  <a:pt x="2052563" y="195895"/>
                </a:lnTo>
                <a:lnTo>
                  <a:pt x="2052563" y="182835"/>
                </a:lnTo>
                <a:lnTo>
                  <a:pt x="2039503" y="182835"/>
                </a:lnTo>
                <a:lnTo>
                  <a:pt x="1887141" y="182835"/>
                </a:lnTo>
                <a:lnTo>
                  <a:pt x="1887141" y="108831"/>
                </a:lnTo>
                <a:lnTo>
                  <a:pt x="2039503" y="108831"/>
                </a:lnTo>
                <a:lnTo>
                  <a:pt x="2052563" y="108831"/>
                </a:lnTo>
                <a:lnTo>
                  <a:pt x="2052563" y="93594"/>
                </a:lnTo>
                <a:close/>
                <a:moveTo>
                  <a:pt x="1604181" y="0"/>
                </a:moveTo>
                <a:lnTo>
                  <a:pt x="1697775" y="0"/>
                </a:lnTo>
                <a:lnTo>
                  <a:pt x="1673833" y="45709"/>
                </a:lnTo>
                <a:lnTo>
                  <a:pt x="1832725" y="45709"/>
                </a:lnTo>
                <a:lnTo>
                  <a:pt x="1832725" y="900029"/>
                </a:lnTo>
                <a:lnTo>
                  <a:pt x="1660773" y="900029"/>
                </a:lnTo>
                <a:lnTo>
                  <a:pt x="1628124" y="827113"/>
                </a:lnTo>
                <a:lnTo>
                  <a:pt x="1745661" y="827113"/>
                </a:lnTo>
                <a:lnTo>
                  <a:pt x="1745661" y="663867"/>
                </a:lnTo>
                <a:lnTo>
                  <a:pt x="1656420" y="663867"/>
                </a:lnTo>
                <a:lnTo>
                  <a:pt x="1499704" y="900029"/>
                </a:lnTo>
                <a:lnTo>
                  <a:pt x="1408287" y="900029"/>
                </a:lnTo>
                <a:lnTo>
                  <a:pt x="1560649" y="663867"/>
                </a:lnTo>
                <a:lnTo>
                  <a:pt x="1434405" y="663867"/>
                </a:lnTo>
                <a:lnTo>
                  <a:pt x="1434405" y="589862"/>
                </a:lnTo>
                <a:lnTo>
                  <a:pt x="1453995" y="589862"/>
                </a:lnTo>
                <a:lnTo>
                  <a:pt x="1469231" y="589862"/>
                </a:lnTo>
                <a:lnTo>
                  <a:pt x="1469231" y="576802"/>
                </a:lnTo>
                <a:lnTo>
                  <a:pt x="1469231" y="45709"/>
                </a:lnTo>
                <a:lnTo>
                  <a:pt x="1580238" y="45709"/>
                </a:lnTo>
                <a:close/>
                <a:moveTo>
                  <a:pt x="861938" y="0"/>
                </a:moveTo>
                <a:lnTo>
                  <a:pt x="949003" y="0"/>
                </a:lnTo>
                <a:lnTo>
                  <a:pt x="949003" y="95771"/>
                </a:lnTo>
                <a:lnTo>
                  <a:pt x="949003" y="108831"/>
                </a:lnTo>
                <a:lnTo>
                  <a:pt x="962062" y="108831"/>
                </a:lnTo>
                <a:lnTo>
                  <a:pt x="992535" y="108831"/>
                </a:lnTo>
                <a:lnTo>
                  <a:pt x="992535" y="182835"/>
                </a:lnTo>
                <a:lnTo>
                  <a:pt x="962062" y="182835"/>
                </a:lnTo>
                <a:lnTo>
                  <a:pt x="949003" y="182835"/>
                </a:lnTo>
                <a:lnTo>
                  <a:pt x="949003" y="195895"/>
                </a:lnTo>
                <a:lnTo>
                  <a:pt x="949003" y="900029"/>
                </a:lnTo>
                <a:lnTo>
                  <a:pt x="790110" y="900029"/>
                </a:lnTo>
                <a:lnTo>
                  <a:pt x="757461" y="827113"/>
                </a:lnTo>
                <a:lnTo>
                  <a:pt x="848878" y="827113"/>
                </a:lnTo>
                <a:lnTo>
                  <a:pt x="861938" y="827113"/>
                </a:lnTo>
                <a:lnTo>
                  <a:pt x="861938" y="811876"/>
                </a:lnTo>
                <a:lnTo>
                  <a:pt x="861938" y="195895"/>
                </a:lnTo>
                <a:lnTo>
                  <a:pt x="861938" y="182835"/>
                </a:lnTo>
                <a:lnTo>
                  <a:pt x="848878" y="182835"/>
                </a:lnTo>
                <a:lnTo>
                  <a:pt x="696516" y="182835"/>
                </a:lnTo>
                <a:lnTo>
                  <a:pt x="696516" y="108831"/>
                </a:lnTo>
                <a:lnTo>
                  <a:pt x="848878" y="108831"/>
                </a:lnTo>
                <a:lnTo>
                  <a:pt x="861938" y="108831"/>
                </a:lnTo>
                <a:lnTo>
                  <a:pt x="861938" y="93594"/>
                </a:lnTo>
                <a:close/>
                <a:moveTo>
                  <a:pt x="413556" y="0"/>
                </a:moveTo>
                <a:lnTo>
                  <a:pt x="507150" y="0"/>
                </a:lnTo>
                <a:lnTo>
                  <a:pt x="483208" y="45709"/>
                </a:lnTo>
                <a:lnTo>
                  <a:pt x="642100" y="45709"/>
                </a:lnTo>
                <a:lnTo>
                  <a:pt x="642100" y="900029"/>
                </a:lnTo>
                <a:lnTo>
                  <a:pt x="470148" y="900029"/>
                </a:lnTo>
                <a:lnTo>
                  <a:pt x="437499" y="827113"/>
                </a:lnTo>
                <a:lnTo>
                  <a:pt x="555036" y="827113"/>
                </a:lnTo>
                <a:lnTo>
                  <a:pt x="555036" y="663867"/>
                </a:lnTo>
                <a:lnTo>
                  <a:pt x="465795" y="663867"/>
                </a:lnTo>
                <a:lnTo>
                  <a:pt x="309079" y="900029"/>
                </a:lnTo>
                <a:lnTo>
                  <a:pt x="217661" y="900029"/>
                </a:lnTo>
                <a:lnTo>
                  <a:pt x="370024" y="663867"/>
                </a:lnTo>
                <a:lnTo>
                  <a:pt x="243781" y="663867"/>
                </a:lnTo>
                <a:lnTo>
                  <a:pt x="243781" y="589862"/>
                </a:lnTo>
                <a:lnTo>
                  <a:pt x="263370" y="589862"/>
                </a:lnTo>
                <a:lnTo>
                  <a:pt x="278606" y="589862"/>
                </a:lnTo>
                <a:lnTo>
                  <a:pt x="278606" y="576802"/>
                </a:lnTo>
                <a:lnTo>
                  <a:pt x="278606" y="45709"/>
                </a:lnTo>
                <a:lnTo>
                  <a:pt x="389614" y="45709"/>
                </a:lnTo>
                <a:close/>
              </a:path>
            </a:pathLst>
          </a:custGeom>
          <a:solidFill>
            <a:srgbClr val="009B95"/>
          </a:solidFill>
          <a:ln>
            <a:solidFill>
              <a:srgbClr val="009B9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dist">
              <a:defRPr sz="6000" spc="300">
                <a:solidFill>
                  <a:srgbClr val="003560"/>
                </a:solidFill>
                <a:cs typeface="+mn-ea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174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>
            <a:extLst>
              <a:ext uri="{FF2B5EF4-FFF2-40B4-BE49-F238E27FC236}">
                <a16:creationId xmlns:a16="http://schemas.microsoft.com/office/drawing/2014/main" id="{765A83D1-CDE0-4DD0-9A57-B364B3322E1C}"/>
              </a:ext>
            </a:extLst>
          </p:cNvPr>
          <p:cNvGrpSpPr/>
          <p:nvPr/>
        </p:nvGrpSpPr>
        <p:grpSpPr>
          <a:xfrm rot="21075014">
            <a:off x="6895013" y="5882588"/>
            <a:ext cx="4126028" cy="1950824"/>
            <a:chOff x="7338577" y="352121"/>
            <a:chExt cx="4126028" cy="1950824"/>
          </a:xfrm>
        </p:grpSpPr>
        <p:sp>
          <p:nvSpPr>
            <p:cNvPr id="80" name="Freeform 166">
              <a:extLst>
                <a:ext uri="{FF2B5EF4-FFF2-40B4-BE49-F238E27FC236}">
                  <a16:creationId xmlns:a16="http://schemas.microsoft.com/office/drawing/2014/main" id="{651D7D93-A819-4089-BF41-626CD48153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577" y="1049845"/>
              <a:ext cx="195388" cy="177698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1" name="Freeform 166">
              <a:extLst>
                <a:ext uri="{FF2B5EF4-FFF2-40B4-BE49-F238E27FC236}">
                  <a16:creationId xmlns:a16="http://schemas.microsoft.com/office/drawing/2014/main" id="{3DB8C8EE-9407-4674-B6E9-A39B11462A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6394" y="219359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8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2" name="Freeform 166">
              <a:extLst>
                <a:ext uri="{FF2B5EF4-FFF2-40B4-BE49-F238E27FC236}">
                  <a16:creationId xmlns:a16="http://schemas.microsoft.com/office/drawing/2014/main" id="{EA70D7F0-BDB8-4F0C-B1A4-0AE16FC4A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873" y="108690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3" name="Freeform 166">
              <a:extLst>
                <a:ext uri="{FF2B5EF4-FFF2-40B4-BE49-F238E27FC236}">
                  <a16:creationId xmlns:a16="http://schemas.microsoft.com/office/drawing/2014/main" id="{40E439E9-5D3A-48D2-BA06-97DF155DB9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4308" y="1381956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4" name="Freeform 166">
              <a:extLst>
                <a:ext uri="{FF2B5EF4-FFF2-40B4-BE49-F238E27FC236}">
                  <a16:creationId xmlns:a16="http://schemas.microsoft.com/office/drawing/2014/main" id="{D2D5AFDD-857C-4914-8F27-683085835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6829" y="505316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45959E6F-D254-4974-9FC8-EF58C66197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716" y="352121"/>
              <a:ext cx="180357" cy="164029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7B70AAA3-412A-4F2B-9AB8-71BE1AFDC25F}"/>
              </a:ext>
            </a:extLst>
          </p:cNvPr>
          <p:cNvGrpSpPr>
            <a:grpSpLocks/>
          </p:cNvGrpSpPr>
          <p:nvPr/>
        </p:nvGrpSpPr>
        <p:grpSpPr bwMode="auto">
          <a:xfrm>
            <a:off x="1073225" y="603680"/>
            <a:ext cx="8569325" cy="1374775"/>
            <a:chOff x="158" y="1171"/>
            <a:chExt cx="5398" cy="866"/>
          </a:xfrm>
        </p:grpSpPr>
        <p:sp>
          <p:nvSpPr>
            <p:cNvPr id="33" name="Text Box 9">
              <a:extLst>
                <a:ext uri="{FF2B5EF4-FFF2-40B4-BE49-F238E27FC236}">
                  <a16:creationId xmlns:a16="http://schemas.microsoft.com/office/drawing/2014/main" id="{D64F0F49-9CC2-457B-972E-6A5273249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171"/>
              <a:ext cx="5398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推论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若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u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可导， 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是常数，则 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cu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 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可导，且</a:t>
              </a:r>
            </a:p>
          </p:txBody>
        </p:sp>
        <p:graphicFrame>
          <p:nvGraphicFramePr>
            <p:cNvPr id="34" name="Object 10">
              <a:extLst>
                <a:ext uri="{FF2B5EF4-FFF2-40B4-BE49-F238E27FC236}">
                  <a16:creationId xmlns:a16="http://schemas.microsoft.com/office/drawing/2014/main" id="{1B4686A5-A79D-4630-8E75-BEBA3314B9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1651"/>
            <a:ext cx="1561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2" name="Equation" r:id="rId3" imgW="1057320" imgH="190590" progId="Equation.DSMT4">
                    <p:embed/>
                  </p:oleObj>
                </mc:Choice>
                <mc:Fallback>
                  <p:oleObj name="Equation" r:id="rId3" imgW="1057320" imgH="190590" progId="Equation.DSMT4">
                    <p:embed/>
                    <p:pic>
                      <p:nvPicPr>
                        <p:cNvPr id="7176" name="Object 10">
                          <a:extLst>
                            <a:ext uri="{FF2B5EF4-FFF2-40B4-BE49-F238E27FC236}">
                              <a16:creationId xmlns:a16="http://schemas.microsoft.com/office/drawing/2014/main" id="{28E30E17-ABFE-4CEE-AE93-C8131F3D04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51"/>
                          <a:ext cx="1561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id="{6B374DAE-DF7B-422F-896B-43855F168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25" y="2095125"/>
            <a:ext cx="85693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推论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乘积求导公式可以推广到有限个可导函数的乘积．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A7D71C2D-47C5-4F45-BF08-1CEFACB3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400" y="3450449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若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kumimoji="1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kumimoji="1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都是区间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kumimoji="1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内的可导函数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7" name="Object 13">
            <a:extLst>
              <a:ext uri="{FF2B5EF4-FFF2-40B4-BE49-F238E27FC236}">
                <a16:creationId xmlns:a16="http://schemas.microsoft.com/office/drawing/2014/main" id="{76F41368-C59C-4AB7-8592-C794752E1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27011"/>
              </p:ext>
            </p:extLst>
          </p:nvPr>
        </p:nvGraphicFramePr>
        <p:xfrm>
          <a:off x="2862338" y="4281247"/>
          <a:ext cx="49704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5" imgW="1895400" imgH="209460" progId="Equation.DSMT4">
                  <p:embed/>
                </p:oleObj>
              </mc:Choice>
              <mc:Fallback>
                <p:oleObj name="Equation" r:id="rId5" imgW="1895400" imgH="209460" progId="Equation.DSMT4">
                  <p:embed/>
                  <p:pic>
                    <p:nvPicPr>
                      <p:cNvPr id="51213" name="Object 13">
                        <a:extLst>
                          <a:ext uri="{FF2B5EF4-FFF2-40B4-BE49-F238E27FC236}">
                            <a16:creationId xmlns:a16="http://schemas.microsoft.com/office/drawing/2014/main" id="{B44E2F92-51E5-46EC-8854-9E06E288F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338" y="4281247"/>
                        <a:ext cx="4970462" cy="4968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>
            <a:extLst>
              <a:ext uri="{FF2B5EF4-FFF2-40B4-BE49-F238E27FC236}">
                <a16:creationId xmlns:a16="http://schemas.microsoft.com/office/drawing/2014/main" id="{389AE4C4-432D-42D5-A7DC-775499DA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25" y="5089820"/>
            <a:ext cx="8569325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推论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id="{4C37AA40-297A-4FFF-9F77-9ACC58496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60090"/>
              </p:ext>
            </p:extLst>
          </p:nvPr>
        </p:nvGraphicFramePr>
        <p:xfrm>
          <a:off x="3308350" y="4867638"/>
          <a:ext cx="278765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7" imgW="1193760" imgH="533160" progId="Equation.DSMT4">
                  <p:embed/>
                </p:oleObj>
              </mc:Choice>
              <mc:Fallback>
                <p:oleObj name="Equation" r:id="rId7" imgW="1193760" imgH="533160" progId="Equation.DSMT4">
                  <p:embed/>
                  <p:pic>
                    <p:nvPicPr>
                      <p:cNvPr id="50" name="Object 8">
                        <a:extLst>
                          <a:ext uri="{FF2B5EF4-FFF2-40B4-BE49-F238E27FC236}">
                            <a16:creationId xmlns:a16="http://schemas.microsoft.com/office/drawing/2014/main" id="{E53B39B5-310C-4D46-BA42-9B45994F2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4867638"/>
                        <a:ext cx="278765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6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 Box 4">
            <a:extLst>
              <a:ext uri="{FF2B5EF4-FFF2-40B4-BE49-F238E27FC236}">
                <a16:creationId xmlns:a16="http://schemas.microsoft.com/office/drawing/2014/main" id="{E7C9AF5F-F9A1-4859-9A01-5658FC2A0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34" y="1424973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544" name="Object 5">
            <a:extLst>
              <a:ext uri="{FF2B5EF4-FFF2-40B4-BE49-F238E27FC236}">
                <a16:creationId xmlns:a16="http://schemas.microsoft.com/office/drawing/2014/main" id="{45C7BA2E-090A-44BC-BAE5-8D51B04B3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2450"/>
              </p:ext>
            </p:extLst>
          </p:nvPr>
        </p:nvGraphicFramePr>
        <p:xfrm>
          <a:off x="2335159" y="1424973"/>
          <a:ext cx="5638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3" imgW="2086020" imgH="219165" progId="Equation.DSMT4">
                  <p:embed/>
                </p:oleObj>
              </mc:Choice>
              <mc:Fallback>
                <p:oleObj name="Equation" r:id="rId3" imgW="2086020" imgH="219165" progId="Equation.DSMT4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550F18CF-0118-473F-B585-338A9FDBE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159" y="1424973"/>
                        <a:ext cx="56388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" name="Object 6">
            <a:extLst>
              <a:ext uri="{FF2B5EF4-FFF2-40B4-BE49-F238E27FC236}">
                <a16:creationId xmlns:a16="http://schemas.microsoft.com/office/drawing/2014/main" id="{473223BC-B33D-4854-ACD9-5B6032CEC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84806"/>
              </p:ext>
            </p:extLst>
          </p:nvPr>
        </p:nvGraphicFramePr>
        <p:xfrm>
          <a:off x="2335159" y="4511073"/>
          <a:ext cx="503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5" imgW="1857330" imgH="190590" progId="Equation.DSMT4">
                  <p:embed/>
                </p:oleObj>
              </mc:Choice>
              <mc:Fallback>
                <p:oleObj name="Equation" r:id="rId5" imgW="1857330" imgH="190590" progId="Equation.DSMT4">
                  <p:embed/>
                  <p:pic>
                    <p:nvPicPr>
                      <p:cNvPr id="55302" name="Object 6">
                        <a:extLst>
                          <a:ext uri="{FF2B5EF4-FFF2-40B4-BE49-F238E27FC236}">
                            <a16:creationId xmlns:a16="http://schemas.microsoft.com/office/drawing/2014/main" id="{8E99D8EF-BBA8-4400-9988-7293310130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159" y="4511073"/>
                        <a:ext cx="50339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" name="Text Box 11">
            <a:extLst>
              <a:ext uri="{FF2B5EF4-FFF2-40B4-BE49-F238E27FC236}">
                <a16:creationId xmlns:a16="http://schemas.microsoft.com/office/drawing/2014/main" id="{3971EC53-94EB-4375-A99A-D0109518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559" y="715361"/>
            <a:ext cx="7991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)=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-2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+sin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=0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处的导数．</a:t>
            </a:r>
          </a:p>
        </p:txBody>
      </p:sp>
      <p:graphicFrame>
        <p:nvGraphicFramePr>
          <p:cNvPr id="547" name="Object 12">
            <a:extLst>
              <a:ext uri="{FF2B5EF4-FFF2-40B4-BE49-F238E27FC236}">
                <a16:creationId xmlns:a16="http://schemas.microsoft.com/office/drawing/2014/main" id="{D647CE26-6FA0-40B2-8485-1125A23BB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64922"/>
              </p:ext>
            </p:extLst>
          </p:nvPr>
        </p:nvGraphicFramePr>
        <p:xfrm>
          <a:off x="3703584" y="2148873"/>
          <a:ext cx="31448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7" imgW="1162080" imgH="190590" progId="Equation.DSMT4">
                  <p:embed/>
                </p:oleObj>
              </mc:Choice>
              <mc:Fallback>
                <p:oleObj name="Equation" r:id="rId7" imgW="1162080" imgH="190590" progId="Equation.DSMT4">
                  <p:embed/>
                  <p:pic>
                    <p:nvPicPr>
                      <p:cNvPr id="55308" name="Object 12">
                        <a:extLst>
                          <a:ext uri="{FF2B5EF4-FFF2-40B4-BE49-F238E27FC236}">
                            <a16:creationId xmlns:a16="http://schemas.microsoft.com/office/drawing/2014/main" id="{57C4D032-0955-4D78-9E1A-7C3D7166D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584" y="2148873"/>
                        <a:ext cx="31448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" name="Object 13">
            <a:extLst>
              <a:ext uri="{FF2B5EF4-FFF2-40B4-BE49-F238E27FC236}">
                <a16:creationId xmlns:a16="http://schemas.microsoft.com/office/drawing/2014/main" id="{C6DC5313-6259-4667-B021-23DC14F37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4311"/>
              </p:ext>
            </p:extLst>
          </p:nvPr>
        </p:nvGraphicFramePr>
        <p:xfrm>
          <a:off x="2335159" y="2910873"/>
          <a:ext cx="2085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9" imgW="761940" imgH="190590" progId="Equation.DSMT4">
                  <p:embed/>
                </p:oleObj>
              </mc:Choice>
              <mc:Fallback>
                <p:oleObj name="Equation" r:id="rId9" imgW="761940" imgH="190590" progId="Equation.DSMT4">
                  <p:embed/>
                  <p:pic>
                    <p:nvPicPr>
                      <p:cNvPr id="55309" name="Object 13">
                        <a:extLst>
                          <a:ext uri="{FF2B5EF4-FFF2-40B4-BE49-F238E27FC236}">
                            <a16:creationId xmlns:a16="http://schemas.microsoft.com/office/drawing/2014/main" id="{3CF81E47-7B2E-408F-9EB0-A873AFC2B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159" y="2910873"/>
                        <a:ext cx="2085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" name="Text Box 18">
            <a:extLst>
              <a:ext uri="{FF2B5EF4-FFF2-40B4-BE49-F238E27FC236}">
                <a16:creationId xmlns:a16="http://schemas.microsoft.com/office/drawing/2014/main" id="{DAD34E03-5156-41BD-810D-587B19F5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559" y="3763361"/>
            <a:ext cx="7991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=sin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·ln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的导数．</a:t>
            </a:r>
          </a:p>
        </p:txBody>
      </p:sp>
      <p:graphicFrame>
        <p:nvGraphicFramePr>
          <p:cNvPr id="550" name="Object 22">
            <a:extLst>
              <a:ext uri="{FF2B5EF4-FFF2-40B4-BE49-F238E27FC236}">
                <a16:creationId xmlns:a16="http://schemas.microsoft.com/office/drawing/2014/main" id="{D17F80E7-9C7E-48DD-B761-3FB88242C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1705"/>
              </p:ext>
            </p:extLst>
          </p:nvPr>
        </p:nvGraphicFramePr>
        <p:xfrm>
          <a:off x="2766959" y="5088923"/>
          <a:ext cx="34242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11" imgW="1257390" imgH="400050" progId="Equation.DSMT4">
                  <p:embed/>
                </p:oleObj>
              </mc:Choice>
              <mc:Fallback>
                <p:oleObj name="Equation" r:id="rId11" imgW="1257390" imgH="400050" progId="Equation.DSMT4">
                  <p:embed/>
                  <p:pic>
                    <p:nvPicPr>
                      <p:cNvPr id="55318" name="Object 22">
                        <a:extLst>
                          <a:ext uri="{FF2B5EF4-FFF2-40B4-BE49-F238E27FC236}">
                            <a16:creationId xmlns:a16="http://schemas.microsoft.com/office/drawing/2014/main" id="{67A6C2FF-9E3C-4BCE-B33D-129E9DBEB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959" y="5088923"/>
                        <a:ext cx="34242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" name="Text Box 23">
            <a:extLst>
              <a:ext uri="{FF2B5EF4-FFF2-40B4-BE49-F238E27FC236}">
                <a16:creationId xmlns:a16="http://schemas.microsoft.com/office/drawing/2014/main" id="{3BA3DC61-8363-425E-938B-C1911AA2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46" y="4525361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</p:spTree>
    <p:extLst>
      <p:ext uri="{BB962C8B-B14F-4D97-AF65-F5344CB8AC3E}">
        <p14:creationId xmlns:p14="http://schemas.microsoft.com/office/powerpoint/2010/main" val="14165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0"/>
      <p:bldP spid="546" grpId="0"/>
      <p:bldP spid="549" grpId="0"/>
      <p:bldP spid="5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F5CBACEC-892C-46A4-A2C8-39E76E12A23A}"/>
              </a:ext>
            </a:extLst>
          </p:cNvPr>
          <p:cNvGrpSpPr/>
          <p:nvPr/>
        </p:nvGrpSpPr>
        <p:grpSpPr>
          <a:xfrm rot="21151451">
            <a:off x="2249217" y="5637938"/>
            <a:ext cx="6795658" cy="1364939"/>
            <a:chOff x="7565391" y="-2141317"/>
            <a:chExt cx="8694330" cy="1746296"/>
          </a:xfrm>
        </p:grpSpPr>
        <p:sp>
          <p:nvSpPr>
            <p:cNvPr id="118" name="Freeform 166">
              <a:extLst>
                <a:ext uri="{FF2B5EF4-FFF2-40B4-BE49-F238E27FC236}">
                  <a16:creationId xmlns:a16="http://schemas.microsoft.com/office/drawing/2014/main" id="{6A8FFE52-3165-4EA0-B912-DC954DF580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19" name="Freeform 166">
              <a:extLst>
                <a:ext uri="{FF2B5EF4-FFF2-40B4-BE49-F238E27FC236}">
                  <a16:creationId xmlns:a16="http://schemas.microsoft.com/office/drawing/2014/main" id="{9F7F13C6-0C80-412B-9A2E-562D184A62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0" name="Freeform 166">
              <a:extLst>
                <a:ext uri="{FF2B5EF4-FFF2-40B4-BE49-F238E27FC236}">
                  <a16:creationId xmlns:a16="http://schemas.microsoft.com/office/drawing/2014/main" id="{DDEA29E5-682F-458B-B2B6-5A0818062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1" name="Freeform 166">
              <a:extLst>
                <a:ext uri="{FF2B5EF4-FFF2-40B4-BE49-F238E27FC236}">
                  <a16:creationId xmlns:a16="http://schemas.microsoft.com/office/drawing/2014/main" id="{19A194D7-264B-4F07-B806-66E67B986A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2" name="Freeform 166">
              <a:extLst>
                <a:ext uri="{FF2B5EF4-FFF2-40B4-BE49-F238E27FC236}">
                  <a16:creationId xmlns:a16="http://schemas.microsoft.com/office/drawing/2014/main" id="{F5C279E1-C78C-43A1-B8FC-566D8235A5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3" name="Freeform 166">
              <a:extLst>
                <a:ext uri="{FF2B5EF4-FFF2-40B4-BE49-F238E27FC236}">
                  <a16:creationId xmlns:a16="http://schemas.microsoft.com/office/drawing/2014/main" id="{817698FB-27CA-476D-B057-449DE6F047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4" name="Freeform 166">
              <a:extLst>
                <a:ext uri="{FF2B5EF4-FFF2-40B4-BE49-F238E27FC236}">
                  <a16:creationId xmlns:a16="http://schemas.microsoft.com/office/drawing/2014/main" id="{B4BF7366-1D6C-436C-A70F-F4839A57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5" name="Freeform 166">
              <a:extLst>
                <a:ext uri="{FF2B5EF4-FFF2-40B4-BE49-F238E27FC236}">
                  <a16:creationId xmlns:a16="http://schemas.microsoft.com/office/drawing/2014/main" id="{A4E8914F-5717-4E89-B343-0EA10ECC4B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24" name="Text Box 4">
            <a:extLst>
              <a:ext uri="{FF2B5EF4-FFF2-40B4-BE49-F238E27FC236}">
                <a16:creationId xmlns:a16="http://schemas.microsoft.com/office/drawing/2014/main" id="{B07B605E-81C9-49F1-96B6-7D7C5C38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91" y="918980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1D6E515D-AC3A-45C8-9710-6862A251F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75384"/>
              </p:ext>
            </p:extLst>
          </p:nvPr>
        </p:nvGraphicFramePr>
        <p:xfrm>
          <a:off x="1343053" y="3357380"/>
          <a:ext cx="69342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3" imgW="2114640" imgH="800100" progId="Equation.DSMT4">
                  <p:embed/>
                </p:oleObj>
              </mc:Choice>
              <mc:Fallback>
                <p:oleObj name="Equation" r:id="rId3" imgW="2114640" imgH="800100" progId="Equation.DSMT4">
                  <p:embed/>
                  <p:pic>
                    <p:nvPicPr>
                      <p:cNvPr id="52229" name="Object 5">
                        <a:extLst>
                          <a:ext uri="{FF2B5EF4-FFF2-40B4-BE49-F238E27FC236}">
                            <a16:creationId xmlns:a16="http://schemas.microsoft.com/office/drawing/2014/main" id="{1A73002E-2F7F-4635-A2B5-64C7722EC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53" y="3357380"/>
                        <a:ext cx="69342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0">
            <a:extLst>
              <a:ext uri="{FF2B5EF4-FFF2-40B4-BE49-F238E27FC236}">
                <a16:creationId xmlns:a16="http://schemas.microsoft.com/office/drawing/2014/main" id="{00F31426-B741-4CAF-B6D8-BB97225B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66" y="461780"/>
            <a:ext cx="83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kumimoji="1" lang="en-US" altLang="zh-CN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BA915BA4-2741-4BAD-BD4E-84C268566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06636"/>
              </p:ext>
            </p:extLst>
          </p:nvPr>
        </p:nvGraphicFramePr>
        <p:xfrm>
          <a:off x="5441978" y="537980"/>
          <a:ext cx="196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5" imgW="787058" imgH="203112" progId="Equation.DSMT4">
                  <p:embed/>
                </p:oleObj>
              </mc:Choice>
              <mc:Fallback>
                <p:oleObj name="Equation" r:id="rId5" imgW="787058" imgH="203112" progId="Equation.DSMT4">
                  <p:embed/>
                  <p:pic>
                    <p:nvPicPr>
                      <p:cNvPr id="9222" name="Object 11">
                        <a:extLst>
                          <a:ext uri="{FF2B5EF4-FFF2-40B4-BE49-F238E27FC236}">
                            <a16:creationId xmlns:a16="http://schemas.microsoft.com/office/drawing/2014/main" id="{129059FE-82DD-4BB4-9803-EBFCEDCEC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78" y="537980"/>
                        <a:ext cx="1968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1AC13F7F-C301-481B-9731-7DA15F8C9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21082"/>
              </p:ext>
            </p:extLst>
          </p:nvPr>
        </p:nvGraphicFramePr>
        <p:xfrm>
          <a:off x="2695603" y="537980"/>
          <a:ext cx="196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7" imgW="787058" imgH="203112" progId="Equation.DSMT4">
                  <p:embed/>
                </p:oleObj>
              </mc:Choice>
              <mc:Fallback>
                <p:oleObj name="Equation" r:id="rId7" imgW="787058" imgH="203112" progId="Equation.DSMT4">
                  <p:embed/>
                  <p:pic>
                    <p:nvPicPr>
                      <p:cNvPr id="9223" name="Object 13">
                        <a:extLst>
                          <a:ext uri="{FF2B5EF4-FFF2-40B4-BE49-F238E27FC236}">
                            <a16:creationId xmlns:a16="http://schemas.microsoft.com/office/drawing/2014/main" id="{4CDD7FDC-0402-4561-B1D6-EB423520DC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603" y="537980"/>
                        <a:ext cx="1968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>
            <a:extLst>
              <a:ext uri="{FF2B5EF4-FFF2-40B4-BE49-F238E27FC236}">
                <a16:creationId xmlns:a16="http://schemas.microsoft.com/office/drawing/2014/main" id="{298B6BE6-B420-4508-9A48-151FAF5F4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998032"/>
              </p:ext>
            </p:extLst>
          </p:nvPr>
        </p:nvGraphicFramePr>
        <p:xfrm>
          <a:off x="1343053" y="1169805"/>
          <a:ext cx="843915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9" imgW="3124170" imgH="800100" progId="Equation.DSMT4">
                  <p:embed/>
                </p:oleObj>
              </mc:Choice>
              <mc:Fallback>
                <p:oleObj name="Equation" r:id="rId9" imgW="3124170" imgH="800100" progId="Equation.DSMT4">
                  <p:embed/>
                  <p:pic>
                    <p:nvPicPr>
                      <p:cNvPr id="52241" name="Object 17">
                        <a:extLst>
                          <a:ext uri="{FF2B5EF4-FFF2-40B4-BE49-F238E27FC236}">
                            <a16:creationId xmlns:a16="http://schemas.microsoft.com/office/drawing/2014/main" id="{C76F5057-0B33-4B3C-98A4-16909DE53B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53" y="1169805"/>
                        <a:ext cx="843915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9">
            <a:extLst>
              <a:ext uri="{FF2B5EF4-FFF2-40B4-BE49-F238E27FC236}">
                <a16:creationId xmlns:a16="http://schemas.microsoft.com/office/drawing/2014/main" id="{A180A09E-D38C-4755-801F-23959D9B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53" y="5749743"/>
            <a:ext cx="3744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(csc 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x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)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 csc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x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cot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x 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0A086CE7-5254-4C38-AD18-B3341241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53" y="5749743"/>
            <a:ext cx="3167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(cot 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x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)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 csc</a:t>
            </a:r>
            <a:r>
              <a:rPr kumimoji="1" lang="en-US" altLang="zh-CN" sz="3200" b="1" baseline="30000">
                <a:solidFill>
                  <a:srgbClr val="3333FF"/>
                </a:solidFill>
                <a:ea typeface="宋体" panose="02010600030101010101" pitchFamily="2" charset="-122"/>
              </a:rPr>
              <a:t>2</a:t>
            </a:r>
            <a:r>
              <a:rPr kumimoji="1" lang="en-US" altLang="zh-CN" sz="3200" b="1" i="1">
                <a:solidFill>
                  <a:srgbClr val="3333FF"/>
                </a:solidFill>
                <a:ea typeface="宋体" panose="02010600030101010101" pitchFamily="2" charset="-122"/>
              </a:rPr>
              <a:t>x </a:t>
            </a:r>
            <a:r>
              <a:rPr kumimoji="1" lang="en-US" altLang="zh-CN" sz="3200" b="1">
                <a:solidFill>
                  <a:srgbClr val="3333FF"/>
                </a:solidFill>
                <a:ea typeface="宋体" panose="02010600030101010101" pitchFamily="2" charset="-122"/>
              </a:rPr>
              <a:t>,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30D99671-6310-4B96-8056-FBD92E85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41" y="5109980"/>
            <a:ext cx="309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类似可得</a:t>
            </a:r>
            <a:r>
              <a:rPr kumimoji="1" lang="zh-CN" altLang="en-US"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CD9153A-E1E0-4F1C-A2A6-FECB265F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21" y="2045408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3EF7E68F-B744-4083-967B-68FF6A445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72457"/>
              </p:ext>
            </p:extLst>
          </p:nvPr>
        </p:nvGraphicFramePr>
        <p:xfrm>
          <a:off x="2039583" y="1685046"/>
          <a:ext cx="71262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3" imgW="3086100" imgH="495210" progId="Equation.DSMT4">
                  <p:embed/>
                </p:oleObj>
              </mc:Choice>
              <mc:Fallback>
                <p:oleObj name="Equation" r:id="rId3" imgW="3086100" imgH="495210" progId="Equation.DSMT4">
                  <p:embed/>
                  <p:pic>
                    <p:nvPicPr>
                      <p:cNvPr id="56325" name="Object 5">
                        <a:extLst>
                          <a:ext uri="{FF2B5EF4-FFF2-40B4-BE49-F238E27FC236}">
                            <a16:creationId xmlns:a16="http://schemas.microsoft.com/office/drawing/2014/main" id="{411C2C3F-FF2B-40EA-AAB3-9985B7EAE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83" y="1685046"/>
                        <a:ext cx="7126288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>
            <a:extLst>
              <a:ext uri="{FF2B5EF4-FFF2-40B4-BE49-F238E27FC236}">
                <a16:creationId xmlns:a16="http://schemas.microsoft.com/office/drawing/2014/main" id="{128A97E6-1C82-4CF3-855C-68A480FB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446" y="838908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求                     的导数．</a:t>
            </a: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17F01BAA-2351-4CC0-922A-E3E5055A6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46801"/>
              </p:ext>
            </p:extLst>
          </p:nvPr>
        </p:nvGraphicFramePr>
        <p:xfrm>
          <a:off x="2769833" y="556333"/>
          <a:ext cx="17129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5" imgW="685502" imgH="406224" progId="Equation.DSMT4">
                  <p:embed/>
                </p:oleObj>
              </mc:Choice>
              <mc:Fallback>
                <p:oleObj name="Equation" r:id="rId5" imgW="685502" imgH="406224" progId="Equation.DSMT4">
                  <p:embed/>
                  <p:pic>
                    <p:nvPicPr>
                      <p:cNvPr id="10246" name="Object 11">
                        <a:extLst>
                          <a:ext uri="{FF2B5EF4-FFF2-40B4-BE49-F238E27FC236}">
                            <a16:creationId xmlns:a16="http://schemas.microsoft.com/office/drawing/2014/main" id="{BA244373-3A09-4EC3-9664-7B648E9C5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833" y="556333"/>
                        <a:ext cx="17129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CDE688CF-467E-4EB4-98F3-20C1882D6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25922"/>
              </p:ext>
            </p:extLst>
          </p:nvPr>
        </p:nvGraphicFramePr>
        <p:xfrm>
          <a:off x="2471383" y="3196346"/>
          <a:ext cx="601662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7" imgW="2609820" imgH="438060" progId="Equation.DSMT4">
                  <p:embed/>
                </p:oleObj>
              </mc:Choice>
              <mc:Fallback>
                <p:oleObj name="Equation" r:id="rId7" imgW="2609820" imgH="438060" progId="Equation.DSMT4">
                  <p:embed/>
                  <p:pic>
                    <p:nvPicPr>
                      <p:cNvPr id="56332" name="Object 12">
                        <a:extLst>
                          <a:ext uri="{FF2B5EF4-FFF2-40B4-BE49-F238E27FC236}">
                            <a16:creationId xmlns:a16="http://schemas.microsoft.com/office/drawing/2014/main" id="{B7151CC5-2814-444B-972A-1375AD56B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383" y="3196346"/>
                        <a:ext cx="601662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928E66B5-0C78-4B73-B83A-61A76D370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5730"/>
              </p:ext>
            </p:extLst>
          </p:nvPr>
        </p:nvGraphicFramePr>
        <p:xfrm>
          <a:off x="2471383" y="4637796"/>
          <a:ext cx="52578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9" imgW="2276370" imgH="438060" progId="Equation.DSMT4">
                  <p:embed/>
                </p:oleObj>
              </mc:Choice>
              <mc:Fallback>
                <p:oleObj name="Equation" r:id="rId9" imgW="2276370" imgH="438060" progId="Equation.DSMT4">
                  <p:embed/>
                  <p:pic>
                    <p:nvPicPr>
                      <p:cNvPr id="56333" name="Object 13">
                        <a:extLst>
                          <a:ext uri="{FF2B5EF4-FFF2-40B4-BE49-F238E27FC236}">
                            <a16:creationId xmlns:a16="http://schemas.microsoft.com/office/drawing/2014/main" id="{67397447-68BD-459B-BDEE-9CF3C2499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383" y="4637796"/>
                        <a:ext cx="52578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3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83">
            <a:extLst>
              <a:ext uri="{FF2B5EF4-FFF2-40B4-BE49-F238E27FC236}">
                <a16:creationId xmlns:a16="http://schemas.microsoft.com/office/drawing/2014/main" id="{1509A323-A54F-4521-9B37-A4E0488BFEF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033965" y="3299717"/>
            <a:ext cx="6480000" cy="40358"/>
          </a:xfrm>
          <a:custGeom>
            <a:avLst/>
            <a:gdLst>
              <a:gd name="T0" fmla="*/ 85 w 746"/>
              <a:gd name="T1" fmla="*/ 10 h 13"/>
              <a:gd name="T2" fmla="*/ 91 w 746"/>
              <a:gd name="T3" fmla="*/ 10 h 13"/>
              <a:gd name="T4" fmla="*/ 110 w 746"/>
              <a:gd name="T5" fmla="*/ 11 h 13"/>
              <a:gd name="T6" fmla="*/ 151 w 746"/>
              <a:gd name="T7" fmla="*/ 12 h 13"/>
              <a:gd name="T8" fmla="*/ 177 w 746"/>
              <a:gd name="T9" fmla="*/ 9 h 13"/>
              <a:gd name="T10" fmla="*/ 220 w 746"/>
              <a:gd name="T11" fmla="*/ 10 h 13"/>
              <a:gd name="T12" fmla="*/ 237 w 746"/>
              <a:gd name="T13" fmla="*/ 12 h 13"/>
              <a:gd name="T14" fmla="*/ 261 w 746"/>
              <a:gd name="T15" fmla="*/ 9 h 13"/>
              <a:gd name="T16" fmla="*/ 284 w 746"/>
              <a:gd name="T17" fmla="*/ 10 h 13"/>
              <a:gd name="T18" fmla="*/ 312 w 746"/>
              <a:gd name="T19" fmla="*/ 10 h 13"/>
              <a:gd name="T20" fmla="*/ 371 w 746"/>
              <a:gd name="T21" fmla="*/ 11 h 13"/>
              <a:gd name="T22" fmla="*/ 438 w 746"/>
              <a:gd name="T23" fmla="*/ 11 h 13"/>
              <a:gd name="T24" fmla="*/ 469 w 746"/>
              <a:gd name="T25" fmla="*/ 10 h 13"/>
              <a:gd name="T26" fmla="*/ 519 w 746"/>
              <a:gd name="T27" fmla="*/ 10 h 13"/>
              <a:gd name="T28" fmla="*/ 540 w 746"/>
              <a:gd name="T29" fmla="*/ 11 h 13"/>
              <a:gd name="T30" fmla="*/ 565 w 746"/>
              <a:gd name="T31" fmla="*/ 8 h 13"/>
              <a:gd name="T32" fmla="*/ 575 w 746"/>
              <a:gd name="T33" fmla="*/ 8 h 13"/>
              <a:gd name="T34" fmla="*/ 593 w 746"/>
              <a:gd name="T35" fmla="*/ 9 h 13"/>
              <a:gd name="T36" fmla="*/ 623 w 746"/>
              <a:gd name="T37" fmla="*/ 8 h 13"/>
              <a:gd name="T38" fmla="*/ 648 w 746"/>
              <a:gd name="T39" fmla="*/ 8 h 13"/>
              <a:gd name="T40" fmla="*/ 675 w 746"/>
              <a:gd name="T41" fmla="*/ 8 h 13"/>
              <a:gd name="T42" fmla="*/ 688 w 746"/>
              <a:gd name="T43" fmla="*/ 9 h 13"/>
              <a:gd name="T44" fmla="*/ 706 w 746"/>
              <a:gd name="T45" fmla="*/ 9 h 13"/>
              <a:gd name="T46" fmla="*/ 734 w 746"/>
              <a:gd name="T47" fmla="*/ 9 h 13"/>
              <a:gd name="T48" fmla="*/ 744 w 746"/>
              <a:gd name="T49" fmla="*/ 8 h 13"/>
              <a:gd name="T50" fmla="*/ 729 w 746"/>
              <a:gd name="T51" fmla="*/ 5 h 13"/>
              <a:gd name="T52" fmla="*/ 715 w 746"/>
              <a:gd name="T53" fmla="*/ 4 h 13"/>
              <a:gd name="T54" fmla="*/ 700 w 746"/>
              <a:gd name="T55" fmla="*/ 4 h 13"/>
              <a:gd name="T56" fmla="*/ 672 w 746"/>
              <a:gd name="T57" fmla="*/ 3 h 13"/>
              <a:gd name="T58" fmla="*/ 660 w 746"/>
              <a:gd name="T59" fmla="*/ 5 h 13"/>
              <a:gd name="T60" fmla="*/ 649 w 746"/>
              <a:gd name="T61" fmla="*/ 4 h 13"/>
              <a:gd name="T62" fmla="*/ 629 w 746"/>
              <a:gd name="T63" fmla="*/ 5 h 13"/>
              <a:gd name="T64" fmla="*/ 606 w 746"/>
              <a:gd name="T65" fmla="*/ 3 h 13"/>
              <a:gd name="T66" fmla="*/ 579 w 746"/>
              <a:gd name="T67" fmla="*/ 3 h 13"/>
              <a:gd name="T68" fmla="*/ 574 w 746"/>
              <a:gd name="T69" fmla="*/ 3 h 13"/>
              <a:gd name="T70" fmla="*/ 552 w 746"/>
              <a:gd name="T71" fmla="*/ 0 h 13"/>
              <a:gd name="T72" fmla="*/ 543 w 746"/>
              <a:gd name="T73" fmla="*/ 1 h 13"/>
              <a:gd name="T74" fmla="*/ 529 w 746"/>
              <a:gd name="T75" fmla="*/ 4 h 13"/>
              <a:gd name="T76" fmla="*/ 516 w 746"/>
              <a:gd name="T77" fmla="*/ 4 h 13"/>
              <a:gd name="T78" fmla="*/ 498 w 746"/>
              <a:gd name="T79" fmla="*/ 3 h 13"/>
              <a:gd name="T80" fmla="*/ 476 w 746"/>
              <a:gd name="T81" fmla="*/ 3 h 13"/>
              <a:gd name="T82" fmla="*/ 444 w 746"/>
              <a:gd name="T83" fmla="*/ 5 h 13"/>
              <a:gd name="T84" fmla="*/ 420 w 746"/>
              <a:gd name="T85" fmla="*/ 3 h 13"/>
              <a:gd name="T86" fmla="*/ 404 w 746"/>
              <a:gd name="T87" fmla="*/ 4 h 13"/>
              <a:gd name="T88" fmla="*/ 385 w 746"/>
              <a:gd name="T89" fmla="*/ 5 h 13"/>
              <a:gd name="T90" fmla="*/ 346 w 746"/>
              <a:gd name="T91" fmla="*/ 0 h 13"/>
              <a:gd name="T92" fmla="*/ 309 w 746"/>
              <a:gd name="T93" fmla="*/ 2 h 13"/>
              <a:gd name="T94" fmla="*/ 283 w 746"/>
              <a:gd name="T95" fmla="*/ 1 h 13"/>
              <a:gd name="T96" fmla="*/ 236 w 746"/>
              <a:gd name="T97" fmla="*/ 1 h 13"/>
              <a:gd name="T98" fmla="*/ 195 w 746"/>
              <a:gd name="T99" fmla="*/ 3 h 13"/>
              <a:gd name="T100" fmla="*/ 160 w 746"/>
              <a:gd name="T101" fmla="*/ 4 h 13"/>
              <a:gd name="T102" fmla="*/ 145 w 746"/>
              <a:gd name="T103" fmla="*/ 3 h 13"/>
              <a:gd name="T104" fmla="*/ 132 w 746"/>
              <a:gd name="T105" fmla="*/ 2 h 13"/>
              <a:gd name="T106" fmla="*/ 125 w 746"/>
              <a:gd name="T107" fmla="*/ 3 h 13"/>
              <a:gd name="T108" fmla="*/ 105 w 746"/>
              <a:gd name="T109" fmla="*/ 3 h 13"/>
              <a:gd name="T110" fmla="*/ 38 w 746"/>
              <a:gd name="T111" fmla="*/ 4 h 13"/>
              <a:gd name="T112" fmla="*/ 16 w 746"/>
              <a:gd name="T113" fmla="*/ 4 h 13"/>
              <a:gd name="T114" fmla="*/ 7 w 746"/>
              <a:gd name="T115" fmla="*/ 10 h 13"/>
              <a:gd name="T116" fmla="*/ 15 w 746"/>
              <a:gd name="T117" fmla="*/ 9 h 13"/>
              <a:gd name="T118" fmla="*/ 46 w 746"/>
              <a:gd name="T119" fmla="*/ 10 h 13"/>
              <a:gd name="T120" fmla="*/ 62 w 746"/>
              <a:gd name="T121" fmla="*/ 10 h 13"/>
              <a:gd name="T122" fmla="*/ 138 w 746"/>
              <a:gd name="T123" fmla="*/ 9 h 13"/>
              <a:gd name="T124" fmla="*/ 126 w 746"/>
              <a:gd name="T125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13">
                <a:moveTo>
                  <a:pt x="65" y="13"/>
                </a:moveTo>
                <a:cubicBezTo>
                  <a:pt x="67" y="13"/>
                  <a:pt x="66" y="11"/>
                  <a:pt x="67" y="10"/>
                </a:cubicBezTo>
                <a:cubicBezTo>
                  <a:pt x="70" y="10"/>
                  <a:pt x="68" y="11"/>
                  <a:pt x="69" y="12"/>
                </a:cubicBezTo>
                <a:cubicBezTo>
                  <a:pt x="72" y="12"/>
                  <a:pt x="73" y="10"/>
                  <a:pt x="75" y="10"/>
                </a:cubicBezTo>
                <a:cubicBezTo>
                  <a:pt x="75" y="11"/>
                  <a:pt x="75" y="11"/>
                  <a:pt x="75" y="11"/>
                </a:cubicBezTo>
                <a:cubicBezTo>
                  <a:pt x="77" y="10"/>
                  <a:pt x="82" y="11"/>
                  <a:pt x="84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4" y="9"/>
                  <a:pt x="84" y="8"/>
                  <a:pt x="84" y="8"/>
                </a:cubicBezTo>
                <a:cubicBezTo>
                  <a:pt x="86" y="8"/>
                  <a:pt x="87" y="7"/>
                  <a:pt x="87" y="8"/>
                </a:cubicBezTo>
                <a:cubicBezTo>
                  <a:pt x="86" y="8"/>
                  <a:pt x="86" y="8"/>
                  <a:pt x="86" y="9"/>
                </a:cubicBezTo>
                <a:cubicBezTo>
                  <a:pt x="87" y="8"/>
                  <a:pt x="87" y="8"/>
                  <a:pt x="87" y="8"/>
                </a:cubicBezTo>
                <a:cubicBezTo>
                  <a:pt x="89" y="10"/>
                  <a:pt x="85" y="9"/>
                  <a:pt x="85" y="10"/>
                </a:cubicBezTo>
                <a:cubicBezTo>
                  <a:pt x="88" y="9"/>
                  <a:pt x="91" y="8"/>
                  <a:pt x="93" y="8"/>
                </a:cubicBezTo>
                <a:cubicBezTo>
                  <a:pt x="94" y="10"/>
                  <a:pt x="89" y="9"/>
                  <a:pt x="91" y="10"/>
                </a:cubicBezTo>
                <a:cubicBezTo>
                  <a:pt x="88" y="10"/>
                  <a:pt x="88" y="10"/>
                  <a:pt x="88" y="10"/>
                </a:cubicBezTo>
                <a:cubicBezTo>
                  <a:pt x="91" y="12"/>
                  <a:pt x="86" y="9"/>
                  <a:pt x="88" y="12"/>
                </a:cubicBezTo>
                <a:cubicBezTo>
                  <a:pt x="93" y="12"/>
                  <a:pt x="93" y="11"/>
                  <a:pt x="97" y="11"/>
                </a:cubicBezTo>
                <a:cubicBezTo>
                  <a:pt x="98" y="11"/>
                  <a:pt x="97" y="10"/>
                  <a:pt x="98" y="10"/>
                </a:cubicBezTo>
                <a:cubicBezTo>
                  <a:pt x="104" y="8"/>
                  <a:pt x="102" y="13"/>
                  <a:pt x="107" y="11"/>
                </a:cubicBezTo>
                <a:cubicBezTo>
                  <a:pt x="108" y="10"/>
                  <a:pt x="108" y="9"/>
                  <a:pt x="111" y="9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4" y="11"/>
                  <a:pt x="113" y="9"/>
                  <a:pt x="117" y="10"/>
                </a:cubicBezTo>
                <a:cubicBezTo>
                  <a:pt x="116" y="10"/>
                  <a:pt x="114" y="10"/>
                  <a:pt x="114" y="11"/>
                </a:cubicBezTo>
                <a:cubicBezTo>
                  <a:pt x="117" y="12"/>
                  <a:pt x="116" y="10"/>
                  <a:pt x="118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23" y="11"/>
                  <a:pt x="128" y="10"/>
                  <a:pt x="133" y="10"/>
                </a:cubicBezTo>
                <a:cubicBezTo>
                  <a:pt x="132" y="10"/>
                  <a:pt x="132" y="10"/>
                  <a:pt x="133" y="11"/>
                </a:cubicBezTo>
                <a:cubicBezTo>
                  <a:pt x="139" y="10"/>
                  <a:pt x="145" y="11"/>
                  <a:pt x="151" y="12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56" y="12"/>
                  <a:pt x="154" y="11"/>
                  <a:pt x="155" y="10"/>
                </a:cubicBezTo>
                <a:cubicBezTo>
                  <a:pt x="156" y="10"/>
                  <a:pt x="157" y="11"/>
                  <a:pt x="156" y="11"/>
                </a:cubicBezTo>
                <a:cubicBezTo>
                  <a:pt x="160" y="10"/>
                  <a:pt x="167" y="9"/>
                  <a:pt x="171" y="10"/>
                </a:cubicBezTo>
                <a:cubicBezTo>
                  <a:pt x="171" y="11"/>
                  <a:pt x="171" y="11"/>
                  <a:pt x="171" y="11"/>
                </a:cubicBezTo>
                <a:cubicBezTo>
                  <a:pt x="174" y="11"/>
                  <a:pt x="174" y="8"/>
                  <a:pt x="177" y="9"/>
                </a:cubicBezTo>
                <a:cubicBezTo>
                  <a:pt x="177" y="10"/>
                  <a:pt x="177" y="10"/>
                  <a:pt x="177" y="10"/>
                </a:cubicBezTo>
                <a:cubicBezTo>
                  <a:pt x="184" y="10"/>
                  <a:pt x="192" y="9"/>
                  <a:pt x="197" y="11"/>
                </a:cubicBezTo>
                <a:cubicBezTo>
                  <a:pt x="198" y="9"/>
                  <a:pt x="204" y="12"/>
                  <a:pt x="205" y="9"/>
                </a:cubicBezTo>
                <a:cubicBezTo>
                  <a:pt x="209" y="10"/>
                  <a:pt x="207" y="11"/>
                  <a:pt x="213" y="12"/>
                </a:cubicBezTo>
                <a:cubicBezTo>
                  <a:pt x="215" y="12"/>
                  <a:pt x="215" y="10"/>
                  <a:pt x="217" y="10"/>
                </a:cubicBezTo>
                <a:cubicBezTo>
                  <a:pt x="217" y="11"/>
                  <a:pt x="217" y="11"/>
                  <a:pt x="217" y="11"/>
                </a:cubicBezTo>
                <a:cubicBezTo>
                  <a:pt x="220" y="10"/>
                  <a:pt x="220" y="10"/>
                  <a:pt x="220" y="10"/>
                </a:cubicBezTo>
                <a:cubicBezTo>
                  <a:pt x="221" y="11"/>
                  <a:pt x="221" y="11"/>
                  <a:pt x="221" y="11"/>
                </a:cubicBezTo>
                <a:cubicBezTo>
                  <a:pt x="223" y="11"/>
                  <a:pt x="223" y="11"/>
                  <a:pt x="223" y="11"/>
                </a:cubicBezTo>
                <a:cubicBezTo>
                  <a:pt x="222" y="11"/>
                  <a:pt x="221" y="10"/>
                  <a:pt x="222" y="10"/>
                </a:cubicBezTo>
                <a:cubicBezTo>
                  <a:pt x="224" y="9"/>
                  <a:pt x="228" y="11"/>
                  <a:pt x="228" y="12"/>
                </a:cubicBezTo>
                <a:cubicBezTo>
                  <a:pt x="235" y="10"/>
                  <a:pt x="235" y="10"/>
                  <a:pt x="235" y="10"/>
                </a:cubicBezTo>
                <a:cubicBezTo>
                  <a:pt x="235" y="11"/>
                  <a:pt x="234" y="11"/>
                  <a:pt x="233" y="11"/>
                </a:cubicBezTo>
                <a:cubicBezTo>
                  <a:pt x="236" y="10"/>
                  <a:pt x="233" y="13"/>
                  <a:pt x="237" y="12"/>
                </a:cubicBezTo>
                <a:cubicBezTo>
                  <a:pt x="236" y="11"/>
                  <a:pt x="237" y="11"/>
                  <a:pt x="237" y="11"/>
                </a:cubicBezTo>
                <a:cubicBezTo>
                  <a:pt x="238" y="11"/>
                  <a:pt x="242" y="11"/>
                  <a:pt x="245" y="1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9" y="12"/>
                  <a:pt x="254" y="11"/>
                  <a:pt x="260" y="12"/>
                </a:cubicBezTo>
                <a:cubicBezTo>
                  <a:pt x="258" y="11"/>
                  <a:pt x="258" y="10"/>
                  <a:pt x="260" y="9"/>
                </a:cubicBezTo>
                <a:cubicBezTo>
                  <a:pt x="261" y="11"/>
                  <a:pt x="261" y="11"/>
                  <a:pt x="261" y="11"/>
                </a:cubicBezTo>
                <a:cubicBezTo>
                  <a:pt x="262" y="10"/>
                  <a:pt x="259" y="10"/>
                  <a:pt x="261" y="9"/>
                </a:cubicBezTo>
                <a:cubicBezTo>
                  <a:pt x="263" y="9"/>
                  <a:pt x="262" y="11"/>
                  <a:pt x="261" y="11"/>
                </a:cubicBezTo>
                <a:cubicBezTo>
                  <a:pt x="264" y="11"/>
                  <a:pt x="264" y="11"/>
                  <a:pt x="264" y="11"/>
                </a:cubicBezTo>
                <a:cubicBezTo>
                  <a:pt x="264" y="11"/>
                  <a:pt x="263" y="11"/>
                  <a:pt x="263" y="12"/>
                </a:cubicBezTo>
                <a:cubicBezTo>
                  <a:pt x="264" y="11"/>
                  <a:pt x="267" y="13"/>
                  <a:pt x="269" y="12"/>
                </a:cubicBezTo>
                <a:cubicBezTo>
                  <a:pt x="269" y="12"/>
                  <a:pt x="269" y="12"/>
                  <a:pt x="269" y="12"/>
                </a:cubicBezTo>
                <a:cubicBezTo>
                  <a:pt x="274" y="12"/>
                  <a:pt x="277" y="12"/>
                  <a:pt x="281" y="12"/>
                </a:cubicBezTo>
                <a:cubicBezTo>
                  <a:pt x="281" y="11"/>
                  <a:pt x="283" y="11"/>
                  <a:pt x="284" y="10"/>
                </a:cubicBezTo>
                <a:cubicBezTo>
                  <a:pt x="288" y="10"/>
                  <a:pt x="291" y="11"/>
                  <a:pt x="295" y="11"/>
                </a:cubicBezTo>
                <a:cubicBezTo>
                  <a:pt x="298" y="10"/>
                  <a:pt x="296" y="10"/>
                  <a:pt x="297" y="9"/>
                </a:cubicBezTo>
                <a:cubicBezTo>
                  <a:pt x="297" y="10"/>
                  <a:pt x="301" y="10"/>
                  <a:pt x="299" y="11"/>
                </a:cubicBezTo>
                <a:cubicBezTo>
                  <a:pt x="304" y="11"/>
                  <a:pt x="305" y="11"/>
                  <a:pt x="311" y="10"/>
                </a:cubicBezTo>
                <a:cubicBezTo>
                  <a:pt x="311" y="10"/>
                  <a:pt x="310" y="9"/>
                  <a:pt x="310" y="9"/>
                </a:cubicBezTo>
                <a:cubicBezTo>
                  <a:pt x="311" y="9"/>
                  <a:pt x="313" y="10"/>
                  <a:pt x="313" y="10"/>
                </a:cubicBezTo>
                <a:cubicBezTo>
                  <a:pt x="312" y="10"/>
                  <a:pt x="312" y="10"/>
                  <a:pt x="312" y="10"/>
                </a:cubicBezTo>
                <a:cubicBezTo>
                  <a:pt x="319" y="9"/>
                  <a:pt x="328" y="13"/>
                  <a:pt x="333" y="11"/>
                </a:cubicBezTo>
                <a:cubicBezTo>
                  <a:pt x="333" y="11"/>
                  <a:pt x="333" y="11"/>
                  <a:pt x="333" y="11"/>
                </a:cubicBezTo>
                <a:cubicBezTo>
                  <a:pt x="338" y="10"/>
                  <a:pt x="338" y="10"/>
                  <a:pt x="338" y="10"/>
                </a:cubicBezTo>
                <a:cubicBezTo>
                  <a:pt x="341" y="10"/>
                  <a:pt x="337" y="11"/>
                  <a:pt x="339" y="11"/>
                </a:cubicBezTo>
                <a:cubicBezTo>
                  <a:pt x="344" y="10"/>
                  <a:pt x="348" y="12"/>
                  <a:pt x="353" y="10"/>
                </a:cubicBezTo>
                <a:cubicBezTo>
                  <a:pt x="357" y="13"/>
                  <a:pt x="366" y="10"/>
                  <a:pt x="371" y="12"/>
                </a:cubicBezTo>
                <a:cubicBezTo>
                  <a:pt x="371" y="11"/>
                  <a:pt x="371" y="11"/>
                  <a:pt x="371" y="11"/>
                </a:cubicBezTo>
                <a:cubicBezTo>
                  <a:pt x="372" y="11"/>
                  <a:pt x="373" y="12"/>
                  <a:pt x="374" y="12"/>
                </a:cubicBezTo>
                <a:cubicBezTo>
                  <a:pt x="373" y="11"/>
                  <a:pt x="372" y="11"/>
                  <a:pt x="373" y="11"/>
                </a:cubicBezTo>
                <a:cubicBezTo>
                  <a:pt x="384" y="10"/>
                  <a:pt x="396" y="12"/>
                  <a:pt x="408" y="13"/>
                </a:cubicBezTo>
                <a:cubicBezTo>
                  <a:pt x="412" y="13"/>
                  <a:pt x="410" y="9"/>
                  <a:pt x="415" y="11"/>
                </a:cubicBezTo>
                <a:cubicBezTo>
                  <a:pt x="414" y="12"/>
                  <a:pt x="414" y="12"/>
                  <a:pt x="414" y="12"/>
                </a:cubicBezTo>
                <a:cubicBezTo>
                  <a:pt x="422" y="10"/>
                  <a:pt x="431" y="12"/>
                  <a:pt x="439" y="11"/>
                </a:cubicBezTo>
                <a:cubicBezTo>
                  <a:pt x="439" y="11"/>
                  <a:pt x="439" y="11"/>
                  <a:pt x="438" y="11"/>
                </a:cubicBezTo>
                <a:cubicBezTo>
                  <a:pt x="440" y="12"/>
                  <a:pt x="444" y="11"/>
                  <a:pt x="444" y="11"/>
                </a:cubicBezTo>
                <a:cubicBezTo>
                  <a:pt x="446" y="11"/>
                  <a:pt x="445" y="11"/>
                  <a:pt x="446" y="12"/>
                </a:cubicBezTo>
                <a:cubicBezTo>
                  <a:pt x="447" y="12"/>
                  <a:pt x="450" y="11"/>
                  <a:pt x="451" y="12"/>
                </a:cubicBezTo>
                <a:cubicBezTo>
                  <a:pt x="451" y="12"/>
                  <a:pt x="450" y="12"/>
                  <a:pt x="450" y="12"/>
                </a:cubicBezTo>
                <a:cubicBezTo>
                  <a:pt x="451" y="11"/>
                  <a:pt x="455" y="12"/>
                  <a:pt x="454" y="11"/>
                </a:cubicBezTo>
                <a:cubicBezTo>
                  <a:pt x="457" y="11"/>
                  <a:pt x="460" y="10"/>
                  <a:pt x="463" y="11"/>
                </a:cubicBezTo>
                <a:cubicBezTo>
                  <a:pt x="464" y="10"/>
                  <a:pt x="468" y="12"/>
                  <a:pt x="469" y="10"/>
                </a:cubicBezTo>
                <a:cubicBezTo>
                  <a:pt x="468" y="12"/>
                  <a:pt x="474" y="11"/>
                  <a:pt x="476" y="11"/>
                </a:cubicBezTo>
                <a:cubicBezTo>
                  <a:pt x="475" y="11"/>
                  <a:pt x="478" y="11"/>
                  <a:pt x="477" y="12"/>
                </a:cubicBezTo>
                <a:cubicBezTo>
                  <a:pt x="479" y="12"/>
                  <a:pt x="481" y="12"/>
                  <a:pt x="481" y="11"/>
                </a:cubicBezTo>
                <a:cubicBezTo>
                  <a:pt x="485" y="13"/>
                  <a:pt x="489" y="9"/>
                  <a:pt x="491" y="12"/>
                </a:cubicBezTo>
                <a:cubicBezTo>
                  <a:pt x="498" y="11"/>
                  <a:pt x="504" y="10"/>
                  <a:pt x="510" y="10"/>
                </a:cubicBezTo>
                <a:cubicBezTo>
                  <a:pt x="510" y="11"/>
                  <a:pt x="504" y="10"/>
                  <a:pt x="504" y="12"/>
                </a:cubicBezTo>
                <a:cubicBezTo>
                  <a:pt x="510" y="11"/>
                  <a:pt x="513" y="9"/>
                  <a:pt x="519" y="10"/>
                </a:cubicBezTo>
                <a:cubicBezTo>
                  <a:pt x="520" y="10"/>
                  <a:pt x="518" y="11"/>
                  <a:pt x="517" y="11"/>
                </a:cubicBezTo>
                <a:cubicBezTo>
                  <a:pt x="523" y="10"/>
                  <a:pt x="528" y="11"/>
                  <a:pt x="533" y="10"/>
                </a:cubicBezTo>
                <a:cubicBezTo>
                  <a:pt x="533" y="10"/>
                  <a:pt x="533" y="10"/>
                  <a:pt x="532" y="11"/>
                </a:cubicBezTo>
                <a:cubicBezTo>
                  <a:pt x="533" y="10"/>
                  <a:pt x="535" y="11"/>
                  <a:pt x="534" y="10"/>
                </a:cubicBezTo>
                <a:cubicBezTo>
                  <a:pt x="533" y="10"/>
                  <a:pt x="533" y="10"/>
                  <a:pt x="533" y="10"/>
                </a:cubicBezTo>
                <a:cubicBezTo>
                  <a:pt x="532" y="9"/>
                  <a:pt x="537" y="8"/>
                  <a:pt x="538" y="7"/>
                </a:cubicBezTo>
                <a:cubicBezTo>
                  <a:pt x="536" y="9"/>
                  <a:pt x="543" y="8"/>
                  <a:pt x="540" y="11"/>
                </a:cubicBezTo>
                <a:cubicBezTo>
                  <a:pt x="541" y="10"/>
                  <a:pt x="541" y="10"/>
                  <a:pt x="541" y="10"/>
                </a:cubicBezTo>
                <a:cubicBezTo>
                  <a:pt x="542" y="10"/>
                  <a:pt x="542" y="10"/>
                  <a:pt x="541" y="11"/>
                </a:cubicBezTo>
                <a:cubicBezTo>
                  <a:pt x="545" y="10"/>
                  <a:pt x="544" y="9"/>
                  <a:pt x="547" y="9"/>
                </a:cubicBezTo>
                <a:cubicBezTo>
                  <a:pt x="547" y="10"/>
                  <a:pt x="546" y="10"/>
                  <a:pt x="546" y="10"/>
                </a:cubicBezTo>
                <a:cubicBezTo>
                  <a:pt x="548" y="10"/>
                  <a:pt x="549" y="9"/>
                  <a:pt x="552" y="9"/>
                </a:cubicBezTo>
                <a:cubicBezTo>
                  <a:pt x="552" y="9"/>
                  <a:pt x="552" y="10"/>
                  <a:pt x="551" y="10"/>
                </a:cubicBezTo>
                <a:cubicBezTo>
                  <a:pt x="556" y="10"/>
                  <a:pt x="559" y="8"/>
                  <a:pt x="565" y="8"/>
                </a:cubicBezTo>
                <a:cubicBezTo>
                  <a:pt x="563" y="10"/>
                  <a:pt x="566" y="9"/>
                  <a:pt x="567" y="10"/>
                </a:cubicBezTo>
                <a:cubicBezTo>
                  <a:pt x="569" y="10"/>
                  <a:pt x="569" y="10"/>
                  <a:pt x="569" y="10"/>
                </a:cubicBezTo>
                <a:cubicBezTo>
                  <a:pt x="568" y="9"/>
                  <a:pt x="568" y="9"/>
                  <a:pt x="568" y="9"/>
                </a:cubicBezTo>
                <a:cubicBezTo>
                  <a:pt x="571" y="9"/>
                  <a:pt x="573" y="8"/>
                  <a:pt x="575" y="9"/>
                </a:cubicBezTo>
                <a:cubicBezTo>
                  <a:pt x="573" y="9"/>
                  <a:pt x="573" y="9"/>
                  <a:pt x="573" y="9"/>
                </a:cubicBezTo>
                <a:cubicBezTo>
                  <a:pt x="578" y="9"/>
                  <a:pt x="578" y="9"/>
                  <a:pt x="578" y="9"/>
                </a:cubicBezTo>
                <a:cubicBezTo>
                  <a:pt x="575" y="8"/>
                  <a:pt x="575" y="8"/>
                  <a:pt x="575" y="8"/>
                </a:cubicBezTo>
                <a:cubicBezTo>
                  <a:pt x="577" y="8"/>
                  <a:pt x="575" y="7"/>
                  <a:pt x="578" y="7"/>
                </a:cubicBezTo>
                <a:cubicBezTo>
                  <a:pt x="577" y="7"/>
                  <a:pt x="580" y="7"/>
                  <a:pt x="582" y="8"/>
                </a:cubicBezTo>
                <a:cubicBezTo>
                  <a:pt x="582" y="8"/>
                  <a:pt x="582" y="8"/>
                  <a:pt x="582" y="8"/>
                </a:cubicBezTo>
                <a:cubicBezTo>
                  <a:pt x="583" y="7"/>
                  <a:pt x="584" y="7"/>
                  <a:pt x="586" y="7"/>
                </a:cubicBezTo>
                <a:cubicBezTo>
                  <a:pt x="586" y="8"/>
                  <a:pt x="586" y="9"/>
                  <a:pt x="586" y="9"/>
                </a:cubicBezTo>
                <a:cubicBezTo>
                  <a:pt x="587" y="8"/>
                  <a:pt x="592" y="9"/>
                  <a:pt x="593" y="8"/>
                </a:cubicBezTo>
                <a:cubicBezTo>
                  <a:pt x="593" y="8"/>
                  <a:pt x="592" y="9"/>
                  <a:pt x="593" y="9"/>
                </a:cubicBezTo>
                <a:cubicBezTo>
                  <a:pt x="594" y="8"/>
                  <a:pt x="594" y="8"/>
                  <a:pt x="594" y="8"/>
                </a:cubicBezTo>
                <a:cubicBezTo>
                  <a:pt x="595" y="8"/>
                  <a:pt x="595" y="8"/>
                  <a:pt x="595" y="9"/>
                </a:cubicBezTo>
                <a:cubicBezTo>
                  <a:pt x="598" y="9"/>
                  <a:pt x="594" y="7"/>
                  <a:pt x="598" y="8"/>
                </a:cubicBezTo>
                <a:cubicBezTo>
                  <a:pt x="597" y="8"/>
                  <a:pt x="598" y="8"/>
                  <a:pt x="597" y="8"/>
                </a:cubicBezTo>
                <a:cubicBezTo>
                  <a:pt x="601" y="9"/>
                  <a:pt x="605" y="8"/>
                  <a:pt x="608" y="8"/>
                </a:cubicBezTo>
                <a:cubicBezTo>
                  <a:pt x="609" y="10"/>
                  <a:pt x="605" y="8"/>
                  <a:pt x="606" y="10"/>
                </a:cubicBezTo>
                <a:cubicBezTo>
                  <a:pt x="612" y="9"/>
                  <a:pt x="617" y="8"/>
                  <a:pt x="623" y="8"/>
                </a:cubicBezTo>
                <a:cubicBezTo>
                  <a:pt x="622" y="8"/>
                  <a:pt x="622" y="8"/>
                  <a:pt x="622" y="8"/>
                </a:cubicBezTo>
                <a:cubicBezTo>
                  <a:pt x="622" y="6"/>
                  <a:pt x="625" y="9"/>
                  <a:pt x="628" y="8"/>
                </a:cubicBezTo>
                <a:cubicBezTo>
                  <a:pt x="627" y="8"/>
                  <a:pt x="627" y="9"/>
                  <a:pt x="627" y="9"/>
                </a:cubicBezTo>
                <a:cubicBezTo>
                  <a:pt x="631" y="9"/>
                  <a:pt x="635" y="9"/>
                  <a:pt x="640" y="8"/>
                </a:cubicBezTo>
                <a:cubicBezTo>
                  <a:pt x="639" y="8"/>
                  <a:pt x="639" y="8"/>
                  <a:pt x="639" y="8"/>
                </a:cubicBezTo>
                <a:cubicBezTo>
                  <a:pt x="641" y="9"/>
                  <a:pt x="645" y="9"/>
                  <a:pt x="647" y="9"/>
                </a:cubicBezTo>
                <a:cubicBezTo>
                  <a:pt x="648" y="8"/>
                  <a:pt x="649" y="9"/>
                  <a:pt x="648" y="8"/>
                </a:cubicBezTo>
                <a:cubicBezTo>
                  <a:pt x="655" y="11"/>
                  <a:pt x="662" y="6"/>
                  <a:pt x="668" y="9"/>
                </a:cubicBezTo>
                <a:cubicBezTo>
                  <a:pt x="667" y="9"/>
                  <a:pt x="666" y="9"/>
                  <a:pt x="666" y="9"/>
                </a:cubicBezTo>
                <a:cubicBezTo>
                  <a:pt x="672" y="9"/>
                  <a:pt x="672" y="9"/>
                  <a:pt x="672" y="9"/>
                </a:cubicBezTo>
                <a:cubicBezTo>
                  <a:pt x="671" y="8"/>
                  <a:pt x="671" y="8"/>
                  <a:pt x="670" y="7"/>
                </a:cubicBezTo>
                <a:cubicBezTo>
                  <a:pt x="671" y="7"/>
                  <a:pt x="672" y="6"/>
                  <a:pt x="673" y="6"/>
                </a:cubicBezTo>
                <a:cubicBezTo>
                  <a:pt x="671" y="7"/>
                  <a:pt x="673" y="8"/>
                  <a:pt x="674" y="8"/>
                </a:cubicBezTo>
                <a:cubicBezTo>
                  <a:pt x="674" y="8"/>
                  <a:pt x="675" y="8"/>
                  <a:pt x="675" y="8"/>
                </a:cubicBezTo>
                <a:cubicBezTo>
                  <a:pt x="677" y="9"/>
                  <a:pt x="675" y="6"/>
                  <a:pt x="679" y="7"/>
                </a:cubicBezTo>
                <a:cubicBezTo>
                  <a:pt x="679" y="7"/>
                  <a:pt x="679" y="7"/>
                  <a:pt x="679" y="7"/>
                </a:cubicBezTo>
                <a:cubicBezTo>
                  <a:pt x="680" y="7"/>
                  <a:pt x="681" y="6"/>
                  <a:pt x="683" y="7"/>
                </a:cubicBezTo>
                <a:cubicBezTo>
                  <a:pt x="683" y="8"/>
                  <a:pt x="681" y="7"/>
                  <a:pt x="681" y="8"/>
                </a:cubicBezTo>
                <a:cubicBezTo>
                  <a:pt x="683" y="8"/>
                  <a:pt x="685" y="6"/>
                  <a:pt x="687" y="7"/>
                </a:cubicBezTo>
                <a:cubicBezTo>
                  <a:pt x="686" y="7"/>
                  <a:pt x="685" y="7"/>
                  <a:pt x="684" y="8"/>
                </a:cubicBezTo>
                <a:cubicBezTo>
                  <a:pt x="686" y="9"/>
                  <a:pt x="686" y="8"/>
                  <a:pt x="688" y="9"/>
                </a:cubicBezTo>
                <a:cubicBezTo>
                  <a:pt x="688" y="9"/>
                  <a:pt x="688" y="9"/>
                  <a:pt x="688" y="9"/>
                </a:cubicBezTo>
                <a:cubicBezTo>
                  <a:pt x="691" y="9"/>
                  <a:pt x="691" y="9"/>
                  <a:pt x="691" y="9"/>
                </a:cubicBezTo>
                <a:cubicBezTo>
                  <a:pt x="691" y="9"/>
                  <a:pt x="691" y="9"/>
                  <a:pt x="691" y="9"/>
                </a:cubicBezTo>
                <a:cubicBezTo>
                  <a:pt x="693" y="6"/>
                  <a:pt x="696" y="8"/>
                  <a:pt x="700" y="7"/>
                </a:cubicBezTo>
                <a:cubicBezTo>
                  <a:pt x="696" y="8"/>
                  <a:pt x="699" y="8"/>
                  <a:pt x="699" y="9"/>
                </a:cubicBezTo>
                <a:cubicBezTo>
                  <a:pt x="700" y="9"/>
                  <a:pt x="701" y="9"/>
                  <a:pt x="701" y="10"/>
                </a:cubicBezTo>
                <a:cubicBezTo>
                  <a:pt x="702" y="9"/>
                  <a:pt x="703" y="11"/>
                  <a:pt x="706" y="9"/>
                </a:cubicBezTo>
                <a:cubicBezTo>
                  <a:pt x="706" y="10"/>
                  <a:pt x="708" y="9"/>
                  <a:pt x="707" y="10"/>
                </a:cubicBezTo>
                <a:cubicBezTo>
                  <a:pt x="709" y="10"/>
                  <a:pt x="707" y="9"/>
                  <a:pt x="707" y="9"/>
                </a:cubicBezTo>
                <a:cubicBezTo>
                  <a:pt x="710" y="8"/>
                  <a:pt x="715" y="11"/>
                  <a:pt x="720" y="9"/>
                </a:cubicBezTo>
                <a:cubicBezTo>
                  <a:pt x="724" y="8"/>
                  <a:pt x="725" y="7"/>
                  <a:pt x="729" y="6"/>
                </a:cubicBezTo>
                <a:cubicBezTo>
                  <a:pt x="730" y="7"/>
                  <a:pt x="728" y="7"/>
                  <a:pt x="728" y="7"/>
                </a:cubicBezTo>
                <a:cubicBezTo>
                  <a:pt x="730" y="8"/>
                  <a:pt x="731" y="8"/>
                  <a:pt x="733" y="7"/>
                </a:cubicBezTo>
                <a:cubicBezTo>
                  <a:pt x="733" y="8"/>
                  <a:pt x="733" y="8"/>
                  <a:pt x="734" y="9"/>
                </a:cubicBezTo>
                <a:cubicBezTo>
                  <a:pt x="735" y="8"/>
                  <a:pt x="735" y="7"/>
                  <a:pt x="737" y="8"/>
                </a:cubicBezTo>
                <a:cubicBezTo>
                  <a:pt x="737" y="8"/>
                  <a:pt x="736" y="9"/>
                  <a:pt x="735" y="9"/>
                </a:cubicBezTo>
                <a:cubicBezTo>
                  <a:pt x="737" y="9"/>
                  <a:pt x="739" y="8"/>
                  <a:pt x="741" y="8"/>
                </a:cubicBezTo>
                <a:cubicBezTo>
                  <a:pt x="742" y="9"/>
                  <a:pt x="740" y="9"/>
                  <a:pt x="739" y="9"/>
                </a:cubicBezTo>
                <a:cubicBezTo>
                  <a:pt x="742" y="9"/>
                  <a:pt x="745" y="9"/>
                  <a:pt x="746" y="8"/>
                </a:cubicBezTo>
                <a:cubicBezTo>
                  <a:pt x="744" y="7"/>
                  <a:pt x="744" y="7"/>
                  <a:pt x="744" y="7"/>
                </a:cubicBezTo>
                <a:cubicBezTo>
                  <a:pt x="745" y="7"/>
                  <a:pt x="745" y="8"/>
                  <a:pt x="744" y="8"/>
                </a:cubicBezTo>
                <a:cubicBezTo>
                  <a:pt x="742" y="9"/>
                  <a:pt x="741" y="8"/>
                  <a:pt x="741" y="8"/>
                </a:cubicBezTo>
                <a:cubicBezTo>
                  <a:pt x="743" y="7"/>
                  <a:pt x="743" y="7"/>
                  <a:pt x="743" y="7"/>
                </a:cubicBezTo>
                <a:cubicBezTo>
                  <a:pt x="741" y="5"/>
                  <a:pt x="737" y="8"/>
                  <a:pt x="734" y="8"/>
                </a:cubicBezTo>
                <a:cubicBezTo>
                  <a:pt x="735" y="6"/>
                  <a:pt x="735" y="6"/>
                  <a:pt x="735" y="6"/>
                </a:cubicBezTo>
                <a:cubicBezTo>
                  <a:pt x="733" y="7"/>
                  <a:pt x="733" y="7"/>
                  <a:pt x="733" y="7"/>
                </a:cubicBezTo>
                <a:cubicBezTo>
                  <a:pt x="732" y="7"/>
                  <a:pt x="732" y="6"/>
                  <a:pt x="733" y="6"/>
                </a:cubicBezTo>
                <a:cubicBezTo>
                  <a:pt x="731" y="5"/>
                  <a:pt x="731" y="6"/>
                  <a:pt x="729" y="5"/>
                </a:cubicBezTo>
                <a:cubicBezTo>
                  <a:pt x="729" y="5"/>
                  <a:pt x="729" y="5"/>
                  <a:pt x="729" y="5"/>
                </a:cubicBezTo>
                <a:cubicBezTo>
                  <a:pt x="728" y="6"/>
                  <a:pt x="728" y="6"/>
                  <a:pt x="728" y="6"/>
                </a:cubicBezTo>
                <a:cubicBezTo>
                  <a:pt x="728" y="5"/>
                  <a:pt x="727" y="4"/>
                  <a:pt x="728" y="5"/>
                </a:cubicBezTo>
                <a:cubicBezTo>
                  <a:pt x="725" y="4"/>
                  <a:pt x="723" y="6"/>
                  <a:pt x="721" y="5"/>
                </a:cubicBezTo>
                <a:cubicBezTo>
                  <a:pt x="722" y="5"/>
                  <a:pt x="722" y="5"/>
                  <a:pt x="722" y="5"/>
                </a:cubicBezTo>
                <a:cubicBezTo>
                  <a:pt x="717" y="5"/>
                  <a:pt x="721" y="6"/>
                  <a:pt x="718" y="7"/>
                </a:cubicBezTo>
                <a:cubicBezTo>
                  <a:pt x="715" y="4"/>
                  <a:pt x="715" y="4"/>
                  <a:pt x="715" y="4"/>
                </a:cubicBezTo>
                <a:cubicBezTo>
                  <a:pt x="715" y="5"/>
                  <a:pt x="715" y="5"/>
                  <a:pt x="715" y="5"/>
                </a:cubicBezTo>
                <a:cubicBezTo>
                  <a:pt x="714" y="5"/>
                  <a:pt x="713" y="5"/>
                  <a:pt x="713" y="5"/>
                </a:cubicBezTo>
                <a:cubicBezTo>
                  <a:pt x="711" y="6"/>
                  <a:pt x="714" y="5"/>
                  <a:pt x="712" y="6"/>
                </a:cubicBezTo>
                <a:cubicBezTo>
                  <a:pt x="710" y="5"/>
                  <a:pt x="706" y="7"/>
                  <a:pt x="705" y="5"/>
                </a:cubicBezTo>
                <a:cubicBezTo>
                  <a:pt x="704" y="6"/>
                  <a:pt x="708" y="5"/>
                  <a:pt x="705" y="6"/>
                </a:cubicBezTo>
                <a:cubicBezTo>
                  <a:pt x="704" y="4"/>
                  <a:pt x="702" y="6"/>
                  <a:pt x="700" y="5"/>
                </a:cubicBezTo>
                <a:cubicBezTo>
                  <a:pt x="700" y="4"/>
                  <a:pt x="703" y="5"/>
                  <a:pt x="700" y="4"/>
                </a:cubicBezTo>
                <a:cubicBezTo>
                  <a:pt x="699" y="6"/>
                  <a:pt x="696" y="4"/>
                  <a:pt x="694" y="4"/>
                </a:cubicBezTo>
                <a:cubicBezTo>
                  <a:pt x="694" y="5"/>
                  <a:pt x="690" y="4"/>
                  <a:pt x="687" y="5"/>
                </a:cubicBezTo>
                <a:cubicBezTo>
                  <a:pt x="687" y="4"/>
                  <a:pt x="681" y="4"/>
                  <a:pt x="678" y="4"/>
                </a:cubicBezTo>
                <a:cubicBezTo>
                  <a:pt x="678" y="3"/>
                  <a:pt x="678" y="3"/>
                  <a:pt x="678" y="3"/>
                </a:cubicBezTo>
                <a:cubicBezTo>
                  <a:pt x="678" y="5"/>
                  <a:pt x="675" y="5"/>
                  <a:pt x="672" y="5"/>
                </a:cubicBezTo>
                <a:cubicBezTo>
                  <a:pt x="672" y="4"/>
                  <a:pt x="673" y="4"/>
                  <a:pt x="674" y="3"/>
                </a:cubicBezTo>
                <a:cubicBezTo>
                  <a:pt x="672" y="3"/>
                  <a:pt x="672" y="3"/>
                  <a:pt x="672" y="3"/>
                </a:cubicBezTo>
                <a:cubicBezTo>
                  <a:pt x="671" y="4"/>
                  <a:pt x="671" y="4"/>
                  <a:pt x="669" y="4"/>
                </a:cubicBezTo>
                <a:cubicBezTo>
                  <a:pt x="670" y="3"/>
                  <a:pt x="670" y="3"/>
                  <a:pt x="670" y="3"/>
                </a:cubicBezTo>
                <a:cubicBezTo>
                  <a:pt x="667" y="3"/>
                  <a:pt x="664" y="4"/>
                  <a:pt x="661" y="4"/>
                </a:cubicBezTo>
                <a:cubicBezTo>
                  <a:pt x="661" y="5"/>
                  <a:pt x="664" y="6"/>
                  <a:pt x="660" y="7"/>
                </a:cubicBezTo>
                <a:cubicBezTo>
                  <a:pt x="660" y="7"/>
                  <a:pt x="660" y="6"/>
                  <a:pt x="661" y="5"/>
                </a:cubicBezTo>
                <a:cubicBezTo>
                  <a:pt x="660" y="6"/>
                  <a:pt x="660" y="6"/>
                  <a:pt x="659" y="6"/>
                </a:cubicBezTo>
                <a:cubicBezTo>
                  <a:pt x="660" y="5"/>
                  <a:pt x="660" y="5"/>
                  <a:pt x="660" y="5"/>
                </a:cubicBezTo>
                <a:cubicBezTo>
                  <a:pt x="659" y="4"/>
                  <a:pt x="660" y="6"/>
                  <a:pt x="658" y="5"/>
                </a:cubicBezTo>
                <a:cubicBezTo>
                  <a:pt x="658" y="5"/>
                  <a:pt x="657" y="5"/>
                  <a:pt x="657" y="4"/>
                </a:cubicBezTo>
                <a:cubicBezTo>
                  <a:pt x="658" y="4"/>
                  <a:pt x="659" y="5"/>
                  <a:pt x="659" y="4"/>
                </a:cubicBezTo>
                <a:cubicBezTo>
                  <a:pt x="658" y="4"/>
                  <a:pt x="656" y="4"/>
                  <a:pt x="655" y="3"/>
                </a:cubicBezTo>
                <a:cubicBezTo>
                  <a:pt x="655" y="3"/>
                  <a:pt x="655" y="4"/>
                  <a:pt x="654" y="4"/>
                </a:cubicBezTo>
                <a:cubicBezTo>
                  <a:pt x="652" y="4"/>
                  <a:pt x="653" y="3"/>
                  <a:pt x="652" y="3"/>
                </a:cubicBezTo>
                <a:cubicBezTo>
                  <a:pt x="651" y="3"/>
                  <a:pt x="649" y="3"/>
                  <a:pt x="649" y="4"/>
                </a:cubicBezTo>
                <a:cubicBezTo>
                  <a:pt x="648" y="4"/>
                  <a:pt x="648" y="3"/>
                  <a:pt x="648" y="3"/>
                </a:cubicBezTo>
                <a:cubicBezTo>
                  <a:pt x="647" y="4"/>
                  <a:pt x="641" y="3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38" y="6"/>
                  <a:pt x="633" y="4"/>
                  <a:pt x="629" y="5"/>
                </a:cubicBezTo>
                <a:cubicBezTo>
                  <a:pt x="629" y="4"/>
                  <a:pt x="629" y="4"/>
                  <a:pt x="629" y="4"/>
                </a:cubicBezTo>
                <a:cubicBezTo>
                  <a:pt x="626" y="5"/>
                  <a:pt x="623" y="4"/>
                  <a:pt x="621" y="5"/>
                </a:cubicBezTo>
                <a:cubicBezTo>
                  <a:pt x="620" y="5"/>
                  <a:pt x="619" y="5"/>
                  <a:pt x="619" y="4"/>
                </a:cubicBezTo>
                <a:cubicBezTo>
                  <a:pt x="617" y="4"/>
                  <a:pt x="617" y="5"/>
                  <a:pt x="614" y="4"/>
                </a:cubicBezTo>
                <a:cubicBezTo>
                  <a:pt x="616" y="3"/>
                  <a:pt x="613" y="4"/>
                  <a:pt x="616" y="4"/>
                </a:cubicBezTo>
                <a:cubicBezTo>
                  <a:pt x="613" y="3"/>
                  <a:pt x="612" y="3"/>
                  <a:pt x="610" y="4"/>
                </a:cubicBezTo>
                <a:cubicBezTo>
                  <a:pt x="611" y="3"/>
                  <a:pt x="607" y="2"/>
                  <a:pt x="606" y="3"/>
                </a:cubicBezTo>
                <a:cubicBezTo>
                  <a:pt x="608" y="3"/>
                  <a:pt x="608" y="3"/>
                  <a:pt x="608" y="3"/>
                </a:cubicBezTo>
                <a:cubicBezTo>
                  <a:pt x="607" y="4"/>
                  <a:pt x="605" y="4"/>
                  <a:pt x="604" y="3"/>
                </a:cubicBezTo>
                <a:cubicBezTo>
                  <a:pt x="605" y="2"/>
                  <a:pt x="605" y="2"/>
                  <a:pt x="605" y="2"/>
                </a:cubicBezTo>
                <a:cubicBezTo>
                  <a:pt x="599" y="1"/>
                  <a:pt x="595" y="5"/>
                  <a:pt x="590" y="2"/>
                </a:cubicBezTo>
                <a:cubicBezTo>
                  <a:pt x="589" y="3"/>
                  <a:pt x="593" y="3"/>
                  <a:pt x="592" y="4"/>
                </a:cubicBezTo>
                <a:cubicBezTo>
                  <a:pt x="589" y="4"/>
                  <a:pt x="587" y="2"/>
                  <a:pt x="586" y="2"/>
                </a:cubicBezTo>
                <a:cubicBezTo>
                  <a:pt x="582" y="1"/>
                  <a:pt x="583" y="4"/>
                  <a:pt x="579" y="3"/>
                </a:cubicBezTo>
                <a:cubicBezTo>
                  <a:pt x="579" y="4"/>
                  <a:pt x="580" y="5"/>
                  <a:pt x="577" y="5"/>
                </a:cubicBezTo>
                <a:cubicBezTo>
                  <a:pt x="575" y="5"/>
                  <a:pt x="574" y="3"/>
                  <a:pt x="576" y="3"/>
                </a:cubicBezTo>
                <a:cubicBezTo>
                  <a:pt x="576" y="3"/>
                  <a:pt x="577" y="3"/>
                  <a:pt x="576" y="3"/>
                </a:cubicBezTo>
                <a:cubicBezTo>
                  <a:pt x="577" y="3"/>
                  <a:pt x="578" y="3"/>
                  <a:pt x="577" y="2"/>
                </a:cubicBezTo>
                <a:cubicBezTo>
                  <a:pt x="577" y="3"/>
                  <a:pt x="577" y="3"/>
                  <a:pt x="577" y="3"/>
                </a:cubicBezTo>
                <a:cubicBezTo>
                  <a:pt x="576" y="2"/>
                  <a:pt x="572" y="3"/>
                  <a:pt x="573" y="2"/>
                </a:cubicBezTo>
                <a:cubicBezTo>
                  <a:pt x="571" y="2"/>
                  <a:pt x="572" y="3"/>
                  <a:pt x="574" y="3"/>
                </a:cubicBezTo>
                <a:cubicBezTo>
                  <a:pt x="570" y="2"/>
                  <a:pt x="568" y="3"/>
                  <a:pt x="565" y="2"/>
                </a:cubicBezTo>
                <a:cubicBezTo>
                  <a:pt x="566" y="3"/>
                  <a:pt x="566" y="3"/>
                  <a:pt x="566" y="3"/>
                </a:cubicBezTo>
                <a:cubicBezTo>
                  <a:pt x="561" y="2"/>
                  <a:pt x="563" y="4"/>
                  <a:pt x="560" y="4"/>
                </a:cubicBezTo>
                <a:cubicBezTo>
                  <a:pt x="558" y="3"/>
                  <a:pt x="561" y="2"/>
                  <a:pt x="557" y="3"/>
                </a:cubicBezTo>
                <a:cubicBezTo>
                  <a:pt x="555" y="3"/>
                  <a:pt x="557" y="2"/>
                  <a:pt x="558" y="1"/>
                </a:cubicBezTo>
                <a:cubicBezTo>
                  <a:pt x="555" y="2"/>
                  <a:pt x="552" y="1"/>
                  <a:pt x="550" y="1"/>
                </a:cubicBezTo>
                <a:cubicBezTo>
                  <a:pt x="552" y="0"/>
                  <a:pt x="552" y="0"/>
                  <a:pt x="552" y="0"/>
                </a:cubicBezTo>
                <a:cubicBezTo>
                  <a:pt x="551" y="0"/>
                  <a:pt x="550" y="0"/>
                  <a:pt x="549" y="0"/>
                </a:cubicBezTo>
                <a:cubicBezTo>
                  <a:pt x="550" y="1"/>
                  <a:pt x="550" y="1"/>
                  <a:pt x="550" y="1"/>
                </a:cubicBezTo>
                <a:cubicBezTo>
                  <a:pt x="549" y="1"/>
                  <a:pt x="548" y="1"/>
                  <a:pt x="548" y="1"/>
                </a:cubicBezTo>
                <a:cubicBezTo>
                  <a:pt x="547" y="1"/>
                  <a:pt x="549" y="2"/>
                  <a:pt x="547" y="3"/>
                </a:cubicBezTo>
                <a:cubicBezTo>
                  <a:pt x="546" y="3"/>
                  <a:pt x="543" y="4"/>
                  <a:pt x="543" y="3"/>
                </a:cubicBezTo>
                <a:cubicBezTo>
                  <a:pt x="547" y="3"/>
                  <a:pt x="542" y="1"/>
                  <a:pt x="546" y="1"/>
                </a:cubicBezTo>
                <a:cubicBezTo>
                  <a:pt x="545" y="1"/>
                  <a:pt x="544" y="1"/>
                  <a:pt x="543" y="1"/>
                </a:cubicBezTo>
                <a:cubicBezTo>
                  <a:pt x="543" y="1"/>
                  <a:pt x="543" y="1"/>
                  <a:pt x="544" y="1"/>
                </a:cubicBezTo>
                <a:cubicBezTo>
                  <a:pt x="540" y="0"/>
                  <a:pt x="542" y="2"/>
                  <a:pt x="538" y="2"/>
                </a:cubicBezTo>
                <a:cubicBezTo>
                  <a:pt x="538" y="1"/>
                  <a:pt x="537" y="1"/>
                  <a:pt x="536" y="1"/>
                </a:cubicBezTo>
                <a:cubicBezTo>
                  <a:pt x="538" y="1"/>
                  <a:pt x="537" y="2"/>
                  <a:pt x="536" y="3"/>
                </a:cubicBezTo>
                <a:cubicBezTo>
                  <a:pt x="533" y="2"/>
                  <a:pt x="533" y="3"/>
                  <a:pt x="531" y="3"/>
                </a:cubicBezTo>
                <a:cubicBezTo>
                  <a:pt x="533" y="3"/>
                  <a:pt x="533" y="3"/>
                  <a:pt x="533" y="3"/>
                </a:cubicBezTo>
                <a:cubicBezTo>
                  <a:pt x="532" y="4"/>
                  <a:pt x="531" y="4"/>
                  <a:pt x="529" y="4"/>
                </a:cubicBezTo>
                <a:cubicBezTo>
                  <a:pt x="529" y="4"/>
                  <a:pt x="531" y="4"/>
                  <a:pt x="530" y="3"/>
                </a:cubicBezTo>
                <a:cubicBezTo>
                  <a:pt x="528" y="5"/>
                  <a:pt x="526" y="2"/>
                  <a:pt x="523" y="3"/>
                </a:cubicBezTo>
                <a:cubicBezTo>
                  <a:pt x="522" y="3"/>
                  <a:pt x="523" y="2"/>
                  <a:pt x="522" y="1"/>
                </a:cubicBezTo>
                <a:cubicBezTo>
                  <a:pt x="519" y="2"/>
                  <a:pt x="519" y="0"/>
                  <a:pt x="515" y="1"/>
                </a:cubicBezTo>
                <a:cubicBezTo>
                  <a:pt x="516" y="2"/>
                  <a:pt x="516" y="2"/>
                  <a:pt x="514" y="3"/>
                </a:cubicBezTo>
                <a:cubicBezTo>
                  <a:pt x="519" y="2"/>
                  <a:pt x="519" y="2"/>
                  <a:pt x="519" y="2"/>
                </a:cubicBezTo>
                <a:cubicBezTo>
                  <a:pt x="516" y="4"/>
                  <a:pt x="516" y="4"/>
                  <a:pt x="516" y="4"/>
                </a:cubicBezTo>
                <a:cubicBezTo>
                  <a:pt x="518" y="4"/>
                  <a:pt x="519" y="3"/>
                  <a:pt x="520" y="3"/>
                </a:cubicBezTo>
                <a:cubicBezTo>
                  <a:pt x="519" y="4"/>
                  <a:pt x="519" y="4"/>
                  <a:pt x="520" y="4"/>
                </a:cubicBezTo>
                <a:cubicBezTo>
                  <a:pt x="517" y="3"/>
                  <a:pt x="515" y="5"/>
                  <a:pt x="513" y="4"/>
                </a:cubicBezTo>
                <a:cubicBezTo>
                  <a:pt x="513" y="2"/>
                  <a:pt x="513" y="2"/>
                  <a:pt x="513" y="2"/>
                </a:cubicBezTo>
                <a:cubicBezTo>
                  <a:pt x="509" y="1"/>
                  <a:pt x="506" y="3"/>
                  <a:pt x="501" y="3"/>
                </a:cubicBezTo>
                <a:cubicBezTo>
                  <a:pt x="503" y="3"/>
                  <a:pt x="503" y="3"/>
                  <a:pt x="503" y="3"/>
                </a:cubicBezTo>
                <a:cubicBezTo>
                  <a:pt x="502" y="4"/>
                  <a:pt x="500" y="3"/>
                  <a:pt x="498" y="3"/>
                </a:cubicBezTo>
                <a:cubicBezTo>
                  <a:pt x="498" y="3"/>
                  <a:pt x="497" y="2"/>
                  <a:pt x="496" y="2"/>
                </a:cubicBezTo>
                <a:cubicBezTo>
                  <a:pt x="496" y="2"/>
                  <a:pt x="493" y="2"/>
                  <a:pt x="492" y="3"/>
                </a:cubicBezTo>
                <a:cubicBezTo>
                  <a:pt x="490" y="2"/>
                  <a:pt x="490" y="2"/>
                  <a:pt x="490" y="2"/>
                </a:cubicBezTo>
                <a:cubicBezTo>
                  <a:pt x="486" y="2"/>
                  <a:pt x="485" y="5"/>
                  <a:pt x="482" y="4"/>
                </a:cubicBezTo>
                <a:cubicBezTo>
                  <a:pt x="483" y="4"/>
                  <a:pt x="481" y="3"/>
                  <a:pt x="484" y="2"/>
                </a:cubicBezTo>
                <a:cubicBezTo>
                  <a:pt x="482" y="2"/>
                  <a:pt x="481" y="2"/>
                  <a:pt x="481" y="3"/>
                </a:cubicBezTo>
                <a:cubicBezTo>
                  <a:pt x="480" y="2"/>
                  <a:pt x="477" y="4"/>
                  <a:pt x="476" y="3"/>
                </a:cubicBezTo>
                <a:cubicBezTo>
                  <a:pt x="476" y="3"/>
                  <a:pt x="476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4" y="4"/>
                  <a:pt x="472" y="4"/>
                  <a:pt x="473" y="5"/>
                </a:cubicBezTo>
                <a:cubicBezTo>
                  <a:pt x="469" y="3"/>
                  <a:pt x="462" y="5"/>
                  <a:pt x="458" y="3"/>
                </a:cubicBezTo>
                <a:cubicBezTo>
                  <a:pt x="456" y="3"/>
                  <a:pt x="452" y="4"/>
                  <a:pt x="450" y="4"/>
                </a:cubicBezTo>
                <a:cubicBezTo>
                  <a:pt x="450" y="4"/>
                  <a:pt x="450" y="3"/>
                  <a:pt x="450" y="3"/>
                </a:cubicBezTo>
                <a:cubicBezTo>
                  <a:pt x="447" y="3"/>
                  <a:pt x="448" y="6"/>
                  <a:pt x="444" y="5"/>
                </a:cubicBezTo>
                <a:cubicBezTo>
                  <a:pt x="442" y="4"/>
                  <a:pt x="446" y="4"/>
                  <a:pt x="445" y="4"/>
                </a:cubicBezTo>
                <a:cubicBezTo>
                  <a:pt x="444" y="1"/>
                  <a:pt x="440" y="4"/>
                  <a:pt x="437" y="3"/>
                </a:cubicBezTo>
                <a:cubicBezTo>
                  <a:pt x="438" y="2"/>
                  <a:pt x="438" y="2"/>
                  <a:pt x="438" y="2"/>
                </a:cubicBezTo>
                <a:cubicBezTo>
                  <a:pt x="436" y="2"/>
                  <a:pt x="433" y="3"/>
                  <a:pt x="430" y="3"/>
                </a:cubicBezTo>
                <a:cubicBezTo>
                  <a:pt x="430" y="3"/>
                  <a:pt x="430" y="3"/>
                  <a:pt x="430" y="3"/>
                </a:cubicBezTo>
                <a:cubicBezTo>
                  <a:pt x="427" y="4"/>
                  <a:pt x="423" y="5"/>
                  <a:pt x="420" y="5"/>
                </a:cubicBezTo>
                <a:cubicBezTo>
                  <a:pt x="421" y="4"/>
                  <a:pt x="421" y="4"/>
                  <a:pt x="420" y="3"/>
                </a:cubicBezTo>
                <a:cubicBezTo>
                  <a:pt x="419" y="4"/>
                  <a:pt x="421" y="5"/>
                  <a:pt x="418" y="5"/>
                </a:cubicBezTo>
                <a:cubicBezTo>
                  <a:pt x="417" y="5"/>
                  <a:pt x="415" y="4"/>
                  <a:pt x="415" y="3"/>
                </a:cubicBezTo>
                <a:cubicBezTo>
                  <a:pt x="417" y="3"/>
                  <a:pt x="417" y="3"/>
                  <a:pt x="417" y="3"/>
                </a:cubicBezTo>
                <a:cubicBezTo>
                  <a:pt x="416" y="2"/>
                  <a:pt x="414" y="3"/>
                  <a:pt x="412" y="3"/>
                </a:cubicBezTo>
                <a:cubicBezTo>
                  <a:pt x="413" y="2"/>
                  <a:pt x="413" y="2"/>
                  <a:pt x="413" y="2"/>
                </a:cubicBezTo>
                <a:cubicBezTo>
                  <a:pt x="408" y="3"/>
                  <a:pt x="408" y="4"/>
                  <a:pt x="404" y="4"/>
                </a:cubicBezTo>
                <a:cubicBezTo>
                  <a:pt x="404" y="4"/>
                  <a:pt x="404" y="4"/>
                  <a:pt x="404" y="4"/>
                </a:cubicBezTo>
                <a:cubicBezTo>
                  <a:pt x="402" y="6"/>
                  <a:pt x="402" y="4"/>
                  <a:pt x="400" y="5"/>
                </a:cubicBezTo>
                <a:cubicBezTo>
                  <a:pt x="399" y="3"/>
                  <a:pt x="399" y="3"/>
                  <a:pt x="399" y="3"/>
                </a:cubicBezTo>
                <a:cubicBezTo>
                  <a:pt x="397" y="4"/>
                  <a:pt x="393" y="5"/>
                  <a:pt x="390" y="5"/>
                </a:cubicBezTo>
                <a:cubicBezTo>
                  <a:pt x="392" y="4"/>
                  <a:pt x="395" y="3"/>
                  <a:pt x="398" y="3"/>
                </a:cubicBezTo>
                <a:cubicBezTo>
                  <a:pt x="396" y="3"/>
                  <a:pt x="392" y="3"/>
                  <a:pt x="391" y="3"/>
                </a:cubicBezTo>
                <a:cubicBezTo>
                  <a:pt x="392" y="3"/>
                  <a:pt x="393" y="3"/>
                  <a:pt x="393" y="3"/>
                </a:cubicBezTo>
                <a:cubicBezTo>
                  <a:pt x="391" y="4"/>
                  <a:pt x="389" y="5"/>
                  <a:pt x="385" y="5"/>
                </a:cubicBezTo>
                <a:cubicBezTo>
                  <a:pt x="386" y="2"/>
                  <a:pt x="377" y="4"/>
                  <a:pt x="375" y="2"/>
                </a:cubicBezTo>
                <a:cubicBezTo>
                  <a:pt x="369" y="3"/>
                  <a:pt x="363" y="1"/>
                  <a:pt x="357" y="2"/>
                </a:cubicBezTo>
                <a:cubicBezTo>
                  <a:pt x="359" y="4"/>
                  <a:pt x="355" y="2"/>
                  <a:pt x="355" y="4"/>
                </a:cubicBezTo>
                <a:cubicBezTo>
                  <a:pt x="354" y="4"/>
                  <a:pt x="353" y="4"/>
                  <a:pt x="353" y="4"/>
                </a:cubicBezTo>
                <a:cubicBezTo>
                  <a:pt x="348" y="3"/>
                  <a:pt x="348" y="3"/>
                  <a:pt x="348" y="3"/>
                </a:cubicBezTo>
                <a:cubicBezTo>
                  <a:pt x="347" y="2"/>
                  <a:pt x="350" y="2"/>
                  <a:pt x="350" y="1"/>
                </a:cubicBezTo>
                <a:cubicBezTo>
                  <a:pt x="346" y="1"/>
                  <a:pt x="348" y="0"/>
                  <a:pt x="346" y="0"/>
                </a:cubicBezTo>
                <a:cubicBezTo>
                  <a:pt x="346" y="1"/>
                  <a:pt x="345" y="1"/>
                  <a:pt x="343" y="1"/>
                </a:cubicBezTo>
                <a:cubicBezTo>
                  <a:pt x="346" y="2"/>
                  <a:pt x="346" y="2"/>
                  <a:pt x="346" y="2"/>
                </a:cubicBezTo>
                <a:cubicBezTo>
                  <a:pt x="341" y="3"/>
                  <a:pt x="341" y="0"/>
                  <a:pt x="337" y="1"/>
                </a:cubicBezTo>
                <a:cubicBezTo>
                  <a:pt x="338" y="0"/>
                  <a:pt x="338" y="0"/>
                  <a:pt x="338" y="0"/>
                </a:cubicBezTo>
                <a:cubicBezTo>
                  <a:pt x="336" y="1"/>
                  <a:pt x="329" y="0"/>
                  <a:pt x="327" y="2"/>
                </a:cubicBezTo>
                <a:cubicBezTo>
                  <a:pt x="326" y="2"/>
                  <a:pt x="326" y="1"/>
                  <a:pt x="327" y="1"/>
                </a:cubicBezTo>
                <a:cubicBezTo>
                  <a:pt x="321" y="1"/>
                  <a:pt x="314" y="3"/>
                  <a:pt x="309" y="2"/>
                </a:cubicBezTo>
                <a:cubicBezTo>
                  <a:pt x="310" y="1"/>
                  <a:pt x="310" y="1"/>
                  <a:pt x="310" y="1"/>
                </a:cubicBezTo>
                <a:cubicBezTo>
                  <a:pt x="309" y="2"/>
                  <a:pt x="308" y="2"/>
                  <a:pt x="306" y="2"/>
                </a:cubicBezTo>
                <a:cubicBezTo>
                  <a:pt x="307" y="2"/>
                  <a:pt x="307" y="1"/>
                  <a:pt x="306" y="1"/>
                </a:cubicBezTo>
                <a:cubicBezTo>
                  <a:pt x="306" y="1"/>
                  <a:pt x="304" y="2"/>
                  <a:pt x="302" y="2"/>
                </a:cubicBezTo>
                <a:cubicBezTo>
                  <a:pt x="303" y="1"/>
                  <a:pt x="303" y="1"/>
                  <a:pt x="303" y="1"/>
                </a:cubicBezTo>
                <a:cubicBezTo>
                  <a:pt x="298" y="0"/>
                  <a:pt x="295" y="3"/>
                  <a:pt x="290" y="3"/>
                </a:cubicBezTo>
                <a:cubicBezTo>
                  <a:pt x="290" y="2"/>
                  <a:pt x="285" y="1"/>
                  <a:pt x="283" y="1"/>
                </a:cubicBezTo>
                <a:cubicBezTo>
                  <a:pt x="283" y="0"/>
                  <a:pt x="283" y="0"/>
                  <a:pt x="283" y="0"/>
                </a:cubicBezTo>
                <a:cubicBezTo>
                  <a:pt x="276" y="0"/>
                  <a:pt x="272" y="2"/>
                  <a:pt x="266" y="3"/>
                </a:cubicBezTo>
                <a:cubicBezTo>
                  <a:pt x="262" y="1"/>
                  <a:pt x="253" y="2"/>
                  <a:pt x="247" y="1"/>
                </a:cubicBezTo>
                <a:cubicBezTo>
                  <a:pt x="248" y="1"/>
                  <a:pt x="246" y="2"/>
                  <a:pt x="245" y="2"/>
                </a:cubicBezTo>
                <a:cubicBezTo>
                  <a:pt x="244" y="2"/>
                  <a:pt x="241" y="4"/>
                  <a:pt x="242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1" y="0"/>
                  <a:pt x="238" y="1"/>
                  <a:pt x="236" y="1"/>
                </a:cubicBezTo>
                <a:cubicBezTo>
                  <a:pt x="235" y="3"/>
                  <a:pt x="235" y="3"/>
                  <a:pt x="235" y="3"/>
                </a:cubicBezTo>
                <a:cubicBezTo>
                  <a:pt x="229" y="0"/>
                  <a:pt x="220" y="4"/>
                  <a:pt x="216" y="1"/>
                </a:cubicBezTo>
                <a:cubicBezTo>
                  <a:pt x="215" y="2"/>
                  <a:pt x="213" y="2"/>
                  <a:pt x="212" y="2"/>
                </a:cubicBezTo>
                <a:cubicBezTo>
                  <a:pt x="212" y="1"/>
                  <a:pt x="212" y="1"/>
                  <a:pt x="212" y="1"/>
                </a:cubicBezTo>
                <a:cubicBezTo>
                  <a:pt x="208" y="1"/>
                  <a:pt x="206" y="1"/>
                  <a:pt x="201" y="1"/>
                </a:cubicBezTo>
                <a:cubicBezTo>
                  <a:pt x="202" y="0"/>
                  <a:pt x="202" y="0"/>
                  <a:pt x="202" y="0"/>
                </a:cubicBezTo>
                <a:cubicBezTo>
                  <a:pt x="199" y="0"/>
                  <a:pt x="198" y="3"/>
                  <a:pt x="195" y="3"/>
                </a:cubicBezTo>
                <a:cubicBezTo>
                  <a:pt x="195" y="2"/>
                  <a:pt x="195" y="2"/>
                  <a:pt x="195" y="2"/>
                </a:cubicBezTo>
                <a:cubicBezTo>
                  <a:pt x="190" y="2"/>
                  <a:pt x="185" y="0"/>
                  <a:pt x="180" y="2"/>
                </a:cubicBezTo>
                <a:cubicBezTo>
                  <a:pt x="180" y="2"/>
                  <a:pt x="180" y="1"/>
                  <a:pt x="181" y="1"/>
                </a:cubicBezTo>
                <a:cubicBezTo>
                  <a:pt x="179" y="1"/>
                  <a:pt x="172" y="0"/>
                  <a:pt x="173" y="2"/>
                </a:cubicBezTo>
                <a:cubicBezTo>
                  <a:pt x="173" y="1"/>
                  <a:pt x="168" y="2"/>
                  <a:pt x="165" y="3"/>
                </a:cubicBezTo>
                <a:cubicBezTo>
                  <a:pt x="165" y="2"/>
                  <a:pt x="165" y="2"/>
                  <a:pt x="165" y="2"/>
                </a:cubicBezTo>
                <a:cubicBezTo>
                  <a:pt x="163" y="3"/>
                  <a:pt x="163" y="3"/>
                  <a:pt x="160" y="4"/>
                </a:cubicBezTo>
                <a:cubicBezTo>
                  <a:pt x="159" y="4"/>
                  <a:pt x="159" y="3"/>
                  <a:pt x="160" y="3"/>
                </a:cubicBezTo>
                <a:cubicBezTo>
                  <a:pt x="158" y="3"/>
                  <a:pt x="158" y="4"/>
                  <a:pt x="155" y="4"/>
                </a:cubicBezTo>
                <a:cubicBezTo>
                  <a:pt x="157" y="3"/>
                  <a:pt x="157" y="3"/>
                  <a:pt x="157" y="3"/>
                </a:cubicBezTo>
                <a:cubicBezTo>
                  <a:pt x="154" y="3"/>
                  <a:pt x="154" y="3"/>
                  <a:pt x="153" y="4"/>
                </a:cubicBezTo>
                <a:cubicBezTo>
                  <a:pt x="151" y="5"/>
                  <a:pt x="148" y="4"/>
                  <a:pt x="148" y="3"/>
                </a:cubicBezTo>
                <a:cubicBezTo>
                  <a:pt x="147" y="3"/>
                  <a:pt x="146" y="4"/>
                  <a:pt x="144" y="4"/>
                </a:cubicBezTo>
                <a:cubicBezTo>
                  <a:pt x="144" y="4"/>
                  <a:pt x="145" y="3"/>
                  <a:pt x="145" y="3"/>
                </a:cubicBezTo>
                <a:cubicBezTo>
                  <a:pt x="141" y="2"/>
                  <a:pt x="139" y="5"/>
                  <a:pt x="136" y="3"/>
                </a:cubicBezTo>
                <a:cubicBezTo>
                  <a:pt x="136" y="3"/>
                  <a:pt x="135" y="3"/>
                  <a:pt x="135" y="3"/>
                </a:cubicBezTo>
                <a:cubicBezTo>
                  <a:pt x="139" y="3"/>
                  <a:pt x="141" y="3"/>
                  <a:pt x="141" y="3"/>
                </a:cubicBezTo>
                <a:cubicBezTo>
                  <a:pt x="141" y="2"/>
                  <a:pt x="138" y="2"/>
                  <a:pt x="141" y="0"/>
                </a:cubicBezTo>
                <a:cubicBezTo>
                  <a:pt x="138" y="1"/>
                  <a:pt x="135" y="3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1" y="2"/>
                  <a:pt x="131" y="2"/>
                  <a:pt x="130" y="2"/>
                </a:cubicBezTo>
                <a:cubicBezTo>
                  <a:pt x="129" y="2"/>
                  <a:pt x="129" y="2"/>
                  <a:pt x="128" y="2"/>
                </a:cubicBezTo>
                <a:cubicBezTo>
                  <a:pt x="128" y="1"/>
                  <a:pt x="125" y="1"/>
                  <a:pt x="123" y="1"/>
                </a:cubicBezTo>
                <a:cubicBezTo>
                  <a:pt x="124" y="2"/>
                  <a:pt x="122" y="2"/>
                  <a:pt x="123" y="3"/>
                </a:cubicBezTo>
                <a:cubicBezTo>
                  <a:pt x="123" y="3"/>
                  <a:pt x="124" y="3"/>
                  <a:pt x="125" y="3"/>
                </a:cubicBezTo>
                <a:cubicBezTo>
                  <a:pt x="125" y="3"/>
                  <a:pt x="125" y="3"/>
                  <a:pt x="125" y="3"/>
                </a:cubicBezTo>
                <a:cubicBezTo>
                  <a:pt x="125" y="3"/>
                  <a:pt x="125" y="3"/>
                  <a:pt x="125" y="3"/>
                </a:cubicBezTo>
                <a:cubicBezTo>
                  <a:pt x="126" y="3"/>
                  <a:pt x="127" y="3"/>
                  <a:pt x="128" y="3"/>
                </a:cubicBezTo>
                <a:cubicBezTo>
                  <a:pt x="127" y="3"/>
                  <a:pt x="126" y="4"/>
                  <a:pt x="125" y="3"/>
                </a:cubicBezTo>
                <a:cubicBezTo>
                  <a:pt x="124" y="4"/>
                  <a:pt x="123" y="5"/>
                  <a:pt x="123" y="5"/>
                </a:cubicBezTo>
                <a:cubicBezTo>
                  <a:pt x="121" y="3"/>
                  <a:pt x="117" y="3"/>
                  <a:pt x="117" y="2"/>
                </a:cubicBezTo>
                <a:cubicBezTo>
                  <a:pt x="113" y="2"/>
                  <a:pt x="107" y="2"/>
                  <a:pt x="105" y="4"/>
                </a:cubicBezTo>
                <a:cubicBezTo>
                  <a:pt x="103" y="4"/>
                  <a:pt x="103" y="4"/>
                  <a:pt x="103" y="3"/>
                </a:cubicBezTo>
                <a:cubicBezTo>
                  <a:pt x="103" y="3"/>
                  <a:pt x="104" y="3"/>
                  <a:pt x="105" y="3"/>
                </a:cubicBezTo>
                <a:cubicBezTo>
                  <a:pt x="102" y="3"/>
                  <a:pt x="98" y="3"/>
                  <a:pt x="97" y="4"/>
                </a:cubicBezTo>
                <a:cubicBezTo>
                  <a:pt x="94" y="4"/>
                  <a:pt x="99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87" y="1"/>
                  <a:pt x="82" y="7"/>
                  <a:pt x="73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64" y="3"/>
                  <a:pt x="53" y="5"/>
                  <a:pt x="43" y="3"/>
                </a:cubicBezTo>
                <a:cubicBezTo>
                  <a:pt x="40" y="3"/>
                  <a:pt x="40" y="4"/>
                  <a:pt x="38" y="4"/>
                </a:cubicBezTo>
                <a:cubicBezTo>
                  <a:pt x="38" y="3"/>
                  <a:pt x="38" y="3"/>
                  <a:pt x="38" y="3"/>
                </a:cubicBezTo>
                <a:cubicBezTo>
                  <a:pt x="35" y="5"/>
                  <a:pt x="35" y="5"/>
                  <a:pt x="35" y="5"/>
                </a:cubicBezTo>
                <a:cubicBezTo>
                  <a:pt x="30" y="6"/>
                  <a:pt x="27" y="2"/>
                  <a:pt x="22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4"/>
                  <a:pt x="17" y="5"/>
                  <a:pt x="17" y="4"/>
                </a:cubicBezTo>
                <a:cubicBezTo>
                  <a:pt x="17" y="4"/>
                  <a:pt x="16" y="5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7" y="4"/>
                  <a:pt x="11" y="2"/>
                  <a:pt x="6" y="2"/>
                </a:cubicBezTo>
                <a:cubicBezTo>
                  <a:pt x="4" y="2"/>
                  <a:pt x="0" y="4"/>
                  <a:pt x="1" y="5"/>
                </a:cubicBezTo>
                <a:cubicBezTo>
                  <a:pt x="2" y="5"/>
                  <a:pt x="3" y="5"/>
                  <a:pt x="3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8"/>
                  <a:pt x="0" y="10"/>
                  <a:pt x="4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2"/>
                  <a:pt x="8" y="11"/>
                  <a:pt x="9" y="10"/>
                </a:cubicBezTo>
                <a:cubicBezTo>
                  <a:pt x="9" y="11"/>
                  <a:pt x="10" y="11"/>
                  <a:pt x="10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2" y="11"/>
                  <a:pt x="14" y="11"/>
                </a:cubicBezTo>
                <a:cubicBezTo>
                  <a:pt x="16" y="11"/>
                  <a:pt x="13" y="10"/>
                  <a:pt x="15" y="9"/>
                </a:cubicBezTo>
                <a:cubicBezTo>
                  <a:pt x="17" y="10"/>
                  <a:pt x="16" y="11"/>
                  <a:pt x="18" y="10"/>
                </a:cubicBezTo>
                <a:cubicBezTo>
                  <a:pt x="18" y="11"/>
                  <a:pt x="18" y="11"/>
                  <a:pt x="17" y="11"/>
                </a:cubicBezTo>
                <a:cubicBezTo>
                  <a:pt x="19" y="10"/>
                  <a:pt x="21" y="11"/>
                  <a:pt x="22" y="10"/>
                </a:cubicBezTo>
                <a:cubicBezTo>
                  <a:pt x="24" y="11"/>
                  <a:pt x="27" y="10"/>
                  <a:pt x="27" y="11"/>
                </a:cubicBezTo>
                <a:cubicBezTo>
                  <a:pt x="28" y="11"/>
                  <a:pt x="30" y="10"/>
                  <a:pt x="31" y="10"/>
                </a:cubicBezTo>
                <a:cubicBezTo>
                  <a:pt x="29" y="12"/>
                  <a:pt x="37" y="10"/>
                  <a:pt x="36" y="12"/>
                </a:cubicBezTo>
                <a:cubicBezTo>
                  <a:pt x="38" y="10"/>
                  <a:pt x="43" y="11"/>
                  <a:pt x="46" y="10"/>
                </a:cubicBezTo>
                <a:cubicBezTo>
                  <a:pt x="46" y="10"/>
                  <a:pt x="46" y="11"/>
                  <a:pt x="45" y="11"/>
                </a:cubicBezTo>
                <a:cubicBezTo>
                  <a:pt x="47" y="11"/>
                  <a:pt x="48" y="11"/>
                  <a:pt x="49" y="12"/>
                </a:cubicBezTo>
                <a:cubicBezTo>
                  <a:pt x="49" y="10"/>
                  <a:pt x="52" y="10"/>
                  <a:pt x="54" y="9"/>
                </a:cubicBezTo>
                <a:cubicBezTo>
                  <a:pt x="56" y="10"/>
                  <a:pt x="53" y="11"/>
                  <a:pt x="53" y="12"/>
                </a:cubicBezTo>
                <a:cubicBezTo>
                  <a:pt x="53" y="11"/>
                  <a:pt x="57" y="11"/>
                  <a:pt x="57" y="10"/>
                </a:cubicBezTo>
                <a:cubicBezTo>
                  <a:pt x="58" y="11"/>
                  <a:pt x="58" y="10"/>
                  <a:pt x="59" y="12"/>
                </a:cubicBezTo>
                <a:cubicBezTo>
                  <a:pt x="59" y="10"/>
                  <a:pt x="61" y="11"/>
                  <a:pt x="62" y="10"/>
                </a:cubicBezTo>
                <a:cubicBezTo>
                  <a:pt x="65" y="11"/>
                  <a:pt x="63" y="12"/>
                  <a:pt x="66" y="11"/>
                </a:cubicBezTo>
                <a:cubicBezTo>
                  <a:pt x="67" y="12"/>
                  <a:pt x="65" y="13"/>
                  <a:pt x="65" y="13"/>
                </a:cubicBezTo>
                <a:close/>
                <a:moveTo>
                  <a:pt x="133" y="9"/>
                </a:moveTo>
                <a:cubicBezTo>
                  <a:pt x="133" y="9"/>
                  <a:pt x="133" y="9"/>
                  <a:pt x="133" y="9"/>
                </a:cubicBezTo>
                <a:cubicBezTo>
                  <a:pt x="132" y="9"/>
                  <a:pt x="132" y="9"/>
                  <a:pt x="131" y="9"/>
                </a:cubicBezTo>
                <a:cubicBezTo>
                  <a:pt x="132" y="9"/>
                  <a:pt x="132" y="9"/>
                  <a:pt x="133" y="9"/>
                </a:cubicBezTo>
                <a:close/>
                <a:moveTo>
                  <a:pt x="138" y="9"/>
                </a:moveTo>
                <a:cubicBezTo>
                  <a:pt x="138" y="9"/>
                  <a:pt x="137" y="9"/>
                  <a:pt x="136" y="9"/>
                </a:cubicBezTo>
                <a:cubicBezTo>
                  <a:pt x="136" y="9"/>
                  <a:pt x="136" y="8"/>
                  <a:pt x="136" y="8"/>
                </a:cubicBezTo>
                <a:cubicBezTo>
                  <a:pt x="136" y="9"/>
                  <a:pt x="137" y="9"/>
                  <a:pt x="138" y="9"/>
                </a:cubicBezTo>
                <a:close/>
                <a:moveTo>
                  <a:pt x="126" y="1"/>
                </a:moveTo>
                <a:cubicBezTo>
                  <a:pt x="127" y="1"/>
                  <a:pt x="127" y="1"/>
                  <a:pt x="128" y="2"/>
                </a:cubicBezTo>
                <a:cubicBezTo>
                  <a:pt x="127" y="2"/>
                  <a:pt x="127" y="2"/>
                  <a:pt x="126" y="2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2"/>
                  <a:pt x="126" y="2"/>
                  <a:pt x="126" y="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5B02578-0A30-47EF-B07D-5BFAC29481EA}"/>
              </a:ext>
            </a:extLst>
          </p:cNvPr>
          <p:cNvGrpSpPr/>
          <p:nvPr/>
        </p:nvGrpSpPr>
        <p:grpSpPr>
          <a:xfrm>
            <a:off x="10870348" y="723068"/>
            <a:ext cx="758492" cy="758492"/>
            <a:chOff x="9433843" y="497157"/>
            <a:chExt cx="2160000" cy="2160000"/>
          </a:xfrm>
          <a:solidFill>
            <a:schemeClr val="accent3"/>
          </a:solidFill>
        </p:grpSpPr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84307E05-C6AD-4767-84D6-F933E53E58E4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433843" y="760913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C42E5419-F4F3-46F5-9933-29E1DC6F445D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186879" y="1556978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B720C64-DC3F-4581-B9F3-DC4C5D2E0A0C}"/>
              </a:ext>
            </a:extLst>
          </p:cNvPr>
          <p:cNvGrpSpPr/>
          <p:nvPr/>
        </p:nvGrpSpPr>
        <p:grpSpPr>
          <a:xfrm rot="5400000">
            <a:off x="10776029" y="5526475"/>
            <a:ext cx="842052" cy="842052"/>
            <a:chOff x="9433843" y="497157"/>
            <a:chExt cx="2160000" cy="2160000"/>
          </a:xfrm>
          <a:solidFill>
            <a:schemeClr val="accent3"/>
          </a:solidFill>
        </p:grpSpPr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A595CC1D-DAFE-4C7E-9789-676E6637117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433843" y="760913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6780FA2-1B3E-4369-9B15-457C4B0A9440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186879" y="1556978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190" name="Object 3">
            <a:extLst>
              <a:ext uri="{FF2B5EF4-FFF2-40B4-BE49-F238E27FC236}">
                <a16:creationId xmlns:a16="http://schemas.microsoft.com/office/drawing/2014/main" id="{A8EA290C-02FC-4C42-8DD2-7BA6763BD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9342"/>
              </p:ext>
            </p:extLst>
          </p:nvPr>
        </p:nvGraphicFramePr>
        <p:xfrm>
          <a:off x="3237391" y="1967174"/>
          <a:ext cx="32131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3" imgW="1514430" imgH="438060" progId="Equation.DSMT4">
                  <p:embed/>
                </p:oleObj>
              </mc:Choice>
              <mc:Fallback>
                <p:oleObj name="Equation" r:id="rId3" imgW="1514430" imgH="438060" progId="Equation.DSMT4">
                  <p:embed/>
                  <p:pic>
                    <p:nvPicPr>
                      <p:cNvPr id="59395" name="Object 3">
                        <a:extLst>
                          <a:ext uri="{FF2B5EF4-FFF2-40B4-BE49-F238E27FC236}">
                            <a16:creationId xmlns:a16="http://schemas.microsoft.com/office/drawing/2014/main" id="{D1EA45EF-6630-49FA-BE28-46CD2DAC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391" y="1967174"/>
                        <a:ext cx="32131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4">
            <a:extLst>
              <a:ext uri="{FF2B5EF4-FFF2-40B4-BE49-F238E27FC236}">
                <a16:creationId xmlns:a16="http://schemas.microsoft.com/office/drawing/2014/main" id="{B79B8862-C022-41D5-9FDC-36D8456DB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38234"/>
              </p:ext>
            </p:extLst>
          </p:nvPr>
        </p:nvGraphicFramePr>
        <p:xfrm>
          <a:off x="3237391" y="3272533"/>
          <a:ext cx="33004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5" imgW="1314360" imgH="400050" progId="Equation.DSMT4">
                  <p:embed/>
                </p:oleObj>
              </mc:Choice>
              <mc:Fallback>
                <p:oleObj name="Equation" r:id="rId5" imgW="1314360" imgH="400050" progId="Equation.DSMT4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98D7DB9D-F23C-4C77-A579-330C792D74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391" y="3272533"/>
                        <a:ext cx="330041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" name="Object 5">
            <a:extLst>
              <a:ext uri="{FF2B5EF4-FFF2-40B4-BE49-F238E27FC236}">
                <a16:creationId xmlns:a16="http://schemas.microsoft.com/office/drawing/2014/main" id="{D034107A-53E7-4AEF-9F43-DC9A5B02D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81688"/>
              </p:ext>
            </p:extLst>
          </p:nvPr>
        </p:nvGraphicFramePr>
        <p:xfrm>
          <a:off x="3273904" y="4605760"/>
          <a:ext cx="35845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7" imgW="1428840" imgH="400050" progId="Equation.DSMT4">
                  <p:embed/>
                </p:oleObj>
              </mc:Choice>
              <mc:Fallback>
                <p:oleObj name="Equation" r:id="rId7" imgW="1428840" imgH="400050" progId="Equation.DSMT4">
                  <p:embed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AF664DDA-1791-4372-AA0F-A5FAB3BFF2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904" y="4605760"/>
                        <a:ext cx="35845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3">
            <a:extLst>
              <a:ext uri="{FF2B5EF4-FFF2-40B4-BE49-F238E27FC236}">
                <a16:creationId xmlns:a16="http://schemas.microsoft.com/office/drawing/2014/main" id="{DA214EFB-0AAA-44A2-9B86-827BE20B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01172"/>
              </p:ext>
            </p:extLst>
          </p:nvPr>
        </p:nvGraphicFramePr>
        <p:xfrm>
          <a:off x="3289714" y="679450"/>
          <a:ext cx="29638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9" imgW="1396800" imgH="444240" progId="Equation.DSMT4">
                  <p:embed/>
                </p:oleObj>
              </mc:Choice>
              <mc:Fallback>
                <p:oleObj name="Equation" r:id="rId9" imgW="1396800" imgH="444240" progId="Equation.DSMT4">
                  <p:embed/>
                  <p:pic>
                    <p:nvPicPr>
                      <p:cNvPr id="190" name="Object 3">
                        <a:extLst>
                          <a:ext uri="{FF2B5EF4-FFF2-40B4-BE49-F238E27FC236}">
                            <a16:creationId xmlns:a16="http://schemas.microsoft.com/office/drawing/2014/main" id="{A8EA290C-02FC-4C42-8DD2-7BA6763BD7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714" y="679450"/>
                        <a:ext cx="296386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9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644C2299-5A90-4D08-96DC-F150A6A5E542}"/>
              </a:ext>
            </a:extLst>
          </p:cNvPr>
          <p:cNvGrpSpPr/>
          <p:nvPr/>
        </p:nvGrpSpPr>
        <p:grpSpPr>
          <a:xfrm>
            <a:off x="7478956" y="1184600"/>
            <a:ext cx="4126028" cy="1950824"/>
            <a:chOff x="7338577" y="352121"/>
            <a:chExt cx="4126028" cy="1950824"/>
          </a:xfrm>
        </p:grpSpPr>
        <p:sp>
          <p:nvSpPr>
            <p:cNvPr id="59" name="Freeform 166">
              <a:extLst>
                <a:ext uri="{FF2B5EF4-FFF2-40B4-BE49-F238E27FC236}">
                  <a16:creationId xmlns:a16="http://schemas.microsoft.com/office/drawing/2014/main" id="{7EFE1B19-3D1A-4711-9910-7C532DD19E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577" y="1049845"/>
              <a:ext cx="195388" cy="177698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1" name="Freeform 166">
              <a:extLst>
                <a:ext uri="{FF2B5EF4-FFF2-40B4-BE49-F238E27FC236}">
                  <a16:creationId xmlns:a16="http://schemas.microsoft.com/office/drawing/2014/main" id="{BD48F2BF-0D04-4C05-AA17-31C390262E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6394" y="219359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8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2" name="Freeform 166">
              <a:extLst>
                <a:ext uri="{FF2B5EF4-FFF2-40B4-BE49-F238E27FC236}">
                  <a16:creationId xmlns:a16="http://schemas.microsoft.com/office/drawing/2014/main" id="{1D81F253-AF10-4C7B-B662-D7A40AF02D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873" y="108690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" name="Freeform 166">
              <a:extLst>
                <a:ext uri="{FF2B5EF4-FFF2-40B4-BE49-F238E27FC236}">
                  <a16:creationId xmlns:a16="http://schemas.microsoft.com/office/drawing/2014/main" id="{706401BD-D3AB-4986-BEC9-4A9D4D88EF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4308" y="1381956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4" name="Freeform 166">
              <a:extLst>
                <a:ext uri="{FF2B5EF4-FFF2-40B4-BE49-F238E27FC236}">
                  <a16:creationId xmlns:a16="http://schemas.microsoft.com/office/drawing/2014/main" id="{ED19FAA0-227C-4570-AA51-17B9C583D3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6829" y="505316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5" name="Freeform 166">
              <a:extLst>
                <a:ext uri="{FF2B5EF4-FFF2-40B4-BE49-F238E27FC236}">
                  <a16:creationId xmlns:a16="http://schemas.microsoft.com/office/drawing/2014/main" id="{F72EB09B-665B-4CF4-A387-2A2BADBA60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716" y="352121"/>
              <a:ext cx="180357" cy="164029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87" name="Text Box 20">
            <a:extLst>
              <a:ext uri="{FF2B5EF4-FFF2-40B4-BE49-F238E27FC236}">
                <a16:creationId xmlns:a16="http://schemas.microsoft.com/office/drawing/2014/main" id="{3A26E001-D0F0-4ECF-816D-E3586F330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84974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导数基本公式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E2AD7925-1ED3-4935-983E-6D0D085AA655}"/>
              </a:ext>
            </a:extLst>
          </p:cNvPr>
          <p:cNvGrpSpPr/>
          <p:nvPr/>
        </p:nvGrpSpPr>
        <p:grpSpPr>
          <a:xfrm>
            <a:off x="493630" y="30057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89" name="Freeform 140">
              <a:extLst>
                <a:ext uri="{FF2B5EF4-FFF2-40B4-BE49-F238E27FC236}">
                  <a16:creationId xmlns:a16="http://schemas.microsoft.com/office/drawing/2014/main" id="{0311470C-110D-490D-9E6F-B96376A4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141">
              <a:extLst>
                <a:ext uri="{FF2B5EF4-FFF2-40B4-BE49-F238E27FC236}">
                  <a16:creationId xmlns:a16="http://schemas.microsoft.com/office/drawing/2014/main" id="{71B9F419-4F96-4B36-8B54-F25199CAB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142">
              <a:extLst>
                <a:ext uri="{FF2B5EF4-FFF2-40B4-BE49-F238E27FC236}">
                  <a16:creationId xmlns:a16="http://schemas.microsoft.com/office/drawing/2014/main" id="{15CC5ECB-FE5E-4A16-99EC-A41D44C0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143">
              <a:extLst>
                <a:ext uri="{FF2B5EF4-FFF2-40B4-BE49-F238E27FC236}">
                  <a16:creationId xmlns:a16="http://schemas.microsoft.com/office/drawing/2014/main" id="{CC1931EE-9073-4CB6-8EF4-C21FAF518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144">
              <a:extLst>
                <a:ext uri="{FF2B5EF4-FFF2-40B4-BE49-F238E27FC236}">
                  <a16:creationId xmlns:a16="http://schemas.microsoft.com/office/drawing/2014/main" id="{16F2EDF7-F86E-42AF-B2FC-456A8C916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145">
              <a:extLst>
                <a:ext uri="{FF2B5EF4-FFF2-40B4-BE49-F238E27FC236}">
                  <a16:creationId xmlns:a16="http://schemas.microsoft.com/office/drawing/2014/main" id="{D143FAD4-C0FC-4648-8B2D-6F635310A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146">
              <a:extLst>
                <a:ext uri="{FF2B5EF4-FFF2-40B4-BE49-F238E27FC236}">
                  <a16:creationId xmlns:a16="http://schemas.microsoft.com/office/drawing/2014/main" id="{5DE5B6F4-9401-41C9-91BD-E538048DF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47">
              <a:extLst>
                <a:ext uri="{FF2B5EF4-FFF2-40B4-BE49-F238E27FC236}">
                  <a16:creationId xmlns:a16="http://schemas.microsoft.com/office/drawing/2014/main" id="{35CE4923-A8DE-4A41-B966-8326B3BB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48">
              <a:extLst>
                <a:ext uri="{FF2B5EF4-FFF2-40B4-BE49-F238E27FC236}">
                  <a16:creationId xmlns:a16="http://schemas.microsoft.com/office/drawing/2014/main" id="{E752C34E-06AB-4957-8FC4-6696EB1C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13B669AE-E054-4EC9-8150-E9424E6FE459}"/>
              </a:ext>
            </a:extLst>
          </p:cNvPr>
          <p:cNvGrpSpPr/>
          <p:nvPr/>
        </p:nvGrpSpPr>
        <p:grpSpPr>
          <a:xfrm>
            <a:off x="952601" y="93476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99" name="Freeform 334">
              <a:extLst>
                <a:ext uri="{FF2B5EF4-FFF2-40B4-BE49-F238E27FC236}">
                  <a16:creationId xmlns:a16="http://schemas.microsoft.com/office/drawing/2014/main" id="{FA6234F5-5A39-4AB9-858B-64432592986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00" name="Freeform 334">
              <a:extLst>
                <a:ext uri="{FF2B5EF4-FFF2-40B4-BE49-F238E27FC236}">
                  <a16:creationId xmlns:a16="http://schemas.microsoft.com/office/drawing/2014/main" id="{F291EEE9-2D34-49FB-A284-054D5D75212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987357EC-23DC-4C51-85EE-C010EE92F8F3}"/>
              </a:ext>
            </a:extLst>
          </p:cNvPr>
          <p:cNvSpPr/>
          <p:nvPr/>
        </p:nvSpPr>
        <p:spPr>
          <a:xfrm>
            <a:off x="1497519" y="41351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F175D1B5-6FA8-4223-B39C-218EE0A9E203}"/>
              </a:ext>
            </a:extLst>
          </p:cNvPr>
          <p:cNvGrpSpPr/>
          <p:nvPr/>
        </p:nvGrpSpPr>
        <p:grpSpPr>
          <a:xfrm flipH="1">
            <a:off x="10790490" y="1314376"/>
            <a:ext cx="868110" cy="783313"/>
            <a:chOff x="7764463" y="536575"/>
            <a:chExt cx="1300163" cy="1173163"/>
          </a:xfrm>
          <a:solidFill>
            <a:schemeClr val="tx2">
              <a:lumMod val="75000"/>
            </a:schemeClr>
          </a:solidFill>
        </p:grpSpPr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B7685DDE-65CE-4FDD-B902-AB28A05CB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41">
              <a:extLst>
                <a:ext uri="{FF2B5EF4-FFF2-40B4-BE49-F238E27FC236}">
                  <a16:creationId xmlns:a16="http://schemas.microsoft.com/office/drawing/2014/main" id="{E071CB58-1143-4384-B555-0743FC1F2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24B1160B-C53E-4392-8EA6-F2B7C53B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43">
              <a:extLst>
                <a:ext uri="{FF2B5EF4-FFF2-40B4-BE49-F238E27FC236}">
                  <a16:creationId xmlns:a16="http://schemas.microsoft.com/office/drawing/2014/main" id="{607E2768-5795-424F-A0A1-04EB9417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47E2B273-C2EE-42BB-87EF-B66AF07E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45">
              <a:extLst>
                <a:ext uri="{FF2B5EF4-FFF2-40B4-BE49-F238E27FC236}">
                  <a16:creationId xmlns:a16="http://schemas.microsoft.com/office/drawing/2014/main" id="{0EF5DA6B-2457-4246-AE42-319B52DF4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6">
              <a:extLst>
                <a:ext uri="{FF2B5EF4-FFF2-40B4-BE49-F238E27FC236}">
                  <a16:creationId xmlns:a16="http://schemas.microsoft.com/office/drawing/2014/main" id="{A1CAC229-BE38-4C62-AC9E-F06D5427D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7">
              <a:extLst>
                <a:ext uri="{FF2B5EF4-FFF2-40B4-BE49-F238E27FC236}">
                  <a16:creationId xmlns:a16="http://schemas.microsoft.com/office/drawing/2014/main" id="{C2C68259-4C3D-4408-B328-9DB02F7E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8">
              <a:extLst>
                <a:ext uri="{FF2B5EF4-FFF2-40B4-BE49-F238E27FC236}">
                  <a16:creationId xmlns:a16="http://schemas.microsoft.com/office/drawing/2014/main" id="{C0EBAF4C-D630-4D90-A850-69CDEADB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79" name="Object 22">
            <a:extLst>
              <a:ext uri="{FF2B5EF4-FFF2-40B4-BE49-F238E27FC236}">
                <a16:creationId xmlns:a16="http://schemas.microsoft.com/office/drawing/2014/main" id="{5D5A3CCD-9E52-4C30-A4A9-BB8A5D6B0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41693"/>
              </p:ext>
            </p:extLst>
          </p:nvPr>
        </p:nvGraphicFramePr>
        <p:xfrm>
          <a:off x="7198361" y="3381769"/>
          <a:ext cx="18732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4" name="公式" r:id="rId3" imgW="838080" imgH="190590" progId="Equation.3">
                  <p:embed/>
                </p:oleObj>
              </mc:Choice>
              <mc:Fallback>
                <p:oleObj name="公式" r:id="rId3" imgW="838080" imgH="190590" progId="Equation.3">
                  <p:embed/>
                  <p:pic>
                    <p:nvPicPr>
                      <p:cNvPr id="64534" name="Object 22">
                        <a:extLst>
                          <a:ext uri="{FF2B5EF4-FFF2-40B4-BE49-F238E27FC236}">
                            <a16:creationId xmlns:a16="http://schemas.microsoft.com/office/drawing/2014/main" id="{2C6FD5D6-AF26-4B14-AFBA-2CC0D4AD1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361" y="3381769"/>
                        <a:ext cx="18732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3">
            <a:extLst>
              <a:ext uri="{FF2B5EF4-FFF2-40B4-BE49-F238E27FC236}">
                <a16:creationId xmlns:a16="http://schemas.microsoft.com/office/drawing/2014/main" id="{1390F007-B781-4186-B93B-9B226B228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5778"/>
              </p:ext>
            </p:extLst>
          </p:nvPr>
        </p:nvGraphicFramePr>
        <p:xfrm>
          <a:off x="9143049" y="3164282"/>
          <a:ext cx="100806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" name="公式" r:id="rId5" imgW="419040" imgH="400050" progId="Equation.3">
                  <p:embed/>
                </p:oleObj>
              </mc:Choice>
              <mc:Fallback>
                <p:oleObj name="公式" r:id="rId5" imgW="419040" imgH="400050" progId="Equation.3">
                  <p:embed/>
                  <p:pic>
                    <p:nvPicPr>
                      <p:cNvPr id="64535" name="Object 23">
                        <a:extLst>
                          <a:ext uri="{FF2B5EF4-FFF2-40B4-BE49-F238E27FC236}">
                            <a16:creationId xmlns:a16="http://schemas.microsoft.com/office/drawing/2014/main" id="{984D56DA-A563-4776-BBBE-E938B29F6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049" y="3164282"/>
                        <a:ext cx="100806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4">
            <a:extLst>
              <a:ext uri="{FF2B5EF4-FFF2-40B4-BE49-F238E27FC236}">
                <a16:creationId xmlns:a16="http://schemas.microsoft.com/office/drawing/2014/main" id="{81A5F3B8-7D74-47C4-B727-9641F08C0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57831"/>
              </p:ext>
            </p:extLst>
          </p:nvPr>
        </p:nvGraphicFramePr>
        <p:xfrm>
          <a:off x="7271386" y="4462857"/>
          <a:ext cx="18716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6" name="公式" r:id="rId7" imgW="838080" imgH="190590" progId="Equation.3">
                  <p:embed/>
                </p:oleObj>
              </mc:Choice>
              <mc:Fallback>
                <p:oleObj name="公式" r:id="rId7" imgW="838080" imgH="190590" progId="Equation.3">
                  <p:embed/>
                  <p:pic>
                    <p:nvPicPr>
                      <p:cNvPr id="64536" name="Object 24">
                        <a:extLst>
                          <a:ext uri="{FF2B5EF4-FFF2-40B4-BE49-F238E27FC236}">
                            <a16:creationId xmlns:a16="http://schemas.microsoft.com/office/drawing/2014/main" id="{875B7D7D-F1FC-40BB-B9CD-25154BB61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386" y="4462857"/>
                        <a:ext cx="18716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25">
            <a:extLst>
              <a:ext uri="{FF2B5EF4-FFF2-40B4-BE49-F238E27FC236}">
                <a16:creationId xmlns:a16="http://schemas.microsoft.com/office/drawing/2014/main" id="{01EDFF24-1509-486E-88F3-8095D71F6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2460"/>
              </p:ext>
            </p:extLst>
          </p:nvPr>
        </p:nvGraphicFramePr>
        <p:xfrm>
          <a:off x="1654811" y="3338907"/>
          <a:ext cx="1727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7" name="公式" r:id="rId9" imgW="609660" imgH="219165" progId="Equation.3">
                  <p:embed/>
                </p:oleObj>
              </mc:Choice>
              <mc:Fallback>
                <p:oleObj name="公式" r:id="rId9" imgW="609660" imgH="219165" progId="Equation.3">
                  <p:embed/>
                  <p:pic>
                    <p:nvPicPr>
                      <p:cNvPr id="64537" name="Object 25">
                        <a:extLst>
                          <a:ext uri="{FF2B5EF4-FFF2-40B4-BE49-F238E27FC236}">
                            <a16:creationId xmlns:a16="http://schemas.microsoft.com/office/drawing/2014/main" id="{2CA9A7F5-127F-4AD0-8105-27F277FA7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811" y="3338907"/>
                        <a:ext cx="1727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26">
            <a:extLst>
              <a:ext uri="{FF2B5EF4-FFF2-40B4-BE49-F238E27FC236}">
                <a16:creationId xmlns:a16="http://schemas.microsoft.com/office/drawing/2014/main" id="{777989FD-2A0E-46A2-AB5C-B404BC1A9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24867"/>
              </p:ext>
            </p:extLst>
          </p:nvPr>
        </p:nvGraphicFramePr>
        <p:xfrm>
          <a:off x="7174549" y="1452957"/>
          <a:ext cx="17287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" name="公式" r:id="rId11" imgW="828630" imgH="190590" progId="Equation.3">
                  <p:embed/>
                </p:oleObj>
              </mc:Choice>
              <mc:Fallback>
                <p:oleObj name="公式" r:id="rId11" imgW="828630" imgH="190590" progId="Equation.3">
                  <p:embed/>
                  <p:pic>
                    <p:nvPicPr>
                      <p:cNvPr id="64538" name="Object 26">
                        <a:extLst>
                          <a:ext uri="{FF2B5EF4-FFF2-40B4-BE49-F238E27FC236}">
                            <a16:creationId xmlns:a16="http://schemas.microsoft.com/office/drawing/2014/main" id="{9D556891-1810-42D4-AAA6-0CED447F7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49" y="1452957"/>
                        <a:ext cx="17287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27">
            <a:extLst>
              <a:ext uri="{FF2B5EF4-FFF2-40B4-BE49-F238E27FC236}">
                <a16:creationId xmlns:a16="http://schemas.microsoft.com/office/drawing/2014/main" id="{F03E9C0F-5D22-45D4-B582-0A65E8B31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85991"/>
              </p:ext>
            </p:extLst>
          </p:nvPr>
        </p:nvGraphicFramePr>
        <p:xfrm>
          <a:off x="1638936" y="2029219"/>
          <a:ext cx="2139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" name="Equation" r:id="rId13" imgW="838080" imgH="219165" progId="Equation.DSMT4">
                  <p:embed/>
                </p:oleObj>
              </mc:Choice>
              <mc:Fallback>
                <p:oleObj name="Equation" r:id="rId13" imgW="838080" imgH="219165" progId="Equation.DSMT4">
                  <p:embed/>
                  <p:pic>
                    <p:nvPicPr>
                      <p:cNvPr id="64539" name="Object 27">
                        <a:extLst>
                          <a:ext uri="{FF2B5EF4-FFF2-40B4-BE49-F238E27FC236}">
                            <a16:creationId xmlns:a16="http://schemas.microsoft.com/office/drawing/2014/main" id="{7A9FFBA9-DAB2-432C-B80E-800A7BEAF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936" y="2029219"/>
                        <a:ext cx="2139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8">
            <a:extLst>
              <a:ext uri="{FF2B5EF4-FFF2-40B4-BE49-F238E27FC236}">
                <a16:creationId xmlns:a16="http://schemas.microsoft.com/office/drawing/2014/main" id="{34A81BC4-458A-4BCB-9C91-3A012F34A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03157"/>
              </p:ext>
            </p:extLst>
          </p:nvPr>
        </p:nvGraphicFramePr>
        <p:xfrm>
          <a:off x="2789874" y="1381519"/>
          <a:ext cx="3286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" name="公式" r:id="rId15" imgW="114210" imgH="171450" progId="Equation.3">
                  <p:embed/>
                </p:oleObj>
              </mc:Choice>
              <mc:Fallback>
                <p:oleObj name="公式" r:id="rId15" imgW="114210" imgH="171450" progId="Equation.3">
                  <p:embed/>
                  <p:pic>
                    <p:nvPicPr>
                      <p:cNvPr id="64540" name="Object 28">
                        <a:extLst>
                          <a:ext uri="{FF2B5EF4-FFF2-40B4-BE49-F238E27FC236}">
                            <a16:creationId xmlns:a16="http://schemas.microsoft.com/office/drawing/2014/main" id="{7827BBA5-EBF9-4442-9169-ABFABB3D5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74" y="1381519"/>
                        <a:ext cx="3286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29">
            <a:extLst>
              <a:ext uri="{FF2B5EF4-FFF2-40B4-BE49-F238E27FC236}">
                <a16:creationId xmlns:a16="http://schemas.microsoft.com/office/drawing/2014/main" id="{558E3784-4698-49B1-ABBF-DB035F556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75431"/>
              </p:ext>
            </p:extLst>
          </p:nvPr>
        </p:nvGraphicFramePr>
        <p:xfrm>
          <a:off x="1654811" y="1389457"/>
          <a:ext cx="1141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" name="公式" r:id="rId17" imgW="447660" imgH="190590" progId="Equation.3">
                  <p:embed/>
                </p:oleObj>
              </mc:Choice>
              <mc:Fallback>
                <p:oleObj name="公式" r:id="rId17" imgW="447660" imgH="190590" progId="Equation.3">
                  <p:embed/>
                  <p:pic>
                    <p:nvPicPr>
                      <p:cNvPr id="64541" name="Object 29">
                        <a:extLst>
                          <a:ext uri="{FF2B5EF4-FFF2-40B4-BE49-F238E27FC236}">
                            <a16:creationId xmlns:a16="http://schemas.microsoft.com/office/drawing/2014/main" id="{4197E263-1BB6-48A6-AE6E-504FEC693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811" y="1389457"/>
                        <a:ext cx="11414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30">
            <a:extLst>
              <a:ext uri="{FF2B5EF4-FFF2-40B4-BE49-F238E27FC236}">
                <a16:creationId xmlns:a16="http://schemas.microsoft.com/office/drawing/2014/main" id="{15B088F4-2030-44B2-A26E-983D6F448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262362"/>
              </p:ext>
            </p:extLst>
          </p:nvPr>
        </p:nvGraphicFramePr>
        <p:xfrm>
          <a:off x="1654811" y="2681682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" name="公式" r:id="rId19" imgW="904770" imgH="219165" progId="Equation.3">
                  <p:embed/>
                </p:oleObj>
              </mc:Choice>
              <mc:Fallback>
                <p:oleObj name="公式" r:id="rId19" imgW="904770" imgH="219165" progId="Equation.3">
                  <p:embed/>
                  <p:pic>
                    <p:nvPicPr>
                      <p:cNvPr id="64542" name="Object 30">
                        <a:extLst>
                          <a:ext uri="{FF2B5EF4-FFF2-40B4-BE49-F238E27FC236}">
                            <a16:creationId xmlns:a16="http://schemas.microsoft.com/office/drawing/2014/main" id="{4639A7CC-9029-4BBD-BC04-75AAECDB5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811" y="2681682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31">
            <a:extLst>
              <a:ext uri="{FF2B5EF4-FFF2-40B4-BE49-F238E27FC236}">
                <a16:creationId xmlns:a16="http://schemas.microsoft.com/office/drawing/2014/main" id="{4C65119E-F715-40FB-A0A1-15FEC7C16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20289"/>
              </p:ext>
            </p:extLst>
          </p:nvPr>
        </p:nvGraphicFramePr>
        <p:xfrm>
          <a:off x="4274186" y="2111769"/>
          <a:ext cx="25638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" name="公式" r:id="rId21" imgW="1047870" imgH="190590" progId="Equation.3">
                  <p:embed/>
                </p:oleObj>
              </mc:Choice>
              <mc:Fallback>
                <p:oleObj name="公式" r:id="rId21" imgW="1047870" imgH="190590" progId="Equation.3">
                  <p:embed/>
                  <p:pic>
                    <p:nvPicPr>
                      <p:cNvPr id="64543" name="Object 31">
                        <a:extLst>
                          <a:ext uri="{FF2B5EF4-FFF2-40B4-BE49-F238E27FC236}">
                            <a16:creationId xmlns:a16="http://schemas.microsoft.com/office/drawing/2014/main" id="{9EC7AFC3-7832-44E3-AF45-242FA51B1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86" y="2111769"/>
                        <a:ext cx="25638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32">
            <a:extLst>
              <a:ext uri="{FF2B5EF4-FFF2-40B4-BE49-F238E27FC236}">
                <a16:creationId xmlns:a16="http://schemas.microsoft.com/office/drawing/2014/main" id="{4AE5E83E-7DA6-4B20-8B52-14F72196E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923265"/>
              </p:ext>
            </p:extLst>
          </p:nvPr>
        </p:nvGraphicFramePr>
        <p:xfrm>
          <a:off x="4278949" y="2702319"/>
          <a:ext cx="2559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" name="公式" r:id="rId23" imgW="1057320" imgH="219165" progId="Equation.3">
                  <p:embed/>
                </p:oleObj>
              </mc:Choice>
              <mc:Fallback>
                <p:oleObj name="公式" r:id="rId23" imgW="1057320" imgH="219165" progId="Equation.3">
                  <p:embed/>
                  <p:pic>
                    <p:nvPicPr>
                      <p:cNvPr id="64544" name="Object 32">
                        <a:extLst>
                          <a:ext uri="{FF2B5EF4-FFF2-40B4-BE49-F238E27FC236}">
                            <a16:creationId xmlns:a16="http://schemas.microsoft.com/office/drawing/2014/main" id="{5F27F809-C5F6-4A88-8BAA-FFF4053D8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949" y="2702319"/>
                        <a:ext cx="25590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36">
            <a:extLst>
              <a:ext uri="{FF2B5EF4-FFF2-40B4-BE49-F238E27FC236}">
                <a16:creationId xmlns:a16="http://schemas.microsoft.com/office/drawing/2014/main" id="{2159F007-89D0-48E7-9247-2575AF46E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49060"/>
              </p:ext>
            </p:extLst>
          </p:nvPr>
        </p:nvGraphicFramePr>
        <p:xfrm>
          <a:off x="5902961" y="1464069"/>
          <a:ext cx="889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" name="公式" r:id="rId25" imgW="342900" imgH="133440" progId="Equation.3">
                  <p:embed/>
                </p:oleObj>
              </mc:Choice>
              <mc:Fallback>
                <p:oleObj name="公式" r:id="rId25" imgW="342900" imgH="133440" progId="Equation.3">
                  <p:embed/>
                  <p:pic>
                    <p:nvPicPr>
                      <p:cNvPr id="64548" name="Object 36">
                        <a:extLst>
                          <a:ext uri="{FF2B5EF4-FFF2-40B4-BE49-F238E27FC236}">
                            <a16:creationId xmlns:a16="http://schemas.microsoft.com/office/drawing/2014/main" id="{3E68F583-33CF-4C32-A10F-996D506D4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961" y="1464069"/>
                        <a:ext cx="889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37">
            <a:extLst>
              <a:ext uri="{FF2B5EF4-FFF2-40B4-BE49-F238E27FC236}">
                <a16:creationId xmlns:a16="http://schemas.microsoft.com/office/drawing/2014/main" id="{D0E60BE5-2BBE-45D2-9769-E2EBB98B6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10426"/>
              </p:ext>
            </p:extLst>
          </p:nvPr>
        </p:nvGraphicFramePr>
        <p:xfrm>
          <a:off x="4245611" y="1381519"/>
          <a:ext cx="1585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" name="公式" r:id="rId27" imgW="628560" imgH="190590" progId="Equation.3">
                  <p:embed/>
                </p:oleObj>
              </mc:Choice>
              <mc:Fallback>
                <p:oleObj name="公式" r:id="rId27" imgW="628560" imgH="190590" progId="Equation.3">
                  <p:embed/>
                  <p:pic>
                    <p:nvPicPr>
                      <p:cNvPr id="64549" name="Object 37">
                        <a:extLst>
                          <a:ext uri="{FF2B5EF4-FFF2-40B4-BE49-F238E27FC236}">
                            <a16:creationId xmlns:a16="http://schemas.microsoft.com/office/drawing/2014/main" id="{DEE6FE9C-F4CA-49E8-8D35-CDFDA3BF4F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611" y="1381519"/>
                        <a:ext cx="15859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38">
            <a:extLst>
              <a:ext uri="{FF2B5EF4-FFF2-40B4-BE49-F238E27FC236}">
                <a16:creationId xmlns:a16="http://schemas.microsoft.com/office/drawing/2014/main" id="{9E238F7C-3E81-4119-8505-CF45796E2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76017"/>
              </p:ext>
            </p:extLst>
          </p:nvPr>
        </p:nvGraphicFramePr>
        <p:xfrm>
          <a:off x="1653224" y="3886594"/>
          <a:ext cx="25209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" name="公式" r:id="rId29" imgW="1066770" imgH="400050" progId="Equation.3">
                  <p:embed/>
                </p:oleObj>
              </mc:Choice>
              <mc:Fallback>
                <p:oleObj name="公式" r:id="rId29" imgW="1066770" imgH="400050" progId="Equation.3">
                  <p:embed/>
                  <p:pic>
                    <p:nvPicPr>
                      <p:cNvPr id="64550" name="Object 38">
                        <a:extLst>
                          <a:ext uri="{FF2B5EF4-FFF2-40B4-BE49-F238E27FC236}">
                            <a16:creationId xmlns:a16="http://schemas.microsoft.com/office/drawing/2014/main" id="{E57D822C-89CE-4DC7-8E69-9CDC7E679F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224" y="3886594"/>
                        <a:ext cx="252095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39">
            <a:extLst>
              <a:ext uri="{FF2B5EF4-FFF2-40B4-BE49-F238E27FC236}">
                <a16:creationId xmlns:a16="http://schemas.microsoft.com/office/drawing/2014/main" id="{08DD8A00-774E-4559-8C71-E0FDA5222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71932"/>
              </p:ext>
            </p:extLst>
          </p:nvPr>
        </p:nvGraphicFramePr>
        <p:xfrm>
          <a:off x="1678624" y="4751782"/>
          <a:ext cx="16319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" name="公式" r:id="rId31" imgW="685800" imgH="400050" progId="Equation.3">
                  <p:embed/>
                </p:oleObj>
              </mc:Choice>
              <mc:Fallback>
                <p:oleObj name="公式" r:id="rId31" imgW="685800" imgH="400050" progId="Equation.3">
                  <p:embed/>
                  <p:pic>
                    <p:nvPicPr>
                      <p:cNvPr id="64551" name="Object 39">
                        <a:extLst>
                          <a:ext uri="{FF2B5EF4-FFF2-40B4-BE49-F238E27FC236}">
                            <a16:creationId xmlns:a16="http://schemas.microsoft.com/office/drawing/2014/main" id="{E4157288-DD55-4BCA-9701-264D8F532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624" y="4751782"/>
                        <a:ext cx="16319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40">
            <a:extLst>
              <a:ext uri="{FF2B5EF4-FFF2-40B4-BE49-F238E27FC236}">
                <a16:creationId xmlns:a16="http://schemas.microsoft.com/office/drawing/2014/main" id="{13615D99-B09E-4607-B058-83463C87C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67329"/>
              </p:ext>
            </p:extLst>
          </p:nvPr>
        </p:nvGraphicFramePr>
        <p:xfrm>
          <a:off x="7125336" y="2391169"/>
          <a:ext cx="1800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" name="公式" r:id="rId33" imgW="838080" imgH="190590" progId="Equation.3">
                  <p:embed/>
                </p:oleObj>
              </mc:Choice>
              <mc:Fallback>
                <p:oleObj name="公式" r:id="rId33" imgW="838080" imgH="190590" progId="Equation.3">
                  <p:embed/>
                  <p:pic>
                    <p:nvPicPr>
                      <p:cNvPr id="64552" name="Object 40">
                        <a:extLst>
                          <a:ext uri="{FF2B5EF4-FFF2-40B4-BE49-F238E27FC236}">
                            <a16:creationId xmlns:a16="http://schemas.microsoft.com/office/drawing/2014/main" id="{17EC7C98-363D-4200-82DF-4360D6A3AF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336" y="2391169"/>
                        <a:ext cx="1800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41">
            <a:extLst>
              <a:ext uri="{FF2B5EF4-FFF2-40B4-BE49-F238E27FC236}">
                <a16:creationId xmlns:a16="http://schemas.microsoft.com/office/drawing/2014/main" id="{EF0D9F8F-7C02-4271-ADF8-60522D3AF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27792"/>
              </p:ext>
            </p:extLst>
          </p:nvPr>
        </p:nvGraphicFramePr>
        <p:xfrm>
          <a:off x="8925561" y="2195907"/>
          <a:ext cx="143986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" name="公式" r:id="rId35" imgW="676350" imgH="457200" progId="Equation.3">
                  <p:embed/>
                </p:oleObj>
              </mc:Choice>
              <mc:Fallback>
                <p:oleObj name="公式" r:id="rId35" imgW="676350" imgH="457200" progId="Equation.3">
                  <p:embed/>
                  <p:pic>
                    <p:nvPicPr>
                      <p:cNvPr id="64553" name="Object 41">
                        <a:extLst>
                          <a:ext uri="{FF2B5EF4-FFF2-40B4-BE49-F238E27FC236}">
                            <a16:creationId xmlns:a16="http://schemas.microsoft.com/office/drawing/2014/main" id="{E32BF316-14F4-44F7-8E1F-92EEE819D0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5561" y="2195907"/>
                        <a:ext cx="1439863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42">
            <a:extLst>
              <a:ext uri="{FF2B5EF4-FFF2-40B4-BE49-F238E27FC236}">
                <a16:creationId xmlns:a16="http://schemas.microsoft.com/office/drawing/2014/main" id="{1C7F69B8-3DC9-4670-9A71-11D1AE1C6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71895"/>
              </p:ext>
            </p:extLst>
          </p:nvPr>
        </p:nvGraphicFramePr>
        <p:xfrm>
          <a:off x="9003349" y="1100532"/>
          <a:ext cx="12192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" name="公式" r:id="rId37" imgW="561870" imgH="457200" progId="Equation.3">
                  <p:embed/>
                </p:oleObj>
              </mc:Choice>
              <mc:Fallback>
                <p:oleObj name="公式" r:id="rId37" imgW="561870" imgH="457200" progId="Equation.3">
                  <p:embed/>
                  <p:pic>
                    <p:nvPicPr>
                      <p:cNvPr id="64554" name="Object 42">
                        <a:extLst>
                          <a:ext uri="{FF2B5EF4-FFF2-40B4-BE49-F238E27FC236}">
                            <a16:creationId xmlns:a16="http://schemas.microsoft.com/office/drawing/2014/main" id="{6628CD7C-C820-4B81-A2F7-8311A8CA2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349" y="1100532"/>
                        <a:ext cx="12192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45">
            <a:extLst>
              <a:ext uri="{FF2B5EF4-FFF2-40B4-BE49-F238E27FC236}">
                <a16:creationId xmlns:a16="http://schemas.microsoft.com/office/drawing/2014/main" id="{5A5327EB-94B1-4DC6-A8EA-EFA640FE2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02156"/>
              </p:ext>
            </p:extLst>
          </p:nvPr>
        </p:nvGraphicFramePr>
        <p:xfrm>
          <a:off x="9143049" y="4259657"/>
          <a:ext cx="12239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" name="公式" r:id="rId39" imgW="533520" imgH="400050" progId="Equation.3">
                  <p:embed/>
                </p:oleObj>
              </mc:Choice>
              <mc:Fallback>
                <p:oleObj name="公式" r:id="rId39" imgW="533520" imgH="400050" progId="Equation.3">
                  <p:embed/>
                  <p:pic>
                    <p:nvPicPr>
                      <p:cNvPr id="64557" name="Object 45">
                        <a:extLst>
                          <a:ext uri="{FF2B5EF4-FFF2-40B4-BE49-F238E27FC236}">
                            <a16:creationId xmlns:a16="http://schemas.microsoft.com/office/drawing/2014/main" id="{CD372566-36F1-4EA9-BB0F-AA8FD41AE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049" y="4259657"/>
                        <a:ext cx="12239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48">
            <a:extLst>
              <a:ext uri="{FF2B5EF4-FFF2-40B4-BE49-F238E27FC236}">
                <a16:creationId xmlns:a16="http://schemas.microsoft.com/office/drawing/2014/main" id="{A0F2EEAB-5922-49A5-901A-EA53FF535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9189"/>
              </p:ext>
            </p:extLst>
          </p:nvPr>
        </p:nvGraphicFramePr>
        <p:xfrm>
          <a:off x="4169411" y="3397644"/>
          <a:ext cx="2743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" name="Equation" r:id="rId41" imgW="1143000" imgH="228600" progId="Equation.DSMT4">
                  <p:embed/>
                </p:oleObj>
              </mc:Choice>
              <mc:Fallback>
                <p:oleObj name="Equation" r:id="rId41" imgW="1143000" imgH="228600" progId="Equation.DSMT4">
                  <p:embed/>
                  <p:pic>
                    <p:nvPicPr>
                      <p:cNvPr id="64560" name="Object 48">
                        <a:extLst>
                          <a:ext uri="{FF2B5EF4-FFF2-40B4-BE49-F238E27FC236}">
                            <a16:creationId xmlns:a16="http://schemas.microsoft.com/office/drawing/2014/main" id="{67C22717-1261-404F-AACA-2C5FD3B15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411" y="3397644"/>
                        <a:ext cx="2743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51">
            <a:extLst>
              <a:ext uri="{FF2B5EF4-FFF2-40B4-BE49-F238E27FC236}">
                <a16:creationId xmlns:a16="http://schemas.microsoft.com/office/drawing/2014/main" id="{A1819479-FF49-4F9A-A313-FC057A0B3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60308"/>
              </p:ext>
            </p:extLst>
          </p:nvPr>
        </p:nvGraphicFramePr>
        <p:xfrm>
          <a:off x="4185286" y="5010544"/>
          <a:ext cx="33210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" name="Equation" r:id="rId43" imgW="1371600" imgH="190590" progId="Equation.DSMT4">
                  <p:embed/>
                </p:oleObj>
              </mc:Choice>
              <mc:Fallback>
                <p:oleObj name="Equation" r:id="rId43" imgW="1371600" imgH="190590" progId="Equation.DSMT4">
                  <p:embed/>
                  <p:pic>
                    <p:nvPicPr>
                      <p:cNvPr id="64563" name="Object 51">
                        <a:extLst>
                          <a:ext uri="{FF2B5EF4-FFF2-40B4-BE49-F238E27FC236}">
                            <a16:creationId xmlns:a16="http://schemas.microsoft.com/office/drawing/2014/main" id="{7CB4B165-FEFE-4A17-8616-132DB6EBF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286" y="5010544"/>
                        <a:ext cx="33210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54">
            <a:extLst>
              <a:ext uri="{FF2B5EF4-FFF2-40B4-BE49-F238E27FC236}">
                <a16:creationId xmlns:a16="http://schemas.microsoft.com/office/drawing/2014/main" id="{187CC170-75BE-435C-9886-8ACD17231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00249"/>
              </p:ext>
            </p:extLst>
          </p:nvPr>
        </p:nvGraphicFramePr>
        <p:xfrm>
          <a:off x="4291649" y="4172344"/>
          <a:ext cx="3138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" name="Equation" r:id="rId45" imgW="1295460" imgH="190590" progId="Equation.DSMT4">
                  <p:embed/>
                </p:oleObj>
              </mc:Choice>
              <mc:Fallback>
                <p:oleObj name="Equation" r:id="rId45" imgW="1295460" imgH="190590" progId="Equation.DSMT4">
                  <p:embed/>
                  <p:pic>
                    <p:nvPicPr>
                      <p:cNvPr id="64566" name="Object 54">
                        <a:extLst>
                          <a:ext uri="{FF2B5EF4-FFF2-40B4-BE49-F238E27FC236}">
                            <a16:creationId xmlns:a16="http://schemas.microsoft.com/office/drawing/2014/main" id="{6BBCD1F0-635C-44A2-9623-2C549F793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649" y="4172344"/>
                        <a:ext cx="3138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2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7">
            <a:extLst>
              <a:ext uri="{FF2B5EF4-FFF2-40B4-BE49-F238E27FC236}">
                <a16:creationId xmlns:a16="http://schemas.microsoft.com/office/drawing/2014/main" id="{6CFCBA73-14F6-46C1-9BDC-AEDBCC00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969" y="843378"/>
            <a:ext cx="845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                                                     ，求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graphicFrame>
        <p:nvGraphicFramePr>
          <p:cNvPr id="35" name="Object 8">
            <a:extLst>
              <a:ext uri="{FF2B5EF4-FFF2-40B4-BE49-F238E27FC236}">
                <a16:creationId xmlns:a16="http://schemas.microsoft.com/office/drawing/2014/main" id="{8E985AC1-9C68-4DC6-8075-410F36C27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26371"/>
              </p:ext>
            </p:extLst>
          </p:nvPr>
        </p:nvGraphicFramePr>
        <p:xfrm>
          <a:off x="3461544" y="538578"/>
          <a:ext cx="45037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" name="Equation" r:id="rId3" imgW="1802618" imgH="406224" progId="Equation.DSMT4">
                  <p:embed/>
                </p:oleObj>
              </mc:Choice>
              <mc:Fallback>
                <p:oleObj name="Equation" r:id="rId3" imgW="1802618" imgH="406224" progId="Equation.DSMT4">
                  <p:embed/>
                  <p:pic>
                    <p:nvPicPr>
                      <p:cNvPr id="16388" name="Object 8">
                        <a:extLst>
                          <a:ext uri="{FF2B5EF4-FFF2-40B4-BE49-F238E27FC236}">
                            <a16:creationId xmlns:a16="http://schemas.microsoft.com/office/drawing/2014/main" id="{D9CB8194-E4B2-4CF0-B714-B96B982AE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544" y="538578"/>
                        <a:ext cx="450373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4">
            <a:extLst>
              <a:ext uri="{FF2B5EF4-FFF2-40B4-BE49-F238E27FC236}">
                <a16:creationId xmlns:a16="http://schemas.microsoft.com/office/drawing/2014/main" id="{26A9D48D-5182-4F85-81C2-4FC7804012B8}"/>
              </a:ext>
            </a:extLst>
          </p:cNvPr>
          <p:cNvGrpSpPr>
            <a:grpSpLocks/>
          </p:cNvGrpSpPr>
          <p:nvPr/>
        </p:nvGrpSpPr>
        <p:grpSpPr bwMode="auto">
          <a:xfrm>
            <a:off x="1908969" y="3662778"/>
            <a:ext cx="8459787" cy="1044575"/>
            <a:chOff x="431" y="2352"/>
            <a:chExt cx="5329" cy="658"/>
          </a:xfrm>
        </p:grpSpPr>
        <p:sp>
          <p:nvSpPr>
            <p:cNvPr id="37" name="Text Box 13">
              <a:extLst>
                <a:ext uri="{FF2B5EF4-FFF2-40B4-BE49-F238E27FC236}">
                  <a16:creationId xmlns:a16="http://schemas.microsoft.com/office/drawing/2014/main" id="{06F9EF75-508D-43B8-AE61-C23C4D9D1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497"/>
              <a:ext cx="532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设                               ，求 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．</a:t>
              </a:r>
            </a:p>
          </p:txBody>
        </p:sp>
        <p:graphicFrame>
          <p:nvGraphicFramePr>
            <p:cNvPr id="38" name="Object 14">
              <a:extLst>
                <a:ext uri="{FF2B5EF4-FFF2-40B4-BE49-F238E27FC236}">
                  <a16:creationId xmlns:a16="http://schemas.microsoft.com/office/drawing/2014/main" id="{9CFD735D-01E8-499B-92AD-71AD17D8DC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73" y="2352"/>
            <a:ext cx="1699" cy="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" name="Equation" r:id="rId5" imgW="1079500" imgH="419100" progId="Equation.DSMT4">
                    <p:embed/>
                  </p:oleObj>
                </mc:Choice>
                <mc:Fallback>
                  <p:oleObj name="Equation" r:id="rId5" imgW="1079500" imgH="419100" progId="Equation.DSMT4">
                    <p:embed/>
                    <p:pic>
                      <p:nvPicPr>
                        <p:cNvPr id="16397" name="Object 14">
                          <a:extLst>
                            <a:ext uri="{FF2B5EF4-FFF2-40B4-BE49-F238E27FC236}">
                              <a16:creationId xmlns:a16="http://schemas.microsoft.com/office/drawing/2014/main" id="{3E008507-69B6-471B-8A48-7849E14956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3" y="2352"/>
                          <a:ext cx="1699" cy="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 Box 22">
            <a:extLst>
              <a:ext uri="{FF2B5EF4-FFF2-40B4-BE49-F238E27FC236}">
                <a16:creationId xmlns:a16="http://schemas.microsoft.com/office/drawing/2014/main" id="{872AA71C-B2CB-45E8-B4C3-1A23F180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031" y="1695866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40" name="Object 23">
            <a:extLst>
              <a:ext uri="{FF2B5EF4-FFF2-40B4-BE49-F238E27FC236}">
                <a16:creationId xmlns:a16="http://schemas.microsoft.com/office/drawing/2014/main" id="{7DDAE028-8002-4272-A33E-59804823B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450919"/>
              </p:ext>
            </p:extLst>
          </p:nvPr>
        </p:nvGraphicFramePr>
        <p:xfrm>
          <a:off x="2661444" y="1416466"/>
          <a:ext cx="68691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" name="Equation" r:id="rId7" imgW="2543130" imgH="371475" progId="Equation.DSMT4">
                  <p:embed/>
                </p:oleObj>
              </mc:Choice>
              <mc:Fallback>
                <p:oleObj name="Equation" r:id="rId7" imgW="2543130" imgH="371475" progId="Equation.DSMT4">
                  <p:embed/>
                  <p:pic>
                    <p:nvPicPr>
                      <p:cNvPr id="61463" name="Object 23">
                        <a:extLst>
                          <a:ext uri="{FF2B5EF4-FFF2-40B4-BE49-F238E27FC236}">
                            <a16:creationId xmlns:a16="http://schemas.microsoft.com/office/drawing/2014/main" id="{0E03E75B-3E19-481C-B362-A5BDAFF293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444" y="1416466"/>
                        <a:ext cx="6869112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6">
            <a:extLst>
              <a:ext uri="{FF2B5EF4-FFF2-40B4-BE49-F238E27FC236}">
                <a16:creationId xmlns:a16="http://schemas.microsoft.com/office/drawing/2014/main" id="{9FFBC1AE-1865-4F8E-8D25-8B1E44C0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64751"/>
              </p:ext>
            </p:extLst>
          </p:nvPr>
        </p:nvGraphicFramePr>
        <p:xfrm>
          <a:off x="3155156" y="2421353"/>
          <a:ext cx="38608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" name="Equation" r:id="rId9" imgW="1428840" imgH="419190" progId="Equation.DSMT4">
                  <p:embed/>
                </p:oleObj>
              </mc:Choice>
              <mc:Fallback>
                <p:oleObj name="Equation" r:id="rId9" imgW="1428840" imgH="419190" progId="Equation.DSMT4">
                  <p:embed/>
                  <p:pic>
                    <p:nvPicPr>
                      <p:cNvPr id="61466" name="Object 26">
                        <a:extLst>
                          <a:ext uri="{FF2B5EF4-FFF2-40B4-BE49-F238E27FC236}">
                            <a16:creationId xmlns:a16="http://schemas.microsoft.com/office/drawing/2014/main" id="{7CAA98AD-8EE4-4509-9F70-38CB129C3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156" y="2421353"/>
                        <a:ext cx="38608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7">
            <a:extLst>
              <a:ext uri="{FF2B5EF4-FFF2-40B4-BE49-F238E27FC236}">
                <a16:creationId xmlns:a16="http://schemas.microsoft.com/office/drawing/2014/main" id="{8017CA45-A434-4979-ADE2-D682A51B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556" y="5048666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43" name="Object 30">
            <a:extLst>
              <a:ext uri="{FF2B5EF4-FFF2-40B4-BE49-F238E27FC236}">
                <a16:creationId xmlns:a16="http://schemas.microsoft.com/office/drawing/2014/main" id="{5885029D-D30E-45E9-A3D4-5B0CB8FC3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21951"/>
              </p:ext>
            </p:extLst>
          </p:nvPr>
        </p:nvGraphicFramePr>
        <p:xfrm>
          <a:off x="2769394" y="4586703"/>
          <a:ext cx="371316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" name="Equation" r:id="rId11" imgW="1485255" imgH="545863" progId="Equation.DSMT4">
                  <p:embed/>
                </p:oleObj>
              </mc:Choice>
              <mc:Fallback>
                <p:oleObj name="Equation" r:id="rId11" imgW="1485255" imgH="545863" progId="Equation.DSMT4">
                  <p:embed/>
                  <p:pic>
                    <p:nvPicPr>
                      <p:cNvPr id="61470" name="Object 30">
                        <a:extLst>
                          <a:ext uri="{FF2B5EF4-FFF2-40B4-BE49-F238E27FC236}">
                            <a16:creationId xmlns:a16="http://schemas.microsoft.com/office/drawing/2014/main" id="{04B9D715-6393-4E6F-9D5B-1D3512163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394" y="4586703"/>
                        <a:ext cx="3713162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3">
            <a:extLst>
              <a:ext uri="{FF2B5EF4-FFF2-40B4-BE49-F238E27FC236}">
                <a16:creationId xmlns:a16="http://schemas.microsoft.com/office/drawing/2014/main" id="{49496F89-414E-4278-B47A-33D7E6020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51131"/>
              </p:ext>
            </p:extLst>
          </p:nvPr>
        </p:nvGraphicFramePr>
        <p:xfrm>
          <a:off x="6482556" y="4735928"/>
          <a:ext cx="30464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" name="Equation" r:id="rId13" imgW="1219200" imgH="419100" progId="Equation.DSMT4">
                  <p:embed/>
                </p:oleObj>
              </mc:Choice>
              <mc:Fallback>
                <p:oleObj name="Equation" r:id="rId13" imgW="1219200" imgH="419100" progId="Equation.DSMT4">
                  <p:embed/>
                  <p:pic>
                    <p:nvPicPr>
                      <p:cNvPr id="61473" name="Object 33">
                        <a:extLst>
                          <a:ext uri="{FF2B5EF4-FFF2-40B4-BE49-F238E27FC236}">
                            <a16:creationId xmlns:a16="http://schemas.microsoft.com/office/drawing/2014/main" id="{E60018A7-A3E8-4624-A8F4-31E0E5B439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556" y="4735928"/>
                        <a:ext cx="30464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7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标-蓝-红-橙-青（支付宝）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825"/>
      </a:accent1>
      <a:accent2>
        <a:srgbClr val="00AAEF"/>
      </a:accent2>
      <a:accent3>
        <a:srgbClr val="F15A49"/>
      </a:accent3>
      <a:accent4>
        <a:srgbClr val="18CFA3"/>
      </a:accent4>
      <a:accent5>
        <a:srgbClr val="A6A6A6"/>
      </a:accent5>
      <a:accent6>
        <a:srgbClr val="3A3A3A"/>
      </a:accent6>
      <a:hlink>
        <a:srgbClr val="0563C1"/>
      </a:hlink>
      <a:folHlink>
        <a:srgbClr val="954F72"/>
      </a:folHlink>
    </a:clrScheme>
    <a:fontScheme name="bpajbo3g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783</Words>
  <Application>Microsoft Office PowerPoint</Application>
  <PresentationFormat>宽屏</PresentationFormat>
  <Paragraphs>85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黑体</vt:lpstr>
      <vt:lpstr>楷体_GB2312</vt:lpstr>
      <vt:lpstr>宋体</vt:lpstr>
      <vt:lpstr>Microsoft YaHei</vt:lpstr>
      <vt:lpstr>微软雅黑 Light</vt:lpstr>
      <vt:lpstr>Arial</vt:lpstr>
      <vt:lpstr>Times New Roman</vt:lpstr>
      <vt:lpstr>1_Office 主题​​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win7</cp:lastModifiedBy>
  <cp:revision>78</cp:revision>
  <dcterms:created xsi:type="dcterms:W3CDTF">2019-02-28T06:36:13Z</dcterms:created>
  <dcterms:modified xsi:type="dcterms:W3CDTF">2020-04-02T07:34:46Z</dcterms:modified>
</cp:coreProperties>
</file>