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7" r:id="rId2"/>
    <p:sldId id="278" r:id="rId3"/>
    <p:sldId id="258" r:id="rId4"/>
    <p:sldId id="259" r:id="rId5"/>
    <p:sldId id="260" r:id="rId6"/>
    <p:sldId id="280" r:id="rId7"/>
    <p:sldId id="281" r:id="rId8"/>
    <p:sldId id="289" r:id="rId9"/>
    <p:sldId id="290" r:id="rId10"/>
    <p:sldId id="291" r:id="rId11"/>
    <p:sldId id="261" r:id="rId12"/>
    <p:sldId id="262" r:id="rId13"/>
    <p:sldId id="263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3" r:id="rId22"/>
    <p:sldId id="292" r:id="rId23"/>
    <p:sldId id="265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B95"/>
    <a:srgbClr val="00A8A7"/>
    <a:srgbClr val="4FC3C2"/>
    <a:srgbClr val="A4CE88"/>
    <a:srgbClr val="ED8137"/>
    <a:srgbClr val="FF5D5D"/>
    <a:srgbClr val="EDCF1B"/>
    <a:srgbClr val="0035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9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44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26.wmf"/><Relationship Id="rId1" Type="http://schemas.openxmlformats.org/officeDocument/2006/relationships/image" Target="../media/image46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e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e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e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e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7604-C5F3-4780-9538-280572CB1844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301ED-556E-456D-892D-194568C4DA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40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rgbClr val="003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C5465A-83C5-493A-9CF2-02268E0E8506}"/>
              </a:ext>
            </a:extLst>
          </p:cNvPr>
          <p:cNvSpPr/>
          <p:nvPr userDrawn="1"/>
        </p:nvSpPr>
        <p:spPr>
          <a:xfrm>
            <a:off x="200628" y="143237"/>
            <a:ext cx="11790744" cy="6571526"/>
          </a:xfrm>
          <a:prstGeom prst="roundRect">
            <a:avLst>
              <a:gd name="adj" fmla="val 1066"/>
            </a:avLst>
          </a:prstGeom>
          <a:noFill/>
          <a:ln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28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316A1F9C-8E28-4BCA-B67C-7419A2D4672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030752C-94D6-4FAF-A7EB-F42BBEE29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B209957-7DA6-412E-B1E2-3A6140EC2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67"/>
            <a:stretch>
              <a:fillRect/>
            </a:stretch>
          </p:blipFill>
          <p:spPr>
            <a:xfrm>
              <a:off x="6504476" y="0"/>
              <a:ext cx="5687524" cy="6858000"/>
            </a:xfrm>
            <a:custGeom>
              <a:avLst/>
              <a:gdLst>
                <a:gd name="connsiteX0" fmla="*/ 0 w 5687524"/>
                <a:gd name="connsiteY0" fmla="*/ 0 h 6858000"/>
                <a:gd name="connsiteX1" fmla="*/ 5687524 w 5687524"/>
                <a:gd name="connsiteY1" fmla="*/ 0 h 6858000"/>
                <a:gd name="connsiteX2" fmla="*/ 5687524 w 5687524"/>
                <a:gd name="connsiteY2" fmla="*/ 6858000 h 6858000"/>
                <a:gd name="connsiteX3" fmla="*/ 0 w 568752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7524" h="6858000">
                  <a:moveTo>
                    <a:pt x="0" y="0"/>
                  </a:moveTo>
                  <a:lnTo>
                    <a:pt x="5687524" y="0"/>
                  </a:lnTo>
                  <a:lnTo>
                    <a:pt x="5687524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4388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C77F4C0-7E82-47D0-ABFE-9F0D97E2C9D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346970F-C709-421B-B0E3-A00BB3DBF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E4D6BAB-DA1E-4E27-9141-DA304F2F9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67"/>
            <a:stretch>
              <a:fillRect/>
            </a:stretch>
          </p:blipFill>
          <p:spPr>
            <a:xfrm>
              <a:off x="6504476" y="0"/>
              <a:ext cx="5687524" cy="6858000"/>
            </a:xfrm>
            <a:custGeom>
              <a:avLst/>
              <a:gdLst>
                <a:gd name="connsiteX0" fmla="*/ 0 w 5687524"/>
                <a:gd name="connsiteY0" fmla="*/ 0 h 6858000"/>
                <a:gd name="connsiteX1" fmla="*/ 5687524 w 5687524"/>
                <a:gd name="connsiteY1" fmla="*/ 0 h 6858000"/>
                <a:gd name="connsiteX2" fmla="*/ 5687524 w 5687524"/>
                <a:gd name="connsiteY2" fmla="*/ 6858000 h 6858000"/>
                <a:gd name="connsiteX3" fmla="*/ 0 w 568752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7524" h="6858000">
                  <a:moveTo>
                    <a:pt x="0" y="0"/>
                  </a:moveTo>
                  <a:lnTo>
                    <a:pt x="5687524" y="0"/>
                  </a:lnTo>
                  <a:lnTo>
                    <a:pt x="5687524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C3CF398-369B-43F8-9391-4055B099909F}"/>
              </a:ext>
            </a:extLst>
          </p:cNvPr>
          <p:cNvGrpSpPr/>
          <p:nvPr userDrawn="1"/>
        </p:nvGrpSpPr>
        <p:grpSpPr>
          <a:xfrm>
            <a:off x="1346" y="6267405"/>
            <a:ext cx="12223707" cy="903440"/>
            <a:chOff x="1346" y="6267405"/>
            <a:chExt cx="12223707" cy="903440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3798EDB-ABAA-435C-B319-2D60C12EA92A}"/>
                </a:ext>
              </a:extLst>
            </p:cNvPr>
            <p:cNvSpPr/>
            <p:nvPr/>
          </p:nvSpPr>
          <p:spPr>
            <a:xfrm rot="21329905" flipH="1" flipV="1">
              <a:off x="1346" y="6267405"/>
              <a:ext cx="7936422" cy="903440"/>
            </a:xfrm>
            <a:custGeom>
              <a:avLst/>
              <a:gdLst>
                <a:gd name="connsiteX0" fmla="*/ 3311614 w 7936422"/>
                <a:gd name="connsiteY0" fmla="*/ 834479 h 903440"/>
                <a:gd name="connsiteX1" fmla="*/ 113561 w 7936422"/>
                <a:gd name="connsiteY1" fmla="*/ 79641 h 903440"/>
                <a:gd name="connsiteX2" fmla="*/ 0 w 7936422"/>
                <a:gd name="connsiteY2" fmla="*/ 0 h 903440"/>
                <a:gd name="connsiteX3" fmla="*/ 7936422 w 7936422"/>
                <a:gd name="connsiteY3" fmla="*/ 624831 h 903440"/>
                <a:gd name="connsiteX4" fmla="*/ 7932010 w 7936422"/>
                <a:gd name="connsiteY4" fmla="*/ 680869 h 903440"/>
                <a:gd name="connsiteX5" fmla="*/ 7619281 w 7936422"/>
                <a:gd name="connsiteY5" fmla="*/ 729549 h 903440"/>
                <a:gd name="connsiteX6" fmla="*/ 4999602 w 7936422"/>
                <a:gd name="connsiteY6" fmla="*/ 903440 h 903440"/>
                <a:gd name="connsiteX7" fmla="*/ 3311614 w 7936422"/>
                <a:gd name="connsiteY7" fmla="*/ 834479 h 90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36422" h="903440">
                  <a:moveTo>
                    <a:pt x="3311614" y="834479"/>
                  </a:moveTo>
                  <a:cubicBezTo>
                    <a:pt x="1854486" y="711509"/>
                    <a:pt x="683545" y="433731"/>
                    <a:pt x="113561" y="79641"/>
                  </a:cubicBezTo>
                  <a:lnTo>
                    <a:pt x="0" y="0"/>
                  </a:lnTo>
                  <a:lnTo>
                    <a:pt x="7936422" y="624831"/>
                  </a:lnTo>
                  <a:lnTo>
                    <a:pt x="7932010" y="680869"/>
                  </a:lnTo>
                  <a:lnTo>
                    <a:pt x="7619281" y="729549"/>
                  </a:lnTo>
                  <a:cubicBezTo>
                    <a:pt x="6847842" y="840173"/>
                    <a:pt x="5953349" y="903440"/>
                    <a:pt x="4999602" y="903440"/>
                  </a:cubicBezTo>
                  <a:cubicBezTo>
                    <a:pt x="4409187" y="903440"/>
                    <a:pt x="3841479" y="879195"/>
                    <a:pt x="3311614" y="834479"/>
                  </a:cubicBezTo>
                  <a:close/>
                </a:path>
              </a:pathLst>
            </a:custGeom>
            <a:solidFill>
              <a:srgbClr val="4FC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CFA00018-724F-4D4F-94EB-7234E62BF5E0}"/>
                </a:ext>
              </a:extLst>
            </p:cNvPr>
            <p:cNvSpPr/>
            <p:nvPr/>
          </p:nvSpPr>
          <p:spPr>
            <a:xfrm rot="21257937" flipH="1" flipV="1">
              <a:off x="7384909" y="6366426"/>
              <a:ext cx="4840144" cy="728065"/>
            </a:xfrm>
            <a:custGeom>
              <a:avLst/>
              <a:gdLst>
                <a:gd name="connsiteX0" fmla="*/ 461950 w 4840144"/>
                <a:gd name="connsiteY0" fmla="*/ 638168 h 728065"/>
                <a:gd name="connsiteX1" fmla="*/ 0 w 4840144"/>
                <a:gd name="connsiteY1" fmla="*/ 576256 h 728065"/>
                <a:gd name="connsiteX2" fmla="*/ 57529 w 4840144"/>
                <a:gd name="connsiteY2" fmla="*/ 0 h 728065"/>
                <a:gd name="connsiteX3" fmla="*/ 4840144 w 4840144"/>
                <a:gd name="connsiteY3" fmla="*/ 477457 h 728065"/>
                <a:gd name="connsiteX4" fmla="*/ 4706596 w 4840144"/>
                <a:gd name="connsiteY4" fmla="*/ 507548 h 728065"/>
                <a:gd name="connsiteX5" fmla="*/ 2156926 w 4840144"/>
                <a:gd name="connsiteY5" fmla="*/ 728065 h 728065"/>
                <a:gd name="connsiteX6" fmla="*/ 461950 w 4840144"/>
                <a:gd name="connsiteY6" fmla="*/ 638168 h 72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0144" h="728065">
                  <a:moveTo>
                    <a:pt x="461950" y="638168"/>
                  </a:moveTo>
                  <a:lnTo>
                    <a:pt x="0" y="576256"/>
                  </a:lnTo>
                  <a:lnTo>
                    <a:pt x="57529" y="0"/>
                  </a:lnTo>
                  <a:lnTo>
                    <a:pt x="4840144" y="477457"/>
                  </a:lnTo>
                  <a:lnTo>
                    <a:pt x="4706596" y="507548"/>
                  </a:lnTo>
                  <a:cubicBezTo>
                    <a:pt x="4022064" y="644983"/>
                    <a:pt x="3131105" y="728065"/>
                    <a:pt x="2156926" y="728065"/>
                  </a:cubicBezTo>
                  <a:cubicBezTo>
                    <a:pt x="1549646" y="728065"/>
                    <a:pt x="974706" y="695780"/>
                    <a:pt x="461950" y="638168"/>
                  </a:cubicBezTo>
                  <a:close/>
                </a:path>
              </a:pathLst>
            </a:custGeom>
            <a:solidFill>
              <a:srgbClr val="009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504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83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48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" Type="http://schemas.openxmlformats.org/officeDocument/2006/relationships/oleObject" Target="../embeddings/oleObject54.bin"/><Relationship Id="rId21" Type="http://schemas.openxmlformats.org/officeDocument/2006/relationships/oleObject" Target="../embeddings/oleObject63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61.bin"/><Relationship Id="rId25" Type="http://schemas.openxmlformats.org/officeDocument/2006/relationships/oleObject" Target="../embeddings/oleObject65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8.bin"/><Relationship Id="rId24" Type="http://schemas.openxmlformats.org/officeDocument/2006/relationships/image" Target="../media/image64.wmf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23" Type="http://schemas.openxmlformats.org/officeDocument/2006/relationships/oleObject" Target="../embeddings/oleObject64.bin"/><Relationship Id="rId28" Type="http://schemas.openxmlformats.org/officeDocument/2006/relationships/image" Target="../media/image66.wmf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6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73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7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87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86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8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4.w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63">
            <a:extLst>
              <a:ext uri="{FF2B5EF4-FFF2-40B4-BE49-F238E27FC236}">
                <a16:creationId xmlns:a16="http://schemas.microsoft.com/office/drawing/2014/main" id="{A079B764-45E8-4AB5-8839-FDEF965CFFB9}"/>
              </a:ext>
            </a:extLst>
          </p:cNvPr>
          <p:cNvSpPr>
            <a:spLocks/>
          </p:cNvSpPr>
          <p:nvPr/>
        </p:nvSpPr>
        <p:spPr bwMode="auto">
          <a:xfrm rot="10800000">
            <a:off x="9285241" y="4741"/>
            <a:ext cx="2871880" cy="2359068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  <a:gd name="connsiteX0" fmla="*/ 10000 w 10000"/>
              <a:gd name="connsiteY0" fmla="*/ 11292 h 11292"/>
              <a:gd name="connsiteX1" fmla="*/ 0 w 10000"/>
              <a:gd name="connsiteY1" fmla="*/ 11292 h 11292"/>
              <a:gd name="connsiteX2" fmla="*/ 122 w 10000"/>
              <a:gd name="connsiteY2" fmla="*/ 0 h 11292"/>
              <a:gd name="connsiteX3" fmla="*/ 10000 w 10000"/>
              <a:gd name="connsiteY3" fmla="*/ 11292 h 1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292">
                <a:moveTo>
                  <a:pt x="10000" y="11292"/>
                </a:moveTo>
                <a:lnTo>
                  <a:pt x="0" y="11292"/>
                </a:lnTo>
                <a:cubicBezTo>
                  <a:pt x="41" y="7528"/>
                  <a:pt x="81" y="3764"/>
                  <a:pt x="122" y="0"/>
                </a:cubicBezTo>
                <a:lnTo>
                  <a:pt x="10000" y="112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Freeform 263">
            <a:extLst>
              <a:ext uri="{FF2B5EF4-FFF2-40B4-BE49-F238E27FC236}">
                <a16:creationId xmlns:a16="http://schemas.microsoft.com/office/drawing/2014/main" id="{EC339A6E-8A63-4476-A2EB-DB5498E772A9}"/>
              </a:ext>
            </a:extLst>
          </p:cNvPr>
          <p:cNvSpPr>
            <a:spLocks/>
          </p:cNvSpPr>
          <p:nvPr/>
        </p:nvSpPr>
        <p:spPr bwMode="auto">
          <a:xfrm>
            <a:off x="-41275" y="4530682"/>
            <a:ext cx="2871880" cy="2359068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  <a:gd name="connsiteX0" fmla="*/ 10000 w 10000"/>
              <a:gd name="connsiteY0" fmla="*/ 11292 h 11292"/>
              <a:gd name="connsiteX1" fmla="*/ 0 w 10000"/>
              <a:gd name="connsiteY1" fmla="*/ 11292 h 11292"/>
              <a:gd name="connsiteX2" fmla="*/ 122 w 10000"/>
              <a:gd name="connsiteY2" fmla="*/ 0 h 11292"/>
              <a:gd name="connsiteX3" fmla="*/ 10000 w 10000"/>
              <a:gd name="connsiteY3" fmla="*/ 11292 h 1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292">
                <a:moveTo>
                  <a:pt x="10000" y="11292"/>
                </a:moveTo>
                <a:lnTo>
                  <a:pt x="0" y="11292"/>
                </a:lnTo>
                <a:cubicBezTo>
                  <a:pt x="41" y="7528"/>
                  <a:pt x="81" y="3764"/>
                  <a:pt x="122" y="0"/>
                </a:cubicBezTo>
                <a:lnTo>
                  <a:pt x="10000" y="112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99F109-7CCB-4D4E-89F6-00AAF1D87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0"/>
            <a:ext cx="12218988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880DCED-995B-41D6-8BCB-2CC8007A96D0}"/>
              </a:ext>
            </a:extLst>
          </p:cNvPr>
          <p:cNvGrpSpPr/>
          <p:nvPr/>
        </p:nvGrpSpPr>
        <p:grpSpPr>
          <a:xfrm>
            <a:off x="4022725" y="306388"/>
            <a:ext cx="4186238" cy="5992812"/>
            <a:chOff x="4022725" y="306388"/>
            <a:chExt cx="4186238" cy="5992812"/>
          </a:xfrm>
        </p:grpSpPr>
        <p:sp>
          <p:nvSpPr>
            <p:cNvPr id="6" name="Freeform 165">
              <a:extLst>
                <a:ext uri="{FF2B5EF4-FFF2-40B4-BE49-F238E27FC236}">
                  <a16:creationId xmlns:a16="http://schemas.microsoft.com/office/drawing/2014/main" id="{BAD9629D-8D46-492B-99C0-04127C103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100" y="5683250"/>
              <a:ext cx="187325" cy="557213"/>
            </a:xfrm>
            <a:custGeom>
              <a:avLst/>
              <a:gdLst>
                <a:gd name="T0" fmla="*/ 82 w 118"/>
                <a:gd name="T1" fmla="*/ 287 h 351"/>
                <a:gd name="T2" fmla="*/ 47 w 118"/>
                <a:gd name="T3" fmla="*/ 351 h 351"/>
                <a:gd name="T4" fmla="*/ 17 w 118"/>
                <a:gd name="T5" fmla="*/ 347 h 351"/>
                <a:gd name="T6" fmla="*/ 0 w 118"/>
                <a:gd name="T7" fmla="*/ 276 h 351"/>
                <a:gd name="T8" fmla="*/ 37 w 118"/>
                <a:gd name="T9" fmla="*/ 0 h 351"/>
                <a:gd name="T10" fmla="*/ 118 w 118"/>
                <a:gd name="T11" fmla="*/ 11 h 351"/>
                <a:gd name="T12" fmla="*/ 82 w 118"/>
                <a:gd name="T13" fmla="*/ 2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1">
                  <a:moveTo>
                    <a:pt x="82" y="287"/>
                  </a:moveTo>
                  <a:lnTo>
                    <a:pt x="47" y="351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7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66">
              <a:extLst>
                <a:ext uri="{FF2B5EF4-FFF2-40B4-BE49-F238E27FC236}">
                  <a16:creationId xmlns:a16="http://schemas.microsoft.com/office/drawing/2014/main" id="{28186766-772B-4D0F-BB1D-DD3F59E87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5581650"/>
              <a:ext cx="144463" cy="173038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8 h 90"/>
                <a:gd name="T6" fmla="*/ 2 w 76"/>
                <a:gd name="T7" fmla="*/ 50 h 90"/>
                <a:gd name="T8" fmla="*/ 6 w 76"/>
                <a:gd name="T9" fmla="*/ 19 h 90"/>
                <a:gd name="T10" fmla="*/ 41 w 76"/>
                <a:gd name="T11" fmla="*/ 9 h 90"/>
                <a:gd name="T12" fmla="*/ 42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0" y="90"/>
                    <a:pt x="32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1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67">
              <a:extLst>
                <a:ext uri="{FF2B5EF4-FFF2-40B4-BE49-F238E27FC236}">
                  <a16:creationId xmlns:a16="http://schemas.microsoft.com/office/drawing/2014/main" id="{F9483047-CC7D-4A5C-B2EE-33C90032A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5646738"/>
              <a:ext cx="160338" cy="155575"/>
            </a:xfrm>
            <a:custGeom>
              <a:avLst/>
              <a:gdLst>
                <a:gd name="T0" fmla="*/ 90 w 101"/>
                <a:gd name="T1" fmla="*/ 98 h 98"/>
                <a:gd name="T2" fmla="*/ 0 w 101"/>
                <a:gd name="T3" fmla="*/ 86 h 98"/>
                <a:gd name="T4" fmla="*/ 11 w 101"/>
                <a:gd name="T5" fmla="*/ 0 h 98"/>
                <a:gd name="T6" fmla="*/ 101 w 101"/>
                <a:gd name="T7" fmla="*/ 12 h 98"/>
                <a:gd name="T8" fmla="*/ 90 w 101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8">
                  <a:moveTo>
                    <a:pt x="90" y="98"/>
                  </a:moveTo>
                  <a:lnTo>
                    <a:pt x="0" y="86"/>
                  </a:lnTo>
                  <a:lnTo>
                    <a:pt x="11" y="0"/>
                  </a:lnTo>
                  <a:lnTo>
                    <a:pt x="101" y="12"/>
                  </a:lnTo>
                  <a:lnTo>
                    <a:pt x="90" y="9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68">
              <a:extLst>
                <a:ext uri="{FF2B5EF4-FFF2-40B4-BE49-F238E27FC236}">
                  <a16:creationId xmlns:a16="http://schemas.microsoft.com/office/drawing/2014/main" id="{CA3A6BEB-04FA-4048-A97E-937F300F0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913" y="6219825"/>
              <a:ext cx="50800" cy="79375"/>
            </a:xfrm>
            <a:custGeom>
              <a:avLst/>
              <a:gdLst>
                <a:gd name="T0" fmla="*/ 0 w 26"/>
                <a:gd name="T1" fmla="*/ 6 h 42"/>
                <a:gd name="T2" fmla="*/ 6 w 26"/>
                <a:gd name="T3" fmla="*/ 32 h 42"/>
                <a:gd name="T4" fmla="*/ 26 w 26"/>
                <a:gd name="T5" fmla="*/ 11 h 42"/>
                <a:gd name="T6" fmla="*/ 0 w 26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9" y="38"/>
                    <a:pt x="12" y="42"/>
                    <a:pt x="26" y="11"/>
                  </a:cubicBezTo>
                  <a:cubicBezTo>
                    <a:pt x="26" y="11"/>
                    <a:pt x="17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69">
              <a:extLst>
                <a:ext uri="{FF2B5EF4-FFF2-40B4-BE49-F238E27FC236}">
                  <a16:creationId xmlns:a16="http://schemas.microsoft.com/office/drawing/2014/main" id="{C14AD163-E134-47A8-8968-28E003DF8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8" y="5680075"/>
              <a:ext cx="187325" cy="555625"/>
            </a:xfrm>
            <a:custGeom>
              <a:avLst/>
              <a:gdLst>
                <a:gd name="T0" fmla="*/ 82 w 118"/>
                <a:gd name="T1" fmla="*/ 287 h 350"/>
                <a:gd name="T2" fmla="*/ 47 w 118"/>
                <a:gd name="T3" fmla="*/ 350 h 350"/>
                <a:gd name="T4" fmla="*/ 17 w 118"/>
                <a:gd name="T5" fmla="*/ 347 h 350"/>
                <a:gd name="T6" fmla="*/ 0 w 118"/>
                <a:gd name="T7" fmla="*/ 276 h 350"/>
                <a:gd name="T8" fmla="*/ 38 w 118"/>
                <a:gd name="T9" fmla="*/ 0 h 350"/>
                <a:gd name="T10" fmla="*/ 118 w 118"/>
                <a:gd name="T11" fmla="*/ 11 h 350"/>
                <a:gd name="T12" fmla="*/ 82 w 118"/>
                <a:gd name="T13" fmla="*/ 28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0">
                  <a:moveTo>
                    <a:pt x="82" y="287"/>
                  </a:moveTo>
                  <a:lnTo>
                    <a:pt x="47" y="350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8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70">
              <a:extLst>
                <a:ext uri="{FF2B5EF4-FFF2-40B4-BE49-F238E27FC236}">
                  <a16:creationId xmlns:a16="http://schemas.microsoft.com/office/drawing/2014/main" id="{71EA71CB-7DC6-4974-A5A1-7CA1B4FC9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0" y="5578475"/>
              <a:ext cx="146050" cy="171450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7 h 90"/>
                <a:gd name="T6" fmla="*/ 2 w 76"/>
                <a:gd name="T7" fmla="*/ 50 h 90"/>
                <a:gd name="T8" fmla="*/ 6 w 76"/>
                <a:gd name="T9" fmla="*/ 19 h 90"/>
                <a:gd name="T10" fmla="*/ 42 w 76"/>
                <a:gd name="T11" fmla="*/ 9 h 90"/>
                <a:gd name="T12" fmla="*/ 43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1" y="90"/>
                    <a:pt x="32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1">
              <a:extLst>
                <a:ext uri="{FF2B5EF4-FFF2-40B4-BE49-F238E27FC236}">
                  <a16:creationId xmlns:a16="http://schemas.microsoft.com/office/drawing/2014/main" id="{6140E9E2-0DAE-430D-BA93-405BCCA67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5643563"/>
              <a:ext cx="163513" cy="153988"/>
            </a:xfrm>
            <a:custGeom>
              <a:avLst/>
              <a:gdLst>
                <a:gd name="T0" fmla="*/ 91 w 103"/>
                <a:gd name="T1" fmla="*/ 97 h 97"/>
                <a:gd name="T2" fmla="*/ 0 w 103"/>
                <a:gd name="T3" fmla="*/ 85 h 97"/>
                <a:gd name="T4" fmla="*/ 13 w 103"/>
                <a:gd name="T5" fmla="*/ 0 h 97"/>
                <a:gd name="T6" fmla="*/ 103 w 103"/>
                <a:gd name="T7" fmla="*/ 12 h 97"/>
                <a:gd name="T8" fmla="*/ 91 w 103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97">
                  <a:moveTo>
                    <a:pt x="91" y="97"/>
                  </a:moveTo>
                  <a:lnTo>
                    <a:pt x="0" y="85"/>
                  </a:lnTo>
                  <a:lnTo>
                    <a:pt x="13" y="0"/>
                  </a:lnTo>
                  <a:lnTo>
                    <a:pt x="103" y="12"/>
                  </a:lnTo>
                  <a:lnTo>
                    <a:pt x="91" y="9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72">
              <a:extLst>
                <a:ext uri="{FF2B5EF4-FFF2-40B4-BE49-F238E27FC236}">
                  <a16:creationId xmlns:a16="http://schemas.microsoft.com/office/drawing/2014/main" id="{9CA124E7-EEFE-4082-A323-B5CF60F11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175" y="6215063"/>
              <a:ext cx="47625" cy="80963"/>
            </a:xfrm>
            <a:custGeom>
              <a:avLst/>
              <a:gdLst>
                <a:gd name="T0" fmla="*/ 0 w 25"/>
                <a:gd name="T1" fmla="*/ 6 h 42"/>
                <a:gd name="T2" fmla="*/ 6 w 25"/>
                <a:gd name="T3" fmla="*/ 32 h 42"/>
                <a:gd name="T4" fmla="*/ 25 w 25"/>
                <a:gd name="T5" fmla="*/ 11 h 42"/>
                <a:gd name="T6" fmla="*/ 0 w 25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8" y="38"/>
                    <a:pt x="11" y="42"/>
                    <a:pt x="25" y="11"/>
                  </a:cubicBezTo>
                  <a:cubicBezTo>
                    <a:pt x="25" y="11"/>
                    <a:pt x="16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73">
              <a:extLst>
                <a:ext uri="{FF2B5EF4-FFF2-40B4-BE49-F238E27FC236}">
                  <a16:creationId xmlns:a16="http://schemas.microsoft.com/office/drawing/2014/main" id="{A906A062-833D-46AD-8014-752D66075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225" y="5684838"/>
              <a:ext cx="46038" cy="284163"/>
            </a:xfrm>
            <a:custGeom>
              <a:avLst/>
              <a:gdLst>
                <a:gd name="T0" fmla="*/ 5 w 24"/>
                <a:gd name="T1" fmla="*/ 1 h 148"/>
                <a:gd name="T2" fmla="*/ 23 w 24"/>
                <a:gd name="T3" fmla="*/ 19 h 148"/>
                <a:gd name="T4" fmla="*/ 8 w 24"/>
                <a:gd name="T5" fmla="*/ 139 h 148"/>
                <a:gd name="T6" fmla="*/ 0 w 24"/>
                <a:gd name="T7" fmla="*/ 146 h 148"/>
                <a:gd name="T8" fmla="*/ 12 w 24"/>
                <a:gd name="T9" fmla="*/ 52 h 148"/>
                <a:gd name="T10" fmla="*/ 6 w 24"/>
                <a:gd name="T11" fmla="*/ 41 h 148"/>
                <a:gd name="T12" fmla="*/ 5 w 24"/>
                <a:gd name="T13" fmla="*/ 0 h 148"/>
                <a:gd name="T14" fmla="*/ 5 w 24"/>
                <a:gd name="T1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8">
                  <a:moveTo>
                    <a:pt x="5" y="1"/>
                  </a:moveTo>
                  <a:cubicBezTo>
                    <a:pt x="5" y="1"/>
                    <a:pt x="22" y="12"/>
                    <a:pt x="23" y="19"/>
                  </a:cubicBezTo>
                  <a:cubicBezTo>
                    <a:pt x="24" y="26"/>
                    <a:pt x="8" y="139"/>
                    <a:pt x="8" y="139"/>
                  </a:cubicBezTo>
                  <a:cubicBezTo>
                    <a:pt x="8" y="139"/>
                    <a:pt x="10" y="148"/>
                    <a:pt x="0" y="14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74">
              <a:extLst>
                <a:ext uri="{FF2B5EF4-FFF2-40B4-BE49-F238E27FC236}">
                  <a16:creationId xmlns:a16="http://schemas.microsoft.com/office/drawing/2014/main" id="{213D6E1D-1720-4C1E-BFD3-EF987A50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5597525"/>
              <a:ext cx="831850" cy="373063"/>
            </a:xfrm>
            <a:custGeom>
              <a:avLst/>
              <a:gdLst>
                <a:gd name="T0" fmla="*/ 260 w 524"/>
                <a:gd name="T1" fmla="*/ 235 h 235"/>
                <a:gd name="T2" fmla="*/ 0 w 524"/>
                <a:gd name="T3" fmla="*/ 117 h 235"/>
                <a:gd name="T4" fmla="*/ 267 w 524"/>
                <a:gd name="T5" fmla="*/ 0 h 235"/>
                <a:gd name="T6" fmla="*/ 524 w 524"/>
                <a:gd name="T7" fmla="*/ 114 h 235"/>
                <a:gd name="T8" fmla="*/ 260 w 524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235">
                  <a:moveTo>
                    <a:pt x="260" y="235"/>
                  </a:moveTo>
                  <a:lnTo>
                    <a:pt x="0" y="117"/>
                  </a:lnTo>
                  <a:lnTo>
                    <a:pt x="267" y="0"/>
                  </a:lnTo>
                  <a:lnTo>
                    <a:pt x="524" y="114"/>
                  </a:lnTo>
                  <a:lnTo>
                    <a:pt x="260" y="23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75">
              <a:extLst>
                <a:ext uri="{FF2B5EF4-FFF2-40B4-BE49-F238E27FC236}">
                  <a16:creationId xmlns:a16="http://schemas.microsoft.com/office/drawing/2014/main" id="{B2CCCFCE-DC8A-449D-979B-D3A57D6DA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1050" y="5773738"/>
              <a:ext cx="26988" cy="2730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176">
              <a:extLst>
                <a:ext uri="{FF2B5EF4-FFF2-40B4-BE49-F238E27FC236}">
                  <a16:creationId xmlns:a16="http://schemas.microsoft.com/office/drawing/2014/main" id="{3757E3C2-2D3A-4528-9AEC-FEDE589F1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2475" y="6015038"/>
              <a:ext cx="84138" cy="84138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7">
              <a:extLst>
                <a:ext uri="{FF2B5EF4-FFF2-40B4-BE49-F238E27FC236}">
                  <a16:creationId xmlns:a16="http://schemas.microsoft.com/office/drawing/2014/main" id="{CD3CA3AC-73BB-45EB-8B82-A2607200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6061075"/>
              <a:ext cx="61913" cy="180975"/>
            </a:xfrm>
            <a:custGeom>
              <a:avLst/>
              <a:gdLst>
                <a:gd name="T0" fmla="*/ 17 w 32"/>
                <a:gd name="T1" fmla="*/ 5 h 95"/>
                <a:gd name="T2" fmla="*/ 7 w 32"/>
                <a:gd name="T3" fmla="*/ 95 h 95"/>
                <a:gd name="T4" fmla="*/ 32 w 32"/>
                <a:gd name="T5" fmla="*/ 95 h 95"/>
                <a:gd name="T6" fmla="*/ 32 w 32"/>
                <a:gd name="T7" fmla="*/ 0 h 95"/>
                <a:gd name="T8" fmla="*/ 17 w 32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5">
                  <a:moveTo>
                    <a:pt x="17" y="5"/>
                  </a:moveTo>
                  <a:cubicBezTo>
                    <a:pt x="17" y="5"/>
                    <a:pt x="0" y="41"/>
                    <a:pt x="7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8">
              <a:extLst>
                <a:ext uri="{FF2B5EF4-FFF2-40B4-BE49-F238E27FC236}">
                  <a16:creationId xmlns:a16="http://schemas.microsoft.com/office/drawing/2014/main" id="{6CA8768A-2CCF-49A9-B2C5-33673D6E9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5" y="6061075"/>
              <a:ext cx="60325" cy="180975"/>
            </a:xfrm>
            <a:custGeom>
              <a:avLst/>
              <a:gdLst>
                <a:gd name="T0" fmla="*/ 14 w 31"/>
                <a:gd name="T1" fmla="*/ 5 h 95"/>
                <a:gd name="T2" fmla="*/ 24 w 31"/>
                <a:gd name="T3" fmla="*/ 95 h 95"/>
                <a:gd name="T4" fmla="*/ 0 w 31"/>
                <a:gd name="T5" fmla="*/ 95 h 95"/>
                <a:gd name="T6" fmla="*/ 0 w 31"/>
                <a:gd name="T7" fmla="*/ 0 h 95"/>
                <a:gd name="T8" fmla="*/ 14 w 31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95">
                  <a:moveTo>
                    <a:pt x="14" y="5"/>
                  </a:moveTo>
                  <a:cubicBezTo>
                    <a:pt x="14" y="5"/>
                    <a:pt x="31" y="41"/>
                    <a:pt x="24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8"/>
                    <a:pt x="14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9">
              <a:extLst>
                <a:ext uri="{FF2B5EF4-FFF2-40B4-BE49-F238E27FC236}">
                  <a16:creationId xmlns:a16="http://schemas.microsoft.com/office/drawing/2014/main" id="{1CA98317-4159-4ED3-9C2F-6448427E0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5895975"/>
              <a:ext cx="484188" cy="358775"/>
            </a:xfrm>
            <a:custGeom>
              <a:avLst/>
              <a:gdLst>
                <a:gd name="T0" fmla="*/ 253 w 253"/>
                <a:gd name="T1" fmla="*/ 0 h 188"/>
                <a:gd name="T2" fmla="*/ 127 w 253"/>
                <a:gd name="T3" fmla="*/ 59 h 188"/>
                <a:gd name="T4" fmla="*/ 0 w 253"/>
                <a:gd name="T5" fmla="*/ 0 h 188"/>
                <a:gd name="T6" fmla="*/ 0 w 253"/>
                <a:gd name="T7" fmla="*/ 145 h 188"/>
                <a:gd name="T8" fmla="*/ 123 w 253"/>
                <a:gd name="T9" fmla="*/ 188 h 188"/>
                <a:gd name="T10" fmla="*/ 123 w 253"/>
                <a:gd name="T11" fmla="*/ 188 h 188"/>
                <a:gd name="T12" fmla="*/ 127 w 253"/>
                <a:gd name="T13" fmla="*/ 188 h 188"/>
                <a:gd name="T14" fmla="*/ 130 w 253"/>
                <a:gd name="T15" fmla="*/ 188 h 188"/>
                <a:gd name="T16" fmla="*/ 130 w 253"/>
                <a:gd name="T17" fmla="*/ 188 h 188"/>
                <a:gd name="T18" fmla="*/ 253 w 253"/>
                <a:gd name="T19" fmla="*/ 145 h 188"/>
                <a:gd name="T20" fmla="*/ 253 w 253"/>
                <a:gd name="T2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188">
                  <a:moveTo>
                    <a:pt x="253" y="0"/>
                  </a:moveTo>
                  <a:cubicBezTo>
                    <a:pt x="253" y="1"/>
                    <a:pt x="147" y="50"/>
                    <a:pt x="127" y="59"/>
                  </a:cubicBezTo>
                  <a:cubicBezTo>
                    <a:pt x="106" y="50"/>
                    <a:pt x="0" y="1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34" y="181"/>
                    <a:pt x="102" y="187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4" y="188"/>
                    <a:pt x="127" y="188"/>
                  </a:cubicBezTo>
                  <a:cubicBezTo>
                    <a:pt x="129" y="188"/>
                    <a:pt x="130" y="188"/>
                    <a:pt x="130" y="188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51" y="187"/>
                    <a:pt x="219" y="181"/>
                    <a:pt x="253" y="145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0">
              <a:extLst>
                <a:ext uri="{FF2B5EF4-FFF2-40B4-BE49-F238E27FC236}">
                  <a16:creationId xmlns:a16="http://schemas.microsoft.com/office/drawing/2014/main" id="{6E8C00EE-CDC2-40D9-94A1-A2DA687BB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100" y="5194300"/>
              <a:ext cx="596900" cy="433388"/>
            </a:xfrm>
            <a:custGeom>
              <a:avLst/>
              <a:gdLst>
                <a:gd name="T0" fmla="*/ 257 w 312"/>
                <a:gd name="T1" fmla="*/ 37 h 227"/>
                <a:gd name="T2" fmla="*/ 245 w 312"/>
                <a:gd name="T3" fmla="*/ 82 h 227"/>
                <a:gd name="T4" fmla="*/ 276 w 312"/>
                <a:gd name="T5" fmla="*/ 131 h 227"/>
                <a:gd name="T6" fmla="*/ 245 w 312"/>
                <a:gd name="T7" fmla="*/ 176 h 227"/>
                <a:gd name="T8" fmla="*/ 245 w 312"/>
                <a:gd name="T9" fmla="*/ 32 h 227"/>
                <a:gd name="T10" fmla="*/ 109 w 312"/>
                <a:gd name="T11" fmla="*/ 16 h 227"/>
                <a:gd name="T12" fmla="*/ 117 w 312"/>
                <a:gd name="T13" fmla="*/ 18 h 227"/>
                <a:gd name="T14" fmla="*/ 109 w 312"/>
                <a:gd name="T15" fmla="*/ 50 h 227"/>
                <a:gd name="T16" fmla="*/ 109 w 312"/>
                <a:gd name="T17" fmla="*/ 195 h 227"/>
                <a:gd name="T18" fmla="*/ 200 w 312"/>
                <a:gd name="T19" fmla="*/ 175 h 227"/>
                <a:gd name="T20" fmla="*/ 245 w 312"/>
                <a:gd name="T21" fmla="*/ 150 h 227"/>
                <a:gd name="T22" fmla="*/ 230 w 312"/>
                <a:gd name="T23" fmla="*/ 146 h 227"/>
                <a:gd name="T24" fmla="*/ 245 w 312"/>
                <a:gd name="T25" fmla="*/ 82 h 227"/>
                <a:gd name="T26" fmla="*/ 109 w 312"/>
                <a:gd name="T27" fmla="*/ 6 h 227"/>
                <a:gd name="T28" fmla="*/ 93 w 312"/>
                <a:gd name="T29" fmla="*/ 28 h 227"/>
                <a:gd name="T30" fmla="*/ 109 w 312"/>
                <a:gd name="T31" fmla="*/ 16 h 227"/>
                <a:gd name="T32" fmla="*/ 93 w 312"/>
                <a:gd name="T33" fmla="*/ 227 h 227"/>
                <a:gd name="T34" fmla="*/ 109 w 312"/>
                <a:gd name="T35" fmla="*/ 195 h 227"/>
                <a:gd name="T36" fmla="*/ 93 w 312"/>
                <a:gd name="T37" fmla="*/ 212 h 227"/>
                <a:gd name="T38" fmla="*/ 109 w 312"/>
                <a:gd name="T39" fmla="*/ 50 h 227"/>
                <a:gd name="T40" fmla="*/ 96 w 312"/>
                <a:gd name="T41" fmla="*/ 161 h 227"/>
                <a:gd name="T42" fmla="*/ 93 w 312"/>
                <a:gd name="T43" fmla="*/ 77 h 227"/>
                <a:gd name="T44" fmla="*/ 93 w 312"/>
                <a:gd name="T45" fmla="*/ 39 h 227"/>
                <a:gd name="T46" fmla="*/ 109 w 312"/>
                <a:gd name="T47" fmla="*/ 50 h 227"/>
                <a:gd name="T48" fmla="*/ 72 w 312"/>
                <a:gd name="T49" fmla="*/ 21 h 227"/>
                <a:gd name="T50" fmla="*/ 82 w 312"/>
                <a:gd name="T51" fmla="*/ 50 h 227"/>
                <a:gd name="T52" fmla="*/ 93 w 312"/>
                <a:gd name="T53" fmla="*/ 39 h 227"/>
                <a:gd name="T54" fmla="*/ 93 w 312"/>
                <a:gd name="T55" fmla="*/ 10 h 227"/>
                <a:gd name="T56" fmla="*/ 93 w 312"/>
                <a:gd name="T57" fmla="*/ 227 h 227"/>
                <a:gd name="T58" fmla="*/ 72 w 312"/>
                <a:gd name="T59" fmla="*/ 211 h 227"/>
                <a:gd name="T60" fmla="*/ 93 w 312"/>
                <a:gd name="T61" fmla="*/ 77 h 227"/>
                <a:gd name="T62" fmla="*/ 72 w 312"/>
                <a:gd name="T63" fmla="*/ 161 h 227"/>
                <a:gd name="T64" fmla="*/ 84 w 312"/>
                <a:gd name="T65" fmla="*/ 139 h 227"/>
                <a:gd name="T66" fmla="*/ 72 w 312"/>
                <a:gd name="T67" fmla="*/ 104 h 227"/>
                <a:gd name="T68" fmla="*/ 92 w 312"/>
                <a:gd name="T69" fmla="*/ 81 h 227"/>
                <a:gd name="T70" fmla="*/ 72 w 312"/>
                <a:gd name="T71" fmla="*/ 21 h 227"/>
                <a:gd name="T72" fmla="*/ 72 w 312"/>
                <a:gd name="T73" fmla="*/ 225 h 227"/>
                <a:gd name="T74" fmla="*/ 71 w 312"/>
                <a:gd name="T75" fmla="*/ 211 h 227"/>
                <a:gd name="T76" fmla="*/ 58 w 312"/>
                <a:gd name="T77" fmla="*/ 173 h 227"/>
                <a:gd name="T78" fmla="*/ 72 w 312"/>
                <a:gd name="T79" fmla="*/ 151 h 227"/>
                <a:gd name="T80" fmla="*/ 49 w 312"/>
                <a:gd name="T81" fmla="*/ 151 h 227"/>
                <a:gd name="T82" fmla="*/ 72 w 312"/>
                <a:gd name="T83" fmla="*/ 104 h 227"/>
                <a:gd name="T84" fmla="*/ 61 w 312"/>
                <a:gd name="T85" fmla="*/ 91 h 227"/>
                <a:gd name="T86" fmla="*/ 52 w 312"/>
                <a:gd name="T87" fmla="*/ 61 h 227"/>
                <a:gd name="T88" fmla="*/ 72 w 312"/>
                <a:gd name="T89" fmla="*/ 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2" h="227">
                  <a:moveTo>
                    <a:pt x="305" y="125"/>
                  </a:moveTo>
                  <a:cubicBezTo>
                    <a:pt x="312" y="72"/>
                    <a:pt x="257" y="37"/>
                    <a:pt x="257" y="37"/>
                  </a:cubicBezTo>
                  <a:cubicBezTo>
                    <a:pt x="253" y="35"/>
                    <a:pt x="249" y="34"/>
                    <a:pt x="245" y="32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51" y="82"/>
                    <a:pt x="256" y="84"/>
                    <a:pt x="261" y="86"/>
                  </a:cubicBezTo>
                  <a:cubicBezTo>
                    <a:pt x="277" y="94"/>
                    <a:pt x="284" y="115"/>
                    <a:pt x="276" y="131"/>
                  </a:cubicBezTo>
                  <a:cubicBezTo>
                    <a:pt x="270" y="143"/>
                    <a:pt x="258" y="150"/>
                    <a:pt x="245" y="150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77" y="174"/>
                    <a:pt x="301" y="162"/>
                    <a:pt x="305" y="125"/>
                  </a:cubicBezTo>
                  <a:close/>
                  <a:moveTo>
                    <a:pt x="245" y="32"/>
                  </a:moveTo>
                  <a:cubicBezTo>
                    <a:pt x="188" y="6"/>
                    <a:pt x="143" y="0"/>
                    <a:pt x="109" y="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12" y="16"/>
                    <a:pt x="114" y="17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25" y="22"/>
                    <a:pt x="129" y="32"/>
                    <a:pt x="124" y="41"/>
                  </a:cubicBezTo>
                  <a:cubicBezTo>
                    <a:pt x="121" y="47"/>
                    <a:pt x="115" y="50"/>
                    <a:pt x="109" y="50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11" y="182"/>
                    <a:pt x="111" y="189"/>
                    <a:pt x="109" y="195"/>
                  </a:cubicBezTo>
                  <a:cubicBezTo>
                    <a:pt x="109" y="222"/>
                    <a:pt x="109" y="222"/>
                    <a:pt x="109" y="222"/>
                  </a:cubicBezTo>
                  <a:cubicBezTo>
                    <a:pt x="141" y="209"/>
                    <a:pt x="166" y="172"/>
                    <a:pt x="200" y="175"/>
                  </a:cubicBezTo>
                  <a:cubicBezTo>
                    <a:pt x="216" y="176"/>
                    <a:pt x="231" y="177"/>
                    <a:pt x="245" y="176"/>
                  </a:cubicBezTo>
                  <a:cubicBezTo>
                    <a:pt x="245" y="150"/>
                    <a:pt x="245" y="150"/>
                    <a:pt x="245" y="150"/>
                  </a:cubicBezTo>
                  <a:cubicBezTo>
                    <a:pt x="240" y="150"/>
                    <a:pt x="235" y="148"/>
                    <a:pt x="230" y="146"/>
                  </a:cubicBezTo>
                  <a:cubicBezTo>
                    <a:pt x="230" y="146"/>
                    <a:pt x="230" y="146"/>
                    <a:pt x="230" y="146"/>
                  </a:cubicBezTo>
                  <a:cubicBezTo>
                    <a:pt x="214" y="138"/>
                    <a:pt x="207" y="118"/>
                    <a:pt x="215" y="101"/>
                  </a:cubicBezTo>
                  <a:cubicBezTo>
                    <a:pt x="221" y="89"/>
                    <a:pt x="233" y="82"/>
                    <a:pt x="245" y="82"/>
                  </a:cubicBezTo>
                  <a:lnTo>
                    <a:pt x="245" y="32"/>
                  </a:lnTo>
                  <a:close/>
                  <a:moveTo>
                    <a:pt x="109" y="6"/>
                  </a:moveTo>
                  <a:cubicBezTo>
                    <a:pt x="104" y="7"/>
                    <a:pt x="98" y="8"/>
                    <a:pt x="93" y="10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7"/>
                    <a:pt x="94" y="26"/>
                    <a:pt x="94" y="26"/>
                  </a:cubicBezTo>
                  <a:cubicBezTo>
                    <a:pt x="97" y="20"/>
                    <a:pt x="103" y="16"/>
                    <a:pt x="109" y="16"/>
                  </a:cubicBezTo>
                  <a:cubicBezTo>
                    <a:pt x="109" y="6"/>
                    <a:pt x="109" y="6"/>
                    <a:pt x="109" y="6"/>
                  </a:cubicBezTo>
                  <a:close/>
                  <a:moveTo>
                    <a:pt x="93" y="227"/>
                  </a:moveTo>
                  <a:cubicBezTo>
                    <a:pt x="99" y="226"/>
                    <a:pt x="104" y="225"/>
                    <a:pt x="109" y="222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109" y="196"/>
                    <a:pt x="108" y="197"/>
                    <a:pt x="108" y="198"/>
                  </a:cubicBezTo>
                  <a:cubicBezTo>
                    <a:pt x="105" y="205"/>
                    <a:pt x="99" y="209"/>
                    <a:pt x="93" y="212"/>
                  </a:cubicBezTo>
                  <a:cubicBezTo>
                    <a:pt x="93" y="227"/>
                    <a:pt x="93" y="227"/>
                    <a:pt x="93" y="227"/>
                  </a:cubicBezTo>
                  <a:close/>
                  <a:moveTo>
                    <a:pt x="109" y="50"/>
                  </a:moveTo>
                  <a:cubicBezTo>
                    <a:pt x="109" y="176"/>
                    <a:pt x="109" y="176"/>
                    <a:pt x="109" y="176"/>
                  </a:cubicBezTo>
                  <a:cubicBezTo>
                    <a:pt x="107" y="170"/>
                    <a:pt x="102" y="164"/>
                    <a:pt x="96" y="161"/>
                  </a:cubicBezTo>
                  <a:cubicBezTo>
                    <a:pt x="95" y="160"/>
                    <a:pt x="94" y="160"/>
                    <a:pt x="93" y="16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4" y="73"/>
                    <a:pt x="94" y="6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5" y="43"/>
                    <a:pt x="97" y="46"/>
                    <a:pt x="102" y="48"/>
                  </a:cubicBezTo>
                  <a:cubicBezTo>
                    <a:pt x="104" y="50"/>
                    <a:pt x="107" y="50"/>
                    <a:pt x="109" y="50"/>
                  </a:cubicBezTo>
                  <a:close/>
                  <a:moveTo>
                    <a:pt x="93" y="10"/>
                  </a:moveTo>
                  <a:cubicBezTo>
                    <a:pt x="85" y="13"/>
                    <a:pt x="78" y="16"/>
                    <a:pt x="72" y="21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5" y="48"/>
                    <a:pt x="79" y="49"/>
                    <a:pt x="82" y="50"/>
                  </a:cubicBezTo>
                  <a:cubicBezTo>
                    <a:pt x="88" y="53"/>
                    <a:pt x="92" y="5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2" y="35"/>
                    <a:pt x="92" y="32"/>
                    <a:pt x="93" y="28"/>
                  </a:cubicBezTo>
                  <a:cubicBezTo>
                    <a:pt x="93" y="10"/>
                    <a:pt x="93" y="10"/>
                    <a:pt x="93" y="10"/>
                  </a:cubicBezTo>
                  <a:close/>
                  <a:moveTo>
                    <a:pt x="72" y="225"/>
                  </a:moveTo>
                  <a:cubicBezTo>
                    <a:pt x="79" y="227"/>
                    <a:pt x="86" y="227"/>
                    <a:pt x="93" y="227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86" y="214"/>
                    <a:pt x="79" y="215"/>
                    <a:pt x="72" y="211"/>
                  </a:cubicBezTo>
                  <a:cubicBezTo>
                    <a:pt x="72" y="225"/>
                    <a:pt x="72" y="225"/>
                    <a:pt x="72" y="225"/>
                  </a:cubicBezTo>
                  <a:close/>
                  <a:moveTo>
                    <a:pt x="93" y="77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86" y="157"/>
                    <a:pt x="78" y="157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77" y="148"/>
                    <a:pt x="81" y="144"/>
                    <a:pt x="84" y="139"/>
                  </a:cubicBezTo>
                  <a:cubicBezTo>
                    <a:pt x="90" y="126"/>
                    <a:pt x="85" y="111"/>
                    <a:pt x="72" y="104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80" y="93"/>
                    <a:pt x="88" y="89"/>
                    <a:pt x="92" y="81"/>
                  </a:cubicBezTo>
                  <a:cubicBezTo>
                    <a:pt x="92" y="80"/>
                    <a:pt x="93" y="78"/>
                    <a:pt x="93" y="77"/>
                  </a:cubicBezTo>
                  <a:close/>
                  <a:moveTo>
                    <a:pt x="72" y="21"/>
                  </a:moveTo>
                  <a:cubicBezTo>
                    <a:pt x="0" y="67"/>
                    <a:pt x="12" y="192"/>
                    <a:pt x="55" y="217"/>
                  </a:cubicBezTo>
                  <a:cubicBezTo>
                    <a:pt x="61" y="220"/>
                    <a:pt x="66" y="223"/>
                    <a:pt x="72" y="225"/>
                  </a:cubicBezTo>
                  <a:cubicBezTo>
                    <a:pt x="72" y="211"/>
                    <a:pt x="72" y="211"/>
                    <a:pt x="72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57" y="204"/>
                    <a:pt x="51" y="187"/>
                    <a:pt x="58" y="173"/>
                  </a:cubicBezTo>
                  <a:cubicBezTo>
                    <a:pt x="61" y="168"/>
                    <a:pt x="66" y="163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65" y="154"/>
                    <a:pt x="56" y="154"/>
                    <a:pt x="49" y="151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36" y="144"/>
                    <a:pt x="31" y="129"/>
                    <a:pt x="38" y="116"/>
                  </a:cubicBezTo>
                  <a:cubicBezTo>
                    <a:pt x="44" y="104"/>
                    <a:pt x="59" y="98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68" y="93"/>
                    <a:pt x="65" y="93"/>
                    <a:pt x="61" y="91"/>
                  </a:cubicBezTo>
                  <a:cubicBezTo>
                    <a:pt x="50" y="86"/>
                    <a:pt x="46" y="72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53"/>
                    <a:pt x="63" y="48"/>
                    <a:pt x="72" y="48"/>
                  </a:cubicBezTo>
                  <a:lnTo>
                    <a:pt x="72" y="2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1">
              <a:extLst>
                <a:ext uri="{FF2B5EF4-FFF2-40B4-BE49-F238E27FC236}">
                  <a16:creationId xmlns:a16="http://schemas.microsoft.com/office/drawing/2014/main" id="{69ABA3F4-12BB-4A5C-A740-1F8F2EAD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2">
              <a:extLst>
                <a:ext uri="{FF2B5EF4-FFF2-40B4-BE49-F238E27FC236}">
                  <a16:creationId xmlns:a16="http://schemas.microsoft.com/office/drawing/2014/main" id="{62F2AB4F-0359-4556-89B8-7FEC33272B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83">
              <a:extLst>
                <a:ext uri="{FF2B5EF4-FFF2-40B4-BE49-F238E27FC236}">
                  <a16:creationId xmlns:a16="http://schemas.microsoft.com/office/drawing/2014/main" id="{581544D4-3001-4EAB-90E9-323089B27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84">
              <a:extLst>
                <a:ext uri="{FF2B5EF4-FFF2-40B4-BE49-F238E27FC236}">
                  <a16:creationId xmlns:a16="http://schemas.microsoft.com/office/drawing/2014/main" id="{803835FA-4D40-4862-B042-CE4951B0F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6070600"/>
              <a:ext cx="152400" cy="174625"/>
            </a:xfrm>
            <a:custGeom>
              <a:avLst/>
              <a:gdLst>
                <a:gd name="T0" fmla="*/ 54 w 79"/>
                <a:gd name="T1" fmla="*/ 5 h 92"/>
                <a:gd name="T2" fmla="*/ 54 w 79"/>
                <a:gd name="T3" fmla="*/ 34 h 92"/>
                <a:gd name="T4" fmla="*/ 31 w 79"/>
                <a:gd name="T5" fmla="*/ 53 h 92"/>
                <a:gd name="T6" fmla="*/ 1 w 79"/>
                <a:gd name="T7" fmla="*/ 76 h 92"/>
                <a:gd name="T8" fmla="*/ 79 w 79"/>
                <a:gd name="T9" fmla="*/ 92 h 92"/>
                <a:gd name="T10" fmla="*/ 79 w 79"/>
                <a:gd name="T11" fmla="*/ 0 h 92"/>
                <a:gd name="T12" fmla="*/ 54 w 79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2">
                  <a:moveTo>
                    <a:pt x="54" y="5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47" y="48"/>
                    <a:pt x="31" y="53"/>
                  </a:cubicBezTo>
                  <a:cubicBezTo>
                    <a:pt x="14" y="59"/>
                    <a:pt x="0" y="68"/>
                    <a:pt x="1" y="76"/>
                  </a:cubicBezTo>
                  <a:cubicBezTo>
                    <a:pt x="2" y="85"/>
                    <a:pt x="22" y="92"/>
                    <a:pt x="79" y="92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54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85">
              <a:extLst>
                <a:ext uri="{FF2B5EF4-FFF2-40B4-BE49-F238E27FC236}">
                  <a16:creationId xmlns:a16="http://schemas.microsoft.com/office/drawing/2014/main" id="{D33B8325-2471-4F21-8888-4DEA0DCB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6070600"/>
              <a:ext cx="141288" cy="174625"/>
            </a:xfrm>
            <a:custGeom>
              <a:avLst/>
              <a:gdLst>
                <a:gd name="T0" fmla="*/ 16 w 74"/>
                <a:gd name="T1" fmla="*/ 5 h 92"/>
                <a:gd name="T2" fmla="*/ 16 w 74"/>
                <a:gd name="T3" fmla="*/ 34 h 92"/>
                <a:gd name="T4" fmla="*/ 38 w 74"/>
                <a:gd name="T5" fmla="*/ 53 h 92"/>
                <a:gd name="T6" fmla="*/ 72 w 74"/>
                <a:gd name="T7" fmla="*/ 76 h 92"/>
                <a:gd name="T8" fmla="*/ 0 w 74"/>
                <a:gd name="T9" fmla="*/ 92 h 92"/>
                <a:gd name="T10" fmla="*/ 0 w 74"/>
                <a:gd name="T11" fmla="*/ 0 h 92"/>
                <a:gd name="T12" fmla="*/ 16 w 74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92">
                  <a:moveTo>
                    <a:pt x="16" y="5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22" y="48"/>
                    <a:pt x="38" y="53"/>
                  </a:cubicBezTo>
                  <a:cubicBezTo>
                    <a:pt x="54" y="59"/>
                    <a:pt x="74" y="68"/>
                    <a:pt x="72" y="76"/>
                  </a:cubicBezTo>
                  <a:cubicBezTo>
                    <a:pt x="71" y="85"/>
                    <a:pt x="40" y="92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86">
              <a:extLst>
                <a:ext uri="{FF2B5EF4-FFF2-40B4-BE49-F238E27FC236}">
                  <a16:creationId xmlns:a16="http://schemas.microsoft.com/office/drawing/2014/main" id="{05527484-5A75-4D15-81EF-556177BCE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87">
              <a:extLst>
                <a:ext uri="{FF2B5EF4-FFF2-40B4-BE49-F238E27FC236}">
                  <a16:creationId xmlns:a16="http://schemas.microsoft.com/office/drawing/2014/main" id="{0AE255F0-CCA9-4165-9D42-62386A48D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88">
              <a:extLst>
                <a:ext uri="{FF2B5EF4-FFF2-40B4-BE49-F238E27FC236}">
                  <a16:creationId xmlns:a16="http://schemas.microsoft.com/office/drawing/2014/main" id="{166DB07E-F37E-4D52-AF3B-B7CF3DAD1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9">
              <a:extLst>
                <a:ext uri="{FF2B5EF4-FFF2-40B4-BE49-F238E27FC236}">
                  <a16:creationId xmlns:a16="http://schemas.microsoft.com/office/drawing/2014/main" id="{A9CDA092-C77D-4385-A41E-F28B40878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5800" y="4852988"/>
              <a:ext cx="450850" cy="415925"/>
            </a:xfrm>
            <a:custGeom>
              <a:avLst/>
              <a:gdLst>
                <a:gd name="T0" fmla="*/ 140 w 236"/>
                <a:gd name="T1" fmla="*/ 3 h 217"/>
                <a:gd name="T2" fmla="*/ 118 w 236"/>
                <a:gd name="T3" fmla="*/ 0 h 217"/>
                <a:gd name="T4" fmla="*/ 118 w 236"/>
                <a:gd name="T5" fmla="*/ 20 h 217"/>
                <a:gd name="T6" fmla="*/ 136 w 236"/>
                <a:gd name="T7" fmla="*/ 22 h 217"/>
                <a:gd name="T8" fmla="*/ 204 w 236"/>
                <a:gd name="T9" fmla="*/ 127 h 217"/>
                <a:gd name="T10" fmla="*/ 118 w 236"/>
                <a:gd name="T11" fmla="*/ 197 h 217"/>
                <a:gd name="T12" fmla="*/ 118 w 236"/>
                <a:gd name="T13" fmla="*/ 217 h 217"/>
                <a:gd name="T14" fmla="*/ 224 w 236"/>
                <a:gd name="T15" fmla="*/ 131 h 217"/>
                <a:gd name="T16" fmla="*/ 140 w 236"/>
                <a:gd name="T17" fmla="*/ 3 h 217"/>
                <a:gd name="T18" fmla="*/ 118 w 236"/>
                <a:gd name="T19" fmla="*/ 0 h 217"/>
                <a:gd name="T20" fmla="*/ 12 w 236"/>
                <a:gd name="T21" fmla="*/ 86 h 217"/>
                <a:gd name="T22" fmla="*/ 96 w 236"/>
                <a:gd name="T23" fmla="*/ 215 h 217"/>
                <a:gd name="T24" fmla="*/ 118 w 236"/>
                <a:gd name="T25" fmla="*/ 217 h 217"/>
                <a:gd name="T26" fmla="*/ 118 w 236"/>
                <a:gd name="T27" fmla="*/ 197 h 217"/>
                <a:gd name="T28" fmla="*/ 100 w 236"/>
                <a:gd name="T29" fmla="*/ 195 h 217"/>
                <a:gd name="T30" fmla="*/ 100 w 236"/>
                <a:gd name="T31" fmla="*/ 195 h 217"/>
                <a:gd name="T32" fmla="*/ 32 w 236"/>
                <a:gd name="T33" fmla="*/ 90 h 217"/>
                <a:gd name="T34" fmla="*/ 118 w 236"/>
                <a:gd name="T35" fmla="*/ 20 h 217"/>
                <a:gd name="T36" fmla="*/ 118 w 236"/>
                <a:gd name="T3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7">
                  <a:moveTo>
                    <a:pt x="140" y="3"/>
                  </a:moveTo>
                  <a:cubicBezTo>
                    <a:pt x="133" y="1"/>
                    <a:pt x="125" y="0"/>
                    <a:pt x="118" y="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24" y="20"/>
                    <a:pt x="130" y="21"/>
                    <a:pt x="136" y="22"/>
                  </a:cubicBezTo>
                  <a:cubicBezTo>
                    <a:pt x="184" y="32"/>
                    <a:pt x="214" y="79"/>
                    <a:pt x="204" y="127"/>
                  </a:cubicBezTo>
                  <a:cubicBezTo>
                    <a:pt x="195" y="168"/>
                    <a:pt x="159" y="197"/>
                    <a:pt x="118" y="19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68" y="217"/>
                    <a:pt x="213" y="182"/>
                    <a:pt x="224" y="131"/>
                  </a:cubicBezTo>
                  <a:cubicBezTo>
                    <a:pt x="236" y="72"/>
                    <a:pt x="199" y="15"/>
                    <a:pt x="140" y="3"/>
                  </a:cubicBezTo>
                  <a:close/>
                  <a:moveTo>
                    <a:pt x="118" y="0"/>
                  </a:moveTo>
                  <a:cubicBezTo>
                    <a:pt x="68" y="0"/>
                    <a:pt x="23" y="35"/>
                    <a:pt x="12" y="86"/>
                  </a:cubicBezTo>
                  <a:cubicBezTo>
                    <a:pt x="0" y="145"/>
                    <a:pt x="37" y="202"/>
                    <a:pt x="96" y="215"/>
                  </a:cubicBezTo>
                  <a:cubicBezTo>
                    <a:pt x="103" y="216"/>
                    <a:pt x="110" y="217"/>
                    <a:pt x="118" y="21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2" y="197"/>
                    <a:pt x="106" y="196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52" y="185"/>
                    <a:pt x="22" y="138"/>
                    <a:pt x="32" y="90"/>
                  </a:cubicBezTo>
                  <a:cubicBezTo>
                    <a:pt x="40" y="49"/>
                    <a:pt x="77" y="20"/>
                    <a:pt x="118" y="2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0">
              <a:extLst>
                <a:ext uri="{FF2B5EF4-FFF2-40B4-BE49-F238E27FC236}">
                  <a16:creationId xmlns:a16="http://schemas.microsoft.com/office/drawing/2014/main" id="{1646AF6F-9E73-4A9B-B46C-3FD06792E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3275" y="5235575"/>
              <a:ext cx="96838" cy="209550"/>
            </a:xfrm>
            <a:custGeom>
              <a:avLst/>
              <a:gdLst>
                <a:gd name="T0" fmla="*/ 35 w 61"/>
                <a:gd name="T1" fmla="*/ 132 h 132"/>
                <a:gd name="T2" fmla="*/ 0 w 61"/>
                <a:gd name="T3" fmla="*/ 124 h 132"/>
                <a:gd name="T4" fmla="*/ 27 w 61"/>
                <a:gd name="T5" fmla="*/ 0 h 132"/>
                <a:gd name="T6" fmla="*/ 61 w 61"/>
                <a:gd name="T7" fmla="*/ 7 h 132"/>
                <a:gd name="T8" fmla="*/ 35 w 61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2">
                  <a:moveTo>
                    <a:pt x="35" y="132"/>
                  </a:moveTo>
                  <a:lnTo>
                    <a:pt x="0" y="124"/>
                  </a:lnTo>
                  <a:lnTo>
                    <a:pt x="27" y="0"/>
                  </a:lnTo>
                  <a:lnTo>
                    <a:pt x="61" y="7"/>
                  </a:lnTo>
                  <a:lnTo>
                    <a:pt x="35" y="1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91">
              <a:extLst>
                <a:ext uri="{FF2B5EF4-FFF2-40B4-BE49-F238E27FC236}">
                  <a16:creationId xmlns:a16="http://schemas.microsoft.com/office/drawing/2014/main" id="{AB856017-3278-414D-A289-036D2350C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0" y="5299075"/>
              <a:ext cx="138113" cy="284163"/>
            </a:xfrm>
            <a:custGeom>
              <a:avLst/>
              <a:gdLst>
                <a:gd name="T0" fmla="*/ 49 w 72"/>
                <a:gd name="T1" fmla="*/ 128 h 149"/>
                <a:gd name="T2" fmla="*/ 21 w 72"/>
                <a:gd name="T3" fmla="*/ 146 h 149"/>
                <a:gd name="T4" fmla="*/ 3 w 72"/>
                <a:gd name="T5" fmla="*/ 118 h 149"/>
                <a:gd name="T6" fmla="*/ 23 w 72"/>
                <a:gd name="T7" fmla="*/ 21 h 149"/>
                <a:gd name="T8" fmla="*/ 51 w 72"/>
                <a:gd name="T9" fmla="*/ 3 h 149"/>
                <a:gd name="T10" fmla="*/ 69 w 72"/>
                <a:gd name="T11" fmla="*/ 30 h 149"/>
                <a:gd name="T12" fmla="*/ 49 w 72"/>
                <a:gd name="T13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49">
                  <a:moveTo>
                    <a:pt x="49" y="128"/>
                  </a:moveTo>
                  <a:cubicBezTo>
                    <a:pt x="46" y="140"/>
                    <a:pt x="34" y="149"/>
                    <a:pt x="21" y="146"/>
                  </a:cubicBezTo>
                  <a:cubicBezTo>
                    <a:pt x="8" y="143"/>
                    <a:pt x="0" y="131"/>
                    <a:pt x="3" y="11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8"/>
                    <a:pt x="38" y="0"/>
                    <a:pt x="51" y="3"/>
                  </a:cubicBezTo>
                  <a:cubicBezTo>
                    <a:pt x="64" y="5"/>
                    <a:pt x="72" y="18"/>
                    <a:pt x="69" y="30"/>
                  </a:cubicBezTo>
                  <a:lnTo>
                    <a:pt x="49" y="12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92">
              <a:extLst>
                <a:ext uri="{FF2B5EF4-FFF2-40B4-BE49-F238E27FC236}">
                  <a16:creationId xmlns:a16="http://schemas.microsoft.com/office/drawing/2014/main" id="{A54EB39B-ABF5-4B95-BB3B-AB63B55F2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4935538"/>
              <a:ext cx="677863" cy="558800"/>
            </a:xfrm>
            <a:custGeom>
              <a:avLst/>
              <a:gdLst>
                <a:gd name="T0" fmla="*/ 241 w 354"/>
                <a:gd name="T1" fmla="*/ 232 h 292"/>
                <a:gd name="T2" fmla="*/ 265 w 354"/>
                <a:gd name="T3" fmla="*/ 247 h 292"/>
                <a:gd name="T4" fmla="*/ 265 w 354"/>
                <a:gd name="T5" fmla="*/ 257 h 292"/>
                <a:gd name="T6" fmla="*/ 241 w 354"/>
                <a:gd name="T7" fmla="*/ 257 h 292"/>
                <a:gd name="T8" fmla="*/ 265 w 354"/>
                <a:gd name="T9" fmla="*/ 292 h 292"/>
                <a:gd name="T10" fmla="*/ 293 w 354"/>
                <a:gd name="T11" fmla="*/ 260 h 292"/>
                <a:gd name="T12" fmla="*/ 241 w 354"/>
                <a:gd name="T13" fmla="*/ 205 h 292"/>
                <a:gd name="T14" fmla="*/ 354 w 354"/>
                <a:gd name="T15" fmla="*/ 177 h 292"/>
                <a:gd name="T16" fmla="*/ 326 w 354"/>
                <a:gd name="T17" fmla="*/ 0 h 292"/>
                <a:gd name="T18" fmla="*/ 241 w 354"/>
                <a:gd name="T19" fmla="*/ 19 h 292"/>
                <a:gd name="T20" fmla="*/ 333 w 354"/>
                <a:gd name="T21" fmla="*/ 42 h 292"/>
                <a:gd name="T22" fmla="*/ 310 w 354"/>
                <a:gd name="T23" fmla="*/ 186 h 292"/>
                <a:gd name="T24" fmla="*/ 241 w 354"/>
                <a:gd name="T25" fmla="*/ 205 h 292"/>
                <a:gd name="T26" fmla="*/ 212 w 354"/>
                <a:gd name="T27" fmla="*/ 232 h 292"/>
                <a:gd name="T28" fmla="*/ 241 w 354"/>
                <a:gd name="T29" fmla="*/ 205 h 292"/>
                <a:gd name="T30" fmla="*/ 177 w 354"/>
                <a:gd name="T31" fmla="*/ 186 h 292"/>
                <a:gd name="T32" fmla="*/ 241 w 354"/>
                <a:gd name="T33" fmla="*/ 292 h 292"/>
                <a:gd name="T34" fmla="*/ 217 w 354"/>
                <a:gd name="T35" fmla="*/ 257 h 292"/>
                <a:gd name="T36" fmla="*/ 217 w 354"/>
                <a:gd name="T37" fmla="*/ 247 h 292"/>
                <a:gd name="T38" fmla="*/ 241 w 354"/>
                <a:gd name="T39" fmla="*/ 232 h 292"/>
                <a:gd name="T40" fmla="*/ 177 w 354"/>
                <a:gd name="T41" fmla="*/ 0 h 292"/>
                <a:gd name="T42" fmla="*/ 241 w 354"/>
                <a:gd name="T43" fmla="*/ 19 h 292"/>
                <a:gd name="T44" fmla="*/ 177 w 354"/>
                <a:gd name="T45" fmla="*/ 0 h 292"/>
                <a:gd name="T46" fmla="*/ 0 w 354"/>
                <a:gd name="T47" fmla="*/ 28 h 292"/>
                <a:gd name="T48" fmla="*/ 29 w 354"/>
                <a:gd name="T49" fmla="*/ 205 h 292"/>
                <a:gd name="T50" fmla="*/ 142 w 354"/>
                <a:gd name="T51" fmla="*/ 232 h 292"/>
                <a:gd name="T52" fmla="*/ 63 w 354"/>
                <a:gd name="T53" fmla="*/ 260 h 292"/>
                <a:gd name="T54" fmla="*/ 91 w 354"/>
                <a:gd name="T55" fmla="*/ 292 h 292"/>
                <a:gd name="T56" fmla="*/ 177 w 354"/>
                <a:gd name="T57" fmla="*/ 186 h 292"/>
                <a:gd name="T58" fmla="*/ 45 w 354"/>
                <a:gd name="T59" fmla="*/ 186 h 292"/>
                <a:gd name="T60" fmla="*/ 22 w 354"/>
                <a:gd name="T61" fmla="*/ 42 h 292"/>
                <a:gd name="T62" fmla="*/ 177 w 354"/>
                <a:gd name="T63" fmla="*/ 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4" h="292">
                  <a:moveTo>
                    <a:pt x="265" y="232"/>
                  </a:moveTo>
                  <a:cubicBezTo>
                    <a:pt x="241" y="232"/>
                    <a:pt x="241" y="232"/>
                    <a:pt x="241" y="232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68" y="247"/>
                    <a:pt x="270" y="249"/>
                    <a:pt x="270" y="252"/>
                  </a:cubicBezTo>
                  <a:cubicBezTo>
                    <a:pt x="270" y="255"/>
                    <a:pt x="268" y="257"/>
                    <a:pt x="265" y="257"/>
                  </a:cubicBezTo>
                  <a:cubicBezTo>
                    <a:pt x="265" y="257"/>
                    <a:pt x="265" y="257"/>
                    <a:pt x="265" y="257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65" y="292"/>
                    <a:pt x="265" y="292"/>
                    <a:pt x="265" y="292"/>
                  </a:cubicBezTo>
                  <a:cubicBezTo>
                    <a:pt x="280" y="292"/>
                    <a:pt x="293" y="280"/>
                    <a:pt x="293" y="264"/>
                  </a:cubicBezTo>
                  <a:cubicBezTo>
                    <a:pt x="293" y="260"/>
                    <a:pt x="293" y="260"/>
                    <a:pt x="293" y="260"/>
                  </a:cubicBezTo>
                  <a:cubicBezTo>
                    <a:pt x="293" y="245"/>
                    <a:pt x="280" y="232"/>
                    <a:pt x="265" y="232"/>
                  </a:cubicBezTo>
                  <a:close/>
                  <a:moveTo>
                    <a:pt x="241" y="205"/>
                  </a:moveTo>
                  <a:cubicBezTo>
                    <a:pt x="326" y="205"/>
                    <a:pt x="326" y="205"/>
                    <a:pt x="326" y="205"/>
                  </a:cubicBezTo>
                  <a:cubicBezTo>
                    <a:pt x="342" y="205"/>
                    <a:pt x="354" y="192"/>
                    <a:pt x="354" y="177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12"/>
                    <a:pt x="342" y="0"/>
                    <a:pt x="326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310" y="19"/>
                    <a:pt x="310" y="19"/>
                    <a:pt x="310" y="19"/>
                  </a:cubicBezTo>
                  <a:cubicBezTo>
                    <a:pt x="323" y="19"/>
                    <a:pt x="333" y="29"/>
                    <a:pt x="333" y="42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3" y="175"/>
                    <a:pt x="323" y="186"/>
                    <a:pt x="310" y="186"/>
                  </a:cubicBezTo>
                  <a:cubicBezTo>
                    <a:pt x="241" y="186"/>
                    <a:pt x="241" y="186"/>
                    <a:pt x="241" y="186"/>
                  </a:cubicBezTo>
                  <a:lnTo>
                    <a:pt x="241" y="205"/>
                  </a:lnTo>
                  <a:close/>
                  <a:moveTo>
                    <a:pt x="241" y="232"/>
                  </a:moveTo>
                  <a:cubicBezTo>
                    <a:pt x="212" y="232"/>
                    <a:pt x="212" y="232"/>
                    <a:pt x="212" y="232"/>
                  </a:cubicBezTo>
                  <a:cubicBezTo>
                    <a:pt x="212" y="205"/>
                    <a:pt x="212" y="205"/>
                    <a:pt x="212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214" y="257"/>
                    <a:pt x="212" y="255"/>
                    <a:pt x="212" y="252"/>
                  </a:cubicBezTo>
                  <a:cubicBezTo>
                    <a:pt x="212" y="249"/>
                    <a:pt x="214" y="247"/>
                    <a:pt x="217" y="247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41" y="232"/>
                    <a:pt x="241" y="232"/>
                    <a:pt x="241" y="232"/>
                  </a:cubicBezTo>
                  <a:close/>
                  <a:moveTo>
                    <a:pt x="241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241" y="19"/>
                    <a:pt x="241" y="19"/>
                    <a:pt x="241" y="19"/>
                  </a:cubicBezTo>
                  <a:lnTo>
                    <a:pt x="241" y="0"/>
                  </a:lnTo>
                  <a:close/>
                  <a:moveTo>
                    <a:pt x="17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92"/>
                    <a:pt x="13" y="205"/>
                    <a:pt x="29" y="205"/>
                  </a:cubicBezTo>
                  <a:cubicBezTo>
                    <a:pt x="142" y="205"/>
                    <a:pt x="142" y="205"/>
                    <a:pt x="142" y="20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76" y="232"/>
                    <a:pt x="63" y="245"/>
                    <a:pt x="63" y="260"/>
                  </a:cubicBezTo>
                  <a:cubicBezTo>
                    <a:pt x="63" y="264"/>
                    <a:pt x="63" y="264"/>
                    <a:pt x="63" y="264"/>
                  </a:cubicBezTo>
                  <a:cubicBezTo>
                    <a:pt x="63" y="280"/>
                    <a:pt x="76" y="292"/>
                    <a:pt x="91" y="292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32" y="186"/>
                    <a:pt x="22" y="175"/>
                    <a:pt x="22" y="16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29"/>
                    <a:pt x="32" y="19"/>
                    <a:pt x="45" y="19"/>
                  </a:cubicBezTo>
                  <a:cubicBezTo>
                    <a:pt x="177" y="19"/>
                    <a:pt x="177" y="19"/>
                    <a:pt x="177" y="19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93">
              <a:extLst>
                <a:ext uri="{FF2B5EF4-FFF2-40B4-BE49-F238E27FC236}">
                  <a16:creationId xmlns:a16="http://schemas.microsoft.com/office/drawing/2014/main" id="{B26C713E-1782-4446-A641-2BA80045C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1813" y="4202113"/>
              <a:ext cx="538163" cy="628650"/>
            </a:xfrm>
            <a:custGeom>
              <a:avLst/>
              <a:gdLst>
                <a:gd name="T0" fmla="*/ 281 w 281"/>
                <a:gd name="T1" fmla="*/ 33 h 328"/>
                <a:gd name="T2" fmla="*/ 243 w 281"/>
                <a:gd name="T3" fmla="*/ 25 h 328"/>
                <a:gd name="T4" fmla="*/ 250 w 281"/>
                <a:gd name="T5" fmla="*/ 41 h 328"/>
                <a:gd name="T6" fmla="*/ 243 w 281"/>
                <a:gd name="T7" fmla="*/ 45 h 328"/>
                <a:gd name="T8" fmla="*/ 203 w 281"/>
                <a:gd name="T9" fmla="*/ 47 h 328"/>
                <a:gd name="T10" fmla="*/ 227 w 281"/>
                <a:gd name="T11" fmla="*/ 74 h 328"/>
                <a:gd name="T12" fmla="*/ 192 w 281"/>
                <a:gd name="T13" fmla="*/ 61 h 328"/>
                <a:gd name="T14" fmla="*/ 203 w 281"/>
                <a:gd name="T15" fmla="*/ 77 h 328"/>
                <a:gd name="T16" fmla="*/ 180 w 281"/>
                <a:gd name="T17" fmla="*/ 75 h 328"/>
                <a:gd name="T18" fmla="*/ 191 w 281"/>
                <a:gd name="T19" fmla="*/ 91 h 328"/>
                <a:gd name="T20" fmla="*/ 169 w 281"/>
                <a:gd name="T21" fmla="*/ 89 h 328"/>
                <a:gd name="T22" fmla="*/ 180 w 281"/>
                <a:gd name="T23" fmla="*/ 105 h 328"/>
                <a:gd name="T24" fmla="*/ 158 w 281"/>
                <a:gd name="T25" fmla="*/ 103 h 328"/>
                <a:gd name="T26" fmla="*/ 181 w 281"/>
                <a:gd name="T27" fmla="*/ 130 h 328"/>
                <a:gd name="T28" fmla="*/ 146 w 281"/>
                <a:gd name="T29" fmla="*/ 118 h 328"/>
                <a:gd name="T30" fmla="*/ 157 w 281"/>
                <a:gd name="T31" fmla="*/ 134 h 328"/>
                <a:gd name="T32" fmla="*/ 135 w 281"/>
                <a:gd name="T33" fmla="*/ 132 h 328"/>
                <a:gd name="T34" fmla="*/ 146 w 281"/>
                <a:gd name="T35" fmla="*/ 148 h 328"/>
                <a:gd name="T36" fmla="*/ 123 w 281"/>
                <a:gd name="T37" fmla="*/ 146 h 328"/>
                <a:gd name="T38" fmla="*/ 134 w 281"/>
                <a:gd name="T39" fmla="*/ 162 h 328"/>
                <a:gd name="T40" fmla="*/ 112 w 281"/>
                <a:gd name="T41" fmla="*/ 160 h 328"/>
                <a:gd name="T42" fmla="*/ 135 w 281"/>
                <a:gd name="T43" fmla="*/ 186 h 328"/>
                <a:gd name="T44" fmla="*/ 100 w 281"/>
                <a:gd name="T45" fmla="*/ 174 h 328"/>
                <a:gd name="T46" fmla="*/ 111 w 281"/>
                <a:gd name="T47" fmla="*/ 190 h 328"/>
                <a:gd name="T48" fmla="*/ 89 w 281"/>
                <a:gd name="T49" fmla="*/ 188 h 328"/>
                <a:gd name="T50" fmla="*/ 100 w 281"/>
                <a:gd name="T51" fmla="*/ 204 h 328"/>
                <a:gd name="T52" fmla="*/ 77 w 281"/>
                <a:gd name="T53" fmla="*/ 202 h 328"/>
                <a:gd name="T54" fmla="*/ 88 w 281"/>
                <a:gd name="T55" fmla="*/ 218 h 328"/>
                <a:gd name="T56" fmla="*/ 66 w 281"/>
                <a:gd name="T57" fmla="*/ 216 h 328"/>
                <a:gd name="T58" fmla="*/ 90 w 281"/>
                <a:gd name="T59" fmla="*/ 242 h 328"/>
                <a:gd name="T60" fmla="*/ 54 w 281"/>
                <a:gd name="T61" fmla="*/ 230 h 328"/>
                <a:gd name="T62" fmla="*/ 65 w 281"/>
                <a:gd name="T63" fmla="*/ 246 h 328"/>
                <a:gd name="T64" fmla="*/ 43 w 281"/>
                <a:gd name="T65" fmla="*/ 244 h 328"/>
                <a:gd name="T66" fmla="*/ 54 w 281"/>
                <a:gd name="T67" fmla="*/ 260 h 328"/>
                <a:gd name="T68" fmla="*/ 31 w 281"/>
                <a:gd name="T69" fmla="*/ 258 h 328"/>
                <a:gd name="T70" fmla="*/ 42 w 281"/>
                <a:gd name="T71" fmla="*/ 274 h 328"/>
                <a:gd name="T72" fmla="*/ 20 w 281"/>
                <a:gd name="T73" fmla="*/ 272 h 328"/>
                <a:gd name="T74" fmla="*/ 44 w 281"/>
                <a:gd name="T75" fmla="*/ 298 h 328"/>
                <a:gd name="T76" fmla="*/ 0 w 281"/>
                <a:gd name="T77" fmla="*/ 296 h 328"/>
                <a:gd name="T78" fmla="*/ 243 w 281"/>
                <a:gd name="T79" fmla="*/ 80 h 328"/>
                <a:gd name="T80" fmla="*/ 236 w 281"/>
                <a:gd name="T81" fmla="*/ 43 h 328"/>
                <a:gd name="T82" fmla="*/ 243 w 281"/>
                <a:gd name="T83" fmla="*/ 25 h 328"/>
                <a:gd name="T84" fmla="*/ 242 w 281"/>
                <a:gd name="T8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1" h="328">
                  <a:moveTo>
                    <a:pt x="243" y="80"/>
                  </a:moveTo>
                  <a:cubicBezTo>
                    <a:pt x="281" y="33"/>
                    <a:pt x="281" y="33"/>
                    <a:pt x="281" y="33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5" y="25"/>
                    <a:pt x="247" y="26"/>
                    <a:pt x="249" y="27"/>
                  </a:cubicBezTo>
                  <a:cubicBezTo>
                    <a:pt x="253" y="31"/>
                    <a:pt x="254" y="37"/>
                    <a:pt x="250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48" y="44"/>
                    <a:pt x="245" y="45"/>
                    <a:pt x="243" y="45"/>
                  </a:cubicBezTo>
                  <a:lnTo>
                    <a:pt x="243" y="80"/>
                  </a:lnTo>
                  <a:close/>
                  <a:moveTo>
                    <a:pt x="203" y="47"/>
                  </a:moveTo>
                  <a:cubicBezTo>
                    <a:pt x="231" y="70"/>
                    <a:pt x="231" y="70"/>
                    <a:pt x="231" y="70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188" y="66"/>
                    <a:pt x="188" y="66"/>
                    <a:pt x="188" y="66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66" y="94"/>
                    <a:pt x="166" y="94"/>
                    <a:pt x="166" y="9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49" y="143"/>
                    <a:pt x="149" y="143"/>
                    <a:pt x="149" y="143"/>
                  </a:cubicBezTo>
                  <a:cubicBezTo>
                    <a:pt x="146" y="148"/>
                    <a:pt x="146" y="148"/>
                    <a:pt x="146" y="14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38" y="157"/>
                    <a:pt x="138" y="157"/>
                    <a:pt x="138" y="157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39" y="182"/>
                    <a:pt x="139" y="182"/>
                    <a:pt x="139" y="182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0" y="174"/>
                    <a:pt x="100" y="174"/>
                    <a:pt x="100" y="174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90" y="242"/>
                    <a:pt x="90" y="242"/>
                    <a:pt x="90" y="242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54" y="230"/>
                    <a:pt x="54" y="230"/>
                    <a:pt x="54" y="230"/>
                  </a:cubicBezTo>
                  <a:cubicBezTo>
                    <a:pt x="69" y="242"/>
                    <a:pt x="69" y="242"/>
                    <a:pt x="69" y="242"/>
                  </a:cubicBezTo>
                  <a:cubicBezTo>
                    <a:pt x="65" y="246"/>
                    <a:pt x="65" y="246"/>
                    <a:pt x="65" y="246"/>
                  </a:cubicBezTo>
                  <a:cubicBezTo>
                    <a:pt x="51" y="234"/>
                    <a:pt x="51" y="234"/>
                    <a:pt x="51" y="234"/>
                  </a:cubicBezTo>
                  <a:cubicBezTo>
                    <a:pt x="43" y="244"/>
                    <a:pt x="43" y="244"/>
                    <a:pt x="43" y="244"/>
                  </a:cubicBezTo>
                  <a:cubicBezTo>
                    <a:pt x="57" y="256"/>
                    <a:pt x="57" y="256"/>
                    <a:pt x="57" y="256"/>
                  </a:cubicBezTo>
                  <a:cubicBezTo>
                    <a:pt x="54" y="260"/>
                    <a:pt x="54" y="260"/>
                    <a:pt x="54" y="260"/>
                  </a:cubicBezTo>
                  <a:cubicBezTo>
                    <a:pt x="39" y="248"/>
                    <a:pt x="39" y="248"/>
                    <a:pt x="39" y="248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46" y="270"/>
                    <a:pt x="46" y="270"/>
                    <a:pt x="46" y="270"/>
                  </a:cubicBezTo>
                  <a:cubicBezTo>
                    <a:pt x="42" y="274"/>
                    <a:pt x="42" y="274"/>
                    <a:pt x="42" y="274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47" y="294"/>
                    <a:pt x="47" y="294"/>
                    <a:pt x="47" y="294"/>
                  </a:cubicBezTo>
                  <a:cubicBezTo>
                    <a:pt x="44" y="298"/>
                    <a:pt x="44" y="298"/>
                    <a:pt x="44" y="298"/>
                  </a:cubicBezTo>
                  <a:cubicBezTo>
                    <a:pt x="16" y="276"/>
                    <a:pt x="16" y="276"/>
                    <a:pt x="16" y="27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40" y="328"/>
                    <a:pt x="40" y="328"/>
                    <a:pt x="40" y="328"/>
                  </a:cubicBezTo>
                  <a:cubicBezTo>
                    <a:pt x="243" y="80"/>
                    <a:pt x="243" y="80"/>
                    <a:pt x="243" y="80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0" y="45"/>
                    <a:pt x="238" y="44"/>
                    <a:pt x="236" y="43"/>
                  </a:cubicBezTo>
                  <a:cubicBezTo>
                    <a:pt x="232" y="39"/>
                    <a:pt x="231" y="33"/>
                    <a:pt x="235" y="29"/>
                  </a:cubicBezTo>
                  <a:cubicBezTo>
                    <a:pt x="237" y="26"/>
                    <a:pt x="240" y="25"/>
                    <a:pt x="243" y="25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203" y="4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94">
              <a:extLst>
                <a:ext uri="{FF2B5EF4-FFF2-40B4-BE49-F238E27FC236}">
                  <a16:creationId xmlns:a16="http://schemas.microsoft.com/office/drawing/2014/main" id="{16B70EEA-34B8-45ED-BFE5-ED785B4B2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3638" y="4340225"/>
              <a:ext cx="288925" cy="566738"/>
            </a:xfrm>
            <a:custGeom>
              <a:avLst/>
              <a:gdLst>
                <a:gd name="T0" fmla="*/ 113 w 151"/>
                <a:gd name="T1" fmla="*/ 133 h 296"/>
                <a:gd name="T2" fmla="*/ 119 w 151"/>
                <a:gd name="T3" fmla="*/ 127 h 296"/>
                <a:gd name="T4" fmla="*/ 140 w 151"/>
                <a:gd name="T5" fmla="*/ 74 h 296"/>
                <a:gd name="T6" fmla="*/ 136 w 151"/>
                <a:gd name="T7" fmla="*/ 63 h 296"/>
                <a:gd name="T8" fmla="*/ 145 w 151"/>
                <a:gd name="T9" fmla="*/ 42 h 296"/>
                <a:gd name="T10" fmla="*/ 127 w 151"/>
                <a:gd name="T11" fmla="*/ 2 h 296"/>
                <a:gd name="T12" fmla="*/ 113 w 151"/>
                <a:gd name="T13" fmla="*/ 0 h 296"/>
                <a:gd name="T14" fmla="*/ 113 w 151"/>
                <a:gd name="T15" fmla="*/ 53 h 296"/>
                <a:gd name="T16" fmla="*/ 117 w 151"/>
                <a:gd name="T17" fmla="*/ 56 h 296"/>
                <a:gd name="T18" fmla="*/ 113 w 151"/>
                <a:gd name="T19" fmla="*/ 54 h 296"/>
                <a:gd name="T20" fmla="*/ 113 w 151"/>
                <a:gd name="T21" fmla="*/ 78 h 296"/>
                <a:gd name="T22" fmla="*/ 117 w 151"/>
                <a:gd name="T23" fmla="*/ 69 h 296"/>
                <a:gd name="T24" fmla="*/ 115 w 151"/>
                <a:gd name="T25" fmla="*/ 60 h 296"/>
                <a:gd name="T26" fmla="*/ 129 w 151"/>
                <a:gd name="T27" fmla="*/ 66 h 296"/>
                <a:gd name="T28" fmla="*/ 134 w 151"/>
                <a:gd name="T29" fmla="*/ 76 h 296"/>
                <a:gd name="T30" fmla="*/ 116 w 151"/>
                <a:gd name="T31" fmla="*/ 122 h 296"/>
                <a:gd name="T32" fmla="*/ 113 w 151"/>
                <a:gd name="T33" fmla="*/ 126 h 296"/>
                <a:gd name="T34" fmla="*/ 113 w 151"/>
                <a:gd name="T35" fmla="*/ 133 h 296"/>
                <a:gd name="T36" fmla="*/ 62 w 151"/>
                <a:gd name="T37" fmla="*/ 263 h 296"/>
                <a:gd name="T38" fmla="*/ 112 w 151"/>
                <a:gd name="T39" fmla="*/ 133 h 296"/>
                <a:gd name="T40" fmla="*/ 113 w 151"/>
                <a:gd name="T41" fmla="*/ 133 h 296"/>
                <a:gd name="T42" fmla="*/ 113 w 151"/>
                <a:gd name="T43" fmla="*/ 126 h 296"/>
                <a:gd name="T44" fmla="*/ 106 w 151"/>
                <a:gd name="T45" fmla="*/ 126 h 296"/>
                <a:gd name="T46" fmla="*/ 91 w 151"/>
                <a:gd name="T47" fmla="*/ 120 h 296"/>
                <a:gd name="T48" fmla="*/ 91 w 151"/>
                <a:gd name="T49" fmla="*/ 120 h 296"/>
                <a:gd name="T50" fmla="*/ 99 w 151"/>
                <a:gd name="T51" fmla="*/ 115 h 296"/>
                <a:gd name="T52" fmla="*/ 113 w 151"/>
                <a:gd name="T53" fmla="*/ 78 h 296"/>
                <a:gd name="T54" fmla="*/ 113 w 151"/>
                <a:gd name="T55" fmla="*/ 54 h 296"/>
                <a:gd name="T56" fmla="*/ 79 w 151"/>
                <a:gd name="T57" fmla="*/ 41 h 296"/>
                <a:gd name="T58" fmla="*/ 70 w 151"/>
                <a:gd name="T59" fmla="*/ 47 h 296"/>
                <a:gd name="T60" fmla="*/ 49 w 151"/>
                <a:gd name="T61" fmla="*/ 100 h 296"/>
                <a:gd name="T62" fmla="*/ 50 w 151"/>
                <a:gd name="T63" fmla="*/ 109 h 296"/>
                <a:gd name="T64" fmla="*/ 32 w 151"/>
                <a:gd name="T65" fmla="*/ 155 h 296"/>
                <a:gd name="T66" fmla="*/ 32 w 151"/>
                <a:gd name="T67" fmla="*/ 238 h 296"/>
                <a:gd name="T68" fmla="*/ 36 w 151"/>
                <a:gd name="T69" fmla="*/ 238 h 296"/>
                <a:gd name="T70" fmla="*/ 42 w 151"/>
                <a:gd name="T71" fmla="*/ 249 h 296"/>
                <a:gd name="T72" fmla="*/ 54 w 151"/>
                <a:gd name="T73" fmla="*/ 245 h 296"/>
                <a:gd name="T74" fmla="*/ 60 w 151"/>
                <a:gd name="T75" fmla="*/ 258 h 296"/>
                <a:gd name="T76" fmla="*/ 58 w 151"/>
                <a:gd name="T77" fmla="*/ 260 h 296"/>
                <a:gd name="T78" fmla="*/ 32 w 151"/>
                <a:gd name="T79" fmla="*/ 278 h 296"/>
                <a:gd name="T80" fmla="*/ 32 w 151"/>
                <a:gd name="T81" fmla="*/ 283 h 296"/>
                <a:gd name="T82" fmla="*/ 62 w 151"/>
                <a:gd name="T83" fmla="*/ 263 h 296"/>
                <a:gd name="T84" fmla="*/ 113 w 151"/>
                <a:gd name="T85" fmla="*/ 0 h 296"/>
                <a:gd name="T86" fmla="*/ 113 w 151"/>
                <a:gd name="T87" fmla="*/ 53 h 296"/>
                <a:gd name="T88" fmla="*/ 82 w 151"/>
                <a:gd name="T89" fmla="*/ 33 h 296"/>
                <a:gd name="T90" fmla="*/ 87 w 151"/>
                <a:gd name="T91" fmla="*/ 20 h 296"/>
                <a:gd name="T92" fmla="*/ 113 w 151"/>
                <a:gd name="T93" fmla="*/ 0 h 296"/>
                <a:gd name="T94" fmla="*/ 32 w 151"/>
                <a:gd name="T95" fmla="*/ 155 h 296"/>
                <a:gd name="T96" fmla="*/ 0 w 151"/>
                <a:gd name="T97" fmla="*/ 239 h 296"/>
                <a:gd name="T98" fmla="*/ 14 w 151"/>
                <a:gd name="T99" fmla="*/ 296 h 296"/>
                <a:gd name="T100" fmla="*/ 32 w 151"/>
                <a:gd name="T101" fmla="*/ 283 h 296"/>
                <a:gd name="T102" fmla="*/ 32 w 151"/>
                <a:gd name="T103" fmla="*/ 278 h 296"/>
                <a:gd name="T104" fmla="*/ 31 w 151"/>
                <a:gd name="T105" fmla="*/ 279 h 296"/>
                <a:gd name="T106" fmla="*/ 13 w 151"/>
                <a:gd name="T107" fmla="*/ 272 h 296"/>
                <a:gd name="T108" fmla="*/ 5 w 151"/>
                <a:gd name="T109" fmla="*/ 240 h 296"/>
                <a:gd name="T110" fmla="*/ 5 w 151"/>
                <a:gd name="T111" fmla="*/ 240 h 296"/>
                <a:gd name="T112" fmla="*/ 6 w 151"/>
                <a:gd name="T113" fmla="*/ 237 h 296"/>
                <a:gd name="T114" fmla="*/ 18 w 151"/>
                <a:gd name="T115" fmla="*/ 231 h 296"/>
                <a:gd name="T116" fmla="*/ 24 w 151"/>
                <a:gd name="T117" fmla="*/ 242 h 296"/>
                <a:gd name="T118" fmla="*/ 32 w 151"/>
                <a:gd name="T119" fmla="*/ 238 h 296"/>
                <a:gd name="T120" fmla="*/ 32 w 151"/>
                <a:gd name="T121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" h="296">
                  <a:moveTo>
                    <a:pt x="113" y="133"/>
                  </a:moveTo>
                  <a:cubicBezTo>
                    <a:pt x="116" y="132"/>
                    <a:pt x="118" y="130"/>
                    <a:pt x="119" y="127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41" y="70"/>
                    <a:pt x="140" y="66"/>
                    <a:pt x="136" y="6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51" y="26"/>
                    <a:pt x="143" y="8"/>
                    <a:pt x="127" y="2"/>
                  </a:cubicBezTo>
                  <a:cubicBezTo>
                    <a:pt x="122" y="0"/>
                    <a:pt x="118" y="0"/>
                    <a:pt x="113" y="0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8" y="66"/>
                    <a:pt x="117" y="62"/>
                    <a:pt x="115" y="60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6" y="72"/>
                    <a:pt x="134" y="76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3"/>
                    <a:pt x="114" y="125"/>
                    <a:pt x="113" y="126"/>
                  </a:cubicBezTo>
                  <a:lnTo>
                    <a:pt x="113" y="133"/>
                  </a:lnTo>
                  <a:close/>
                  <a:moveTo>
                    <a:pt x="62" y="26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1" y="127"/>
                    <a:pt x="109" y="127"/>
                    <a:pt x="106" y="126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5" y="120"/>
                    <a:pt x="98" y="118"/>
                    <a:pt x="99" y="115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1" y="43"/>
                    <a:pt x="70" y="47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48" y="103"/>
                    <a:pt x="48" y="106"/>
                    <a:pt x="50" y="109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4" y="238"/>
                    <a:pt x="35" y="238"/>
                    <a:pt x="36" y="238"/>
                  </a:cubicBezTo>
                  <a:cubicBezTo>
                    <a:pt x="40" y="240"/>
                    <a:pt x="43" y="244"/>
                    <a:pt x="42" y="249"/>
                  </a:cubicBezTo>
                  <a:cubicBezTo>
                    <a:pt x="45" y="245"/>
                    <a:pt x="50" y="243"/>
                    <a:pt x="54" y="245"/>
                  </a:cubicBezTo>
                  <a:cubicBezTo>
                    <a:pt x="59" y="247"/>
                    <a:pt x="61" y="253"/>
                    <a:pt x="60" y="258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62" y="263"/>
                    <a:pt x="62" y="263"/>
                    <a:pt x="62" y="263"/>
                  </a:cubicBezTo>
                  <a:close/>
                  <a:moveTo>
                    <a:pt x="113" y="0"/>
                  </a:moveTo>
                  <a:cubicBezTo>
                    <a:pt x="113" y="53"/>
                    <a:pt x="113" y="53"/>
                    <a:pt x="113" y="5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2" y="8"/>
                    <a:pt x="102" y="1"/>
                    <a:pt x="113" y="0"/>
                  </a:cubicBezTo>
                  <a:close/>
                  <a:moveTo>
                    <a:pt x="32" y="155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14" y="296"/>
                    <a:pt x="14" y="296"/>
                    <a:pt x="14" y="296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1" y="279"/>
                    <a:pt x="31" y="279"/>
                    <a:pt x="31" y="279"/>
                  </a:cubicBezTo>
                  <a:cubicBezTo>
                    <a:pt x="13" y="272"/>
                    <a:pt x="13" y="272"/>
                    <a:pt x="13" y="272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6" y="237"/>
                    <a:pt x="6" y="237"/>
                    <a:pt x="6" y="237"/>
                  </a:cubicBezTo>
                  <a:cubicBezTo>
                    <a:pt x="8" y="232"/>
                    <a:pt x="13" y="229"/>
                    <a:pt x="18" y="231"/>
                  </a:cubicBezTo>
                  <a:cubicBezTo>
                    <a:pt x="23" y="233"/>
                    <a:pt x="25" y="237"/>
                    <a:pt x="24" y="242"/>
                  </a:cubicBezTo>
                  <a:cubicBezTo>
                    <a:pt x="26" y="239"/>
                    <a:pt x="29" y="238"/>
                    <a:pt x="32" y="238"/>
                  </a:cubicBezTo>
                  <a:lnTo>
                    <a:pt x="32" y="15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95">
              <a:extLst>
                <a:ext uri="{FF2B5EF4-FFF2-40B4-BE49-F238E27FC236}">
                  <a16:creationId xmlns:a16="http://schemas.microsoft.com/office/drawing/2014/main" id="{6B21FCE8-B83B-479D-9825-E76963152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2525" y="4208463"/>
              <a:ext cx="615950" cy="615950"/>
            </a:xfrm>
            <a:custGeom>
              <a:avLst/>
              <a:gdLst>
                <a:gd name="T0" fmla="*/ 161 w 322"/>
                <a:gd name="T1" fmla="*/ 0 h 322"/>
                <a:gd name="T2" fmla="*/ 161 w 322"/>
                <a:gd name="T3" fmla="*/ 0 h 322"/>
                <a:gd name="T4" fmla="*/ 161 w 322"/>
                <a:gd name="T5" fmla="*/ 42 h 322"/>
                <a:gd name="T6" fmla="*/ 180 w 322"/>
                <a:gd name="T7" fmla="*/ 29 h 322"/>
                <a:gd name="T8" fmla="*/ 292 w 322"/>
                <a:gd name="T9" fmla="*/ 141 h 322"/>
                <a:gd name="T10" fmla="*/ 279 w 322"/>
                <a:gd name="T11" fmla="*/ 161 h 322"/>
                <a:gd name="T12" fmla="*/ 292 w 322"/>
                <a:gd name="T13" fmla="*/ 180 h 322"/>
                <a:gd name="T14" fmla="*/ 180 w 322"/>
                <a:gd name="T15" fmla="*/ 293 h 322"/>
                <a:gd name="T16" fmla="*/ 180 w 322"/>
                <a:gd name="T17" fmla="*/ 293 h 322"/>
                <a:gd name="T18" fmla="*/ 161 w 322"/>
                <a:gd name="T19" fmla="*/ 279 h 322"/>
                <a:gd name="T20" fmla="*/ 161 w 322"/>
                <a:gd name="T21" fmla="*/ 322 h 322"/>
                <a:gd name="T22" fmla="*/ 161 w 322"/>
                <a:gd name="T23" fmla="*/ 322 h 322"/>
                <a:gd name="T24" fmla="*/ 322 w 322"/>
                <a:gd name="T25" fmla="*/ 161 h 322"/>
                <a:gd name="T26" fmla="*/ 161 w 322"/>
                <a:gd name="T27" fmla="*/ 0 h 322"/>
                <a:gd name="T28" fmla="*/ 161 w 322"/>
                <a:gd name="T29" fmla="*/ 0 h 322"/>
                <a:gd name="T30" fmla="*/ 161 w 322"/>
                <a:gd name="T31" fmla="*/ 0 h 322"/>
                <a:gd name="T32" fmla="*/ 0 w 322"/>
                <a:gd name="T33" fmla="*/ 161 h 322"/>
                <a:gd name="T34" fmla="*/ 161 w 322"/>
                <a:gd name="T35" fmla="*/ 322 h 322"/>
                <a:gd name="T36" fmla="*/ 161 w 322"/>
                <a:gd name="T37" fmla="*/ 322 h 322"/>
                <a:gd name="T38" fmla="*/ 161 w 322"/>
                <a:gd name="T39" fmla="*/ 279 h 322"/>
                <a:gd name="T40" fmla="*/ 161 w 322"/>
                <a:gd name="T41" fmla="*/ 279 h 322"/>
                <a:gd name="T42" fmla="*/ 141 w 322"/>
                <a:gd name="T43" fmla="*/ 293 h 322"/>
                <a:gd name="T44" fmla="*/ 29 w 322"/>
                <a:gd name="T45" fmla="*/ 180 h 322"/>
                <a:gd name="T46" fmla="*/ 42 w 322"/>
                <a:gd name="T47" fmla="*/ 161 h 322"/>
                <a:gd name="T48" fmla="*/ 29 w 322"/>
                <a:gd name="T49" fmla="*/ 141 h 322"/>
                <a:gd name="T50" fmla="*/ 141 w 322"/>
                <a:gd name="T51" fmla="*/ 29 h 322"/>
                <a:gd name="T52" fmla="*/ 161 w 322"/>
                <a:gd name="T53" fmla="*/ 42 h 322"/>
                <a:gd name="T54" fmla="*/ 161 w 322"/>
                <a:gd name="T55" fmla="*/ 42 h 322"/>
                <a:gd name="T56" fmla="*/ 161 w 322"/>
                <a:gd name="T5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2" h="322"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70" y="42"/>
                    <a:pt x="177" y="37"/>
                    <a:pt x="180" y="29"/>
                  </a:cubicBezTo>
                  <a:cubicBezTo>
                    <a:pt x="238" y="37"/>
                    <a:pt x="284" y="83"/>
                    <a:pt x="292" y="141"/>
                  </a:cubicBezTo>
                  <a:cubicBezTo>
                    <a:pt x="285" y="144"/>
                    <a:pt x="279" y="152"/>
                    <a:pt x="279" y="161"/>
                  </a:cubicBezTo>
                  <a:cubicBezTo>
                    <a:pt x="279" y="170"/>
                    <a:pt x="285" y="177"/>
                    <a:pt x="292" y="180"/>
                  </a:cubicBezTo>
                  <a:cubicBezTo>
                    <a:pt x="284" y="238"/>
                    <a:pt x="238" y="284"/>
                    <a:pt x="180" y="293"/>
                  </a:cubicBezTo>
                  <a:cubicBezTo>
                    <a:pt x="180" y="293"/>
                    <a:pt x="180" y="293"/>
                    <a:pt x="180" y="293"/>
                  </a:cubicBezTo>
                  <a:cubicBezTo>
                    <a:pt x="177" y="285"/>
                    <a:pt x="170" y="279"/>
                    <a:pt x="161" y="279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249" y="322"/>
                    <a:pt x="322" y="250"/>
                    <a:pt x="322" y="161"/>
                  </a:cubicBezTo>
                  <a:cubicBezTo>
                    <a:pt x="322" y="72"/>
                    <a:pt x="249" y="0"/>
                    <a:pt x="161" y="0"/>
                  </a:cubicBezTo>
                  <a:close/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72" y="0"/>
                    <a:pt x="0" y="72"/>
                    <a:pt x="0" y="161"/>
                  </a:cubicBezTo>
                  <a:cubicBezTo>
                    <a:pt x="0" y="250"/>
                    <a:pt x="72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52" y="279"/>
                    <a:pt x="144" y="285"/>
                    <a:pt x="141" y="293"/>
                  </a:cubicBezTo>
                  <a:cubicBezTo>
                    <a:pt x="83" y="284"/>
                    <a:pt x="37" y="238"/>
                    <a:pt x="29" y="180"/>
                  </a:cubicBezTo>
                  <a:cubicBezTo>
                    <a:pt x="37" y="177"/>
                    <a:pt x="42" y="170"/>
                    <a:pt x="42" y="161"/>
                  </a:cubicBezTo>
                  <a:cubicBezTo>
                    <a:pt x="42" y="152"/>
                    <a:pt x="37" y="144"/>
                    <a:pt x="29" y="141"/>
                  </a:cubicBezTo>
                  <a:cubicBezTo>
                    <a:pt x="37" y="83"/>
                    <a:pt x="83" y="37"/>
                    <a:pt x="141" y="29"/>
                  </a:cubicBezTo>
                  <a:cubicBezTo>
                    <a:pt x="144" y="37"/>
                    <a:pt x="152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6">
              <a:extLst>
                <a:ext uri="{FF2B5EF4-FFF2-40B4-BE49-F238E27FC236}">
                  <a16:creationId xmlns:a16="http://schemas.microsoft.com/office/drawing/2014/main" id="{88950CE5-9E79-4780-812D-F39F7E449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238" y="4402138"/>
              <a:ext cx="307975" cy="161925"/>
            </a:xfrm>
            <a:custGeom>
              <a:avLst/>
              <a:gdLst>
                <a:gd name="T0" fmla="*/ 150 w 161"/>
                <a:gd name="T1" fmla="*/ 0 h 85"/>
                <a:gd name="T2" fmla="*/ 113 w 161"/>
                <a:gd name="T3" fmla="*/ 37 h 85"/>
                <a:gd name="T4" fmla="*/ 102 w 161"/>
                <a:gd name="T5" fmla="*/ 35 h 85"/>
                <a:gd name="T6" fmla="*/ 78 w 161"/>
                <a:gd name="T7" fmla="*/ 52 h 85"/>
                <a:gd name="T8" fmla="*/ 0 w 161"/>
                <a:gd name="T9" fmla="*/ 52 h 85"/>
                <a:gd name="T10" fmla="*/ 0 w 161"/>
                <a:gd name="T11" fmla="*/ 68 h 85"/>
                <a:gd name="T12" fmla="*/ 78 w 161"/>
                <a:gd name="T13" fmla="*/ 68 h 85"/>
                <a:gd name="T14" fmla="*/ 102 w 161"/>
                <a:gd name="T15" fmla="*/ 85 h 85"/>
                <a:gd name="T16" fmla="*/ 127 w 161"/>
                <a:gd name="T17" fmla="*/ 60 h 85"/>
                <a:gd name="T18" fmla="*/ 124 w 161"/>
                <a:gd name="T19" fmla="*/ 49 h 85"/>
                <a:gd name="T20" fmla="*/ 161 w 161"/>
                <a:gd name="T21" fmla="*/ 12 h 85"/>
                <a:gd name="T22" fmla="*/ 150 w 161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85">
                  <a:moveTo>
                    <a:pt x="150" y="0"/>
                  </a:moveTo>
                  <a:cubicBezTo>
                    <a:pt x="113" y="37"/>
                    <a:pt x="113" y="37"/>
                    <a:pt x="113" y="37"/>
                  </a:cubicBezTo>
                  <a:cubicBezTo>
                    <a:pt x="109" y="36"/>
                    <a:pt x="106" y="35"/>
                    <a:pt x="102" y="35"/>
                  </a:cubicBezTo>
                  <a:cubicBezTo>
                    <a:pt x="91" y="35"/>
                    <a:pt x="81" y="42"/>
                    <a:pt x="7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1" y="78"/>
                    <a:pt x="91" y="85"/>
                    <a:pt x="102" y="85"/>
                  </a:cubicBezTo>
                  <a:cubicBezTo>
                    <a:pt x="115" y="85"/>
                    <a:pt x="127" y="74"/>
                    <a:pt x="127" y="60"/>
                  </a:cubicBezTo>
                  <a:cubicBezTo>
                    <a:pt x="127" y="56"/>
                    <a:pt x="126" y="52"/>
                    <a:pt x="124" y="49"/>
                  </a:cubicBezTo>
                  <a:cubicBezTo>
                    <a:pt x="161" y="12"/>
                    <a:pt x="161" y="12"/>
                    <a:pt x="161" y="12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97">
              <a:extLst>
                <a:ext uri="{FF2B5EF4-FFF2-40B4-BE49-F238E27FC236}">
                  <a16:creationId xmlns:a16="http://schemas.microsoft.com/office/drawing/2014/main" id="{396E2590-4BFB-464E-A8F1-EE162B7A1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88" y="5094288"/>
              <a:ext cx="481013" cy="361950"/>
            </a:xfrm>
            <a:custGeom>
              <a:avLst/>
              <a:gdLst>
                <a:gd name="T0" fmla="*/ 176 w 251"/>
                <a:gd name="T1" fmla="*/ 0 h 189"/>
                <a:gd name="T2" fmla="*/ 125 w 251"/>
                <a:gd name="T3" fmla="*/ 18 h 189"/>
                <a:gd name="T4" fmla="*/ 75 w 251"/>
                <a:gd name="T5" fmla="*/ 0 h 189"/>
                <a:gd name="T6" fmla="*/ 0 w 251"/>
                <a:gd name="T7" fmla="*/ 73 h 189"/>
                <a:gd name="T8" fmla="*/ 129 w 251"/>
                <a:gd name="T9" fmla="*/ 189 h 189"/>
                <a:gd name="T10" fmla="*/ 251 w 251"/>
                <a:gd name="T11" fmla="*/ 73 h 189"/>
                <a:gd name="T12" fmla="*/ 176 w 251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89">
                  <a:moveTo>
                    <a:pt x="176" y="0"/>
                  </a:moveTo>
                  <a:cubicBezTo>
                    <a:pt x="156" y="0"/>
                    <a:pt x="139" y="7"/>
                    <a:pt x="125" y="18"/>
                  </a:cubicBezTo>
                  <a:cubicBezTo>
                    <a:pt x="112" y="7"/>
                    <a:pt x="94" y="0"/>
                    <a:pt x="75" y="0"/>
                  </a:cubicBezTo>
                  <a:cubicBezTo>
                    <a:pt x="33" y="0"/>
                    <a:pt x="0" y="32"/>
                    <a:pt x="0" y="73"/>
                  </a:cubicBezTo>
                  <a:cubicBezTo>
                    <a:pt x="0" y="119"/>
                    <a:pt x="38" y="189"/>
                    <a:pt x="129" y="189"/>
                  </a:cubicBezTo>
                  <a:cubicBezTo>
                    <a:pt x="224" y="189"/>
                    <a:pt x="251" y="114"/>
                    <a:pt x="251" y="73"/>
                  </a:cubicBezTo>
                  <a:cubicBezTo>
                    <a:pt x="251" y="32"/>
                    <a:pt x="217" y="0"/>
                    <a:pt x="17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98">
              <a:extLst>
                <a:ext uri="{FF2B5EF4-FFF2-40B4-BE49-F238E27FC236}">
                  <a16:creationId xmlns:a16="http://schemas.microsoft.com/office/drawing/2014/main" id="{34139184-DEF5-438C-9E23-6E11544BF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0" y="5000625"/>
              <a:ext cx="130175" cy="166688"/>
            </a:xfrm>
            <a:custGeom>
              <a:avLst/>
              <a:gdLst>
                <a:gd name="T0" fmla="*/ 15 w 68"/>
                <a:gd name="T1" fmla="*/ 87 h 87"/>
                <a:gd name="T2" fmla="*/ 33 w 68"/>
                <a:gd name="T3" fmla="*/ 0 h 87"/>
                <a:gd name="T4" fmla="*/ 68 w 68"/>
                <a:gd name="T5" fmla="*/ 6 h 87"/>
                <a:gd name="T6" fmla="*/ 15 w 68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87">
                  <a:moveTo>
                    <a:pt x="15" y="87"/>
                  </a:moveTo>
                  <a:cubicBezTo>
                    <a:pt x="0" y="57"/>
                    <a:pt x="9" y="23"/>
                    <a:pt x="3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35" y="25"/>
                    <a:pt x="14" y="44"/>
                    <a:pt x="15" y="87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99">
              <a:extLst>
                <a:ext uri="{FF2B5EF4-FFF2-40B4-BE49-F238E27FC236}">
                  <a16:creationId xmlns:a16="http://schemas.microsoft.com/office/drawing/2014/main" id="{95EB7B22-B218-4790-BA71-1FE970A7A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1825" y="4087813"/>
              <a:ext cx="571500" cy="633413"/>
            </a:xfrm>
            <a:custGeom>
              <a:avLst/>
              <a:gdLst>
                <a:gd name="T0" fmla="*/ 231 w 299"/>
                <a:gd name="T1" fmla="*/ 172 h 331"/>
                <a:gd name="T2" fmla="*/ 214 w 299"/>
                <a:gd name="T3" fmla="*/ 205 h 331"/>
                <a:gd name="T4" fmla="*/ 205 w 299"/>
                <a:gd name="T5" fmla="*/ 236 h 331"/>
                <a:gd name="T6" fmla="*/ 210 w 299"/>
                <a:gd name="T7" fmla="*/ 240 h 331"/>
                <a:gd name="T8" fmla="*/ 226 w 299"/>
                <a:gd name="T9" fmla="*/ 284 h 331"/>
                <a:gd name="T10" fmla="*/ 200 w 299"/>
                <a:gd name="T11" fmla="*/ 254 h 331"/>
                <a:gd name="T12" fmla="*/ 247 w 299"/>
                <a:gd name="T13" fmla="*/ 85 h 331"/>
                <a:gd name="T14" fmla="*/ 284 w 299"/>
                <a:gd name="T15" fmla="*/ 74 h 331"/>
                <a:gd name="T16" fmla="*/ 248 w 299"/>
                <a:gd name="T17" fmla="*/ 103 h 331"/>
                <a:gd name="T18" fmla="*/ 242 w 299"/>
                <a:gd name="T19" fmla="*/ 104 h 331"/>
                <a:gd name="T20" fmla="*/ 293 w 299"/>
                <a:gd name="T21" fmla="*/ 181 h 331"/>
                <a:gd name="T22" fmla="*/ 246 w 299"/>
                <a:gd name="T23" fmla="*/ 176 h 331"/>
                <a:gd name="T24" fmla="*/ 289 w 299"/>
                <a:gd name="T25" fmla="*/ 196 h 331"/>
                <a:gd name="T26" fmla="*/ 293 w 299"/>
                <a:gd name="T27" fmla="*/ 181 h 331"/>
                <a:gd name="T28" fmla="*/ 107 w 299"/>
                <a:gd name="T29" fmla="*/ 325 h 331"/>
                <a:gd name="T30" fmla="*/ 177 w 299"/>
                <a:gd name="T31" fmla="*/ 230 h 331"/>
                <a:gd name="T32" fmla="*/ 233 w 299"/>
                <a:gd name="T33" fmla="*/ 135 h 331"/>
                <a:gd name="T34" fmla="*/ 167 w 299"/>
                <a:gd name="T35" fmla="*/ 84 h 331"/>
                <a:gd name="T36" fmla="*/ 214 w 299"/>
                <a:gd name="T37" fmla="*/ 167 h 331"/>
                <a:gd name="T38" fmla="*/ 167 w 299"/>
                <a:gd name="T39" fmla="*/ 214 h 331"/>
                <a:gd name="T40" fmla="*/ 151 w 299"/>
                <a:gd name="T41" fmla="*/ 258 h 331"/>
                <a:gd name="T42" fmla="*/ 101 w 299"/>
                <a:gd name="T43" fmla="*/ 323 h 331"/>
                <a:gd name="T44" fmla="*/ 242 w 299"/>
                <a:gd name="T45" fmla="*/ 104 h 331"/>
                <a:gd name="T46" fmla="*/ 240 w 299"/>
                <a:gd name="T47" fmla="*/ 89 h 331"/>
                <a:gd name="T48" fmla="*/ 205 w 299"/>
                <a:gd name="T49" fmla="*/ 236 h 331"/>
                <a:gd name="T50" fmla="*/ 196 w 299"/>
                <a:gd name="T51" fmla="*/ 247 h 331"/>
                <a:gd name="T52" fmla="*/ 205 w 299"/>
                <a:gd name="T53" fmla="*/ 236 h 331"/>
                <a:gd name="T54" fmla="*/ 191 w 299"/>
                <a:gd name="T55" fmla="*/ 1 h 331"/>
                <a:gd name="T56" fmla="*/ 197 w 299"/>
                <a:gd name="T57" fmla="*/ 11 h 331"/>
                <a:gd name="T58" fmla="*/ 177 w 299"/>
                <a:gd name="T59" fmla="*/ 53 h 331"/>
                <a:gd name="T60" fmla="*/ 176 w 299"/>
                <a:gd name="T61" fmla="*/ 53 h 331"/>
                <a:gd name="T62" fmla="*/ 86 w 299"/>
                <a:gd name="T63" fmla="*/ 93 h 331"/>
                <a:gd name="T64" fmla="*/ 85 w 299"/>
                <a:gd name="T65" fmla="*/ 205 h 331"/>
                <a:gd name="T66" fmla="*/ 97 w 299"/>
                <a:gd name="T67" fmla="*/ 322 h 331"/>
                <a:gd name="T68" fmla="*/ 121 w 299"/>
                <a:gd name="T69" fmla="*/ 250 h 331"/>
                <a:gd name="T70" fmla="*/ 104 w 299"/>
                <a:gd name="T71" fmla="*/ 205 h 331"/>
                <a:gd name="T72" fmla="*/ 84 w 299"/>
                <a:gd name="T73" fmla="*/ 131 h 331"/>
                <a:gd name="T74" fmla="*/ 167 w 299"/>
                <a:gd name="T75" fmla="*/ 84 h 331"/>
                <a:gd name="T76" fmla="*/ 172 w 299"/>
                <a:gd name="T77" fmla="*/ 67 h 331"/>
                <a:gd name="T78" fmla="*/ 191 w 299"/>
                <a:gd name="T79" fmla="*/ 1 h 331"/>
                <a:gd name="T80" fmla="*/ 171 w 299"/>
                <a:gd name="T81" fmla="*/ 43 h 331"/>
                <a:gd name="T82" fmla="*/ 191 w 299"/>
                <a:gd name="T83" fmla="*/ 1 h 331"/>
                <a:gd name="T84" fmla="*/ 57 w 299"/>
                <a:gd name="T85" fmla="*/ 195 h 331"/>
                <a:gd name="T86" fmla="*/ 60 w 299"/>
                <a:gd name="T87" fmla="*/ 210 h 331"/>
                <a:gd name="T88" fmla="*/ 94 w 299"/>
                <a:gd name="T89" fmla="*/ 63 h 331"/>
                <a:gd name="T90" fmla="*/ 104 w 299"/>
                <a:gd name="T91" fmla="*/ 51 h 331"/>
                <a:gd name="T92" fmla="*/ 94 w 299"/>
                <a:gd name="T93" fmla="*/ 63 h 331"/>
                <a:gd name="T94" fmla="*/ 67 w 299"/>
                <a:gd name="T95" fmla="*/ 126 h 331"/>
                <a:gd name="T96" fmla="*/ 86 w 299"/>
                <a:gd name="T97" fmla="*/ 93 h 331"/>
                <a:gd name="T98" fmla="*/ 94 w 299"/>
                <a:gd name="T99" fmla="*/ 63 h 331"/>
                <a:gd name="T100" fmla="*/ 90 w 299"/>
                <a:gd name="T101" fmla="*/ 59 h 331"/>
                <a:gd name="T102" fmla="*/ 74 w 299"/>
                <a:gd name="T103" fmla="*/ 15 h 331"/>
                <a:gd name="T104" fmla="*/ 99 w 299"/>
                <a:gd name="T105" fmla="*/ 44 h 331"/>
                <a:gd name="T106" fmla="*/ 52 w 299"/>
                <a:gd name="T107" fmla="*/ 214 h 331"/>
                <a:gd name="T108" fmla="*/ 16 w 299"/>
                <a:gd name="T109" fmla="*/ 225 h 331"/>
                <a:gd name="T110" fmla="*/ 52 w 299"/>
                <a:gd name="T111" fmla="*/ 196 h 331"/>
                <a:gd name="T112" fmla="*/ 57 w 299"/>
                <a:gd name="T113" fmla="*/ 195 h 331"/>
                <a:gd name="T114" fmla="*/ 53 w 299"/>
                <a:gd name="T115" fmla="*/ 123 h 331"/>
                <a:gd name="T116" fmla="*/ 11 w 299"/>
                <a:gd name="T117" fmla="*/ 103 h 331"/>
                <a:gd name="T118" fmla="*/ 7 w 299"/>
                <a:gd name="T119" fmla="*/ 118 h 331"/>
                <a:gd name="T120" fmla="*/ 53 w 299"/>
                <a:gd name="T121" fmla="*/ 12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9" h="331">
                  <a:moveTo>
                    <a:pt x="214" y="205"/>
                  </a:moveTo>
                  <a:cubicBezTo>
                    <a:pt x="222" y="195"/>
                    <a:pt x="228" y="184"/>
                    <a:pt x="231" y="172"/>
                  </a:cubicBezTo>
                  <a:cubicBezTo>
                    <a:pt x="235" y="160"/>
                    <a:pt x="235" y="147"/>
                    <a:pt x="233" y="135"/>
                  </a:cubicBezTo>
                  <a:cubicBezTo>
                    <a:pt x="214" y="205"/>
                    <a:pt x="214" y="205"/>
                    <a:pt x="214" y="205"/>
                  </a:cubicBezTo>
                  <a:close/>
                  <a:moveTo>
                    <a:pt x="200" y="254"/>
                  </a:moveTo>
                  <a:cubicBezTo>
                    <a:pt x="205" y="236"/>
                    <a:pt x="205" y="236"/>
                    <a:pt x="205" y="236"/>
                  </a:cubicBezTo>
                  <a:cubicBezTo>
                    <a:pt x="207" y="237"/>
                    <a:pt x="209" y="238"/>
                    <a:pt x="210" y="240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31" y="277"/>
                    <a:pt x="230" y="281"/>
                    <a:pt x="226" y="284"/>
                  </a:cubicBezTo>
                  <a:cubicBezTo>
                    <a:pt x="222" y="286"/>
                    <a:pt x="217" y="284"/>
                    <a:pt x="215" y="281"/>
                  </a:cubicBezTo>
                  <a:cubicBezTo>
                    <a:pt x="200" y="254"/>
                    <a:pt x="200" y="254"/>
                    <a:pt x="200" y="254"/>
                  </a:cubicBezTo>
                  <a:close/>
                  <a:moveTo>
                    <a:pt x="242" y="104"/>
                  </a:moveTo>
                  <a:cubicBezTo>
                    <a:pt x="247" y="85"/>
                    <a:pt x="247" y="85"/>
                    <a:pt x="247" y="85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7" y="68"/>
                    <a:pt x="282" y="70"/>
                    <a:pt x="284" y="74"/>
                  </a:cubicBezTo>
                  <a:cubicBezTo>
                    <a:pt x="286" y="77"/>
                    <a:pt x="285" y="82"/>
                    <a:pt x="281" y="84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6" y="104"/>
                    <a:pt x="244" y="104"/>
                    <a:pt x="242" y="104"/>
                  </a:cubicBezTo>
                  <a:close/>
                  <a:moveTo>
                    <a:pt x="293" y="181"/>
                  </a:moveTo>
                  <a:cubicBezTo>
                    <a:pt x="293" y="181"/>
                    <a:pt x="293" y="181"/>
                    <a:pt x="293" y="18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52" y="170"/>
                    <a:pt x="248" y="172"/>
                    <a:pt x="246" y="176"/>
                  </a:cubicBezTo>
                  <a:cubicBezTo>
                    <a:pt x="245" y="180"/>
                    <a:pt x="248" y="185"/>
                    <a:pt x="252" y="18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3" y="197"/>
                    <a:pt x="297" y="195"/>
                    <a:pt x="298" y="191"/>
                  </a:cubicBezTo>
                  <a:cubicBezTo>
                    <a:pt x="299" y="186"/>
                    <a:pt x="297" y="182"/>
                    <a:pt x="293" y="181"/>
                  </a:cubicBezTo>
                  <a:close/>
                  <a:moveTo>
                    <a:pt x="101" y="323"/>
                  </a:moveTo>
                  <a:cubicBezTo>
                    <a:pt x="107" y="325"/>
                    <a:pt x="107" y="325"/>
                    <a:pt x="107" y="325"/>
                  </a:cubicBezTo>
                  <a:cubicBezTo>
                    <a:pt x="129" y="331"/>
                    <a:pt x="153" y="318"/>
                    <a:pt x="159" y="295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91" y="225"/>
                    <a:pt x="204" y="216"/>
                    <a:pt x="214" y="205"/>
                  </a:cubicBezTo>
                  <a:cubicBezTo>
                    <a:pt x="233" y="135"/>
                    <a:pt x="233" y="135"/>
                    <a:pt x="233" y="135"/>
                  </a:cubicBezTo>
                  <a:cubicBezTo>
                    <a:pt x="228" y="103"/>
                    <a:pt x="205" y="76"/>
                    <a:pt x="172" y="67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85" y="89"/>
                    <a:pt x="200" y="101"/>
                    <a:pt x="208" y="116"/>
                  </a:cubicBezTo>
                  <a:cubicBezTo>
                    <a:pt x="217" y="131"/>
                    <a:pt x="219" y="149"/>
                    <a:pt x="214" y="167"/>
                  </a:cubicBezTo>
                  <a:cubicBezTo>
                    <a:pt x="208" y="191"/>
                    <a:pt x="189" y="208"/>
                    <a:pt x="167" y="214"/>
                  </a:cubicBezTo>
                  <a:cubicBezTo>
                    <a:pt x="167" y="214"/>
                    <a:pt x="167" y="214"/>
                    <a:pt x="167" y="214"/>
                  </a:cubicBezTo>
                  <a:cubicBezTo>
                    <a:pt x="164" y="215"/>
                    <a:pt x="162" y="218"/>
                    <a:pt x="161" y="220"/>
                  </a:cubicBezTo>
                  <a:cubicBezTo>
                    <a:pt x="151" y="258"/>
                    <a:pt x="151" y="258"/>
                    <a:pt x="151" y="25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01" y="323"/>
                    <a:pt x="101" y="323"/>
                    <a:pt x="101" y="323"/>
                  </a:cubicBezTo>
                  <a:close/>
                  <a:moveTo>
                    <a:pt x="247" y="85"/>
                  </a:moveTo>
                  <a:cubicBezTo>
                    <a:pt x="242" y="104"/>
                    <a:pt x="242" y="104"/>
                    <a:pt x="242" y="104"/>
                  </a:cubicBezTo>
                  <a:cubicBezTo>
                    <a:pt x="240" y="103"/>
                    <a:pt x="238" y="102"/>
                    <a:pt x="237" y="100"/>
                  </a:cubicBezTo>
                  <a:cubicBezTo>
                    <a:pt x="235" y="96"/>
                    <a:pt x="236" y="91"/>
                    <a:pt x="240" y="89"/>
                  </a:cubicBezTo>
                  <a:cubicBezTo>
                    <a:pt x="247" y="85"/>
                    <a:pt x="247" y="85"/>
                    <a:pt x="247" y="85"/>
                  </a:cubicBezTo>
                  <a:close/>
                  <a:moveTo>
                    <a:pt x="205" y="236"/>
                  </a:moveTo>
                  <a:cubicBezTo>
                    <a:pt x="200" y="254"/>
                    <a:pt x="200" y="254"/>
                    <a:pt x="200" y="254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94" y="244"/>
                    <a:pt x="195" y="239"/>
                    <a:pt x="199" y="237"/>
                  </a:cubicBezTo>
                  <a:cubicBezTo>
                    <a:pt x="201" y="236"/>
                    <a:pt x="203" y="235"/>
                    <a:pt x="205" y="236"/>
                  </a:cubicBezTo>
                  <a:close/>
                  <a:moveTo>
                    <a:pt x="176" y="53"/>
                  </a:moveTo>
                  <a:cubicBezTo>
                    <a:pt x="191" y="1"/>
                    <a:pt x="191" y="1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5" y="2"/>
                    <a:pt x="198" y="7"/>
                    <a:pt x="197" y="11"/>
                  </a:cubicBezTo>
                  <a:cubicBezTo>
                    <a:pt x="186" y="47"/>
                    <a:pt x="186" y="47"/>
                    <a:pt x="186" y="47"/>
                  </a:cubicBezTo>
                  <a:cubicBezTo>
                    <a:pt x="185" y="52"/>
                    <a:pt x="181" y="54"/>
                    <a:pt x="177" y="53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7" y="53"/>
                    <a:pt x="176" y="53"/>
                    <a:pt x="176" y="53"/>
                  </a:cubicBezTo>
                  <a:close/>
                  <a:moveTo>
                    <a:pt x="172" y="67"/>
                  </a:moveTo>
                  <a:cubicBezTo>
                    <a:pt x="140" y="58"/>
                    <a:pt x="106" y="69"/>
                    <a:pt x="86" y="93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8" y="180"/>
                    <a:pt x="75" y="194"/>
                    <a:pt x="85" y="205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1" y="292"/>
                    <a:pt x="75" y="316"/>
                    <a:pt x="97" y="32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104" y="205"/>
                    <a:pt x="104" y="205"/>
                    <a:pt x="104" y="205"/>
                  </a:cubicBezTo>
                  <a:cubicBezTo>
                    <a:pt x="105" y="202"/>
                    <a:pt x="104" y="199"/>
                    <a:pt x="101" y="197"/>
                  </a:cubicBezTo>
                  <a:cubicBezTo>
                    <a:pt x="85" y="180"/>
                    <a:pt x="78" y="155"/>
                    <a:pt x="84" y="131"/>
                  </a:cubicBezTo>
                  <a:cubicBezTo>
                    <a:pt x="89" y="113"/>
                    <a:pt x="101" y="99"/>
                    <a:pt x="116" y="90"/>
                  </a:cubicBezTo>
                  <a:cubicBezTo>
                    <a:pt x="131" y="82"/>
                    <a:pt x="149" y="79"/>
                    <a:pt x="167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lose/>
                  <a:moveTo>
                    <a:pt x="191" y="1"/>
                  </a:moveTo>
                  <a:cubicBezTo>
                    <a:pt x="176" y="53"/>
                    <a:pt x="176" y="53"/>
                    <a:pt x="176" y="53"/>
                  </a:cubicBezTo>
                  <a:cubicBezTo>
                    <a:pt x="172" y="51"/>
                    <a:pt x="170" y="47"/>
                    <a:pt x="171" y="43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2" y="3"/>
                    <a:pt x="186" y="0"/>
                    <a:pt x="191" y="1"/>
                  </a:cubicBezTo>
                  <a:close/>
                  <a:moveTo>
                    <a:pt x="52" y="214"/>
                  </a:moveTo>
                  <a:cubicBezTo>
                    <a:pt x="57" y="195"/>
                    <a:pt x="57" y="195"/>
                    <a:pt x="57" y="195"/>
                  </a:cubicBezTo>
                  <a:cubicBezTo>
                    <a:pt x="59" y="195"/>
                    <a:pt x="62" y="197"/>
                    <a:pt x="63" y="199"/>
                  </a:cubicBezTo>
                  <a:cubicBezTo>
                    <a:pt x="65" y="203"/>
                    <a:pt x="64" y="207"/>
                    <a:pt x="60" y="210"/>
                  </a:cubicBezTo>
                  <a:cubicBezTo>
                    <a:pt x="52" y="214"/>
                    <a:pt x="52" y="214"/>
                    <a:pt x="52" y="214"/>
                  </a:cubicBezTo>
                  <a:close/>
                  <a:moveTo>
                    <a:pt x="94" y="63"/>
                  </a:moveTo>
                  <a:cubicBezTo>
                    <a:pt x="99" y="44"/>
                    <a:pt x="99" y="44"/>
                    <a:pt x="99" y="4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5"/>
                    <a:pt x="104" y="60"/>
                    <a:pt x="101" y="62"/>
                  </a:cubicBezTo>
                  <a:cubicBezTo>
                    <a:pt x="98" y="63"/>
                    <a:pt x="96" y="64"/>
                    <a:pt x="94" y="63"/>
                  </a:cubicBezTo>
                  <a:close/>
                  <a:moveTo>
                    <a:pt x="86" y="93"/>
                  </a:moveTo>
                  <a:cubicBezTo>
                    <a:pt x="77" y="102"/>
                    <a:pt x="71" y="114"/>
                    <a:pt x="67" y="126"/>
                  </a:cubicBezTo>
                  <a:cubicBezTo>
                    <a:pt x="64" y="139"/>
                    <a:pt x="63" y="152"/>
                    <a:pt x="66" y="165"/>
                  </a:cubicBezTo>
                  <a:cubicBezTo>
                    <a:pt x="86" y="93"/>
                    <a:pt x="86" y="93"/>
                    <a:pt x="86" y="93"/>
                  </a:cubicBezTo>
                  <a:close/>
                  <a:moveTo>
                    <a:pt x="99" y="44"/>
                  </a:moveTo>
                  <a:cubicBezTo>
                    <a:pt x="94" y="63"/>
                    <a:pt x="94" y="63"/>
                    <a:pt x="94" y="63"/>
                  </a:cubicBezTo>
                  <a:cubicBezTo>
                    <a:pt x="92" y="62"/>
                    <a:pt x="91" y="61"/>
                    <a:pt x="90" y="59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9" y="22"/>
                    <a:pt x="70" y="18"/>
                    <a:pt x="74" y="15"/>
                  </a:cubicBezTo>
                  <a:cubicBezTo>
                    <a:pt x="78" y="13"/>
                    <a:pt x="83" y="15"/>
                    <a:pt x="85" y="18"/>
                  </a:cubicBezTo>
                  <a:cubicBezTo>
                    <a:pt x="99" y="44"/>
                    <a:pt x="99" y="44"/>
                    <a:pt x="99" y="44"/>
                  </a:cubicBezTo>
                  <a:close/>
                  <a:moveTo>
                    <a:pt x="57" y="195"/>
                  </a:moveTo>
                  <a:cubicBezTo>
                    <a:pt x="52" y="214"/>
                    <a:pt x="52" y="214"/>
                    <a:pt x="52" y="214"/>
                  </a:cubicBezTo>
                  <a:cubicBezTo>
                    <a:pt x="27" y="228"/>
                    <a:pt x="27" y="228"/>
                    <a:pt x="27" y="228"/>
                  </a:cubicBezTo>
                  <a:cubicBezTo>
                    <a:pt x="23" y="230"/>
                    <a:pt x="18" y="229"/>
                    <a:pt x="16" y="225"/>
                  </a:cubicBezTo>
                  <a:cubicBezTo>
                    <a:pt x="14" y="222"/>
                    <a:pt x="15" y="217"/>
                    <a:pt x="19" y="215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4" y="195"/>
                    <a:pt x="56" y="195"/>
                    <a:pt x="57" y="195"/>
                  </a:cubicBezTo>
                  <a:close/>
                  <a:moveTo>
                    <a:pt x="53" y="123"/>
                  </a:moveTo>
                  <a:cubicBezTo>
                    <a:pt x="53" y="123"/>
                    <a:pt x="53" y="123"/>
                    <a:pt x="53" y="123"/>
                  </a:cubicBezTo>
                  <a:cubicBezTo>
                    <a:pt x="55" y="118"/>
                    <a:pt x="52" y="114"/>
                    <a:pt x="48" y="113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7" y="102"/>
                    <a:pt x="3" y="104"/>
                    <a:pt x="2" y="108"/>
                  </a:cubicBezTo>
                  <a:cubicBezTo>
                    <a:pt x="0" y="113"/>
                    <a:pt x="3" y="117"/>
                    <a:pt x="7" y="11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8" y="129"/>
                    <a:pt x="52" y="127"/>
                    <a:pt x="53" y="12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00">
              <a:extLst>
                <a:ext uri="{FF2B5EF4-FFF2-40B4-BE49-F238E27FC236}">
                  <a16:creationId xmlns:a16="http://schemas.microsoft.com/office/drawing/2014/main" id="{D9136177-8A8D-41CA-9B74-03B57AC328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3288" y="4679950"/>
              <a:ext cx="542925" cy="552450"/>
            </a:xfrm>
            <a:custGeom>
              <a:avLst/>
              <a:gdLst>
                <a:gd name="T0" fmla="*/ 228 w 284"/>
                <a:gd name="T1" fmla="*/ 73 h 289"/>
                <a:gd name="T2" fmla="*/ 236 w 284"/>
                <a:gd name="T3" fmla="*/ 147 h 289"/>
                <a:gd name="T4" fmla="*/ 239 w 284"/>
                <a:gd name="T5" fmla="*/ 165 h 289"/>
                <a:gd name="T6" fmla="*/ 251 w 284"/>
                <a:gd name="T7" fmla="*/ 190 h 289"/>
                <a:gd name="T8" fmla="*/ 228 w 284"/>
                <a:gd name="T9" fmla="*/ 235 h 289"/>
                <a:gd name="T10" fmla="*/ 203 w 284"/>
                <a:gd name="T11" fmla="*/ 188 h 289"/>
                <a:gd name="T12" fmla="*/ 203 w 284"/>
                <a:gd name="T13" fmla="*/ 94 h 289"/>
                <a:gd name="T14" fmla="*/ 220 w 284"/>
                <a:gd name="T15" fmla="*/ 111 h 289"/>
                <a:gd name="T16" fmla="*/ 222 w 284"/>
                <a:gd name="T17" fmla="*/ 129 h 289"/>
                <a:gd name="T18" fmla="*/ 228 w 284"/>
                <a:gd name="T19" fmla="*/ 170 h 289"/>
                <a:gd name="T20" fmla="*/ 228 w 284"/>
                <a:gd name="T21" fmla="*/ 157 h 289"/>
                <a:gd name="T22" fmla="*/ 202 w 284"/>
                <a:gd name="T23" fmla="*/ 187 h 289"/>
                <a:gd name="T24" fmla="*/ 193 w 284"/>
                <a:gd name="T25" fmla="*/ 167 h 289"/>
                <a:gd name="T26" fmla="*/ 199 w 284"/>
                <a:gd name="T27" fmla="*/ 208 h 289"/>
                <a:gd name="T28" fmla="*/ 203 w 284"/>
                <a:gd name="T29" fmla="*/ 19 h 289"/>
                <a:gd name="T30" fmla="*/ 197 w 284"/>
                <a:gd name="T31" fmla="*/ 60 h 289"/>
                <a:gd name="T32" fmla="*/ 203 w 284"/>
                <a:gd name="T33" fmla="*/ 94 h 289"/>
                <a:gd name="T34" fmla="*/ 192 w 284"/>
                <a:gd name="T35" fmla="*/ 143 h 289"/>
                <a:gd name="T36" fmla="*/ 192 w 284"/>
                <a:gd name="T37" fmla="*/ 252 h 289"/>
                <a:gd name="T38" fmla="*/ 192 w 284"/>
                <a:gd name="T39" fmla="*/ 6 h 289"/>
                <a:gd name="T40" fmla="*/ 192 w 284"/>
                <a:gd name="T41" fmla="*/ 49 h 289"/>
                <a:gd name="T42" fmla="*/ 173 w 284"/>
                <a:gd name="T43" fmla="*/ 108 h 289"/>
                <a:gd name="T44" fmla="*/ 192 w 284"/>
                <a:gd name="T45" fmla="*/ 130 h 289"/>
                <a:gd name="T46" fmla="*/ 192 w 284"/>
                <a:gd name="T47" fmla="*/ 164 h 289"/>
                <a:gd name="T48" fmla="*/ 173 w 284"/>
                <a:gd name="T49" fmla="*/ 196 h 289"/>
                <a:gd name="T50" fmla="*/ 182 w 284"/>
                <a:gd name="T51" fmla="*/ 172 h 289"/>
                <a:gd name="T52" fmla="*/ 176 w 284"/>
                <a:gd name="T53" fmla="*/ 131 h 289"/>
                <a:gd name="T54" fmla="*/ 148 w 284"/>
                <a:gd name="T55" fmla="*/ 8 h 289"/>
                <a:gd name="T56" fmla="*/ 173 w 284"/>
                <a:gd name="T57" fmla="*/ 0 h 289"/>
                <a:gd name="T58" fmla="*/ 173 w 284"/>
                <a:gd name="T59" fmla="*/ 226 h 289"/>
                <a:gd name="T60" fmla="*/ 148 w 284"/>
                <a:gd name="T61" fmla="*/ 272 h 289"/>
                <a:gd name="T62" fmla="*/ 169 w 284"/>
                <a:gd name="T63" fmla="*/ 116 h 289"/>
                <a:gd name="T64" fmla="*/ 148 w 284"/>
                <a:gd name="T65" fmla="*/ 163 h 289"/>
                <a:gd name="T66" fmla="*/ 165 w 284"/>
                <a:gd name="T67" fmla="*/ 137 h 289"/>
                <a:gd name="T68" fmla="*/ 148 w 284"/>
                <a:gd name="T69" fmla="*/ 99 h 289"/>
                <a:gd name="T70" fmla="*/ 150 w 284"/>
                <a:gd name="T71" fmla="*/ 206 h 289"/>
                <a:gd name="T72" fmla="*/ 148 w 284"/>
                <a:gd name="T73" fmla="*/ 8 h 289"/>
                <a:gd name="T74" fmla="*/ 148 w 284"/>
                <a:gd name="T75" fmla="*/ 8 h 289"/>
                <a:gd name="T76" fmla="*/ 148 w 284"/>
                <a:gd name="T77" fmla="*/ 213 h 289"/>
                <a:gd name="T78" fmla="*/ 145 w 284"/>
                <a:gd name="T79" fmla="*/ 195 h 289"/>
                <a:gd name="T80" fmla="*/ 148 w 284"/>
                <a:gd name="T81" fmla="*/ 163 h 289"/>
                <a:gd name="T82" fmla="*/ 119 w 284"/>
                <a:gd name="T83" fmla="*/ 150 h 289"/>
                <a:gd name="T84" fmla="*/ 127 w 284"/>
                <a:gd name="T85" fmla="*/ 198 h 289"/>
                <a:gd name="T86" fmla="*/ 130 w 284"/>
                <a:gd name="T87" fmla="*/ 216 h 289"/>
                <a:gd name="T88" fmla="*/ 142 w 284"/>
                <a:gd name="T89" fmla="*/ 241 h 289"/>
                <a:gd name="T90" fmla="*/ 148 w 284"/>
                <a:gd name="T91" fmla="*/ 120 h 289"/>
                <a:gd name="T92" fmla="*/ 119 w 284"/>
                <a:gd name="T93" fmla="*/ 22 h 289"/>
                <a:gd name="T94" fmla="*/ 119 w 284"/>
                <a:gd name="T95" fmla="*/ 22 h 289"/>
                <a:gd name="T96" fmla="*/ 107 w 284"/>
                <a:gd name="T97" fmla="*/ 257 h 289"/>
                <a:gd name="T98" fmla="*/ 119 w 284"/>
                <a:gd name="T99" fmla="*/ 221 h 289"/>
                <a:gd name="T100" fmla="*/ 85 w 284"/>
                <a:gd name="T101" fmla="*/ 274 h 289"/>
                <a:gd name="T102" fmla="*/ 115 w 284"/>
                <a:gd name="T103" fmla="*/ 141 h 289"/>
                <a:gd name="T104" fmla="*/ 85 w 284"/>
                <a:gd name="T105" fmla="*/ 193 h 289"/>
                <a:gd name="T106" fmla="*/ 110 w 284"/>
                <a:gd name="T107" fmla="*/ 162 h 289"/>
                <a:gd name="T108" fmla="*/ 85 w 284"/>
                <a:gd name="T109" fmla="*/ 129 h 289"/>
                <a:gd name="T110" fmla="*/ 7 w 284"/>
                <a:gd name="T111" fmla="*/ 110 h 289"/>
                <a:gd name="T112" fmla="*/ 84 w 284"/>
                <a:gd name="T113" fmla="*/ 218 h 289"/>
                <a:gd name="T114" fmla="*/ 85 w 284"/>
                <a:gd name="T115" fmla="*/ 180 h 289"/>
                <a:gd name="T116" fmla="*/ 62 w 284"/>
                <a:gd name="T117" fmla="*/ 160 h 289"/>
                <a:gd name="T118" fmla="*/ 42 w 284"/>
                <a:gd name="T119" fmla="*/ 132 h 289"/>
                <a:gd name="T120" fmla="*/ 85 w 284"/>
                <a:gd name="T121" fmla="*/ 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" h="289">
                  <a:moveTo>
                    <a:pt x="228" y="235"/>
                  </a:moveTo>
                  <a:cubicBezTo>
                    <a:pt x="261" y="220"/>
                    <a:pt x="261" y="220"/>
                    <a:pt x="261" y="220"/>
                  </a:cubicBezTo>
                  <a:cubicBezTo>
                    <a:pt x="277" y="212"/>
                    <a:pt x="284" y="193"/>
                    <a:pt x="276" y="177"/>
                  </a:cubicBezTo>
                  <a:cubicBezTo>
                    <a:pt x="228" y="73"/>
                    <a:pt x="228" y="73"/>
                    <a:pt x="228" y="73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130"/>
                    <a:pt x="229" y="131"/>
                    <a:pt x="229" y="131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8" y="150"/>
                    <a:pt x="237" y="153"/>
                    <a:pt x="234" y="154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70"/>
                    <a:pt x="228" y="170"/>
                    <a:pt x="228" y="170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42" y="164"/>
                    <a:pt x="245" y="165"/>
                    <a:pt x="246" y="167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4" y="185"/>
                    <a:pt x="253" y="188"/>
                    <a:pt x="251" y="190"/>
                  </a:cubicBezTo>
                  <a:cubicBezTo>
                    <a:pt x="228" y="200"/>
                    <a:pt x="228" y="200"/>
                    <a:pt x="228" y="200"/>
                  </a:cubicBezTo>
                  <a:lnTo>
                    <a:pt x="228" y="235"/>
                  </a:lnTo>
                  <a:close/>
                  <a:moveTo>
                    <a:pt x="203" y="247"/>
                  </a:moveTo>
                  <a:cubicBezTo>
                    <a:pt x="228" y="235"/>
                    <a:pt x="228" y="235"/>
                    <a:pt x="228" y="235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17" y="206"/>
                    <a:pt x="217" y="206"/>
                    <a:pt x="217" y="206"/>
                  </a:cubicBezTo>
                  <a:cubicBezTo>
                    <a:pt x="214" y="207"/>
                    <a:pt x="211" y="206"/>
                    <a:pt x="210" y="203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3" y="247"/>
                    <a:pt x="203" y="247"/>
                    <a:pt x="203" y="247"/>
                  </a:cubicBezTo>
                  <a:close/>
                  <a:moveTo>
                    <a:pt x="228" y="73"/>
                  </a:moveTo>
                  <a:cubicBezTo>
                    <a:pt x="203" y="19"/>
                    <a:pt x="203" y="19"/>
                    <a:pt x="203" y="19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8" y="92"/>
                    <a:pt x="211" y="93"/>
                    <a:pt x="212" y="96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1" y="114"/>
                    <a:pt x="220" y="117"/>
                    <a:pt x="217" y="118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22" y="129"/>
                    <a:pt x="222" y="129"/>
                    <a:pt x="222" y="129"/>
                  </a:cubicBezTo>
                  <a:cubicBezTo>
                    <a:pt x="224" y="128"/>
                    <a:pt x="226" y="128"/>
                    <a:pt x="228" y="130"/>
                  </a:cubicBezTo>
                  <a:cubicBezTo>
                    <a:pt x="228" y="73"/>
                    <a:pt x="228" y="73"/>
                    <a:pt x="228" y="73"/>
                  </a:cubicBezTo>
                  <a:close/>
                  <a:moveTo>
                    <a:pt x="228" y="157"/>
                  </a:moveTo>
                  <a:cubicBezTo>
                    <a:pt x="228" y="170"/>
                    <a:pt x="228" y="170"/>
                    <a:pt x="228" y="170"/>
                  </a:cubicBezTo>
                  <a:cubicBezTo>
                    <a:pt x="205" y="181"/>
                    <a:pt x="205" y="181"/>
                    <a:pt x="205" y="181"/>
                  </a:cubicBezTo>
                  <a:cubicBezTo>
                    <a:pt x="204" y="181"/>
                    <a:pt x="203" y="182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lnTo>
                    <a:pt x="228" y="157"/>
                  </a:lnTo>
                  <a:close/>
                  <a:moveTo>
                    <a:pt x="192" y="252"/>
                  </a:moveTo>
                  <a:cubicBezTo>
                    <a:pt x="203" y="247"/>
                    <a:pt x="203" y="247"/>
                    <a:pt x="203" y="24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6"/>
                    <a:pt x="202" y="184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cubicBezTo>
                    <a:pt x="200" y="170"/>
                    <a:pt x="200" y="170"/>
                    <a:pt x="200" y="170"/>
                  </a:cubicBezTo>
                  <a:cubicBezTo>
                    <a:pt x="197" y="171"/>
                    <a:pt x="194" y="170"/>
                    <a:pt x="193" y="167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11"/>
                    <a:pt x="199" y="214"/>
                    <a:pt x="196" y="215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2" y="252"/>
                    <a:pt x="192" y="252"/>
                    <a:pt x="192" y="252"/>
                  </a:cubicBezTo>
                  <a:close/>
                  <a:moveTo>
                    <a:pt x="203" y="19"/>
                  </a:moveTo>
                  <a:cubicBezTo>
                    <a:pt x="202" y="19"/>
                    <a:pt x="202" y="19"/>
                    <a:pt x="202" y="19"/>
                  </a:cubicBezTo>
                  <a:cubicBezTo>
                    <a:pt x="200" y="13"/>
                    <a:pt x="196" y="9"/>
                    <a:pt x="192" y="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200" y="66"/>
                    <a:pt x="198" y="74"/>
                    <a:pt x="192" y="79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3" y="19"/>
                    <a:pt x="203" y="19"/>
                    <a:pt x="203" y="19"/>
                  </a:cubicBezTo>
                  <a:close/>
                  <a:moveTo>
                    <a:pt x="203" y="125"/>
                  </a:moveTo>
                  <a:cubicBezTo>
                    <a:pt x="203" y="138"/>
                    <a:pt x="203" y="138"/>
                    <a:pt x="203" y="138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30"/>
                    <a:pt x="192" y="130"/>
                    <a:pt x="192" y="130"/>
                  </a:cubicBezTo>
                  <a:lnTo>
                    <a:pt x="203" y="125"/>
                  </a:lnTo>
                  <a:close/>
                  <a:moveTo>
                    <a:pt x="173" y="260"/>
                  </a:moveTo>
                  <a:cubicBezTo>
                    <a:pt x="192" y="252"/>
                    <a:pt x="192" y="252"/>
                    <a:pt x="192" y="252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3" y="260"/>
                    <a:pt x="173" y="260"/>
                    <a:pt x="173" y="260"/>
                  </a:cubicBezTo>
                  <a:close/>
                  <a:moveTo>
                    <a:pt x="192" y="6"/>
                  </a:moveTo>
                  <a:cubicBezTo>
                    <a:pt x="186" y="2"/>
                    <a:pt x="180" y="0"/>
                    <a:pt x="173" y="0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9" y="28"/>
                    <a:pt x="183" y="31"/>
                    <a:pt x="186" y="3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2" y="6"/>
                    <a:pt x="192" y="6"/>
                    <a:pt x="192" y="6"/>
                  </a:cubicBezTo>
                  <a:close/>
                  <a:moveTo>
                    <a:pt x="192" y="79"/>
                  </a:moveTo>
                  <a:cubicBezTo>
                    <a:pt x="192" y="100"/>
                    <a:pt x="192" y="100"/>
                    <a:pt x="192" y="100"/>
                  </a:cubicBezTo>
                  <a:cubicBezTo>
                    <a:pt x="173" y="108"/>
                    <a:pt x="173" y="108"/>
                    <a:pt x="173" y="108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90" y="80"/>
                    <a:pt x="191" y="79"/>
                    <a:pt x="192" y="79"/>
                  </a:cubicBezTo>
                  <a:close/>
                  <a:moveTo>
                    <a:pt x="192" y="130"/>
                  </a:moveTo>
                  <a:cubicBezTo>
                    <a:pt x="192" y="143"/>
                    <a:pt x="192" y="143"/>
                    <a:pt x="192" y="143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6" y="146"/>
                    <a:pt x="185" y="149"/>
                    <a:pt x="186" y="152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0" y="190"/>
                    <a:pt x="187" y="189"/>
                    <a:pt x="185" y="190"/>
                  </a:cubicBezTo>
                  <a:cubicBezTo>
                    <a:pt x="173" y="196"/>
                    <a:pt x="173" y="196"/>
                    <a:pt x="173" y="196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182" y="178"/>
                    <a:pt x="183" y="175"/>
                    <a:pt x="182" y="172"/>
                  </a:cubicBezTo>
                  <a:cubicBezTo>
                    <a:pt x="182" y="172"/>
                    <a:pt x="182" y="172"/>
                    <a:pt x="182" y="172"/>
                  </a:cubicBezTo>
                  <a:cubicBezTo>
                    <a:pt x="175" y="157"/>
                    <a:pt x="175" y="157"/>
                    <a:pt x="175" y="157"/>
                  </a:cubicBezTo>
                  <a:cubicBezTo>
                    <a:pt x="174" y="156"/>
                    <a:pt x="174" y="156"/>
                    <a:pt x="173" y="155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77" y="134"/>
                    <a:pt x="181" y="135"/>
                    <a:pt x="183" y="134"/>
                  </a:cubicBezTo>
                  <a:lnTo>
                    <a:pt x="192" y="130"/>
                  </a:lnTo>
                  <a:close/>
                  <a:moveTo>
                    <a:pt x="159" y="3"/>
                  </a:moveTo>
                  <a:cubicBezTo>
                    <a:pt x="148" y="8"/>
                    <a:pt x="148" y="8"/>
                    <a:pt x="148" y="8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7" y="27"/>
                    <a:pt x="170" y="27"/>
                    <a:pt x="173" y="27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9" y="0"/>
                    <a:pt x="164" y="1"/>
                    <a:pt x="159" y="3"/>
                  </a:cubicBezTo>
                  <a:close/>
                  <a:moveTo>
                    <a:pt x="148" y="272"/>
                  </a:moveTo>
                  <a:cubicBezTo>
                    <a:pt x="173" y="260"/>
                    <a:pt x="173" y="260"/>
                    <a:pt x="173" y="260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59" y="232"/>
                    <a:pt x="157" y="231"/>
                    <a:pt x="155" y="229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72"/>
                    <a:pt x="148" y="272"/>
                    <a:pt x="148" y="272"/>
                  </a:cubicBezTo>
                  <a:close/>
                  <a:moveTo>
                    <a:pt x="173" y="88"/>
                  </a:moveTo>
                  <a:cubicBezTo>
                    <a:pt x="173" y="108"/>
                    <a:pt x="173" y="108"/>
                    <a:pt x="173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69" y="110"/>
                    <a:pt x="168" y="113"/>
                    <a:pt x="169" y="116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2" y="154"/>
                    <a:pt x="170" y="153"/>
                    <a:pt x="168" y="154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165" y="142"/>
                    <a:pt x="166" y="139"/>
                    <a:pt x="165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7" y="119"/>
                    <a:pt x="154" y="117"/>
                    <a:pt x="151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73" y="88"/>
                    <a:pt x="173" y="88"/>
                    <a:pt x="173" y="88"/>
                  </a:cubicBezTo>
                  <a:close/>
                  <a:moveTo>
                    <a:pt x="173" y="182"/>
                  </a:moveTo>
                  <a:cubicBezTo>
                    <a:pt x="173" y="196"/>
                    <a:pt x="173" y="196"/>
                    <a:pt x="173" y="19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49" y="207"/>
                    <a:pt x="149" y="207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lnTo>
                    <a:pt x="173" y="182"/>
                  </a:lnTo>
                  <a:close/>
                  <a:moveTo>
                    <a:pt x="148" y="8"/>
                  </a:moveTo>
                  <a:cubicBezTo>
                    <a:pt x="119" y="22"/>
                    <a:pt x="119" y="22"/>
                    <a:pt x="119" y="22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8" y="8"/>
                    <a:pt x="148" y="8"/>
                    <a:pt x="148" y="8"/>
                  </a:cubicBezTo>
                  <a:close/>
                  <a:moveTo>
                    <a:pt x="119" y="285"/>
                  </a:moveTo>
                  <a:cubicBezTo>
                    <a:pt x="121" y="285"/>
                    <a:pt x="122" y="284"/>
                    <a:pt x="124" y="283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7" y="211"/>
                    <a:pt x="147" y="210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3" y="197"/>
                    <a:pt x="140" y="195"/>
                    <a:pt x="139" y="193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0" y="175"/>
                    <a:pt x="131" y="171"/>
                    <a:pt x="134" y="170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29" y="160"/>
                    <a:pt x="129" y="160"/>
                    <a:pt x="129" y="160"/>
                  </a:cubicBezTo>
                  <a:cubicBezTo>
                    <a:pt x="126" y="161"/>
                    <a:pt x="123" y="159"/>
                    <a:pt x="122" y="157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9" y="181"/>
                    <a:pt x="120" y="182"/>
                    <a:pt x="120" y="183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8" y="201"/>
                    <a:pt x="127" y="204"/>
                    <a:pt x="125" y="205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2" y="215"/>
                    <a:pt x="135" y="216"/>
                    <a:pt x="137" y="218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5" y="237"/>
                    <a:pt x="144" y="239"/>
                    <a:pt x="142" y="24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19" y="285"/>
                    <a:pt x="119" y="285"/>
                    <a:pt x="119" y="285"/>
                  </a:cubicBezTo>
                  <a:close/>
                  <a:moveTo>
                    <a:pt x="148" y="99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19" y="113"/>
                    <a:pt x="119" y="113"/>
                    <a:pt x="119" y="113"/>
                  </a:cubicBezTo>
                  <a:lnTo>
                    <a:pt x="148" y="99"/>
                  </a:lnTo>
                  <a:close/>
                  <a:moveTo>
                    <a:pt x="119" y="22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22"/>
                    <a:pt x="119" y="22"/>
                    <a:pt x="119" y="22"/>
                  </a:cubicBezTo>
                  <a:close/>
                  <a:moveTo>
                    <a:pt x="85" y="274"/>
                  </a:moveTo>
                  <a:cubicBezTo>
                    <a:pt x="93" y="284"/>
                    <a:pt x="106" y="289"/>
                    <a:pt x="119" y="285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5" y="258"/>
                    <a:pt x="102" y="257"/>
                    <a:pt x="101" y="254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92" y="236"/>
                    <a:pt x="93" y="233"/>
                    <a:pt x="96" y="232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91" y="221"/>
                    <a:pt x="91" y="221"/>
                    <a:pt x="91" y="221"/>
                  </a:cubicBezTo>
                  <a:cubicBezTo>
                    <a:pt x="89" y="222"/>
                    <a:pt x="87" y="221"/>
                    <a:pt x="85" y="220"/>
                  </a:cubicBezTo>
                  <a:cubicBezTo>
                    <a:pt x="85" y="274"/>
                    <a:pt x="85" y="274"/>
                    <a:pt x="85" y="274"/>
                  </a:cubicBezTo>
                  <a:close/>
                  <a:moveTo>
                    <a:pt x="119" y="113"/>
                  </a:moveTo>
                  <a:cubicBezTo>
                    <a:pt x="119" y="134"/>
                    <a:pt x="119" y="134"/>
                    <a:pt x="119" y="134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4" y="136"/>
                    <a:pt x="113" y="139"/>
                    <a:pt x="115" y="14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7" y="179"/>
                    <a:pt x="115" y="179"/>
                    <a:pt x="113" y="18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11" y="168"/>
                    <a:pt x="112" y="165"/>
                    <a:pt x="110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2" y="144"/>
                    <a:pt x="99" y="143"/>
                    <a:pt x="96" y="14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lnTo>
                    <a:pt x="119" y="113"/>
                  </a:lnTo>
                  <a:close/>
                  <a:moveTo>
                    <a:pt x="85" y="38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7" y="74"/>
                    <a:pt x="0" y="94"/>
                    <a:pt x="7" y="11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82" y="270"/>
                    <a:pt x="84" y="272"/>
                    <a:pt x="85" y="274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5" y="220"/>
                    <a:pt x="84" y="219"/>
                    <a:pt x="84" y="218"/>
                  </a:cubicBezTo>
                  <a:cubicBezTo>
                    <a:pt x="77" y="203"/>
                    <a:pt x="77" y="203"/>
                    <a:pt x="77" y="203"/>
                  </a:cubicBezTo>
                  <a:cubicBezTo>
                    <a:pt x="75" y="200"/>
                    <a:pt x="76" y="197"/>
                    <a:pt x="79" y="196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71" y="186"/>
                    <a:pt x="68" y="185"/>
                    <a:pt x="67" y="183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5"/>
                    <a:pt x="60" y="161"/>
                    <a:pt x="62" y="160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55" y="143"/>
                    <a:pt x="46" y="140"/>
                    <a:pt x="42" y="132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27" y="100"/>
                    <a:pt x="31" y="91"/>
                    <a:pt x="39" y="87"/>
                  </a:cubicBezTo>
                  <a:cubicBezTo>
                    <a:pt x="85" y="66"/>
                    <a:pt x="85" y="66"/>
                    <a:pt x="85" y="66"/>
                  </a:cubicBezTo>
                  <a:lnTo>
                    <a:pt x="85" y="3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01">
              <a:extLst>
                <a:ext uri="{FF2B5EF4-FFF2-40B4-BE49-F238E27FC236}">
                  <a16:creationId xmlns:a16="http://schemas.microsoft.com/office/drawing/2014/main" id="{7A72D54F-B4EA-48D6-9274-FFCE1FFCD9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4988" y="4130675"/>
              <a:ext cx="198438" cy="347663"/>
            </a:xfrm>
            <a:custGeom>
              <a:avLst/>
              <a:gdLst>
                <a:gd name="T0" fmla="*/ 45 w 104"/>
                <a:gd name="T1" fmla="*/ 154 h 182"/>
                <a:gd name="T2" fmla="*/ 42 w 104"/>
                <a:gd name="T3" fmla="*/ 154 h 182"/>
                <a:gd name="T4" fmla="*/ 42 w 104"/>
                <a:gd name="T5" fmla="*/ 182 h 182"/>
                <a:gd name="T6" fmla="*/ 55 w 104"/>
                <a:gd name="T7" fmla="*/ 171 h 182"/>
                <a:gd name="T8" fmla="*/ 45 w 104"/>
                <a:gd name="T9" fmla="*/ 154 h 182"/>
                <a:gd name="T10" fmla="*/ 42 w 104"/>
                <a:gd name="T11" fmla="*/ 142 h 182"/>
                <a:gd name="T12" fmla="*/ 42 w 104"/>
                <a:gd name="T13" fmla="*/ 62 h 182"/>
                <a:gd name="T14" fmla="*/ 62 w 104"/>
                <a:gd name="T15" fmla="*/ 56 h 182"/>
                <a:gd name="T16" fmla="*/ 74 w 104"/>
                <a:gd name="T17" fmla="*/ 9 h 182"/>
                <a:gd name="T18" fmla="*/ 87 w 104"/>
                <a:gd name="T19" fmla="*/ 2 h 182"/>
                <a:gd name="T20" fmla="*/ 95 w 104"/>
                <a:gd name="T21" fmla="*/ 15 h 182"/>
                <a:gd name="T22" fmla="*/ 83 w 104"/>
                <a:gd name="T23" fmla="*/ 61 h 182"/>
                <a:gd name="T24" fmla="*/ 99 w 104"/>
                <a:gd name="T25" fmla="*/ 102 h 182"/>
                <a:gd name="T26" fmla="*/ 93 w 104"/>
                <a:gd name="T27" fmla="*/ 125 h 182"/>
                <a:gd name="T28" fmla="*/ 93 w 104"/>
                <a:gd name="T29" fmla="*/ 125 h 182"/>
                <a:gd name="T30" fmla="*/ 104 w 104"/>
                <a:gd name="T31" fmla="*/ 142 h 182"/>
                <a:gd name="T32" fmla="*/ 100 w 104"/>
                <a:gd name="T33" fmla="*/ 157 h 182"/>
                <a:gd name="T34" fmla="*/ 42 w 104"/>
                <a:gd name="T35" fmla="*/ 142 h 182"/>
                <a:gd name="T36" fmla="*/ 42 w 104"/>
                <a:gd name="T37" fmla="*/ 154 h 182"/>
                <a:gd name="T38" fmla="*/ 28 w 104"/>
                <a:gd name="T39" fmla="*/ 164 h 182"/>
                <a:gd name="T40" fmla="*/ 38 w 104"/>
                <a:gd name="T41" fmla="*/ 181 h 182"/>
                <a:gd name="T42" fmla="*/ 42 w 104"/>
                <a:gd name="T43" fmla="*/ 182 h 182"/>
                <a:gd name="T44" fmla="*/ 42 w 104"/>
                <a:gd name="T45" fmla="*/ 154 h 182"/>
                <a:gd name="T46" fmla="*/ 42 w 104"/>
                <a:gd name="T47" fmla="*/ 62 h 182"/>
                <a:gd name="T48" fmla="*/ 42 w 104"/>
                <a:gd name="T49" fmla="*/ 142 h 182"/>
                <a:gd name="T50" fmla="*/ 0 w 104"/>
                <a:gd name="T51" fmla="*/ 131 h 182"/>
                <a:gd name="T52" fmla="*/ 4 w 104"/>
                <a:gd name="T53" fmla="*/ 116 h 182"/>
                <a:gd name="T54" fmla="*/ 22 w 104"/>
                <a:gd name="T55" fmla="*/ 106 h 182"/>
                <a:gd name="T56" fmla="*/ 28 w 104"/>
                <a:gd name="T57" fmla="*/ 83 h 182"/>
                <a:gd name="T58" fmla="*/ 42 w 104"/>
                <a:gd name="T59" fmla="*/ 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82">
                  <a:moveTo>
                    <a:pt x="45" y="154"/>
                  </a:moveTo>
                  <a:cubicBezTo>
                    <a:pt x="44" y="154"/>
                    <a:pt x="43" y="154"/>
                    <a:pt x="42" y="154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8" y="182"/>
                    <a:pt x="54" y="178"/>
                    <a:pt x="55" y="171"/>
                  </a:cubicBezTo>
                  <a:cubicBezTo>
                    <a:pt x="57" y="164"/>
                    <a:pt x="53" y="156"/>
                    <a:pt x="45" y="154"/>
                  </a:cubicBezTo>
                  <a:close/>
                  <a:moveTo>
                    <a:pt x="42" y="142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8" y="58"/>
                    <a:pt x="55" y="56"/>
                    <a:pt x="62" y="56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6" y="4"/>
                    <a:pt x="82" y="0"/>
                    <a:pt x="87" y="2"/>
                  </a:cubicBezTo>
                  <a:cubicBezTo>
                    <a:pt x="93" y="3"/>
                    <a:pt x="97" y="9"/>
                    <a:pt x="95" y="15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96" y="68"/>
                    <a:pt x="104" y="83"/>
                    <a:pt x="99" y="102"/>
                  </a:cubicBezTo>
                  <a:cubicBezTo>
                    <a:pt x="99" y="102"/>
                    <a:pt x="95" y="117"/>
                    <a:pt x="93" y="125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91" y="135"/>
                    <a:pt x="104" y="142"/>
                    <a:pt x="104" y="142"/>
                  </a:cubicBezTo>
                  <a:cubicBezTo>
                    <a:pt x="100" y="157"/>
                    <a:pt x="100" y="157"/>
                    <a:pt x="100" y="157"/>
                  </a:cubicBezTo>
                  <a:lnTo>
                    <a:pt x="42" y="142"/>
                  </a:lnTo>
                  <a:close/>
                  <a:moveTo>
                    <a:pt x="42" y="154"/>
                  </a:moveTo>
                  <a:cubicBezTo>
                    <a:pt x="35" y="154"/>
                    <a:pt x="30" y="158"/>
                    <a:pt x="28" y="164"/>
                  </a:cubicBezTo>
                  <a:cubicBezTo>
                    <a:pt x="26" y="172"/>
                    <a:pt x="31" y="179"/>
                    <a:pt x="38" y="181"/>
                  </a:cubicBezTo>
                  <a:cubicBezTo>
                    <a:pt x="39" y="182"/>
                    <a:pt x="41" y="182"/>
                    <a:pt x="42" y="182"/>
                  </a:cubicBezTo>
                  <a:cubicBezTo>
                    <a:pt x="42" y="154"/>
                    <a:pt x="42" y="154"/>
                    <a:pt x="42" y="154"/>
                  </a:cubicBezTo>
                  <a:close/>
                  <a:moveTo>
                    <a:pt x="42" y="6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19" y="117"/>
                    <a:pt x="22" y="106"/>
                  </a:cubicBezTo>
                  <a:cubicBezTo>
                    <a:pt x="25" y="97"/>
                    <a:pt x="28" y="83"/>
                    <a:pt x="28" y="83"/>
                  </a:cubicBezTo>
                  <a:cubicBezTo>
                    <a:pt x="31" y="74"/>
                    <a:pt x="36" y="67"/>
                    <a:pt x="42" y="6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02">
              <a:extLst>
                <a:ext uri="{FF2B5EF4-FFF2-40B4-BE49-F238E27FC236}">
                  <a16:creationId xmlns:a16="http://schemas.microsoft.com/office/drawing/2014/main" id="{4997F1C3-D06E-4BF7-AF74-CF2F22A6E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6538" y="4235450"/>
              <a:ext cx="681038" cy="517525"/>
            </a:xfrm>
            <a:custGeom>
              <a:avLst/>
              <a:gdLst>
                <a:gd name="T0" fmla="*/ 328 w 356"/>
                <a:gd name="T1" fmla="*/ 0 h 271"/>
                <a:gd name="T2" fmla="*/ 335 w 356"/>
                <a:gd name="T3" fmla="*/ 43 h 271"/>
                <a:gd name="T4" fmla="*/ 271 w 356"/>
                <a:gd name="T5" fmla="*/ 271 h 271"/>
                <a:gd name="T6" fmla="*/ 300 w 356"/>
                <a:gd name="T7" fmla="*/ 228 h 271"/>
                <a:gd name="T8" fmla="*/ 301 w 356"/>
                <a:gd name="T9" fmla="*/ 36 h 271"/>
                <a:gd name="T10" fmla="*/ 271 w 356"/>
                <a:gd name="T11" fmla="*/ 235 h 271"/>
                <a:gd name="T12" fmla="*/ 271 w 356"/>
                <a:gd name="T13" fmla="*/ 20 h 271"/>
                <a:gd name="T14" fmla="*/ 271 w 356"/>
                <a:gd name="T15" fmla="*/ 252 h 271"/>
                <a:gd name="T16" fmla="*/ 271 w 356"/>
                <a:gd name="T17" fmla="*/ 217 h 271"/>
                <a:gd name="T18" fmla="*/ 271 w 356"/>
                <a:gd name="T19" fmla="*/ 235 h 271"/>
                <a:gd name="T20" fmla="*/ 243 w 356"/>
                <a:gd name="T21" fmla="*/ 155 h 271"/>
                <a:gd name="T22" fmla="*/ 245 w 356"/>
                <a:gd name="T23" fmla="*/ 119 h 271"/>
                <a:gd name="T24" fmla="*/ 236 w 356"/>
                <a:gd name="T25" fmla="*/ 82 h 271"/>
                <a:gd name="T26" fmla="*/ 226 w 356"/>
                <a:gd name="T27" fmla="*/ 155 h 271"/>
                <a:gd name="T28" fmla="*/ 226 w 356"/>
                <a:gd name="T29" fmla="*/ 122 h 271"/>
                <a:gd name="T30" fmla="*/ 229 w 356"/>
                <a:gd name="T31" fmla="*/ 91 h 271"/>
                <a:gd name="T32" fmla="*/ 226 w 356"/>
                <a:gd name="T33" fmla="*/ 0 h 271"/>
                <a:gd name="T34" fmla="*/ 226 w 356"/>
                <a:gd name="T35" fmla="*/ 0 h 271"/>
                <a:gd name="T36" fmla="*/ 178 w 356"/>
                <a:gd name="T37" fmla="*/ 252 h 271"/>
                <a:gd name="T38" fmla="*/ 220 w 356"/>
                <a:gd name="T39" fmla="*/ 81 h 271"/>
                <a:gd name="T40" fmla="*/ 203 w 356"/>
                <a:gd name="T41" fmla="*/ 132 h 271"/>
                <a:gd name="T42" fmla="*/ 226 w 356"/>
                <a:gd name="T43" fmla="*/ 235 h 271"/>
                <a:gd name="T44" fmla="*/ 179 w 356"/>
                <a:gd name="T45" fmla="*/ 152 h 271"/>
                <a:gd name="T46" fmla="*/ 178 w 356"/>
                <a:gd name="T47" fmla="*/ 129 h 271"/>
                <a:gd name="T48" fmla="*/ 222 w 356"/>
                <a:gd name="T49" fmla="*/ 86 h 271"/>
                <a:gd name="T50" fmla="*/ 226 w 356"/>
                <a:gd name="T51" fmla="*/ 110 h 271"/>
                <a:gd name="T52" fmla="*/ 217 w 356"/>
                <a:gd name="T53" fmla="*/ 141 h 271"/>
                <a:gd name="T54" fmla="*/ 226 w 356"/>
                <a:gd name="T55" fmla="*/ 122 h 271"/>
                <a:gd name="T56" fmla="*/ 178 w 356"/>
                <a:gd name="T57" fmla="*/ 20 h 271"/>
                <a:gd name="T58" fmla="*/ 178 w 356"/>
                <a:gd name="T59" fmla="*/ 252 h 271"/>
                <a:gd name="T60" fmla="*/ 178 w 356"/>
                <a:gd name="T61" fmla="*/ 129 h 271"/>
                <a:gd name="T62" fmla="*/ 153 w 356"/>
                <a:gd name="T63" fmla="*/ 146 h 271"/>
                <a:gd name="T64" fmla="*/ 178 w 356"/>
                <a:gd name="T65" fmla="*/ 166 h 271"/>
                <a:gd name="T66" fmla="*/ 124 w 356"/>
                <a:gd name="T67" fmla="*/ 190 h 271"/>
                <a:gd name="T68" fmla="*/ 132 w 356"/>
                <a:gd name="T69" fmla="*/ 137 h 271"/>
                <a:gd name="T70" fmla="*/ 122 w 356"/>
                <a:gd name="T71" fmla="*/ 113 h 271"/>
                <a:gd name="T72" fmla="*/ 134 w 356"/>
                <a:gd name="T73" fmla="*/ 117 h 271"/>
                <a:gd name="T74" fmla="*/ 120 w 356"/>
                <a:gd name="T75" fmla="*/ 107 h 271"/>
                <a:gd name="T76" fmla="*/ 123 w 356"/>
                <a:gd name="T77" fmla="*/ 181 h 271"/>
                <a:gd name="T78" fmla="*/ 120 w 356"/>
                <a:gd name="T79" fmla="*/ 149 h 271"/>
                <a:gd name="T80" fmla="*/ 0 w 356"/>
                <a:gd name="T81" fmla="*/ 29 h 271"/>
                <a:gd name="T82" fmla="*/ 120 w 356"/>
                <a:gd name="T83" fmla="*/ 252 h 271"/>
                <a:gd name="T84" fmla="*/ 21 w 356"/>
                <a:gd name="T85" fmla="*/ 43 h 271"/>
                <a:gd name="T86" fmla="*/ 120 w 356"/>
                <a:gd name="T87" fmla="*/ 36 h 271"/>
                <a:gd name="T88" fmla="*/ 95 w 356"/>
                <a:gd name="T89" fmla="*/ 156 h 271"/>
                <a:gd name="T90" fmla="*/ 120 w 356"/>
                <a:gd name="T91" fmla="*/ 190 h 271"/>
                <a:gd name="T92" fmla="*/ 37 w 356"/>
                <a:gd name="T93" fmla="*/ 55 h 271"/>
                <a:gd name="T94" fmla="*/ 120 w 356"/>
                <a:gd name="T95" fmla="*/ 139 h 271"/>
                <a:gd name="T96" fmla="*/ 120 w 356"/>
                <a:gd name="T97" fmla="*/ 149 h 271"/>
                <a:gd name="T98" fmla="*/ 111 w 356"/>
                <a:gd name="T99" fmla="*/ 16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6" h="271">
                  <a:moveTo>
                    <a:pt x="328" y="271"/>
                  </a:moveTo>
                  <a:cubicBezTo>
                    <a:pt x="344" y="271"/>
                    <a:pt x="356" y="258"/>
                    <a:pt x="356" y="243"/>
                  </a:cubicBezTo>
                  <a:cubicBezTo>
                    <a:pt x="356" y="29"/>
                    <a:pt x="356" y="29"/>
                    <a:pt x="356" y="29"/>
                  </a:cubicBezTo>
                  <a:cubicBezTo>
                    <a:pt x="356" y="13"/>
                    <a:pt x="344" y="0"/>
                    <a:pt x="328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312" y="20"/>
                    <a:pt x="312" y="20"/>
                    <a:pt x="312" y="20"/>
                  </a:cubicBezTo>
                  <a:cubicBezTo>
                    <a:pt x="325" y="20"/>
                    <a:pt x="335" y="30"/>
                    <a:pt x="335" y="43"/>
                  </a:cubicBezTo>
                  <a:cubicBezTo>
                    <a:pt x="335" y="229"/>
                    <a:pt x="335" y="229"/>
                    <a:pt x="335" y="229"/>
                  </a:cubicBezTo>
                  <a:cubicBezTo>
                    <a:pt x="335" y="242"/>
                    <a:pt x="325" y="252"/>
                    <a:pt x="312" y="252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328" y="271"/>
                    <a:pt x="328" y="271"/>
                    <a:pt x="328" y="271"/>
                  </a:cubicBezTo>
                  <a:close/>
                  <a:moveTo>
                    <a:pt x="271" y="235"/>
                  </a:moveTo>
                  <a:cubicBezTo>
                    <a:pt x="271" y="228"/>
                    <a:pt x="271" y="228"/>
                    <a:pt x="271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300" y="217"/>
                    <a:pt x="300" y="217"/>
                    <a:pt x="300" y="217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11" y="36"/>
                    <a:pt x="319" y="45"/>
                    <a:pt x="319" y="55"/>
                  </a:cubicBezTo>
                  <a:cubicBezTo>
                    <a:pt x="319" y="217"/>
                    <a:pt x="319" y="217"/>
                    <a:pt x="319" y="217"/>
                  </a:cubicBezTo>
                  <a:cubicBezTo>
                    <a:pt x="319" y="227"/>
                    <a:pt x="311" y="235"/>
                    <a:pt x="301" y="235"/>
                  </a:cubicBezTo>
                  <a:lnTo>
                    <a:pt x="271" y="235"/>
                  </a:lnTo>
                  <a:close/>
                  <a:moveTo>
                    <a:pt x="271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71" y="0"/>
                    <a:pt x="271" y="0"/>
                    <a:pt x="271" y="0"/>
                  </a:cubicBezTo>
                  <a:close/>
                  <a:moveTo>
                    <a:pt x="226" y="271"/>
                  </a:moveTo>
                  <a:cubicBezTo>
                    <a:pt x="271" y="271"/>
                    <a:pt x="271" y="271"/>
                    <a:pt x="271" y="271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226" y="271"/>
                    <a:pt x="226" y="271"/>
                    <a:pt x="226" y="271"/>
                  </a:cubicBezTo>
                  <a:close/>
                  <a:moveTo>
                    <a:pt x="271" y="36"/>
                  </a:moveTo>
                  <a:cubicBezTo>
                    <a:pt x="271" y="217"/>
                    <a:pt x="271" y="217"/>
                    <a:pt x="271" y="217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2" y="228"/>
                    <a:pt x="242" y="228"/>
                    <a:pt x="242" y="228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271" y="235"/>
                    <a:pt x="271" y="235"/>
                    <a:pt x="271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163"/>
                    <a:pt x="226" y="163"/>
                    <a:pt x="226" y="163"/>
                  </a:cubicBezTo>
                  <a:cubicBezTo>
                    <a:pt x="227" y="163"/>
                    <a:pt x="228" y="163"/>
                    <a:pt x="229" y="163"/>
                  </a:cubicBezTo>
                  <a:cubicBezTo>
                    <a:pt x="234" y="161"/>
                    <a:pt x="239" y="159"/>
                    <a:pt x="243" y="155"/>
                  </a:cubicBezTo>
                  <a:cubicBezTo>
                    <a:pt x="246" y="151"/>
                    <a:pt x="249" y="147"/>
                    <a:pt x="250" y="141"/>
                  </a:cubicBezTo>
                  <a:cubicBezTo>
                    <a:pt x="251" y="139"/>
                    <a:pt x="251" y="137"/>
                    <a:pt x="251" y="134"/>
                  </a:cubicBezTo>
                  <a:cubicBezTo>
                    <a:pt x="252" y="132"/>
                    <a:pt x="251" y="129"/>
                    <a:pt x="250" y="127"/>
                  </a:cubicBezTo>
                  <a:cubicBezTo>
                    <a:pt x="250" y="124"/>
                    <a:pt x="248" y="121"/>
                    <a:pt x="245" y="119"/>
                  </a:cubicBezTo>
                  <a:cubicBezTo>
                    <a:pt x="242" y="116"/>
                    <a:pt x="239" y="115"/>
                    <a:pt x="234" y="115"/>
                  </a:cubicBezTo>
                  <a:cubicBezTo>
                    <a:pt x="238" y="111"/>
                    <a:pt x="241" y="107"/>
                    <a:pt x="243" y="103"/>
                  </a:cubicBezTo>
                  <a:cubicBezTo>
                    <a:pt x="244" y="99"/>
                    <a:pt x="244" y="95"/>
                    <a:pt x="243" y="91"/>
                  </a:cubicBezTo>
                  <a:cubicBezTo>
                    <a:pt x="242" y="87"/>
                    <a:pt x="240" y="84"/>
                    <a:pt x="236" y="82"/>
                  </a:cubicBezTo>
                  <a:cubicBezTo>
                    <a:pt x="233" y="80"/>
                    <a:pt x="230" y="80"/>
                    <a:pt x="226" y="80"/>
                  </a:cubicBezTo>
                  <a:cubicBezTo>
                    <a:pt x="226" y="36"/>
                    <a:pt x="226" y="36"/>
                    <a:pt x="226" y="36"/>
                  </a:cubicBezTo>
                  <a:cubicBezTo>
                    <a:pt x="271" y="36"/>
                    <a:pt x="271" y="36"/>
                    <a:pt x="271" y="36"/>
                  </a:cubicBezTo>
                  <a:close/>
                  <a:moveTo>
                    <a:pt x="226" y="155"/>
                  </a:moveTo>
                  <a:cubicBezTo>
                    <a:pt x="227" y="155"/>
                    <a:pt x="227" y="155"/>
                    <a:pt x="227" y="155"/>
                  </a:cubicBezTo>
                  <a:cubicBezTo>
                    <a:pt x="231" y="154"/>
                    <a:pt x="233" y="152"/>
                    <a:pt x="235" y="148"/>
                  </a:cubicBezTo>
                  <a:cubicBezTo>
                    <a:pt x="236" y="144"/>
                    <a:pt x="236" y="139"/>
                    <a:pt x="235" y="135"/>
                  </a:cubicBezTo>
                  <a:cubicBezTo>
                    <a:pt x="234" y="129"/>
                    <a:pt x="231" y="125"/>
                    <a:pt x="226" y="122"/>
                  </a:cubicBezTo>
                  <a:cubicBezTo>
                    <a:pt x="226" y="155"/>
                    <a:pt x="226" y="155"/>
                    <a:pt x="226" y="155"/>
                  </a:cubicBezTo>
                  <a:close/>
                  <a:moveTo>
                    <a:pt x="226" y="110"/>
                  </a:moveTo>
                  <a:cubicBezTo>
                    <a:pt x="229" y="106"/>
                    <a:pt x="230" y="102"/>
                    <a:pt x="230" y="97"/>
                  </a:cubicBezTo>
                  <a:cubicBezTo>
                    <a:pt x="230" y="95"/>
                    <a:pt x="230" y="93"/>
                    <a:pt x="229" y="91"/>
                  </a:cubicBezTo>
                  <a:cubicBezTo>
                    <a:pt x="229" y="90"/>
                    <a:pt x="228" y="88"/>
                    <a:pt x="227" y="87"/>
                  </a:cubicBezTo>
                  <a:cubicBezTo>
                    <a:pt x="227" y="87"/>
                    <a:pt x="227" y="87"/>
                    <a:pt x="226" y="86"/>
                  </a:cubicBezTo>
                  <a:lnTo>
                    <a:pt x="226" y="110"/>
                  </a:lnTo>
                  <a:close/>
                  <a:moveTo>
                    <a:pt x="226" y="0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178" y="271"/>
                  </a:moveTo>
                  <a:cubicBezTo>
                    <a:pt x="226" y="271"/>
                    <a:pt x="226" y="271"/>
                    <a:pt x="226" y="271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78" y="271"/>
                    <a:pt x="178" y="271"/>
                    <a:pt x="178" y="271"/>
                  </a:cubicBezTo>
                  <a:close/>
                  <a:moveTo>
                    <a:pt x="226" y="36"/>
                  </a:moveTo>
                  <a:cubicBezTo>
                    <a:pt x="226" y="80"/>
                    <a:pt x="226" y="80"/>
                    <a:pt x="226" y="80"/>
                  </a:cubicBezTo>
                  <a:cubicBezTo>
                    <a:pt x="224" y="80"/>
                    <a:pt x="222" y="81"/>
                    <a:pt x="220" y="81"/>
                  </a:cubicBezTo>
                  <a:cubicBezTo>
                    <a:pt x="213" y="83"/>
                    <a:pt x="208" y="86"/>
                    <a:pt x="205" y="92"/>
                  </a:cubicBezTo>
                  <a:cubicBezTo>
                    <a:pt x="202" y="97"/>
                    <a:pt x="200" y="102"/>
                    <a:pt x="202" y="108"/>
                  </a:cubicBezTo>
                  <a:cubicBezTo>
                    <a:pt x="203" y="114"/>
                    <a:pt x="208" y="118"/>
                    <a:pt x="214" y="120"/>
                  </a:cubicBezTo>
                  <a:cubicBezTo>
                    <a:pt x="209" y="123"/>
                    <a:pt x="205" y="127"/>
                    <a:pt x="203" y="132"/>
                  </a:cubicBezTo>
                  <a:cubicBezTo>
                    <a:pt x="201" y="137"/>
                    <a:pt x="200" y="143"/>
                    <a:pt x="202" y="148"/>
                  </a:cubicBezTo>
                  <a:cubicBezTo>
                    <a:pt x="203" y="153"/>
                    <a:pt x="206" y="158"/>
                    <a:pt x="211" y="161"/>
                  </a:cubicBezTo>
                  <a:cubicBezTo>
                    <a:pt x="215" y="164"/>
                    <a:pt x="221" y="164"/>
                    <a:pt x="226" y="163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9" y="166"/>
                    <a:pt x="179" y="166"/>
                    <a:pt x="179" y="166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226" y="36"/>
                    <a:pt x="226" y="36"/>
                    <a:pt x="226" y="36"/>
                  </a:cubicBezTo>
                  <a:close/>
                  <a:moveTo>
                    <a:pt x="226" y="86"/>
                  </a:moveTo>
                  <a:cubicBezTo>
                    <a:pt x="225" y="86"/>
                    <a:pt x="224" y="85"/>
                    <a:pt x="222" y="86"/>
                  </a:cubicBezTo>
                  <a:cubicBezTo>
                    <a:pt x="219" y="87"/>
                    <a:pt x="217" y="89"/>
                    <a:pt x="216" y="92"/>
                  </a:cubicBezTo>
                  <a:cubicBezTo>
                    <a:pt x="214" y="95"/>
                    <a:pt x="214" y="98"/>
                    <a:pt x="215" y="101"/>
                  </a:cubicBezTo>
                  <a:cubicBezTo>
                    <a:pt x="216" y="107"/>
                    <a:pt x="219" y="111"/>
                    <a:pt x="224" y="113"/>
                  </a:cubicBezTo>
                  <a:cubicBezTo>
                    <a:pt x="225" y="112"/>
                    <a:pt x="226" y="111"/>
                    <a:pt x="226" y="110"/>
                  </a:cubicBezTo>
                  <a:cubicBezTo>
                    <a:pt x="226" y="86"/>
                    <a:pt x="226" y="86"/>
                    <a:pt x="226" y="86"/>
                  </a:cubicBezTo>
                  <a:close/>
                  <a:moveTo>
                    <a:pt x="226" y="122"/>
                  </a:moveTo>
                  <a:cubicBezTo>
                    <a:pt x="226" y="121"/>
                    <a:pt x="225" y="121"/>
                    <a:pt x="224" y="121"/>
                  </a:cubicBezTo>
                  <a:cubicBezTo>
                    <a:pt x="219" y="127"/>
                    <a:pt x="217" y="133"/>
                    <a:pt x="217" y="141"/>
                  </a:cubicBezTo>
                  <a:cubicBezTo>
                    <a:pt x="217" y="143"/>
                    <a:pt x="217" y="145"/>
                    <a:pt x="217" y="147"/>
                  </a:cubicBezTo>
                  <a:cubicBezTo>
                    <a:pt x="218" y="150"/>
                    <a:pt x="220" y="152"/>
                    <a:pt x="221" y="154"/>
                  </a:cubicBezTo>
                  <a:cubicBezTo>
                    <a:pt x="223" y="155"/>
                    <a:pt x="225" y="156"/>
                    <a:pt x="226" y="155"/>
                  </a:cubicBezTo>
                  <a:lnTo>
                    <a:pt x="226" y="122"/>
                  </a:lnTo>
                  <a:close/>
                  <a:moveTo>
                    <a:pt x="17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0"/>
                    <a:pt x="178" y="0"/>
                    <a:pt x="178" y="0"/>
                  </a:cubicBezTo>
                  <a:close/>
                  <a:moveTo>
                    <a:pt x="120" y="271"/>
                  </a:moveTo>
                  <a:cubicBezTo>
                    <a:pt x="178" y="271"/>
                    <a:pt x="178" y="271"/>
                    <a:pt x="178" y="271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120" y="271"/>
                    <a:pt x="120" y="271"/>
                    <a:pt x="120" y="271"/>
                  </a:cubicBezTo>
                  <a:close/>
                  <a:moveTo>
                    <a:pt x="178" y="36"/>
                  </a:moveTo>
                  <a:cubicBezTo>
                    <a:pt x="178" y="129"/>
                    <a:pt x="178" y="129"/>
                    <a:pt x="178" y="129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66" y="129"/>
                    <a:pt x="166" y="129"/>
                    <a:pt x="166" y="129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1" y="190"/>
                    <a:pt x="123" y="190"/>
                    <a:pt x="124" y="190"/>
                  </a:cubicBezTo>
                  <a:cubicBezTo>
                    <a:pt x="132" y="188"/>
                    <a:pt x="137" y="183"/>
                    <a:pt x="141" y="176"/>
                  </a:cubicBezTo>
                  <a:cubicBezTo>
                    <a:pt x="145" y="168"/>
                    <a:pt x="146" y="160"/>
                    <a:pt x="144" y="151"/>
                  </a:cubicBezTo>
                  <a:cubicBezTo>
                    <a:pt x="143" y="146"/>
                    <a:pt x="141" y="143"/>
                    <a:pt x="138" y="140"/>
                  </a:cubicBezTo>
                  <a:cubicBezTo>
                    <a:pt x="136" y="139"/>
                    <a:pt x="134" y="138"/>
                    <a:pt x="132" y="137"/>
                  </a:cubicBezTo>
                  <a:cubicBezTo>
                    <a:pt x="130" y="137"/>
                    <a:pt x="128" y="137"/>
                    <a:pt x="124" y="137"/>
                  </a:cubicBezTo>
                  <a:cubicBezTo>
                    <a:pt x="123" y="138"/>
                    <a:pt x="122" y="138"/>
                    <a:pt x="120" y="139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1" y="113"/>
                    <a:pt x="121" y="113"/>
                    <a:pt x="122" y="113"/>
                  </a:cubicBezTo>
                  <a:cubicBezTo>
                    <a:pt x="123" y="113"/>
                    <a:pt x="124" y="113"/>
                    <a:pt x="126" y="114"/>
                  </a:cubicBezTo>
                  <a:cubicBezTo>
                    <a:pt x="127" y="115"/>
                    <a:pt x="128" y="116"/>
                    <a:pt x="128" y="117"/>
                  </a:cubicBezTo>
                  <a:cubicBezTo>
                    <a:pt x="129" y="119"/>
                    <a:pt x="128" y="120"/>
                    <a:pt x="127" y="121"/>
                  </a:cubicBezTo>
                  <a:cubicBezTo>
                    <a:pt x="131" y="120"/>
                    <a:pt x="133" y="119"/>
                    <a:pt x="134" y="117"/>
                  </a:cubicBezTo>
                  <a:cubicBezTo>
                    <a:pt x="135" y="116"/>
                    <a:pt x="135" y="114"/>
                    <a:pt x="135" y="112"/>
                  </a:cubicBezTo>
                  <a:cubicBezTo>
                    <a:pt x="134" y="110"/>
                    <a:pt x="133" y="108"/>
                    <a:pt x="130" y="107"/>
                  </a:cubicBezTo>
                  <a:cubicBezTo>
                    <a:pt x="128" y="106"/>
                    <a:pt x="124" y="105"/>
                    <a:pt x="121" y="106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78" y="36"/>
                    <a:pt x="178" y="36"/>
                    <a:pt x="178" y="36"/>
                  </a:cubicBezTo>
                  <a:close/>
                  <a:moveTo>
                    <a:pt x="120" y="182"/>
                  </a:moveTo>
                  <a:cubicBezTo>
                    <a:pt x="121" y="182"/>
                    <a:pt x="122" y="182"/>
                    <a:pt x="123" y="181"/>
                  </a:cubicBezTo>
                  <a:cubicBezTo>
                    <a:pt x="127" y="180"/>
                    <a:pt x="130" y="177"/>
                    <a:pt x="132" y="172"/>
                  </a:cubicBezTo>
                  <a:cubicBezTo>
                    <a:pt x="134" y="166"/>
                    <a:pt x="134" y="161"/>
                    <a:pt x="133" y="156"/>
                  </a:cubicBezTo>
                  <a:cubicBezTo>
                    <a:pt x="131" y="149"/>
                    <a:pt x="128" y="146"/>
                    <a:pt x="124" y="147"/>
                  </a:cubicBezTo>
                  <a:cubicBezTo>
                    <a:pt x="123" y="147"/>
                    <a:pt x="121" y="148"/>
                    <a:pt x="120" y="149"/>
                  </a:cubicBezTo>
                  <a:lnTo>
                    <a:pt x="120" y="182"/>
                  </a:lnTo>
                  <a:close/>
                  <a:moveTo>
                    <a:pt x="12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58"/>
                    <a:pt x="13" y="271"/>
                    <a:pt x="28" y="271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32" y="252"/>
                    <a:pt x="21" y="242"/>
                    <a:pt x="21" y="229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30"/>
                    <a:pt x="32" y="20"/>
                    <a:pt x="44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0"/>
                    <a:pt x="120" y="0"/>
                    <a:pt x="120" y="0"/>
                  </a:cubicBezTo>
                  <a:close/>
                  <a:moveTo>
                    <a:pt x="120" y="36"/>
                  </a:moveTo>
                  <a:cubicBezTo>
                    <a:pt x="120" y="107"/>
                    <a:pt x="120" y="107"/>
                    <a:pt x="120" y="107"/>
                  </a:cubicBezTo>
                  <a:cubicBezTo>
                    <a:pt x="113" y="109"/>
                    <a:pt x="107" y="112"/>
                    <a:pt x="103" y="118"/>
                  </a:cubicBezTo>
                  <a:cubicBezTo>
                    <a:pt x="99" y="124"/>
                    <a:pt x="96" y="132"/>
                    <a:pt x="96" y="141"/>
                  </a:cubicBezTo>
                  <a:cubicBezTo>
                    <a:pt x="95" y="145"/>
                    <a:pt x="95" y="150"/>
                    <a:pt x="95" y="156"/>
                  </a:cubicBezTo>
                  <a:cubicBezTo>
                    <a:pt x="96" y="162"/>
                    <a:pt x="97" y="168"/>
                    <a:pt x="98" y="172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9" y="177"/>
                    <a:pt x="100" y="180"/>
                    <a:pt x="101" y="182"/>
                  </a:cubicBezTo>
                  <a:cubicBezTo>
                    <a:pt x="105" y="189"/>
                    <a:pt x="111" y="192"/>
                    <a:pt x="120" y="190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55" y="235"/>
                    <a:pt x="55" y="235"/>
                    <a:pt x="55" y="235"/>
                  </a:cubicBezTo>
                  <a:cubicBezTo>
                    <a:pt x="45" y="235"/>
                    <a:pt x="37" y="227"/>
                    <a:pt x="37" y="21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45"/>
                    <a:pt x="45" y="36"/>
                    <a:pt x="55" y="36"/>
                  </a:cubicBezTo>
                  <a:cubicBezTo>
                    <a:pt x="120" y="36"/>
                    <a:pt x="120" y="36"/>
                    <a:pt x="120" y="36"/>
                  </a:cubicBezTo>
                  <a:close/>
                  <a:moveTo>
                    <a:pt x="120" y="113"/>
                  </a:moveTo>
                  <a:cubicBezTo>
                    <a:pt x="120" y="139"/>
                    <a:pt x="120" y="139"/>
                    <a:pt x="120" y="139"/>
                  </a:cubicBezTo>
                  <a:cubicBezTo>
                    <a:pt x="119" y="140"/>
                    <a:pt x="117" y="141"/>
                    <a:pt x="116" y="143"/>
                  </a:cubicBezTo>
                  <a:cubicBezTo>
                    <a:pt x="113" y="146"/>
                    <a:pt x="113" y="149"/>
                    <a:pt x="114" y="152"/>
                  </a:cubicBezTo>
                  <a:cubicBezTo>
                    <a:pt x="114" y="154"/>
                    <a:pt x="115" y="155"/>
                    <a:pt x="117" y="157"/>
                  </a:cubicBezTo>
                  <a:cubicBezTo>
                    <a:pt x="118" y="154"/>
                    <a:pt x="119" y="151"/>
                    <a:pt x="120" y="149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9" y="182"/>
                    <a:pt x="118" y="181"/>
                    <a:pt x="117" y="181"/>
                  </a:cubicBezTo>
                  <a:cubicBezTo>
                    <a:pt x="115" y="179"/>
                    <a:pt x="114" y="177"/>
                    <a:pt x="113" y="172"/>
                  </a:cubicBezTo>
                  <a:cubicBezTo>
                    <a:pt x="112" y="170"/>
                    <a:pt x="111" y="167"/>
                    <a:pt x="111" y="161"/>
                  </a:cubicBezTo>
                  <a:cubicBezTo>
                    <a:pt x="110" y="155"/>
                    <a:pt x="109" y="150"/>
                    <a:pt x="109" y="145"/>
                  </a:cubicBezTo>
                  <a:cubicBezTo>
                    <a:pt x="109" y="134"/>
                    <a:pt x="110" y="127"/>
                    <a:pt x="113" y="122"/>
                  </a:cubicBezTo>
                  <a:cubicBezTo>
                    <a:pt x="115" y="117"/>
                    <a:pt x="117" y="115"/>
                    <a:pt x="120" y="11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03">
              <a:extLst>
                <a:ext uri="{FF2B5EF4-FFF2-40B4-BE49-F238E27FC236}">
                  <a16:creationId xmlns:a16="http://schemas.microsoft.com/office/drawing/2014/main" id="{E3F80198-B95C-45CA-9622-15C290D10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4852988"/>
              <a:ext cx="236538" cy="331788"/>
            </a:xfrm>
            <a:custGeom>
              <a:avLst/>
              <a:gdLst>
                <a:gd name="T0" fmla="*/ 105 w 124"/>
                <a:gd name="T1" fmla="*/ 107 h 173"/>
                <a:gd name="T2" fmla="*/ 124 w 124"/>
                <a:gd name="T3" fmla="*/ 135 h 173"/>
                <a:gd name="T4" fmla="*/ 124 w 124"/>
                <a:gd name="T5" fmla="*/ 173 h 173"/>
                <a:gd name="T6" fmla="*/ 105 w 124"/>
                <a:gd name="T7" fmla="*/ 165 h 173"/>
                <a:gd name="T8" fmla="*/ 105 w 124"/>
                <a:gd name="T9" fmla="*/ 162 h 173"/>
                <a:gd name="T10" fmla="*/ 111 w 124"/>
                <a:gd name="T11" fmla="*/ 165 h 173"/>
                <a:gd name="T12" fmla="*/ 121 w 124"/>
                <a:gd name="T13" fmla="*/ 158 h 173"/>
                <a:gd name="T14" fmla="*/ 122 w 124"/>
                <a:gd name="T15" fmla="*/ 136 h 173"/>
                <a:gd name="T16" fmla="*/ 122 w 124"/>
                <a:gd name="T17" fmla="*/ 136 h 173"/>
                <a:gd name="T18" fmla="*/ 121 w 124"/>
                <a:gd name="T19" fmla="*/ 135 h 173"/>
                <a:gd name="T20" fmla="*/ 112 w 124"/>
                <a:gd name="T21" fmla="*/ 133 h 173"/>
                <a:gd name="T22" fmla="*/ 110 w 124"/>
                <a:gd name="T23" fmla="*/ 140 h 173"/>
                <a:gd name="T24" fmla="*/ 105 w 124"/>
                <a:gd name="T25" fmla="*/ 139 h 173"/>
                <a:gd name="T26" fmla="*/ 105 w 124"/>
                <a:gd name="T27" fmla="*/ 107 h 173"/>
                <a:gd name="T28" fmla="*/ 89 w 124"/>
                <a:gd name="T29" fmla="*/ 159 h 173"/>
                <a:gd name="T30" fmla="*/ 39 w 124"/>
                <a:gd name="T31" fmla="*/ 85 h 173"/>
                <a:gd name="T32" fmla="*/ 34 w 124"/>
                <a:gd name="T33" fmla="*/ 82 h 173"/>
                <a:gd name="T34" fmla="*/ 34 w 124"/>
                <a:gd name="T35" fmla="*/ 82 h 173"/>
                <a:gd name="T36" fmla="*/ 34 w 124"/>
                <a:gd name="T37" fmla="*/ 76 h 173"/>
                <a:gd name="T38" fmla="*/ 35 w 124"/>
                <a:gd name="T39" fmla="*/ 78 h 173"/>
                <a:gd name="T40" fmla="*/ 42 w 124"/>
                <a:gd name="T41" fmla="*/ 80 h 173"/>
                <a:gd name="T42" fmla="*/ 51 w 124"/>
                <a:gd name="T43" fmla="*/ 74 h 173"/>
                <a:gd name="T44" fmla="*/ 51 w 124"/>
                <a:gd name="T45" fmla="*/ 74 h 173"/>
                <a:gd name="T46" fmla="*/ 45 w 124"/>
                <a:gd name="T47" fmla="*/ 72 h 173"/>
                <a:gd name="T48" fmla="*/ 34 w 124"/>
                <a:gd name="T49" fmla="*/ 55 h 173"/>
                <a:gd name="T50" fmla="*/ 34 w 124"/>
                <a:gd name="T51" fmla="*/ 32 h 173"/>
                <a:gd name="T52" fmla="*/ 47 w 124"/>
                <a:gd name="T53" fmla="*/ 23 h 173"/>
                <a:gd name="T54" fmla="*/ 54 w 124"/>
                <a:gd name="T55" fmla="*/ 25 h 173"/>
                <a:gd name="T56" fmla="*/ 74 w 124"/>
                <a:gd name="T57" fmla="*/ 55 h 173"/>
                <a:gd name="T58" fmla="*/ 75 w 124"/>
                <a:gd name="T59" fmla="*/ 61 h 173"/>
                <a:gd name="T60" fmla="*/ 105 w 124"/>
                <a:gd name="T61" fmla="*/ 107 h 173"/>
                <a:gd name="T62" fmla="*/ 105 w 124"/>
                <a:gd name="T63" fmla="*/ 139 h 173"/>
                <a:gd name="T64" fmla="*/ 102 w 124"/>
                <a:gd name="T65" fmla="*/ 140 h 173"/>
                <a:gd name="T66" fmla="*/ 99 w 124"/>
                <a:gd name="T67" fmla="*/ 147 h 173"/>
                <a:gd name="T68" fmla="*/ 92 w 124"/>
                <a:gd name="T69" fmla="*/ 147 h 173"/>
                <a:gd name="T70" fmla="*/ 90 w 124"/>
                <a:gd name="T71" fmla="*/ 155 h 173"/>
                <a:gd name="T72" fmla="*/ 91 w 124"/>
                <a:gd name="T73" fmla="*/ 157 h 173"/>
                <a:gd name="T74" fmla="*/ 105 w 124"/>
                <a:gd name="T75" fmla="*/ 162 h 173"/>
                <a:gd name="T76" fmla="*/ 105 w 124"/>
                <a:gd name="T77" fmla="*/ 165 h 173"/>
                <a:gd name="T78" fmla="*/ 89 w 124"/>
                <a:gd name="T79" fmla="*/ 159 h 173"/>
                <a:gd name="T80" fmla="*/ 34 w 124"/>
                <a:gd name="T81" fmla="*/ 5 h 173"/>
                <a:gd name="T82" fmla="*/ 34 w 124"/>
                <a:gd name="T83" fmla="*/ 29 h 173"/>
                <a:gd name="T84" fmla="*/ 44 w 124"/>
                <a:gd name="T85" fmla="*/ 18 h 173"/>
                <a:gd name="T86" fmla="*/ 39 w 124"/>
                <a:gd name="T87" fmla="*/ 10 h 173"/>
                <a:gd name="T88" fmla="*/ 34 w 124"/>
                <a:gd name="T89" fmla="*/ 5 h 173"/>
                <a:gd name="T90" fmla="*/ 34 w 124"/>
                <a:gd name="T91" fmla="*/ 82 h 173"/>
                <a:gd name="T92" fmla="*/ 14 w 124"/>
                <a:gd name="T93" fmla="*/ 52 h 173"/>
                <a:gd name="T94" fmla="*/ 14 w 124"/>
                <a:gd name="T95" fmla="*/ 45 h 173"/>
                <a:gd name="T96" fmla="*/ 6 w 124"/>
                <a:gd name="T97" fmla="*/ 32 h 173"/>
                <a:gd name="T98" fmla="*/ 12 w 124"/>
                <a:gd name="T99" fmla="*/ 5 h 173"/>
                <a:gd name="T100" fmla="*/ 34 w 124"/>
                <a:gd name="T101" fmla="*/ 5 h 173"/>
                <a:gd name="T102" fmla="*/ 34 w 124"/>
                <a:gd name="T103" fmla="*/ 29 h 173"/>
                <a:gd name="T104" fmla="*/ 25 w 124"/>
                <a:gd name="T105" fmla="*/ 37 h 173"/>
                <a:gd name="T106" fmla="*/ 34 w 124"/>
                <a:gd name="T107" fmla="*/ 32 h 173"/>
                <a:gd name="T108" fmla="*/ 34 w 124"/>
                <a:gd name="T109" fmla="*/ 55 h 173"/>
                <a:gd name="T110" fmla="*/ 28 w 124"/>
                <a:gd name="T111" fmla="*/ 45 h 173"/>
                <a:gd name="T112" fmla="*/ 28 w 124"/>
                <a:gd name="T113" fmla="*/ 40 h 173"/>
                <a:gd name="T114" fmla="*/ 19 w 124"/>
                <a:gd name="T115" fmla="*/ 45 h 173"/>
                <a:gd name="T116" fmla="*/ 18 w 124"/>
                <a:gd name="T117" fmla="*/ 52 h 173"/>
                <a:gd name="T118" fmla="*/ 34 w 124"/>
                <a:gd name="T119" fmla="*/ 76 h 173"/>
                <a:gd name="T120" fmla="*/ 34 w 124"/>
                <a:gd name="T121" fmla="*/ 8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73">
                  <a:moveTo>
                    <a:pt x="105" y="107"/>
                  </a:moveTo>
                  <a:cubicBezTo>
                    <a:pt x="124" y="135"/>
                    <a:pt x="124" y="135"/>
                    <a:pt x="124" y="135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19" y="132"/>
                    <a:pt x="115" y="131"/>
                    <a:pt x="112" y="133"/>
                  </a:cubicBezTo>
                  <a:cubicBezTo>
                    <a:pt x="109" y="135"/>
                    <a:pt x="109" y="138"/>
                    <a:pt x="110" y="140"/>
                  </a:cubicBezTo>
                  <a:cubicBezTo>
                    <a:pt x="108" y="139"/>
                    <a:pt x="107" y="139"/>
                    <a:pt x="105" y="139"/>
                  </a:cubicBezTo>
                  <a:lnTo>
                    <a:pt x="105" y="107"/>
                  </a:lnTo>
                  <a:close/>
                  <a:moveTo>
                    <a:pt x="89" y="159"/>
                  </a:moveTo>
                  <a:cubicBezTo>
                    <a:pt x="39" y="85"/>
                    <a:pt x="39" y="85"/>
                    <a:pt x="39" y="85"/>
                  </a:cubicBezTo>
                  <a:cubicBezTo>
                    <a:pt x="37" y="85"/>
                    <a:pt x="35" y="84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7" y="81"/>
                    <a:pt x="40" y="81"/>
                    <a:pt x="42" y="80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49" y="74"/>
                    <a:pt x="47" y="74"/>
                    <a:pt x="45" y="7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50" y="22"/>
                    <a:pt x="52" y="23"/>
                    <a:pt x="54" y="2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7"/>
                    <a:pt x="75" y="59"/>
                    <a:pt x="75" y="6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4" y="139"/>
                    <a:pt x="103" y="139"/>
                    <a:pt x="102" y="140"/>
                  </a:cubicBezTo>
                  <a:cubicBezTo>
                    <a:pt x="99" y="141"/>
                    <a:pt x="98" y="145"/>
                    <a:pt x="99" y="147"/>
                  </a:cubicBezTo>
                  <a:cubicBezTo>
                    <a:pt x="97" y="145"/>
                    <a:pt x="94" y="145"/>
                    <a:pt x="92" y="147"/>
                  </a:cubicBezTo>
                  <a:cubicBezTo>
                    <a:pt x="89" y="149"/>
                    <a:pt x="88" y="152"/>
                    <a:pt x="90" y="155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89" y="159"/>
                    <a:pt x="89" y="159"/>
                    <a:pt x="89" y="159"/>
                  </a:cubicBezTo>
                  <a:close/>
                  <a:moveTo>
                    <a:pt x="34" y="5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8"/>
                    <a:pt x="36" y="7"/>
                    <a:pt x="34" y="5"/>
                  </a:cubicBezTo>
                  <a:close/>
                  <a:moveTo>
                    <a:pt x="34" y="8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2" y="50"/>
                    <a:pt x="13" y="47"/>
                    <a:pt x="14" y="4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0" y="23"/>
                    <a:pt x="2" y="11"/>
                    <a:pt x="12" y="5"/>
                  </a:cubicBezTo>
                  <a:cubicBezTo>
                    <a:pt x="18" y="0"/>
                    <a:pt x="27" y="1"/>
                    <a:pt x="34" y="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44"/>
                    <a:pt x="26" y="41"/>
                    <a:pt x="28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7" y="47"/>
                    <a:pt x="16" y="50"/>
                    <a:pt x="18" y="52"/>
                  </a:cubicBezTo>
                  <a:cubicBezTo>
                    <a:pt x="34" y="76"/>
                    <a:pt x="34" y="76"/>
                    <a:pt x="34" y="76"/>
                  </a:cubicBezTo>
                  <a:lnTo>
                    <a:pt x="34" y="8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04">
              <a:extLst>
                <a:ext uri="{FF2B5EF4-FFF2-40B4-BE49-F238E27FC236}">
                  <a16:creationId xmlns:a16="http://schemas.microsoft.com/office/drawing/2014/main" id="{F993167A-483F-4942-B388-4F7D1AEEF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4430713"/>
              <a:ext cx="260350" cy="334963"/>
            </a:xfrm>
            <a:custGeom>
              <a:avLst/>
              <a:gdLst>
                <a:gd name="T0" fmla="*/ 136 w 136"/>
                <a:gd name="T1" fmla="*/ 30 h 175"/>
                <a:gd name="T2" fmla="*/ 130 w 136"/>
                <a:gd name="T3" fmla="*/ 27 h 175"/>
                <a:gd name="T4" fmla="*/ 51 w 136"/>
                <a:gd name="T5" fmla="*/ 154 h 175"/>
                <a:gd name="T6" fmla="*/ 22 w 136"/>
                <a:gd name="T7" fmla="*/ 160 h 175"/>
                <a:gd name="T8" fmla="*/ 14 w 136"/>
                <a:gd name="T9" fmla="*/ 132 h 175"/>
                <a:gd name="T10" fmla="*/ 93 w 136"/>
                <a:gd name="T11" fmla="*/ 4 h 175"/>
                <a:gd name="T12" fmla="*/ 87 w 136"/>
                <a:gd name="T13" fmla="*/ 0 h 175"/>
                <a:gd name="T14" fmla="*/ 7 w 136"/>
                <a:gd name="T15" fmla="*/ 130 h 175"/>
                <a:gd name="T16" fmla="*/ 18 w 136"/>
                <a:gd name="T17" fmla="*/ 167 h 175"/>
                <a:gd name="T18" fmla="*/ 56 w 136"/>
                <a:gd name="T19" fmla="*/ 160 h 175"/>
                <a:gd name="T20" fmla="*/ 136 w 136"/>
                <a:gd name="T21" fmla="*/ 3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175">
                  <a:moveTo>
                    <a:pt x="136" y="30"/>
                  </a:moveTo>
                  <a:cubicBezTo>
                    <a:pt x="130" y="27"/>
                    <a:pt x="130" y="27"/>
                    <a:pt x="130" y="27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45" y="163"/>
                    <a:pt x="32" y="166"/>
                    <a:pt x="22" y="160"/>
                  </a:cubicBezTo>
                  <a:cubicBezTo>
                    <a:pt x="12" y="153"/>
                    <a:pt x="8" y="141"/>
                    <a:pt x="14" y="132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42"/>
                    <a:pt x="4" y="158"/>
                    <a:pt x="18" y="167"/>
                  </a:cubicBezTo>
                  <a:cubicBezTo>
                    <a:pt x="31" y="175"/>
                    <a:pt x="48" y="172"/>
                    <a:pt x="56" y="160"/>
                  </a:cubicBezTo>
                  <a:lnTo>
                    <a:pt x="136" y="3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05">
              <a:extLst>
                <a:ext uri="{FF2B5EF4-FFF2-40B4-BE49-F238E27FC236}">
                  <a16:creationId xmlns:a16="http://schemas.microsoft.com/office/drawing/2014/main" id="{D18CD8B8-5FCB-4900-B1D1-9850E7819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0" y="4419600"/>
              <a:ext cx="125413" cy="87313"/>
            </a:xfrm>
            <a:custGeom>
              <a:avLst/>
              <a:gdLst>
                <a:gd name="T0" fmla="*/ 65 w 66"/>
                <a:gd name="T1" fmla="*/ 43 h 46"/>
                <a:gd name="T2" fmla="*/ 58 w 66"/>
                <a:gd name="T3" fmla="*/ 44 h 46"/>
                <a:gd name="T4" fmla="*/ 3 w 66"/>
                <a:gd name="T5" fmla="*/ 11 h 46"/>
                <a:gd name="T6" fmla="*/ 2 w 66"/>
                <a:gd name="T7" fmla="*/ 4 h 46"/>
                <a:gd name="T8" fmla="*/ 9 w 66"/>
                <a:gd name="T9" fmla="*/ 2 h 46"/>
                <a:gd name="T10" fmla="*/ 63 w 66"/>
                <a:gd name="T11" fmla="*/ 36 h 46"/>
                <a:gd name="T12" fmla="*/ 65 w 66"/>
                <a:gd name="T13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6">
                  <a:moveTo>
                    <a:pt x="65" y="43"/>
                  </a:moveTo>
                  <a:cubicBezTo>
                    <a:pt x="63" y="45"/>
                    <a:pt x="60" y="46"/>
                    <a:pt x="58" y="4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2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6" y="37"/>
                    <a:pt x="66" y="40"/>
                    <a:pt x="65" y="4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06">
              <a:extLst>
                <a:ext uri="{FF2B5EF4-FFF2-40B4-BE49-F238E27FC236}">
                  <a16:creationId xmlns:a16="http://schemas.microsoft.com/office/drawing/2014/main" id="{E0E90BDA-875A-4F6E-BDA9-C38BD6B33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25" y="4489450"/>
              <a:ext cx="174625" cy="239713"/>
            </a:xfrm>
            <a:custGeom>
              <a:avLst/>
              <a:gdLst>
                <a:gd name="T0" fmla="*/ 91 w 91"/>
                <a:gd name="T1" fmla="*/ 4 h 125"/>
                <a:gd name="T2" fmla="*/ 83 w 91"/>
                <a:gd name="T3" fmla="*/ 0 h 125"/>
                <a:gd name="T4" fmla="*/ 12 w 91"/>
                <a:gd name="T5" fmla="*/ 114 h 125"/>
                <a:gd name="T6" fmla="*/ 0 w 91"/>
                <a:gd name="T7" fmla="*/ 120 h 125"/>
                <a:gd name="T8" fmla="*/ 1 w 91"/>
                <a:gd name="T9" fmla="*/ 121 h 125"/>
                <a:gd name="T10" fmla="*/ 21 w 91"/>
                <a:gd name="T11" fmla="*/ 117 h 125"/>
                <a:gd name="T12" fmla="*/ 91 w 91"/>
                <a:gd name="T13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25">
                  <a:moveTo>
                    <a:pt x="91" y="4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0" y="118"/>
                    <a:pt x="5" y="120"/>
                    <a:pt x="0" y="120"/>
                  </a:cubicBezTo>
                  <a:cubicBezTo>
                    <a:pt x="0" y="121"/>
                    <a:pt x="1" y="121"/>
                    <a:pt x="1" y="121"/>
                  </a:cubicBezTo>
                  <a:cubicBezTo>
                    <a:pt x="8" y="125"/>
                    <a:pt x="17" y="124"/>
                    <a:pt x="21" y="117"/>
                  </a:cubicBezTo>
                  <a:lnTo>
                    <a:pt x="91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7">
              <a:extLst>
                <a:ext uri="{FF2B5EF4-FFF2-40B4-BE49-F238E27FC236}">
                  <a16:creationId xmlns:a16="http://schemas.microsoft.com/office/drawing/2014/main" id="{1A6BB323-CD1A-466B-B41F-FD25FD2F2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4303713"/>
              <a:ext cx="222250" cy="284163"/>
            </a:xfrm>
            <a:custGeom>
              <a:avLst/>
              <a:gdLst>
                <a:gd name="T0" fmla="*/ 0 w 116"/>
                <a:gd name="T1" fmla="*/ 26 h 148"/>
                <a:gd name="T2" fmla="*/ 6 w 116"/>
                <a:gd name="T3" fmla="*/ 22 h 148"/>
                <a:gd name="T4" fmla="*/ 73 w 116"/>
                <a:gd name="T5" fmla="*/ 131 h 148"/>
                <a:gd name="T6" fmla="*/ 97 w 116"/>
                <a:gd name="T7" fmla="*/ 135 h 148"/>
                <a:gd name="T8" fmla="*/ 104 w 116"/>
                <a:gd name="T9" fmla="*/ 112 h 148"/>
                <a:gd name="T10" fmla="*/ 37 w 116"/>
                <a:gd name="T11" fmla="*/ 3 h 148"/>
                <a:gd name="T12" fmla="*/ 42 w 116"/>
                <a:gd name="T13" fmla="*/ 0 h 148"/>
                <a:gd name="T14" fmla="*/ 110 w 116"/>
                <a:gd name="T15" fmla="*/ 110 h 148"/>
                <a:gd name="T16" fmla="*/ 101 w 116"/>
                <a:gd name="T17" fmla="*/ 141 h 148"/>
                <a:gd name="T18" fmla="*/ 68 w 116"/>
                <a:gd name="T19" fmla="*/ 135 h 148"/>
                <a:gd name="T20" fmla="*/ 0 w 116"/>
                <a:gd name="T21" fmla="*/ 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8">
                  <a:moveTo>
                    <a:pt x="0" y="26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7" y="139"/>
                    <a:pt x="88" y="141"/>
                    <a:pt x="97" y="135"/>
                  </a:cubicBezTo>
                  <a:cubicBezTo>
                    <a:pt x="105" y="130"/>
                    <a:pt x="108" y="119"/>
                    <a:pt x="104" y="11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6" y="120"/>
                    <a:pt x="112" y="134"/>
                    <a:pt x="101" y="141"/>
                  </a:cubicBezTo>
                  <a:cubicBezTo>
                    <a:pt x="89" y="148"/>
                    <a:pt x="75" y="146"/>
                    <a:pt x="68" y="135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08">
              <a:extLst>
                <a:ext uri="{FF2B5EF4-FFF2-40B4-BE49-F238E27FC236}">
                  <a16:creationId xmlns:a16="http://schemas.microsoft.com/office/drawing/2014/main" id="{203D90A5-EFE0-4155-88AC-EB0AB5142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4294188"/>
              <a:ext cx="106363" cy="74613"/>
            </a:xfrm>
            <a:custGeom>
              <a:avLst/>
              <a:gdLst>
                <a:gd name="T0" fmla="*/ 1 w 56"/>
                <a:gd name="T1" fmla="*/ 36 h 39"/>
                <a:gd name="T2" fmla="*/ 7 w 56"/>
                <a:gd name="T3" fmla="*/ 37 h 39"/>
                <a:gd name="T4" fmla="*/ 53 w 56"/>
                <a:gd name="T5" fmla="*/ 9 h 39"/>
                <a:gd name="T6" fmla="*/ 55 w 56"/>
                <a:gd name="T7" fmla="*/ 3 h 39"/>
                <a:gd name="T8" fmla="*/ 49 w 56"/>
                <a:gd name="T9" fmla="*/ 1 h 39"/>
                <a:gd name="T10" fmla="*/ 3 w 56"/>
                <a:gd name="T11" fmla="*/ 30 h 39"/>
                <a:gd name="T12" fmla="*/ 1 w 56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9">
                  <a:moveTo>
                    <a:pt x="1" y="36"/>
                  </a:moveTo>
                  <a:cubicBezTo>
                    <a:pt x="2" y="38"/>
                    <a:pt x="5" y="39"/>
                    <a:pt x="7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7"/>
                    <a:pt x="56" y="5"/>
                    <a:pt x="55" y="3"/>
                  </a:cubicBezTo>
                  <a:cubicBezTo>
                    <a:pt x="54" y="1"/>
                    <a:pt x="51" y="0"/>
                    <a:pt x="49" y="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1"/>
                    <a:pt x="0" y="34"/>
                    <a:pt x="1" y="3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09">
              <a:extLst>
                <a:ext uri="{FF2B5EF4-FFF2-40B4-BE49-F238E27FC236}">
                  <a16:creationId xmlns:a16="http://schemas.microsoft.com/office/drawing/2014/main" id="{E07C9089-4318-4752-A18A-83246FB34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575" y="4354513"/>
              <a:ext cx="144463" cy="201613"/>
            </a:xfrm>
            <a:custGeom>
              <a:avLst/>
              <a:gdLst>
                <a:gd name="T0" fmla="*/ 0 w 76"/>
                <a:gd name="T1" fmla="*/ 4 h 106"/>
                <a:gd name="T2" fmla="*/ 6 w 76"/>
                <a:gd name="T3" fmla="*/ 0 h 106"/>
                <a:gd name="T4" fmla="*/ 66 w 76"/>
                <a:gd name="T5" fmla="*/ 97 h 106"/>
                <a:gd name="T6" fmla="*/ 76 w 76"/>
                <a:gd name="T7" fmla="*/ 102 h 106"/>
                <a:gd name="T8" fmla="*/ 76 w 76"/>
                <a:gd name="T9" fmla="*/ 103 h 106"/>
                <a:gd name="T10" fmla="*/ 59 w 76"/>
                <a:gd name="T11" fmla="*/ 100 h 106"/>
                <a:gd name="T12" fmla="*/ 0 w 76"/>
                <a:gd name="T13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06">
                  <a:moveTo>
                    <a:pt x="0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8" y="101"/>
                    <a:pt x="72" y="102"/>
                    <a:pt x="76" y="102"/>
                  </a:cubicBezTo>
                  <a:cubicBezTo>
                    <a:pt x="76" y="102"/>
                    <a:pt x="76" y="103"/>
                    <a:pt x="76" y="103"/>
                  </a:cubicBezTo>
                  <a:cubicBezTo>
                    <a:pt x="70" y="106"/>
                    <a:pt x="62" y="105"/>
                    <a:pt x="59" y="10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10">
              <a:extLst>
                <a:ext uri="{FF2B5EF4-FFF2-40B4-BE49-F238E27FC236}">
                  <a16:creationId xmlns:a16="http://schemas.microsoft.com/office/drawing/2014/main" id="{2CB82488-1AC8-41D0-95E8-53539B8225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925" y="5992813"/>
              <a:ext cx="233363" cy="252413"/>
            </a:xfrm>
            <a:custGeom>
              <a:avLst/>
              <a:gdLst>
                <a:gd name="T0" fmla="*/ 95 w 122"/>
                <a:gd name="T1" fmla="*/ 61 h 132"/>
                <a:gd name="T2" fmla="*/ 92 w 122"/>
                <a:gd name="T3" fmla="*/ 75 h 132"/>
                <a:gd name="T4" fmla="*/ 92 w 122"/>
                <a:gd name="T5" fmla="*/ 88 h 132"/>
                <a:gd name="T6" fmla="*/ 94 w 122"/>
                <a:gd name="T7" fmla="*/ 89 h 132"/>
                <a:gd name="T8" fmla="*/ 104 w 122"/>
                <a:gd name="T9" fmla="*/ 104 h 132"/>
                <a:gd name="T10" fmla="*/ 92 w 122"/>
                <a:gd name="T11" fmla="*/ 96 h 132"/>
                <a:gd name="T12" fmla="*/ 92 w 122"/>
                <a:gd name="T13" fmla="*/ 26 h 132"/>
                <a:gd name="T14" fmla="*/ 104 w 122"/>
                <a:gd name="T15" fmla="*/ 18 h 132"/>
                <a:gd name="T16" fmla="*/ 94 w 122"/>
                <a:gd name="T17" fmla="*/ 33 h 132"/>
                <a:gd name="T18" fmla="*/ 92 w 122"/>
                <a:gd name="T19" fmla="*/ 34 h 132"/>
                <a:gd name="T20" fmla="*/ 119 w 122"/>
                <a:gd name="T21" fmla="*/ 58 h 132"/>
                <a:gd name="T22" fmla="*/ 101 w 122"/>
                <a:gd name="T23" fmla="*/ 61 h 132"/>
                <a:gd name="T24" fmla="*/ 119 w 122"/>
                <a:gd name="T25" fmla="*/ 64 h 132"/>
                <a:gd name="T26" fmla="*/ 119 w 122"/>
                <a:gd name="T27" fmla="*/ 58 h 132"/>
                <a:gd name="T28" fmla="*/ 63 w 122"/>
                <a:gd name="T29" fmla="*/ 132 h 132"/>
                <a:gd name="T30" fmla="*/ 80 w 122"/>
                <a:gd name="T31" fmla="*/ 89 h 132"/>
                <a:gd name="T32" fmla="*/ 92 w 122"/>
                <a:gd name="T33" fmla="*/ 47 h 132"/>
                <a:gd name="T34" fmla="*/ 61 w 122"/>
                <a:gd name="T35" fmla="*/ 34 h 132"/>
                <a:gd name="T36" fmla="*/ 88 w 122"/>
                <a:gd name="T37" fmla="*/ 61 h 132"/>
                <a:gd name="T38" fmla="*/ 75 w 122"/>
                <a:gd name="T39" fmla="*/ 84 h 132"/>
                <a:gd name="T40" fmla="*/ 73 w 122"/>
                <a:gd name="T41" fmla="*/ 102 h 132"/>
                <a:gd name="T42" fmla="*/ 61 w 122"/>
                <a:gd name="T43" fmla="*/ 132 h 132"/>
                <a:gd name="T44" fmla="*/ 92 w 122"/>
                <a:gd name="T45" fmla="*/ 34 h 132"/>
                <a:gd name="T46" fmla="*/ 89 w 122"/>
                <a:gd name="T47" fmla="*/ 29 h 132"/>
                <a:gd name="T48" fmla="*/ 92 w 122"/>
                <a:gd name="T49" fmla="*/ 88 h 132"/>
                <a:gd name="T50" fmla="*/ 89 w 122"/>
                <a:gd name="T51" fmla="*/ 93 h 132"/>
                <a:gd name="T52" fmla="*/ 92 w 122"/>
                <a:gd name="T53" fmla="*/ 88 h 132"/>
                <a:gd name="T54" fmla="*/ 61 w 122"/>
                <a:gd name="T55" fmla="*/ 0 h 132"/>
                <a:gd name="T56" fmla="*/ 64 w 122"/>
                <a:gd name="T57" fmla="*/ 3 h 132"/>
                <a:gd name="T58" fmla="*/ 61 w 122"/>
                <a:gd name="T59" fmla="*/ 21 h 132"/>
                <a:gd name="T60" fmla="*/ 61 w 122"/>
                <a:gd name="T61" fmla="*/ 27 h 132"/>
                <a:gd name="T62" fmla="*/ 31 w 122"/>
                <a:gd name="T63" fmla="*/ 76 h 132"/>
                <a:gd name="T64" fmla="*/ 43 w 122"/>
                <a:gd name="T65" fmla="*/ 116 h 132"/>
                <a:gd name="T66" fmla="*/ 61 w 122"/>
                <a:gd name="T67" fmla="*/ 132 h 132"/>
                <a:gd name="T68" fmla="*/ 50 w 122"/>
                <a:gd name="T69" fmla="*/ 102 h 132"/>
                <a:gd name="T70" fmla="*/ 48 w 122"/>
                <a:gd name="T71" fmla="*/ 84 h 132"/>
                <a:gd name="T72" fmla="*/ 42 w 122"/>
                <a:gd name="T73" fmla="*/ 42 h 132"/>
                <a:gd name="T74" fmla="*/ 61 w 122"/>
                <a:gd name="T75" fmla="*/ 27 h 132"/>
                <a:gd name="T76" fmla="*/ 61 w 122"/>
                <a:gd name="T77" fmla="*/ 21 h 132"/>
                <a:gd name="T78" fmla="*/ 58 w 122"/>
                <a:gd name="T79" fmla="*/ 3 h 132"/>
                <a:gd name="T80" fmla="*/ 31 w 122"/>
                <a:gd name="T81" fmla="*/ 96 h 132"/>
                <a:gd name="T82" fmla="*/ 33 w 122"/>
                <a:gd name="T83" fmla="*/ 89 h 132"/>
                <a:gd name="T84" fmla="*/ 31 w 122"/>
                <a:gd name="T85" fmla="*/ 96 h 132"/>
                <a:gd name="T86" fmla="*/ 31 w 122"/>
                <a:gd name="T87" fmla="*/ 26 h 132"/>
                <a:gd name="T88" fmla="*/ 33 w 122"/>
                <a:gd name="T89" fmla="*/ 33 h 132"/>
                <a:gd name="T90" fmla="*/ 31 w 122"/>
                <a:gd name="T91" fmla="*/ 46 h 132"/>
                <a:gd name="T92" fmla="*/ 31 w 122"/>
                <a:gd name="T93" fmla="*/ 76 h 132"/>
                <a:gd name="T94" fmla="*/ 31 w 122"/>
                <a:gd name="T95" fmla="*/ 26 h 132"/>
                <a:gd name="T96" fmla="*/ 29 w 122"/>
                <a:gd name="T97" fmla="*/ 33 h 132"/>
                <a:gd name="T98" fmla="*/ 18 w 122"/>
                <a:gd name="T99" fmla="*/ 22 h 132"/>
                <a:gd name="T100" fmla="*/ 23 w 122"/>
                <a:gd name="T101" fmla="*/ 18 h 132"/>
                <a:gd name="T102" fmla="*/ 31 w 122"/>
                <a:gd name="T103" fmla="*/ 88 h 132"/>
                <a:gd name="T104" fmla="*/ 23 w 122"/>
                <a:gd name="T105" fmla="*/ 104 h 132"/>
                <a:gd name="T106" fmla="*/ 18 w 122"/>
                <a:gd name="T107" fmla="*/ 100 h 132"/>
                <a:gd name="T108" fmla="*/ 29 w 122"/>
                <a:gd name="T109" fmla="*/ 89 h 132"/>
                <a:gd name="T110" fmla="*/ 22 w 122"/>
                <a:gd name="T111" fmla="*/ 61 h 132"/>
                <a:gd name="T112" fmla="*/ 19 w 122"/>
                <a:gd name="T113" fmla="*/ 58 h 132"/>
                <a:gd name="T114" fmla="*/ 0 w 122"/>
                <a:gd name="T115" fmla="*/ 61 h 132"/>
                <a:gd name="T116" fmla="*/ 19 w 122"/>
                <a:gd name="T117" fmla="*/ 6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32">
                  <a:moveTo>
                    <a:pt x="92" y="75"/>
                  </a:moveTo>
                  <a:cubicBezTo>
                    <a:pt x="94" y="71"/>
                    <a:pt x="95" y="66"/>
                    <a:pt x="95" y="61"/>
                  </a:cubicBezTo>
                  <a:cubicBezTo>
                    <a:pt x="95" y="56"/>
                    <a:pt x="94" y="51"/>
                    <a:pt x="92" y="47"/>
                  </a:cubicBezTo>
                  <a:cubicBezTo>
                    <a:pt x="92" y="75"/>
                    <a:pt x="92" y="75"/>
                    <a:pt x="92" y="75"/>
                  </a:cubicBezTo>
                  <a:close/>
                  <a:moveTo>
                    <a:pt x="92" y="96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3" y="88"/>
                    <a:pt x="94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6" y="101"/>
                    <a:pt x="106" y="103"/>
                    <a:pt x="104" y="104"/>
                  </a:cubicBezTo>
                  <a:cubicBezTo>
                    <a:pt x="103" y="105"/>
                    <a:pt x="101" y="105"/>
                    <a:pt x="100" y="104"/>
                  </a:cubicBezTo>
                  <a:cubicBezTo>
                    <a:pt x="92" y="96"/>
                    <a:pt x="92" y="96"/>
                    <a:pt x="92" y="96"/>
                  </a:cubicBezTo>
                  <a:close/>
                  <a:moveTo>
                    <a:pt x="92" y="34"/>
                  </a:moveTo>
                  <a:cubicBezTo>
                    <a:pt x="92" y="26"/>
                    <a:pt x="92" y="26"/>
                    <a:pt x="92" y="26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1" y="17"/>
                    <a:pt x="103" y="17"/>
                    <a:pt x="104" y="18"/>
                  </a:cubicBezTo>
                  <a:cubicBezTo>
                    <a:pt x="106" y="19"/>
                    <a:pt x="106" y="21"/>
                    <a:pt x="104" y="22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3" y="34"/>
                    <a:pt x="92" y="34"/>
                    <a:pt x="92" y="34"/>
                  </a:cubicBezTo>
                  <a:close/>
                  <a:moveTo>
                    <a:pt x="119" y="58"/>
                  </a:moveTo>
                  <a:cubicBezTo>
                    <a:pt x="119" y="58"/>
                    <a:pt x="119" y="58"/>
                    <a:pt x="119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2" y="58"/>
                    <a:pt x="101" y="59"/>
                    <a:pt x="101" y="61"/>
                  </a:cubicBezTo>
                  <a:cubicBezTo>
                    <a:pt x="101" y="63"/>
                    <a:pt x="102" y="64"/>
                    <a:pt x="104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1" y="64"/>
                    <a:pt x="122" y="63"/>
                    <a:pt x="122" y="61"/>
                  </a:cubicBezTo>
                  <a:cubicBezTo>
                    <a:pt x="122" y="59"/>
                    <a:pt x="121" y="58"/>
                    <a:pt x="119" y="58"/>
                  </a:cubicBezTo>
                  <a:close/>
                  <a:moveTo>
                    <a:pt x="61" y="132"/>
                  </a:moveTo>
                  <a:cubicBezTo>
                    <a:pt x="63" y="132"/>
                    <a:pt x="63" y="132"/>
                    <a:pt x="63" y="132"/>
                  </a:cubicBezTo>
                  <a:cubicBezTo>
                    <a:pt x="73" y="132"/>
                    <a:pt x="80" y="125"/>
                    <a:pt x="80" y="116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85"/>
                    <a:pt x="89" y="81"/>
                    <a:pt x="92" y="75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86" y="35"/>
                    <a:pt x="75" y="27"/>
                    <a:pt x="61" y="2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8" y="34"/>
                    <a:pt x="75" y="37"/>
                    <a:pt x="80" y="42"/>
                  </a:cubicBezTo>
                  <a:cubicBezTo>
                    <a:pt x="85" y="47"/>
                    <a:pt x="88" y="54"/>
                    <a:pt x="88" y="61"/>
                  </a:cubicBezTo>
                  <a:cubicBezTo>
                    <a:pt x="88" y="71"/>
                    <a:pt x="83" y="79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4"/>
                    <a:pt x="73" y="86"/>
                    <a:pt x="73" y="8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92" y="26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4"/>
                    <a:pt x="90" y="34"/>
                    <a:pt x="89" y="33"/>
                  </a:cubicBezTo>
                  <a:cubicBezTo>
                    <a:pt x="88" y="32"/>
                    <a:pt x="88" y="30"/>
                    <a:pt x="89" y="29"/>
                  </a:cubicBezTo>
                  <a:cubicBezTo>
                    <a:pt x="92" y="26"/>
                    <a:pt x="92" y="26"/>
                    <a:pt x="92" y="26"/>
                  </a:cubicBezTo>
                  <a:close/>
                  <a:moveTo>
                    <a:pt x="92" y="88"/>
                  </a:moveTo>
                  <a:cubicBezTo>
                    <a:pt x="92" y="96"/>
                    <a:pt x="92" y="96"/>
                    <a:pt x="92" y="96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8" y="92"/>
                    <a:pt x="88" y="90"/>
                    <a:pt x="89" y="89"/>
                  </a:cubicBezTo>
                  <a:cubicBezTo>
                    <a:pt x="90" y="88"/>
                    <a:pt x="91" y="88"/>
                    <a:pt x="92" y="88"/>
                  </a:cubicBezTo>
                  <a:close/>
                  <a:moveTo>
                    <a:pt x="61" y="21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4" y="2"/>
                    <a:pt x="64" y="3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lose/>
                  <a:moveTo>
                    <a:pt x="61" y="27"/>
                  </a:moveTo>
                  <a:cubicBezTo>
                    <a:pt x="48" y="27"/>
                    <a:pt x="36" y="35"/>
                    <a:pt x="31" y="4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4" y="81"/>
                    <a:pt x="38" y="86"/>
                    <a:pt x="43" y="89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3" y="125"/>
                    <a:pt x="50" y="132"/>
                    <a:pt x="59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6"/>
                    <a:pt x="49" y="85"/>
                    <a:pt x="48" y="84"/>
                  </a:cubicBezTo>
                  <a:cubicBezTo>
                    <a:pt x="40" y="80"/>
                    <a:pt x="34" y="71"/>
                    <a:pt x="34" y="61"/>
                  </a:cubicBezTo>
                  <a:cubicBezTo>
                    <a:pt x="34" y="54"/>
                    <a:pt x="37" y="47"/>
                    <a:pt x="42" y="42"/>
                  </a:cubicBezTo>
                  <a:cubicBezTo>
                    <a:pt x="47" y="37"/>
                    <a:pt x="54" y="34"/>
                    <a:pt x="61" y="34"/>
                  </a:cubicBezTo>
                  <a:cubicBezTo>
                    <a:pt x="61" y="27"/>
                    <a:pt x="61" y="27"/>
                    <a:pt x="61" y="27"/>
                  </a:cubicBezTo>
                  <a:close/>
                  <a:moveTo>
                    <a:pt x="61" y="0"/>
                  </a:moveTo>
                  <a:cubicBezTo>
                    <a:pt x="61" y="21"/>
                    <a:pt x="61" y="21"/>
                    <a:pt x="61" y="21"/>
                  </a:cubicBezTo>
                  <a:cubicBezTo>
                    <a:pt x="59" y="21"/>
                    <a:pt x="58" y="20"/>
                    <a:pt x="58" y="1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9" y="0"/>
                    <a:pt x="61" y="0"/>
                  </a:cubicBezTo>
                  <a:close/>
                  <a:moveTo>
                    <a:pt x="31" y="96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2" y="88"/>
                    <a:pt x="33" y="88"/>
                    <a:pt x="33" y="89"/>
                  </a:cubicBezTo>
                  <a:cubicBezTo>
                    <a:pt x="35" y="90"/>
                    <a:pt x="35" y="92"/>
                    <a:pt x="33" y="93"/>
                  </a:cubicBezTo>
                  <a:cubicBezTo>
                    <a:pt x="31" y="96"/>
                    <a:pt x="31" y="96"/>
                    <a:pt x="31" y="96"/>
                  </a:cubicBezTo>
                  <a:close/>
                  <a:moveTo>
                    <a:pt x="31" y="34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5" y="30"/>
                    <a:pt x="35" y="32"/>
                    <a:pt x="33" y="33"/>
                  </a:cubicBezTo>
                  <a:cubicBezTo>
                    <a:pt x="33" y="34"/>
                    <a:pt x="32" y="34"/>
                    <a:pt x="31" y="34"/>
                  </a:cubicBezTo>
                  <a:close/>
                  <a:moveTo>
                    <a:pt x="31" y="46"/>
                  </a:moveTo>
                  <a:cubicBezTo>
                    <a:pt x="29" y="51"/>
                    <a:pt x="27" y="56"/>
                    <a:pt x="27" y="61"/>
                  </a:cubicBezTo>
                  <a:cubicBezTo>
                    <a:pt x="27" y="66"/>
                    <a:pt x="29" y="71"/>
                    <a:pt x="31" y="76"/>
                  </a:cubicBezTo>
                  <a:cubicBezTo>
                    <a:pt x="31" y="46"/>
                    <a:pt x="31" y="46"/>
                    <a:pt x="31" y="46"/>
                  </a:cubicBezTo>
                  <a:close/>
                  <a:moveTo>
                    <a:pt x="31" y="26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0" y="34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1"/>
                    <a:pt x="17" y="19"/>
                    <a:pt x="18" y="18"/>
                  </a:cubicBezTo>
                  <a:cubicBezTo>
                    <a:pt x="20" y="17"/>
                    <a:pt x="21" y="17"/>
                    <a:pt x="23" y="18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31" y="88"/>
                  </a:moveTo>
                  <a:cubicBezTo>
                    <a:pt x="31" y="96"/>
                    <a:pt x="31" y="96"/>
                    <a:pt x="31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1" y="105"/>
                    <a:pt x="20" y="105"/>
                    <a:pt x="18" y="104"/>
                  </a:cubicBezTo>
                  <a:cubicBezTo>
                    <a:pt x="17" y="103"/>
                    <a:pt x="17" y="101"/>
                    <a:pt x="18" y="100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lose/>
                  <a:moveTo>
                    <a:pt x="22" y="61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22" y="59"/>
                    <a:pt x="20" y="58"/>
                    <a:pt x="19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9"/>
                    <a:pt x="0" y="61"/>
                  </a:cubicBezTo>
                  <a:cubicBezTo>
                    <a:pt x="0" y="63"/>
                    <a:pt x="2" y="64"/>
                    <a:pt x="4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0" y="64"/>
                    <a:pt x="22" y="63"/>
                    <a:pt x="22" y="6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11">
              <a:extLst>
                <a:ext uri="{FF2B5EF4-FFF2-40B4-BE49-F238E27FC236}">
                  <a16:creationId xmlns:a16="http://schemas.microsoft.com/office/drawing/2014/main" id="{1A9FB070-64FF-4B6F-BF7D-13AEECFD2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0" y="4316413"/>
              <a:ext cx="65088" cy="66675"/>
            </a:xfrm>
            <a:custGeom>
              <a:avLst/>
              <a:gdLst>
                <a:gd name="T0" fmla="*/ 33 w 34"/>
                <a:gd name="T1" fmla="*/ 20 h 35"/>
                <a:gd name="T2" fmla="*/ 14 w 34"/>
                <a:gd name="T3" fmla="*/ 33 h 35"/>
                <a:gd name="T4" fmla="*/ 1 w 34"/>
                <a:gd name="T5" fmla="*/ 15 h 35"/>
                <a:gd name="T6" fmla="*/ 20 w 34"/>
                <a:gd name="T7" fmla="*/ 2 h 35"/>
                <a:gd name="T8" fmla="*/ 33 w 34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3" y="20"/>
                  </a:moveTo>
                  <a:cubicBezTo>
                    <a:pt x="31" y="29"/>
                    <a:pt x="23" y="35"/>
                    <a:pt x="14" y="33"/>
                  </a:cubicBezTo>
                  <a:cubicBezTo>
                    <a:pt x="5" y="32"/>
                    <a:pt x="0" y="24"/>
                    <a:pt x="1" y="15"/>
                  </a:cubicBezTo>
                  <a:cubicBezTo>
                    <a:pt x="3" y="6"/>
                    <a:pt x="11" y="0"/>
                    <a:pt x="20" y="2"/>
                  </a:cubicBezTo>
                  <a:cubicBezTo>
                    <a:pt x="28" y="3"/>
                    <a:pt x="34" y="12"/>
                    <a:pt x="33" y="2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12">
              <a:extLst>
                <a:ext uri="{FF2B5EF4-FFF2-40B4-BE49-F238E27FC236}">
                  <a16:creationId xmlns:a16="http://schemas.microsoft.com/office/drawing/2014/main" id="{5C71985A-8268-46AE-A6DE-CAEFACCD0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4122738"/>
              <a:ext cx="60325" cy="209550"/>
            </a:xfrm>
            <a:custGeom>
              <a:avLst/>
              <a:gdLst>
                <a:gd name="T0" fmla="*/ 32 w 32"/>
                <a:gd name="T1" fmla="*/ 109 h 110"/>
                <a:gd name="T2" fmla="*/ 14 w 32"/>
                <a:gd name="T3" fmla="*/ 18 h 110"/>
                <a:gd name="T4" fmla="*/ 2 w 32"/>
                <a:gd name="T5" fmla="*/ 1 h 110"/>
                <a:gd name="T6" fmla="*/ 21 w 32"/>
                <a:gd name="T7" fmla="*/ 110 h 110"/>
                <a:gd name="T8" fmla="*/ 32 w 3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0">
                  <a:moveTo>
                    <a:pt x="32" y="109"/>
                  </a:moveTo>
                  <a:cubicBezTo>
                    <a:pt x="32" y="109"/>
                    <a:pt x="14" y="18"/>
                    <a:pt x="14" y="18"/>
                  </a:cubicBezTo>
                  <a:cubicBezTo>
                    <a:pt x="14" y="18"/>
                    <a:pt x="3" y="1"/>
                    <a:pt x="2" y="1"/>
                  </a:cubicBezTo>
                  <a:cubicBezTo>
                    <a:pt x="0" y="0"/>
                    <a:pt x="21" y="110"/>
                    <a:pt x="21" y="110"/>
                  </a:cubicBezTo>
                  <a:lnTo>
                    <a:pt x="32" y="10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13">
              <a:extLst>
                <a:ext uri="{FF2B5EF4-FFF2-40B4-BE49-F238E27FC236}">
                  <a16:creationId xmlns:a16="http://schemas.microsoft.com/office/drawing/2014/main" id="{C60497ED-123D-48DD-B2D5-4CCF22BBE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100" y="4157663"/>
              <a:ext cx="134938" cy="179388"/>
            </a:xfrm>
            <a:custGeom>
              <a:avLst/>
              <a:gdLst>
                <a:gd name="T0" fmla="*/ 2 w 85"/>
                <a:gd name="T1" fmla="*/ 106 h 113"/>
                <a:gd name="T2" fmla="*/ 64 w 85"/>
                <a:gd name="T3" fmla="*/ 14 h 113"/>
                <a:gd name="T4" fmla="*/ 85 w 85"/>
                <a:gd name="T5" fmla="*/ 0 h 113"/>
                <a:gd name="T6" fmla="*/ 75 w 85"/>
                <a:gd name="T7" fmla="*/ 22 h 113"/>
                <a:gd name="T8" fmla="*/ 14 w 85"/>
                <a:gd name="T9" fmla="*/ 113 h 113"/>
                <a:gd name="T10" fmla="*/ 0 w 85"/>
                <a:gd name="T11" fmla="*/ 107 h 113"/>
                <a:gd name="T12" fmla="*/ 2 w 85"/>
                <a:gd name="T13" fmla="*/ 10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3">
                  <a:moveTo>
                    <a:pt x="2" y="106"/>
                  </a:moveTo>
                  <a:lnTo>
                    <a:pt x="64" y="14"/>
                  </a:lnTo>
                  <a:lnTo>
                    <a:pt x="85" y="0"/>
                  </a:lnTo>
                  <a:lnTo>
                    <a:pt x="75" y="22"/>
                  </a:lnTo>
                  <a:lnTo>
                    <a:pt x="14" y="113"/>
                  </a:lnTo>
                  <a:lnTo>
                    <a:pt x="0" y="107"/>
                  </a:lnTo>
                  <a:lnTo>
                    <a:pt x="2" y="10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14">
              <a:extLst>
                <a:ext uri="{FF2B5EF4-FFF2-40B4-BE49-F238E27FC236}">
                  <a16:creationId xmlns:a16="http://schemas.microsoft.com/office/drawing/2014/main" id="{69842067-7189-4836-B81B-6CB91AE8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4367213"/>
              <a:ext cx="17463" cy="34925"/>
            </a:xfrm>
            <a:custGeom>
              <a:avLst/>
              <a:gdLst>
                <a:gd name="T0" fmla="*/ 3 w 9"/>
                <a:gd name="T1" fmla="*/ 2 h 18"/>
                <a:gd name="T2" fmla="*/ 6 w 9"/>
                <a:gd name="T3" fmla="*/ 0 h 18"/>
                <a:gd name="T4" fmla="*/ 8 w 9"/>
                <a:gd name="T5" fmla="*/ 3 h 18"/>
                <a:gd name="T6" fmla="*/ 6 w 9"/>
                <a:gd name="T7" fmla="*/ 15 h 18"/>
                <a:gd name="T8" fmla="*/ 3 w 9"/>
                <a:gd name="T9" fmla="*/ 17 h 18"/>
                <a:gd name="T10" fmla="*/ 1 w 9"/>
                <a:gd name="T11" fmla="*/ 14 h 18"/>
                <a:gd name="T12" fmla="*/ 3 w 9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3" y="2"/>
                  </a:move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2"/>
                    <a:pt x="8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5" y="18"/>
                    <a:pt x="3" y="17"/>
                  </a:cubicBezTo>
                  <a:cubicBezTo>
                    <a:pt x="2" y="17"/>
                    <a:pt x="0" y="16"/>
                    <a:pt x="1" y="1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15">
              <a:extLst>
                <a:ext uri="{FF2B5EF4-FFF2-40B4-BE49-F238E27FC236}">
                  <a16:creationId xmlns:a16="http://schemas.microsoft.com/office/drawing/2014/main" id="{7E0A6F3A-B52C-4914-8A05-56A572A72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725" y="1728788"/>
              <a:ext cx="601663" cy="633413"/>
            </a:xfrm>
            <a:custGeom>
              <a:avLst/>
              <a:gdLst>
                <a:gd name="T0" fmla="*/ 241 w 314"/>
                <a:gd name="T1" fmla="*/ 321 h 331"/>
                <a:gd name="T2" fmla="*/ 283 w 314"/>
                <a:gd name="T3" fmla="*/ 303 h 331"/>
                <a:gd name="T4" fmla="*/ 241 w 314"/>
                <a:gd name="T5" fmla="*/ 189 h 331"/>
                <a:gd name="T6" fmla="*/ 241 w 314"/>
                <a:gd name="T7" fmla="*/ 215 h 331"/>
                <a:gd name="T8" fmla="*/ 276 w 314"/>
                <a:gd name="T9" fmla="*/ 271 h 331"/>
                <a:gd name="T10" fmla="*/ 241 w 314"/>
                <a:gd name="T11" fmla="*/ 300 h 331"/>
                <a:gd name="T12" fmla="*/ 241 w 314"/>
                <a:gd name="T13" fmla="*/ 321 h 331"/>
                <a:gd name="T14" fmla="*/ 241 w 314"/>
                <a:gd name="T15" fmla="*/ 291 h 331"/>
                <a:gd name="T16" fmla="*/ 241 w 314"/>
                <a:gd name="T17" fmla="*/ 224 h 331"/>
                <a:gd name="T18" fmla="*/ 259 w 314"/>
                <a:gd name="T19" fmla="*/ 268 h 331"/>
                <a:gd name="T20" fmla="*/ 241 w 314"/>
                <a:gd name="T21" fmla="*/ 291 h 331"/>
                <a:gd name="T22" fmla="*/ 209 w 314"/>
                <a:gd name="T23" fmla="*/ 159 h 331"/>
                <a:gd name="T24" fmla="*/ 202 w 314"/>
                <a:gd name="T25" fmla="*/ 140 h 331"/>
                <a:gd name="T26" fmla="*/ 202 w 314"/>
                <a:gd name="T27" fmla="*/ 63 h 331"/>
                <a:gd name="T28" fmla="*/ 210 w 314"/>
                <a:gd name="T29" fmla="*/ 53 h 331"/>
                <a:gd name="T30" fmla="*/ 211 w 314"/>
                <a:gd name="T31" fmla="*/ 53 h 331"/>
                <a:gd name="T32" fmla="*/ 211 w 314"/>
                <a:gd name="T33" fmla="*/ 19 h 331"/>
                <a:gd name="T34" fmla="*/ 210 w 314"/>
                <a:gd name="T35" fmla="*/ 19 h 331"/>
                <a:gd name="T36" fmla="*/ 210 w 314"/>
                <a:gd name="T37" fmla="*/ 18 h 331"/>
                <a:gd name="T38" fmla="*/ 163 w 314"/>
                <a:gd name="T39" fmla="*/ 0 h 331"/>
                <a:gd name="T40" fmla="*/ 115 w 314"/>
                <a:gd name="T41" fmla="*/ 18 h 331"/>
                <a:gd name="T42" fmla="*/ 116 w 314"/>
                <a:gd name="T43" fmla="*/ 19 h 331"/>
                <a:gd name="T44" fmla="*/ 115 w 314"/>
                <a:gd name="T45" fmla="*/ 19 h 331"/>
                <a:gd name="T46" fmla="*/ 115 w 314"/>
                <a:gd name="T47" fmla="*/ 53 h 331"/>
                <a:gd name="T48" fmla="*/ 116 w 314"/>
                <a:gd name="T49" fmla="*/ 53 h 331"/>
                <a:gd name="T50" fmla="*/ 129 w 314"/>
                <a:gd name="T51" fmla="*/ 64 h 331"/>
                <a:gd name="T52" fmla="*/ 129 w 314"/>
                <a:gd name="T53" fmla="*/ 140 h 331"/>
                <a:gd name="T54" fmla="*/ 119 w 314"/>
                <a:gd name="T55" fmla="*/ 159 h 331"/>
                <a:gd name="T56" fmla="*/ 44 w 314"/>
                <a:gd name="T57" fmla="*/ 303 h 331"/>
                <a:gd name="T58" fmla="*/ 163 w 314"/>
                <a:gd name="T59" fmla="*/ 329 h 331"/>
                <a:gd name="T60" fmla="*/ 241 w 314"/>
                <a:gd name="T61" fmla="*/ 321 h 331"/>
                <a:gd name="T62" fmla="*/ 241 w 314"/>
                <a:gd name="T63" fmla="*/ 300 h 331"/>
                <a:gd name="T64" fmla="*/ 207 w 314"/>
                <a:gd name="T65" fmla="*/ 304 h 331"/>
                <a:gd name="T66" fmla="*/ 207 w 314"/>
                <a:gd name="T67" fmla="*/ 304 h 331"/>
                <a:gd name="T68" fmla="*/ 241 w 314"/>
                <a:gd name="T69" fmla="*/ 291 h 331"/>
                <a:gd name="T70" fmla="*/ 241 w 314"/>
                <a:gd name="T71" fmla="*/ 224 h 331"/>
                <a:gd name="T72" fmla="*/ 214 w 314"/>
                <a:gd name="T73" fmla="*/ 191 h 331"/>
                <a:gd name="T74" fmla="*/ 241 w 314"/>
                <a:gd name="T75" fmla="*/ 215 h 331"/>
                <a:gd name="T76" fmla="*/ 241 w 314"/>
                <a:gd name="T77" fmla="*/ 189 h 331"/>
                <a:gd name="T78" fmla="*/ 209 w 314"/>
                <a:gd name="T79" fmla="*/ 1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4" h="331">
                  <a:moveTo>
                    <a:pt x="241" y="321"/>
                  </a:moveTo>
                  <a:cubicBezTo>
                    <a:pt x="256" y="317"/>
                    <a:pt x="271" y="311"/>
                    <a:pt x="283" y="303"/>
                  </a:cubicBezTo>
                  <a:cubicBezTo>
                    <a:pt x="314" y="281"/>
                    <a:pt x="274" y="225"/>
                    <a:pt x="241" y="189"/>
                  </a:cubicBezTo>
                  <a:cubicBezTo>
                    <a:pt x="241" y="215"/>
                    <a:pt x="241" y="215"/>
                    <a:pt x="241" y="215"/>
                  </a:cubicBezTo>
                  <a:cubicBezTo>
                    <a:pt x="258" y="232"/>
                    <a:pt x="276" y="254"/>
                    <a:pt x="276" y="271"/>
                  </a:cubicBezTo>
                  <a:cubicBezTo>
                    <a:pt x="275" y="288"/>
                    <a:pt x="258" y="296"/>
                    <a:pt x="241" y="300"/>
                  </a:cubicBezTo>
                  <a:cubicBezTo>
                    <a:pt x="241" y="321"/>
                    <a:pt x="241" y="321"/>
                    <a:pt x="241" y="321"/>
                  </a:cubicBezTo>
                  <a:close/>
                  <a:moveTo>
                    <a:pt x="241" y="291"/>
                  </a:moveTo>
                  <a:cubicBezTo>
                    <a:pt x="241" y="224"/>
                    <a:pt x="241" y="224"/>
                    <a:pt x="241" y="224"/>
                  </a:cubicBezTo>
                  <a:cubicBezTo>
                    <a:pt x="251" y="239"/>
                    <a:pt x="260" y="256"/>
                    <a:pt x="259" y="268"/>
                  </a:cubicBezTo>
                  <a:cubicBezTo>
                    <a:pt x="258" y="278"/>
                    <a:pt x="251" y="286"/>
                    <a:pt x="241" y="291"/>
                  </a:cubicBezTo>
                  <a:close/>
                  <a:moveTo>
                    <a:pt x="209" y="159"/>
                  </a:moveTo>
                  <a:cubicBezTo>
                    <a:pt x="209" y="159"/>
                    <a:pt x="202" y="156"/>
                    <a:pt x="202" y="140"/>
                  </a:cubicBezTo>
                  <a:cubicBezTo>
                    <a:pt x="202" y="128"/>
                    <a:pt x="202" y="79"/>
                    <a:pt x="202" y="63"/>
                  </a:cubicBezTo>
                  <a:cubicBezTo>
                    <a:pt x="207" y="60"/>
                    <a:pt x="209" y="57"/>
                    <a:pt x="210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9"/>
                    <a:pt x="210" y="18"/>
                    <a:pt x="210" y="18"/>
                  </a:cubicBezTo>
                  <a:cubicBezTo>
                    <a:pt x="210" y="8"/>
                    <a:pt x="189" y="0"/>
                    <a:pt x="163" y="0"/>
                  </a:cubicBezTo>
                  <a:cubicBezTo>
                    <a:pt x="137" y="0"/>
                    <a:pt x="115" y="8"/>
                    <a:pt x="115" y="18"/>
                  </a:cubicBezTo>
                  <a:cubicBezTo>
                    <a:pt x="115" y="18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7"/>
                    <a:pt x="120" y="61"/>
                    <a:pt x="129" y="64"/>
                  </a:cubicBezTo>
                  <a:cubicBezTo>
                    <a:pt x="129" y="80"/>
                    <a:pt x="129" y="128"/>
                    <a:pt x="129" y="140"/>
                  </a:cubicBezTo>
                  <a:cubicBezTo>
                    <a:pt x="129" y="156"/>
                    <a:pt x="119" y="159"/>
                    <a:pt x="119" y="159"/>
                  </a:cubicBezTo>
                  <a:cubicBezTo>
                    <a:pt x="101" y="170"/>
                    <a:pt x="0" y="272"/>
                    <a:pt x="44" y="303"/>
                  </a:cubicBezTo>
                  <a:cubicBezTo>
                    <a:pt x="84" y="331"/>
                    <a:pt x="150" y="330"/>
                    <a:pt x="163" y="329"/>
                  </a:cubicBezTo>
                  <a:cubicBezTo>
                    <a:pt x="173" y="329"/>
                    <a:pt x="207" y="330"/>
                    <a:pt x="241" y="321"/>
                  </a:cubicBezTo>
                  <a:cubicBezTo>
                    <a:pt x="241" y="300"/>
                    <a:pt x="241" y="300"/>
                    <a:pt x="241" y="300"/>
                  </a:cubicBezTo>
                  <a:cubicBezTo>
                    <a:pt x="224" y="304"/>
                    <a:pt x="207" y="304"/>
                    <a:pt x="207" y="304"/>
                  </a:cubicBezTo>
                  <a:cubicBezTo>
                    <a:pt x="207" y="304"/>
                    <a:pt x="207" y="304"/>
                    <a:pt x="207" y="304"/>
                  </a:cubicBezTo>
                  <a:cubicBezTo>
                    <a:pt x="207" y="304"/>
                    <a:pt x="226" y="300"/>
                    <a:pt x="241" y="291"/>
                  </a:cubicBezTo>
                  <a:cubicBezTo>
                    <a:pt x="241" y="224"/>
                    <a:pt x="241" y="224"/>
                    <a:pt x="241" y="224"/>
                  </a:cubicBezTo>
                  <a:cubicBezTo>
                    <a:pt x="228" y="206"/>
                    <a:pt x="214" y="191"/>
                    <a:pt x="214" y="191"/>
                  </a:cubicBezTo>
                  <a:cubicBezTo>
                    <a:pt x="214" y="191"/>
                    <a:pt x="227" y="201"/>
                    <a:pt x="241" y="215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27" y="174"/>
                    <a:pt x="214" y="163"/>
                    <a:pt x="209" y="1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216">
              <a:extLst>
                <a:ext uri="{FF2B5EF4-FFF2-40B4-BE49-F238E27FC236}">
                  <a16:creationId xmlns:a16="http://schemas.microsoft.com/office/drawing/2014/main" id="{366B48FE-93B7-453D-973B-A918378DA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888" y="1579563"/>
              <a:ext cx="180975" cy="177800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17">
              <a:extLst>
                <a:ext uri="{FF2B5EF4-FFF2-40B4-BE49-F238E27FC236}">
                  <a16:creationId xmlns:a16="http://schemas.microsoft.com/office/drawing/2014/main" id="{F6C465ED-A6FC-4DAF-8903-275C70E57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6388" y="1712913"/>
              <a:ext cx="280988" cy="582613"/>
            </a:xfrm>
            <a:custGeom>
              <a:avLst/>
              <a:gdLst>
                <a:gd name="T0" fmla="*/ 0 w 147"/>
                <a:gd name="T1" fmla="*/ 8 h 305"/>
                <a:gd name="T2" fmla="*/ 98 w 147"/>
                <a:gd name="T3" fmla="*/ 263 h 305"/>
                <a:gd name="T4" fmla="*/ 142 w 147"/>
                <a:gd name="T5" fmla="*/ 305 h 305"/>
                <a:gd name="T6" fmla="*/ 32 w 147"/>
                <a:gd name="T7" fmla="*/ 0 h 305"/>
                <a:gd name="T8" fmla="*/ 0 w 147"/>
                <a:gd name="T9" fmla="*/ 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05">
                  <a:moveTo>
                    <a:pt x="0" y="8"/>
                  </a:moveTo>
                  <a:cubicBezTo>
                    <a:pt x="0" y="10"/>
                    <a:pt x="98" y="263"/>
                    <a:pt x="98" y="263"/>
                  </a:cubicBezTo>
                  <a:cubicBezTo>
                    <a:pt x="98" y="263"/>
                    <a:pt x="138" y="305"/>
                    <a:pt x="142" y="305"/>
                  </a:cubicBezTo>
                  <a:cubicBezTo>
                    <a:pt x="147" y="305"/>
                    <a:pt x="32" y="0"/>
                    <a:pt x="3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18">
              <a:extLst>
                <a:ext uri="{FF2B5EF4-FFF2-40B4-BE49-F238E27FC236}">
                  <a16:creationId xmlns:a16="http://schemas.microsoft.com/office/drawing/2014/main" id="{50DA2059-2656-4D66-BA27-C9755C173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3" y="1712913"/>
              <a:ext cx="300038" cy="573088"/>
            </a:xfrm>
            <a:custGeom>
              <a:avLst/>
              <a:gdLst>
                <a:gd name="T0" fmla="*/ 187 w 189"/>
                <a:gd name="T1" fmla="*/ 16 h 361"/>
                <a:gd name="T2" fmla="*/ 49 w 189"/>
                <a:gd name="T3" fmla="*/ 312 h 361"/>
                <a:gd name="T4" fmla="*/ 0 w 189"/>
                <a:gd name="T5" fmla="*/ 361 h 361"/>
                <a:gd name="T6" fmla="*/ 14 w 189"/>
                <a:gd name="T7" fmla="*/ 292 h 361"/>
                <a:gd name="T8" fmla="*/ 147 w 189"/>
                <a:gd name="T9" fmla="*/ 0 h 361"/>
                <a:gd name="T10" fmla="*/ 189 w 189"/>
                <a:gd name="T11" fmla="*/ 13 h 361"/>
                <a:gd name="T12" fmla="*/ 187 w 189"/>
                <a:gd name="T13" fmla="*/ 1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361">
                  <a:moveTo>
                    <a:pt x="187" y="16"/>
                  </a:moveTo>
                  <a:lnTo>
                    <a:pt x="49" y="312"/>
                  </a:lnTo>
                  <a:lnTo>
                    <a:pt x="0" y="361"/>
                  </a:lnTo>
                  <a:lnTo>
                    <a:pt x="14" y="292"/>
                  </a:lnTo>
                  <a:lnTo>
                    <a:pt x="147" y="0"/>
                  </a:lnTo>
                  <a:lnTo>
                    <a:pt x="189" y="13"/>
                  </a:lnTo>
                  <a:lnTo>
                    <a:pt x="187" y="1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19">
              <a:extLst>
                <a:ext uri="{FF2B5EF4-FFF2-40B4-BE49-F238E27FC236}">
                  <a16:creationId xmlns:a16="http://schemas.microsoft.com/office/drawing/2014/main" id="{198E97E4-2E11-4B1B-A20B-C291C3C45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3850" y="1517650"/>
              <a:ext cx="31750" cy="96838"/>
            </a:xfrm>
            <a:custGeom>
              <a:avLst/>
              <a:gdLst>
                <a:gd name="T0" fmla="*/ 17 w 17"/>
                <a:gd name="T1" fmla="*/ 43 h 51"/>
                <a:gd name="T2" fmla="*/ 9 w 17"/>
                <a:gd name="T3" fmla="*/ 51 h 51"/>
                <a:gd name="T4" fmla="*/ 0 w 17"/>
                <a:gd name="T5" fmla="*/ 43 h 51"/>
                <a:gd name="T6" fmla="*/ 0 w 17"/>
                <a:gd name="T7" fmla="*/ 9 h 51"/>
                <a:gd name="T8" fmla="*/ 9 w 17"/>
                <a:gd name="T9" fmla="*/ 0 h 51"/>
                <a:gd name="T10" fmla="*/ 17 w 17"/>
                <a:gd name="T11" fmla="*/ 9 h 51"/>
                <a:gd name="T12" fmla="*/ 17 w 17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7" y="43"/>
                  </a:moveTo>
                  <a:cubicBezTo>
                    <a:pt x="17" y="48"/>
                    <a:pt x="13" y="51"/>
                    <a:pt x="9" y="51"/>
                  </a:cubicBezTo>
                  <a:cubicBezTo>
                    <a:pt x="4" y="51"/>
                    <a:pt x="0" y="48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lnTo>
                    <a:pt x="17" y="4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20">
              <a:extLst>
                <a:ext uri="{FF2B5EF4-FFF2-40B4-BE49-F238E27FC236}">
                  <a16:creationId xmlns:a16="http://schemas.microsoft.com/office/drawing/2014/main" id="{3F62203B-AD97-455A-8F83-DF5514F617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1925" y="1084263"/>
              <a:ext cx="282575" cy="769938"/>
            </a:xfrm>
            <a:custGeom>
              <a:avLst/>
              <a:gdLst>
                <a:gd name="T0" fmla="*/ 74 w 148"/>
                <a:gd name="T1" fmla="*/ 402 h 402"/>
                <a:gd name="T2" fmla="*/ 148 w 148"/>
                <a:gd name="T3" fmla="*/ 201 h 402"/>
                <a:gd name="T4" fmla="*/ 74 w 148"/>
                <a:gd name="T5" fmla="*/ 0 h 402"/>
                <a:gd name="T6" fmla="*/ 74 w 148"/>
                <a:gd name="T7" fmla="*/ 32 h 402"/>
                <a:gd name="T8" fmla="*/ 136 w 148"/>
                <a:gd name="T9" fmla="*/ 201 h 402"/>
                <a:gd name="T10" fmla="*/ 74 w 148"/>
                <a:gd name="T11" fmla="*/ 369 h 402"/>
                <a:gd name="T12" fmla="*/ 74 w 148"/>
                <a:gd name="T13" fmla="*/ 402 h 402"/>
                <a:gd name="T14" fmla="*/ 74 w 148"/>
                <a:gd name="T15" fmla="*/ 0 h 402"/>
                <a:gd name="T16" fmla="*/ 0 w 148"/>
                <a:gd name="T17" fmla="*/ 201 h 402"/>
                <a:gd name="T18" fmla="*/ 74 w 148"/>
                <a:gd name="T19" fmla="*/ 402 h 402"/>
                <a:gd name="T20" fmla="*/ 74 w 148"/>
                <a:gd name="T21" fmla="*/ 402 h 402"/>
                <a:gd name="T22" fmla="*/ 74 w 148"/>
                <a:gd name="T23" fmla="*/ 369 h 402"/>
                <a:gd name="T24" fmla="*/ 74 w 148"/>
                <a:gd name="T25" fmla="*/ 369 h 402"/>
                <a:gd name="T26" fmla="*/ 74 w 148"/>
                <a:gd name="T27" fmla="*/ 369 h 402"/>
                <a:gd name="T28" fmla="*/ 12 w 148"/>
                <a:gd name="T29" fmla="*/ 201 h 402"/>
                <a:gd name="T30" fmla="*/ 74 w 148"/>
                <a:gd name="T31" fmla="*/ 32 h 402"/>
                <a:gd name="T32" fmla="*/ 74 w 148"/>
                <a:gd name="T33" fmla="*/ 32 h 402"/>
                <a:gd name="T34" fmla="*/ 74 w 148"/>
                <a:gd name="T3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402">
                  <a:moveTo>
                    <a:pt x="74" y="402"/>
                  </a:moveTo>
                  <a:cubicBezTo>
                    <a:pt x="115" y="402"/>
                    <a:pt x="148" y="312"/>
                    <a:pt x="148" y="201"/>
                  </a:cubicBezTo>
                  <a:cubicBezTo>
                    <a:pt x="148" y="90"/>
                    <a:pt x="115" y="0"/>
                    <a:pt x="74" y="0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108" y="32"/>
                    <a:pt x="136" y="108"/>
                    <a:pt x="136" y="201"/>
                  </a:cubicBezTo>
                  <a:cubicBezTo>
                    <a:pt x="136" y="294"/>
                    <a:pt x="108" y="369"/>
                    <a:pt x="74" y="369"/>
                  </a:cubicBezTo>
                  <a:lnTo>
                    <a:pt x="74" y="402"/>
                  </a:lnTo>
                  <a:close/>
                  <a:moveTo>
                    <a:pt x="74" y="0"/>
                  </a:moveTo>
                  <a:cubicBezTo>
                    <a:pt x="33" y="0"/>
                    <a:pt x="0" y="90"/>
                    <a:pt x="0" y="201"/>
                  </a:cubicBezTo>
                  <a:cubicBezTo>
                    <a:pt x="0" y="312"/>
                    <a:pt x="33" y="402"/>
                    <a:pt x="74" y="402"/>
                  </a:cubicBezTo>
                  <a:cubicBezTo>
                    <a:pt x="74" y="402"/>
                    <a:pt x="74" y="402"/>
                    <a:pt x="74" y="402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40" y="369"/>
                    <a:pt x="12" y="294"/>
                    <a:pt x="12" y="201"/>
                  </a:cubicBezTo>
                  <a:cubicBezTo>
                    <a:pt x="12" y="108"/>
                    <a:pt x="40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0"/>
                    <a:pt x="74" y="0"/>
                    <a:pt x="74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21">
              <a:extLst>
                <a:ext uri="{FF2B5EF4-FFF2-40B4-BE49-F238E27FC236}">
                  <a16:creationId xmlns:a16="http://schemas.microsoft.com/office/drawing/2014/main" id="{0168713B-C1F9-4573-9650-C728A38E2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9038" y="1327150"/>
              <a:ext cx="768350" cy="284163"/>
            </a:xfrm>
            <a:custGeom>
              <a:avLst/>
              <a:gdLst>
                <a:gd name="T0" fmla="*/ 402 w 402"/>
                <a:gd name="T1" fmla="*/ 74 h 148"/>
                <a:gd name="T2" fmla="*/ 201 w 402"/>
                <a:gd name="T3" fmla="*/ 0 h 148"/>
                <a:gd name="T4" fmla="*/ 201 w 402"/>
                <a:gd name="T5" fmla="*/ 12 h 148"/>
                <a:gd name="T6" fmla="*/ 369 w 402"/>
                <a:gd name="T7" fmla="*/ 74 h 148"/>
                <a:gd name="T8" fmla="*/ 201 w 402"/>
                <a:gd name="T9" fmla="*/ 136 h 148"/>
                <a:gd name="T10" fmla="*/ 201 w 402"/>
                <a:gd name="T11" fmla="*/ 148 h 148"/>
                <a:gd name="T12" fmla="*/ 402 w 402"/>
                <a:gd name="T13" fmla="*/ 74 h 148"/>
                <a:gd name="T14" fmla="*/ 201 w 402"/>
                <a:gd name="T15" fmla="*/ 0 h 148"/>
                <a:gd name="T16" fmla="*/ 201 w 402"/>
                <a:gd name="T17" fmla="*/ 0 h 148"/>
                <a:gd name="T18" fmla="*/ 0 w 402"/>
                <a:gd name="T19" fmla="*/ 74 h 148"/>
                <a:gd name="T20" fmla="*/ 201 w 402"/>
                <a:gd name="T21" fmla="*/ 148 h 148"/>
                <a:gd name="T22" fmla="*/ 201 w 402"/>
                <a:gd name="T23" fmla="*/ 148 h 148"/>
                <a:gd name="T24" fmla="*/ 201 w 402"/>
                <a:gd name="T25" fmla="*/ 136 h 148"/>
                <a:gd name="T26" fmla="*/ 201 w 402"/>
                <a:gd name="T27" fmla="*/ 136 h 148"/>
                <a:gd name="T28" fmla="*/ 33 w 402"/>
                <a:gd name="T29" fmla="*/ 74 h 148"/>
                <a:gd name="T30" fmla="*/ 33 w 402"/>
                <a:gd name="T31" fmla="*/ 74 h 148"/>
                <a:gd name="T32" fmla="*/ 201 w 402"/>
                <a:gd name="T33" fmla="*/ 12 h 148"/>
                <a:gd name="T34" fmla="*/ 201 w 402"/>
                <a:gd name="T35" fmla="*/ 12 h 148"/>
                <a:gd name="T36" fmla="*/ 201 w 402"/>
                <a:gd name="T3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2" h="148">
                  <a:moveTo>
                    <a:pt x="402" y="74"/>
                  </a:moveTo>
                  <a:cubicBezTo>
                    <a:pt x="402" y="33"/>
                    <a:pt x="312" y="0"/>
                    <a:pt x="201" y="0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294" y="12"/>
                    <a:pt x="369" y="39"/>
                    <a:pt x="369" y="74"/>
                  </a:cubicBezTo>
                  <a:cubicBezTo>
                    <a:pt x="369" y="108"/>
                    <a:pt x="294" y="136"/>
                    <a:pt x="201" y="136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312" y="148"/>
                    <a:pt x="402" y="115"/>
                    <a:pt x="402" y="74"/>
                  </a:cubicBezTo>
                  <a:close/>
                  <a:moveTo>
                    <a:pt x="201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90" y="0"/>
                    <a:pt x="0" y="33"/>
                    <a:pt x="0" y="74"/>
                  </a:cubicBezTo>
                  <a:cubicBezTo>
                    <a:pt x="0" y="115"/>
                    <a:pt x="90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108" y="136"/>
                    <a:pt x="33" y="108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39"/>
                    <a:pt x="108" y="12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22">
              <a:extLst>
                <a:ext uri="{FF2B5EF4-FFF2-40B4-BE49-F238E27FC236}">
                  <a16:creationId xmlns:a16="http://schemas.microsoft.com/office/drawing/2014/main" id="{66AF4C88-C0CA-46CD-BA20-75B0115FA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23 h 329"/>
                <a:gd name="T2" fmla="*/ 171 w 342"/>
                <a:gd name="T3" fmla="*/ 66 h 329"/>
                <a:gd name="T4" fmla="*/ 171 w 342"/>
                <a:gd name="T5" fmla="*/ 82 h 329"/>
                <a:gd name="T6" fmla="*/ 290 w 342"/>
                <a:gd name="T7" fmla="*/ 46 h 329"/>
                <a:gd name="T8" fmla="*/ 215 w 342"/>
                <a:gd name="T9" fmla="*/ 208 h 329"/>
                <a:gd name="T10" fmla="*/ 171 w 342"/>
                <a:gd name="T11" fmla="*/ 247 h 329"/>
                <a:gd name="T12" fmla="*/ 171 w 342"/>
                <a:gd name="T13" fmla="*/ 263 h 329"/>
                <a:gd name="T14" fmla="*/ 223 w 342"/>
                <a:gd name="T15" fmla="*/ 217 h 329"/>
                <a:gd name="T16" fmla="*/ 313 w 342"/>
                <a:gd name="T17" fmla="*/ 23 h 329"/>
                <a:gd name="T18" fmla="*/ 171 w 342"/>
                <a:gd name="T19" fmla="*/ 66 h 329"/>
                <a:gd name="T20" fmla="*/ 119 w 342"/>
                <a:gd name="T21" fmla="*/ 112 h 329"/>
                <a:gd name="T22" fmla="*/ 29 w 342"/>
                <a:gd name="T23" fmla="*/ 307 h 329"/>
                <a:gd name="T24" fmla="*/ 171 w 342"/>
                <a:gd name="T25" fmla="*/ 263 h 329"/>
                <a:gd name="T26" fmla="*/ 171 w 342"/>
                <a:gd name="T27" fmla="*/ 247 h 329"/>
                <a:gd name="T28" fmla="*/ 52 w 342"/>
                <a:gd name="T29" fmla="*/ 284 h 329"/>
                <a:gd name="T30" fmla="*/ 52 w 342"/>
                <a:gd name="T31" fmla="*/ 284 h 329"/>
                <a:gd name="T32" fmla="*/ 127 w 342"/>
                <a:gd name="T33" fmla="*/ 121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23"/>
                  </a:moveTo>
                  <a:cubicBezTo>
                    <a:pt x="290" y="0"/>
                    <a:pt x="233" y="2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223" y="43"/>
                    <a:pt x="271" y="27"/>
                    <a:pt x="290" y="46"/>
                  </a:cubicBezTo>
                  <a:cubicBezTo>
                    <a:pt x="314" y="70"/>
                    <a:pt x="280" y="143"/>
                    <a:pt x="215" y="208"/>
                  </a:cubicBezTo>
                  <a:cubicBezTo>
                    <a:pt x="200" y="223"/>
                    <a:pt x="186" y="23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188" y="250"/>
                    <a:pt x="206" y="234"/>
                    <a:pt x="223" y="217"/>
                  </a:cubicBezTo>
                  <a:cubicBezTo>
                    <a:pt x="302" y="139"/>
                    <a:pt x="342" y="51"/>
                    <a:pt x="313" y="23"/>
                  </a:cubicBezTo>
                  <a:close/>
                  <a:moveTo>
                    <a:pt x="171" y="66"/>
                  </a:moveTo>
                  <a:cubicBezTo>
                    <a:pt x="154" y="80"/>
                    <a:pt x="136" y="95"/>
                    <a:pt x="119" y="112"/>
                  </a:cubicBezTo>
                  <a:cubicBezTo>
                    <a:pt x="40" y="191"/>
                    <a:pt x="0" y="278"/>
                    <a:pt x="29" y="307"/>
                  </a:cubicBezTo>
                  <a:cubicBezTo>
                    <a:pt x="51" y="329"/>
                    <a:pt x="109" y="31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19" y="286"/>
                    <a:pt x="71" y="303"/>
                    <a:pt x="52" y="284"/>
                  </a:cubicBezTo>
                  <a:cubicBezTo>
                    <a:pt x="52" y="284"/>
                    <a:pt x="52" y="284"/>
                    <a:pt x="52" y="284"/>
                  </a:cubicBezTo>
                  <a:cubicBezTo>
                    <a:pt x="28" y="259"/>
                    <a:pt x="61" y="187"/>
                    <a:pt x="127" y="121"/>
                  </a:cubicBezTo>
                  <a:cubicBezTo>
                    <a:pt x="142" y="106"/>
                    <a:pt x="156" y="9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23">
              <a:extLst>
                <a:ext uri="{FF2B5EF4-FFF2-40B4-BE49-F238E27FC236}">
                  <a16:creationId xmlns:a16="http://schemas.microsoft.com/office/drawing/2014/main" id="{F120507B-4D47-4E82-8A98-9906789764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307 h 329"/>
                <a:gd name="T2" fmla="*/ 223 w 342"/>
                <a:gd name="T3" fmla="*/ 112 h 329"/>
                <a:gd name="T4" fmla="*/ 171 w 342"/>
                <a:gd name="T5" fmla="*/ 66 h 329"/>
                <a:gd name="T6" fmla="*/ 171 w 342"/>
                <a:gd name="T7" fmla="*/ 82 h 329"/>
                <a:gd name="T8" fmla="*/ 215 w 342"/>
                <a:gd name="T9" fmla="*/ 121 h 329"/>
                <a:gd name="T10" fmla="*/ 290 w 342"/>
                <a:gd name="T11" fmla="*/ 284 h 329"/>
                <a:gd name="T12" fmla="*/ 171 w 342"/>
                <a:gd name="T13" fmla="*/ 247 h 329"/>
                <a:gd name="T14" fmla="*/ 171 w 342"/>
                <a:gd name="T15" fmla="*/ 263 h 329"/>
                <a:gd name="T16" fmla="*/ 313 w 342"/>
                <a:gd name="T17" fmla="*/ 307 h 329"/>
                <a:gd name="T18" fmla="*/ 171 w 342"/>
                <a:gd name="T19" fmla="*/ 66 h 329"/>
                <a:gd name="T20" fmla="*/ 29 w 342"/>
                <a:gd name="T21" fmla="*/ 23 h 329"/>
                <a:gd name="T22" fmla="*/ 119 w 342"/>
                <a:gd name="T23" fmla="*/ 217 h 329"/>
                <a:gd name="T24" fmla="*/ 171 w 342"/>
                <a:gd name="T25" fmla="*/ 263 h 329"/>
                <a:gd name="T26" fmla="*/ 171 w 342"/>
                <a:gd name="T27" fmla="*/ 247 h 329"/>
                <a:gd name="T28" fmla="*/ 127 w 342"/>
                <a:gd name="T29" fmla="*/ 208 h 329"/>
                <a:gd name="T30" fmla="*/ 52 w 342"/>
                <a:gd name="T31" fmla="*/ 46 h 329"/>
                <a:gd name="T32" fmla="*/ 52 w 342"/>
                <a:gd name="T33" fmla="*/ 46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307"/>
                  </a:moveTo>
                  <a:cubicBezTo>
                    <a:pt x="342" y="278"/>
                    <a:pt x="302" y="191"/>
                    <a:pt x="223" y="112"/>
                  </a:cubicBezTo>
                  <a:cubicBezTo>
                    <a:pt x="206" y="95"/>
                    <a:pt x="188" y="8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86" y="93"/>
                    <a:pt x="200" y="106"/>
                    <a:pt x="215" y="121"/>
                  </a:cubicBezTo>
                  <a:cubicBezTo>
                    <a:pt x="280" y="187"/>
                    <a:pt x="314" y="259"/>
                    <a:pt x="290" y="284"/>
                  </a:cubicBezTo>
                  <a:cubicBezTo>
                    <a:pt x="271" y="303"/>
                    <a:pt x="223" y="28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233" y="310"/>
                    <a:pt x="290" y="329"/>
                    <a:pt x="313" y="307"/>
                  </a:cubicBezTo>
                  <a:close/>
                  <a:moveTo>
                    <a:pt x="171" y="66"/>
                  </a:moveTo>
                  <a:cubicBezTo>
                    <a:pt x="109" y="20"/>
                    <a:pt x="51" y="0"/>
                    <a:pt x="29" y="23"/>
                  </a:cubicBezTo>
                  <a:cubicBezTo>
                    <a:pt x="0" y="51"/>
                    <a:pt x="40" y="139"/>
                    <a:pt x="119" y="217"/>
                  </a:cubicBezTo>
                  <a:cubicBezTo>
                    <a:pt x="136" y="234"/>
                    <a:pt x="154" y="25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56" y="236"/>
                    <a:pt x="142" y="223"/>
                    <a:pt x="127" y="208"/>
                  </a:cubicBezTo>
                  <a:cubicBezTo>
                    <a:pt x="61" y="143"/>
                    <a:pt x="28" y="70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71" y="27"/>
                    <a:pt x="119" y="4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Oval 224">
              <a:extLst>
                <a:ext uri="{FF2B5EF4-FFF2-40B4-BE49-F238E27FC236}">
                  <a16:creationId xmlns:a16="http://schemas.microsoft.com/office/drawing/2014/main" id="{9005E4F9-DF4B-40A3-96C7-FD5352117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4475" y="1409700"/>
              <a:ext cx="117475" cy="119063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25">
              <a:extLst>
                <a:ext uri="{FF2B5EF4-FFF2-40B4-BE49-F238E27FC236}">
                  <a16:creationId xmlns:a16="http://schemas.microsoft.com/office/drawing/2014/main" id="{F4ED9EFD-49D5-4BE4-B318-26ACB7111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2525" y="868363"/>
              <a:ext cx="322263" cy="612775"/>
            </a:xfrm>
            <a:custGeom>
              <a:avLst/>
              <a:gdLst>
                <a:gd name="T0" fmla="*/ 84 w 203"/>
                <a:gd name="T1" fmla="*/ 386 h 386"/>
                <a:gd name="T2" fmla="*/ 203 w 203"/>
                <a:gd name="T3" fmla="*/ 386 h 386"/>
                <a:gd name="T4" fmla="*/ 84 w 203"/>
                <a:gd name="T5" fmla="*/ 159 h 386"/>
                <a:gd name="T6" fmla="*/ 84 w 203"/>
                <a:gd name="T7" fmla="*/ 242 h 386"/>
                <a:gd name="T8" fmla="*/ 137 w 203"/>
                <a:gd name="T9" fmla="*/ 335 h 386"/>
                <a:gd name="T10" fmla="*/ 84 w 203"/>
                <a:gd name="T11" fmla="*/ 335 h 386"/>
                <a:gd name="T12" fmla="*/ 84 w 203"/>
                <a:gd name="T13" fmla="*/ 386 h 386"/>
                <a:gd name="T14" fmla="*/ 0 w 203"/>
                <a:gd name="T15" fmla="*/ 0 h 386"/>
                <a:gd name="T16" fmla="*/ 0 w 203"/>
                <a:gd name="T17" fmla="*/ 386 h 386"/>
                <a:gd name="T18" fmla="*/ 84 w 203"/>
                <a:gd name="T19" fmla="*/ 386 h 386"/>
                <a:gd name="T20" fmla="*/ 84 w 203"/>
                <a:gd name="T21" fmla="*/ 335 h 386"/>
                <a:gd name="T22" fmla="*/ 31 w 203"/>
                <a:gd name="T23" fmla="*/ 335 h 386"/>
                <a:gd name="T24" fmla="*/ 31 w 203"/>
                <a:gd name="T25" fmla="*/ 150 h 386"/>
                <a:gd name="T26" fmla="*/ 31 w 203"/>
                <a:gd name="T27" fmla="*/ 150 h 386"/>
                <a:gd name="T28" fmla="*/ 84 w 203"/>
                <a:gd name="T29" fmla="*/ 242 h 386"/>
                <a:gd name="T30" fmla="*/ 84 w 203"/>
                <a:gd name="T31" fmla="*/ 159 h 386"/>
                <a:gd name="T32" fmla="*/ 0 w 203"/>
                <a:gd name="T3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386">
                  <a:moveTo>
                    <a:pt x="84" y="386"/>
                  </a:moveTo>
                  <a:lnTo>
                    <a:pt x="203" y="386"/>
                  </a:lnTo>
                  <a:lnTo>
                    <a:pt x="84" y="159"/>
                  </a:lnTo>
                  <a:lnTo>
                    <a:pt x="84" y="242"/>
                  </a:lnTo>
                  <a:lnTo>
                    <a:pt x="137" y="335"/>
                  </a:lnTo>
                  <a:lnTo>
                    <a:pt x="84" y="335"/>
                  </a:lnTo>
                  <a:lnTo>
                    <a:pt x="84" y="386"/>
                  </a:lnTo>
                  <a:close/>
                  <a:moveTo>
                    <a:pt x="0" y="0"/>
                  </a:moveTo>
                  <a:lnTo>
                    <a:pt x="0" y="386"/>
                  </a:lnTo>
                  <a:lnTo>
                    <a:pt x="84" y="386"/>
                  </a:lnTo>
                  <a:lnTo>
                    <a:pt x="84" y="335"/>
                  </a:lnTo>
                  <a:lnTo>
                    <a:pt x="31" y="335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84" y="242"/>
                  </a:lnTo>
                  <a:lnTo>
                    <a:pt x="84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226">
              <a:extLst>
                <a:ext uri="{FF2B5EF4-FFF2-40B4-BE49-F238E27FC236}">
                  <a16:creationId xmlns:a16="http://schemas.microsoft.com/office/drawing/2014/main" id="{040B36C2-81E7-4C2F-94FE-70C9C0FCA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865188"/>
              <a:ext cx="82550" cy="6000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27">
              <a:extLst>
                <a:ext uri="{FF2B5EF4-FFF2-40B4-BE49-F238E27FC236}">
                  <a16:creationId xmlns:a16="http://schemas.microsoft.com/office/drawing/2014/main" id="{8E6534EA-CA2B-43B5-887E-B754A5BBC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50" y="306388"/>
              <a:ext cx="658813" cy="606425"/>
            </a:xfrm>
            <a:custGeom>
              <a:avLst/>
              <a:gdLst>
                <a:gd name="T0" fmla="*/ 169 w 344"/>
                <a:gd name="T1" fmla="*/ 317 h 317"/>
                <a:gd name="T2" fmla="*/ 0 w 344"/>
                <a:gd name="T3" fmla="*/ 315 h 317"/>
                <a:gd name="T4" fmla="*/ 0 w 344"/>
                <a:gd name="T5" fmla="*/ 64 h 317"/>
                <a:gd name="T6" fmla="*/ 172 w 344"/>
                <a:gd name="T7" fmla="*/ 64 h 317"/>
                <a:gd name="T8" fmla="*/ 344 w 344"/>
                <a:gd name="T9" fmla="*/ 64 h 317"/>
                <a:gd name="T10" fmla="*/ 344 w 344"/>
                <a:gd name="T11" fmla="*/ 316 h 317"/>
                <a:gd name="T12" fmla="*/ 169 w 344"/>
                <a:gd name="T1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17">
                  <a:moveTo>
                    <a:pt x="169" y="317"/>
                  </a:moveTo>
                  <a:cubicBezTo>
                    <a:pt x="169" y="317"/>
                    <a:pt x="109" y="258"/>
                    <a:pt x="0" y="31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12" y="0"/>
                    <a:pt x="172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316"/>
                    <a:pt x="344" y="316"/>
                    <a:pt x="344" y="316"/>
                  </a:cubicBezTo>
                  <a:lnTo>
                    <a:pt x="169" y="31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28">
              <a:extLst>
                <a:ext uri="{FF2B5EF4-FFF2-40B4-BE49-F238E27FC236}">
                  <a16:creationId xmlns:a16="http://schemas.microsoft.com/office/drawing/2014/main" id="{C7D05A69-E90A-4FB6-A613-33FD41B85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501650"/>
              <a:ext cx="857250" cy="693738"/>
            </a:xfrm>
            <a:custGeom>
              <a:avLst/>
              <a:gdLst>
                <a:gd name="T0" fmla="*/ 448 w 448"/>
                <a:gd name="T1" fmla="*/ 123 h 363"/>
                <a:gd name="T2" fmla="*/ 438 w 448"/>
                <a:gd name="T3" fmla="*/ 108 h 363"/>
                <a:gd name="T4" fmla="*/ 113 w 448"/>
                <a:gd name="T5" fmla="*/ 325 h 363"/>
                <a:gd name="T6" fmla="*/ 40 w 448"/>
                <a:gd name="T7" fmla="*/ 306 h 363"/>
                <a:gd name="T8" fmla="*/ 51 w 448"/>
                <a:gd name="T9" fmla="*/ 232 h 363"/>
                <a:gd name="T10" fmla="*/ 376 w 448"/>
                <a:gd name="T11" fmla="*/ 15 h 363"/>
                <a:gd name="T12" fmla="*/ 366 w 448"/>
                <a:gd name="T13" fmla="*/ 0 h 363"/>
                <a:gd name="T14" fmla="*/ 37 w 448"/>
                <a:gd name="T15" fmla="*/ 219 h 363"/>
                <a:gd name="T16" fmla="*/ 22 w 448"/>
                <a:gd name="T17" fmla="*/ 318 h 363"/>
                <a:gd name="T18" fmla="*/ 119 w 448"/>
                <a:gd name="T19" fmla="*/ 343 h 363"/>
                <a:gd name="T20" fmla="*/ 448 w 448"/>
                <a:gd name="T21" fmla="*/ 12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363">
                  <a:moveTo>
                    <a:pt x="448" y="123"/>
                  </a:moveTo>
                  <a:cubicBezTo>
                    <a:pt x="438" y="108"/>
                    <a:pt x="438" y="108"/>
                    <a:pt x="438" y="108"/>
                  </a:cubicBezTo>
                  <a:cubicBezTo>
                    <a:pt x="113" y="325"/>
                    <a:pt x="113" y="325"/>
                    <a:pt x="113" y="325"/>
                  </a:cubicBezTo>
                  <a:cubicBezTo>
                    <a:pt x="90" y="340"/>
                    <a:pt x="57" y="332"/>
                    <a:pt x="40" y="306"/>
                  </a:cubicBezTo>
                  <a:cubicBezTo>
                    <a:pt x="23" y="281"/>
                    <a:pt x="28" y="247"/>
                    <a:pt x="51" y="232"/>
                  </a:cubicBezTo>
                  <a:cubicBezTo>
                    <a:pt x="376" y="15"/>
                    <a:pt x="376" y="15"/>
                    <a:pt x="376" y="15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6" y="240"/>
                    <a:pt x="0" y="284"/>
                    <a:pt x="22" y="318"/>
                  </a:cubicBezTo>
                  <a:cubicBezTo>
                    <a:pt x="45" y="352"/>
                    <a:pt x="89" y="363"/>
                    <a:pt x="119" y="343"/>
                  </a:cubicBezTo>
                  <a:lnTo>
                    <a:pt x="448" y="12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29">
              <a:extLst>
                <a:ext uri="{FF2B5EF4-FFF2-40B4-BE49-F238E27FC236}">
                  <a16:creationId xmlns:a16="http://schemas.microsoft.com/office/drawing/2014/main" id="{4F235BF2-EAE8-4A40-91FA-DB2523278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0" y="463550"/>
              <a:ext cx="234950" cy="322263"/>
            </a:xfrm>
            <a:custGeom>
              <a:avLst/>
              <a:gdLst>
                <a:gd name="T0" fmla="*/ 115 w 123"/>
                <a:gd name="T1" fmla="*/ 165 h 169"/>
                <a:gd name="T2" fmla="*/ 96 w 123"/>
                <a:gd name="T3" fmla="*/ 161 h 169"/>
                <a:gd name="T4" fmla="*/ 4 w 123"/>
                <a:gd name="T5" fmla="*/ 23 h 169"/>
                <a:gd name="T6" fmla="*/ 8 w 123"/>
                <a:gd name="T7" fmla="*/ 4 h 169"/>
                <a:gd name="T8" fmla="*/ 26 w 123"/>
                <a:gd name="T9" fmla="*/ 8 h 169"/>
                <a:gd name="T10" fmla="*/ 119 w 123"/>
                <a:gd name="T11" fmla="*/ 146 h 169"/>
                <a:gd name="T12" fmla="*/ 115 w 123"/>
                <a:gd name="T13" fmla="*/ 16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69">
                  <a:moveTo>
                    <a:pt x="115" y="165"/>
                  </a:moveTo>
                  <a:cubicBezTo>
                    <a:pt x="109" y="169"/>
                    <a:pt x="101" y="167"/>
                    <a:pt x="96" y="16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16"/>
                    <a:pt x="2" y="8"/>
                    <a:pt x="8" y="4"/>
                  </a:cubicBezTo>
                  <a:cubicBezTo>
                    <a:pt x="14" y="0"/>
                    <a:pt x="22" y="2"/>
                    <a:pt x="26" y="8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23" y="152"/>
                    <a:pt x="121" y="161"/>
                    <a:pt x="115" y="16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30">
              <a:extLst>
                <a:ext uri="{FF2B5EF4-FFF2-40B4-BE49-F238E27FC236}">
                  <a16:creationId xmlns:a16="http://schemas.microsoft.com/office/drawing/2014/main" id="{465C03B1-ED7A-432C-B774-CC90A2387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500" y="684213"/>
              <a:ext cx="646113" cy="423863"/>
            </a:xfrm>
            <a:custGeom>
              <a:avLst/>
              <a:gdLst>
                <a:gd name="T0" fmla="*/ 338 w 338"/>
                <a:gd name="T1" fmla="*/ 18 h 221"/>
                <a:gd name="T2" fmla="*/ 326 w 338"/>
                <a:gd name="T3" fmla="*/ 0 h 221"/>
                <a:gd name="T4" fmla="*/ 36 w 338"/>
                <a:gd name="T5" fmla="*/ 193 h 221"/>
                <a:gd name="T6" fmla="*/ 0 w 338"/>
                <a:gd name="T7" fmla="*/ 195 h 221"/>
                <a:gd name="T8" fmla="*/ 1 w 338"/>
                <a:gd name="T9" fmla="*/ 197 h 221"/>
                <a:gd name="T10" fmla="*/ 52 w 338"/>
                <a:gd name="T11" fmla="*/ 210 h 221"/>
                <a:gd name="T12" fmla="*/ 338 w 338"/>
                <a:gd name="T13" fmla="*/ 1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21">
                  <a:moveTo>
                    <a:pt x="338" y="18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25" y="201"/>
                    <a:pt x="11" y="201"/>
                    <a:pt x="0" y="195"/>
                  </a:cubicBezTo>
                  <a:cubicBezTo>
                    <a:pt x="0" y="196"/>
                    <a:pt x="1" y="197"/>
                    <a:pt x="1" y="197"/>
                  </a:cubicBezTo>
                  <a:cubicBezTo>
                    <a:pt x="13" y="215"/>
                    <a:pt x="36" y="221"/>
                    <a:pt x="52" y="210"/>
                  </a:cubicBezTo>
                  <a:lnTo>
                    <a:pt x="338" y="1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31">
              <a:extLst>
                <a:ext uri="{FF2B5EF4-FFF2-40B4-BE49-F238E27FC236}">
                  <a16:creationId xmlns:a16="http://schemas.microsoft.com/office/drawing/2014/main" id="{FBE6C0EE-C0A8-4347-81D1-6D5F3565FD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2450" y="1055688"/>
              <a:ext cx="374650" cy="657225"/>
            </a:xfrm>
            <a:custGeom>
              <a:avLst/>
              <a:gdLst>
                <a:gd name="T0" fmla="*/ 85 w 196"/>
                <a:gd name="T1" fmla="*/ 291 h 343"/>
                <a:gd name="T2" fmla="*/ 78 w 196"/>
                <a:gd name="T3" fmla="*/ 290 h 343"/>
                <a:gd name="T4" fmla="*/ 78 w 196"/>
                <a:gd name="T5" fmla="*/ 343 h 343"/>
                <a:gd name="T6" fmla="*/ 104 w 196"/>
                <a:gd name="T7" fmla="*/ 323 h 343"/>
                <a:gd name="T8" fmla="*/ 85 w 196"/>
                <a:gd name="T9" fmla="*/ 291 h 343"/>
                <a:gd name="T10" fmla="*/ 78 w 196"/>
                <a:gd name="T11" fmla="*/ 268 h 343"/>
                <a:gd name="T12" fmla="*/ 78 w 196"/>
                <a:gd name="T13" fmla="*/ 118 h 343"/>
                <a:gd name="T14" fmla="*/ 117 w 196"/>
                <a:gd name="T15" fmla="*/ 105 h 343"/>
                <a:gd name="T16" fmla="*/ 140 w 196"/>
                <a:gd name="T17" fmla="*/ 18 h 343"/>
                <a:gd name="T18" fmla="*/ 165 w 196"/>
                <a:gd name="T19" fmla="*/ 3 h 343"/>
                <a:gd name="T20" fmla="*/ 179 w 196"/>
                <a:gd name="T21" fmla="*/ 28 h 343"/>
                <a:gd name="T22" fmla="*/ 157 w 196"/>
                <a:gd name="T23" fmla="*/ 115 h 343"/>
                <a:gd name="T24" fmla="*/ 187 w 196"/>
                <a:gd name="T25" fmla="*/ 191 h 343"/>
                <a:gd name="T26" fmla="*/ 176 w 196"/>
                <a:gd name="T27" fmla="*/ 235 h 343"/>
                <a:gd name="T28" fmla="*/ 176 w 196"/>
                <a:gd name="T29" fmla="*/ 235 h 343"/>
                <a:gd name="T30" fmla="*/ 196 w 196"/>
                <a:gd name="T31" fmla="*/ 267 h 343"/>
                <a:gd name="T32" fmla="*/ 189 w 196"/>
                <a:gd name="T33" fmla="*/ 297 h 343"/>
                <a:gd name="T34" fmla="*/ 78 w 196"/>
                <a:gd name="T35" fmla="*/ 268 h 343"/>
                <a:gd name="T36" fmla="*/ 78 w 196"/>
                <a:gd name="T37" fmla="*/ 290 h 343"/>
                <a:gd name="T38" fmla="*/ 53 w 196"/>
                <a:gd name="T39" fmla="*/ 310 h 343"/>
                <a:gd name="T40" fmla="*/ 72 w 196"/>
                <a:gd name="T41" fmla="*/ 342 h 343"/>
                <a:gd name="T42" fmla="*/ 78 w 196"/>
                <a:gd name="T43" fmla="*/ 343 h 343"/>
                <a:gd name="T44" fmla="*/ 78 w 196"/>
                <a:gd name="T45" fmla="*/ 290 h 343"/>
                <a:gd name="T46" fmla="*/ 78 w 196"/>
                <a:gd name="T47" fmla="*/ 118 h 343"/>
                <a:gd name="T48" fmla="*/ 78 w 196"/>
                <a:gd name="T49" fmla="*/ 268 h 343"/>
                <a:gd name="T50" fmla="*/ 0 w 196"/>
                <a:gd name="T51" fmla="*/ 248 h 343"/>
                <a:gd name="T52" fmla="*/ 8 w 196"/>
                <a:gd name="T53" fmla="*/ 218 h 343"/>
                <a:gd name="T54" fmla="*/ 42 w 196"/>
                <a:gd name="T55" fmla="*/ 200 h 343"/>
                <a:gd name="T56" fmla="*/ 53 w 196"/>
                <a:gd name="T57" fmla="*/ 157 h 343"/>
                <a:gd name="T58" fmla="*/ 78 w 196"/>
                <a:gd name="T59" fmla="*/ 1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" h="343">
                  <a:moveTo>
                    <a:pt x="85" y="291"/>
                  </a:moveTo>
                  <a:cubicBezTo>
                    <a:pt x="83" y="291"/>
                    <a:pt x="80" y="290"/>
                    <a:pt x="78" y="290"/>
                  </a:cubicBezTo>
                  <a:cubicBezTo>
                    <a:pt x="78" y="343"/>
                    <a:pt x="78" y="343"/>
                    <a:pt x="78" y="343"/>
                  </a:cubicBezTo>
                  <a:cubicBezTo>
                    <a:pt x="90" y="343"/>
                    <a:pt x="101" y="335"/>
                    <a:pt x="104" y="323"/>
                  </a:cubicBezTo>
                  <a:cubicBezTo>
                    <a:pt x="108" y="309"/>
                    <a:pt x="99" y="295"/>
                    <a:pt x="85" y="291"/>
                  </a:cubicBezTo>
                  <a:close/>
                  <a:moveTo>
                    <a:pt x="78" y="268"/>
                  </a:moveTo>
                  <a:cubicBezTo>
                    <a:pt x="78" y="118"/>
                    <a:pt x="78" y="118"/>
                    <a:pt x="78" y="118"/>
                  </a:cubicBezTo>
                  <a:cubicBezTo>
                    <a:pt x="90" y="109"/>
                    <a:pt x="103" y="105"/>
                    <a:pt x="117" y="10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3" y="7"/>
                    <a:pt x="154" y="0"/>
                    <a:pt x="165" y="3"/>
                  </a:cubicBezTo>
                  <a:cubicBezTo>
                    <a:pt x="176" y="6"/>
                    <a:pt x="182" y="17"/>
                    <a:pt x="179" y="28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80" y="129"/>
                    <a:pt x="196" y="156"/>
                    <a:pt x="187" y="191"/>
                  </a:cubicBezTo>
                  <a:cubicBezTo>
                    <a:pt x="187" y="191"/>
                    <a:pt x="180" y="220"/>
                    <a:pt x="176" y="235"/>
                  </a:cubicBezTo>
                  <a:cubicBezTo>
                    <a:pt x="176" y="235"/>
                    <a:pt x="176" y="235"/>
                    <a:pt x="176" y="235"/>
                  </a:cubicBezTo>
                  <a:cubicBezTo>
                    <a:pt x="170" y="255"/>
                    <a:pt x="196" y="267"/>
                    <a:pt x="196" y="267"/>
                  </a:cubicBezTo>
                  <a:cubicBezTo>
                    <a:pt x="189" y="297"/>
                    <a:pt x="189" y="297"/>
                    <a:pt x="189" y="297"/>
                  </a:cubicBezTo>
                  <a:lnTo>
                    <a:pt x="78" y="268"/>
                  </a:lnTo>
                  <a:close/>
                  <a:moveTo>
                    <a:pt x="78" y="290"/>
                  </a:moveTo>
                  <a:cubicBezTo>
                    <a:pt x="67" y="290"/>
                    <a:pt x="56" y="298"/>
                    <a:pt x="53" y="310"/>
                  </a:cubicBezTo>
                  <a:cubicBezTo>
                    <a:pt x="49" y="324"/>
                    <a:pt x="58" y="339"/>
                    <a:pt x="72" y="342"/>
                  </a:cubicBezTo>
                  <a:cubicBezTo>
                    <a:pt x="74" y="343"/>
                    <a:pt x="76" y="343"/>
                    <a:pt x="78" y="343"/>
                  </a:cubicBezTo>
                  <a:cubicBezTo>
                    <a:pt x="78" y="290"/>
                    <a:pt x="78" y="290"/>
                    <a:pt x="78" y="290"/>
                  </a:cubicBezTo>
                  <a:close/>
                  <a:moveTo>
                    <a:pt x="78" y="118"/>
                  </a:moveTo>
                  <a:cubicBezTo>
                    <a:pt x="78" y="268"/>
                    <a:pt x="78" y="268"/>
                    <a:pt x="78" y="26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8" y="218"/>
                    <a:pt x="36" y="221"/>
                    <a:pt x="42" y="200"/>
                  </a:cubicBezTo>
                  <a:cubicBezTo>
                    <a:pt x="46" y="183"/>
                    <a:pt x="53" y="157"/>
                    <a:pt x="53" y="157"/>
                  </a:cubicBezTo>
                  <a:cubicBezTo>
                    <a:pt x="58" y="139"/>
                    <a:pt x="67" y="126"/>
                    <a:pt x="78" y="118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32">
              <a:extLst>
                <a:ext uri="{FF2B5EF4-FFF2-40B4-BE49-F238E27FC236}">
                  <a16:creationId xmlns:a16="http://schemas.microsoft.com/office/drawing/2014/main" id="{8B8020E2-3D98-4961-8E7D-5CF45CB2EC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825" y="458788"/>
              <a:ext cx="669925" cy="652463"/>
            </a:xfrm>
            <a:custGeom>
              <a:avLst/>
              <a:gdLst>
                <a:gd name="T0" fmla="*/ 333 w 350"/>
                <a:gd name="T1" fmla="*/ 133 h 341"/>
                <a:gd name="T2" fmla="*/ 309 w 350"/>
                <a:gd name="T3" fmla="*/ 119 h 341"/>
                <a:gd name="T4" fmla="*/ 297 w 350"/>
                <a:gd name="T5" fmla="*/ 102 h 341"/>
                <a:gd name="T6" fmla="*/ 277 w 350"/>
                <a:gd name="T7" fmla="*/ 118 h 341"/>
                <a:gd name="T8" fmla="*/ 280 w 350"/>
                <a:gd name="T9" fmla="*/ 92 h 341"/>
                <a:gd name="T10" fmla="*/ 258 w 350"/>
                <a:gd name="T11" fmla="*/ 91 h 341"/>
                <a:gd name="T12" fmla="*/ 234 w 350"/>
                <a:gd name="T13" fmla="*/ 78 h 341"/>
                <a:gd name="T14" fmla="*/ 222 w 350"/>
                <a:gd name="T15" fmla="*/ 60 h 341"/>
                <a:gd name="T16" fmla="*/ 202 w 350"/>
                <a:gd name="T17" fmla="*/ 76 h 341"/>
                <a:gd name="T18" fmla="*/ 205 w 350"/>
                <a:gd name="T19" fmla="*/ 51 h 341"/>
                <a:gd name="T20" fmla="*/ 184 w 350"/>
                <a:gd name="T21" fmla="*/ 50 h 341"/>
                <a:gd name="T22" fmla="*/ 160 w 350"/>
                <a:gd name="T23" fmla="*/ 37 h 341"/>
                <a:gd name="T24" fmla="*/ 148 w 350"/>
                <a:gd name="T25" fmla="*/ 19 h 341"/>
                <a:gd name="T26" fmla="*/ 145 w 350"/>
                <a:gd name="T27" fmla="*/ 32 h 341"/>
                <a:gd name="T28" fmla="*/ 299 w 350"/>
                <a:gd name="T29" fmla="*/ 184 h 341"/>
                <a:gd name="T30" fmla="*/ 296 w 350"/>
                <a:gd name="T31" fmla="*/ 190 h 341"/>
                <a:gd name="T32" fmla="*/ 145 w 350"/>
                <a:gd name="T33" fmla="*/ 106 h 341"/>
                <a:gd name="T34" fmla="*/ 283 w 350"/>
                <a:gd name="T35" fmla="*/ 214 h 341"/>
                <a:gd name="T36" fmla="*/ 280 w 350"/>
                <a:gd name="T37" fmla="*/ 220 h 341"/>
                <a:gd name="T38" fmla="*/ 145 w 350"/>
                <a:gd name="T39" fmla="*/ 146 h 341"/>
                <a:gd name="T40" fmla="*/ 266 w 350"/>
                <a:gd name="T41" fmla="*/ 245 h 341"/>
                <a:gd name="T42" fmla="*/ 263 w 350"/>
                <a:gd name="T43" fmla="*/ 250 h 341"/>
                <a:gd name="T44" fmla="*/ 145 w 350"/>
                <a:gd name="T45" fmla="*/ 185 h 341"/>
                <a:gd name="T46" fmla="*/ 249 w 350"/>
                <a:gd name="T47" fmla="*/ 275 h 341"/>
                <a:gd name="T48" fmla="*/ 246 w 350"/>
                <a:gd name="T49" fmla="*/ 280 h 341"/>
                <a:gd name="T50" fmla="*/ 145 w 350"/>
                <a:gd name="T51" fmla="*/ 225 h 341"/>
                <a:gd name="T52" fmla="*/ 199 w 350"/>
                <a:gd name="T53" fmla="*/ 332 h 341"/>
                <a:gd name="T54" fmla="*/ 350 w 350"/>
                <a:gd name="T55" fmla="*/ 131 h 341"/>
                <a:gd name="T56" fmla="*/ 145 w 350"/>
                <a:gd name="T57" fmla="*/ 32 h 341"/>
                <a:gd name="T58" fmla="*/ 122 w 350"/>
                <a:gd name="T59" fmla="*/ 16 h 341"/>
                <a:gd name="T60" fmla="*/ 113 w 350"/>
                <a:gd name="T61" fmla="*/ 0 h 341"/>
                <a:gd name="T62" fmla="*/ 23 w 350"/>
                <a:gd name="T63" fmla="*/ 234 h 341"/>
                <a:gd name="T64" fmla="*/ 145 w 350"/>
                <a:gd name="T65" fmla="*/ 225 h 341"/>
                <a:gd name="T66" fmla="*/ 40 w 350"/>
                <a:gd name="T67" fmla="*/ 163 h 341"/>
                <a:gd name="T68" fmla="*/ 145 w 350"/>
                <a:gd name="T69" fmla="*/ 217 h 341"/>
                <a:gd name="T70" fmla="*/ 58 w 350"/>
                <a:gd name="T71" fmla="*/ 137 h 341"/>
                <a:gd name="T72" fmla="*/ 61 w 350"/>
                <a:gd name="T73" fmla="*/ 131 h 341"/>
                <a:gd name="T74" fmla="*/ 145 w 350"/>
                <a:gd name="T75" fmla="*/ 146 h 341"/>
                <a:gd name="T76" fmla="*/ 74 w 350"/>
                <a:gd name="T77" fmla="*/ 102 h 341"/>
                <a:gd name="T78" fmla="*/ 145 w 350"/>
                <a:gd name="T79" fmla="*/ 138 h 341"/>
                <a:gd name="T80" fmla="*/ 92 w 350"/>
                <a:gd name="T81" fmla="*/ 76 h 341"/>
                <a:gd name="T82" fmla="*/ 95 w 350"/>
                <a:gd name="T83" fmla="*/ 71 h 341"/>
                <a:gd name="T84" fmla="*/ 145 w 350"/>
                <a:gd name="T85" fmla="*/ 3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0" h="341">
                  <a:moveTo>
                    <a:pt x="334" y="122"/>
                  </a:moveTo>
                  <a:cubicBezTo>
                    <a:pt x="335" y="126"/>
                    <a:pt x="335" y="129"/>
                    <a:pt x="333" y="133"/>
                  </a:cubicBezTo>
                  <a:cubicBezTo>
                    <a:pt x="329" y="139"/>
                    <a:pt x="321" y="142"/>
                    <a:pt x="314" y="138"/>
                  </a:cubicBezTo>
                  <a:cubicBezTo>
                    <a:pt x="307" y="134"/>
                    <a:pt x="305" y="126"/>
                    <a:pt x="309" y="119"/>
                  </a:cubicBezTo>
                  <a:cubicBezTo>
                    <a:pt x="310" y="116"/>
                    <a:pt x="314" y="114"/>
                    <a:pt x="317" y="113"/>
                  </a:cubicBezTo>
                  <a:cubicBezTo>
                    <a:pt x="297" y="102"/>
                    <a:pt x="297" y="102"/>
                    <a:pt x="297" y="102"/>
                  </a:cubicBezTo>
                  <a:cubicBezTo>
                    <a:pt x="298" y="105"/>
                    <a:pt x="298" y="109"/>
                    <a:pt x="296" y="112"/>
                  </a:cubicBezTo>
                  <a:cubicBezTo>
                    <a:pt x="292" y="119"/>
                    <a:pt x="284" y="121"/>
                    <a:pt x="277" y="118"/>
                  </a:cubicBezTo>
                  <a:cubicBezTo>
                    <a:pt x="270" y="114"/>
                    <a:pt x="268" y="105"/>
                    <a:pt x="271" y="99"/>
                  </a:cubicBezTo>
                  <a:cubicBezTo>
                    <a:pt x="273" y="95"/>
                    <a:pt x="276" y="93"/>
                    <a:pt x="280" y="92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4"/>
                    <a:pt x="260" y="88"/>
                    <a:pt x="258" y="91"/>
                  </a:cubicBezTo>
                  <a:cubicBezTo>
                    <a:pt x="255" y="98"/>
                    <a:pt x="246" y="101"/>
                    <a:pt x="239" y="97"/>
                  </a:cubicBezTo>
                  <a:cubicBezTo>
                    <a:pt x="233" y="93"/>
                    <a:pt x="230" y="85"/>
                    <a:pt x="234" y="78"/>
                  </a:cubicBezTo>
                  <a:cubicBezTo>
                    <a:pt x="236" y="74"/>
                    <a:pt x="239" y="72"/>
                    <a:pt x="242" y="71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4"/>
                    <a:pt x="223" y="67"/>
                    <a:pt x="221" y="71"/>
                  </a:cubicBezTo>
                  <a:cubicBezTo>
                    <a:pt x="217" y="77"/>
                    <a:pt x="209" y="80"/>
                    <a:pt x="202" y="76"/>
                  </a:cubicBezTo>
                  <a:cubicBezTo>
                    <a:pt x="195" y="72"/>
                    <a:pt x="193" y="64"/>
                    <a:pt x="197" y="57"/>
                  </a:cubicBezTo>
                  <a:cubicBezTo>
                    <a:pt x="199" y="54"/>
                    <a:pt x="202" y="52"/>
                    <a:pt x="205" y="51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6" y="43"/>
                    <a:pt x="186" y="47"/>
                    <a:pt x="184" y="50"/>
                  </a:cubicBezTo>
                  <a:cubicBezTo>
                    <a:pt x="180" y="57"/>
                    <a:pt x="172" y="59"/>
                    <a:pt x="165" y="56"/>
                  </a:cubicBezTo>
                  <a:cubicBezTo>
                    <a:pt x="158" y="52"/>
                    <a:pt x="156" y="43"/>
                    <a:pt x="160" y="37"/>
                  </a:cubicBezTo>
                  <a:cubicBezTo>
                    <a:pt x="161" y="33"/>
                    <a:pt x="164" y="31"/>
                    <a:pt x="168" y="30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22"/>
                    <a:pt x="149" y="26"/>
                    <a:pt x="147" y="29"/>
                  </a:cubicBezTo>
                  <a:cubicBezTo>
                    <a:pt x="146" y="30"/>
                    <a:pt x="146" y="31"/>
                    <a:pt x="145" y="32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299" y="184"/>
                    <a:pt x="299" y="184"/>
                    <a:pt x="299" y="184"/>
                  </a:cubicBezTo>
                  <a:cubicBezTo>
                    <a:pt x="301" y="185"/>
                    <a:pt x="302" y="187"/>
                    <a:pt x="301" y="189"/>
                  </a:cubicBezTo>
                  <a:cubicBezTo>
                    <a:pt x="300" y="190"/>
                    <a:pt x="298" y="191"/>
                    <a:pt x="296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283" y="214"/>
                    <a:pt x="283" y="214"/>
                    <a:pt x="283" y="214"/>
                  </a:cubicBezTo>
                  <a:cubicBezTo>
                    <a:pt x="284" y="215"/>
                    <a:pt x="285" y="217"/>
                    <a:pt x="284" y="219"/>
                  </a:cubicBezTo>
                  <a:cubicBezTo>
                    <a:pt x="283" y="220"/>
                    <a:pt x="281" y="221"/>
                    <a:pt x="280" y="220"/>
                  </a:cubicBezTo>
                  <a:cubicBezTo>
                    <a:pt x="280" y="220"/>
                    <a:pt x="280" y="220"/>
                    <a:pt x="280" y="220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266" y="245"/>
                    <a:pt x="266" y="245"/>
                    <a:pt x="266" y="245"/>
                  </a:cubicBezTo>
                  <a:cubicBezTo>
                    <a:pt x="268" y="245"/>
                    <a:pt x="268" y="247"/>
                    <a:pt x="267" y="249"/>
                  </a:cubicBezTo>
                  <a:cubicBezTo>
                    <a:pt x="266" y="250"/>
                    <a:pt x="264" y="251"/>
                    <a:pt x="263" y="250"/>
                  </a:cubicBezTo>
                  <a:cubicBezTo>
                    <a:pt x="263" y="250"/>
                    <a:pt x="263" y="250"/>
                    <a:pt x="263" y="250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249" y="275"/>
                    <a:pt x="249" y="275"/>
                    <a:pt x="249" y="275"/>
                  </a:cubicBezTo>
                  <a:cubicBezTo>
                    <a:pt x="251" y="276"/>
                    <a:pt x="251" y="278"/>
                    <a:pt x="251" y="279"/>
                  </a:cubicBezTo>
                  <a:cubicBezTo>
                    <a:pt x="250" y="281"/>
                    <a:pt x="248" y="281"/>
                    <a:pt x="246" y="280"/>
                  </a:cubicBezTo>
                  <a:cubicBezTo>
                    <a:pt x="246" y="280"/>
                    <a:pt x="246" y="280"/>
                    <a:pt x="246" y="280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99" y="332"/>
                    <a:pt x="199" y="332"/>
                    <a:pt x="199" y="332"/>
                  </a:cubicBezTo>
                  <a:cubicBezTo>
                    <a:pt x="216" y="341"/>
                    <a:pt x="237" y="335"/>
                    <a:pt x="246" y="318"/>
                  </a:cubicBezTo>
                  <a:cubicBezTo>
                    <a:pt x="350" y="131"/>
                    <a:pt x="350" y="131"/>
                    <a:pt x="350" y="131"/>
                  </a:cubicBezTo>
                  <a:lnTo>
                    <a:pt x="334" y="122"/>
                  </a:lnTo>
                  <a:close/>
                  <a:moveTo>
                    <a:pt x="145" y="32"/>
                  </a:moveTo>
                  <a:cubicBezTo>
                    <a:pt x="141" y="37"/>
                    <a:pt x="134" y="38"/>
                    <a:pt x="128" y="35"/>
                  </a:cubicBezTo>
                  <a:cubicBezTo>
                    <a:pt x="121" y="31"/>
                    <a:pt x="119" y="23"/>
                    <a:pt x="122" y="16"/>
                  </a:cubicBezTo>
                  <a:cubicBezTo>
                    <a:pt x="124" y="13"/>
                    <a:pt x="127" y="10"/>
                    <a:pt x="131" y="9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0" y="204"/>
                    <a:pt x="6" y="225"/>
                    <a:pt x="23" y="234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0" y="166"/>
                    <a:pt x="39" y="164"/>
                    <a:pt x="40" y="163"/>
                  </a:cubicBezTo>
                  <a:cubicBezTo>
                    <a:pt x="41" y="161"/>
                    <a:pt x="43" y="160"/>
                    <a:pt x="44" y="161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7" y="136"/>
                    <a:pt x="56" y="134"/>
                    <a:pt x="57" y="132"/>
                  </a:cubicBezTo>
                  <a:cubicBezTo>
                    <a:pt x="58" y="131"/>
                    <a:pt x="60" y="130"/>
                    <a:pt x="61" y="131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6"/>
                    <a:pt x="73" y="104"/>
                    <a:pt x="74" y="102"/>
                  </a:cubicBezTo>
                  <a:cubicBezTo>
                    <a:pt x="74" y="101"/>
                    <a:pt x="76" y="100"/>
                    <a:pt x="78" y="101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0" y="75"/>
                    <a:pt x="89" y="74"/>
                    <a:pt x="90" y="72"/>
                  </a:cubicBezTo>
                  <a:cubicBezTo>
                    <a:pt x="91" y="70"/>
                    <a:pt x="93" y="70"/>
                    <a:pt x="95" y="71"/>
                  </a:cubicBezTo>
                  <a:cubicBezTo>
                    <a:pt x="145" y="99"/>
                    <a:pt x="145" y="99"/>
                    <a:pt x="145" y="99"/>
                  </a:cubicBezTo>
                  <a:lnTo>
                    <a:pt x="145" y="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233">
              <a:extLst>
                <a:ext uri="{FF2B5EF4-FFF2-40B4-BE49-F238E27FC236}">
                  <a16:creationId xmlns:a16="http://schemas.microsoft.com/office/drawing/2014/main" id="{50717020-9C6B-412F-9415-B8197E172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925" y="2565400"/>
              <a:ext cx="788988" cy="412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234">
              <a:extLst>
                <a:ext uri="{FF2B5EF4-FFF2-40B4-BE49-F238E27FC236}">
                  <a16:creationId xmlns:a16="http://schemas.microsoft.com/office/drawing/2014/main" id="{5A88C4EF-78D4-4B24-9CDC-997F12C8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5" y="2487613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235">
              <a:extLst>
                <a:ext uri="{FF2B5EF4-FFF2-40B4-BE49-F238E27FC236}">
                  <a16:creationId xmlns:a16="http://schemas.microsoft.com/office/drawing/2014/main" id="{0C491765-34BA-4977-9EAA-D4C039D3C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425" y="2405063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236">
              <a:extLst>
                <a:ext uri="{FF2B5EF4-FFF2-40B4-BE49-F238E27FC236}">
                  <a16:creationId xmlns:a16="http://schemas.microsoft.com/office/drawing/2014/main" id="{8FA22765-1BF6-433A-814D-D756630D6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00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237">
              <a:extLst>
                <a:ext uri="{FF2B5EF4-FFF2-40B4-BE49-F238E27FC236}">
                  <a16:creationId xmlns:a16="http://schemas.microsoft.com/office/drawing/2014/main" id="{F0A5F919-5F0C-4B2E-BF37-D29A6C0AC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425" y="2095500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238">
              <a:extLst>
                <a:ext uri="{FF2B5EF4-FFF2-40B4-BE49-F238E27FC236}">
                  <a16:creationId xmlns:a16="http://schemas.microsoft.com/office/drawing/2014/main" id="{BB803E1A-66CD-4C65-B532-A7B446190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6788" y="2405063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239">
              <a:extLst>
                <a:ext uri="{FF2B5EF4-FFF2-40B4-BE49-F238E27FC236}">
                  <a16:creationId xmlns:a16="http://schemas.microsoft.com/office/drawing/2014/main" id="{9D0B9F12-C396-4661-93BB-A499FA372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3775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240">
              <a:extLst>
                <a:ext uri="{FF2B5EF4-FFF2-40B4-BE49-F238E27FC236}">
                  <a16:creationId xmlns:a16="http://schemas.microsoft.com/office/drawing/2014/main" id="{0855C124-7200-43DA-A4B9-927EE725F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6788" y="2095500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Rectangle 241">
              <a:extLst>
                <a:ext uri="{FF2B5EF4-FFF2-40B4-BE49-F238E27FC236}">
                  <a16:creationId xmlns:a16="http://schemas.microsoft.com/office/drawing/2014/main" id="{19CCA226-C613-4121-9409-2B2E0961D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650" y="2405063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242">
              <a:extLst>
                <a:ext uri="{FF2B5EF4-FFF2-40B4-BE49-F238E27FC236}">
                  <a16:creationId xmlns:a16="http://schemas.microsoft.com/office/drawing/2014/main" id="{E4CAFAEB-27F3-499F-921C-F97BEF714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2109788"/>
              <a:ext cx="98425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243">
              <a:extLst>
                <a:ext uri="{FF2B5EF4-FFF2-40B4-BE49-F238E27FC236}">
                  <a16:creationId xmlns:a16="http://schemas.microsoft.com/office/drawing/2014/main" id="{64C5F2DE-F593-4576-9E9B-F5D9FE5D5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650" y="2095500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244">
              <a:extLst>
                <a:ext uri="{FF2B5EF4-FFF2-40B4-BE49-F238E27FC236}">
                  <a16:creationId xmlns:a16="http://schemas.microsoft.com/office/drawing/2014/main" id="{6DF855F7-35AB-4289-95F3-630DC109A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5" y="2006600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45">
              <a:extLst>
                <a:ext uri="{FF2B5EF4-FFF2-40B4-BE49-F238E27FC236}">
                  <a16:creationId xmlns:a16="http://schemas.microsoft.com/office/drawing/2014/main" id="{05CB2EE2-BAEB-4E9F-81AC-CE94FB7E2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5" y="1774825"/>
              <a:ext cx="725488" cy="231775"/>
            </a:xfrm>
            <a:custGeom>
              <a:avLst/>
              <a:gdLst>
                <a:gd name="T0" fmla="*/ 229 w 457"/>
                <a:gd name="T1" fmla="*/ 0 h 146"/>
                <a:gd name="T2" fmla="*/ 457 w 457"/>
                <a:gd name="T3" fmla="*/ 146 h 146"/>
                <a:gd name="T4" fmla="*/ 0 w 457"/>
                <a:gd name="T5" fmla="*/ 146 h 146"/>
                <a:gd name="T6" fmla="*/ 229 w 457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146">
                  <a:moveTo>
                    <a:pt x="229" y="0"/>
                  </a:moveTo>
                  <a:lnTo>
                    <a:pt x="457" y="146"/>
                  </a:lnTo>
                  <a:lnTo>
                    <a:pt x="0" y="1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46">
              <a:extLst>
                <a:ext uri="{FF2B5EF4-FFF2-40B4-BE49-F238E27FC236}">
                  <a16:creationId xmlns:a16="http://schemas.microsoft.com/office/drawing/2014/main" id="{A7041524-A7D7-459C-A376-41A15B3024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188" y="1984375"/>
              <a:ext cx="1008063" cy="658813"/>
            </a:xfrm>
            <a:custGeom>
              <a:avLst/>
              <a:gdLst>
                <a:gd name="T0" fmla="*/ 118 w 527"/>
                <a:gd name="T1" fmla="*/ 38 h 345"/>
                <a:gd name="T2" fmla="*/ 527 w 527"/>
                <a:gd name="T3" fmla="*/ 172 h 345"/>
                <a:gd name="T4" fmla="*/ 118 w 527"/>
                <a:gd name="T5" fmla="*/ 306 h 345"/>
                <a:gd name="T6" fmla="*/ 118 w 527"/>
                <a:gd name="T7" fmla="*/ 254 h 345"/>
                <a:gd name="T8" fmla="*/ 182 w 527"/>
                <a:gd name="T9" fmla="*/ 206 h 345"/>
                <a:gd name="T10" fmla="*/ 182 w 527"/>
                <a:gd name="T11" fmla="*/ 125 h 345"/>
                <a:gd name="T12" fmla="*/ 199 w 527"/>
                <a:gd name="T13" fmla="*/ 125 h 345"/>
                <a:gd name="T14" fmla="*/ 199 w 527"/>
                <a:gd name="T15" fmla="*/ 91 h 345"/>
                <a:gd name="T16" fmla="*/ 182 w 527"/>
                <a:gd name="T17" fmla="*/ 91 h 345"/>
                <a:gd name="T18" fmla="*/ 147 w 527"/>
                <a:gd name="T19" fmla="*/ 91 h 345"/>
                <a:gd name="T20" fmla="*/ 130 w 527"/>
                <a:gd name="T21" fmla="*/ 91 h 345"/>
                <a:gd name="T22" fmla="*/ 130 w 527"/>
                <a:gd name="T23" fmla="*/ 125 h 345"/>
                <a:gd name="T24" fmla="*/ 147 w 527"/>
                <a:gd name="T25" fmla="*/ 125 h 345"/>
                <a:gd name="T26" fmla="*/ 147 w 527"/>
                <a:gd name="T27" fmla="*/ 206 h 345"/>
                <a:gd name="T28" fmla="*/ 118 w 527"/>
                <a:gd name="T29" fmla="*/ 223 h 345"/>
                <a:gd name="T30" fmla="*/ 118 w 527"/>
                <a:gd name="T31" fmla="*/ 38 h 345"/>
                <a:gd name="T32" fmla="*/ 0 w 527"/>
                <a:gd name="T33" fmla="*/ 0 h 345"/>
                <a:gd name="T34" fmla="*/ 118 w 527"/>
                <a:gd name="T35" fmla="*/ 38 h 345"/>
                <a:gd name="T36" fmla="*/ 118 w 527"/>
                <a:gd name="T37" fmla="*/ 223 h 345"/>
                <a:gd name="T38" fmla="*/ 118 w 527"/>
                <a:gd name="T39" fmla="*/ 223 h 345"/>
                <a:gd name="T40" fmla="*/ 89 w 527"/>
                <a:gd name="T41" fmla="*/ 206 h 345"/>
                <a:gd name="T42" fmla="*/ 89 w 527"/>
                <a:gd name="T43" fmla="*/ 125 h 345"/>
                <a:gd name="T44" fmla="*/ 106 w 527"/>
                <a:gd name="T45" fmla="*/ 125 h 345"/>
                <a:gd name="T46" fmla="*/ 106 w 527"/>
                <a:gd name="T47" fmla="*/ 91 h 345"/>
                <a:gd name="T48" fmla="*/ 89 w 527"/>
                <a:gd name="T49" fmla="*/ 91 h 345"/>
                <a:gd name="T50" fmla="*/ 54 w 527"/>
                <a:gd name="T51" fmla="*/ 91 h 345"/>
                <a:gd name="T52" fmla="*/ 37 w 527"/>
                <a:gd name="T53" fmla="*/ 91 h 345"/>
                <a:gd name="T54" fmla="*/ 37 w 527"/>
                <a:gd name="T55" fmla="*/ 125 h 345"/>
                <a:gd name="T56" fmla="*/ 54 w 527"/>
                <a:gd name="T57" fmla="*/ 125 h 345"/>
                <a:gd name="T58" fmla="*/ 54 w 527"/>
                <a:gd name="T59" fmla="*/ 206 h 345"/>
                <a:gd name="T60" fmla="*/ 118 w 527"/>
                <a:gd name="T61" fmla="*/ 254 h 345"/>
                <a:gd name="T62" fmla="*/ 118 w 527"/>
                <a:gd name="T63" fmla="*/ 254 h 345"/>
                <a:gd name="T64" fmla="*/ 118 w 527"/>
                <a:gd name="T65" fmla="*/ 306 h 345"/>
                <a:gd name="T66" fmla="*/ 0 w 527"/>
                <a:gd name="T67" fmla="*/ 345 h 345"/>
                <a:gd name="T68" fmla="*/ 0 w 527"/>
                <a:gd name="T6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7" h="345">
                  <a:moveTo>
                    <a:pt x="118" y="38"/>
                  </a:moveTo>
                  <a:cubicBezTo>
                    <a:pt x="527" y="172"/>
                    <a:pt x="527" y="172"/>
                    <a:pt x="527" y="172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53" y="254"/>
                    <a:pt x="182" y="232"/>
                    <a:pt x="182" y="206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99" y="125"/>
                    <a:pt x="199" y="125"/>
                    <a:pt x="199" y="125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47" y="206"/>
                    <a:pt x="147" y="206"/>
                    <a:pt x="147" y="206"/>
                  </a:cubicBezTo>
                  <a:cubicBezTo>
                    <a:pt x="147" y="215"/>
                    <a:pt x="134" y="223"/>
                    <a:pt x="118" y="223"/>
                  </a:cubicBezTo>
                  <a:lnTo>
                    <a:pt x="118" y="38"/>
                  </a:lnTo>
                  <a:close/>
                  <a:moveTo>
                    <a:pt x="0" y="0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02" y="223"/>
                    <a:pt x="89" y="215"/>
                    <a:pt x="89" y="206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54" y="125"/>
                    <a:pt x="54" y="125"/>
                    <a:pt x="54" y="125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54" y="232"/>
                    <a:pt x="83" y="254"/>
                    <a:pt x="118" y="254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0" y="345"/>
                    <a:pt x="0" y="345"/>
                    <a:pt x="0" y="3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47">
              <a:extLst>
                <a:ext uri="{FF2B5EF4-FFF2-40B4-BE49-F238E27FC236}">
                  <a16:creationId xmlns:a16="http://schemas.microsoft.com/office/drawing/2014/main" id="{851ADF7D-0643-4139-9566-498E092F8C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8875" y="1293813"/>
              <a:ext cx="469900" cy="581025"/>
            </a:xfrm>
            <a:custGeom>
              <a:avLst/>
              <a:gdLst>
                <a:gd name="T0" fmla="*/ 246 w 246"/>
                <a:gd name="T1" fmla="*/ 13 h 304"/>
                <a:gd name="T2" fmla="*/ 172 w 246"/>
                <a:gd name="T3" fmla="*/ 53 h 304"/>
                <a:gd name="T4" fmla="*/ 204 w 246"/>
                <a:gd name="T5" fmla="*/ 304 h 304"/>
                <a:gd name="T6" fmla="*/ 177 w 246"/>
                <a:gd name="T7" fmla="*/ 238 h 304"/>
                <a:gd name="T8" fmla="*/ 187 w 246"/>
                <a:gd name="T9" fmla="*/ 156 h 304"/>
                <a:gd name="T10" fmla="*/ 172 w 246"/>
                <a:gd name="T11" fmla="*/ 124 h 304"/>
                <a:gd name="T12" fmla="*/ 184 w 246"/>
                <a:gd name="T13" fmla="*/ 210 h 304"/>
                <a:gd name="T14" fmla="*/ 182 w 246"/>
                <a:gd name="T15" fmla="*/ 167 h 304"/>
                <a:gd name="T16" fmla="*/ 172 w 246"/>
                <a:gd name="T17" fmla="*/ 224 h 304"/>
                <a:gd name="T18" fmla="*/ 172 w 246"/>
                <a:gd name="T19" fmla="*/ 13 h 304"/>
                <a:gd name="T20" fmla="*/ 140 w 246"/>
                <a:gd name="T21" fmla="*/ 53 h 304"/>
                <a:gd name="T22" fmla="*/ 157 w 246"/>
                <a:gd name="T23" fmla="*/ 126 h 304"/>
                <a:gd name="T24" fmla="*/ 143 w 246"/>
                <a:gd name="T25" fmla="*/ 117 h 304"/>
                <a:gd name="T26" fmla="*/ 172 w 246"/>
                <a:gd name="T27" fmla="*/ 304 h 304"/>
                <a:gd name="T28" fmla="*/ 144 w 246"/>
                <a:gd name="T29" fmla="*/ 235 h 304"/>
                <a:gd name="T30" fmla="*/ 172 w 246"/>
                <a:gd name="T31" fmla="*/ 304 h 304"/>
                <a:gd name="T32" fmla="*/ 162 w 246"/>
                <a:gd name="T33" fmla="*/ 213 h 304"/>
                <a:gd name="T34" fmla="*/ 172 w 246"/>
                <a:gd name="T35" fmla="*/ 224 h 304"/>
                <a:gd name="T36" fmla="*/ 140 w 246"/>
                <a:gd name="T37" fmla="*/ 0 h 304"/>
                <a:gd name="T38" fmla="*/ 102 w 246"/>
                <a:gd name="T39" fmla="*/ 0 h 304"/>
                <a:gd name="T40" fmla="*/ 140 w 246"/>
                <a:gd name="T41" fmla="*/ 116 h 304"/>
                <a:gd name="T42" fmla="*/ 102 w 246"/>
                <a:gd name="T43" fmla="*/ 53 h 304"/>
                <a:gd name="T44" fmla="*/ 102 w 246"/>
                <a:gd name="T45" fmla="*/ 239 h 304"/>
                <a:gd name="T46" fmla="*/ 140 w 246"/>
                <a:gd name="T47" fmla="*/ 203 h 304"/>
                <a:gd name="T48" fmla="*/ 140 w 246"/>
                <a:gd name="T49" fmla="*/ 230 h 304"/>
                <a:gd name="T50" fmla="*/ 106 w 246"/>
                <a:gd name="T51" fmla="*/ 179 h 304"/>
                <a:gd name="T52" fmla="*/ 102 w 246"/>
                <a:gd name="T53" fmla="*/ 170 h 304"/>
                <a:gd name="T54" fmla="*/ 102 w 246"/>
                <a:gd name="T55" fmla="*/ 141 h 304"/>
                <a:gd name="T56" fmla="*/ 102 w 246"/>
                <a:gd name="T57" fmla="*/ 0 h 304"/>
                <a:gd name="T58" fmla="*/ 86 w 246"/>
                <a:gd name="T59" fmla="*/ 0 h 304"/>
                <a:gd name="T60" fmla="*/ 102 w 246"/>
                <a:gd name="T61" fmla="*/ 127 h 304"/>
                <a:gd name="T62" fmla="*/ 86 w 246"/>
                <a:gd name="T63" fmla="*/ 53 h 304"/>
                <a:gd name="T64" fmla="*/ 86 w 246"/>
                <a:gd name="T65" fmla="*/ 173 h 304"/>
                <a:gd name="T66" fmla="*/ 93 w 246"/>
                <a:gd name="T67" fmla="*/ 239 h 304"/>
                <a:gd name="T68" fmla="*/ 102 w 246"/>
                <a:gd name="T69" fmla="*/ 141 h 304"/>
                <a:gd name="T70" fmla="*/ 102 w 246"/>
                <a:gd name="T71" fmla="*/ 141 h 304"/>
                <a:gd name="T72" fmla="*/ 86 w 246"/>
                <a:gd name="T73" fmla="*/ 13 h 304"/>
                <a:gd name="T74" fmla="*/ 16 w 246"/>
                <a:gd name="T75" fmla="*/ 33 h 304"/>
                <a:gd name="T76" fmla="*/ 86 w 246"/>
                <a:gd name="T77" fmla="*/ 144 h 304"/>
                <a:gd name="T78" fmla="*/ 39 w 246"/>
                <a:gd name="T79" fmla="*/ 169 h 304"/>
                <a:gd name="T80" fmla="*/ 41 w 246"/>
                <a:gd name="T81" fmla="*/ 193 h 304"/>
                <a:gd name="T82" fmla="*/ 48 w 246"/>
                <a:gd name="T83" fmla="*/ 183 h 304"/>
                <a:gd name="T84" fmla="*/ 66 w 246"/>
                <a:gd name="T85" fmla="*/ 173 h 304"/>
                <a:gd name="T86" fmla="*/ 50 w 246"/>
                <a:gd name="T87" fmla="*/ 256 h 304"/>
                <a:gd name="T88" fmla="*/ 64 w 246"/>
                <a:gd name="T89" fmla="*/ 234 h 304"/>
                <a:gd name="T90" fmla="*/ 86 w 246"/>
                <a:gd name="T91" fmla="*/ 304 h 304"/>
                <a:gd name="T92" fmla="*/ 0 w 246"/>
                <a:gd name="T93" fmla="*/ 4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304">
                  <a:moveTo>
                    <a:pt x="172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0"/>
                    <a:pt x="172" y="0"/>
                    <a:pt x="172" y="0"/>
                  </a:cubicBezTo>
                  <a:close/>
                  <a:moveTo>
                    <a:pt x="172" y="53"/>
                  </a:moveTo>
                  <a:cubicBezTo>
                    <a:pt x="246" y="53"/>
                    <a:pt x="246" y="53"/>
                    <a:pt x="246" y="5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6" y="285"/>
                    <a:pt x="227" y="304"/>
                    <a:pt x="204" y="304"/>
                  </a:cubicBezTo>
                  <a:cubicBezTo>
                    <a:pt x="172" y="304"/>
                    <a:pt x="172" y="304"/>
                    <a:pt x="172" y="304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4" y="239"/>
                    <a:pt x="175" y="238"/>
                    <a:pt x="177" y="238"/>
                  </a:cubicBezTo>
                  <a:cubicBezTo>
                    <a:pt x="185" y="234"/>
                    <a:pt x="192" y="228"/>
                    <a:pt x="197" y="220"/>
                  </a:cubicBezTo>
                  <a:cubicBezTo>
                    <a:pt x="204" y="209"/>
                    <a:pt x="207" y="197"/>
                    <a:pt x="207" y="184"/>
                  </a:cubicBezTo>
                  <a:cubicBezTo>
                    <a:pt x="207" y="165"/>
                    <a:pt x="200" y="156"/>
                    <a:pt x="187" y="156"/>
                  </a:cubicBezTo>
                  <a:cubicBezTo>
                    <a:pt x="183" y="156"/>
                    <a:pt x="179" y="157"/>
                    <a:pt x="174" y="160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72" y="53"/>
                    <a:pt x="172" y="53"/>
                    <a:pt x="172" y="53"/>
                  </a:cubicBezTo>
                  <a:close/>
                  <a:moveTo>
                    <a:pt x="172" y="224"/>
                  </a:moveTo>
                  <a:cubicBezTo>
                    <a:pt x="177" y="223"/>
                    <a:pt x="181" y="219"/>
                    <a:pt x="184" y="210"/>
                  </a:cubicBezTo>
                  <a:cubicBezTo>
                    <a:pt x="188" y="202"/>
                    <a:pt x="190" y="193"/>
                    <a:pt x="190" y="185"/>
                  </a:cubicBezTo>
                  <a:cubicBezTo>
                    <a:pt x="190" y="177"/>
                    <a:pt x="188" y="172"/>
                    <a:pt x="185" y="169"/>
                  </a:cubicBezTo>
                  <a:cubicBezTo>
                    <a:pt x="184" y="168"/>
                    <a:pt x="183" y="167"/>
                    <a:pt x="182" y="167"/>
                  </a:cubicBezTo>
                  <a:cubicBezTo>
                    <a:pt x="180" y="167"/>
                    <a:pt x="178" y="168"/>
                    <a:pt x="176" y="168"/>
                  </a:cubicBezTo>
                  <a:cubicBezTo>
                    <a:pt x="174" y="169"/>
                    <a:pt x="173" y="169"/>
                    <a:pt x="172" y="170"/>
                  </a:cubicBezTo>
                  <a:lnTo>
                    <a:pt x="172" y="224"/>
                  </a:lnTo>
                  <a:close/>
                  <a:moveTo>
                    <a:pt x="140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140" y="53"/>
                  </a:moveTo>
                  <a:cubicBezTo>
                    <a:pt x="172" y="53"/>
                    <a:pt x="172" y="53"/>
                    <a:pt x="172" y="5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2" y="117"/>
                    <a:pt x="141" y="116"/>
                    <a:pt x="140" y="116"/>
                  </a:cubicBezTo>
                  <a:cubicBezTo>
                    <a:pt x="140" y="53"/>
                    <a:pt x="140" y="53"/>
                    <a:pt x="140" y="53"/>
                  </a:cubicBezTo>
                  <a:close/>
                  <a:moveTo>
                    <a:pt x="172" y="304"/>
                  </a:moveTo>
                  <a:cubicBezTo>
                    <a:pt x="140" y="304"/>
                    <a:pt x="140" y="304"/>
                    <a:pt x="140" y="304"/>
                  </a:cubicBezTo>
                  <a:cubicBezTo>
                    <a:pt x="140" y="230"/>
                    <a:pt x="140" y="230"/>
                    <a:pt x="140" y="230"/>
                  </a:cubicBezTo>
                  <a:cubicBezTo>
                    <a:pt x="141" y="232"/>
                    <a:pt x="142" y="233"/>
                    <a:pt x="144" y="235"/>
                  </a:cubicBezTo>
                  <a:cubicBezTo>
                    <a:pt x="148" y="239"/>
                    <a:pt x="153" y="240"/>
                    <a:pt x="160" y="240"/>
                  </a:cubicBezTo>
                  <a:cubicBezTo>
                    <a:pt x="165" y="240"/>
                    <a:pt x="169" y="240"/>
                    <a:pt x="172" y="239"/>
                  </a:cubicBezTo>
                  <a:cubicBezTo>
                    <a:pt x="172" y="304"/>
                    <a:pt x="172" y="304"/>
                    <a:pt x="172" y="304"/>
                  </a:cubicBezTo>
                  <a:close/>
                  <a:moveTo>
                    <a:pt x="172" y="170"/>
                  </a:moveTo>
                  <a:cubicBezTo>
                    <a:pt x="172" y="170"/>
                    <a:pt x="172" y="170"/>
                    <a:pt x="171" y="171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62" y="214"/>
                    <a:pt x="162" y="215"/>
                    <a:pt x="162" y="217"/>
                  </a:cubicBezTo>
                  <a:cubicBezTo>
                    <a:pt x="162" y="222"/>
                    <a:pt x="165" y="224"/>
                    <a:pt x="171" y="224"/>
                  </a:cubicBezTo>
                  <a:cubicBezTo>
                    <a:pt x="171" y="224"/>
                    <a:pt x="172" y="224"/>
                    <a:pt x="172" y="224"/>
                  </a:cubicBezTo>
                  <a:lnTo>
                    <a:pt x="172" y="170"/>
                  </a:lnTo>
                  <a:close/>
                  <a:moveTo>
                    <a:pt x="102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0"/>
                    <a:pt x="102" y="0"/>
                    <a:pt x="102" y="0"/>
                  </a:cubicBezTo>
                  <a:close/>
                  <a:moveTo>
                    <a:pt x="102" y="53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8" y="115"/>
                    <a:pt x="134" y="115"/>
                    <a:pt x="130" y="115"/>
                  </a:cubicBezTo>
                  <a:cubicBezTo>
                    <a:pt x="121" y="115"/>
                    <a:pt x="112" y="119"/>
                    <a:pt x="102" y="127"/>
                  </a:cubicBezTo>
                  <a:cubicBezTo>
                    <a:pt x="102" y="53"/>
                    <a:pt x="102" y="53"/>
                    <a:pt x="102" y="53"/>
                  </a:cubicBezTo>
                  <a:close/>
                  <a:moveTo>
                    <a:pt x="140" y="304"/>
                  </a:moveTo>
                  <a:cubicBezTo>
                    <a:pt x="102" y="304"/>
                    <a:pt x="102" y="304"/>
                    <a:pt x="102" y="304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17" y="239"/>
                    <a:pt x="117" y="239"/>
                    <a:pt x="117" y="239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38" y="213"/>
                    <a:pt x="138" y="216"/>
                    <a:pt x="138" y="219"/>
                  </a:cubicBezTo>
                  <a:cubicBezTo>
                    <a:pt x="138" y="224"/>
                    <a:pt x="139" y="227"/>
                    <a:pt x="140" y="230"/>
                  </a:cubicBezTo>
                  <a:cubicBezTo>
                    <a:pt x="140" y="304"/>
                    <a:pt x="140" y="304"/>
                    <a:pt x="140" y="304"/>
                  </a:cubicBezTo>
                  <a:close/>
                  <a:moveTo>
                    <a:pt x="102" y="197"/>
                  </a:moveTo>
                  <a:cubicBezTo>
                    <a:pt x="106" y="179"/>
                    <a:pt x="106" y="179"/>
                    <a:pt x="106" y="179"/>
                  </a:cubicBezTo>
                  <a:cubicBezTo>
                    <a:pt x="105" y="178"/>
                    <a:pt x="103" y="178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lose/>
                  <a:moveTo>
                    <a:pt x="102" y="170"/>
                  </a:moveTo>
                  <a:cubicBezTo>
                    <a:pt x="104" y="170"/>
                    <a:pt x="106" y="171"/>
                    <a:pt x="107" y="172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2" y="129"/>
                    <a:pt x="107" y="134"/>
                    <a:pt x="102" y="141"/>
                  </a:cubicBezTo>
                  <a:lnTo>
                    <a:pt x="102" y="170"/>
                  </a:lnTo>
                  <a:close/>
                  <a:moveTo>
                    <a:pt x="8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0"/>
                    <a:pt x="86" y="0"/>
                    <a:pt x="86" y="0"/>
                  </a:cubicBezTo>
                  <a:close/>
                  <a:moveTo>
                    <a:pt x="86" y="53"/>
                  </a:moveTo>
                  <a:cubicBezTo>
                    <a:pt x="102" y="53"/>
                    <a:pt x="102" y="53"/>
                    <a:pt x="102" y="53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02" y="128"/>
                    <a:pt x="101" y="128"/>
                    <a:pt x="101" y="129"/>
                  </a:cubicBezTo>
                  <a:cubicBezTo>
                    <a:pt x="96" y="133"/>
                    <a:pt x="91" y="138"/>
                    <a:pt x="86" y="144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102" y="304"/>
                  </a:moveTo>
                  <a:cubicBezTo>
                    <a:pt x="86" y="304"/>
                    <a:pt x="86" y="304"/>
                    <a:pt x="86" y="304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1" y="174"/>
                    <a:pt x="97" y="175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2" y="304"/>
                    <a:pt x="102" y="304"/>
                    <a:pt x="102" y="304"/>
                  </a:cubicBezTo>
                  <a:close/>
                  <a:moveTo>
                    <a:pt x="102" y="141"/>
                  </a:moveTo>
                  <a:cubicBezTo>
                    <a:pt x="97" y="147"/>
                    <a:pt x="92" y="156"/>
                    <a:pt x="87" y="166"/>
                  </a:cubicBezTo>
                  <a:cubicBezTo>
                    <a:pt x="92" y="167"/>
                    <a:pt x="97" y="168"/>
                    <a:pt x="102" y="170"/>
                  </a:cubicBezTo>
                  <a:lnTo>
                    <a:pt x="102" y="141"/>
                  </a:lnTo>
                  <a:close/>
                  <a:moveTo>
                    <a:pt x="4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13"/>
                    <a:pt x="16" y="22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44"/>
                    <a:pt x="25" y="53"/>
                    <a:pt x="3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1" y="150"/>
                    <a:pt x="77" y="156"/>
                    <a:pt x="72" y="164"/>
                  </a:cubicBezTo>
                  <a:cubicBezTo>
                    <a:pt x="68" y="163"/>
                    <a:pt x="66" y="163"/>
                    <a:pt x="63" y="163"/>
                  </a:cubicBezTo>
                  <a:cubicBezTo>
                    <a:pt x="54" y="163"/>
                    <a:pt x="46" y="165"/>
                    <a:pt x="39" y="169"/>
                  </a:cubicBezTo>
                  <a:cubicBezTo>
                    <a:pt x="33" y="173"/>
                    <a:pt x="29" y="178"/>
                    <a:pt x="29" y="184"/>
                  </a:cubicBezTo>
                  <a:cubicBezTo>
                    <a:pt x="29" y="187"/>
                    <a:pt x="30" y="189"/>
                    <a:pt x="32" y="191"/>
                  </a:cubicBezTo>
                  <a:cubicBezTo>
                    <a:pt x="34" y="192"/>
                    <a:pt x="37" y="193"/>
                    <a:pt x="41" y="193"/>
                  </a:cubicBezTo>
                  <a:cubicBezTo>
                    <a:pt x="43" y="193"/>
                    <a:pt x="45" y="193"/>
                    <a:pt x="46" y="192"/>
                  </a:cubicBezTo>
                  <a:cubicBezTo>
                    <a:pt x="48" y="190"/>
                    <a:pt x="49" y="189"/>
                    <a:pt x="49" y="187"/>
                  </a:cubicBezTo>
                  <a:cubicBezTo>
                    <a:pt x="49" y="186"/>
                    <a:pt x="49" y="184"/>
                    <a:pt x="48" y="183"/>
                  </a:cubicBezTo>
                  <a:cubicBezTo>
                    <a:pt x="48" y="182"/>
                    <a:pt x="47" y="182"/>
                    <a:pt x="47" y="182"/>
                  </a:cubicBezTo>
                  <a:cubicBezTo>
                    <a:pt x="48" y="179"/>
                    <a:pt x="50" y="177"/>
                    <a:pt x="54" y="175"/>
                  </a:cubicBezTo>
                  <a:cubicBezTo>
                    <a:pt x="57" y="174"/>
                    <a:pt x="61" y="173"/>
                    <a:pt x="66" y="173"/>
                  </a:cubicBezTo>
                  <a:cubicBezTo>
                    <a:pt x="63" y="179"/>
                    <a:pt x="59" y="186"/>
                    <a:pt x="56" y="192"/>
                  </a:cubicBezTo>
                  <a:cubicBezTo>
                    <a:pt x="47" y="213"/>
                    <a:pt x="42" y="229"/>
                    <a:pt x="42" y="241"/>
                  </a:cubicBezTo>
                  <a:cubicBezTo>
                    <a:pt x="42" y="248"/>
                    <a:pt x="45" y="253"/>
                    <a:pt x="50" y="256"/>
                  </a:cubicBezTo>
                  <a:cubicBezTo>
                    <a:pt x="53" y="258"/>
                    <a:pt x="58" y="258"/>
                    <a:pt x="64" y="258"/>
                  </a:cubicBezTo>
                  <a:cubicBezTo>
                    <a:pt x="63" y="256"/>
                    <a:pt x="62" y="253"/>
                    <a:pt x="62" y="249"/>
                  </a:cubicBezTo>
                  <a:cubicBezTo>
                    <a:pt x="62" y="245"/>
                    <a:pt x="62" y="240"/>
                    <a:pt x="64" y="234"/>
                  </a:cubicBezTo>
                  <a:cubicBezTo>
                    <a:pt x="67" y="215"/>
                    <a:pt x="74" y="195"/>
                    <a:pt x="84" y="173"/>
                  </a:cubicBezTo>
                  <a:cubicBezTo>
                    <a:pt x="84" y="173"/>
                    <a:pt x="85" y="173"/>
                    <a:pt x="86" y="173"/>
                  </a:cubicBezTo>
                  <a:cubicBezTo>
                    <a:pt x="86" y="304"/>
                    <a:pt x="86" y="304"/>
                    <a:pt x="86" y="304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18" y="304"/>
                    <a:pt x="0" y="285"/>
                    <a:pt x="0" y="26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1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48">
              <a:extLst>
                <a:ext uri="{FF2B5EF4-FFF2-40B4-BE49-F238E27FC236}">
                  <a16:creationId xmlns:a16="http://schemas.microsoft.com/office/drawing/2014/main" id="{290B5183-3932-4EA3-B07B-E7B7509E54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8513" y="1901825"/>
              <a:ext cx="717550" cy="722313"/>
            </a:xfrm>
            <a:custGeom>
              <a:avLst/>
              <a:gdLst>
                <a:gd name="T0" fmla="*/ 358 w 375"/>
                <a:gd name="T1" fmla="*/ 317 h 378"/>
                <a:gd name="T2" fmla="*/ 375 w 375"/>
                <a:gd name="T3" fmla="*/ 101 h 378"/>
                <a:gd name="T4" fmla="*/ 358 w 375"/>
                <a:gd name="T5" fmla="*/ 102 h 378"/>
                <a:gd name="T6" fmla="*/ 358 w 375"/>
                <a:gd name="T7" fmla="*/ 222 h 378"/>
                <a:gd name="T8" fmla="*/ 325 w 375"/>
                <a:gd name="T9" fmla="*/ 259 h 378"/>
                <a:gd name="T10" fmla="*/ 301 w 375"/>
                <a:gd name="T11" fmla="*/ 378 h 378"/>
                <a:gd name="T12" fmla="*/ 301 w 375"/>
                <a:gd name="T13" fmla="*/ 378 h 378"/>
                <a:gd name="T14" fmla="*/ 301 w 375"/>
                <a:gd name="T15" fmla="*/ 22 h 378"/>
                <a:gd name="T16" fmla="*/ 291 w 375"/>
                <a:gd name="T17" fmla="*/ 42 h 378"/>
                <a:gd name="T18" fmla="*/ 301 w 375"/>
                <a:gd name="T19" fmla="*/ 73 h 378"/>
                <a:gd name="T20" fmla="*/ 289 w 375"/>
                <a:gd name="T21" fmla="*/ 173 h 378"/>
                <a:gd name="T22" fmla="*/ 301 w 375"/>
                <a:gd name="T23" fmla="*/ 284 h 378"/>
                <a:gd name="T24" fmla="*/ 301 w 375"/>
                <a:gd name="T25" fmla="*/ 284 h 378"/>
                <a:gd name="T26" fmla="*/ 279 w 375"/>
                <a:gd name="T27" fmla="*/ 334 h 378"/>
                <a:gd name="T28" fmla="*/ 242 w 375"/>
                <a:gd name="T29" fmla="*/ 53 h 378"/>
                <a:gd name="T30" fmla="*/ 279 w 375"/>
                <a:gd name="T31" fmla="*/ 30 h 378"/>
                <a:gd name="T32" fmla="*/ 279 w 375"/>
                <a:gd name="T33" fmla="*/ 73 h 378"/>
                <a:gd name="T34" fmla="*/ 279 w 375"/>
                <a:gd name="T35" fmla="*/ 173 h 378"/>
                <a:gd name="T36" fmla="*/ 242 w 375"/>
                <a:gd name="T37" fmla="*/ 317 h 378"/>
                <a:gd name="T38" fmla="*/ 276 w 375"/>
                <a:gd name="T39" fmla="*/ 359 h 378"/>
                <a:gd name="T40" fmla="*/ 242 w 375"/>
                <a:gd name="T41" fmla="*/ 31 h 378"/>
                <a:gd name="T42" fmla="*/ 242 w 375"/>
                <a:gd name="T43" fmla="*/ 64 h 378"/>
                <a:gd name="T44" fmla="*/ 194 w 375"/>
                <a:gd name="T45" fmla="*/ 173 h 378"/>
                <a:gd name="T46" fmla="*/ 240 w 375"/>
                <a:gd name="T47" fmla="*/ 286 h 378"/>
                <a:gd name="T48" fmla="*/ 240 w 375"/>
                <a:gd name="T49" fmla="*/ 241 h 378"/>
                <a:gd name="T50" fmla="*/ 186 w 375"/>
                <a:gd name="T51" fmla="*/ 213 h 378"/>
                <a:gd name="T52" fmla="*/ 134 w 375"/>
                <a:gd name="T53" fmla="*/ 64 h 378"/>
                <a:gd name="T54" fmla="*/ 186 w 375"/>
                <a:gd name="T55" fmla="*/ 0 h 378"/>
                <a:gd name="T56" fmla="*/ 181 w 375"/>
                <a:gd name="T57" fmla="*/ 173 h 378"/>
                <a:gd name="T58" fmla="*/ 186 w 375"/>
                <a:gd name="T59" fmla="*/ 229 h 378"/>
                <a:gd name="T60" fmla="*/ 186 w 375"/>
                <a:gd name="T61" fmla="*/ 258 h 378"/>
                <a:gd name="T62" fmla="*/ 186 w 375"/>
                <a:gd name="T63" fmla="*/ 286 h 378"/>
                <a:gd name="T64" fmla="*/ 134 w 375"/>
                <a:gd name="T65" fmla="*/ 5 h 378"/>
                <a:gd name="T66" fmla="*/ 134 w 375"/>
                <a:gd name="T67" fmla="*/ 53 h 378"/>
                <a:gd name="T68" fmla="*/ 96 w 375"/>
                <a:gd name="T69" fmla="*/ 30 h 378"/>
                <a:gd name="T70" fmla="*/ 96 w 375"/>
                <a:gd name="T71" fmla="*/ 102 h 378"/>
                <a:gd name="T72" fmla="*/ 132 w 375"/>
                <a:gd name="T73" fmla="*/ 213 h 378"/>
                <a:gd name="T74" fmla="*/ 132 w 375"/>
                <a:gd name="T75" fmla="*/ 258 h 378"/>
                <a:gd name="T76" fmla="*/ 134 w 375"/>
                <a:gd name="T77" fmla="*/ 286 h 378"/>
                <a:gd name="T78" fmla="*/ 96 w 375"/>
                <a:gd name="T79" fmla="*/ 246 h 378"/>
                <a:gd name="T80" fmla="*/ 99 w 375"/>
                <a:gd name="T81" fmla="*/ 334 h 378"/>
                <a:gd name="T82" fmla="*/ 84 w 375"/>
                <a:gd name="T83" fmla="*/ 42 h 378"/>
                <a:gd name="T84" fmla="*/ 96 w 375"/>
                <a:gd name="T85" fmla="*/ 14 h 378"/>
                <a:gd name="T86" fmla="*/ 96 w 375"/>
                <a:gd name="T87" fmla="*/ 173 h 378"/>
                <a:gd name="T88" fmla="*/ 96 w 375"/>
                <a:gd name="T89" fmla="*/ 272 h 378"/>
                <a:gd name="T90" fmla="*/ 96 w 375"/>
                <a:gd name="T91" fmla="*/ 334 h 378"/>
                <a:gd name="T92" fmla="*/ 96 w 375"/>
                <a:gd name="T93" fmla="*/ 334 h 378"/>
                <a:gd name="T94" fmla="*/ 75 w 375"/>
                <a:gd name="T95" fmla="*/ 73 h 378"/>
                <a:gd name="T96" fmla="*/ 18 w 375"/>
                <a:gd name="T97" fmla="*/ 317 h 378"/>
                <a:gd name="T98" fmla="*/ 75 w 375"/>
                <a:gd name="T99" fmla="*/ 334 h 378"/>
                <a:gd name="T100" fmla="*/ 75 w 375"/>
                <a:gd name="T101" fmla="*/ 334 h 378"/>
                <a:gd name="T102" fmla="*/ 18 w 375"/>
                <a:gd name="T103" fmla="*/ 164 h 378"/>
                <a:gd name="T104" fmla="*/ 0 w 375"/>
                <a:gd name="T105" fmla="*/ 151 h 378"/>
                <a:gd name="T106" fmla="*/ 18 w 375"/>
                <a:gd name="T107" fmla="*/ 222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5" h="378">
                  <a:moveTo>
                    <a:pt x="358" y="317"/>
                  </a:moveTo>
                  <a:cubicBezTo>
                    <a:pt x="358" y="222"/>
                    <a:pt x="358" y="222"/>
                    <a:pt x="358" y="222"/>
                  </a:cubicBezTo>
                  <a:cubicBezTo>
                    <a:pt x="360" y="226"/>
                    <a:pt x="362" y="231"/>
                    <a:pt x="362" y="236"/>
                  </a:cubicBezTo>
                  <a:cubicBezTo>
                    <a:pt x="362" y="317"/>
                    <a:pt x="362" y="317"/>
                    <a:pt x="362" y="317"/>
                  </a:cubicBezTo>
                  <a:cubicBezTo>
                    <a:pt x="358" y="317"/>
                    <a:pt x="358" y="317"/>
                    <a:pt x="358" y="317"/>
                  </a:cubicBezTo>
                  <a:close/>
                  <a:moveTo>
                    <a:pt x="358" y="164"/>
                  </a:moveTo>
                  <a:cubicBezTo>
                    <a:pt x="358" y="102"/>
                    <a:pt x="358" y="102"/>
                    <a:pt x="358" y="102"/>
                  </a:cubicBezTo>
                  <a:cubicBezTo>
                    <a:pt x="358" y="101"/>
                    <a:pt x="359" y="101"/>
                    <a:pt x="360" y="101"/>
                  </a:cubicBezTo>
                  <a:cubicBezTo>
                    <a:pt x="369" y="97"/>
                    <a:pt x="369" y="97"/>
                    <a:pt x="369" y="97"/>
                  </a:cubicBezTo>
                  <a:cubicBezTo>
                    <a:pt x="372" y="96"/>
                    <a:pt x="375" y="98"/>
                    <a:pt x="375" y="101"/>
                  </a:cubicBezTo>
                  <a:cubicBezTo>
                    <a:pt x="375" y="151"/>
                    <a:pt x="375" y="151"/>
                    <a:pt x="375" y="151"/>
                  </a:cubicBezTo>
                  <a:cubicBezTo>
                    <a:pt x="375" y="154"/>
                    <a:pt x="372" y="159"/>
                    <a:pt x="369" y="160"/>
                  </a:cubicBezTo>
                  <a:cubicBezTo>
                    <a:pt x="360" y="164"/>
                    <a:pt x="360" y="164"/>
                    <a:pt x="360" y="164"/>
                  </a:cubicBezTo>
                  <a:cubicBezTo>
                    <a:pt x="359" y="164"/>
                    <a:pt x="358" y="164"/>
                    <a:pt x="358" y="164"/>
                  </a:cubicBezTo>
                  <a:close/>
                  <a:moveTo>
                    <a:pt x="358" y="102"/>
                  </a:moveTo>
                  <a:cubicBezTo>
                    <a:pt x="358" y="164"/>
                    <a:pt x="358" y="164"/>
                    <a:pt x="358" y="164"/>
                  </a:cubicBezTo>
                  <a:cubicBezTo>
                    <a:pt x="355" y="164"/>
                    <a:pt x="353" y="162"/>
                    <a:pt x="353" y="159"/>
                  </a:cubicBezTo>
                  <a:cubicBezTo>
                    <a:pt x="353" y="110"/>
                    <a:pt x="353" y="110"/>
                    <a:pt x="353" y="110"/>
                  </a:cubicBezTo>
                  <a:cubicBezTo>
                    <a:pt x="353" y="107"/>
                    <a:pt x="355" y="104"/>
                    <a:pt x="358" y="102"/>
                  </a:cubicBezTo>
                  <a:close/>
                  <a:moveTo>
                    <a:pt x="358" y="222"/>
                  </a:moveTo>
                  <a:cubicBezTo>
                    <a:pt x="353" y="216"/>
                    <a:pt x="345" y="211"/>
                    <a:pt x="337" y="211"/>
                  </a:cubicBezTo>
                  <a:cubicBezTo>
                    <a:pt x="337" y="73"/>
                    <a:pt x="337" y="73"/>
                    <a:pt x="337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14" y="234"/>
                    <a:pt x="325" y="245"/>
                    <a:pt x="325" y="259"/>
                  </a:cubicBezTo>
                  <a:cubicBezTo>
                    <a:pt x="325" y="272"/>
                    <a:pt x="314" y="284"/>
                    <a:pt x="301" y="284"/>
                  </a:cubicBezTo>
                  <a:cubicBezTo>
                    <a:pt x="301" y="317"/>
                    <a:pt x="301" y="317"/>
                    <a:pt x="301" y="317"/>
                  </a:cubicBezTo>
                  <a:cubicBezTo>
                    <a:pt x="358" y="317"/>
                    <a:pt x="358" y="317"/>
                    <a:pt x="358" y="317"/>
                  </a:cubicBezTo>
                  <a:cubicBezTo>
                    <a:pt x="358" y="222"/>
                    <a:pt x="358" y="222"/>
                    <a:pt x="358" y="222"/>
                  </a:cubicBezTo>
                  <a:close/>
                  <a:moveTo>
                    <a:pt x="301" y="378"/>
                  </a:moveTo>
                  <a:cubicBezTo>
                    <a:pt x="301" y="334"/>
                    <a:pt x="301" y="334"/>
                    <a:pt x="301" y="334"/>
                  </a:cubicBezTo>
                  <a:cubicBezTo>
                    <a:pt x="325" y="334"/>
                    <a:pt x="325" y="334"/>
                    <a:pt x="325" y="334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25" y="369"/>
                    <a:pt x="316" y="378"/>
                    <a:pt x="306" y="378"/>
                  </a:cubicBezTo>
                  <a:cubicBezTo>
                    <a:pt x="301" y="378"/>
                    <a:pt x="301" y="378"/>
                    <a:pt x="301" y="378"/>
                  </a:cubicBezTo>
                  <a:close/>
                  <a:moveTo>
                    <a:pt x="301" y="64"/>
                  </a:moveTo>
                  <a:cubicBezTo>
                    <a:pt x="301" y="22"/>
                    <a:pt x="301" y="22"/>
                    <a:pt x="301" y="22"/>
                  </a:cubicBezTo>
                  <a:cubicBezTo>
                    <a:pt x="323" y="33"/>
                    <a:pt x="337" y="48"/>
                    <a:pt x="337" y="64"/>
                  </a:cubicBezTo>
                  <a:lnTo>
                    <a:pt x="301" y="64"/>
                  </a:lnTo>
                  <a:close/>
                  <a:moveTo>
                    <a:pt x="301" y="22"/>
                  </a:moveTo>
                  <a:cubicBezTo>
                    <a:pt x="301" y="64"/>
                    <a:pt x="301" y="64"/>
                    <a:pt x="301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86" y="54"/>
                    <a:pt x="291" y="48"/>
                    <a:pt x="291" y="42"/>
                  </a:cubicBezTo>
                  <a:cubicBezTo>
                    <a:pt x="291" y="35"/>
                    <a:pt x="286" y="30"/>
                    <a:pt x="279" y="30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87" y="16"/>
                    <a:pt x="294" y="19"/>
                    <a:pt x="301" y="22"/>
                  </a:cubicBezTo>
                  <a:close/>
                  <a:moveTo>
                    <a:pt x="301" y="73"/>
                  </a:move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292" y="234"/>
                    <a:pt x="284" y="239"/>
                    <a:pt x="279" y="246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89" y="173"/>
                    <a:pt x="289" y="173"/>
                    <a:pt x="289" y="173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301" y="73"/>
                    <a:pt x="301" y="73"/>
                    <a:pt x="301" y="73"/>
                  </a:cubicBezTo>
                  <a:close/>
                  <a:moveTo>
                    <a:pt x="301" y="284"/>
                  </a:moveTo>
                  <a:cubicBezTo>
                    <a:pt x="301" y="317"/>
                    <a:pt x="301" y="317"/>
                    <a:pt x="301" y="317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79" y="272"/>
                    <a:pt x="279" y="272"/>
                    <a:pt x="279" y="272"/>
                  </a:cubicBezTo>
                  <a:cubicBezTo>
                    <a:pt x="284" y="279"/>
                    <a:pt x="292" y="284"/>
                    <a:pt x="301" y="284"/>
                  </a:cubicBezTo>
                  <a:cubicBezTo>
                    <a:pt x="301" y="284"/>
                    <a:pt x="301" y="284"/>
                    <a:pt x="301" y="284"/>
                  </a:cubicBezTo>
                  <a:close/>
                  <a:moveTo>
                    <a:pt x="301" y="334"/>
                  </a:moveTo>
                  <a:cubicBezTo>
                    <a:pt x="301" y="378"/>
                    <a:pt x="301" y="378"/>
                    <a:pt x="301" y="378"/>
                  </a:cubicBezTo>
                  <a:cubicBezTo>
                    <a:pt x="295" y="378"/>
                    <a:pt x="295" y="378"/>
                    <a:pt x="295" y="378"/>
                  </a:cubicBezTo>
                  <a:cubicBezTo>
                    <a:pt x="289" y="378"/>
                    <a:pt x="283" y="375"/>
                    <a:pt x="279" y="369"/>
                  </a:cubicBezTo>
                  <a:cubicBezTo>
                    <a:pt x="279" y="334"/>
                    <a:pt x="279" y="334"/>
                    <a:pt x="279" y="334"/>
                  </a:cubicBezTo>
                  <a:lnTo>
                    <a:pt x="301" y="334"/>
                  </a:lnTo>
                  <a:close/>
                  <a:moveTo>
                    <a:pt x="245" y="30"/>
                  </a:moveTo>
                  <a:cubicBezTo>
                    <a:pt x="251" y="30"/>
                    <a:pt x="257" y="35"/>
                    <a:pt x="257" y="42"/>
                  </a:cubicBezTo>
                  <a:cubicBezTo>
                    <a:pt x="257" y="48"/>
                    <a:pt x="251" y="54"/>
                    <a:pt x="245" y="54"/>
                  </a:cubicBezTo>
                  <a:cubicBezTo>
                    <a:pt x="244" y="54"/>
                    <a:pt x="243" y="54"/>
                    <a:pt x="242" y="53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3" y="54"/>
                    <a:pt x="268" y="48"/>
                    <a:pt x="268" y="42"/>
                  </a:cubicBezTo>
                  <a:cubicBezTo>
                    <a:pt x="268" y="35"/>
                    <a:pt x="273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68" y="10"/>
                    <a:pt x="255" y="7"/>
                    <a:pt x="242" y="5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3" y="30"/>
                    <a:pt x="244" y="30"/>
                    <a:pt x="245" y="30"/>
                  </a:cubicBezTo>
                  <a:close/>
                  <a:moveTo>
                    <a:pt x="279" y="73"/>
                  </a:moveTo>
                  <a:cubicBezTo>
                    <a:pt x="279" y="102"/>
                    <a:pt x="279" y="102"/>
                    <a:pt x="279" y="102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79" y="73"/>
                    <a:pt x="279" y="73"/>
                    <a:pt x="279" y="73"/>
                  </a:cubicBezTo>
                  <a:close/>
                  <a:moveTo>
                    <a:pt x="279" y="173"/>
                  </a:moveTo>
                  <a:cubicBezTo>
                    <a:pt x="279" y="246"/>
                    <a:pt x="279" y="246"/>
                    <a:pt x="279" y="246"/>
                  </a:cubicBezTo>
                  <a:cubicBezTo>
                    <a:pt x="277" y="250"/>
                    <a:pt x="276" y="254"/>
                    <a:pt x="276" y="259"/>
                  </a:cubicBezTo>
                  <a:cubicBezTo>
                    <a:pt x="276" y="263"/>
                    <a:pt x="277" y="268"/>
                    <a:pt x="279" y="272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79" y="173"/>
                    <a:pt x="279" y="173"/>
                    <a:pt x="279" y="173"/>
                  </a:cubicBezTo>
                  <a:close/>
                  <a:moveTo>
                    <a:pt x="279" y="334"/>
                  </a:moveTo>
                  <a:cubicBezTo>
                    <a:pt x="279" y="369"/>
                    <a:pt x="279" y="369"/>
                    <a:pt x="279" y="369"/>
                  </a:cubicBezTo>
                  <a:cubicBezTo>
                    <a:pt x="277" y="366"/>
                    <a:pt x="276" y="363"/>
                    <a:pt x="276" y="359"/>
                  </a:cubicBezTo>
                  <a:cubicBezTo>
                    <a:pt x="276" y="334"/>
                    <a:pt x="276" y="334"/>
                    <a:pt x="276" y="334"/>
                  </a:cubicBezTo>
                  <a:lnTo>
                    <a:pt x="279" y="334"/>
                  </a:lnTo>
                  <a:close/>
                  <a:moveTo>
                    <a:pt x="242" y="53"/>
                  </a:moveTo>
                  <a:cubicBezTo>
                    <a:pt x="237" y="52"/>
                    <a:pt x="233" y="47"/>
                    <a:pt x="233" y="42"/>
                  </a:cubicBezTo>
                  <a:cubicBezTo>
                    <a:pt x="233" y="37"/>
                    <a:pt x="237" y="32"/>
                    <a:pt x="242" y="31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25" y="2"/>
                    <a:pt x="207" y="0"/>
                    <a:pt x="188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42" y="53"/>
                    <a:pt x="242" y="53"/>
                    <a:pt x="242" y="53"/>
                  </a:cubicBezTo>
                  <a:close/>
                  <a:moveTo>
                    <a:pt x="242" y="73"/>
                  </a:moveTo>
                  <a:cubicBezTo>
                    <a:pt x="242" y="102"/>
                    <a:pt x="242" y="102"/>
                    <a:pt x="242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94" y="173"/>
                    <a:pt x="194" y="173"/>
                    <a:pt x="194" y="173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286"/>
                    <a:pt x="186" y="286"/>
                    <a:pt x="186" y="286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69"/>
                    <a:pt x="240" y="269"/>
                    <a:pt x="240" y="269"/>
                  </a:cubicBezTo>
                  <a:cubicBezTo>
                    <a:pt x="186" y="269"/>
                    <a:pt x="186" y="269"/>
                    <a:pt x="186" y="269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240" y="258"/>
                    <a:pt x="240" y="258"/>
                    <a:pt x="240" y="258"/>
                  </a:cubicBezTo>
                  <a:cubicBezTo>
                    <a:pt x="240" y="241"/>
                    <a:pt x="240" y="241"/>
                    <a:pt x="240" y="241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86" y="229"/>
                    <a:pt x="186" y="229"/>
                    <a:pt x="186" y="229"/>
                  </a:cubicBezTo>
                  <a:cubicBezTo>
                    <a:pt x="240" y="229"/>
                    <a:pt x="240" y="229"/>
                    <a:pt x="240" y="229"/>
                  </a:cubicBezTo>
                  <a:cubicBezTo>
                    <a:pt x="240" y="213"/>
                    <a:pt x="240" y="213"/>
                    <a:pt x="240" y="213"/>
                  </a:cubicBezTo>
                  <a:cubicBezTo>
                    <a:pt x="186" y="213"/>
                    <a:pt x="186" y="213"/>
                    <a:pt x="186" y="213"/>
                  </a:cubicBezTo>
                  <a:cubicBezTo>
                    <a:pt x="186" y="73"/>
                    <a:pt x="186" y="73"/>
                    <a:pt x="186" y="73"/>
                  </a:cubicBezTo>
                  <a:lnTo>
                    <a:pt x="242" y="73"/>
                  </a:lnTo>
                  <a:close/>
                  <a:moveTo>
                    <a:pt x="186" y="0"/>
                  </a:moveTo>
                  <a:cubicBezTo>
                    <a:pt x="186" y="64"/>
                    <a:pt x="186" y="64"/>
                    <a:pt x="186" y="64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8" y="52"/>
                    <a:pt x="142" y="47"/>
                    <a:pt x="142" y="42"/>
                  </a:cubicBezTo>
                  <a:cubicBezTo>
                    <a:pt x="142" y="37"/>
                    <a:pt x="138" y="32"/>
                    <a:pt x="134" y="31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50" y="2"/>
                    <a:pt x="168" y="1"/>
                    <a:pt x="186" y="0"/>
                  </a:cubicBezTo>
                  <a:close/>
                  <a:moveTo>
                    <a:pt x="186" y="73"/>
                  </a:moveTo>
                  <a:cubicBezTo>
                    <a:pt x="186" y="213"/>
                    <a:pt x="186" y="213"/>
                    <a:pt x="186" y="213"/>
                  </a:cubicBezTo>
                  <a:cubicBezTo>
                    <a:pt x="134" y="213"/>
                    <a:pt x="134" y="213"/>
                    <a:pt x="134" y="213"/>
                  </a:cubicBezTo>
                  <a:cubicBezTo>
                    <a:pt x="134" y="173"/>
                    <a:pt x="134" y="173"/>
                    <a:pt x="134" y="173"/>
                  </a:cubicBezTo>
                  <a:cubicBezTo>
                    <a:pt x="181" y="173"/>
                    <a:pt x="181" y="173"/>
                    <a:pt x="181" y="173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86" y="73"/>
                    <a:pt x="186" y="73"/>
                    <a:pt x="186" y="73"/>
                  </a:cubicBezTo>
                  <a:close/>
                  <a:moveTo>
                    <a:pt x="186" y="229"/>
                  </a:moveTo>
                  <a:cubicBezTo>
                    <a:pt x="186" y="241"/>
                    <a:pt x="186" y="241"/>
                    <a:pt x="186" y="241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86" y="229"/>
                    <a:pt x="186" y="229"/>
                    <a:pt x="186" y="229"/>
                  </a:cubicBezTo>
                  <a:close/>
                  <a:moveTo>
                    <a:pt x="186" y="258"/>
                  </a:moveTo>
                  <a:cubicBezTo>
                    <a:pt x="186" y="269"/>
                    <a:pt x="186" y="269"/>
                    <a:pt x="186" y="269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86" y="258"/>
                    <a:pt x="186" y="258"/>
                    <a:pt x="186" y="258"/>
                  </a:cubicBezTo>
                  <a:close/>
                  <a:moveTo>
                    <a:pt x="186" y="286"/>
                  </a:moveTo>
                  <a:cubicBezTo>
                    <a:pt x="186" y="317"/>
                    <a:pt x="186" y="317"/>
                    <a:pt x="186" y="317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134" y="286"/>
                    <a:pt x="134" y="286"/>
                    <a:pt x="134" y="286"/>
                  </a:cubicBezTo>
                  <a:lnTo>
                    <a:pt x="186" y="286"/>
                  </a:lnTo>
                  <a:close/>
                  <a:moveTo>
                    <a:pt x="134" y="5"/>
                  </a:moveTo>
                  <a:cubicBezTo>
                    <a:pt x="134" y="31"/>
                    <a:pt x="134" y="31"/>
                    <a:pt x="134" y="31"/>
                  </a:cubicBezTo>
                  <a:cubicBezTo>
                    <a:pt x="133" y="30"/>
                    <a:pt x="131" y="30"/>
                    <a:pt x="130" y="30"/>
                  </a:cubicBezTo>
                  <a:cubicBezTo>
                    <a:pt x="124" y="30"/>
                    <a:pt x="118" y="35"/>
                    <a:pt x="118" y="42"/>
                  </a:cubicBezTo>
                  <a:cubicBezTo>
                    <a:pt x="118" y="48"/>
                    <a:pt x="124" y="54"/>
                    <a:pt x="130" y="54"/>
                  </a:cubicBezTo>
                  <a:cubicBezTo>
                    <a:pt x="131" y="54"/>
                    <a:pt x="133" y="54"/>
                    <a:pt x="134" y="53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102" y="54"/>
                    <a:pt x="108" y="48"/>
                    <a:pt x="108" y="42"/>
                  </a:cubicBezTo>
                  <a:cubicBezTo>
                    <a:pt x="108" y="35"/>
                    <a:pt x="102" y="30"/>
                    <a:pt x="96" y="3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7" y="10"/>
                    <a:pt x="120" y="7"/>
                    <a:pt x="134" y="5"/>
                  </a:cubicBezTo>
                  <a:close/>
                  <a:moveTo>
                    <a:pt x="134" y="73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134" y="73"/>
                    <a:pt x="134" y="73"/>
                    <a:pt x="134" y="73"/>
                  </a:cubicBezTo>
                  <a:close/>
                  <a:moveTo>
                    <a:pt x="134" y="173"/>
                  </a:moveTo>
                  <a:cubicBezTo>
                    <a:pt x="134" y="213"/>
                    <a:pt x="134" y="213"/>
                    <a:pt x="134" y="213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2" y="241"/>
                    <a:pt x="132" y="241"/>
                    <a:pt x="132" y="241"/>
                  </a:cubicBezTo>
                  <a:cubicBezTo>
                    <a:pt x="132" y="258"/>
                    <a:pt x="132" y="258"/>
                    <a:pt x="132" y="258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2" y="286"/>
                    <a:pt x="132" y="286"/>
                    <a:pt x="132" y="286"/>
                  </a:cubicBezTo>
                  <a:cubicBezTo>
                    <a:pt x="134" y="286"/>
                    <a:pt x="134" y="286"/>
                    <a:pt x="134" y="286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96" y="317"/>
                    <a:pt x="96" y="317"/>
                    <a:pt x="96" y="317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8" y="268"/>
                    <a:pt x="99" y="264"/>
                    <a:pt x="99" y="259"/>
                  </a:cubicBezTo>
                  <a:cubicBezTo>
                    <a:pt x="99" y="254"/>
                    <a:pt x="98" y="250"/>
                    <a:pt x="96" y="246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134" y="173"/>
                    <a:pt x="134" y="173"/>
                    <a:pt x="134" y="173"/>
                  </a:cubicBezTo>
                  <a:close/>
                  <a:moveTo>
                    <a:pt x="96" y="369"/>
                  </a:moveTo>
                  <a:cubicBezTo>
                    <a:pt x="96" y="334"/>
                    <a:pt x="96" y="334"/>
                    <a:pt x="96" y="334"/>
                  </a:cubicBezTo>
                  <a:cubicBezTo>
                    <a:pt x="99" y="334"/>
                    <a:pt x="99" y="334"/>
                    <a:pt x="99" y="334"/>
                  </a:cubicBezTo>
                  <a:cubicBezTo>
                    <a:pt x="99" y="359"/>
                    <a:pt x="99" y="359"/>
                    <a:pt x="99" y="359"/>
                  </a:cubicBezTo>
                  <a:cubicBezTo>
                    <a:pt x="99" y="363"/>
                    <a:pt x="98" y="366"/>
                    <a:pt x="96" y="369"/>
                  </a:cubicBezTo>
                  <a:close/>
                  <a:moveTo>
                    <a:pt x="96" y="14"/>
                  </a:moveTo>
                  <a:cubicBezTo>
                    <a:pt x="96" y="30"/>
                    <a:pt x="96" y="30"/>
                    <a:pt x="96" y="30"/>
                  </a:cubicBezTo>
                  <a:cubicBezTo>
                    <a:pt x="89" y="30"/>
                    <a:pt x="84" y="35"/>
                    <a:pt x="84" y="42"/>
                  </a:cubicBezTo>
                  <a:cubicBezTo>
                    <a:pt x="84" y="48"/>
                    <a:pt x="89" y="54"/>
                    <a:pt x="96" y="5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9"/>
                    <a:pt x="88" y="16"/>
                    <a:pt x="96" y="14"/>
                  </a:cubicBezTo>
                  <a:close/>
                  <a:moveTo>
                    <a:pt x="96" y="73"/>
                  </a:moveTo>
                  <a:cubicBezTo>
                    <a:pt x="96" y="102"/>
                    <a:pt x="96" y="102"/>
                    <a:pt x="9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246"/>
                    <a:pt x="96" y="246"/>
                    <a:pt x="96" y="246"/>
                  </a:cubicBezTo>
                  <a:cubicBezTo>
                    <a:pt x="91" y="239"/>
                    <a:pt x="84" y="234"/>
                    <a:pt x="75" y="23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96" y="73"/>
                    <a:pt x="96" y="73"/>
                    <a:pt x="96" y="73"/>
                  </a:cubicBezTo>
                  <a:close/>
                  <a:moveTo>
                    <a:pt x="96" y="272"/>
                  </a:moveTo>
                  <a:cubicBezTo>
                    <a:pt x="96" y="317"/>
                    <a:pt x="96" y="317"/>
                    <a:pt x="96" y="317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5" y="284"/>
                    <a:pt x="75" y="284"/>
                    <a:pt x="75" y="284"/>
                  </a:cubicBezTo>
                  <a:cubicBezTo>
                    <a:pt x="84" y="284"/>
                    <a:pt x="91" y="279"/>
                    <a:pt x="96" y="272"/>
                  </a:cubicBezTo>
                  <a:close/>
                  <a:moveTo>
                    <a:pt x="96" y="334"/>
                  </a:moveTo>
                  <a:cubicBezTo>
                    <a:pt x="96" y="369"/>
                    <a:pt x="96" y="369"/>
                    <a:pt x="96" y="369"/>
                  </a:cubicBezTo>
                  <a:cubicBezTo>
                    <a:pt x="92" y="375"/>
                    <a:pt x="87" y="378"/>
                    <a:pt x="80" y="378"/>
                  </a:cubicBezTo>
                  <a:cubicBezTo>
                    <a:pt x="75" y="378"/>
                    <a:pt x="75" y="378"/>
                    <a:pt x="75" y="378"/>
                  </a:cubicBezTo>
                  <a:cubicBezTo>
                    <a:pt x="75" y="334"/>
                    <a:pt x="75" y="334"/>
                    <a:pt x="75" y="334"/>
                  </a:cubicBezTo>
                  <a:lnTo>
                    <a:pt x="96" y="334"/>
                  </a:lnTo>
                  <a:close/>
                  <a:moveTo>
                    <a:pt x="75" y="22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48"/>
                    <a:pt x="52" y="33"/>
                    <a:pt x="75" y="22"/>
                  </a:cubicBezTo>
                  <a:close/>
                  <a:moveTo>
                    <a:pt x="75" y="73"/>
                  </a:moveTo>
                  <a:cubicBezTo>
                    <a:pt x="75" y="234"/>
                    <a:pt x="75" y="234"/>
                    <a:pt x="75" y="234"/>
                  </a:cubicBezTo>
                  <a:cubicBezTo>
                    <a:pt x="61" y="234"/>
                    <a:pt x="50" y="245"/>
                    <a:pt x="50" y="259"/>
                  </a:cubicBezTo>
                  <a:cubicBezTo>
                    <a:pt x="50" y="272"/>
                    <a:pt x="61" y="284"/>
                    <a:pt x="75" y="284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18" y="317"/>
                    <a:pt x="18" y="317"/>
                    <a:pt x="18" y="317"/>
                  </a:cubicBezTo>
                  <a:cubicBezTo>
                    <a:pt x="18" y="222"/>
                    <a:pt x="18" y="222"/>
                    <a:pt x="18" y="222"/>
                  </a:cubicBezTo>
                  <a:cubicBezTo>
                    <a:pt x="22" y="216"/>
                    <a:pt x="30" y="211"/>
                    <a:pt x="38" y="211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75" y="73"/>
                    <a:pt x="75" y="73"/>
                    <a:pt x="75" y="73"/>
                  </a:cubicBezTo>
                  <a:close/>
                  <a:moveTo>
                    <a:pt x="75" y="334"/>
                  </a:moveTo>
                  <a:cubicBezTo>
                    <a:pt x="75" y="378"/>
                    <a:pt x="75" y="378"/>
                    <a:pt x="75" y="378"/>
                  </a:cubicBezTo>
                  <a:cubicBezTo>
                    <a:pt x="69" y="378"/>
                    <a:pt x="69" y="378"/>
                    <a:pt x="69" y="378"/>
                  </a:cubicBezTo>
                  <a:cubicBezTo>
                    <a:pt x="59" y="378"/>
                    <a:pt x="50" y="369"/>
                    <a:pt x="50" y="359"/>
                  </a:cubicBezTo>
                  <a:cubicBezTo>
                    <a:pt x="50" y="334"/>
                    <a:pt x="50" y="334"/>
                    <a:pt x="50" y="334"/>
                  </a:cubicBezTo>
                  <a:cubicBezTo>
                    <a:pt x="75" y="334"/>
                    <a:pt x="75" y="334"/>
                    <a:pt x="75" y="334"/>
                  </a:cubicBezTo>
                  <a:close/>
                  <a:moveTo>
                    <a:pt x="18" y="164"/>
                  </a:moveTo>
                  <a:cubicBezTo>
                    <a:pt x="20" y="164"/>
                    <a:pt x="22" y="162"/>
                    <a:pt x="22" y="159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07"/>
                    <a:pt x="20" y="104"/>
                    <a:pt x="18" y="102"/>
                  </a:cubicBezTo>
                  <a:lnTo>
                    <a:pt x="18" y="164"/>
                  </a:lnTo>
                  <a:close/>
                  <a:moveTo>
                    <a:pt x="18" y="102"/>
                  </a:moveTo>
                  <a:cubicBezTo>
                    <a:pt x="18" y="164"/>
                    <a:pt x="18" y="164"/>
                    <a:pt x="18" y="164"/>
                  </a:cubicBezTo>
                  <a:cubicBezTo>
                    <a:pt x="17" y="164"/>
                    <a:pt x="16" y="164"/>
                    <a:pt x="16" y="164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3" y="159"/>
                    <a:pt x="0" y="154"/>
                    <a:pt x="0" y="15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98"/>
                    <a:pt x="3" y="96"/>
                    <a:pt x="6" y="97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7" y="101"/>
                    <a:pt x="18" y="102"/>
                  </a:cubicBezTo>
                  <a:close/>
                  <a:moveTo>
                    <a:pt x="18" y="222"/>
                  </a:moveTo>
                  <a:cubicBezTo>
                    <a:pt x="18" y="317"/>
                    <a:pt x="18" y="317"/>
                    <a:pt x="18" y="317"/>
                  </a:cubicBezTo>
                  <a:cubicBezTo>
                    <a:pt x="13" y="317"/>
                    <a:pt x="13" y="317"/>
                    <a:pt x="13" y="317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1"/>
                    <a:pt x="15" y="226"/>
                    <a:pt x="18" y="22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49">
              <a:extLst>
                <a:ext uri="{FF2B5EF4-FFF2-40B4-BE49-F238E27FC236}">
                  <a16:creationId xmlns:a16="http://schemas.microsoft.com/office/drawing/2014/main" id="{6FC5B4DC-57BE-46DF-B462-9E209EF95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563" y="1931988"/>
              <a:ext cx="269875" cy="203200"/>
            </a:xfrm>
            <a:custGeom>
              <a:avLst/>
              <a:gdLst>
                <a:gd name="T0" fmla="*/ 98 w 141"/>
                <a:gd name="T1" fmla="*/ 0 h 106"/>
                <a:gd name="T2" fmla="*/ 70 w 141"/>
                <a:gd name="T3" fmla="*/ 10 h 106"/>
                <a:gd name="T4" fmla="*/ 42 w 141"/>
                <a:gd name="T5" fmla="*/ 0 h 106"/>
                <a:gd name="T6" fmla="*/ 0 w 141"/>
                <a:gd name="T7" fmla="*/ 41 h 106"/>
                <a:gd name="T8" fmla="*/ 72 w 141"/>
                <a:gd name="T9" fmla="*/ 106 h 106"/>
                <a:gd name="T10" fmla="*/ 141 w 141"/>
                <a:gd name="T11" fmla="*/ 41 h 106"/>
                <a:gd name="T12" fmla="*/ 98 w 141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6">
                  <a:moveTo>
                    <a:pt x="98" y="0"/>
                  </a:moveTo>
                  <a:cubicBezTo>
                    <a:pt x="87" y="0"/>
                    <a:pt x="78" y="4"/>
                    <a:pt x="70" y="10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6"/>
                    <a:pt x="21" y="106"/>
                    <a:pt x="72" y="106"/>
                  </a:cubicBezTo>
                  <a:cubicBezTo>
                    <a:pt x="125" y="106"/>
                    <a:pt x="141" y="64"/>
                    <a:pt x="141" y="41"/>
                  </a:cubicBezTo>
                  <a:cubicBezTo>
                    <a:pt x="141" y="18"/>
                    <a:pt x="122" y="0"/>
                    <a:pt x="98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50">
              <a:extLst>
                <a:ext uri="{FF2B5EF4-FFF2-40B4-BE49-F238E27FC236}">
                  <a16:creationId xmlns:a16="http://schemas.microsoft.com/office/drawing/2014/main" id="{D4D8F51F-48CC-415F-8D5D-9CC81CBB4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18780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4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5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51">
              <a:extLst>
                <a:ext uri="{FF2B5EF4-FFF2-40B4-BE49-F238E27FC236}">
                  <a16:creationId xmlns:a16="http://schemas.microsoft.com/office/drawing/2014/main" id="{D861A110-3ABC-49FF-A59C-E71AE3BC3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5" y="2451100"/>
              <a:ext cx="269875" cy="204788"/>
            </a:xfrm>
            <a:custGeom>
              <a:avLst/>
              <a:gdLst>
                <a:gd name="T0" fmla="*/ 99 w 141"/>
                <a:gd name="T1" fmla="*/ 0 h 107"/>
                <a:gd name="T2" fmla="*/ 70 w 141"/>
                <a:gd name="T3" fmla="*/ 11 h 107"/>
                <a:gd name="T4" fmla="*/ 42 w 141"/>
                <a:gd name="T5" fmla="*/ 0 h 107"/>
                <a:gd name="T6" fmla="*/ 0 w 141"/>
                <a:gd name="T7" fmla="*/ 41 h 107"/>
                <a:gd name="T8" fmla="*/ 73 w 141"/>
                <a:gd name="T9" fmla="*/ 107 h 107"/>
                <a:gd name="T10" fmla="*/ 141 w 141"/>
                <a:gd name="T11" fmla="*/ 41 h 107"/>
                <a:gd name="T12" fmla="*/ 99 w 141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7">
                  <a:moveTo>
                    <a:pt x="99" y="0"/>
                  </a:moveTo>
                  <a:cubicBezTo>
                    <a:pt x="88" y="0"/>
                    <a:pt x="78" y="4"/>
                    <a:pt x="70" y="11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7"/>
                    <a:pt x="21" y="107"/>
                    <a:pt x="73" y="107"/>
                  </a:cubicBezTo>
                  <a:cubicBezTo>
                    <a:pt x="125" y="107"/>
                    <a:pt x="141" y="65"/>
                    <a:pt x="141" y="41"/>
                  </a:cubicBezTo>
                  <a:cubicBezTo>
                    <a:pt x="141" y="19"/>
                    <a:pt x="122" y="0"/>
                    <a:pt x="99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52">
              <a:extLst>
                <a:ext uri="{FF2B5EF4-FFF2-40B4-BE49-F238E27FC236}">
                  <a16:creationId xmlns:a16="http://schemas.microsoft.com/office/drawing/2014/main" id="{CD233720-D4FE-4730-A76A-8960CDD78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23987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3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4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53">
              <a:extLst>
                <a:ext uri="{FF2B5EF4-FFF2-40B4-BE49-F238E27FC236}">
                  <a16:creationId xmlns:a16="http://schemas.microsoft.com/office/drawing/2014/main" id="{37D19274-2B81-4D1D-84D6-A10A30BEC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4575" y="1543050"/>
              <a:ext cx="360363" cy="390525"/>
            </a:xfrm>
            <a:custGeom>
              <a:avLst/>
              <a:gdLst>
                <a:gd name="T0" fmla="*/ 146 w 188"/>
                <a:gd name="T1" fmla="*/ 94 h 204"/>
                <a:gd name="T2" fmla="*/ 141 w 188"/>
                <a:gd name="T3" fmla="*/ 116 h 204"/>
                <a:gd name="T4" fmla="*/ 141 w 188"/>
                <a:gd name="T5" fmla="*/ 136 h 204"/>
                <a:gd name="T6" fmla="*/ 144 w 188"/>
                <a:gd name="T7" fmla="*/ 137 h 204"/>
                <a:gd name="T8" fmla="*/ 160 w 188"/>
                <a:gd name="T9" fmla="*/ 160 h 204"/>
                <a:gd name="T10" fmla="*/ 141 w 188"/>
                <a:gd name="T11" fmla="*/ 147 h 204"/>
                <a:gd name="T12" fmla="*/ 141 w 188"/>
                <a:gd name="T13" fmla="*/ 40 h 204"/>
                <a:gd name="T14" fmla="*/ 160 w 188"/>
                <a:gd name="T15" fmla="*/ 28 h 204"/>
                <a:gd name="T16" fmla="*/ 144 w 188"/>
                <a:gd name="T17" fmla="*/ 51 h 204"/>
                <a:gd name="T18" fmla="*/ 141 w 188"/>
                <a:gd name="T19" fmla="*/ 52 h 204"/>
                <a:gd name="T20" fmla="*/ 183 w 188"/>
                <a:gd name="T21" fmla="*/ 89 h 204"/>
                <a:gd name="T22" fmla="*/ 155 w 188"/>
                <a:gd name="T23" fmla="*/ 94 h 204"/>
                <a:gd name="T24" fmla="*/ 183 w 188"/>
                <a:gd name="T25" fmla="*/ 99 h 204"/>
                <a:gd name="T26" fmla="*/ 183 w 188"/>
                <a:gd name="T27" fmla="*/ 89 h 204"/>
                <a:gd name="T28" fmla="*/ 97 w 188"/>
                <a:gd name="T29" fmla="*/ 204 h 204"/>
                <a:gd name="T30" fmla="*/ 123 w 188"/>
                <a:gd name="T31" fmla="*/ 137 h 204"/>
                <a:gd name="T32" fmla="*/ 141 w 188"/>
                <a:gd name="T33" fmla="*/ 72 h 204"/>
                <a:gd name="T34" fmla="*/ 94 w 188"/>
                <a:gd name="T35" fmla="*/ 53 h 204"/>
                <a:gd name="T36" fmla="*/ 135 w 188"/>
                <a:gd name="T37" fmla="*/ 94 h 204"/>
                <a:gd name="T38" fmla="*/ 115 w 188"/>
                <a:gd name="T39" fmla="*/ 129 h 204"/>
                <a:gd name="T40" fmla="*/ 112 w 188"/>
                <a:gd name="T41" fmla="*/ 157 h 204"/>
                <a:gd name="T42" fmla="*/ 94 w 188"/>
                <a:gd name="T43" fmla="*/ 204 h 204"/>
                <a:gd name="T44" fmla="*/ 141 w 188"/>
                <a:gd name="T45" fmla="*/ 52 h 204"/>
                <a:gd name="T46" fmla="*/ 137 w 188"/>
                <a:gd name="T47" fmla="*/ 44 h 204"/>
                <a:gd name="T48" fmla="*/ 141 w 188"/>
                <a:gd name="T49" fmla="*/ 136 h 204"/>
                <a:gd name="T50" fmla="*/ 137 w 188"/>
                <a:gd name="T51" fmla="*/ 144 h 204"/>
                <a:gd name="T52" fmla="*/ 141 w 188"/>
                <a:gd name="T53" fmla="*/ 136 h 204"/>
                <a:gd name="T54" fmla="*/ 94 w 188"/>
                <a:gd name="T55" fmla="*/ 0 h 204"/>
                <a:gd name="T56" fmla="*/ 99 w 188"/>
                <a:gd name="T57" fmla="*/ 5 h 204"/>
                <a:gd name="T58" fmla="*/ 94 w 188"/>
                <a:gd name="T59" fmla="*/ 33 h 204"/>
                <a:gd name="T60" fmla="*/ 94 w 188"/>
                <a:gd name="T61" fmla="*/ 33 h 204"/>
                <a:gd name="T62" fmla="*/ 47 w 188"/>
                <a:gd name="T63" fmla="*/ 71 h 204"/>
                <a:gd name="T64" fmla="*/ 65 w 188"/>
                <a:gd name="T65" fmla="*/ 137 h 204"/>
                <a:gd name="T66" fmla="*/ 91 w 188"/>
                <a:gd name="T67" fmla="*/ 204 h 204"/>
                <a:gd name="T68" fmla="*/ 94 w 188"/>
                <a:gd name="T69" fmla="*/ 157 h 204"/>
                <a:gd name="T70" fmla="*/ 76 w 188"/>
                <a:gd name="T71" fmla="*/ 134 h 204"/>
                <a:gd name="T72" fmla="*/ 53 w 188"/>
                <a:gd name="T73" fmla="*/ 94 h 204"/>
                <a:gd name="T74" fmla="*/ 94 w 188"/>
                <a:gd name="T75" fmla="*/ 53 h 204"/>
                <a:gd name="T76" fmla="*/ 94 w 188"/>
                <a:gd name="T77" fmla="*/ 42 h 204"/>
                <a:gd name="T78" fmla="*/ 94 w 188"/>
                <a:gd name="T79" fmla="*/ 0 h 204"/>
                <a:gd name="T80" fmla="*/ 89 w 188"/>
                <a:gd name="T81" fmla="*/ 28 h 204"/>
                <a:gd name="T82" fmla="*/ 94 w 188"/>
                <a:gd name="T83" fmla="*/ 0 h 204"/>
                <a:gd name="T84" fmla="*/ 47 w 188"/>
                <a:gd name="T85" fmla="*/ 136 h 204"/>
                <a:gd name="T86" fmla="*/ 51 w 188"/>
                <a:gd name="T87" fmla="*/ 144 h 204"/>
                <a:gd name="T88" fmla="*/ 47 w 188"/>
                <a:gd name="T89" fmla="*/ 52 h 204"/>
                <a:gd name="T90" fmla="*/ 51 w 188"/>
                <a:gd name="T91" fmla="*/ 44 h 204"/>
                <a:gd name="T92" fmla="*/ 47 w 188"/>
                <a:gd name="T93" fmla="*/ 52 h 204"/>
                <a:gd name="T94" fmla="*/ 42 w 188"/>
                <a:gd name="T95" fmla="*/ 94 h 204"/>
                <a:gd name="T96" fmla="*/ 47 w 188"/>
                <a:gd name="T97" fmla="*/ 71 h 204"/>
                <a:gd name="T98" fmla="*/ 47 w 188"/>
                <a:gd name="T99" fmla="*/ 52 h 204"/>
                <a:gd name="T100" fmla="*/ 44 w 188"/>
                <a:gd name="T101" fmla="*/ 51 h 204"/>
                <a:gd name="T102" fmla="*/ 28 w 188"/>
                <a:gd name="T103" fmla="*/ 28 h 204"/>
                <a:gd name="T104" fmla="*/ 47 w 188"/>
                <a:gd name="T105" fmla="*/ 40 h 204"/>
                <a:gd name="T106" fmla="*/ 47 w 188"/>
                <a:gd name="T107" fmla="*/ 148 h 204"/>
                <a:gd name="T108" fmla="*/ 28 w 188"/>
                <a:gd name="T109" fmla="*/ 160 h 204"/>
                <a:gd name="T110" fmla="*/ 44 w 188"/>
                <a:gd name="T111" fmla="*/ 137 h 204"/>
                <a:gd name="T112" fmla="*/ 47 w 188"/>
                <a:gd name="T113" fmla="*/ 136 h 204"/>
                <a:gd name="T114" fmla="*/ 33 w 188"/>
                <a:gd name="T115" fmla="*/ 94 h 204"/>
                <a:gd name="T116" fmla="*/ 5 w 188"/>
                <a:gd name="T117" fmla="*/ 89 h 204"/>
                <a:gd name="T118" fmla="*/ 5 w 188"/>
                <a:gd name="T119" fmla="*/ 99 h 204"/>
                <a:gd name="T120" fmla="*/ 33 w 188"/>
                <a:gd name="T121" fmla="*/ 9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8" h="204">
                  <a:moveTo>
                    <a:pt x="141" y="116"/>
                  </a:moveTo>
                  <a:cubicBezTo>
                    <a:pt x="144" y="109"/>
                    <a:pt x="146" y="102"/>
                    <a:pt x="146" y="94"/>
                  </a:cubicBezTo>
                  <a:cubicBezTo>
                    <a:pt x="146" y="86"/>
                    <a:pt x="144" y="79"/>
                    <a:pt x="141" y="72"/>
                  </a:cubicBezTo>
                  <a:cubicBezTo>
                    <a:pt x="141" y="116"/>
                    <a:pt x="141" y="116"/>
                    <a:pt x="141" y="116"/>
                  </a:cubicBezTo>
                  <a:close/>
                  <a:moveTo>
                    <a:pt x="141" y="147"/>
                  </a:moveTo>
                  <a:cubicBezTo>
                    <a:pt x="141" y="136"/>
                    <a:pt x="141" y="136"/>
                    <a:pt x="141" y="136"/>
                  </a:cubicBezTo>
                  <a:cubicBezTo>
                    <a:pt x="142" y="136"/>
                    <a:pt x="143" y="136"/>
                    <a:pt x="144" y="137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2" y="155"/>
                    <a:pt x="162" y="158"/>
                    <a:pt x="160" y="160"/>
                  </a:cubicBezTo>
                  <a:cubicBezTo>
                    <a:pt x="159" y="162"/>
                    <a:pt x="155" y="162"/>
                    <a:pt x="154" y="160"/>
                  </a:cubicBezTo>
                  <a:cubicBezTo>
                    <a:pt x="141" y="147"/>
                    <a:pt x="141" y="147"/>
                    <a:pt x="141" y="147"/>
                  </a:cubicBezTo>
                  <a:close/>
                  <a:moveTo>
                    <a:pt x="141" y="52"/>
                  </a:moveTo>
                  <a:cubicBezTo>
                    <a:pt x="141" y="40"/>
                    <a:pt x="141" y="40"/>
                    <a:pt x="141" y="40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6"/>
                    <a:pt x="159" y="26"/>
                    <a:pt x="160" y="28"/>
                  </a:cubicBezTo>
                  <a:cubicBezTo>
                    <a:pt x="162" y="29"/>
                    <a:pt x="162" y="32"/>
                    <a:pt x="160" y="34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3" y="52"/>
                    <a:pt x="142" y="52"/>
                    <a:pt x="141" y="52"/>
                  </a:cubicBezTo>
                  <a:close/>
                  <a:moveTo>
                    <a:pt x="183" y="89"/>
                  </a:moveTo>
                  <a:cubicBezTo>
                    <a:pt x="183" y="89"/>
                    <a:pt x="183" y="89"/>
                    <a:pt x="183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7" y="89"/>
                    <a:pt x="155" y="91"/>
                    <a:pt x="155" y="94"/>
                  </a:cubicBezTo>
                  <a:cubicBezTo>
                    <a:pt x="155" y="97"/>
                    <a:pt x="157" y="99"/>
                    <a:pt x="160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6" y="99"/>
                    <a:pt x="188" y="97"/>
                    <a:pt x="188" y="94"/>
                  </a:cubicBezTo>
                  <a:cubicBezTo>
                    <a:pt x="188" y="91"/>
                    <a:pt x="186" y="89"/>
                    <a:pt x="183" y="89"/>
                  </a:cubicBezTo>
                  <a:close/>
                  <a:moveTo>
                    <a:pt x="94" y="204"/>
                  </a:moveTo>
                  <a:cubicBezTo>
                    <a:pt x="97" y="204"/>
                    <a:pt x="97" y="204"/>
                    <a:pt x="97" y="204"/>
                  </a:cubicBezTo>
                  <a:cubicBezTo>
                    <a:pt x="112" y="204"/>
                    <a:pt x="123" y="192"/>
                    <a:pt x="123" y="17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31" y="131"/>
                    <a:pt x="137" y="124"/>
                    <a:pt x="141" y="116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32" y="54"/>
                    <a:pt x="115" y="42"/>
                    <a:pt x="94" y="4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105" y="53"/>
                    <a:pt x="115" y="57"/>
                    <a:pt x="123" y="65"/>
                  </a:cubicBezTo>
                  <a:cubicBezTo>
                    <a:pt x="130" y="72"/>
                    <a:pt x="135" y="82"/>
                    <a:pt x="135" y="94"/>
                  </a:cubicBezTo>
                  <a:cubicBezTo>
                    <a:pt x="135" y="109"/>
                    <a:pt x="127" y="122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3" y="130"/>
                    <a:pt x="112" y="132"/>
                    <a:pt x="112" y="134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4" y="204"/>
                    <a:pt x="94" y="204"/>
                    <a:pt x="94" y="204"/>
                  </a:cubicBezTo>
                  <a:close/>
                  <a:moveTo>
                    <a:pt x="141" y="40"/>
                  </a:moveTo>
                  <a:cubicBezTo>
                    <a:pt x="141" y="52"/>
                    <a:pt x="141" y="52"/>
                    <a:pt x="141" y="52"/>
                  </a:cubicBezTo>
                  <a:cubicBezTo>
                    <a:pt x="139" y="52"/>
                    <a:pt x="138" y="52"/>
                    <a:pt x="137" y="51"/>
                  </a:cubicBezTo>
                  <a:cubicBezTo>
                    <a:pt x="135" y="49"/>
                    <a:pt x="135" y="46"/>
                    <a:pt x="137" y="44"/>
                  </a:cubicBezTo>
                  <a:cubicBezTo>
                    <a:pt x="141" y="40"/>
                    <a:pt x="141" y="40"/>
                    <a:pt x="141" y="40"/>
                  </a:cubicBezTo>
                  <a:close/>
                  <a:moveTo>
                    <a:pt x="141" y="136"/>
                  </a:moveTo>
                  <a:cubicBezTo>
                    <a:pt x="141" y="147"/>
                    <a:pt x="141" y="147"/>
                    <a:pt x="141" y="147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2"/>
                    <a:pt x="135" y="139"/>
                    <a:pt x="137" y="137"/>
                  </a:cubicBezTo>
                  <a:cubicBezTo>
                    <a:pt x="138" y="136"/>
                    <a:pt x="139" y="136"/>
                    <a:pt x="141" y="136"/>
                  </a:cubicBezTo>
                  <a:close/>
                  <a:moveTo>
                    <a:pt x="94" y="33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99" y="2"/>
                    <a:pt x="99" y="5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31"/>
                    <a:pt x="97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94" y="42"/>
                  </a:moveTo>
                  <a:cubicBezTo>
                    <a:pt x="73" y="42"/>
                    <a:pt x="56" y="54"/>
                    <a:pt x="47" y="71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51" y="125"/>
                    <a:pt x="58" y="132"/>
                    <a:pt x="65" y="137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5" y="192"/>
                    <a:pt x="77" y="204"/>
                    <a:pt x="91" y="204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1"/>
                    <a:pt x="73" y="130"/>
                  </a:cubicBezTo>
                  <a:cubicBezTo>
                    <a:pt x="61" y="122"/>
                    <a:pt x="53" y="109"/>
                    <a:pt x="53" y="94"/>
                  </a:cubicBezTo>
                  <a:cubicBezTo>
                    <a:pt x="53" y="82"/>
                    <a:pt x="57" y="72"/>
                    <a:pt x="65" y="65"/>
                  </a:cubicBezTo>
                  <a:cubicBezTo>
                    <a:pt x="72" y="57"/>
                    <a:pt x="82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close/>
                  <a:moveTo>
                    <a:pt x="94" y="0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1" y="33"/>
                    <a:pt x="89" y="31"/>
                    <a:pt x="89" y="28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2"/>
                    <a:pt x="91" y="0"/>
                    <a:pt x="94" y="0"/>
                  </a:cubicBezTo>
                  <a:close/>
                  <a:moveTo>
                    <a:pt x="47" y="148"/>
                  </a:moveTo>
                  <a:cubicBezTo>
                    <a:pt x="47" y="136"/>
                    <a:pt x="47" y="136"/>
                    <a:pt x="47" y="136"/>
                  </a:cubicBezTo>
                  <a:cubicBezTo>
                    <a:pt x="48" y="136"/>
                    <a:pt x="50" y="136"/>
                    <a:pt x="51" y="137"/>
                  </a:cubicBezTo>
                  <a:cubicBezTo>
                    <a:pt x="53" y="139"/>
                    <a:pt x="53" y="142"/>
                    <a:pt x="51" y="144"/>
                  </a:cubicBezTo>
                  <a:cubicBezTo>
                    <a:pt x="47" y="148"/>
                    <a:pt x="47" y="148"/>
                    <a:pt x="47" y="148"/>
                  </a:cubicBezTo>
                  <a:close/>
                  <a:moveTo>
                    <a:pt x="47" y="52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3" y="46"/>
                    <a:pt x="53" y="49"/>
                    <a:pt x="51" y="51"/>
                  </a:cubicBezTo>
                  <a:cubicBezTo>
                    <a:pt x="50" y="52"/>
                    <a:pt x="49" y="52"/>
                    <a:pt x="47" y="52"/>
                  </a:cubicBezTo>
                  <a:close/>
                  <a:moveTo>
                    <a:pt x="47" y="71"/>
                  </a:moveTo>
                  <a:cubicBezTo>
                    <a:pt x="44" y="78"/>
                    <a:pt x="42" y="86"/>
                    <a:pt x="42" y="94"/>
                  </a:cubicBezTo>
                  <a:cubicBezTo>
                    <a:pt x="42" y="102"/>
                    <a:pt x="44" y="110"/>
                    <a:pt x="47" y="117"/>
                  </a:cubicBezTo>
                  <a:cubicBezTo>
                    <a:pt x="47" y="71"/>
                    <a:pt x="47" y="71"/>
                    <a:pt x="47" y="71"/>
                  </a:cubicBezTo>
                  <a:close/>
                  <a:moveTo>
                    <a:pt x="47" y="40"/>
                  </a:move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5" y="52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2"/>
                    <a:pt x="26" y="29"/>
                    <a:pt x="28" y="28"/>
                  </a:cubicBezTo>
                  <a:cubicBezTo>
                    <a:pt x="30" y="26"/>
                    <a:pt x="33" y="26"/>
                    <a:pt x="35" y="28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47" y="136"/>
                  </a:moveTo>
                  <a:cubicBezTo>
                    <a:pt x="47" y="148"/>
                    <a:pt x="47" y="148"/>
                    <a:pt x="47" y="148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3" y="162"/>
                    <a:pt x="30" y="162"/>
                    <a:pt x="28" y="160"/>
                  </a:cubicBezTo>
                  <a:cubicBezTo>
                    <a:pt x="26" y="158"/>
                    <a:pt x="26" y="155"/>
                    <a:pt x="28" y="153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6"/>
                    <a:pt x="46" y="136"/>
                    <a:pt x="47" y="136"/>
                  </a:cubicBezTo>
                  <a:close/>
                  <a:moveTo>
                    <a:pt x="33" y="94"/>
                  </a:moveTo>
                  <a:cubicBezTo>
                    <a:pt x="33" y="94"/>
                    <a:pt x="33" y="94"/>
                    <a:pt x="33" y="94"/>
                  </a:cubicBezTo>
                  <a:cubicBezTo>
                    <a:pt x="33" y="91"/>
                    <a:pt x="31" y="89"/>
                    <a:pt x="28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91"/>
                    <a:pt x="0" y="94"/>
                  </a:cubicBezTo>
                  <a:cubicBezTo>
                    <a:pt x="0" y="97"/>
                    <a:pt x="2" y="99"/>
                    <a:pt x="5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99"/>
                    <a:pt x="33" y="97"/>
                    <a:pt x="33" y="94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54">
              <a:extLst>
                <a:ext uri="{FF2B5EF4-FFF2-40B4-BE49-F238E27FC236}">
                  <a16:creationId xmlns:a16="http://schemas.microsoft.com/office/drawing/2014/main" id="{E63C13BB-F0E6-4822-AC2E-FEBFAE0B2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8163" y="1017588"/>
              <a:ext cx="534988" cy="774700"/>
            </a:xfrm>
            <a:custGeom>
              <a:avLst/>
              <a:gdLst>
                <a:gd name="T0" fmla="*/ 140 w 280"/>
                <a:gd name="T1" fmla="*/ 7 h 405"/>
                <a:gd name="T2" fmla="*/ 162 w 280"/>
                <a:gd name="T3" fmla="*/ 0 h 405"/>
                <a:gd name="T4" fmla="*/ 222 w 280"/>
                <a:gd name="T5" fmla="*/ 185 h 405"/>
                <a:gd name="T6" fmla="*/ 155 w 280"/>
                <a:gd name="T7" fmla="*/ 206 h 405"/>
                <a:gd name="T8" fmla="*/ 140 w 280"/>
                <a:gd name="T9" fmla="*/ 160 h 405"/>
                <a:gd name="T10" fmla="*/ 140 w 280"/>
                <a:gd name="T11" fmla="*/ 7 h 405"/>
                <a:gd name="T12" fmla="*/ 140 w 280"/>
                <a:gd name="T13" fmla="*/ 319 h 405"/>
                <a:gd name="T14" fmla="*/ 194 w 280"/>
                <a:gd name="T15" fmla="*/ 301 h 405"/>
                <a:gd name="T16" fmla="*/ 153 w 280"/>
                <a:gd name="T17" fmla="*/ 301 h 405"/>
                <a:gd name="T18" fmla="*/ 153 w 280"/>
                <a:gd name="T19" fmla="*/ 276 h 405"/>
                <a:gd name="T20" fmla="*/ 218 w 280"/>
                <a:gd name="T21" fmla="*/ 276 h 405"/>
                <a:gd name="T22" fmla="*/ 270 w 280"/>
                <a:gd name="T23" fmla="*/ 276 h 405"/>
                <a:gd name="T24" fmla="*/ 280 w 280"/>
                <a:gd name="T25" fmla="*/ 276 h 405"/>
                <a:gd name="T26" fmla="*/ 280 w 280"/>
                <a:gd name="T27" fmla="*/ 301 h 405"/>
                <a:gd name="T28" fmla="*/ 257 w 280"/>
                <a:gd name="T29" fmla="*/ 301 h 405"/>
                <a:gd name="T30" fmla="*/ 192 w 280"/>
                <a:gd name="T31" fmla="*/ 356 h 405"/>
                <a:gd name="T32" fmla="*/ 242 w 280"/>
                <a:gd name="T33" fmla="*/ 384 h 405"/>
                <a:gd name="T34" fmla="*/ 242 w 280"/>
                <a:gd name="T35" fmla="*/ 405 h 405"/>
                <a:gd name="T36" fmla="*/ 140 w 280"/>
                <a:gd name="T37" fmla="*/ 405 h 405"/>
                <a:gd name="T38" fmla="*/ 140 w 280"/>
                <a:gd name="T39" fmla="*/ 386 h 405"/>
                <a:gd name="T40" fmla="*/ 159 w 280"/>
                <a:gd name="T41" fmla="*/ 367 h 405"/>
                <a:gd name="T42" fmla="*/ 140 w 280"/>
                <a:gd name="T43" fmla="*/ 348 h 405"/>
                <a:gd name="T44" fmla="*/ 140 w 280"/>
                <a:gd name="T45" fmla="*/ 319 h 405"/>
                <a:gd name="T46" fmla="*/ 96 w 280"/>
                <a:gd name="T47" fmla="*/ 22 h 405"/>
                <a:gd name="T48" fmla="*/ 140 w 280"/>
                <a:gd name="T49" fmla="*/ 7 h 405"/>
                <a:gd name="T50" fmla="*/ 140 w 280"/>
                <a:gd name="T51" fmla="*/ 160 h 405"/>
                <a:gd name="T52" fmla="*/ 131 w 280"/>
                <a:gd name="T53" fmla="*/ 133 h 405"/>
                <a:gd name="T54" fmla="*/ 47 w 280"/>
                <a:gd name="T55" fmla="*/ 226 h 405"/>
                <a:gd name="T56" fmla="*/ 140 w 280"/>
                <a:gd name="T57" fmla="*/ 319 h 405"/>
                <a:gd name="T58" fmla="*/ 140 w 280"/>
                <a:gd name="T59" fmla="*/ 319 h 405"/>
                <a:gd name="T60" fmla="*/ 140 w 280"/>
                <a:gd name="T61" fmla="*/ 348 h 405"/>
                <a:gd name="T62" fmla="*/ 121 w 280"/>
                <a:gd name="T63" fmla="*/ 367 h 405"/>
                <a:gd name="T64" fmla="*/ 140 w 280"/>
                <a:gd name="T65" fmla="*/ 386 h 405"/>
                <a:gd name="T66" fmla="*/ 140 w 280"/>
                <a:gd name="T67" fmla="*/ 405 h 405"/>
                <a:gd name="T68" fmla="*/ 38 w 280"/>
                <a:gd name="T69" fmla="*/ 405 h 405"/>
                <a:gd name="T70" fmla="*/ 38 w 280"/>
                <a:gd name="T71" fmla="*/ 384 h 405"/>
                <a:gd name="T72" fmla="*/ 88 w 280"/>
                <a:gd name="T73" fmla="*/ 356 h 405"/>
                <a:gd name="T74" fmla="*/ 0 w 280"/>
                <a:gd name="T75" fmla="*/ 226 h 405"/>
                <a:gd name="T76" fmla="*/ 117 w 280"/>
                <a:gd name="T77" fmla="*/ 88 h 405"/>
                <a:gd name="T78" fmla="*/ 96 w 280"/>
                <a:gd name="T79" fmla="*/ 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405">
                  <a:moveTo>
                    <a:pt x="140" y="7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222" y="185"/>
                    <a:pt x="222" y="185"/>
                    <a:pt x="222" y="185"/>
                  </a:cubicBezTo>
                  <a:cubicBezTo>
                    <a:pt x="155" y="206"/>
                    <a:pt x="155" y="206"/>
                    <a:pt x="155" y="206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40" y="7"/>
                    <a:pt x="140" y="7"/>
                    <a:pt x="140" y="7"/>
                  </a:cubicBezTo>
                  <a:close/>
                  <a:moveTo>
                    <a:pt x="140" y="319"/>
                  </a:moveTo>
                  <a:cubicBezTo>
                    <a:pt x="161" y="319"/>
                    <a:pt x="179" y="312"/>
                    <a:pt x="194" y="301"/>
                  </a:cubicBezTo>
                  <a:cubicBezTo>
                    <a:pt x="153" y="301"/>
                    <a:pt x="153" y="301"/>
                    <a:pt x="153" y="301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218" y="276"/>
                    <a:pt x="218" y="276"/>
                    <a:pt x="218" y="276"/>
                  </a:cubicBezTo>
                  <a:cubicBezTo>
                    <a:pt x="270" y="276"/>
                    <a:pt x="270" y="276"/>
                    <a:pt x="270" y="276"/>
                  </a:cubicBezTo>
                  <a:cubicBezTo>
                    <a:pt x="280" y="276"/>
                    <a:pt x="280" y="276"/>
                    <a:pt x="280" y="276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42" y="326"/>
                    <a:pt x="219" y="345"/>
                    <a:pt x="192" y="356"/>
                  </a:cubicBezTo>
                  <a:cubicBezTo>
                    <a:pt x="221" y="360"/>
                    <a:pt x="242" y="370"/>
                    <a:pt x="242" y="384"/>
                  </a:cubicBezTo>
                  <a:cubicBezTo>
                    <a:pt x="242" y="405"/>
                    <a:pt x="242" y="405"/>
                    <a:pt x="242" y="405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140" y="386"/>
                    <a:pt x="140" y="386"/>
                    <a:pt x="140" y="386"/>
                  </a:cubicBezTo>
                  <a:cubicBezTo>
                    <a:pt x="151" y="386"/>
                    <a:pt x="159" y="377"/>
                    <a:pt x="159" y="367"/>
                  </a:cubicBezTo>
                  <a:cubicBezTo>
                    <a:pt x="159" y="356"/>
                    <a:pt x="151" y="348"/>
                    <a:pt x="140" y="348"/>
                  </a:cubicBezTo>
                  <a:lnTo>
                    <a:pt x="140" y="319"/>
                  </a:lnTo>
                  <a:close/>
                  <a:moveTo>
                    <a:pt x="96" y="22"/>
                  </a:moveTo>
                  <a:cubicBezTo>
                    <a:pt x="140" y="7"/>
                    <a:pt x="140" y="7"/>
                    <a:pt x="140" y="7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84" y="137"/>
                    <a:pt x="47" y="177"/>
                    <a:pt x="47" y="226"/>
                  </a:cubicBezTo>
                  <a:cubicBezTo>
                    <a:pt x="47" y="277"/>
                    <a:pt x="88" y="319"/>
                    <a:pt x="140" y="319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0" y="348"/>
                    <a:pt x="140" y="348"/>
                    <a:pt x="140" y="348"/>
                  </a:cubicBezTo>
                  <a:cubicBezTo>
                    <a:pt x="130" y="348"/>
                    <a:pt x="121" y="356"/>
                    <a:pt x="121" y="367"/>
                  </a:cubicBezTo>
                  <a:cubicBezTo>
                    <a:pt x="121" y="377"/>
                    <a:pt x="130" y="386"/>
                    <a:pt x="140" y="386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38" y="405"/>
                    <a:pt x="38" y="405"/>
                    <a:pt x="38" y="405"/>
                  </a:cubicBezTo>
                  <a:cubicBezTo>
                    <a:pt x="38" y="384"/>
                    <a:pt x="38" y="384"/>
                    <a:pt x="38" y="384"/>
                  </a:cubicBezTo>
                  <a:cubicBezTo>
                    <a:pt x="38" y="370"/>
                    <a:pt x="59" y="360"/>
                    <a:pt x="88" y="356"/>
                  </a:cubicBezTo>
                  <a:cubicBezTo>
                    <a:pt x="36" y="335"/>
                    <a:pt x="0" y="285"/>
                    <a:pt x="0" y="226"/>
                  </a:cubicBezTo>
                  <a:cubicBezTo>
                    <a:pt x="0" y="156"/>
                    <a:pt x="51" y="99"/>
                    <a:pt x="117" y="88"/>
                  </a:cubicBezTo>
                  <a:lnTo>
                    <a:pt x="96" y="2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55">
              <a:extLst>
                <a:ext uri="{FF2B5EF4-FFF2-40B4-BE49-F238E27FC236}">
                  <a16:creationId xmlns:a16="http://schemas.microsoft.com/office/drawing/2014/main" id="{C88D89F2-3D49-4BE0-8C9F-B5BF2DE06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7663" y="908050"/>
              <a:ext cx="309563" cy="276225"/>
            </a:xfrm>
            <a:custGeom>
              <a:avLst/>
              <a:gdLst>
                <a:gd name="T0" fmla="*/ 147 w 162"/>
                <a:gd name="T1" fmla="*/ 46 h 144"/>
                <a:gd name="T2" fmla="*/ 81 w 162"/>
                <a:gd name="T3" fmla="*/ 0 h 144"/>
                <a:gd name="T4" fmla="*/ 81 w 162"/>
                <a:gd name="T5" fmla="*/ 14 h 144"/>
                <a:gd name="T6" fmla="*/ 135 w 162"/>
                <a:gd name="T7" fmla="*/ 50 h 144"/>
                <a:gd name="T8" fmla="*/ 102 w 162"/>
                <a:gd name="T9" fmla="*/ 126 h 144"/>
                <a:gd name="T10" fmla="*/ 81 w 162"/>
                <a:gd name="T11" fmla="*/ 130 h 144"/>
                <a:gd name="T12" fmla="*/ 81 w 162"/>
                <a:gd name="T13" fmla="*/ 144 h 144"/>
                <a:gd name="T14" fmla="*/ 107 w 162"/>
                <a:gd name="T15" fmla="*/ 139 h 144"/>
                <a:gd name="T16" fmla="*/ 147 w 162"/>
                <a:gd name="T17" fmla="*/ 46 h 144"/>
                <a:gd name="T18" fmla="*/ 81 w 162"/>
                <a:gd name="T19" fmla="*/ 0 h 144"/>
                <a:gd name="T20" fmla="*/ 54 w 162"/>
                <a:gd name="T21" fmla="*/ 6 h 144"/>
                <a:gd name="T22" fmla="*/ 14 w 162"/>
                <a:gd name="T23" fmla="*/ 99 h 144"/>
                <a:gd name="T24" fmla="*/ 81 w 162"/>
                <a:gd name="T25" fmla="*/ 144 h 144"/>
                <a:gd name="T26" fmla="*/ 81 w 162"/>
                <a:gd name="T27" fmla="*/ 130 h 144"/>
                <a:gd name="T28" fmla="*/ 27 w 162"/>
                <a:gd name="T29" fmla="*/ 94 h 144"/>
                <a:gd name="T30" fmla="*/ 27 w 162"/>
                <a:gd name="T31" fmla="*/ 94 h 144"/>
                <a:gd name="T32" fmla="*/ 59 w 162"/>
                <a:gd name="T33" fmla="*/ 18 h 144"/>
                <a:gd name="T34" fmla="*/ 81 w 162"/>
                <a:gd name="T35" fmla="*/ 14 h 144"/>
                <a:gd name="T36" fmla="*/ 81 w 162"/>
                <a:gd name="T3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144">
                  <a:moveTo>
                    <a:pt x="147" y="46"/>
                  </a:moveTo>
                  <a:cubicBezTo>
                    <a:pt x="136" y="18"/>
                    <a:pt x="109" y="0"/>
                    <a:pt x="81" y="0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104" y="14"/>
                    <a:pt x="126" y="28"/>
                    <a:pt x="135" y="50"/>
                  </a:cubicBezTo>
                  <a:cubicBezTo>
                    <a:pt x="147" y="80"/>
                    <a:pt x="132" y="114"/>
                    <a:pt x="102" y="126"/>
                  </a:cubicBezTo>
                  <a:cubicBezTo>
                    <a:pt x="95" y="129"/>
                    <a:pt x="88" y="130"/>
                    <a:pt x="81" y="130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90" y="144"/>
                    <a:pt x="99" y="142"/>
                    <a:pt x="107" y="139"/>
                  </a:cubicBezTo>
                  <a:cubicBezTo>
                    <a:pt x="144" y="124"/>
                    <a:pt x="162" y="82"/>
                    <a:pt x="147" y="46"/>
                  </a:cubicBezTo>
                  <a:close/>
                  <a:moveTo>
                    <a:pt x="81" y="0"/>
                  </a:moveTo>
                  <a:cubicBezTo>
                    <a:pt x="72" y="0"/>
                    <a:pt x="63" y="2"/>
                    <a:pt x="54" y="6"/>
                  </a:cubicBezTo>
                  <a:cubicBezTo>
                    <a:pt x="17" y="20"/>
                    <a:pt x="0" y="62"/>
                    <a:pt x="14" y="99"/>
                  </a:cubicBezTo>
                  <a:cubicBezTo>
                    <a:pt x="25" y="127"/>
                    <a:pt x="52" y="144"/>
                    <a:pt x="81" y="144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58" y="130"/>
                    <a:pt x="36" y="116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15" y="64"/>
                    <a:pt x="29" y="30"/>
                    <a:pt x="59" y="18"/>
                  </a:cubicBezTo>
                  <a:cubicBezTo>
                    <a:pt x="66" y="15"/>
                    <a:pt x="74" y="14"/>
                    <a:pt x="81" y="1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56">
              <a:extLst>
                <a:ext uri="{FF2B5EF4-FFF2-40B4-BE49-F238E27FC236}">
                  <a16:creationId xmlns:a16="http://schemas.microsoft.com/office/drawing/2014/main" id="{54762429-1675-448D-AF8C-89F58E400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75" y="1074738"/>
              <a:ext cx="138113" cy="84138"/>
            </a:xfrm>
            <a:custGeom>
              <a:avLst/>
              <a:gdLst>
                <a:gd name="T0" fmla="*/ 9 w 87"/>
                <a:gd name="T1" fmla="*/ 53 h 53"/>
                <a:gd name="T2" fmla="*/ 0 w 87"/>
                <a:gd name="T3" fmla="*/ 32 h 53"/>
                <a:gd name="T4" fmla="*/ 78 w 87"/>
                <a:gd name="T5" fmla="*/ 0 h 53"/>
                <a:gd name="T6" fmla="*/ 87 w 87"/>
                <a:gd name="T7" fmla="*/ 22 h 53"/>
                <a:gd name="T8" fmla="*/ 9 w 87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3">
                  <a:moveTo>
                    <a:pt x="9" y="53"/>
                  </a:moveTo>
                  <a:lnTo>
                    <a:pt x="0" y="32"/>
                  </a:lnTo>
                  <a:lnTo>
                    <a:pt x="78" y="0"/>
                  </a:lnTo>
                  <a:lnTo>
                    <a:pt x="87" y="22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57">
              <a:extLst>
                <a:ext uri="{FF2B5EF4-FFF2-40B4-BE49-F238E27FC236}">
                  <a16:creationId xmlns:a16="http://schemas.microsoft.com/office/drawing/2014/main" id="{382C84D9-22BE-45D8-9152-9FD711F0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0" y="1084263"/>
              <a:ext cx="184150" cy="115888"/>
            </a:xfrm>
            <a:custGeom>
              <a:avLst/>
              <a:gdLst>
                <a:gd name="T0" fmla="*/ 23 w 96"/>
                <a:gd name="T1" fmla="*/ 56 h 60"/>
                <a:gd name="T2" fmla="*/ 3 w 96"/>
                <a:gd name="T3" fmla="*/ 48 h 60"/>
                <a:gd name="T4" fmla="*/ 12 w 96"/>
                <a:gd name="T5" fmla="*/ 28 h 60"/>
                <a:gd name="T6" fmla="*/ 73 w 96"/>
                <a:gd name="T7" fmla="*/ 3 h 60"/>
                <a:gd name="T8" fmla="*/ 93 w 96"/>
                <a:gd name="T9" fmla="*/ 12 h 60"/>
                <a:gd name="T10" fmla="*/ 84 w 96"/>
                <a:gd name="T11" fmla="*/ 32 h 60"/>
                <a:gd name="T12" fmla="*/ 23 w 96"/>
                <a:gd name="T13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0">
                  <a:moveTo>
                    <a:pt x="23" y="56"/>
                  </a:moveTo>
                  <a:cubicBezTo>
                    <a:pt x="15" y="60"/>
                    <a:pt x="6" y="56"/>
                    <a:pt x="3" y="48"/>
                  </a:cubicBezTo>
                  <a:cubicBezTo>
                    <a:pt x="0" y="40"/>
                    <a:pt x="4" y="31"/>
                    <a:pt x="12" y="28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81" y="0"/>
                    <a:pt x="90" y="4"/>
                    <a:pt x="93" y="12"/>
                  </a:cubicBezTo>
                  <a:cubicBezTo>
                    <a:pt x="96" y="20"/>
                    <a:pt x="92" y="29"/>
                    <a:pt x="84" y="32"/>
                  </a:cubicBezTo>
                  <a:lnTo>
                    <a:pt x="23" y="5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58">
              <a:extLst>
                <a:ext uri="{FF2B5EF4-FFF2-40B4-BE49-F238E27FC236}">
                  <a16:creationId xmlns:a16="http://schemas.microsoft.com/office/drawing/2014/main" id="{DF55D6F8-B2D8-4CBA-815D-936D86241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8575" y="2376488"/>
              <a:ext cx="560388" cy="200025"/>
            </a:xfrm>
            <a:custGeom>
              <a:avLst/>
              <a:gdLst>
                <a:gd name="T0" fmla="*/ 203 w 293"/>
                <a:gd name="T1" fmla="*/ 7 h 105"/>
                <a:gd name="T2" fmla="*/ 225 w 293"/>
                <a:gd name="T3" fmla="*/ 2 h 105"/>
                <a:gd name="T4" fmla="*/ 235 w 293"/>
                <a:gd name="T5" fmla="*/ 7 h 105"/>
                <a:gd name="T6" fmla="*/ 256 w 293"/>
                <a:gd name="T7" fmla="*/ 3 h 105"/>
                <a:gd name="T8" fmla="*/ 290 w 293"/>
                <a:gd name="T9" fmla="*/ 25 h 105"/>
                <a:gd name="T10" fmla="*/ 267 w 293"/>
                <a:gd name="T11" fmla="*/ 59 h 105"/>
                <a:gd name="T12" fmla="*/ 254 w 293"/>
                <a:gd name="T13" fmla="*/ 62 h 105"/>
                <a:gd name="T14" fmla="*/ 239 w 293"/>
                <a:gd name="T15" fmla="*/ 26 h 105"/>
                <a:gd name="T16" fmla="*/ 246 w 293"/>
                <a:gd name="T17" fmla="*/ 64 h 105"/>
                <a:gd name="T18" fmla="*/ 239 w 293"/>
                <a:gd name="T19" fmla="*/ 72 h 105"/>
                <a:gd name="T20" fmla="*/ 203 w 293"/>
                <a:gd name="T21" fmla="*/ 79 h 105"/>
                <a:gd name="T22" fmla="*/ 203 w 293"/>
                <a:gd name="T23" fmla="*/ 29 h 105"/>
                <a:gd name="T24" fmla="*/ 226 w 293"/>
                <a:gd name="T25" fmla="*/ 24 h 105"/>
                <a:gd name="T26" fmla="*/ 234 w 293"/>
                <a:gd name="T27" fmla="*/ 28 h 105"/>
                <a:gd name="T28" fmla="*/ 231 w 293"/>
                <a:gd name="T29" fmla="*/ 13 h 105"/>
                <a:gd name="T30" fmla="*/ 222 w 293"/>
                <a:gd name="T31" fmla="*/ 7 h 105"/>
                <a:gd name="T32" fmla="*/ 203 w 293"/>
                <a:gd name="T33" fmla="*/ 11 h 105"/>
                <a:gd name="T34" fmla="*/ 203 w 293"/>
                <a:gd name="T35" fmla="*/ 7 h 105"/>
                <a:gd name="T36" fmla="*/ 39 w 293"/>
                <a:gd name="T37" fmla="*/ 43 h 105"/>
                <a:gd name="T38" fmla="*/ 166 w 293"/>
                <a:gd name="T39" fmla="*/ 18 h 105"/>
                <a:gd name="T40" fmla="*/ 173 w 293"/>
                <a:gd name="T41" fmla="*/ 13 h 105"/>
                <a:gd name="T42" fmla="*/ 203 w 293"/>
                <a:gd name="T43" fmla="*/ 7 h 105"/>
                <a:gd name="T44" fmla="*/ 203 w 293"/>
                <a:gd name="T45" fmla="*/ 11 h 105"/>
                <a:gd name="T46" fmla="*/ 177 w 293"/>
                <a:gd name="T47" fmla="*/ 16 h 105"/>
                <a:gd name="T48" fmla="*/ 172 w 293"/>
                <a:gd name="T49" fmla="*/ 25 h 105"/>
                <a:gd name="T50" fmla="*/ 175 w 293"/>
                <a:gd name="T51" fmla="*/ 39 h 105"/>
                <a:gd name="T52" fmla="*/ 175 w 293"/>
                <a:gd name="T53" fmla="*/ 39 h 105"/>
                <a:gd name="T54" fmla="*/ 180 w 293"/>
                <a:gd name="T55" fmla="*/ 33 h 105"/>
                <a:gd name="T56" fmla="*/ 203 w 293"/>
                <a:gd name="T57" fmla="*/ 29 h 105"/>
                <a:gd name="T58" fmla="*/ 203 w 293"/>
                <a:gd name="T59" fmla="*/ 79 h 105"/>
                <a:gd name="T60" fmla="*/ 187 w 293"/>
                <a:gd name="T61" fmla="*/ 82 h 105"/>
                <a:gd name="T62" fmla="*/ 179 w 293"/>
                <a:gd name="T63" fmla="*/ 79 h 105"/>
                <a:gd name="T64" fmla="*/ 50 w 293"/>
                <a:gd name="T65" fmla="*/ 105 h 105"/>
                <a:gd name="T66" fmla="*/ 39 w 293"/>
                <a:gd name="T67" fmla="*/ 100 h 105"/>
                <a:gd name="T68" fmla="*/ 39 w 293"/>
                <a:gd name="T69" fmla="*/ 96 h 105"/>
                <a:gd name="T70" fmla="*/ 50 w 293"/>
                <a:gd name="T71" fmla="*/ 101 h 105"/>
                <a:gd name="T72" fmla="*/ 50 w 293"/>
                <a:gd name="T73" fmla="*/ 101 h 105"/>
                <a:gd name="T74" fmla="*/ 53 w 293"/>
                <a:gd name="T75" fmla="*/ 100 h 105"/>
                <a:gd name="T76" fmla="*/ 60 w 293"/>
                <a:gd name="T77" fmla="*/ 89 h 105"/>
                <a:gd name="T78" fmla="*/ 51 w 293"/>
                <a:gd name="T79" fmla="*/ 82 h 105"/>
                <a:gd name="T80" fmla="*/ 57 w 293"/>
                <a:gd name="T81" fmla="*/ 72 h 105"/>
                <a:gd name="T82" fmla="*/ 48 w 293"/>
                <a:gd name="T83" fmla="*/ 64 h 105"/>
                <a:gd name="T84" fmla="*/ 53 w 293"/>
                <a:gd name="T85" fmla="*/ 54 h 105"/>
                <a:gd name="T86" fmla="*/ 42 w 293"/>
                <a:gd name="T87" fmla="*/ 47 h 105"/>
                <a:gd name="T88" fmla="*/ 40 w 293"/>
                <a:gd name="T89" fmla="*/ 47 h 105"/>
                <a:gd name="T90" fmla="*/ 39 w 293"/>
                <a:gd name="T91" fmla="*/ 48 h 105"/>
                <a:gd name="T92" fmla="*/ 39 w 293"/>
                <a:gd name="T93" fmla="*/ 43 h 105"/>
                <a:gd name="T94" fmla="*/ 37 w 293"/>
                <a:gd name="T95" fmla="*/ 44 h 105"/>
                <a:gd name="T96" fmla="*/ 39 w 293"/>
                <a:gd name="T97" fmla="*/ 43 h 105"/>
                <a:gd name="T98" fmla="*/ 39 w 293"/>
                <a:gd name="T99" fmla="*/ 48 h 105"/>
                <a:gd name="T100" fmla="*/ 18 w 293"/>
                <a:gd name="T101" fmla="*/ 70 h 105"/>
                <a:gd name="T102" fmla="*/ 21 w 293"/>
                <a:gd name="T103" fmla="*/ 88 h 105"/>
                <a:gd name="T104" fmla="*/ 39 w 293"/>
                <a:gd name="T105" fmla="*/ 96 h 105"/>
                <a:gd name="T106" fmla="*/ 39 w 293"/>
                <a:gd name="T107" fmla="*/ 100 h 105"/>
                <a:gd name="T108" fmla="*/ 0 w 293"/>
                <a:gd name="T109" fmla="*/ 83 h 105"/>
                <a:gd name="T110" fmla="*/ 37 w 293"/>
                <a:gd name="T111" fmla="*/ 4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3" h="105">
                  <a:moveTo>
                    <a:pt x="203" y="7"/>
                  </a:moveTo>
                  <a:cubicBezTo>
                    <a:pt x="225" y="2"/>
                    <a:pt x="225" y="2"/>
                    <a:pt x="225" y="2"/>
                  </a:cubicBezTo>
                  <a:cubicBezTo>
                    <a:pt x="229" y="1"/>
                    <a:pt x="233" y="3"/>
                    <a:pt x="235" y="7"/>
                  </a:cubicBezTo>
                  <a:cubicBezTo>
                    <a:pt x="256" y="3"/>
                    <a:pt x="256" y="3"/>
                    <a:pt x="256" y="3"/>
                  </a:cubicBezTo>
                  <a:cubicBezTo>
                    <a:pt x="272" y="0"/>
                    <a:pt x="287" y="10"/>
                    <a:pt x="290" y="25"/>
                  </a:cubicBezTo>
                  <a:cubicBezTo>
                    <a:pt x="293" y="41"/>
                    <a:pt x="283" y="56"/>
                    <a:pt x="267" y="59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39" y="26"/>
                    <a:pt x="239" y="26"/>
                    <a:pt x="239" y="2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7"/>
                    <a:pt x="243" y="71"/>
                    <a:pt x="239" y="72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9" y="24"/>
                    <a:pt x="232" y="25"/>
                    <a:pt x="234" y="28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30" y="9"/>
                    <a:pt x="226" y="6"/>
                    <a:pt x="222" y="7"/>
                  </a:cubicBezTo>
                  <a:cubicBezTo>
                    <a:pt x="203" y="11"/>
                    <a:pt x="203" y="11"/>
                    <a:pt x="203" y="11"/>
                  </a:cubicBezTo>
                  <a:lnTo>
                    <a:pt x="203" y="7"/>
                  </a:lnTo>
                  <a:close/>
                  <a:moveTo>
                    <a:pt x="39" y="43"/>
                  </a:moveTo>
                  <a:cubicBezTo>
                    <a:pt x="166" y="18"/>
                    <a:pt x="166" y="18"/>
                    <a:pt x="166" y="18"/>
                  </a:cubicBezTo>
                  <a:cubicBezTo>
                    <a:pt x="167" y="15"/>
                    <a:pt x="170" y="13"/>
                    <a:pt x="173" y="13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3" y="17"/>
                    <a:pt x="171" y="21"/>
                    <a:pt x="172" y="25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6"/>
                    <a:pt x="177" y="34"/>
                    <a:pt x="180" y="33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3" y="83"/>
                    <a:pt x="181" y="81"/>
                    <a:pt x="179" y="79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8" y="99"/>
                    <a:pt x="61" y="94"/>
                    <a:pt x="60" y="89"/>
                  </a:cubicBezTo>
                  <a:cubicBezTo>
                    <a:pt x="59" y="85"/>
                    <a:pt x="55" y="82"/>
                    <a:pt x="51" y="82"/>
                  </a:cubicBezTo>
                  <a:cubicBezTo>
                    <a:pt x="55" y="80"/>
                    <a:pt x="57" y="76"/>
                    <a:pt x="57" y="72"/>
                  </a:cubicBezTo>
                  <a:cubicBezTo>
                    <a:pt x="56" y="67"/>
                    <a:pt x="52" y="64"/>
                    <a:pt x="48" y="64"/>
                  </a:cubicBezTo>
                  <a:cubicBezTo>
                    <a:pt x="52" y="63"/>
                    <a:pt x="54" y="58"/>
                    <a:pt x="53" y="54"/>
                  </a:cubicBezTo>
                  <a:cubicBezTo>
                    <a:pt x="52" y="49"/>
                    <a:pt x="47" y="46"/>
                    <a:pt x="42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lnTo>
                    <a:pt x="39" y="43"/>
                  </a:lnTo>
                  <a:close/>
                  <a:moveTo>
                    <a:pt x="37" y="44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37" y="4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59">
              <a:extLst>
                <a:ext uri="{FF2B5EF4-FFF2-40B4-BE49-F238E27FC236}">
                  <a16:creationId xmlns:a16="http://schemas.microsoft.com/office/drawing/2014/main" id="{B526E0DD-902D-4CA4-BC77-0C3900896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4850" y="1501775"/>
              <a:ext cx="279400" cy="204788"/>
            </a:xfrm>
            <a:custGeom>
              <a:avLst/>
              <a:gdLst>
                <a:gd name="T0" fmla="*/ 120 w 146"/>
                <a:gd name="T1" fmla="*/ 102 h 107"/>
                <a:gd name="T2" fmla="*/ 112 w 146"/>
                <a:gd name="T3" fmla="*/ 99 h 107"/>
                <a:gd name="T4" fmla="*/ 113 w 146"/>
                <a:gd name="T5" fmla="*/ 99 h 107"/>
                <a:gd name="T6" fmla="*/ 112 w 146"/>
                <a:gd name="T7" fmla="*/ 76 h 107"/>
                <a:gd name="T8" fmla="*/ 123 w 146"/>
                <a:gd name="T9" fmla="*/ 71 h 107"/>
                <a:gd name="T10" fmla="*/ 128 w 146"/>
                <a:gd name="T11" fmla="*/ 55 h 107"/>
                <a:gd name="T12" fmla="*/ 112 w 146"/>
                <a:gd name="T13" fmla="*/ 44 h 107"/>
                <a:gd name="T14" fmla="*/ 122 w 146"/>
                <a:gd name="T15" fmla="*/ 29 h 107"/>
                <a:gd name="T16" fmla="*/ 112 w 146"/>
                <a:gd name="T17" fmla="*/ 23 h 107"/>
                <a:gd name="T18" fmla="*/ 102 w 146"/>
                <a:gd name="T19" fmla="*/ 5 h 107"/>
                <a:gd name="T20" fmla="*/ 112 w 146"/>
                <a:gd name="T21" fmla="*/ 23 h 107"/>
                <a:gd name="T22" fmla="*/ 102 w 146"/>
                <a:gd name="T23" fmla="*/ 31 h 107"/>
                <a:gd name="T24" fmla="*/ 102 w 146"/>
                <a:gd name="T25" fmla="*/ 14 h 107"/>
                <a:gd name="T26" fmla="*/ 112 w 146"/>
                <a:gd name="T27" fmla="*/ 106 h 107"/>
                <a:gd name="T28" fmla="*/ 102 w 146"/>
                <a:gd name="T29" fmla="*/ 100 h 107"/>
                <a:gd name="T30" fmla="*/ 112 w 146"/>
                <a:gd name="T31" fmla="*/ 106 h 107"/>
                <a:gd name="T32" fmla="*/ 112 w 146"/>
                <a:gd name="T33" fmla="*/ 49 h 107"/>
                <a:gd name="T34" fmla="*/ 107 w 146"/>
                <a:gd name="T35" fmla="*/ 66 h 107"/>
                <a:gd name="T36" fmla="*/ 112 w 146"/>
                <a:gd name="T37" fmla="*/ 76 h 107"/>
                <a:gd name="T38" fmla="*/ 102 w 146"/>
                <a:gd name="T39" fmla="*/ 37 h 107"/>
                <a:gd name="T40" fmla="*/ 112 w 146"/>
                <a:gd name="T41" fmla="*/ 44 h 107"/>
                <a:gd name="T42" fmla="*/ 102 w 146"/>
                <a:gd name="T43" fmla="*/ 5 h 107"/>
                <a:gd name="T44" fmla="*/ 102 w 146"/>
                <a:gd name="T45" fmla="*/ 13 h 107"/>
                <a:gd name="T46" fmla="*/ 95 w 146"/>
                <a:gd name="T47" fmla="*/ 3 h 107"/>
                <a:gd name="T48" fmla="*/ 95 w 146"/>
                <a:gd name="T49" fmla="*/ 105 h 107"/>
                <a:gd name="T50" fmla="*/ 95 w 146"/>
                <a:gd name="T51" fmla="*/ 93 h 107"/>
                <a:gd name="T52" fmla="*/ 102 w 146"/>
                <a:gd name="T53" fmla="*/ 107 h 107"/>
                <a:gd name="T54" fmla="*/ 102 w 146"/>
                <a:gd name="T55" fmla="*/ 31 h 107"/>
                <a:gd name="T56" fmla="*/ 102 w 146"/>
                <a:gd name="T57" fmla="*/ 75 h 107"/>
                <a:gd name="T58" fmla="*/ 95 w 146"/>
                <a:gd name="T59" fmla="*/ 83 h 107"/>
                <a:gd name="T60" fmla="*/ 98 w 146"/>
                <a:gd name="T61" fmla="*/ 23 h 107"/>
                <a:gd name="T62" fmla="*/ 31 w 146"/>
                <a:gd name="T63" fmla="*/ 16 h 107"/>
                <a:gd name="T64" fmla="*/ 95 w 146"/>
                <a:gd name="T65" fmla="*/ 8 h 107"/>
                <a:gd name="T66" fmla="*/ 91 w 146"/>
                <a:gd name="T67" fmla="*/ 9 h 107"/>
                <a:gd name="T68" fmla="*/ 95 w 146"/>
                <a:gd name="T69" fmla="*/ 24 h 107"/>
                <a:gd name="T70" fmla="*/ 95 w 146"/>
                <a:gd name="T71" fmla="*/ 92 h 107"/>
                <a:gd name="T72" fmla="*/ 52 w 146"/>
                <a:gd name="T73" fmla="*/ 82 h 107"/>
                <a:gd name="T74" fmla="*/ 31 w 146"/>
                <a:gd name="T75" fmla="*/ 71 h 107"/>
                <a:gd name="T76" fmla="*/ 38 w 146"/>
                <a:gd name="T77" fmla="*/ 69 h 107"/>
                <a:gd name="T78" fmla="*/ 31 w 146"/>
                <a:gd name="T79" fmla="*/ 39 h 107"/>
                <a:gd name="T80" fmla="*/ 3 w 146"/>
                <a:gd name="T81" fmla="*/ 59 h 107"/>
                <a:gd name="T82" fmla="*/ 31 w 146"/>
                <a:gd name="T83" fmla="*/ 16 h 107"/>
                <a:gd name="T84" fmla="*/ 24 w 146"/>
                <a:gd name="T85" fmla="*/ 41 h 107"/>
                <a:gd name="T86" fmla="*/ 31 w 146"/>
                <a:gd name="T87" fmla="*/ 71 h 107"/>
                <a:gd name="T88" fmla="*/ 3 w 146"/>
                <a:gd name="T89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6" h="107">
                  <a:moveTo>
                    <a:pt x="112" y="10"/>
                  </a:moveTo>
                  <a:cubicBezTo>
                    <a:pt x="146" y="32"/>
                    <a:pt x="140" y="90"/>
                    <a:pt x="120" y="102"/>
                  </a:cubicBezTo>
                  <a:cubicBezTo>
                    <a:pt x="117" y="104"/>
                    <a:pt x="115" y="105"/>
                    <a:pt x="112" y="106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9" y="96"/>
                    <a:pt x="122" y="88"/>
                    <a:pt x="118" y="82"/>
                  </a:cubicBezTo>
                  <a:cubicBezTo>
                    <a:pt x="117" y="79"/>
                    <a:pt x="115" y="77"/>
                    <a:pt x="112" y="76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5" y="73"/>
                    <a:pt x="119" y="73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9" y="68"/>
                    <a:pt x="131" y="61"/>
                    <a:pt x="128" y="55"/>
                  </a:cubicBezTo>
                  <a:cubicBezTo>
                    <a:pt x="125" y="49"/>
                    <a:pt x="118" y="47"/>
                    <a:pt x="112" y="49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4" y="44"/>
                    <a:pt x="115" y="44"/>
                    <a:pt x="117" y="43"/>
                  </a:cubicBezTo>
                  <a:cubicBezTo>
                    <a:pt x="122" y="41"/>
                    <a:pt x="124" y="34"/>
                    <a:pt x="122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0" y="25"/>
                    <a:pt x="116" y="23"/>
                    <a:pt x="112" y="23"/>
                  </a:cubicBezTo>
                  <a:lnTo>
                    <a:pt x="112" y="10"/>
                  </a:lnTo>
                  <a:close/>
                  <a:moveTo>
                    <a:pt x="102" y="5"/>
                  </a:moveTo>
                  <a:cubicBezTo>
                    <a:pt x="106" y="7"/>
                    <a:pt x="109" y="8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3"/>
                    <a:pt x="109" y="23"/>
                    <a:pt x="107" y="24"/>
                  </a:cubicBezTo>
                  <a:cubicBezTo>
                    <a:pt x="105" y="26"/>
                    <a:pt x="103" y="28"/>
                    <a:pt x="102" y="31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3" y="17"/>
                    <a:pt x="103" y="15"/>
                    <a:pt x="102" y="14"/>
                  </a:cubicBezTo>
                  <a:cubicBezTo>
                    <a:pt x="102" y="5"/>
                    <a:pt x="102" y="5"/>
                    <a:pt x="102" y="5"/>
                  </a:cubicBezTo>
                  <a:close/>
                  <a:moveTo>
                    <a:pt x="112" y="106"/>
                  </a:moveTo>
                  <a:cubicBezTo>
                    <a:pt x="109" y="107"/>
                    <a:pt x="105" y="107"/>
                    <a:pt x="102" y="107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5" y="101"/>
                    <a:pt x="109" y="101"/>
                    <a:pt x="112" y="99"/>
                  </a:cubicBezTo>
                  <a:cubicBezTo>
                    <a:pt x="112" y="106"/>
                    <a:pt x="112" y="106"/>
                    <a:pt x="112" y="106"/>
                  </a:cubicBezTo>
                  <a:close/>
                  <a:moveTo>
                    <a:pt x="112" y="44"/>
                  </a:moveTo>
                  <a:cubicBezTo>
                    <a:pt x="112" y="49"/>
                    <a:pt x="112" y="49"/>
                    <a:pt x="112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6" y="52"/>
                    <a:pt x="104" y="60"/>
                    <a:pt x="107" y="66"/>
                  </a:cubicBezTo>
                  <a:cubicBezTo>
                    <a:pt x="108" y="68"/>
                    <a:pt x="110" y="70"/>
                    <a:pt x="112" y="71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9" y="74"/>
                    <a:pt x="105" y="74"/>
                    <a:pt x="102" y="7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8"/>
                    <a:pt x="103" y="38"/>
                  </a:cubicBezTo>
                  <a:cubicBezTo>
                    <a:pt x="105" y="42"/>
                    <a:pt x="108" y="44"/>
                    <a:pt x="112" y="44"/>
                  </a:cubicBezTo>
                  <a:close/>
                  <a:moveTo>
                    <a:pt x="95" y="3"/>
                  </a:moveTo>
                  <a:cubicBezTo>
                    <a:pt x="97" y="4"/>
                    <a:pt x="100" y="5"/>
                    <a:pt x="102" y="5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0" y="10"/>
                    <a:pt x="97" y="8"/>
                    <a:pt x="95" y="8"/>
                  </a:cubicBezTo>
                  <a:cubicBezTo>
                    <a:pt x="95" y="3"/>
                    <a:pt x="95" y="3"/>
                    <a:pt x="95" y="3"/>
                  </a:cubicBezTo>
                  <a:close/>
                  <a:moveTo>
                    <a:pt x="102" y="107"/>
                  </a:moveTo>
                  <a:cubicBezTo>
                    <a:pt x="99" y="106"/>
                    <a:pt x="97" y="106"/>
                    <a:pt x="95" y="105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3"/>
                    <a:pt x="95" y="93"/>
                  </a:cubicBezTo>
                  <a:cubicBezTo>
                    <a:pt x="97" y="96"/>
                    <a:pt x="99" y="98"/>
                    <a:pt x="102" y="100"/>
                  </a:cubicBezTo>
                  <a:cubicBezTo>
                    <a:pt x="102" y="107"/>
                    <a:pt x="102" y="107"/>
                    <a:pt x="102" y="107"/>
                  </a:cubicBezTo>
                  <a:close/>
                  <a:moveTo>
                    <a:pt x="102" y="19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2" y="33"/>
                    <a:pt x="101" y="35"/>
                    <a:pt x="102" y="37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2" y="75"/>
                    <a:pt x="101" y="76"/>
                    <a:pt x="101" y="76"/>
                  </a:cubicBezTo>
                  <a:cubicBezTo>
                    <a:pt x="98" y="77"/>
                    <a:pt x="96" y="80"/>
                    <a:pt x="95" y="8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6" y="24"/>
                    <a:pt x="97" y="24"/>
                    <a:pt x="98" y="23"/>
                  </a:cubicBezTo>
                  <a:cubicBezTo>
                    <a:pt x="100" y="22"/>
                    <a:pt x="101" y="21"/>
                    <a:pt x="102" y="19"/>
                  </a:cubicBezTo>
                  <a:close/>
                  <a:moveTo>
                    <a:pt x="31" y="16"/>
                  </a:moveTo>
                  <a:cubicBezTo>
                    <a:pt x="58" y="3"/>
                    <a:pt x="79" y="0"/>
                    <a:pt x="95" y="3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8"/>
                    <a:pt x="92" y="8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7" y="11"/>
                    <a:pt x="86" y="16"/>
                    <a:pt x="88" y="20"/>
                  </a:cubicBezTo>
                  <a:cubicBezTo>
                    <a:pt x="89" y="22"/>
                    <a:pt x="92" y="24"/>
                    <a:pt x="95" y="24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4" y="86"/>
                    <a:pt x="94" y="89"/>
                    <a:pt x="95" y="92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80" y="98"/>
                    <a:pt x="68" y="81"/>
                    <a:pt x="52" y="82"/>
                  </a:cubicBezTo>
                  <a:cubicBezTo>
                    <a:pt x="45" y="83"/>
                    <a:pt x="37" y="83"/>
                    <a:pt x="31" y="83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3" y="71"/>
                    <a:pt x="36" y="70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6" y="65"/>
                    <a:pt x="49" y="56"/>
                    <a:pt x="45" y="48"/>
                  </a:cubicBezTo>
                  <a:cubicBezTo>
                    <a:pt x="42" y="42"/>
                    <a:pt x="37" y="39"/>
                    <a:pt x="31" y="39"/>
                  </a:cubicBezTo>
                  <a:lnTo>
                    <a:pt x="31" y="16"/>
                  </a:lnTo>
                  <a:close/>
                  <a:moveTo>
                    <a:pt x="3" y="59"/>
                  </a:moveTo>
                  <a:cubicBezTo>
                    <a:pt x="0" y="34"/>
                    <a:pt x="26" y="18"/>
                    <a:pt x="26" y="18"/>
                  </a:cubicBezTo>
                  <a:cubicBezTo>
                    <a:pt x="27" y="17"/>
                    <a:pt x="29" y="16"/>
                    <a:pt x="31" y="16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9" y="39"/>
                    <a:pt x="26" y="40"/>
                    <a:pt x="24" y="41"/>
                  </a:cubicBezTo>
                  <a:cubicBezTo>
                    <a:pt x="16" y="45"/>
                    <a:pt x="13" y="54"/>
                    <a:pt x="17" y="62"/>
                  </a:cubicBezTo>
                  <a:cubicBezTo>
                    <a:pt x="20" y="67"/>
                    <a:pt x="25" y="71"/>
                    <a:pt x="31" y="71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16" y="82"/>
                    <a:pt x="5" y="76"/>
                    <a:pt x="3" y="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60">
              <a:extLst>
                <a:ext uri="{FF2B5EF4-FFF2-40B4-BE49-F238E27FC236}">
                  <a16:creationId xmlns:a16="http://schemas.microsoft.com/office/drawing/2014/main" id="{878CF0EA-5F56-4E95-8ED4-B23C0ACF47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7900" y="958850"/>
              <a:ext cx="277813" cy="300038"/>
            </a:xfrm>
            <a:custGeom>
              <a:avLst/>
              <a:gdLst>
                <a:gd name="T0" fmla="*/ 112 w 145"/>
                <a:gd name="T1" fmla="*/ 72 h 157"/>
                <a:gd name="T2" fmla="*/ 108 w 145"/>
                <a:gd name="T3" fmla="*/ 89 h 157"/>
                <a:gd name="T4" fmla="*/ 108 w 145"/>
                <a:gd name="T5" fmla="*/ 105 h 157"/>
                <a:gd name="T6" fmla="*/ 111 w 145"/>
                <a:gd name="T7" fmla="*/ 106 h 157"/>
                <a:gd name="T8" fmla="*/ 123 w 145"/>
                <a:gd name="T9" fmla="*/ 124 h 157"/>
                <a:gd name="T10" fmla="*/ 108 w 145"/>
                <a:gd name="T11" fmla="*/ 114 h 157"/>
                <a:gd name="T12" fmla="*/ 108 w 145"/>
                <a:gd name="T13" fmla="*/ 31 h 157"/>
                <a:gd name="T14" fmla="*/ 123 w 145"/>
                <a:gd name="T15" fmla="*/ 21 h 157"/>
                <a:gd name="T16" fmla="*/ 111 w 145"/>
                <a:gd name="T17" fmla="*/ 39 h 157"/>
                <a:gd name="T18" fmla="*/ 108 w 145"/>
                <a:gd name="T19" fmla="*/ 40 h 157"/>
                <a:gd name="T20" fmla="*/ 141 w 145"/>
                <a:gd name="T21" fmla="*/ 69 h 157"/>
                <a:gd name="T22" fmla="*/ 119 w 145"/>
                <a:gd name="T23" fmla="*/ 72 h 157"/>
                <a:gd name="T24" fmla="*/ 141 w 145"/>
                <a:gd name="T25" fmla="*/ 76 h 157"/>
                <a:gd name="T26" fmla="*/ 141 w 145"/>
                <a:gd name="T27" fmla="*/ 69 h 157"/>
                <a:gd name="T28" fmla="*/ 75 w 145"/>
                <a:gd name="T29" fmla="*/ 157 h 157"/>
                <a:gd name="T30" fmla="*/ 95 w 145"/>
                <a:gd name="T31" fmla="*/ 105 h 157"/>
                <a:gd name="T32" fmla="*/ 108 w 145"/>
                <a:gd name="T33" fmla="*/ 55 h 157"/>
                <a:gd name="T34" fmla="*/ 72 w 145"/>
                <a:gd name="T35" fmla="*/ 41 h 157"/>
                <a:gd name="T36" fmla="*/ 104 w 145"/>
                <a:gd name="T37" fmla="*/ 72 h 157"/>
                <a:gd name="T38" fmla="*/ 88 w 145"/>
                <a:gd name="T39" fmla="*/ 100 h 157"/>
                <a:gd name="T40" fmla="*/ 86 w 145"/>
                <a:gd name="T41" fmla="*/ 121 h 157"/>
                <a:gd name="T42" fmla="*/ 72 w 145"/>
                <a:gd name="T43" fmla="*/ 157 h 157"/>
                <a:gd name="T44" fmla="*/ 108 w 145"/>
                <a:gd name="T45" fmla="*/ 40 h 157"/>
                <a:gd name="T46" fmla="*/ 105 w 145"/>
                <a:gd name="T47" fmla="*/ 34 h 157"/>
                <a:gd name="T48" fmla="*/ 108 w 145"/>
                <a:gd name="T49" fmla="*/ 105 h 157"/>
                <a:gd name="T50" fmla="*/ 105 w 145"/>
                <a:gd name="T51" fmla="*/ 111 h 157"/>
                <a:gd name="T52" fmla="*/ 108 w 145"/>
                <a:gd name="T53" fmla="*/ 105 h 157"/>
                <a:gd name="T54" fmla="*/ 72 w 145"/>
                <a:gd name="T55" fmla="*/ 0 h 157"/>
                <a:gd name="T56" fmla="*/ 76 w 145"/>
                <a:gd name="T57" fmla="*/ 4 h 157"/>
                <a:gd name="T58" fmla="*/ 72 w 145"/>
                <a:gd name="T59" fmla="*/ 25 h 157"/>
                <a:gd name="T60" fmla="*/ 72 w 145"/>
                <a:gd name="T61" fmla="*/ 32 h 157"/>
                <a:gd name="T62" fmla="*/ 36 w 145"/>
                <a:gd name="T63" fmla="*/ 90 h 157"/>
                <a:gd name="T64" fmla="*/ 50 w 145"/>
                <a:gd name="T65" fmla="*/ 137 h 157"/>
                <a:gd name="T66" fmla="*/ 72 w 145"/>
                <a:gd name="T67" fmla="*/ 157 h 157"/>
                <a:gd name="T68" fmla="*/ 58 w 145"/>
                <a:gd name="T69" fmla="*/ 121 h 157"/>
                <a:gd name="T70" fmla="*/ 56 w 145"/>
                <a:gd name="T71" fmla="*/ 100 h 157"/>
                <a:gd name="T72" fmla="*/ 49 w 145"/>
                <a:gd name="T73" fmla="*/ 50 h 157"/>
                <a:gd name="T74" fmla="*/ 72 w 145"/>
                <a:gd name="T75" fmla="*/ 32 h 157"/>
                <a:gd name="T76" fmla="*/ 72 w 145"/>
                <a:gd name="T77" fmla="*/ 25 h 157"/>
                <a:gd name="T78" fmla="*/ 68 w 145"/>
                <a:gd name="T79" fmla="*/ 4 h 157"/>
                <a:gd name="T80" fmla="*/ 36 w 145"/>
                <a:gd name="T81" fmla="*/ 114 h 157"/>
                <a:gd name="T82" fmla="*/ 39 w 145"/>
                <a:gd name="T83" fmla="*/ 106 h 157"/>
                <a:gd name="T84" fmla="*/ 36 w 145"/>
                <a:gd name="T85" fmla="*/ 114 h 157"/>
                <a:gd name="T86" fmla="*/ 36 w 145"/>
                <a:gd name="T87" fmla="*/ 31 h 157"/>
                <a:gd name="T88" fmla="*/ 39 w 145"/>
                <a:gd name="T89" fmla="*/ 39 h 157"/>
                <a:gd name="T90" fmla="*/ 36 w 145"/>
                <a:gd name="T91" fmla="*/ 55 h 157"/>
                <a:gd name="T92" fmla="*/ 36 w 145"/>
                <a:gd name="T93" fmla="*/ 90 h 157"/>
                <a:gd name="T94" fmla="*/ 36 w 145"/>
                <a:gd name="T95" fmla="*/ 31 h 157"/>
                <a:gd name="T96" fmla="*/ 34 w 145"/>
                <a:gd name="T97" fmla="*/ 39 h 157"/>
                <a:gd name="T98" fmla="*/ 21 w 145"/>
                <a:gd name="T99" fmla="*/ 26 h 157"/>
                <a:gd name="T100" fmla="*/ 26 w 145"/>
                <a:gd name="T101" fmla="*/ 21 h 157"/>
                <a:gd name="T102" fmla="*/ 36 w 145"/>
                <a:gd name="T103" fmla="*/ 105 h 157"/>
                <a:gd name="T104" fmla="*/ 26 w 145"/>
                <a:gd name="T105" fmla="*/ 124 h 157"/>
                <a:gd name="T106" fmla="*/ 21 w 145"/>
                <a:gd name="T107" fmla="*/ 118 h 157"/>
                <a:gd name="T108" fmla="*/ 34 w 145"/>
                <a:gd name="T109" fmla="*/ 106 h 157"/>
                <a:gd name="T110" fmla="*/ 25 w 145"/>
                <a:gd name="T111" fmla="*/ 72 h 157"/>
                <a:gd name="T112" fmla="*/ 21 w 145"/>
                <a:gd name="T113" fmla="*/ 69 h 157"/>
                <a:gd name="T114" fmla="*/ 0 w 145"/>
                <a:gd name="T115" fmla="*/ 72 h 157"/>
                <a:gd name="T116" fmla="*/ 21 w 145"/>
                <a:gd name="T117" fmla="*/ 7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57">
                  <a:moveTo>
                    <a:pt x="108" y="89"/>
                  </a:moveTo>
                  <a:cubicBezTo>
                    <a:pt x="111" y="84"/>
                    <a:pt x="112" y="78"/>
                    <a:pt x="112" y="72"/>
                  </a:cubicBezTo>
                  <a:cubicBezTo>
                    <a:pt x="112" y="66"/>
                    <a:pt x="111" y="61"/>
                    <a:pt x="108" y="55"/>
                  </a:cubicBezTo>
                  <a:cubicBezTo>
                    <a:pt x="108" y="89"/>
                    <a:pt x="108" y="89"/>
                    <a:pt x="108" y="89"/>
                  </a:cubicBezTo>
                  <a:close/>
                  <a:moveTo>
                    <a:pt x="108" y="114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9" y="105"/>
                    <a:pt x="110" y="105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5" y="120"/>
                    <a:pt x="125" y="122"/>
                    <a:pt x="123" y="124"/>
                  </a:cubicBezTo>
                  <a:cubicBezTo>
                    <a:pt x="122" y="125"/>
                    <a:pt x="120" y="125"/>
                    <a:pt x="118" y="124"/>
                  </a:cubicBezTo>
                  <a:cubicBezTo>
                    <a:pt x="108" y="114"/>
                    <a:pt x="108" y="114"/>
                    <a:pt x="108" y="114"/>
                  </a:cubicBezTo>
                  <a:close/>
                  <a:moveTo>
                    <a:pt x="108" y="40"/>
                  </a:moveTo>
                  <a:cubicBezTo>
                    <a:pt x="108" y="31"/>
                    <a:pt x="108" y="31"/>
                    <a:pt x="108" y="3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20" y="20"/>
                    <a:pt x="122" y="20"/>
                    <a:pt x="123" y="21"/>
                  </a:cubicBezTo>
                  <a:cubicBezTo>
                    <a:pt x="125" y="23"/>
                    <a:pt x="125" y="25"/>
                    <a:pt x="123" y="26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9" y="40"/>
                    <a:pt x="108" y="40"/>
                  </a:cubicBezTo>
                  <a:close/>
                  <a:moveTo>
                    <a:pt x="141" y="69"/>
                  </a:moveTo>
                  <a:cubicBezTo>
                    <a:pt x="141" y="69"/>
                    <a:pt x="141" y="69"/>
                    <a:pt x="141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1" y="69"/>
                    <a:pt x="119" y="70"/>
                    <a:pt x="119" y="72"/>
                  </a:cubicBezTo>
                  <a:cubicBezTo>
                    <a:pt x="119" y="74"/>
                    <a:pt x="121" y="76"/>
                    <a:pt x="123" y="76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3" y="76"/>
                    <a:pt x="145" y="74"/>
                    <a:pt x="145" y="72"/>
                  </a:cubicBezTo>
                  <a:cubicBezTo>
                    <a:pt x="145" y="70"/>
                    <a:pt x="143" y="69"/>
                    <a:pt x="141" y="69"/>
                  </a:cubicBezTo>
                  <a:close/>
                  <a:moveTo>
                    <a:pt x="72" y="157"/>
                  </a:moveTo>
                  <a:cubicBezTo>
                    <a:pt x="75" y="157"/>
                    <a:pt x="75" y="157"/>
                    <a:pt x="75" y="157"/>
                  </a:cubicBezTo>
                  <a:cubicBezTo>
                    <a:pt x="86" y="157"/>
                    <a:pt x="94" y="148"/>
                    <a:pt x="95" y="137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100" y="101"/>
                    <a:pt x="105" y="96"/>
                    <a:pt x="108" y="89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2" y="42"/>
                    <a:pt x="88" y="32"/>
                    <a:pt x="72" y="32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81" y="41"/>
                    <a:pt x="89" y="44"/>
                    <a:pt x="94" y="50"/>
                  </a:cubicBezTo>
                  <a:cubicBezTo>
                    <a:pt x="100" y="56"/>
                    <a:pt x="104" y="64"/>
                    <a:pt x="104" y="72"/>
                  </a:cubicBezTo>
                  <a:cubicBezTo>
                    <a:pt x="104" y="84"/>
                    <a:pt x="97" y="94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7" y="100"/>
                    <a:pt x="86" y="102"/>
                    <a:pt x="86" y="103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57"/>
                    <a:pt x="72" y="157"/>
                    <a:pt x="72" y="157"/>
                  </a:cubicBezTo>
                  <a:close/>
                  <a:moveTo>
                    <a:pt x="108" y="31"/>
                  </a:move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6" y="40"/>
                    <a:pt x="105" y="39"/>
                  </a:cubicBezTo>
                  <a:cubicBezTo>
                    <a:pt x="104" y="38"/>
                    <a:pt x="104" y="35"/>
                    <a:pt x="105" y="34"/>
                  </a:cubicBezTo>
                  <a:cubicBezTo>
                    <a:pt x="108" y="31"/>
                    <a:pt x="108" y="31"/>
                    <a:pt x="108" y="31"/>
                  </a:cubicBezTo>
                  <a:close/>
                  <a:moveTo>
                    <a:pt x="108" y="105"/>
                  </a:moveTo>
                  <a:cubicBezTo>
                    <a:pt x="108" y="114"/>
                    <a:pt x="108" y="114"/>
                    <a:pt x="108" y="114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4" y="109"/>
                    <a:pt x="104" y="107"/>
                    <a:pt x="105" y="106"/>
                  </a:cubicBezTo>
                  <a:cubicBezTo>
                    <a:pt x="106" y="105"/>
                    <a:pt x="107" y="105"/>
                    <a:pt x="108" y="105"/>
                  </a:cubicBezTo>
                  <a:close/>
                  <a:moveTo>
                    <a:pt x="72" y="25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2"/>
                    <a:pt x="76" y="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4"/>
                    <a:pt x="74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32"/>
                  </a:moveTo>
                  <a:cubicBezTo>
                    <a:pt x="56" y="32"/>
                    <a:pt x="42" y="41"/>
                    <a:pt x="36" y="55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9" y="96"/>
                    <a:pt x="44" y="102"/>
                    <a:pt x="50" y="10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48"/>
                    <a:pt x="59" y="157"/>
                    <a:pt x="70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2"/>
                    <a:pt x="58" y="101"/>
                    <a:pt x="56" y="100"/>
                  </a:cubicBezTo>
                  <a:cubicBezTo>
                    <a:pt x="47" y="94"/>
                    <a:pt x="40" y="84"/>
                    <a:pt x="40" y="72"/>
                  </a:cubicBezTo>
                  <a:cubicBezTo>
                    <a:pt x="40" y="64"/>
                    <a:pt x="44" y="56"/>
                    <a:pt x="49" y="50"/>
                  </a:cubicBezTo>
                  <a:cubicBezTo>
                    <a:pt x="55" y="44"/>
                    <a:pt x="63" y="41"/>
                    <a:pt x="72" y="41"/>
                  </a:cubicBezTo>
                  <a:cubicBezTo>
                    <a:pt x="72" y="32"/>
                    <a:pt x="72" y="32"/>
                    <a:pt x="72" y="32"/>
                  </a:cubicBezTo>
                  <a:close/>
                  <a:moveTo>
                    <a:pt x="72" y="0"/>
                  </a:moveTo>
                  <a:cubicBezTo>
                    <a:pt x="72" y="25"/>
                    <a:pt x="72" y="25"/>
                    <a:pt x="72" y="25"/>
                  </a:cubicBezTo>
                  <a:cubicBezTo>
                    <a:pt x="70" y="25"/>
                    <a:pt x="68" y="24"/>
                    <a:pt x="68" y="2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70" y="0"/>
                    <a:pt x="72" y="0"/>
                  </a:cubicBezTo>
                  <a:close/>
                  <a:moveTo>
                    <a:pt x="36" y="114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37" y="104"/>
                    <a:pt x="38" y="105"/>
                    <a:pt x="39" y="106"/>
                  </a:cubicBezTo>
                  <a:cubicBezTo>
                    <a:pt x="40" y="107"/>
                    <a:pt x="40" y="109"/>
                    <a:pt x="39" y="111"/>
                  </a:cubicBezTo>
                  <a:cubicBezTo>
                    <a:pt x="36" y="114"/>
                    <a:pt x="36" y="114"/>
                    <a:pt x="36" y="114"/>
                  </a:cubicBezTo>
                  <a:close/>
                  <a:moveTo>
                    <a:pt x="36" y="40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5"/>
                    <a:pt x="40" y="38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  <a:moveTo>
                    <a:pt x="36" y="55"/>
                  </a:moveTo>
                  <a:cubicBezTo>
                    <a:pt x="33" y="60"/>
                    <a:pt x="32" y="66"/>
                    <a:pt x="32" y="72"/>
                  </a:cubicBezTo>
                  <a:cubicBezTo>
                    <a:pt x="32" y="79"/>
                    <a:pt x="33" y="85"/>
                    <a:pt x="36" y="90"/>
                  </a:cubicBezTo>
                  <a:cubicBezTo>
                    <a:pt x="36" y="55"/>
                    <a:pt x="36" y="55"/>
                    <a:pt x="36" y="55"/>
                  </a:cubicBezTo>
                  <a:close/>
                  <a:moveTo>
                    <a:pt x="36" y="3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2" y="20"/>
                    <a:pt x="25" y="20"/>
                    <a:pt x="26" y="21"/>
                  </a:cubicBezTo>
                  <a:cubicBezTo>
                    <a:pt x="36" y="31"/>
                    <a:pt x="36" y="31"/>
                    <a:pt x="36" y="31"/>
                  </a:cubicBezTo>
                  <a:close/>
                  <a:moveTo>
                    <a:pt x="36" y="105"/>
                  </a:moveTo>
                  <a:cubicBezTo>
                    <a:pt x="36" y="114"/>
                    <a:pt x="36" y="114"/>
                    <a:pt x="36" y="11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5" y="125"/>
                    <a:pt x="22" y="125"/>
                    <a:pt x="21" y="124"/>
                  </a:cubicBezTo>
                  <a:cubicBezTo>
                    <a:pt x="20" y="122"/>
                    <a:pt x="20" y="120"/>
                    <a:pt x="21" y="118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5"/>
                    <a:pt x="35" y="105"/>
                    <a:pt x="36" y="105"/>
                  </a:cubicBezTo>
                  <a:close/>
                  <a:moveTo>
                    <a:pt x="25" y="72"/>
                  </a:moveTo>
                  <a:cubicBezTo>
                    <a:pt x="25" y="72"/>
                    <a:pt x="25" y="72"/>
                    <a:pt x="25" y="72"/>
                  </a:cubicBezTo>
                  <a:cubicBezTo>
                    <a:pt x="25" y="70"/>
                    <a:pt x="23" y="69"/>
                    <a:pt x="21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69"/>
                    <a:pt x="0" y="70"/>
                    <a:pt x="0" y="72"/>
                  </a:cubicBezTo>
                  <a:cubicBezTo>
                    <a:pt x="0" y="74"/>
                    <a:pt x="2" y="76"/>
                    <a:pt x="4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3" name="Freeform 262">
            <a:extLst>
              <a:ext uri="{FF2B5EF4-FFF2-40B4-BE49-F238E27FC236}">
                <a16:creationId xmlns:a16="http://schemas.microsoft.com/office/drawing/2014/main" id="{6B52C2B4-D051-4ED5-8940-D0900C39D689}"/>
              </a:ext>
            </a:extLst>
          </p:cNvPr>
          <p:cNvSpPr>
            <a:spLocks/>
          </p:cNvSpPr>
          <p:nvPr/>
        </p:nvSpPr>
        <p:spPr bwMode="auto">
          <a:xfrm>
            <a:off x="9940131" y="0"/>
            <a:ext cx="2287588" cy="2495550"/>
          </a:xfrm>
          <a:custGeom>
            <a:avLst/>
            <a:gdLst>
              <a:gd name="T0" fmla="*/ 0 w 1441"/>
              <a:gd name="T1" fmla="*/ 0 h 1572"/>
              <a:gd name="T2" fmla="*/ 1441 w 1441"/>
              <a:gd name="T3" fmla="*/ 0 h 1572"/>
              <a:gd name="T4" fmla="*/ 1441 w 1441"/>
              <a:gd name="T5" fmla="*/ 1572 h 1572"/>
              <a:gd name="T6" fmla="*/ 0 w 1441"/>
              <a:gd name="T7" fmla="*/ 0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1" h="1572">
                <a:moveTo>
                  <a:pt x="0" y="0"/>
                </a:moveTo>
                <a:lnTo>
                  <a:pt x="1441" y="0"/>
                </a:lnTo>
                <a:lnTo>
                  <a:pt x="1441" y="1572"/>
                </a:lnTo>
                <a:lnTo>
                  <a:pt x="0" y="0"/>
                </a:lnTo>
                <a:close/>
              </a:path>
            </a:pathLst>
          </a:custGeom>
          <a:solidFill>
            <a:srgbClr val="009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263">
            <a:extLst>
              <a:ext uri="{FF2B5EF4-FFF2-40B4-BE49-F238E27FC236}">
                <a16:creationId xmlns:a16="http://schemas.microsoft.com/office/drawing/2014/main" id="{05634175-69DB-4B19-B841-94AED4ABF8E6}"/>
              </a:ext>
            </a:extLst>
          </p:cNvPr>
          <p:cNvSpPr>
            <a:spLocks/>
          </p:cNvSpPr>
          <p:nvPr/>
        </p:nvSpPr>
        <p:spPr bwMode="auto">
          <a:xfrm>
            <a:off x="-14287" y="4782344"/>
            <a:ext cx="2852738" cy="2089150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7" h="1316">
                <a:moveTo>
                  <a:pt x="1797" y="1316"/>
                </a:moveTo>
                <a:lnTo>
                  <a:pt x="0" y="1316"/>
                </a:lnTo>
                <a:lnTo>
                  <a:pt x="0" y="0"/>
                </a:lnTo>
                <a:lnTo>
                  <a:pt x="1797" y="1316"/>
                </a:lnTo>
                <a:close/>
              </a:path>
            </a:pathLst>
          </a:custGeom>
          <a:solidFill>
            <a:srgbClr val="009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264">
            <a:extLst>
              <a:ext uri="{FF2B5EF4-FFF2-40B4-BE49-F238E27FC236}">
                <a16:creationId xmlns:a16="http://schemas.microsoft.com/office/drawing/2014/main" id="{03CF45F2-6E3B-49C2-9CFB-665942BADC41}"/>
              </a:ext>
            </a:extLst>
          </p:cNvPr>
          <p:cNvSpPr>
            <a:spLocks/>
          </p:cNvSpPr>
          <p:nvPr/>
        </p:nvSpPr>
        <p:spPr bwMode="auto">
          <a:xfrm>
            <a:off x="2696964" y="2200276"/>
            <a:ext cx="1130331" cy="507251"/>
          </a:xfrm>
          <a:custGeom>
            <a:avLst/>
            <a:gdLst>
              <a:gd name="T0" fmla="*/ 430 w 470"/>
              <a:gd name="T1" fmla="*/ 133 h 211"/>
              <a:gd name="T2" fmla="*/ 418 w 470"/>
              <a:gd name="T3" fmla="*/ 133 h 211"/>
              <a:gd name="T4" fmla="*/ 343 w 470"/>
              <a:gd name="T5" fmla="*/ 76 h 211"/>
              <a:gd name="T6" fmla="*/ 297 w 470"/>
              <a:gd name="T7" fmla="*/ 91 h 211"/>
              <a:gd name="T8" fmla="*/ 193 w 470"/>
              <a:gd name="T9" fmla="*/ 0 h 211"/>
              <a:gd name="T10" fmla="*/ 92 w 470"/>
              <a:gd name="T11" fmla="*/ 81 h 211"/>
              <a:gd name="T12" fmla="*/ 67 w 470"/>
              <a:gd name="T13" fmla="*/ 76 h 211"/>
              <a:gd name="T14" fmla="*/ 0 w 470"/>
              <a:gd name="T15" fmla="*/ 143 h 211"/>
              <a:gd name="T16" fmla="*/ 43 w 470"/>
              <a:gd name="T17" fmla="*/ 206 h 211"/>
              <a:gd name="T18" fmla="*/ 62 w 470"/>
              <a:gd name="T19" fmla="*/ 211 h 211"/>
              <a:gd name="T20" fmla="*/ 430 w 470"/>
              <a:gd name="T21" fmla="*/ 211 h 211"/>
              <a:gd name="T22" fmla="*/ 470 w 470"/>
              <a:gd name="T23" fmla="*/ 172 h 211"/>
              <a:gd name="T24" fmla="*/ 470 w 470"/>
              <a:gd name="T25" fmla="*/ 172 h 211"/>
              <a:gd name="T26" fmla="*/ 430 w 470"/>
              <a:gd name="T27" fmla="*/ 1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0" h="211">
                <a:moveTo>
                  <a:pt x="430" y="133"/>
                </a:moveTo>
                <a:cubicBezTo>
                  <a:pt x="418" y="133"/>
                  <a:pt x="418" y="133"/>
                  <a:pt x="418" y="133"/>
                </a:cubicBezTo>
                <a:cubicBezTo>
                  <a:pt x="409" y="100"/>
                  <a:pt x="379" y="76"/>
                  <a:pt x="343" y="76"/>
                </a:cubicBezTo>
                <a:cubicBezTo>
                  <a:pt x="326" y="76"/>
                  <a:pt x="310" y="82"/>
                  <a:pt x="297" y="91"/>
                </a:cubicBezTo>
                <a:cubicBezTo>
                  <a:pt x="290" y="40"/>
                  <a:pt x="247" y="0"/>
                  <a:pt x="193" y="0"/>
                </a:cubicBezTo>
                <a:cubicBezTo>
                  <a:pt x="144" y="0"/>
                  <a:pt x="102" y="34"/>
                  <a:pt x="92" y="81"/>
                </a:cubicBezTo>
                <a:cubicBezTo>
                  <a:pt x="84" y="78"/>
                  <a:pt x="76" y="76"/>
                  <a:pt x="67" y="76"/>
                </a:cubicBezTo>
                <a:cubicBezTo>
                  <a:pt x="30" y="76"/>
                  <a:pt x="0" y="106"/>
                  <a:pt x="0" y="143"/>
                </a:cubicBezTo>
                <a:cubicBezTo>
                  <a:pt x="0" y="172"/>
                  <a:pt x="18" y="197"/>
                  <a:pt x="43" y="206"/>
                </a:cubicBezTo>
                <a:cubicBezTo>
                  <a:pt x="49" y="210"/>
                  <a:pt x="55" y="211"/>
                  <a:pt x="62" y="211"/>
                </a:cubicBezTo>
                <a:cubicBezTo>
                  <a:pt x="430" y="211"/>
                  <a:pt x="430" y="211"/>
                  <a:pt x="430" y="211"/>
                </a:cubicBezTo>
                <a:cubicBezTo>
                  <a:pt x="452" y="211"/>
                  <a:pt x="470" y="194"/>
                  <a:pt x="470" y="172"/>
                </a:cubicBezTo>
                <a:cubicBezTo>
                  <a:pt x="470" y="172"/>
                  <a:pt x="470" y="172"/>
                  <a:pt x="470" y="172"/>
                </a:cubicBezTo>
                <a:cubicBezTo>
                  <a:pt x="470" y="151"/>
                  <a:pt x="452" y="133"/>
                  <a:pt x="430" y="133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/>
          </a:p>
        </p:txBody>
      </p:sp>
      <p:sp>
        <p:nvSpPr>
          <p:cNvPr id="106" name="Freeform 265">
            <a:extLst>
              <a:ext uri="{FF2B5EF4-FFF2-40B4-BE49-F238E27FC236}">
                <a16:creationId xmlns:a16="http://schemas.microsoft.com/office/drawing/2014/main" id="{7F7FE251-334C-4D81-BAFA-052F6E9F9D8D}"/>
              </a:ext>
            </a:extLst>
          </p:cNvPr>
          <p:cNvSpPr>
            <a:spLocks/>
          </p:cNvSpPr>
          <p:nvPr/>
        </p:nvSpPr>
        <p:spPr bwMode="auto">
          <a:xfrm>
            <a:off x="9712325" y="2593975"/>
            <a:ext cx="407988" cy="203200"/>
          </a:xfrm>
          <a:custGeom>
            <a:avLst/>
            <a:gdLst>
              <a:gd name="T0" fmla="*/ 211 w 213"/>
              <a:gd name="T1" fmla="*/ 89 h 106"/>
              <a:gd name="T2" fmla="*/ 213 w 213"/>
              <a:gd name="T3" fmla="*/ 77 h 106"/>
              <a:gd name="T4" fmla="*/ 172 w 213"/>
              <a:gd name="T5" fmla="*/ 35 h 106"/>
              <a:gd name="T6" fmla="*/ 149 w 213"/>
              <a:gd name="T7" fmla="*/ 42 h 106"/>
              <a:gd name="T8" fmla="*/ 97 w 213"/>
              <a:gd name="T9" fmla="*/ 0 h 106"/>
              <a:gd name="T10" fmla="*/ 46 w 213"/>
              <a:gd name="T11" fmla="*/ 41 h 106"/>
              <a:gd name="T12" fmla="*/ 34 w 213"/>
              <a:gd name="T13" fmla="*/ 39 h 106"/>
              <a:gd name="T14" fmla="*/ 0 w 213"/>
              <a:gd name="T15" fmla="*/ 72 h 106"/>
              <a:gd name="T16" fmla="*/ 20 w 213"/>
              <a:gd name="T17" fmla="*/ 103 h 106"/>
              <a:gd name="T18" fmla="*/ 30 w 213"/>
              <a:gd name="T19" fmla="*/ 106 h 106"/>
              <a:gd name="T20" fmla="*/ 193 w 213"/>
              <a:gd name="T21" fmla="*/ 106 h 106"/>
              <a:gd name="T22" fmla="*/ 201 w 213"/>
              <a:gd name="T23" fmla="*/ 104 h 106"/>
              <a:gd name="T24" fmla="*/ 203 w 213"/>
              <a:gd name="T25" fmla="*/ 104 h 106"/>
              <a:gd name="T26" fmla="*/ 204 w 213"/>
              <a:gd name="T27" fmla="*/ 103 h 106"/>
              <a:gd name="T28" fmla="*/ 211 w 213"/>
              <a:gd name="T29" fmla="*/ 8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3" h="106">
                <a:moveTo>
                  <a:pt x="211" y="89"/>
                </a:moveTo>
                <a:cubicBezTo>
                  <a:pt x="213" y="85"/>
                  <a:pt x="213" y="81"/>
                  <a:pt x="213" y="77"/>
                </a:cubicBezTo>
                <a:cubicBezTo>
                  <a:pt x="213" y="54"/>
                  <a:pt x="195" y="35"/>
                  <a:pt x="172" y="35"/>
                </a:cubicBezTo>
                <a:cubicBezTo>
                  <a:pt x="163" y="35"/>
                  <a:pt x="155" y="38"/>
                  <a:pt x="149" y="42"/>
                </a:cubicBezTo>
                <a:cubicBezTo>
                  <a:pt x="144" y="18"/>
                  <a:pt x="123" y="0"/>
                  <a:pt x="97" y="0"/>
                </a:cubicBezTo>
                <a:cubicBezTo>
                  <a:pt x="73" y="0"/>
                  <a:pt x="52" y="18"/>
                  <a:pt x="46" y="41"/>
                </a:cubicBezTo>
                <a:cubicBezTo>
                  <a:pt x="43" y="39"/>
                  <a:pt x="38" y="39"/>
                  <a:pt x="34" y="39"/>
                </a:cubicBezTo>
                <a:cubicBezTo>
                  <a:pt x="15" y="39"/>
                  <a:pt x="0" y="54"/>
                  <a:pt x="0" y="72"/>
                </a:cubicBezTo>
                <a:cubicBezTo>
                  <a:pt x="0" y="86"/>
                  <a:pt x="8" y="98"/>
                  <a:pt x="20" y="103"/>
                </a:cubicBezTo>
                <a:cubicBezTo>
                  <a:pt x="23" y="105"/>
                  <a:pt x="26" y="106"/>
                  <a:pt x="30" y="106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6" y="106"/>
                  <a:pt x="199" y="106"/>
                  <a:pt x="201" y="104"/>
                </a:cubicBezTo>
                <a:cubicBezTo>
                  <a:pt x="203" y="104"/>
                  <a:pt x="203" y="104"/>
                  <a:pt x="203" y="104"/>
                </a:cubicBezTo>
                <a:cubicBezTo>
                  <a:pt x="203" y="104"/>
                  <a:pt x="203" y="103"/>
                  <a:pt x="204" y="103"/>
                </a:cubicBezTo>
                <a:cubicBezTo>
                  <a:pt x="208" y="100"/>
                  <a:pt x="211" y="95"/>
                  <a:pt x="211" y="8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266">
            <a:extLst>
              <a:ext uri="{FF2B5EF4-FFF2-40B4-BE49-F238E27FC236}">
                <a16:creationId xmlns:a16="http://schemas.microsoft.com/office/drawing/2014/main" id="{1E48D33D-900B-4FA9-B62B-CCBB9EBF4EDB}"/>
              </a:ext>
            </a:extLst>
          </p:cNvPr>
          <p:cNvSpPr>
            <a:spLocks/>
          </p:cNvSpPr>
          <p:nvPr/>
        </p:nvSpPr>
        <p:spPr bwMode="auto">
          <a:xfrm>
            <a:off x="9248775" y="2820988"/>
            <a:ext cx="717550" cy="325438"/>
          </a:xfrm>
          <a:custGeom>
            <a:avLst/>
            <a:gdLst>
              <a:gd name="T0" fmla="*/ 345 w 376"/>
              <a:gd name="T1" fmla="*/ 107 h 170"/>
              <a:gd name="T2" fmla="*/ 335 w 376"/>
              <a:gd name="T3" fmla="*/ 107 h 170"/>
              <a:gd name="T4" fmla="*/ 275 w 376"/>
              <a:gd name="T5" fmla="*/ 61 h 170"/>
              <a:gd name="T6" fmla="*/ 238 w 376"/>
              <a:gd name="T7" fmla="*/ 73 h 170"/>
              <a:gd name="T8" fmla="*/ 155 w 376"/>
              <a:gd name="T9" fmla="*/ 0 h 170"/>
              <a:gd name="T10" fmla="*/ 73 w 376"/>
              <a:gd name="T11" fmla="*/ 65 h 170"/>
              <a:gd name="T12" fmla="*/ 54 w 376"/>
              <a:gd name="T13" fmla="*/ 61 h 170"/>
              <a:gd name="T14" fmla="*/ 0 w 376"/>
              <a:gd name="T15" fmla="*/ 115 h 170"/>
              <a:gd name="T16" fmla="*/ 34 w 376"/>
              <a:gd name="T17" fmla="*/ 166 h 170"/>
              <a:gd name="T18" fmla="*/ 50 w 376"/>
              <a:gd name="T19" fmla="*/ 170 h 170"/>
              <a:gd name="T20" fmla="*/ 345 w 376"/>
              <a:gd name="T21" fmla="*/ 170 h 170"/>
              <a:gd name="T22" fmla="*/ 376 w 376"/>
              <a:gd name="T23" fmla="*/ 138 h 170"/>
              <a:gd name="T24" fmla="*/ 376 w 376"/>
              <a:gd name="T25" fmla="*/ 138 h 170"/>
              <a:gd name="T26" fmla="*/ 345 w 376"/>
              <a:gd name="T27" fmla="*/ 10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6" h="170">
                <a:moveTo>
                  <a:pt x="345" y="107"/>
                </a:moveTo>
                <a:cubicBezTo>
                  <a:pt x="335" y="107"/>
                  <a:pt x="335" y="107"/>
                  <a:pt x="335" y="107"/>
                </a:cubicBezTo>
                <a:cubicBezTo>
                  <a:pt x="328" y="81"/>
                  <a:pt x="304" y="61"/>
                  <a:pt x="275" y="61"/>
                </a:cubicBezTo>
                <a:cubicBezTo>
                  <a:pt x="261" y="61"/>
                  <a:pt x="249" y="66"/>
                  <a:pt x="238" y="73"/>
                </a:cubicBezTo>
                <a:cubicBezTo>
                  <a:pt x="233" y="32"/>
                  <a:pt x="198" y="0"/>
                  <a:pt x="155" y="0"/>
                </a:cubicBezTo>
                <a:cubicBezTo>
                  <a:pt x="115" y="0"/>
                  <a:pt x="82" y="28"/>
                  <a:pt x="73" y="65"/>
                </a:cubicBezTo>
                <a:cubicBezTo>
                  <a:pt x="67" y="62"/>
                  <a:pt x="61" y="61"/>
                  <a:pt x="54" y="61"/>
                </a:cubicBezTo>
                <a:cubicBezTo>
                  <a:pt x="24" y="61"/>
                  <a:pt x="0" y="85"/>
                  <a:pt x="0" y="115"/>
                </a:cubicBezTo>
                <a:cubicBezTo>
                  <a:pt x="0" y="138"/>
                  <a:pt x="14" y="158"/>
                  <a:pt x="34" y="166"/>
                </a:cubicBezTo>
                <a:cubicBezTo>
                  <a:pt x="39" y="168"/>
                  <a:pt x="44" y="170"/>
                  <a:pt x="50" y="170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62" y="170"/>
                  <a:pt x="376" y="156"/>
                  <a:pt x="376" y="138"/>
                </a:cubicBezTo>
                <a:cubicBezTo>
                  <a:pt x="376" y="138"/>
                  <a:pt x="376" y="138"/>
                  <a:pt x="376" y="138"/>
                </a:cubicBezTo>
                <a:cubicBezTo>
                  <a:pt x="376" y="121"/>
                  <a:pt x="362" y="107"/>
                  <a:pt x="345" y="10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8DED1D58-B310-4B7E-9FA9-89015D32DEFA}"/>
              </a:ext>
            </a:extLst>
          </p:cNvPr>
          <p:cNvSpPr txBox="1"/>
          <p:nvPr/>
        </p:nvSpPr>
        <p:spPr>
          <a:xfrm>
            <a:off x="4713288" y="2922482"/>
            <a:ext cx="387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9B95"/>
                </a:solidFill>
                <a:latin typeface="+mn-ea"/>
              </a:rPr>
              <a:t>导数的概念</a:t>
            </a:r>
          </a:p>
        </p:txBody>
      </p:sp>
    </p:spTree>
    <p:extLst>
      <p:ext uri="{BB962C8B-B14F-4D97-AF65-F5344CB8AC3E}">
        <p14:creationId xmlns:p14="http://schemas.microsoft.com/office/powerpoint/2010/main" val="313070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96C7F87-3549-4CE9-B2FF-201E1E41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480" y="2295617"/>
            <a:ext cx="4702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1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处的连续性与可导性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id="{B869059C-AB36-4A0A-8B6B-CCE7F6D27915}"/>
              </a:ext>
            </a:extLst>
          </p:cNvPr>
          <p:cNvGrpSpPr>
            <a:grpSpLocks/>
          </p:cNvGrpSpPr>
          <p:nvPr/>
        </p:nvGrpSpPr>
        <p:grpSpPr bwMode="auto">
          <a:xfrm>
            <a:off x="1438168" y="1000217"/>
            <a:ext cx="7232650" cy="1235074"/>
            <a:chOff x="425" y="384"/>
            <a:chExt cx="4556" cy="778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B7760CCD-8A6A-4A77-947B-9F76599DA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" y="588"/>
              <a:ext cx="195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练习</a:t>
              </a:r>
              <a:r>
                <a:rPr kumimoji="1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r>
                <a:rPr kumimoji="1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　</a:t>
              </a:r>
              <a:r>
                <a:rPr kumimoji="1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讨论函数</a:t>
              </a:r>
            </a:p>
          </p:txBody>
        </p:sp>
        <p:graphicFrame>
          <p:nvGraphicFramePr>
            <p:cNvPr id="5" name="Object 6">
              <a:extLst>
                <a:ext uri="{FF2B5EF4-FFF2-40B4-BE49-F238E27FC236}">
                  <a16:creationId xmlns:a16="http://schemas.microsoft.com/office/drawing/2014/main" id="{AB6E9727-DC61-4823-B4A5-D26BC9C25E4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9913673"/>
                </p:ext>
              </p:extLst>
            </p:nvPr>
          </p:nvGraphicFramePr>
          <p:xfrm>
            <a:off x="2222" y="384"/>
            <a:ext cx="2759" cy="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6" name="Equation" r:id="rId3" imgW="1803240" imgH="507960" progId="Equation.DSMT4">
                    <p:embed/>
                  </p:oleObj>
                </mc:Choice>
                <mc:Fallback>
                  <p:oleObj name="Equation" r:id="rId3" imgW="1803240" imgH="507960" progId="Equation.DSMT4">
                    <p:embed/>
                    <p:pic>
                      <p:nvPicPr>
                        <p:cNvPr id="15366" name="Object 6">
                          <a:extLst>
                            <a:ext uri="{FF2B5EF4-FFF2-40B4-BE49-F238E27FC236}">
                              <a16:creationId xmlns:a16="http://schemas.microsoft.com/office/drawing/2014/main" id="{081C24FC-C2EC-4BC7-9B1B-21E326EC85B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2" y="384"/>
                          <a:ext cx="2759" cy="7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8D1096B3-B753-4C40-9E92-892863233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480"/>
              <a:ext cx="29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≤</a:t>
              </a:r>
            </a:p>
          </p:txBody>
        </p:sp>
      </p:grpSp>
      <p:sp>
        <p:nvSpPr>
          <p:cNvPr id="7" name="Text Box 2">
            <a:extLst>
              <a:ext uri="{FF2B5EF4-FFF2-40B4-BE49-F238E27FC236}">
                <a16:creationId xmlns:a16="http://schemas.microsoft.com/office/drawing/2014/main" id="{66698C94-1985-469A-9094-D32FADE6C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168" y="3372984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 dirty="0">
                <a:solidFill>
                  <a:srgbClr val="3333FF"/>
                </a:solidFill>
                <a:ea typeface="黑体" panose="02010609060101010101" pitchFamily="49" charset="-122"/>
              </a:rPr>
              <a:t>练习</a:t>
            </a:r>
            <a:r>
              <a:rPr kumimoji="1" lang="en-US" altLang="zh-CN" b="1" dirty="0">
                <a:solidFill>
                  <a:srgbClr val="3333FF"/>
                </a:solidFill>
                <a:ea typeface="黑体" panose="02010609060101010101" pitchFamily="49" charset="-122"/>
              </a:rPr>
              <a:t>2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AA1A5988-2F5C-45D2-B22C-E456710EFC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711543"/>
              </p:ext>
            </p:extLst>
          </p:nvPr>
        </p:nvGraphicFramePr>
        <p:xfrm>
          <a:off x="2811595" y="3458382"/>
          <a:ext cx="59817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5" imgW="5981700" imgH="444500" progId="Equation.DSMT4">
                  <p:embed/>
                </p:oleObj>
              </mc:Choice>
              <mc:Fallback>
                <p:oleObj name="Equation" r:id="rId5" imgW="5981700" imgH="444500" progId="Equation.DSMT4">
                  <p:embed/>
                  <p:pic>
                    <p:nvPicPr>
                      <p:cNvPr id="20484" name="Object 3">
                        <a:extLst>
                          <a:ext uri="{FF2B5EF4-FFF2-40B4-BE49-F238E27FC236}">
                            <a16:creationId xmlns:a16="http://schemas.microsoft.com/office/drawing/2014/main" id="{E8A18973-1DC3-4B0A-B355-0D50BC2784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595" y="3458382"/>
                        <a:ext cx="598170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3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0">
            <a:extLst>
              <a:ext uri="{FF2B5EF4-FFF2-40B4-BE49-F238E27FC236}">
                <a16:creationId xmlns:a16="http://schemas.microsoft.com/office/drawing/2014/main" id="{6EBFF73D-2849-433B-AD45-249F82FC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396" y="180634"/>
            <a:ext cx="2597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导数的几何意义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2ED2D67-17F0-49AE-AC6C-3FA5EADF0060}"/>
              </a:ext>
            </a:extLst>
          </p:cNvPr>
          <p:cNvGrpSpPr/>
          <p:nvPr/>
        </p:nvGrpSpPr>
        <p:grpSpPr>
          <a:xfrm>
            <a:off x="387098" y="96232"/>
            <a:ext cx="829507" cy="748480"/>
            <a:chOff x="7764463" y="536575"/>
            <a:chExt cx="1300163" cy="1173163"/>
          </a:xfrm>
          <a:solidFill>
            <a:srgbClr val="44546A"/>
          </a:solidFill>
        </p:grpSpPr>
        <p:sp>
          <p:nvSpPr>
            <p:cNvPr id="36" name="Freeform 140">
              <a:extLst>
                <a:ext uri="{FF2B5EF4-FFF2-40B4-BE49-F238E27FC236}">
                  <a16:creationId xmlns:a16="http://schemas.microsoft.com/office/drawing/2014/main" id="{3F69990A-2773-477B-84CF-EA3489D46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41">
              <a:extLst>
                <a:ext uri="{FF2B5EF4-FFF2-40B4-BE49-F238E27FC236}">
                  <a16:creationId xmlns:a16="http://schemas.microsoft.com/office/drawing/2014/main" id="{08F10F6C-783F-4DF5-BD01-02AC925D3C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42">
              <a:extLst>
                <a:ext uri="{FF2B5EF4-FFF2-40B4-BE49-F238E27FC236}">
                  <a16:creationId xmlns:a16="http://schemas.microsoft.com/office/drawing/2014/main" id="{1826486C-425D-45C7-A27F-2D2A33E6A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3">
              <a:extLst>
                <a:ext uri="{FF2B5EF4-FFF2-40B4-BE49-F238E27FC236}">
                  <a16:creationId xmlns:a16="http://schemas.microsoft.com/office/drawing/2014/main" id="{344FA9FD-A967-448D-A29E-2E78DC4B1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44">
              <a:extLst>
                <a:ext uri="{FF2B5EF4-FFF2-40B4-BE49-F238E27FC236}">
                  <a16:creationId xmlns:a16="http://schemas.microsoft.com/office/drawing/2014/main" id="{3E6C9578-C915-4875-B328-D4AB1FEAC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5">
              <a:extLst>
                <a:ext uri="{FF2B5EF4-FFF2-40B4-BE49-F238E27FC236}">
                  <a16:creationId xmlns:a16="http://schemas.microsoft.com/office/drawing/2014/main" id="{73D0D7B9-F39A-4E76-9305-6F35D1F7C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46">
              <a:extLst>
                <a:ext uri="{FF2B5EF4-FFF2-40B4-BE49-F238E27FC236}">
                  <a16:creationId xmlns:a16="http://schemas.microsoft.com/office/drawing/2014/main" id="{C1794494-485F-4059-B185-DCA73AB0F2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47">
              <a:extLst>
                <a:ext uri="{FF2B5EF4-FFF2-40B4-BE49-F238E27FC236}">
                  <a16:creationId xmlns:a16="http://schemas.microsoft.com/office/drawing/2014/main" id="{A4729C50-D86C-42B9-995A-FCF23A79C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48">
              <a:extLst>
                <a:ext uri="{FF2B5EF4-FFF2-40B4-BE49-F238E27FC236}">
                  <a16:creationId xmlns:a16="http://schemas.microsoft.com/office/drawing/2014/main" id="{6B6F460A-DB32-4FB8-A6AF-5D3483C19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EE424892-E2AD-41E5-A930-7DD526DE2B85}"/>
              </a:ext>
            </a:extLst>
          </p:cNvPr>
          <p:cNvGrpSpPr/>
          <p:nvPr/>
        </p:nvGrpSpPr>
        <p:grpSpPr>
          <a:xfrm>
            <a:off x="846069" y="730421"/>
            <a:ext cx="4500000" cy="44639"/>
            <a:chOff x="617922" y="1097616"/>
            <a:chExt cx="4464719" cy="140996"/>
          </a:xfrm>
          <a:solidFill>
            <a:schemeClr val="bg1"/>
          </a:solidFill>
        </p:grpSpPr>
        <p:sp>
          <p:nvSpPr>
            <p:cNvPr id="46" name="Freeform 334">
              <a:extLst>
                <a:ext uri="{FF2B5EF4-FFF2-40B4-BE49-F238E27FC236}">
                  <a16:creationId xmlns:a16="http://schemas.microsoft.com/office/drawing/2014/main" id="{17A79FE3-DE49-421E-9653-AF79C3994E47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 flipH="1">
              <a:off x="617922" y="1097616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2"/>
                </a:solidFill>
              </a:endParaRPr>
            </a:p>
          </p:txBody>
        </p:sp>
        <p:sp>
          <p:nvSpPr>
            <p:cNvPr id="49" name="Freeform 334">
              <a:extLst>
                <a:ext uri="{FF2B5EF4-FFF2-40B4-BE49-F238E27FC236}">
                  <a16:creationId xmlns:a16="http://schemas.microsoft.com/office/drawing/2014/main" id="{1132AF75-B121-465A-B2EA-DC7A2C164A92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2796632" y="1097617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schemeClr val="tx2"/>
                </a:solidFill>
              </a:endParaRPr>
            </a:p>
          </p:txBody>
        </p:sp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id="{35EACBEB-D373-4D27-9F99-C73ED2DAC2E1}"/>
              </a:ext>
            </a:extLst>
          </p:cNvPr>
          <p:cNvSpPr/>
          <p:nvPr/>
        </p:nvSpPr>
        <p:spPr>
          <a:xfrm>
            <a:off x="1390987" y="209179"/>
            <a:ext cx="396000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二</a:t>
            </a: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B08D20F4-FF59-40B2-8EF5-7ADE788F9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605" y="1099350"/>
            <a:ext cx="723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函数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在点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处的导数的几何意义</a:t>
            </a:r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A560AEE1-A720-4DF4-9BEB-5FFB9634B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05" y="1548612"/>
            <a:ext cx="8312350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就是曲线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在点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))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处的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切线的斜率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7603E282-B7B9-4C3D-BAA0-EDCE99E16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90" y="2157967"/>
            <a:ext cx="54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即</a:t>
            </a:r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5E60F7DF-407E-42AB-A848-EA5C19483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2" y="2157967"/>
            <a:ext cx="228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tan </a:t>
            </a:r>
            <a:r>
              <a:rPr kumimoji="1" lang="en-US" altLang="zh-CN" sz="28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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kumimoji="1" lang="en-US" altLang="zh-CN" sz="28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-2500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).</a:t>
            </a:r>
          </a:p>
        </p:txBody>
      </p:sp>
      <p:grpSp>
        <p:nvGrpSpPr>
          <p:cNvPr id="55" name="Group 34">
            <a:extLst>
              <a:ext uri="{FF2B5EF4-FFF2-40B4-BE49-F238E27FC236}">
                <a16:creationId xmlns:a16="http://schemas.microsoft.com/office/drawing/2014/main" id="{B7D6EE6E-E905-4880-A160-4466F7C41E4B}"/>
              </a:ext>
            </a:extLst>
          </p:cNvPr>
          <p:cNvGrpSpPr>
            <a:grpSpLocks/>
          </p:cNvGrpSpPr>
          <p:nvPr/>
        </p:nvGrpSpPr>
        <p:grpSpPr bwMode="auto">
          <a:xfrm>
            <a:off x="7989488" y="2127353"/>
            <a:ext cx="3155950" cy="3124200"/>
            <a:chOff x="3312" y="1584"/>
            <a:chExt cx="1988" cy="1968"/>
          </a:xfrm>
        </p:grpSpPr>
        <p:sp>
          <p:nvSpPr>
            <p:cNvPr id="56" name="Line 15">
              <a:extLst>
                <a:ext uri="{FF2B5EF4-FFF2-40B4-BE49-F238E27FC236}">
                  <a16:creationId xmlns:a16="http://schemas.microsoft.com/office/drawing/2014/main" id="{D11FAA14-0095-4EC6-B6E2-CE37CAC6B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" y="3304"/>
              <a:ext cx="1884" cy="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FBD81F15-0E5B-4B61-AD0E-252B01E80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0" y="1728"/>
              <a:ext cx="12" cy="17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8" name="Rectangle 17">
              <a:extLst>
                <a:ext uri="{FF2B5EF4-FFF2-40B4-BE49-F238E27FC236}">
                  <a16:creationId xmlns:a16="http://schemas.microsoft.com/office/drawing/2014/main" id="{DF15A325-1F68-48F7-B9F9-791385585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158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</a:p>
          </p:txBody>
        </p:sp>
        <p:sp>
          <p:nvSpPr>
            <p:cNvPr id="59" name="Rectangle 18">
              <a:extLst>
                <a:ext uri="{FF2B5EF4-FFF2-40B4-BE49-F238E27FC236}">
                  <a16:creationId xmlns:a16="http://schemas.microsoft.com/office/drawing/2014/main" id="{9E918CB3-F9C9-4202-9642-E6C49DDC2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26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60" name="Rectangle 19">
              <a:extLst>
                <a:ext uri="{FF2B5EF4-FFF2-40B4-BE49-F238E27FC236}">
                  <a16:creationId xmlns:a16="http://schemas.microsoft.com/office/drawing/2014/main" id="{AAB9D0D9-CEC6-4FB1-80D9-49AB9E403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326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</a:p>
          </p:txBody>
        </p:sp>
      </p:grpSp>
      <p:sp>
        <p:nvSpPr>
          <p:cNvPr id="61" name="Freeform 24">
            <a:extLst>
              <a:ext uri="{FF2B5EF4-FFF2-40B4-BE49-F238E27FC236}">
                <a16:creationId xmlns:a16="http://schemas.microsoft.com/office/drawing/2014/main" id="{F9725DA0-A41C-427B-B4A5-726434659538}"/>
              </a:ext>
            </a:extLst>
          </p:cNvPr>
          <p:cNvSpPr>
            <a:spLocks/>
          </p:cNvSpPr>
          <p:nvPr/>
        </p:nvSpPr>
        <p:spPr bwMode="auto">
          <a:xfrm>
            <a:off x="8764188" y="2743303"/>
            <a:ext cx="1581150" cy="1492250"/>
          </a:xfrm>
          <a:custGeom>
            <a:avLst/>
            <a:gdLst>
              <a:gd name="T0" fmla="*/ 0 w 996"/>
              <a:gd name="T1" fmla="*/ 940 h 940"/>
              <a:gd name="T2" fmla="*/ 236 w 996"/>
              <a:gd name="T3" fmla="*/ 860 h 940"/>
              <a:gd name="T4" fmla="*/ 488 w 996"/>
              <a:gd name="T5" fmla="*/ 692 h 940"/>
              <a:gd name="T6" fmla="*/ 688 w 996"/>
              <a:gd name="T7" fmla="*/ 484 h 940"/>
              <a:gd name="T8" fmla="*/ 860 w 996"/>
              <a:gd name="T9" fmla="*/ 248 h 940"/>
              <a:gd name="T10" fmla="*/ 996 w 996"/>
              <a:gd name="T11" fmla="*/ 0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6" h="940">
                <a:moveTo>
                  <a:pt x="0" y="940"/>
                </a:moveTo>
                <a:cubicBezTo>
                  <a:pt x="39" y="927"/>
                  <a:pt x="155" y="901"/>
                  <a:pt x="236" y="860"/>
                </a:cubicBezTo>
                <a:cubicBezTo>
                  <a:pt x="317" y="819"/>
                  <a:pt x="413" y="755"/>
                  <a:pt x="488" y="692"/>
                </a:cubicBezTo>
                <a:cubicBezTo>
                  <a:pt x="563" y="629"/>
                  <a:pt x="626" y="558"/>
                  <a:pt x="688" y="484"/>
                </a:cubicBezTo>
                <a:cubicBezTo>
                  <a:pt x="750" y="410"/>
                  <a:pt x="809" y="329"/>
                  <a:pt x="860" y="248"/>
                </a:cubicBezTo>
                <a:cubicBezTo>
                  <a:pt x="911" y="167"/>
                  <a:pt x="968" y="52"/>
                  <a:pt x="99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" name="Rectangle 25">
            <a:extLst>
              <a:ext uri="{FF2B5EF4-FFF2-40B4-BE49-F238E27FC236}">
                <a16:creationId xmlns:a16="http://schemas.microsoft.com/office/drawing/2014/main" id="{6DA73DFB-5E16-461E-89EC-7CFB5321E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0842" y="2156788"/>
            <a:ext cx="117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kumimoji="1"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63" name="Rectangle 26">
            <a:extLst>
              <a:ext uri="{FF2B5EF4-FFF2-40B4-BE49-F238E27FC236}">
                <a16:creationId xmlns:a16="http://schemas.microsoft.com/office/drawing/2014/main" id="{0E9592B2-4764-4A61-9AD3-69A150065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450" y="4489553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i="1">
                <a:solidFill>
                  <a:srgbClr val="000000"/>
                </a:solidFill>
                <a:latin typeface="Symbol" panose="05050102010706020507" pitchFamily="18" charset="2"/>
                <a:ea typeface="宋体" panose="02010600030101010101" pitchFamily="2" charset="-122"/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64" name="Line 29">
            <a:extLst>
              <a:ext uri="{FF2B5EF4-FFF2-40B4-BE49-F238E27FC236}">
                <a16:creationId xmlns:a16="http://schemas.microsoft.com/office/drawing/2014/main" id="{B15DE5F4-632D-4B77-9E0F-3991E2787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7338" y="3587853"/>
            <a:ext cx="0" cy="1295400"/>
          </a:xfrm>
          <a:prstGeom prst="line">
            <a:avLst/>
          </a:prstGeom>
          <a:noFill/>
          <a:ln w="25400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" name="Freeform 30">
            <a:extLst>
              <a:ext uri="{FF2B5EF4-FFF2-40B4-BE49-F238E27FC236}">
                <a16:creationId xmlns:a16="http://schemas.microsoft.com/office/drawing/2014/main" id="{3AAD31F3-0C8C-48F0-A6DB-69FCAB8511B0}"/>
              </a:ext>
            </a:extLst>
          </p:cNvPr>
          <p:cNvSpPr>
            <a:spLocks/>
          </p:cNvSpPr>
          <p:nvPr/>
        </p:nvSpPr>
        <p:spPr bwMode="auto">
          <a:xfrm>
            <a:off x="8827688" y="4675291"/>
            <a:ext cx="46037" cy="195262"/>
          </a:xfrm>
          <a:custGeom>
            <a:avLst/>
            <a:gdLst>
              <a:gd name="T0" fmla="*/ 0 w 29"/>
              <a:gd name="T1" fmla="*/ 0 h 123"/>
              <a:gd name="T2" fmla="*/ 15 w 29"/>
              <a:gd name="T3" fmla="*/ 35 h 123"/>
              <a:gd name="T4" fmla="*/ 27 w 29"/>
              <a:gd name="T5" fmla="*/ 75 h 123"/>
              <a:gd name="T6" fmla="*/ 27 w 29"/>
              <a:gd name="T7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123">
                <a:moveTo>
                  <a:pt x="0" y="0"/>
                </a:moveTo>
                <a:cubicBezTo>
                  <a:pt x="3" y="6"/>
                  <a:pt x="11" y="23"/>
                  <a:pt x="15" y="35"/>
                </a:cubicBezTo>
                <a:cubicBezTo>
                  <a:pt x="19" y="47"/>
                  <a:pt x="25" y="60"/>
                  <a:pt x="27" y="75"/>
                </a:cubicBezTo>
                <a:cubicBezTo>
                  <a:pt x="29" y="90"/>
                  <a:pt x="27" y="115"/>
                  <a:pt x="27" y="123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" name="Rectangle 31">
            <a:extLst>
              <a:ext uri="{FF2B5EF4-FFF2-40B4-BE49-F238E27FC236}">
                <a16:creationId xmlns:a16="http://schemas.microsoft.com/office/drawing/2014/main" id="{05EA59CA-ADF5-4E53-8067-C665DC9C7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5888" y="4794353"/>
            <a:ext cx="43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400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7" name="Rectangle 32">
            <a:extLst>
              <a:ext uri="{FF2B5EF4-FFF2-40B4-BE49-F238E27FC236}">
                <a16:creationId xmlns:a16="http://schemas.microsoft.com/office/drawing/2014/main" id="{1C436098-95B7-4FDB-99C0-11A74F10F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600" y="3346553"/>
            <a:ext cx="449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kumimoji="1" lang="en-US" altLang="zh-CN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8" name="Line 35">
            <a:extLst>
              <a:ext uri="{FF2B5EF4-FFF2-40B4-BE49-F238E27FC236}">
                <a16:creationId xmlns:a16="http://schemas.microsoft.com/office/drawing/2014/main" id="{730C039B-8C97-4C24-9EF9-E21DB06980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75288" y="2432153"/>
            <a:ext cx="2133600" cy="2438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" name="Rectangle 4">
            <a:extLst>
              <a:ext uri="{FF2B5EF4-FFF2-40B4-BE49-F238E27FC236}">
                <a16:creationId xmlns:a16="http://schemas.microsoft.com/office/drawing/2014/main" id="{CA10A8E3-9907-4508-AB82-4FA112746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29" y="4199040"/>
            <a:ext cx="1970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法线方程为</a:t>
            </a:r>
          </a:p>
        </p:txBody>
      </p:sp>
      <p:graphicFrame>
        <p:nvGraphicFramePr>
          <p:cNvPr id="70" name="Object 5">
            <a:extLst>
              <a:ext uri="{FF2B5EF4-FFF2-40B4-BE49-F238E27FC236}">
                <a16:creationId xmlns:a16="http://schemas.microsoft.com/office/drawing/2014/main" id="{D94CA451-B781-42DE-BD23-393087568E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96068"/>
              </p:ext>
            </p:extLst>
          </p:nvPr>
        </p:nvGraphicFramePr>
        <p:xfrm>
          <a:off x="1733636" y="4581627"/>
          <a:ext cx="58674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" name="Equation" r:id="rId3" imgW="2450880" imgH="431640" progId="Equation.3">
                  <p:embed/>
                </p:oleObj>
              </mc:Choice>
              <mc:Fallback>
                <p:oleObj name="Equation" r:id="rId3" imgW="2450880" imgH="431640" progId="Equation.3">
                  <p:embed/>
                  <p:pic>
                    <p:nvPicPr>
                      <p:cNvPr id="11269" name="Object 5">
                        <a:extLst>
                          <a:ext uri="{FF2B5EF4-FFF2-40B4-BE49-F238E27FC236}">
                            <a16:creationId xmlns:a16="http://schemas.microsoft.com/office/drawing/2014/main" id="{5897D270-B9FD-42AC-AC05-35702FB2A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636" y="4581627"/>
                        <a:ext cx="5867400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6">
            <a:extLst>
              <a:ext uri="{FF2B5EF4-FFF2-40B4-BE49-F238E27FC236}">
                <a16:creationId xmlns:a16="http://schemas.microsoft.com/office/drawing/2014/main" id="{01E5772F-C37E-4BC6-92CD-92402AC64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73" y="5608468"/>
            <a:ext cx="2568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其中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).</a:t>
            </a:r>
          </a:p>
        </p:txBody>
      </p:sp>
      <p:sp>
        <p:nvSpPr>
          <p:cNvPr id="72" name="Rectangle 11">
            <a:extLst>
              <a:ext uri="{FF2B5EF4-FFF2-40B4-BE49-F238E27FC236}">
                <a16:creationId xmlns:a16="http://schemas.microsoft.com/office/drawing/2014/main" id="{11212724-A207-4547-8DDA-D78B41194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510" y="3523004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kumimoji="1"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 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)(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kumimoji="1" lang="en-US" altLang="zh-CN" sz="2800" b="1" dirty="0">
                <a:solidFill>
                  <a:srgbClr val="FF0000"/>
                </a:solidFill>
                <a:latin typeface="Symbol" panose="05050102010706020507" pitchFamily="18" charset="2"/>
                <a:ea typeface="宋体" panose="02010600030101010101" pitchFamily="2" charset="-122"/>
              </a:rPr>
              <a:t>-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.</a:t>
            </a:r>
          </a:p>
        </p:txBody>
      </p:sp>
      <p:sp>
        <p:nvSpPr>
          <p:cNvPr id="73" name="Rectangle 13">
            <a:extLst>
              <a:ext uri="{FF2B5EF4-FFF2-40B4-BE49-F238E27FC236}">
                <a16:creationId xmlns:a16="http://schemas.microsoft.com/office/drawing/2014/main" id="{CD272D70-D86C-46C4-895E-691CC1B63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90" y="2894508"/>
            <a:ext cx="746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由此可知曲线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上点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处的切线方程为</a:t>
            </a:r>
          </a:p>
        </p:txBody>
      </p:sp>
    </p:spTree>
    <p:extLst>
      <p:ext uri="{BB962C8B-B14F-4D97-AF65-F5344CB8AC3E}">
        <p14:creationId xmlns:p14="http://schemas.microsoft.com/office/powerpoint/2010/main" val="42267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utoUpdateAnimBg="0"/>
      <p:bldP spid="52" grpId="0" autoUpdateAnimBg="0"/>
      <p:bldP spid="53" grpId="0" autoUpdateAnimBg="0"/>
      <p:bldP spid="54" grpId="0" autoUpdateAnimBg="0"/>
      <p:bldP spid="62" grpId="0" autoUpdateAnimBg="0"/>
      <p:bldP spid="63" grpId="0" autoUpdateAnimBg="0"/>
      <p:bldP spid="66" grpId="0" autoUpdateAnimBg="0"/>
      <p:bldP spid="67" grpId="0" autoUpdateAnimBg="0"/>
      <p:bldP spid="69" grpId="0"/>
      <p:bldP spid="71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4">
            <a:extLst>
              <a:ext uri="{FF2B5EF4-FFF2-40B4-BE49-F238E27FC236}">
                <a16:creationId xmlns:a16="http://schemas.microsoft.com/office/drawing/2014/main" id="{064F749B-432A-4E0D-802C-C26145402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09" y="534988"/>
            <a:ext cx="7848600" cy="115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kumimoji="1"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求曲线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在点 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1, 1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处的切线和法线方程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kumimoji="1" lang="en-US" alt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0" name="Rectangle 5">
            <a:extLst>
              <a:ext uri="{FF2B5EF4-FFF2-40B4-BE49-F238E27FC236}">
                <a16:creationId xmlns:a16="http://schemas.microsoft.com/office/drawing/2014/main" id="{724CDF9B-2870-4762-BCE8-8F9D39792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08" y="1614488"/>
            <a:ext cx="8477435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　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从例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知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kumimoji="1" lang="en-US" altLang="zh-CN" sz="28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=1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2 , 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即点 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1, 1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处的切线斜率为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</a:p>
        </p:txBody>
      </p:sp>
      <p:sp>
        <p:nvSpPr>
          <p:cNvPr id="81" name="Rectangle 6">
            <a:extLst>
              <a:ext uri="{FF2B5EF4-FFF2-40B4-BE49-F238E27FC236}">
                <a16:creationId xmlns:a16="http://schemas.microsoft.com/office/drawing/2014/main" id="{D1718910-9F85-433E-8B7D-C61951A6E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432" y="2325688"/>
            <a:ext cx="2951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所以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切线方程为</a:t>
            </a:r>
          </a:p>
        </p:txBody>
      </p:sp>
      <p:sp>
        <p:nvSpPr>
          <p:cNvPr id="82" name="Rectangle 7">
            <a:extLst>
              <a:ext uri="{FF2B5EF4-FFF2-40B4-BE49-F238E27FC236}">
                <a16:creationId xmlns:a16="http://schemas.microsoft.com/office/drawing/2014/main" id="{C229D5CE-6A7D-4875-B0C3-EB5FF5F23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932" y="2949576"/>
            <a:ext cx="2473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– 1 = 2(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1).</a:t>
            </a:r>
          </a:p>
        </p:txBody>
      </p:sp>
      <p:sp>
        <p:nvSpPr>
          <p:cNvPr id="83" name="Rectangle 8">
            <a:extLst>
              <a:ext uri="{FF2B5EF4-FFF2-40B4-BE49-F238E27FC236}">
                <a16:creationId xmlns:a16="http://schemas.microsoft.com/office/drawing/2014/main" id="{FB8182CE-B621-455C-A9BF-31FB1D511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48" y="3715544"/>
            <a:ext cx="541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即</a:t>
            </a:r>
          </a:p>
        </p:txBody>
      </p:sp>
      <p:sp>
        <p:nvSpPr>
          <p:cNvPr id="84" name="Rectangle 9">
            <a:extLst>
              <a:ext uri="{FF2B5EF4-FFF2-40B4-BE49-F238E27FC236}">
                <a16:creationId xmlns:a16="http://schemas.microsoft.com/office/drawing/2014/main" id="{DB76C287-3461-46CE-B5DC-7449FB0F3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509" y="3628500"/>
            <a:ext cx="179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2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1.</a:t>
            </a:r>
          </a:p>
        </p:txBody>
      </p:sp>
      <p:sp>
        <p:nvSpPr>
          <p:cNvPr id="85" name="Rectangle 10">
            <a:extLst>
              <a:ext uri="{FF2B5EF4-FFF2-40B4-BE49-F238E27FC236}">
                <a16:creationId xmlns:a16="http://schemas.microsoft.com/office/drawing/2014/main" id="{3529FB48-5A01-444B-AFEE-E1A0C62C7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09" y="4560888"/>
            <a:ext cx="196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法线方程为</a:t>
            </a:r>
          </a:p>
        </p:txBody>
      </p:sp>
      <p:graphicFrame>
        <p:nvGraphicFramePr>
          <p:cNvPr id="86" name="Object 11">
            <a:extLst>
              <a:ext uri="{FF2B5EF4-FFF2-40B4-BE49-F238E27FC236}">
                <a16:creationId xmlns:a16="http://schemas.microsoft.com/office/drawing/2014/main" id="{0A228DCF-8056-4302-B4E5-3F373B6D09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309144"/>
              </p:ext>
            </p:extLst>
          </p:nvPr>
        </p:nvGraphicFramePr>
        <p:xfrm>
          <a:off x="3979957" y="4292599"/>
          <a:ext cx="2781300" cy="92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3" imgW="1143000" imgH="393480" progId="Equation.3">
                  <p:embed/>
                </p:oleObj>
              </mc:Choice>
              <mc:Fallback>
                <p:oleObj name="Equation" r:id="rId3" imgW="1143000" imgH="393480" progId="Equation.3">
                  <p:embed/>
                  <p:pic>
                    <p:nvPicPr>
                      <p:cNvPr id="30731" name="Object 11">
                        <a:extLst>
                          <a:ext uri="{FF2B5EF4-FFF2-40B4-BE49-F238E27FC236}">
                            <a16:creationId xmlns:a16="http://schemas.microsoft.com/office/drawing/2014/main" id="{CC8EBFF2-341F-4261-BD11-1490F3E265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957" y="4292599"/>
                        <a:ext cx="2781300" cy="925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Rectangle 12">
            <a:extLst>
              <a:ext uri="{FF2B5EF4-FFF2-40B4-BE49-F238E27FC236}">
                <a16:creationId xmlns:a16="http://schemas.microsoft.com/office/drawing/2014/main" id="{B28EDE5A-33EA-49FD-95A2-28151FCE9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34" y="5464175"/>
            <a:ext cx="541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即</a:t>
            </a:r>
          </a:p>
        </p:txBody>
      </p:sp>
      <p:graphicFrame>
        <p:nvGraphicFramePr>
          <p:cNvPr id="132" name="Object 13">
            <a:extLst>
              <a:ext uri="{FF2B5EF4-FFF2-40B4-BE49-F238E27FC236}">
                <a16:creationId xmlns:a16="http://schemas.microsoft.com/office/drawing/2014/main" id="{87DEB1E4-78E6-428D-9CAC-F4844E6A95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77432"/>
              </p:ext>
            </p:extLst>
          </p:nvPr>
        </p:nvGraphicFramePr>
        <p:xfrm>
          <a:off x="4419694" y="5195933"/>
          <a:ext cx="22098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5" imgW="914400" imgH="393480" progId="Equation.3">
                  <p:embed/>
                </p:oleObj>
              </mc:Choice>
              <mc:Fallback>
                <p:oleObj name="Equation" r:id="rId5" imgW="914400" imgH="393480" progId="Equation.3">
                  <p:embed/>
                  <p:pic>
                    <p:nvPicPr>
                      <p:cNvPr id="30733" name="Object 13">
                        <a:extLst>
                          <a:ext uri="{FF2B5EF4-FFF2-40B4-BE49-F238E27FC236}">
                            <a16:creationId xmlns:a16="http://schemas.microsoft.com/office/drawing/2014/main" id="{CF5FBA32-236D-4ED8-9677-1C574042B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94" y="5195933"/>
                        <a:ext cx="220980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2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utoUpdateAnimBg="0"/>
      <p:bldP spid="81" grpId="0" autoUpdateAnimBg="0"/>
      <p:bldP spid="82" grpId="0" autoUpdateAnimBg="0"/>
      <p:bldP spid="83" grpId="0" autoUpdateAnimBg="0"/>
      <p:bldP spid="84" grpId="0" autoUpdateAnimBg="0"/>
      <p:bldP spid="85" grpId="0" autoUpdateAnimBg="0"/>
      <p:bldP spid="13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83">
            <a:extLst>
              <a:ext uri="{FF2B5EF4-FFF2-40B4-BE49-F238E27FC236}">
                <a16:creationId xmlns:a16="http://schemas.microsoft.com/office/drawing/2014/main" id="{1509A323-A54F-4521-9B37-A4E0488BFEFC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033965" y="3299717"/>
            <a:ext cx="6480000" cy="40358"/>
          </a:xfrm>
          <a:custGeom>
            <a:avLst/>
            <a:gdLst>
              <a:gd name="T0" fmla="*/ 85 w 746"/>
              <a:gd name="T1" fmla="*/ 10 h 13"/>
              <a:gd name="T2" fmla="*/ 91 w 746"/>
              <a:gd name="T3" fmla="*/ 10 h 13"/>
              <a:gd name="T4" fmla="*/ 110 w 746"/>
              <a:gd name="T5" fmla="*/ 11 h 13"/>
              <a:gd name="T6" fmla="*/ 151 w 746"/>
              <a:gd name="T7" fmla="*/ 12 h 13"/>
              <a:gd name="T8" fmla="*/ 177 w 746"/>
              <a:gd name="T9" fmla="*/ 9 h 13"/>
              <a:gd name="T10" fmla="*/ 220 w 746"/>
              <a:gd name="T11" fmla="*/ 10 h 13"/>
              <a:gd name="T12" fmla="*/ 237 w 746"/>
              <a:gd name="T13" fmla="*/ 12 h 13"/>
              <a:gd name="T14" fmla="*/ 261 w 746"/>
              <a:gd name="T15" fmla="*/ 9 h 13"/>
              <a:gd name="T16" fmla="*/ 284 w 746"/>
              <a:gd name="T17" fmla="*/ 10 h 13"/>
              <a:gd name="T18" fmla="*/ 312 w 746"/>
              <a:gd name="T19" fmla="*/ 10 h 13"/>
              <a:gd name="T20" fmla="*/ 371 w 746"/>
              <a:gd name="T21" fmla="*/ 11 h 13"/>
              <a:gd name="T22" fmla="*/ 438 w 746"/>
              <a:gd name="T23" fmla="*/ 11 h 13"/>
              <a:gd name="T24" fmla="*/ 469 w 746"/>
              <a:gd name="T25" fmla="*/ 10 h 13"/>
              <a:gd name="T26" fmla="*/ 519 w 746"/>
              <a:gd name="T27" fmla="*/ 10 h 13"/>
              <a:gd name="T28" fmla="*/ 540 w 746"/>
              <a:gd name="T29" fmla="*/ 11 h 13"/>
              <a:gd name="T30" fmla="*/ 565 w 746"/>
              <a:gd name="T31" fmla="*/ 8 h 13"/>
              <a:gd name="T32" fmla="*/ 575 w 746"/>
              <a:gd name="T33" fmla="*/ 8 h 13"/>
              <a:gd name="T34" fmla="*/ 593 w 746"/>
              <a:gd name="T35" fmla="*/ 9 h 13"/>
              <a:gd name="T36" fmla="*/ 623 w 746"/>
              <a:gd name="T37" fmla="*/ 8 h 13"/>
              <a:gd name="T38" fmla="*/ 648 w 746"/>
              <a:gd name="T39" fmla="*/ 8 h 13"/>
              <a:gd name="T40" fmla="*/ 675 w 746"/>
              <a:gd name="T41" fmla="*/ 8 h 13"/>
              <a:gd name="T42" fmla="*/ 688 w 746"/>
              <a:gd name="T43" fmla="*/ 9 h 13"/>
              <a:gd name="T44" fmla="*/ 706 w 746"/>
              <a:gd name="T45" fmla="*/ 9 h 13"/>
              <a:gd name="T46" fmla="*/ 734 w 746"/>
              <a:gd name="T47" fmla="*/ 9 h 13"/>
              <a:gd name="T48" fmla="*/ 744 w 746"/>
              <a:gd name="T49" fmla="*/ 8 h 13"/>
              <a:gd name="T50" fmla="*/ 729 w 746"/>
              <a:gd name="T51" fmla="*/ 5 h 13"/>
              <a:gd name="T52" fmla="*/ 715 w 746"/>
              <a:gd name="T53" fmla="*/ 4 h 13"/>
              <a:gd name="T54" fmla="*/ 700 w 746"/>
              <a:gd name="T55" fmla="*/ 4 h 13"/>
              <a:gd name="T56" fmla="*/ 672 w 746"/>
              <a:gd name="T57" fmla="*/ 3 h 13"/>
              <a:gd name="T58" fmla="*/ 660 w 746"/>
              <a:gd name="T59" fmla="*/ 5 h 13"/>
              <a:gd name="T60" fmla="*/ 649 w 746"/>
              <a:gd name="T61" fmla="*/ 4 h 13"/>
              <a:gd name="T62" fmla="*/ 629 w 746"/>
              <a:gd name="T63" fmla="*/ 5 h 13"/>
              <a:gd name="T64" fmla="*/ 606 w 746"/>
              <a:gd name="T65" fmla="*/ 3 h 13"/>
              <a:gd name="T66" fmla="*/ 579 w 746"/>
              <a:gd name="T67" fmla="*/ 3 h 13"/>
              <a:gd name="T68" fmla="*/ 574 w 746"/>
              <a:gd name="T69" fmla="*/ 3 h 13"/>
              <a:gd name="T70" fmla="*/ 552 w 746"/>
              <a:gd name="T71" fmla="*/ 0 h 13"/>
              <a:gd name="T72" fmla="*/ 543 w 746"/>
              <a:gd name="T73" fmla="*/ 1 h 13"/>
              <a:gd name="T74" fmla="*/ 529 w 746"/>
              <a:gd name="T75" fmla="*/ 4 h 13"/>
              <a:gd name="T76" fmla="*/ 516 w 746"/>
              <a:gd name="T77" fmla="*/ 4 h 13"/>
              <a:gd name="T78" fmla="*/ 498 w 746"/>
              <a:gd name="T79" fmla="*/ 3 h 13"/>
              <a:gd name="T80" fmla="*/ 476 w 746"/>
              <a:gd name="T81" fmla="*/ 3 h 13"/>
              <a:gd name="T82" fmla="*/ 444 w 746"/>
              <a:gd name="T83" fmla="*/ 5 h 13"/>
              <a:gd name="T84" fmla="*/ 420 w 746"/>
              <a:gd name="T85" fmla="*/ 3 h 13"/>
              <a:gd name="T86" fmla="*/ 404 w 746"/>
              <a:gd name="T87" fmla="*/ 4 h 13"/>
              <a:gd name="T88" fmla="*/ 385 w 746"/>
              <a:gd name="T89" fmla="*/ 5 h 13"/>
              <a:gd name="T90" fmla="*/ 346 w 746"/>
              <a:gd name="T91" fmla="*/ 0 h 13"/>
              <a:gd name="T92" fmla="*/ 309 w 746"/>
              <a:gd name="T93" fmla="*/ 2 h 13"/>
              <a:gd name="T94" fmla="*/ 283 w 746"/>
              <a:gd name="T95" fmla="*/ 1 h 13"/>
              <a:gd name="T96" fmla="*/ 236 w 746"/>
              <a:gd name="T97" fmla="*/ 1 h 13"/>
              <a:gd name="T98" fmla="*/ 195 w 746"/>
              <a:gd name="T99" fmla="*/ 3 h 13"/>
              <a:gd name="T100" fmla="*/ 160 w 746"/>
              <a:gd name="T101" fmla="*/ 4 h 13"/>
              <a:gd name="T102" fmla="*/ 145 w 746"/>
              <a:gd name="T103" fmla="*/ 3 h 13"/>
              <a:gd name="T104" fmla="*/ 132 w 746"/>
              <a:gd name="T105" fmla="*/ 2 h 13"/>
              <a:gd name="T106" fmla="*/ 125 w 746"/>
              <a:gd name="T107" fmla="*/ 3 h 13"/>
              <a:gd name="T108" fmla="*/ 105 w 746"/>
              <a:gd name="T109" fmla="*/ 3 h 13"/>
              <a:gd name="T110" fmla="*/ 38 w 746"/>
              <a:gd name="T111" fmla="*/ 4 h 13"/>
              <a:gd name="T112" fmla="*/ 16 w 746"/>
              <a:gd name="T113" fmla="*/ 4 h 13"/>
              <a:gd name="T114" fmla="*/ 7 w 746"/>
              <a:gd name="T115" fmla="*/ 10 h 13"/>
              <a:gd name="T116" fmla="*/ 15 w 746"/>
              <a:gd name="T117" fmla="*/ 9 h 13"/>
              <a:gd name="T118" fmla="*/ 46 w 746"/>
              <a:gd name="T119" fmla="*/ 10 h 13"/>
              <a:gd name="T120" fmla="*/ 62 w 746"/>
              <a:gd name="T121" fmla="*/ 10 h 13"/>
              <a:gd name="T122" fmla="*/ 138 w 746"/>
              <a:gd name="T123" fmla="*/ 9 h 13"/>
              <a:gd name="T124" fmla="*/ 126 w 746"/>
              <a:gd name="T125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6" h="13">
                <a:moveTo>
                  <a:pt x="65" y="13"/>
                </a:moveTo>
                <a:cubicBezTo>
                  <a:pt x="67" y="13"/>
                  <a:pt x="66" y="11"/>
                  <a:pt x="67" y="10"/>
                </a:cubicBezTo>
                <a:cubicBezTo>
                  <a:pt x="70" y="10"/>
                  <a:pt x="68" y="11"/>
                  <a:pt x="69" y="12"/>
                </a:cubicBezTo>
                <a:cubicBezTo>
                  <a:pt x="72" y="12"/>
                  <a:pt x="73" y="10"/>
                  <a:pt x="75" y="10"/>
                </a:cubicBezTo>
                <a:cubicBezTo>
                  <a:pt x="75" y="11"/>
                  <a:pt x="75" y="11"/>
                  <a:pt x="75" y="11"/>
                </a:cubicBezTo>
                <a:cubicBezTo>
                  <a:pt x="77" y="10"/>
                  <a:pt x="82" y="11"/>
                  <a:pt x="84" y="10"/>
                </a:cubicBezTo>
                <a:cubicBezTo>
                  <a:pt x="85" y="10"/>
                  <a:pt x="85" y="10"/>
                  <a:pt x="85" y="10"/>
                </a:cubicBezTo>
                <a:cubicBezTo>
                  <a:pt x="84" y="9"/>
                  <a:pt x="84" y="8"/>
                  <a:pt x="84" y="8"/>
                </a:cubicBezTo>
                <a:cubicBezTo>
                  <a:pt x="86" y="8"/>
                  <a:pt x="87" y="7"/>
                  <a:pt x="87" y="8"/>
                </a:cubicBezTo>
                <a:cubicBezTo>
                  <a:pt x="86" y="8"/>
                  <a:pt x="86" y="8"/>
                  <a:pt x="86" y="9"/>
                </a:cubicBezTo>
                <a:cubicBezTo>
                  <a:pt x="87" y="8"/>
                  <a:pt x="87" y="8"/>
                  <a:pt x="87" y="8"/>
                </a:cubicBezTo>
                <a:cubicBezTo>
                  <a:pt x="89" y="10"/>
                  <a:pt x="85" y="9"/>
                  <a:pt x="85" y="10"/>
                </a:cubicBezTo>
                <a:cubicBezTo>
                  <a:pt x="88" y="9"/>
                  <a:pt x="91" y="8"/>
                  <a:pt x="93" y="8"/>
                </a:cubicBezTo>
                <a:cubicBezTo>
                  <a:pt x="94" y="10"/>
                  <a:pt x="89" y="9"/>
                  <a:pt x="91" y="10"/>
                </a:cubicBezTo>
                <a:cubicBezTo>
                  <a:pt x="88" y="10"/>
                  <a:pt x="88" y="10"/>
                  <a:pt x="88" y="10"/>
                </a:cubicBezTo>
                <a:cubicBezTo>
                  <a:pt x="91" y="12"/>
                  <a:pt x="86" y="9"/>
                  <a:pt x="88" y="12"/>
                </a:cubicBezTo>
                <a:cubicBezTo>
                  <a:pt x="93" y="12"/>
                  <a:pt x="93" y="11"/>
                  <a:pt x="97" y="11"/>
                </a:cubicBezTo>
                <a:cubicBezTo>
                  <a:pt x="98" y="11"/>
                  <a:pt x="97" y="10"/>
                  <a:pt x="98" y="10"/>
                </a:cubicBezTo>
                <a:cubicBezTo>
                  <a:pt x="104" y="8"/>
                  <a:pt x="102" y="13"/>
                  <a:pt x="107" y="11"/>
                </a:cubicBezTo>
                <a:cubicBezTo>
                  <a:pt x="108" y="10"/>
                  <a:pt x="108" y="9"/>
                  <a:pt x="111" y="9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4" y="11"/>
                  <a:pt x="113" y="9"/>
                  <a:pt x="117" y="10"/>
                </a:cubicBezTo>
                <a:cubicBezTo>
                  <a:pt x="116" y="10"/>
                  <a:pt x="114" y="10"/>
                  <a:pt x="114" y="11"/>
                </a:cubicBezTo>
                <a:cubicBezTo>
                  <a:pt x="117" y="12"/>
                  <a:pt x="116" y="10"/>
                  <a:pt x="118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23" y="11"/>
                  <a:pt x="128" y="10"/>
                  <a:pt x="133" y="10"/>
                </a:cubicBezTo>
                <a:cubicBezTo>
                  <a:pt x="132" y="10"/>
                  <a:pt x="132" y="10"/>
                  <a:pt x="133" y="11"/>
                </a:cubicBezTo>
                <a:cubicBezTo>
                  <a:pt x="139" y="10"/>
                  <a:pt x="145" y="11"/>
                  <a:pt x="151" y="12"/>
                </a:cubicBezTo>
                <a:cubicBezTo>
                  <a:pt x="153" y="11"/>
                  <a:pt x="153" y="11"/>
                  <a:pt x="153" y="11"/>
                </a:cubicBezTo>
                <a:cubicBezTo>
                  <a:pt x="154" y="11"/>
                  <a:pt x="154" y="11"/>
                  <a:pt x="154" y="11"/>
                </a:cubicBezTo>
                <a:cubicBezTo>
                  <a:pt x="156" y="12"/>
                  <a:pt x="154" y="11"/>
                  <a:pt x="155" y="10"/>
                </a:cubicBezTo>
                <a:cubicBezTo>
                  <a:pt x="156" y="10"/>
                  <a:pt x="157" y="11"/>
                  <a:pt x="156" y="11"/>
                </a:cubicBezTo>
                <a:cubicBezTo>
                  <a:pt x="160" y="10"/>
                  <a:pt x="167" y="9"/>
                  <a:pt x="171" y="10"/>
                </a:cubicBezTo>
                <a:cubicBezTo>
                  <a:pt x="171" y="11"/>
                  <a:pt x="171" y="11"/>
                  <a:pt x="171" y="11"/>
                </a:cubicBezTo>
                <a:cubicBezTo>
                  <a:pt x="174" y="11"/>
                  <a:pt x="174" y="8"/>
                  <a:pt x="177" y="9"/>
                </a:cubicBezTo>
                <a:cubicBezTo>
                  <a:pt x="177" y="10"/>
                  <a:pt x="177" y="10"/>
                  <a:pt x="177" y="10"/>
                </a:cubicBezTo>
                <a:cubicBezTo>
                  <a:pt x="184" y="10"/>
                  <a:pt x="192" y="9"/>
                  <a:pt x="197" y="11"/>
                </a:cubicBezTo>
                <a:cubicBezTo>
                  <a:pt x="198" y="9"/>
                  <a:pt x="204" y="12"/>
                  <a:pt x="205" y="9"/>
                </a:cubicBezTo>
                <a:cubicBezTo>
                  <a:pt x="209" y="10"/>
                  <a:pt x="207" y="11"/>
                  <a:pt x="213" y="12"/>
                </a:cubicBezTo>
                <a:cubicBezTo>
                  <a:pt x="215" y="12"/>
                  <a:pt x="215" y="10"/>
                  <a:pt x="217" y="10"/>
                </a:cubicBezTo>
                <a:cubicBezTo>
                  <a:pt x="217" y="11"/>
                  <a:pt x="217" y="11"/>
                  <a:pt x="217" y="11"/>
                </a:cubicBezTo>
                <a:cubicBezTo>
                  <a:pt x="220" y="10"/>
                  <a:pt x="220" y="10"/>
                  <a:pt x="220" y="10"/>
                </a:cubicBezTo>
                <a:cubicBezTo>
                  <a:pt x="221" y="11"/>
                  <a:pt x="221" y="11"/>
                  <a:pt x="221" y="11"/>
                </a:cubicBezTo>
                <a:cubicBezTo>
                  <a:pt x="223" y="11"/>
                  <a:pt x="223" y="11"/>
                  <a:pt x="223" y="11"/>
                </a:cubicBezTo>
                <a:cubicBezTo>
                  <a:pt x="222" y="11"/>
                  <a:pt x="221" y="10"/>
                  <a:pt x="222" y="10"/>
                </a:cubicBezTo>
                <a:cubicBezTo>
                  <a:pt x="224" y="9"/>
                  <a:pt x="228" y="11"/>
                  <a:pt x="228" y="12"/>
                </a:cubicBezTo>
                <a:cubicBezTo>
                  <a:pt x="235" y="10"/>
                  <a:pt x="235" y="10"/>
                  <a:pt x="235" y="10"/>
                </a:cubicBezTo>
                <a:cubicBezTo>
                  <a:pt x="235" y="11"/>
                  <a:pt x="234" y="11"/>
                  <a:pt x="233" y="11"/>
                </a:cubicBezTo>
                <a:cubicBezTo>
                  <a:pt x="236" y="10"/>
                  <a:pt x="233" y="13"/>
                  <a:pt x="237" y="12"/>
                </a:cubicBezTo>
                <a:cubicBezTo>
                  <a:pt x="236" y="11"/>
                  <a:pt x="237" y="11"/>
                  <a:pt x="237" y="11"/>
                </a:cubicBezTo>
                <a:cubicBezTo>
                  <a:pt x="238" y="11"/>
                  <a:pt x="242" y="11"/>
                  <a:pt x="245" y="11"/>
                </a:cubicBezTo>
                <a:cubicBezTo>
                  <a:pt x="244" y="12"/>
                  <a:pt x="244" y="12"/>
                  <a:pt x="244" y="12"/>
                </a:cubicBezTo>
                <a:cubicBezTo>
                  <a:pt x="249" y="12"/>
                  <a:pt x="254" y="11"/>
                  <a:pt x="260" y="12"/>
                </a:cubicBezTo>
                <a:cubicBezTo>
                  <a:pt x="258" y="11"/>
                  <a:pt x="258" y="10"/>
                  <a:pt x="260" y="9"/>
                </a:cubicBezTo>
                <a:cubicBezTo>
                  <a:pt x="261" y="11"/>
                  <a:pt x="261" y="11"/>
                  <a:pt x="261" y="11"/>
                </a:cubicBezTo>
                <a:cubicBezTo>
                  <a:pt x="262" y="10"/>
                  <a:pt x="259" y="10"/>
                  <a:pt x="261" y="9"/>
                </a:cubicBezTo>
                <a:cubicBezTo>
                  <a:pt x="263" y="9"/>
                  <a:pt x="262" y="11"/>
                  <a:pt x="261" y="11"/>
                </a:cubicBezTo>
                <a:cubicBezTo>
                  <a:pt x="264" y="11"/>
                  <a:pt x="264" y="11"/>
                  <a:pt x="264" y="11"/>
                </a:cubicBezTo>
                <a:cubicBezTo>
                  <a:pt x="264" y="11"/>
                  <a:pt x="263" y="11"/>
                  <a:pt x="263" y="12"/>
                </a:cubicBezTo>
                <a:cubicBezTo>
                  <a:pt x="264" y="11"/>
                  <a:pt x="267" y="13"/>
                  <a:pt x="269" y="12"/>
                </a:cubicBezTo>
                <a:cubicBezTo>
                  <a:pt x="269" y="12"/>
                  <a:pt x="269" y="12"/>
                  <a:pt x="269" y="12"/>
                </a:cubicBezTo>
                <a:cubicBezTo>
                  <a:pt x="274" y="12"/>
                  <a:pt x="277" y="12"/>
                  <a:pt x="281" y="12"/>
                </a:cubicBezTo>
                <a:cubicBezTo>
                  <a:pt x="281" y="11"/>
                  <a:pt x="283" y="11"/>
                  <a:pt x="284" y="10"/>
                </a:cubicBezTo>
                <a:cubicBezTo>
                  <a:pt x="288" y="10"/>
                  <a:pt x="291" y="11"/>
                  <a:pt x="295" y="11"/>
                </a:cubicBezTo>
                <a:cubicBezTo>
                  <a:pt x="298" y="10"/>
                  <a:pt x="296" y="10"/>
                  <a:pt x="297" y="9"/>
                </a:cubicBezTo>
                <a:cubicBezTo>
                  <a:pt x="297" y="10"/>
                  <a:pt x="301" y="10"/>
                  <a:pt x="299" y="11"/>
                </a:cubicBezTo>
                <a:cubicBezTo>
                  <a:pt x="304" y="11"/>
                  <a:pt x="305" y="11"/>
                  <a:pt x="311" y="10"/>
                </a:cubicBezTo>
                <a:cubicBezTo>
                  <a:pt x="311" y="10"/>
                  <a:pt x="310" y="9"/>
                  <a:pt x="310" y="9"/>
                </a:cubicBezTo>
                <a:cubicBezTo>
                  <a:pt x="311" y="9"/>
                  <a:pt x="313" y="10"/>
                  <a:pt x="313" y="10"/>
                </a:cubicBezTo>
                <a:cubicBezTo>
                  <a:pt x="312" y="10"/>
                  <a:pt x="312" y="10"/>
                  <a:pt x="312" y="10"/>
                </a:cubicBezTo>
                <a:cubicBezTo>
                  <a:pt x="319" y="9"/>
                  <a:pt x="328" y="13"/>
                  <a:pt x="333" y="11"/>
                </a:cubicBezTo>
                <a:cubicBezTo>
                  <a:pt x="333" y="11"/>
                  <a:pt x="333" y="11"/>
                  <a:pt x="333" y="11"/>
                </a:cubicBezTo>
                <a:cubicBezTo>
                  <a:pt x="338" y="10"/>
                  <a:pt x="338" y="10"/>
                  <a:pt x="338" y="10"/>
                </a:cubicBezTo>
                <a:cubicBezTo>
                  <a:pt x="341" y="10"/>
                  <a:pt x="337" y="11"/>
                  <a:pt x="339" y="11"/>
                </a:cubicBezTo>
                <a:cubicBezTo>
                  <a:pt x="344" y="10"/>
                  <a:pt x="348" y="12"/>
                  <a:pt x="353" y="10"/>
                </a:cubicBezTo>
                <a:cubicBezTo>
                  <a:pt x="357" y="13"/>
                  <a:pt x="366" y="10"/>
                  <a:pt x="371" y="12"/>
                </a:cubicBezTo>
                <a:cubicBezTo>
                  <a:pt x="371" y="11"/>
                  <a:pt x="371" y="11"/>
                  <a:pt x="371" y="11"/>
                </a:cubicBezTo>
                <a:cubicBezTo>
                  <a:pt x="372" y="11"/>
                  <a:pt x="373" y="12"/>
                  <a:pt x="374" y="12"/>
                </a:cubicBezTo>
                <a:cubicBezTo>
                  <a:pt x="373" y="11"/>
                  <a:pt x="372" y="11"/>
                  <a:pt x="373" y="11"/>
                </a:cubicBezTo>
                <a:cubicBezTo>
                  <a:pt x="384" y="10"/>
                  <a:pt x="396" y="12"/>
                  <a:pt x="408" y="13"/>
                </a:cubicBezTo>
                <a:cubicBezTo>
                  <a:pt x="412" y="13"/>
                  <a:pt x="410" y="9"/>
                  <a:pt x="415" y="11"/>
                </a:cubicBezTo>
                <a:cubicBezTo>
                  <a:pt x="414" y="12"/>
                  <a:pt x="414" y="12"/>
                  <a:pt x="414" y="12"/>
                </a:cubicBezTo>
                <a:cubicBezTo>
                  <a:pt x="422" y="10"/>
                  <a:pt x="431" y="12"/>
                  <a:pt x="439" y="11"/>
                </a:cubicBezTo>
                <a:cubicBezTo>
                  <a:pt x="439" y="11"/>
                  <a:pt x="439" y="11"/>
                  <a:pt x="438" y="11"/>
                </a:cubicBezTo>
                <a:cubicBezTo>
                  <a:pt x="440" y="12"/>
                  <a:pt x="444" y="11"/>
                  <a:pt x="444" y="11"/>
                </a:cubicBezTo>
                <a:cubicBezTo>
                  <a:pt x="446" y="11"/>
                  <a:pt x="445" y="11"/>
                  <a:pt x="446" y="12"/>
                </a:cubicBezTo>
                <a:cubicBezTo>
                  <a:pt x="447" y="12"/>
                  <a:pt x="450" y="11"/>
                  <a:pt x="451" y="12"/>
                </a:cubicBezTo>
                <a:cubicBezTo>
                  <a:pt x="451" y="12"/>
                  <a:pt x="450" y="12"/>
                  <a:pt x="450" y="12"/>
                </a:cubicBezTo>
                <a:cubicBezTo>
                  <a:pt x="451" y="11"/>
                  <a:pt x="455" y="12"/>
                  <a:pt x="454" y="11"/>
                </a:cubicBezTo>
                <a:cubicBezTo>
                  <a:pt x="457" y="11"/>
                  <a:pt x="460" y="10"/>
                  <a:pt x="463" y="11"/>
                </a:cubicBezTo>
                <a:cubicBezTo>
                  <a:pt x="464" y="10"/>
                  <a:pt x="468" y="12"/>
                  <a:pt x="469" y="10"/>
                </a:cubicBezTo>
                <a:cubicBezTo>
                  <a:pt x="468" y="12"/>
                  <a:pt x="474" y="11"/>
                  <a:pt x="476" y="11"/>
                </a:cubicBezTo>
                <a:cubicBezTo>
                  <a:pt x="475" y="11"/>
                  <a:pt x="478" y="11"/>
                  <a:pt x="477" y="12"/>
                </a:cubicBezTo>
                <a:cubicBezTo>
                  <a:pt x="479" y="12"/>
                  <a:pt x="481" y="12"/>
                  <a:pt x="481" y="11"/>
                </a:cubicBezTo>
                <a:cubicBezTo>
                  <a:pt x="485" y="13"/>
                  <a:pt x="489" y="9"/>
                  <a:pt x="491" y="12"/>
                </a:cubicBezTo>
                <a:cubicBezTo>
                  <a:pt x="498" y="11"/>
                  <a:pt x="504" y="10"/>
                  <a:pt x="510" y="10"/>
                </a:cubicBezTo>
                <a:cubicBezTo>
                  <a:pt x="510" y="11"/>
                  <a:pt x="504" y="10"/>
                  <a:pt x="504" y="12"/>
                </a:cubicBezTo>
                <a:cubicBezTo>
                  <a:pt x="510" y="11"/>
                  <a:pt x="513" y="9"/>
                  <a:pt x="519" y="10"/>
                </a:cubicBezTo>
                <a:cubicBezTo>
                  <a:pt x="520" y="10"/>
                  <a:pt x="518" y="11"/>
                  <a:pt x="517" y="11"/>
                </a:cubicBezTo>
                <a:cubicBezTo>
                  <a:pt x="523" y="10"/>
                  <a:pt x="528" y="11"/>
                  <a:pt x="533" y="10"/>
                </a:cubicBezTo>
                <a:cubicBezTo>
                  <a:pt x="533" y="10"/>
                  <a:pt x="533" y="10"/>
                  <a:pt x="532" y="11"/>
                </a:cubicBezTo>
                <a:cubicBezTo>
                  <a:pt x="533" y="10"/>
                  <a:pt x="535" y="11"/>
                  <a:pt x="534" y="10"/>
                </a:cubicBezTo>
                <a:cubicBezTo>
                  <a:pt x="533" y="10"/>
                  <a:pt x="533" y="10"/>
                  <a:pt x="533" y="10"/>
                </a:cubicBezTo>
                <a:cubicBezTo>
                  <a:pt x="532" y="9"/>
                  <a:pt x="537" y="8"/>
                  <a:pt x="538" y="7"/>
                </a:cubicBezTo>
                <a:cubicBezTo>
                  <a:pt x="536" y="9"/>
                  <a:pt x="543" y="8"/>
                  <a:pt x="540" y="11"/>
                </a:cubicBezTo>
                <a:cubicBezTo>
                  <a:pt x="541" y="10"/>
                  <a:pt x="541" y="10"/>
                  <a:pt x="541" y="10"/>
                </a:cubicBezTo>
                <a:cubicBezTo>
                  <a:pt x="542" y="10"/>
                  <a:pt x="542" y="10"/>
                  <a:pt x="541" y="11"/>
                </a:cubicBezTo>
                <a:cubicBezTo>
                  <a:pt x="545" y="10"/>
                  <a:pt x="544" y="9"/>
                  <a:pt x="547" y="9"/>
                </a:cubicBezTo>
                <a:cubicBezTo>
                  <a:pt x="547" y="10"/>
                  <a:pt x="546" y="10"/>
                  <a:pt x="546" y="10"/>
                </a:cubicBezTo>
                <a:cubicBezTo>
                  <a:pt x="548" y="10"/>
                  <a:pt x="549" y="9"/>
                  <a:pt x="552" y="9"/>
                </a:cubicBezTo>
                <a:cubicBezTo>
                  <a:pt x="552" y="9"/>
                  <a:pt x="552" y="10"/>
                  <a:pt x="551" y="10"/>
                </a:cubicBezTo>
                <a:cubicBezTo>
                  <a:pt x="556" y="10"/>
                  <a:pt x="559" y="8"/>
                  <a:pt x="565" y="8"/>
                </a:cubicBezTo>
                <a:cubicBezTo>
                  <a:pt x="563" y="10"/>
                  <a:pt x="566" y="9"/>
                  <a:pt x="567" y="10"/>
                </a:cubicBezTo>
                <a:cubicBezTo>
                  <a:pt x="569" y="10"/>
                  <a:pt x="569" y="10"/>
                  <a:pt x="569" y="10"/>
                </a:cubicBezTo>
                <a:cubicBezTo>
                  <a:pt x="568" y="9"/>
                  <a:pt x="568" y="9"/>
                  <a:pt x="568" y="9"/>
                </a:cubicBezTo>
                <a:cubicBezTo>
                  <a:pt x="571" y="9"/>
                  <a:pt x="573" y="8"/>
                  <a:pt x="575" y="9"/>
                </a:cubicBezTo>
                <a:cubicBezTo>
                  <a:pt x="573" y="9"/>
                  <a:pt x="573" y="9"/>
                  <a:pt x="573" y="9"/>
                </a:cubicBezTo>
                <a:cubicBezTo>
                  <a:pt x="578" y="9"/>
                  <a:pt x="578" y="9"/>
                  <a:pt x="578" y="9"/>
                </a:cubicBezTo>
                <a:cubicBezTo>
                  <a:pt x="575" y="8"/>
                  <a:pt x="575" y="8"/>
                  <a:pt x="575" y="8"/>
                </a:cubicBezTo>
                <a:cubicBezTo>
                  <a:pt x="577" y="8"/>
                  <a:pt x="575" y="7"/>
                  <a:pt x="578" y="7"/>
                </a:cubicBezTo>
                <a:cubicBezTo>
                  <a:pt x="577" y="7"/>
                  <a:pt x="580" y="7"/>
                  <a:pt x="582" y="8"/>
                </a:cubicBezTo>
                <a:cubicBezTo>
                  <a:pt x="582" y="8"/>
                  <a:pt x="582" y="8"/>
                  <a:pt x="582" y="8"/>
                </a:cubicBezTo>
                <a:cubicBezTo>
                  <a:pt x="583" y="7"/>
                  <a:pt x="584" y="7"/>
                  <a:pt x="586" y="7"/>
                </a:cubicBezTo>
                <a:cubicBezTo>
                  <a:pt x="586" y="8"/>
                  <a:pt x="586" y="9"/>
                  <a:pt x="586" y="9"/>
                </a:cubicBezTo>
                <a:cubicBezTo>
                  <a:pt x="587" y="8"/>
                  <a:pt x="592" y="9"/>
                  <a:pt x="593" y="8"/>
                </a:cubicBezTo>
                <a:cubicBezTo>
                  <a:pt x="593" y="8"/>
                  <a:pt x="592" y="9"/>
                  <a:pt x="593" y="9"/>
                </a:cubicBezTo>
                <a:cubicBezTo>
                  <a:pt x="594" y="8"/>
                  <a:pt x="594" y="8"/>
                  <a:pt x="594" y="8"/>
                </a:cubicBezTo>
                <a:cubicBezTo>
                  <a:pt x="595" y="8"/>
                  <a:pt x="595" y="8"/>
                  <a:pt x="595" y="9"/>
                </a:cubicBezTo>
                <a:cubicBezTo>
                  <a:pt x="598" y="9"/>
                  <a:pt x="594" y="7"/>
                  <a:pt x="598" y="8"/>
                </a:cubicBezTo>
                <a:cubicBezTo>
                  <a:pt x="597" y="8"/>
                  <a:pt x="598" y="8"/>
                  <a:pt x="597" y="8"/>
                </a:cubicBezTo>
                <a:cubicBezTo>
                  <a:pt x="601" y="9"/>
                  <a:pt x="605" y="8"/>
                  <a:pt x="608" y="8"/>
                </a:cubicBezTo>
                <a:cubicBezTo>
                  <a:pt x="609" y="10"/>
                  <a:pt x="605" y="8"/>
                  <a:pt x="606" y="10"/>
                </a:cubicBezTo>
                <a:cubicBezTo>
                  <a:pt x="612" y="9"/>
                  <a:pt x="617" y="8"/>
                  <a:pt x="623" y="8"/>
                </a:cubicBezTo>
                <a:cubicBezTo>
                  <a:pt x="622" y="8"/>
                  <a:pt x="622" y="8"/>
                  <a:pt x="622" y="8"/>
                </a:cubicBezTo>
                <a:cubicBezTo>
                  <a:pt x="622" y="6"/>
                  <a:pt x="625" y="9"/>
                  <a:pt x="628" y="8"/>
                </a:cubicBezTo>
                <a:cubicBezTo>
                  <a:pt x="627" y="8"/>
                  <a:pt x="627" y="9"/>
                  <a:pt x="627" y="9"/>
                </a:cubicBezTo>
                <a:cubicBezTo>
                  <a:pt x="631" y="9"/>
                  <a:pt x="635" y="9"/>
                  <a:pt x="640" y="8"/>
                </a:cubicBezTo>
                <a:cubicBezTo>
                  <a:pt x="639" y="8"/>
                  <a:pt x="639" y="8"/>
                  <a:pt x="639" y="8"/>
                </a:cubicBezTo>
                <a:cubicBezTo>
                  <a:pt x="641" y="9"/>
                  <a:pt x="645" y="9"/>
                  <a:pt x="647" y="9"/>
                </a:cubicBezTo>
                <a:cubicBezTo>
                  <a:pt x="648" y="8"/>
                  <a:pt x="649" y="9"/>
                  <a:pt x="648" y="8"/>
                </a:cubicBezTo>
                <a:cubicBezTo>
                  <a:pt x="655" y="11"/>
                  <a:pt x="662" y="6"/>
                  <a:pt x="668" y="9"/>
                </a:cubicBezTo>
                <a:cubicBezTo>
                  <a:pt x="667" y="9"/>
                  <a:pt x="666" y="9"/>
                  <a:pt x="666" y="9"/>
                </a:cubicBezTo>
                <a:cubicBezTo>
                  <a:pt x="672" y="9"/>
                  <a:pt x="672" y="9"/>
                  <a:pt x="672" y="9"/>
                </a:cubicBezTo>
                <a:cubicBezTo>
                  <a:pt x="671" y="8"/>
                  <a:pt x="671" y="8"/>
                  <a:pt x="670" y="7"/>
                </a:cubicBezTo>
                <a:cubicBezTo>
                  <a:pt x="671" y="7"/>
                  <a:pt x="672" y="6"/>
                  <a:pt x="673" y="6"/>
                </a:cubicBezTo>
                <a:cubicBezTo>
                  <a:pt x="671" y="7"/>
                  <a:pt x="673" y="8"/>
                  <a:pt x="674" y="8"/>
                </a:cubicBezTo>
                <a:cubicBezTo>
                  <a:pt x="674" y="8"/>
                  <a:pt x="675" y="8"/>
                  <a:pt x="675" y="8"/>
                </a:cubicBezTo>
                <a:cubicBezTo>
                  <a:pt x="677" y="9"/>
                  <a:pt x="675" y="6"/>
                  <a:pt x="679" y="7"/>
                </a:cubicBezTo>
                <a:cubicBezTo>
                  <a:pt x="679" y="7"/>
                  <a:pt x="679" y="7"/>
                  <a:pt x="679" y="7"/>
                </a:cubicBezTo>
                <a:cubicBezTo>
                  <a:pt x="680" y="7"/>
                  <a:pt x="681" y="6"/>
                  <a:pt x="683" y="7"/>
                </a:cubicBezTo>
                <a:cubicBezTo>
                  <a:pt x="683" y="8"/>
                  <a:pt x="681" y="7"/>
                  <a:pt x="681" y="8"/>
                </a:cubicBezTo>
                <a:cubicBezTo>
                  <a:pt x="683" y="8"/>
                  <a:pt x="685" y="6"/>
                  <a:pt x="687" y="7"/>
                </a:cubicBezTo>
                <a:cubicBezTo>
                  <a:pt x="686" y="7"/>
                  <a:pt x="685" y="7"/>
                  <a:pt x="684" y="8"/>
                </a:cubicBezTo>
                <a:cubicBezTo>
                  <a:pt x="686" y="9"/>
                  <a:pt x="686" y="8"/>
                  <a:pt x="688" y="9"/>
                </a:cubicBezTo>
                <a:cubicBezTo>
                  <a:pt x="688" y="9"/>
                  <a:pt x="688" y="9"/>
                  <a:pt x="688" y="9"/>
                </a:cubicBezTo>
                <a:cubicBezTo>
                  <a:pt x="691" y="9"/>
                  <a:pt x="691" y="9"/>
                  <a:pt x="691" y="9"/>
                </a:cubicBezTo>
                <a:cubicBezTo>
                  <a:pt x="691" y="9"/>
                  <a:pt x="691" y="9"/>
                  <a:pt x="691" y="9"/>
                </a:cubicBezTo>
                <a:cubicBezTo>
                  <a:pt x="693" y="6"/>
                  <a:pt x="696" y="8"/>
                  <a:pt x="700" y="7"/>
                </a:cubicBezTo>
                <a:cubicBezTo>
                  <a:pt x="696" y="8"/>
                  <a:pt x="699" y="8"/>
                  <a:pt x="699" y="9"/>
                </a:cubicBezTo>
                <a:cubicBezTo>
                  <a:pt x="700" y="9"/>
                  <a:pt x="701" y="9"/>
                  <a:pt x="701" y="10"/>
                </a:cubicBezTo>
                <a:cubicBezTo>
                  <a:pt x="702" y="9"/>
                  <a:pt x="703" y="11"/>
                  <a:pt x="706" y="9"/>
                </a:cubicBezTo>
                <a:cubicBezTo>
                  <a:pt x="706" y="10"/>
                  <a:pt x="708" y="9"/>
                  <a:pt x="707" y="10"/>
                </a:cubicBezTo>
                <a:cubicBezTo>
                  <a:pt x="709" y="10"/>
                  <a:pt x="707" y="9"/>
                  <a:pt x="707" y="9"/>
                </a:cubicBezTo>
                <a:cubicBezTo>
                  <a:pt x="710" y="8"/>
                  <a:pt x="715" y="11"/>
                  <a:pt x="720" y="9"/>
                </a:cubicBezTo>
                <a:cubicBezTo>
                  <a:pt x="724" y="8"/>
                  <a:pt x="725" y="7"/>
                  <a:pt x="729" y="6"/>
                </a:cubicBezTo>
                <a:cubicBezTo>
                  <a:pt x="730" y="7"/>
                  <a:pt x="728" y="7"/>
                  <a:pt x="728" y="7"/>
                </a:cubicBezTo>
                <a:cubicBezTo>
                  <a:pt x="730" y="8"/>
                  <a:pt x="731" y="8"/>
                  <a:pt x="733" y="7"/>
                </a:cubicBezTo>
                <a:cubicBezTo>
                  <a:pt x="733" y="8"/>
                  <a:pt x="733" y="8"/>
                  <a:pt x="734" y="9"/>
                </a:cubicBezTo>
                <a:cubicBezTo>
                  <a:pt x="735" y="8"/>
                  <a:pt x="735" y="7"/>
                  <a:pt x="737" y="8"/>
                </a:cubicBezTo>
                <a:cubicBezTo>
                  <a:pt x="737" y="8"/>
                  <a:pt x="736" y="9"/>
                  <a:pt x="735" y="9"/>
                </a:cubicBezTo>
                <a:cubicBezTo>
                  <a:pt x="737" y="9"/>
                  <a:pt x="739" y="8"/>
                  <a:pt x="741" y="8"/>
                </a:cubicBezTo>
                <a:cubicBezTo>
                  <a:pt x="742" y="9"/>
                  <a:pt x="740" y="9"/>
                  <a:pt x="739" y="9"/>
                </a:cubicBezTo>
                <a:cubicBezTo>
                  <a:pt x="742" y="9"/>
                  <a:pt x="745" y="9"/>
                  <a:pt x="746" y="8"/>
                </a:cubicBezTo>
                <a:cubicBezTo>
                  <a:pt x="744" y="7"/>
                  <a:pt x="744" y="7"/>
                  <a:pt x="744" y="7"/>
                </a:cubicBezTo>
                <a:cubicBezTo>
                  <a:pt x="745" y="7"/>
                  <a:pt x="745" y="8"/>
                  <a:pt x="744" y="8"/>
                </a:cubicBezTo>
                <a:cubicBezTo>
                  <a:pt x="742" y="9"/>
                  <a:pt x="741" y="8"/>
                  <a:pt x="741" y="8"/>
                </a:cubicBezTo>
                <a:cubicBezTo>
                  <a:pt x="743" y="7"/>
                  <a:pt x="743" y="7"/>
                  <a:pt x="743" y="7"/>
                </a:cubicBezTo>
                <a:cubicBezTo>
                  <a:pt x="741" y="5"/>
                  <a:pt x="737" y="8"/>
                  <a:pt x="734" y="8"/>
                </a:cubicBezTo>
                <a:cubicBezTo>
                  <a:pt x="735" y="6"/>
                  <a:pt x="735" y="6"/>
                  <a:pt x="735" y="6"/>
                </a:cubicBezTo>
                <a:cubicBezTo>
                  <a:pt x="733" y="7"/>
                  <a:pt x="733" y="7"/>
                  <a:pt x="733" y="7"/>
                </a:cubicBezTo>
                <a:cubicBezTo>
                  <a:pt x="732" y="7"/>
                  <a:pt x="732" y="6"/>
                  <a:pt x="733" y="6"/>
                </a:cubicBezTo>
                <a:cubicBezTo>
                  <a:pt x="731" y="5"/>
                  <a:pt x="731" y="6"/>
                  <a:pt x="729" y="5"/>
                </a:cubicBezTo>
                <a:cubicBezTo>
                  <a:pt x="729" y="5"/>
                  <a:pt x="729" y="5"/>
                  <a:pt x="729" y="5"/>
                </a:cubicBezTo>
                <a:cubicBezTo>
                  <a:pt x="728" y="6"/>
                  <a:pt x="728" y="6"/>
                  <a:pt x="728" y="6"/>
                </a:cubicBezTo>
                <a:cubicBezTo>
                  <a:pt x="728" y="5"/>
                  <a:pt x="727" y="4"/>
                  <a:pt x="728" y="5"/>
                </a:cubicBezTo>
                <a:cubicBezTo>
                  <a:pt x="725" y="4"/>
                  <a:pt x="723" y="6"/>
                  <a:pt x="721" y="5"/>
                </a:cubicBezTo>
                <a:cubicBezTo>
                  <a:pt x="722" y="5"/>
                  <a:pt x="722" y="5"/>
                  <a:pt x="722" y="5"/>
                </a:cubicBezTo>
                <a:cubicBezTo>
                  <a:pt x="717" y="5"/>
                  <a:pt x="721" y="6"/>
                  <a:pt x="718" y="7"/>
                </a:cubicBezTo>
                <a:cubicBezTo>
                  <a:pt x="715" y="4"/>
                  <a:pt x="715" y="4"/>
                  <a:pt x="715" y="4"/>
                </a:cubicBezTo>
                <a:cubicBezTo>
                  <a:pt x="715" y="5"/>
                  <a:pt x="715" y="5"/>
                  <a:pt x="715" y="5"/>
                </a:cubicBezTo>
                <a:cubicBezTo>
                  <a:pt x="714" y="5"/>
                  <a:pt x="713" y="5"/>
                  <a:pt x="713" y="5"/>
                </a:cubicBezTo>
                <a:cubicBezTo>
                  <a:pt x="711" y="6"/>
                  <a:pt x="714" y="5"/>
                  <a:pt x="712" y="6"/>
                </a:cubicBezTo>
                <a:cubicBezTo>
                  <a:pt x="710" y="5"/>
                  <a:pt x="706" y="7"/>
                  <a:pt x="705" y="5"/>
                </a:cubicBezTo>
                <a:cubicBezTo>
                  <a:pt x="704" y="6"/>
                  <a:pt x="708" y="5"/>
                  <a:pt x="705" y="6"/>
                </a:cubicBezTo>
                <a:cubicBezTo>
                  <a:pt x="704" y="4"/>
                  <a:pt x="702" y="6"/>
                  <a:pt x="700" y="5"/>
                </a:cubicBezTo>
                <a:cubicBezTo>
                  <a:pt x="700" y="4"/>
                  <a:pt x="703" y="5"/>
                  <a:pt x="700" y="4"/>
                </a:cubicBezTo>
                <a:cubicBezTo>
                  <a:pt x="699" y="6"/>
                  <a:pt x="696" y="4"/>
                  <a:pt x="694" y="4"/>
                </a:cubicBezTo>
                <a:cubicBezTo>
                  <a:pt x="694" y="5"/>
                  <a:pt x="690" y="4"/>
                  <a:pt x="687" y="5"/>
                </a:cubicBezTo>
                <a:cubicBezTo>
                  <a:pt x="687" y="4"/>
                  <a:pt x="681" y="4"/>
                  <a:pt x="678" y="4"/>
                </a:cubicBezTo>
                <a:cubicBezTo>
                  <a:pt x="678" y="3"/>
                  <a:pt x="678" y="3"/>
                  <a:pt x="678" y="3"/>
                </a:cubicBezTo>
                <a:cubicBezTo>
                  <a:pt x="678" y="5"/>
                  <a:pt x="675" y="5"/>
                  <a:pt x="672" y="5"/>
                </a:cubicBezTo>
                <a:cubicBezTo>
                  <a:pt x="672" y="4"/>
                  <a:pt x="673" y="4"/>
                  <a:pt x="674" y="3"/>
                </a:cubicBezTo>
                <a:cubicBezTo>
                  <a:pt x="672" y="3"/>
                  <a:pt x="672" y="3"/>
                  <a:pt x="672" y="3"/>
                </a:cubicBezTo>
                <a:cubicBezTo>
                  <a:pt x="671" y="4"/>
                  <a:pt x="671" y="4"/>
                  <a:pt x="669" y="4"/>
                </a:cubicBezTo>
                <a:cubicBezTo>
                  <a:pt x="670" y="3"/>
                  <a:pt x="670" y="3"/>
                  <a:pt x="670" y="3"/>
                </a:cubicBezTo>
                <a:cubicBezTo>
                  <a:pt x="667" y="3"/>
                  <a:pt x="664" y="4"/>
                  <a:pt x="661" y="4"/>
                </a:cubicBezTo>
                <a:cubicBezTo>
                  <a:pt x="661" y="5"/>
                  <a:pt x="664" y="6"/>
                  <a:pt x="660" y="7"/>
                </a:cubicBezTo>
                <a:cubicBezTo>
                  <a:pt x="660" y="7"/>
                  <a:pt x="660" y="6"/>
                  <a:pt x="661" y="5"/>
                </a:cubicBezTo>
                <a:cubicBezTo>
                  <a:pt x="660" y="6"/>
                  <a:pt x="660" y="6"/>
                  <a:pt x="659" y="6"/>
                </a:cubicBezTo>
                <a:cubicBezTo>
                  <a:pt x="660" y="5"/>
                  <a:pt x="660" y="5"/>
                  <a:pt x="660" y="5"/>
                </a:cubicBezTo>
                <a:cubicBezTo>
                  <a:pt x="659" y="4"/>
                  <a:pt x="660" y="6"/>
                  <a:pt x="658" y="5"/>
                </a:cubicBezTo>
                <a:cubicBezTo>
                  <a:pt x="658" y="5"/>
                  <a:pt x="657" y="5"/>
                  <a:pt x="657" y="4"/>
                </a:cubicBezTo>
                <a:cubicBezTo>
                  <a:pt x="658" y="4"/>
                  <a:pt x="659" y="5"/>
                  <a:pt x="659" y="4"/>
                </a:cubicBezTo>
                <a:cubicBezTo>
                  <a:pt x="658" y="4"/>
                  <a:pt x="656" y="4"/>
                  <a:pt x="655" y="3"/>
                </a:cubicBezTo>
                <a:cubicBezTo>
                  <a:pt x="655" y="3"/>
                  <a:pt x="655" y="4"/>
                  <a:pt x="654" y="4"/>
                </a:cubicBezTo>
                <a:cubicBezTo>
                  <a:pt x="652" y="4"/>
                  <a:pt x="653" y="3"/>
                  <a:pt x="652" y="3"/>
                </a:cubicBezTo>
                <a:cubicBezTo>
                  <a:pt x="651" y="3"/>
                  <a:pt x="649" y="3"/>
                  <a:pt x="649" y="4"/>
                </a:cubicBezTo>
                <a:cubicBezTo>
                  <a:pt x="648" y="4"/>
                  <a:pt x="648" y="3"/>
                  <a:pt x="648" y="3"/>
                </a:cubicBezTo>
                <a:cubicBezTo>
                  <a:pt x="647" y="4"/>
                  <a:pt x="641" y="3"/>
                  <a:pt x="643" y="5"/>
                </a:cubicBezTo>
                <a:cubicBezTo>
                  <a:pt x="643" y="5"/>
                  <a:pt x="643" y="5"/>
                  <a:pt x="643" y="5"/>
                </a:cubicBezTo>
                <a:cubicBezTo>
                  <a:pt x="643" y="5"/>
                  <a:pt x="643" y="5"/>
                  <a:pt x="643" y="5"/>
                </a:cubicBezTo>
                <a:cubicBezTo>
                  <a:pt x="643" y="5"/>
                  <a:pt x="643" y="5"/>
                  <a:pt x="643" y="5"/>
                </a:cubicBezTo>
                <a:cubicBezTo>
                  <a:pt x="643" y="5"/>
                  <a:pt x="643" y="5"/>
                  <a:pt x="643" y="5"/>
                </a:cubicBezTo>
                <a:cubicBezTo>
                  <a:pt x="638" y="6"/>
                  <a:pt x="633" y="4"/>
                  <a:pt x="629" y="5"/>
                </a:cubicBezTo>
                <a:cubicBezTo>
                  <a:pt x="629" y="4"/>
                  <a:pt x="629" y="4"/>
                  <a:pt x="629" y="4"/>
                </a:cubicBezTo>
                <a:cubicBezTo>
                  <a:pt x="626" y="5"/>
                  <a:pt x="623" y="4"/>
                  <a:pt x="621" y="5"/>
                </a:cubicBezTo>
                <a:cubicBezTo>
                  <a:pt x="620" y="5"/>
                  <a:pt x="619" y="5"/>
                  <a:pt x="619" y="4"/>
                </a:cubicBezTo>
                <a:cubicBezTo>
                  <a:pt x="617" y="4"/>
                  <a:pt x="617" y="5"/>
                  <a:pt x="614" y="4"/>
                </a:cubicBezTo>
                <a:cubicBezTo>
                  <a:pt x="616" y="3"/>
                  <a:pt x="613" y="4"/>
                  <a:pt x="616" y="4"/>
                </a:cubicBezTo>
                <a:cubicBezTo>
                  <a:pt x="613" y="3"/>
                  <a:pt x="612" y="3"/>
                  <a:pt x="610" y="4"/>
                </a:cubicBezTo>
                <a:cubicBezTo>
                  <a:pt x="611" y="3"/>
                  <a:pt x="607" y="2"/>
                  <a:pt x="606" y="3"/>
                </a:cubicBezTo>
                <a:cubicBezTo>
                  <a:pt x="608" y="3"/>
                  <a:pt x="608" y="3"/>
                  <a:pt x="608" y="3"/>
                </a:cubicBezTo>
                <a:cubicBezTo>
                  <a:pt x="607" y="4"/>
                  <a:pt x="605" y="4"/>
                  <a:pt x="604" y="3"/>
                </a:cubicBezTo>
                <a:cubicBezTo>
                  <a:pt x="605" y="2"/>
                  <a:pt x="605" y="2"/>
                  <a:pt x="605" y="2"/>
                </a:cubicBezTo>
                <a:cubicBezTo>
                  <a:pt x="599" y="1"/>
                  <a:pt x="595" y="5"/>
                  <a:pt x="590" y="2"/>
                </a:cubicBezTo>
                <a:cubicBezTo>
                  <a:pt x="589" y="3"/>
                  <a:pt x="593" y="3"/>
                  <a:pt x="592" y="4"/>
                </a:cubicBezTo>
                <a:cubicBezTo>
                  <a:pt x="589" y="4"/>
                  <a:pt x="587" y="2"/>
                  <a:pt x="586" y="2"/>
                </a:cubicBezTo>
                <a:cubicBezTo>
                  <a:pt x="582" y="1"/>
                  <a:pt x="583" y="4"/>
                  <a:pt x="579" y="3"/>
                </a:cubicBezTo>
                <a:cubicBezTo>
                  <a:pt x="579" y="4"/>
                  <a:pt x="580" y="5"/>
                  <a:pt x="577" y="5"/>
                </a:cubicBezTo>
                <a:cubicBezTo>
                  <a:pt x="575" y="5"/>
                  <a:pt x="574" y="3"/>
                  <a:pt x="576" y="3"/>
                </a:cubicBezTo>
                <a:cubicBezTo>
                  <a:pt x="576" y="3"/>
                  <a:pt x="577" y="3"/>
                  <a:pt x="576" y="3"/>
                </a:cubicBezTo>
                <a:cubicBezTo>
                  <a:pt x="577" y="3"/>
                  <a:pt x="578" y="3"/>
                  <a:pt x="577" y="2"/>
                </a:cubicBezTo>
                <a:cubicBezTo>
                  <a:pt x="577" y="3"/>
                  <a:pt x="577" y="3"/>
                  <a:pt x="577" y="3"/>
                </a:cubicBezTo>
                <a:cubicBezTo>
                  <a:pt x="576" y="2"/>
                  <a:pt x="572" y="3"/>
                  <a:pt x="573" y="2"/>
                </a:cubicBezTo>
                <a:cubicBezTo>
                  <a:pt x="571" y="2"/>
                  <a:pt x="572" y="3"/>
                  <a:pt x="574" y="3"/>
                </a:cubicBezTo>
                <a:cubicBezTo>
                  <a:pt x="570" y="2"/>
                  <a:pt x="568" y="3"/>
                  <a:pt x="565" y="2"/>
                </a:cubicBezTo>
                <a:cubicBezTo>
                  <a:pt x="566" y="3"/>
                  <a:pt x="566" y="3"/>
                  <a:pt x="566" y="3"/>
                </a:cubicBezTo>
                <a:cubicBezTo>
                  <a:pt x="561" y="2"/>
                  <a:pt x="563" y="4"/>
                  <a:pt x="560" y="4"/>
                </a:cubicBezTo>
                <a:cubicBezTo>
                  <a:pt x="558" y="3"/>
                  <a:pt x="561" y="2"/>
                  <a:pt x="557" y="3"/>
                </a:cubicBezTo>
                <a:cubicBezTo>
                  <a:pt x="555" y="3"/>
                  <a:pt x="557" y="2"/>
                  <a:pt x="558" y="1"/>
                </a:cubicBezTo>
                <a:cubicBezTo>
                  <a:pt x="555" y="2"/>
                  <a:pt x="552" y="1"/>
                  <a:pt x="550" y="1"/>
                </a:cubicBezTo>
                <a:cubicBezTo>
                  <a:pt x="552" y="0"/>
                  <a:pt x="552" y="0"/>
                  <a:pt x="552" y="0"/>
                </a:cubicBezTo>
                <a:cubicBezTo>
                  <a:pt x="551" y="0"/>
                  <a:pt x="550" y="0"/>
                  <a:pt x="549" y="0"/>
                </a:cubicBezTo>
                <a:cubicBezTo>
                  <a:pt x="550" y="1"/>
                  <a:pt x="550" y="1"/>
                  <a:pt x="550" y="1"/>
                </a:cubicBezTo>
                <a:cubicBezTo>
                  <a:pt x="549" y="1"/>
                  <a:pt x="548" y="1"/>
                  <a:pt x="548" y="1"/>
                </a:cubicBezTo>
                <a:cubicBezTo>
                  <a:pt x="547" y="1"/>
                  <a:pt x="549" y="2"/>
                  <a:pt x="547" y="3"/>
                </a:cubicBezTo>
                <a:cubicBezTo>
                  <a:pt x="546" y="3"/>
                  <a:pt x="543" y="4"/>
                  <a:pt x="543" y="3"/>
                </a:cubicBezTo>
                <a:cubicBezTo>
                  <a:pt x="547" y="3"/>
                  <a:pt x="542" y="1"/>
                  <a:pt x="546" y="1"/>
                </a:cubicBezTo>
                <a:cubicBezTo>
                  <a:pt x="545" y="1"/>
                  <a:pt x="544" y="1"/>
                  <a:pt x="543" y="1"/>
                </a:cubicBezTo>
                <a:cubicBezTo>
                  <a:pt x="543" y="1"/>
                  <a:pt x="543" y="1"/>
                  <a:pt x="544" y="1"/>
                </a:cubicBezTo>
                <a:cubicBezTo>
                  <a:pt x="540" y="0"/>
                  <a:pt x="542" y="2"/>
                  <a:pt x="538" y="2"/>
                </a:cubicBezTo>
                <a:cubicBezTo>
                  <a:pt x="538" y="1"/>
                  <a:pt x="537" y="1"/>
                  <a:pt x="536" y="1"/>
                </a:cubicBezTo>
                <a:cubicBezTo>
                  <a:pt x="538" y="1"/>
                  <a:pt x="537" y="2"/>
                  <a:pt x="536" y="3"/>
                </a:cubicBezTo>
                <a:cubicBezTo>
                  <a:pt x="533" y="2"/>
                  <a:pt x="533" y="3"/>
                  <a:pt x="531" y="3"/>
                </a:cubicBezTo>
                <a:cubicBezTo>
                  <a:pt x="533" y="3"/>
                  <a:pt x="533" y="3"/>
                  <a:pt x="533" y="3"/>
                </a:cubicBezTo>
                <a:cubicBezTo>
                  <a:pt x="532" y="4"/>
                  <a:pt x="531" y="4"/>
                  <a:pt x="529" y="4"/>
                </a:cubicBezTo>
                <a:cubicBezTo>
                  <a:pt x="529" y="4"/>
                  <a:pt x="531" y="4"/>
                  <a:pt x="530" y="3"/>
                </a:cubicBezTo>
                <a:cubicBezTo>
                  <a:pt x="528" y="5"/>
                  <a:pt x="526" y="2"/>
                  <a:pt x="523" y="3"/>
                </a:cubicBezTo>
                <a:cubicBezTo>
                  <a:pt x="522" y="3"/>
                  <a:pt x="523" y="2"/>
                  <a:pt x="522" y="1"/>
                </a:cubicBezTo>
                <a:cubicBezTo>
                  <a:pt x="519" y="2"/>
                  <a:pt x="519" y="0"/>
                  <a:pt x="515" y="1"/>
                </a:cubicBezTo>
                <a:cubicBezTo>
                  <a:pt x="516" y="2"/>
                  <a:pt x="516" y="2"/>
                  <a:pt x="514" y="3"/>
                </a:cubicBezTo>
                <a:cubicBezTo>
                  <a:pt x="519" y="2"/>
                  <a:pt x="519" y="2"/>
                  <a:pt x="519" y="2"/>
                </a:cubicBezTo>
                <a:cubicBezTo>
                  <a:pt x="516" y="4"/>
                  <a:pt x="516" y="4"/>
                  <a:pt x="516" y="4"/>
                </a:cubicBezTo>
                <a:cubicBezTo>
                  <a:pt x="518" y="4"/>
                  <a:pt x="519" y="3"/>
                  <a:pt x="520" y="3"/>
                </a:cubicBezTo>
                <a:cubicBezTo>
                  <a:pt x="519" y="4"/>
                  <a:pt x="519" y="4"/>
                  <a:pt x="520" y="4"/>
                </a:cubicBezTo>
                <a:cubicBezTo>
                  <a:pt x="517" y="3"/>
                  <a:pt x="515" y="5"/>
                  <a:pt x="513" y="4"/>
                </a:cubicBezTo>
                <a:cubicBezTo>
                  <a:pt x="513" y="2"/>
                  <a:pt x="513" y="2"/>
                  <a:pt x="513" y="2"/>
                </a:cubicBezTo>
                <a:cubicBezTo>
                  <a:pt x="509" y="1"/>
                  <a:pt x="506" y="3"/>
                  <a:pt x="501" y="3"/>
                </a:cubicBezTo>
                <a:cubicBezTo>
                  <a:pt x="503" y="3"/>
                  <a:pt x="503" y="3"/>
                  <a:pt x="503" y="3"/>
                </a:cubicBezTo>
                <a:cubicBezTo>
                  <a:pt x="502" y="4"/>
                  <a:pt x="500" y="3"/>
                  <a:pt x="498" y="3"/>
                </a:cubicBezTo>
                <a:cubicBezTo>
                  <a:pt x="498" y="3"/>
                  <a:pt x="497" y="2"/>
                  <a:pt x="496" y="2"/>
                </a:cubicBezTo>
                <a:cubicBezTo>
                  <a:pt x="496" y="2"/>
                  <a:pt x="493" y="2"/>
                  <a:pt x="492" y="3"/>
                </a:cubicBezTo>
                <a:cubicBezTo>
                  <a:pt x="490" y="2"/>
                  <a:pt x="490" y="2"/>
                  <a:pt x="490" y="2"/>
                </a:cubicBezTo>
                <a:cubicBezTo>
                  <a:pt x="486" y="2"/>
                  <a:pt x="485" y="5"/>
                  <a:pt x="482" y="4"/>
                </a:cubicBezTo>
                <a:cubicBezTo>
                  <a:pt x="483" y="4"/>
                  <a:pt x="481" y="3"/>
                  <a:pt x="484" y="2"/>
                </a:cubicBezTo>
                <a:cubicBezTo>
                  <a:pt x="482" y="2"/>
                  <a:pt x="481" y="2"/>
                  <a:pt x="481" y="3"/>
                </a:cubicBezTo>
                <a:cubicBezTo>
                  <a:pt x="480" y="2"/>
                  <a:pt x="477" y="4"/>
                  <a:pt x="476" y="3"/>
                </a:cubicBezTo>
                <a:cubicBezTo>
                  <a:pt x="476" y="3"/>
                  <a:pt x="476" y="4"/>
                  <a:pt x="474" y="4"/>
                </a:cubicBezTo>
                <a:cubicBezTo>
                  <a:pt x="474" y="4"/>
                  <a:pt x="474" y="4"/>
                  <a:pt x="474" y="4"/>
                </a:cubicBezTo>
                <a:cubicBezTo>
                  <a:pt x="474" y="4"/>
                  <a:pt x="472" y="4"/>
                  <a:pt x="473" y="5"/>
                </a:cubicBezTo>
                <a:cubicBezTo>
                  <a:pt x="469" y="3"/>
                  <a:pt x="462" y="5"/>
                  <a:pt x="458" y="3"/>
                </a:cubicBezTo>
                <a:cubicBezTo>
                  <a:pt x="456" y="3"/>
                  <a:pt x="452" y="4"/>
                  <a:pt x="450" y="4"/>
                </a:cubicBezTo>
                <a:cubicBezTo>
                  <a:pt x="450" y="4"/>
                  <a:pt x="450" y="3"/>
                  <a:pt x="450" y="3"/>
                </a:cubicBezTo>
                <a:cubicBezTo>
                  <a:pt x="447" y="3"/>
                  <a:pt x="448" y="6"/>
                  <a:pt x="444" y="5"/>
                </a:cubicBezTo>
                <a:cubicBezTo>
                  <a:pt x="442" y="4"/>
                  <a:pt x="446" y="4"/>
                  <a:pt x="445" y="4"/>
                </a:cubicBezTo>
                <a:cubicBezTo>
                  <a:pt x="444" y="1"/>
                  <a:pt x="440" y="4"/>
                  <a:pt x="437" y="3"/>
                </a:cubicBezTo>
                <a:cubicBezTo>
                  <a:pt x="438" y="2"/>
                  <a:pt x="438" y="2"/>
                  <a:pt x="438" y="2"/>
                </a:cubicBezTo>
                <a:cubicBezTo>
                  <a:pt x="436" y="2"/>
                  <a:pt x="433" y="3"/>
                  <a:pt x="430" y="3"/>
                </a:cubicBezTo>
                <a:cubicBezTo>
                  <a:pt x="430" y="3"/>
                  <a:pt x="430" y="3"/>
                  <a:pt x="430" y="3"/>
                </a:cubicBezTo>
                <a:cubicBezTo>
                  <a:pt x="427" y="4"/>
                  <a:pt x="423" y="5"/>
                  <a:pt x="420" y="5"/>
                </a:cubicBezTo>
                <a:cubicBezTo>
                  <a:pt x="421" y="4"/>
                  <a:pt x="421" y="4"/>
                  <a:pt x="420" y="3"/>
                </a:cubicBezTo>
                <a:cubicBezTo>
                  <a:pt x="419" y="4"/>
                  <a:pt x="421" y="5"/>
                  <a:pt x="418" y="5"/>
                </a:cubicBezTo>
                <a:cubicBezTo>
                  <a:pt x="417" y="5"/>
                  <a:pt x="415" y="4"/>
                  <a:pt x="415" y="3"/>
                </a:cubicBezTo>
                <a:cubicBezTo>
                  <a:pt x="417" y="3"/>
                  <a:pt x="417" y="3"/>
                  <a:pt x="417" y="3"/>
                </a:cubicBezTo>
                <a:cubicBezTo>
                  <a:pt x="416" y="2"/>
                  <a:pt x="414" y="3"/>
                  <a:pt x="412" y="3"/>
                </a:cubicBezTo>
                <a:cubicBezTo>
                  <a:pt x="413" y="2"/>
                  <a:pt x="413" y="2"/>
                  <a:pt x="413" y="2"/>
                </a:cubicBezTo>
                <a:cubicBezTo>
                  <a:pt x="408" y="3"/>
                  <a:pt x="408" y="4"/>
                  <a:pt x="404" y="4"/>
                </a:cubicBezTo>
                <a:cubicBezTo>
                  <a:pt x="404" y="4"/>
                  <a:pt x="404" y="4"/>
                  <a:pt x="404" y="4"/>
                </a:cubicBezTo>
                <a:cubicBezTo>
                  <a:pt x="402" y="6"/>
                  <a:pt x="402" y="4"/>
                  <a:pt x="400" y="5"/>
                </a:cubicBezTo>
                <a:cubicBezTo>
                  <a:pt x="399" y="3"/>
                  <a:pt x="399" y="3"/>
                  <a:pt x="399" y="3"/>
                </a:cubicBezTo>
                <a:cubicBezTo>
                  <a:pt x="397" y="4"/>
                  <a:pt x="393" y="5"/>
                  <a:pt x="390" y="5"/>
                </a:cubicBezTo>
                <a:cubicBezTo>
                  <a:pt x="392" y="4"/>
                  <a:pt x="395" y="3"/>
                  <a:pt x="398" y="3"/>
                </a:cubicBezTo>
                <a:cubicBezTo>
                  <a:pt x="396" y="3"/>
                  <a:pt x="392" y="3"/>
                  <a:pt x="391" y="3"/>
                </a:cubicBezTo>
                <a:cubicBezTo>
                  <a:pt x="392" y="3"/>
                  <a:pt x="393" y="3"/>
                  <a:pt x="393" y="3"/>
                </a:cubicBezTo>
                <a:cubicBezTo>
                  <a:pt x="391" y="4"/>
                  <a:pt x="389" y="5"/>
                  <a:pt x="385" y="5"/>
                </a:cubicBezTo>
                <a:cubicBezTo>
                  <a:pt x="386" y="2"/>
                  <a:pt x="377" y="4"/>
                  <a:pt x="375" y="2"/>
                </a:cubicBezTo>
                <a:cubicBezTo>
                  <a:pt x="369" y="3"/>
                  <a:pt x="363" y="1"/>
                  <a:pt x="357" y="2"/>
                </a:cubicBezTo>
                <a:cubicBezTo>
                  <a:pt x="359" y="4"/>
                  <a:pt x="355" y="2"/>
                  <a:pt x="355" y="4"/>
                </a:cubicBezTo>
                <a:cubicBezTo>
                  <a:pt x="354" y="4"/>
                  <a:pt x="353" y="4"/>
                  <a:pt x="353" y="4"/>
                </a:cubicBezTo>
                <a:cubicBezTo>
                  <a:pt x="348" y="3"/>
                  <a:pt x="348" y="3"/>
                  <a:pt x="348" y="3"/>
                </a:cubicBezTo>
                <a:cubicBezTo>
                  <a:pt x="347" y="2"/>
                  <a:pt x="350" y="2"/>
                  <a:pt x="350" y="1"/>
                </a:cubicBezTo>
                <a:cubicBezTo>
                  <a:pt x="346" y="1"/>
                  <a:pt x="348" y="0"/>
                  <a:pt x="346" y="0"/>
                </a:cubicBezTo>
                <a:cubicBezTo>
                  <a:pt x="346" y="1"/>
                  <a:pt x="345" y="1"/>
                  <a:pt x="343" y="1"/>
                </a:cubicBezTo>
                <a:cubicBezTo>
                  <a:pt x="346" y="2"/>
                  <a:pt x="346" y="2"/>
                  <a:pt x="346" y="2"/>
                </a:cubicBezTo>
                <a:cubicBezTo>
                  <a:pt x="341" y="3"/>
                  <a:pt x="341" y="0"/>
                  <a:pt x="337" y="1"/>
                </a:cubicBezTo>
                <a:cubicBezTo>
                  <a:pt x="338" y="0"/>
                  <a:pt x="338" y="0"/>
                  <a:pt x="338" y="0"/>
                </a:cubicBezTo>
                <a:cubicBezTo>
                  <a:pt x="336" y="1"/>
                  <a:pt x="329" y="0"/>
                  <a:pt x="327" y="2"/>
                </a:cubicBezTo>
                <a:cubicBezTo>
                  <a:pt x="326" y="2"/>
                  <a:pt x="326" y="1"/>
                  <a:pt x="327" y="1"/>
                </a:cubicBezTo>
                <a:cubicBezTo>
                  <a:pt x="321" y="1"/>
                  <a:pt x="314" y="3"/>
                  <a:pt x="309" y="2"/>
                </a:cubicBezTo>
                <a:cubicBezTo>
                  <a:pt x="310" y="1"/>
                  <a:pt x="310" y="1"/>
                  <a:pt x="310" y="1"/>
                </a:cubicBezTo>
                <a:cubicBezTo>
                  <a:pt x="309" y="2"/>
                  <a:pt x="308" y="2"/>
                  <a:pt x="306" y="2"/>
                </a:cubicBezTo>
                <a:cubicBezTo>
                  <a:pt x="307" y="2"/>
                  <a:pt x="307" y="1"/>
                  <a:pt x="306" y="1"/>
                </a:cubicBezTo>
                <a:cubicBezTo>
                  <a:pt x="306" y="1"/>
                  <a:pt x="304" y="2"/>
                  <a:pt x="302" y="2"/>
                </a:cubicBezTo>
                <a:cubicBezTo>
                  <a:pt x="303" y="1"/>
                  <a:pt x="303" y="1"/>
                  <a:pt x="303" y="1"/>
                </a:cubicBezTo>
                <a:cubicBezTo>
                  <a:pt x="298" y="0"/>
                  <a:pt x="295" y="3"/>
                  <a:pt x="290" y="3"/>
                </a:cubicBezTo>
                <a:cubicBezTo>
                  <a:pt x="290" y="2"/>
                  <a:pt x="285" y="1"/>
                  <a:pt x="283" y="1"/>
                </a:cubicBezTo>
                <a:cubicBezTo>
                  <a:pt x="283" y="0"/>
                  <a:pt x="283" y="0"/>
                  <a:pt x="283" y="0"/>
                </a:cubicBezTo>
                <a:cubicBezTo>
                  <a:pt x="276" y="0"/>
                  <a:pt x="272" y="2"/>
                  <a:pt x="266" y="3"/>
                </a:cubicBezTo>
                <a:cubicBezTo>
                  <a:pt x="262" y="1"/>
                  <a:pt x="253" y="2"/>
                  <a:pt x="247" y="1"/>
                </a:cubicBezTo>
                <a:cubicBezTo>
                  <a:pt x="248" y="1"/>
                  <a:pt x="246" y="2"/>
                  <a:pt x="245" y="2"/>
                </a:cubicBezTo>
                <a:cubicBezTo>
                  <a:pt x="244" y="2"/>
                  <a:pt x="241" y="4"/>
                  <a:pt x="242" y="2"/>
                </a:cubicBezTo>
                <a:cubicBezTo>
                  <a:pt x="242" y="2"/>
                  <a:pt x="242" y="2"/>
                  <a:pt x="242" y="2"/>
                </a:cubicBezTo>
                <a:cubicBezTo>
                  <a:pt x="241" y="0"/>
                  <a:pt x="238" y="1"/>
                  <a:pt x="236" y="1"/>
                </a:cubicBezTo>
                <a:cubicBezTo>
                  <a:pt x="235" y="3"/>
                  <a:pt x="235" y="3"/>
                  <a:pt x="235" y="3"/>
                </a:cubicBezTo>
                <a:cubicBezTo>
                  <a:pt x="229" y="0"/>
                  <a:pt x="220" y="4"/>
                  <a:pt x="216" y="1"/>
                </a:cubicBezTo>
                <a:cubicBezTo>
                  <a:pt x="215" y="2"/>
                  <a:pt x="213" y="2"/>
                  <a:pt x="212" y="2"/>
                </a:cubicBezTo>
                <a:cubicBezTo>
                  <a:pt x="212" y="1"/>
                  <a:pt x="212" y="1"/>
                  <a:pt x="212" y="1"/>
                </a:cubicBezTo>
                <a:cubicBezTo>
                  <a:pt x="208" y="1"/>
                  <a:pt x="206" y="1"/>
                  <a:pt x="201" y="1"/>
                </a:cubicBezTo>
                <a:cubicBezTo>
                  <a:pt x="202" y="0"/>
                  <a:pt x="202" y="0"/>
                  <a:pt x="202" y="0"/>
                </a:cubicBezTo>
                <a:cubicBezTo>
                  <a:pt x="199" y="0"/>
                  <a:pt x="198" y="3"/>
                  <a:pt x="195" y="3"/>
                </a:cubicBezTo>
                <a:cubicBezTo>
                  <a:pt x="195" y="2"/>
                  <a:pt x="195" y="2"/>
                  <a:pt x="195" y="2"/>
                </a:cubicBezTo>
                <a:cubicBezTo>
                  <a:pt x="190" y="2"/>
                  <a:pt x="185" y="0"/>
                  <a:pt x="180" y="2"/>
                </a:cubicBezTo>
                <a:cubicBezTo>
                  <a:pt x="180" y="2"/>
                  <a:pt x="180" y="1"/>
                  <a:pt x="181" y="1"/>
                </a:cubicBezTo>
                <a:cubicBezTo>
                  <a:pt x="179" y="1"/>
                  <a:pt x="172" y="0"/>
                  <a:pt x="173" y="2"/>
                </a:cubicBezTo>
                <a:cubicBezTo>
                  <a:pt x="173" y="1"/>
                  <a:pt x="168" y="2"/>
                  <a:pt x="165" y="3"/>
                </a:cubicBezTo>
                <a:cubicBezTo>
                  <a:pt x="165" y="2"/>
                  <a:pt x="165" y="2"/>
                  <a:pt x="165" y="2"/>
                </a:cubicBezTo>
                <a:cubicBezTo>
                  <a:pt x="163" y="3"/>
                  <a:pt x="163" y="3"/>
                  <a:pt x="160" y="4"/>
                </a:cubicBezTo>
                <a:cubicBezTo>
                  <a:pt x="159" y="4"/>
                  <a:pt x="159" y="3"/>
                  <a:pt x="160" y="3"/>
                </a:cubicBezTo>
                <a:cubicBezTo>
                  <a:pt x="158" y="3"/>
                  <a:pt x="158" y="4"/>
                  <a:pt x="155" y="4"/>
                </a:cubicBezTo>
                <a:cubicBezTo>
                  <a:pt x="157" y="3"/>
                  <a:pt x="157" y="3"/>
                  <a:pt x="157" y="3"/>
                </a:cubicBezTo>
                <a:cubicBezTo>
                  <a:pt x="154" y="3"/>
                  <a:pt x="154" y="3"/>
                  <a:pt x="153" y="4"/>
                </a:cubicBezTo>
                <a:cubicBezTo>
                  <a:pt x="151" y="5"/>
                  <a:pt x="148" y="4"/>
                  <a:pt x="148" y="3"/>
                </a:cubicBezTo>
                <a:cubicBezTo>
                  <a:pt x="147" y="3"/>
                  <a:pt x="146" y="4"/>
                  <a:pt x="144" y="4"/>
                </a:cubicBezTo>
                <a:cubicBezTo>
                  <a:pt x="144" y="4"/>
                  <a:pt x="145" y="3"/>
                  <a:pt x="145" y="3"/>
                </a:cubicBezTo>
                <a:cubicBezTo>
                  <a:pt x="141" y="2"/>
                  <a:pt x="139" y="5"/>
                  <a:pt x="136" y="3"/>
                </a:cubicBezTo>
                <a:cubicBezTo>
                  <a:pt x="136" y="3"/>
                  <a:pt x="135" y="3"/>
                  <a:pt x="135" y="3"/>
                </a:cubicBezTo>
                <a:cubicBezTo>
                  <a:pt x="139" y="3"/>
                  <a:pt x="141" y="3"/>
                  <a:pt x="141" y="3"/>
                </a:cubicBezTo>
                <a:cubicBezTo>
                  <a:pt x="141" y="2"/>
                  <a:pt x="138" y="2"/>
                  <a:pt x="141" y="0"/>
                </a:cubicBezTo>
                <a:cubicBezTo>
                  <a:pt x="138" y="1"/>
                  <a:pt x="135" y="3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1" y="2"/>
                  <a:pt x="131" y="2"/>
                  <a:pt x="130" y="2"/>
                </a:cubicBezTo>
                <a:cubicBezTo>
                  <a:pt x="129" y="2"/>
                  <a:pt x="129" y="2"/>
                  <a:pt x="128" y="2"/>
                </a:cubicBezTo>
                <a:cubicBezTo>
                  <a:pt x="128" y="1"/>
                  <a:pt x="125" y="1"/>
                  <a:pt x="123" y="1"/>
                </a:cubicBezTo>
                <a:cubicBezTo>
                  <a:pt x="124" y="2"/>
                  <a:pt x="122" y="2"/>
                  <a:pt x="123" y="3"/>
                </a:cubicBezTo>
                <a:cubicBezTo>
                  <a:pt x="123" y="3"/>
                  <a:pt x="124" y="3"/>
                  <a:pt x="125" y="3"/>
                </a:cubicBezTo>
                <a:cubicBezTo>
                  <a:pt x="125" y="3"/>
                  <a:pt x="125" y="3"/>
                  <a:pt x="125" y="3"/>
                </a:cubicBezTo>
                <a:cubicBezTo>
                  <a:pt x="125" y="3"/>
                  <a:pt x="125" y="3"/>
                  <a:pt x="125" y="3"/>
                </a:cubicBezTo>
                <a:cubicBezTo>
                  <a:pt x="126" y="3"/>
                  <a:pt x="127" y="3"/>
                  <a:pt x="128" y="3"/>
                </a:cubicBezTo>
                <a:cubicBezTo>
                  <a:pt x="127" y="3"/>
                  <a:pt x="126" y="4"/>
                  <a:pt x="125" y="3"/>
                </a:cubicBezTo>
                <a:cubicBezTo>
                  <a:pt x="124" y="4"/>
                  <a:pt x="123" y="5"/>
                  <a:pt x="123" y="5"/>
                </a:cubicBezTo>
                <a:cubicBezTo>
                  <a:pt x="121" y="3"/>
                  <a:pt x="117" y="3"/>
                  <a:pt x="117" y="2"/>
                </a:cubicBezTo>
                <a:cubicBezTo>
                  <a:pt x="113" y="2"/>
                  <a:pt x="107" y="2"/>
                  <a:pt x="105" y="4"/>
                </a:cubicBezTo>
                <a:cubicBezTo>
                  <a:pt x="103" y="4"/>
                  <a:pt x="103" y="4"/>
                  <a:pt x="103" y="3"/>
                </a:cubicBezTo>
                <a:cubicBezTo>
                  <a:pt x="103" y="3"/>
                  <a:pt x="104" y="3"/>
                  <a:pt x="105" y="3"/>
                </a:cubicBezTo>
                <a:cubicBezTo>
                  <a:pt x="102" y="3"/>
                  <a:pt x="98" y="3"/>
                  <a:pt x="97" y="4"/>
                </a:cubicBezTo>
                <a:cubicBezTo>
                  <a:pt x="94" y="4"/>
                  <a:pt x="99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87" y="1"/>
                  <a:pt x="82" y="7"/>
                  <a:pt x="73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64" y="3"/>
                  <a:pt x="53" y="5"/>
                  <a:pt x="43" y="3"/>
                </a:cubicBezTo>
                <a:cubicBezTo>
                  <a:pt x="40" y="3"/>
                  <a:pt x="40" y="4"/>
                  <a:pt x="38" y="4"/>
                </a:cubicBezTo>
                <a:cubicBezTo>
                  <a:pt x="38" y="3"/>
                  <a:pt x="38" y="3"/>
                  <a:pt x="38" y="3"/>
                </a:cubicBezTo>
                <a:cubicBezTo>
                  <a:pt x="35" y="5"/>
                  <a:pt x="35" y="5"/>
                  <a:pt x="35" y="5"/>
                </a:cubicBezTo>
                <a:cubicBezTo>
                  <a:pt x="30" y="6"/>
                  <a:pt x="27" y="2"/>
                  <a:pt x="22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1" y="4"/>
                  <a:pt x="17" y="5"/>
                  <a:pt x="17" y="4"/>
                </a:cubicBezTo>
                <a:cubicBezTo>
                  <a:pt x="17" y="4"/>
                  <a:pt x="16" y="5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7" y="4"/>
                  <a:pt x="11" y="2"/>
                  <a:pt x="6" y="2"/>
                </a:cubicBezTo>
                <a:cubicBezTo>
                  <a:pt x="4" y="2"/>
                  <a:pt x="0" y="4"/>
                  <a:pt x="1" y="5"/>
                </a:cubicBezTo>
                <a:cubicBezTo>
                  <a:pt x="2" y="5"/>
                  <a:pt x="3" y="5"/>
                  <a:pt x="3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8"/>
                  <a:pt x="0" y="10"/>
                  <a:pt x="4" y="11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7" y="12"/>
                  <a:pt x="8" y="11"/>
                  <a:pt x="9" y="10"/>
                </a:cubicBezTo>
                <a:cubicBezTo>
                  <a:pt x="9" y="11"/>
                  <a:pt x="10" y="11"/>
                  <a:pt x="10" y="11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2" y="11"/>
                  <a:pt x="14" y="11"/>
                </a:cubicBezTo>
                <a:cubicBezTo>
                  <a:pt x="16" y="11"/>
                  <a:pt x="13" y="10"/>
                  <a:pt x="15" y="9"/>
                </a:cubicBezTo>
                <a:cubicBezTo>
                  <a:pt x="17" y="10"/>
                  <a:pt x="16" y="11"/>
                  <a:pt x="18" y="10"/>
                </a:cubicBezTo>
                <a:cubicBezTo>
                  <a:pt x="18" y="11"/>
                  <a:pt x="18" y="11"/>
                  <a:pt x="17" y="11"/>
                </a:cubicBezTo>
                <a:cubicBezTo>
                  <a:pt x="19" y="10"/>
                  <a:pt x="21" y="11"/>
                  <a:pt x="22" y="10"/>
                </a:cubicBezTo>
                <a:cubicBezTo>
                  <a:pt x="24" y="11"/>
                  <a:pt x="27" y="10"/>
                  <a:pt x="27" y="11"/>
                </a:cubicBezTo>
                <a:cubicBezTo>
                  <a:pt x="28" y="11"/>
                  <a:pt x="30" y="10"/>
                  <a:pt x="31" y="10"/>
                </a:cubicBezTo>
                <a:cubicBezTo>
                  <a:pt x="29" y="12"/>
                  <a:pt x="37" y="10"/>
                  <a:pt x="36" y="12"/>
                </a:cubicBezTo>
                <a:cubicBezTo>
                  <a:pt x="38" y="10"/>
                  <a:pt x="43" y="11"/>
                  <a:pt x="46" y="10"/>
                </a:cubicBezTo>
                <a:cubicBezTo>
                  <a:pt x="46" y="10"/>
                  <a:pt x="46" y="11"/>
                  <a:pt x="45" y="11"/>
                </a:cubicBezTo>
                <a:cubicBezTo>
                  <a:pt x="47" y="11"/>
                  <a:pt x="48" y="11"/>
                  <a:pt x="49" y="12"/>
                </a:cubicBezTo>
                <a:cubicBezTo>
                  <a:pt x="49" y="10"/>
                  <a:pt x="52" y="10"/>
                  <a:pt x="54" y="9"/>
                </a:cubicBezTo>
                <a:cubicBezTo>
                  <a:pt x="56" y="10"/>
                  <a:pt x="53" y="11"/>
                  <a:pt x="53" y="12"/>
                </a:cubicBezTo>
                <a:cubicBezTo>
                  <a:pt x="53" y="11"/>
                  <a:pt x="57" y="11"/>
                  <a:pt x="57" y="10"/>
                </a:cubicBezTo>
                <a:cubicBezTo>
                  <a:pt x="58" y="11"/>
                  <a:pt x="58" y="10"/>
                  <a:pt x="59" y="12"/>
                </a:cubicBezTo>
                <a:cubicBezTo>
                  <a:pt x="59" y="10"/>
                  <a:pt x="61" y="11"/>
                  <a:pt x="62" y="10"/>
                </a:cubicBezTo>
                <a:cubicBezTo>
                  <a:pt x="65" y="11"/>
                  <a:pt x="63" y="12"/>
                  <a:pt x="66" y="11"/>
                </a:cubicBezTo>
                <a:cubicBezTo>
                  <a:pt x="67" y="12"/>
                  <a:pt x="65" y="13"/>
                  <a:pt x="65" y="13"/>
                </a:cubicBezTo>
                <a:close/>
                <a:moveTo>
                  <a:pt x="133" y="9"/>
                </a:moveTo>
                <a:cubicBezTo>
                  <a:pt x="133" y="9"/>
                  <a:pt x="133" y="9"/>
                  <a:pt x="133" y="9"/>
                </a:cubicBezTo>
                <a:cubicBezTo>
                  <a:pt x="132" y="9"/>
                  <a:pt x="132" y="9"/>
                  <a:pt x="131" y="9"/>
                </a:cubicBezTo>
                <a:cubicBezTo>
                  <a:pt x="132" y="9"/>
                  <a:pt x="132" y="9"/>
                  <a:pt x="133" y="9"/>
                </a:cubicBezTo>
                <a:close/>
                <a:moveTo>
                  <a:pt x="138" y="9"/>
                </a:moveTo>
                <a:cubicBezTo>
                  <a:pt x="138" y="9"/>
                  <a:pt x="137" y="9"/>
                  <a:pt x="136" y="9"/>
                </a:cubicBezTo>
                <a:cubicBezTo>
                  <a:pt x="136" y="9"/>
                  <a:pt x="136" y="8"/>
                  <a:pt x="136" y="8"/>
                </a:cubicBezTo>
                <a:cubicBezTo>
                  <a:pt x="136" y="9"/>
                  <a:pt x="137" y="9"/>
                  <a:pt x="138" y="9"/>
                </a:cubicBezTo>
                <a:close/>
                <a:moveTo>
                  <a:pt x="126" y="1"/>
                </a:moveTo>
                <a:cubicBezTo>
                  <a:pt x="127" y="1"/>
                  <a:pt x="127" y="1"/>
                  <a:pt x="128" y="2"/>
                </a:cubicBezTo>
                <a:cubicBezTo>
                  <a:pt x="127" y="2"/>
                  <a:pt x="127" y="2"/>
                  <a:pt x="126" y="2"/>
                </a:cubicBezTo>
                <a:cubicBezTo>
                  <a:pt x="126" y="2"/>
                  <a:pt x="126" y="2"/>
                  <a:pt x="126" y="2"/>
                </a:cubicBezTo>
                <a:cubicBezTo>
                  <a:pt x="126" y="2"/>
                  <a:pt x="126" y="2"/>
                  <a:pt x="126" y="1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75B02578-0A30-47EF-B07D-5BFAC29481EA}"/>
              </a:ext>
            </a:extLst>
          </p:cNvPr>
          <p:cNvGrpSpPr/>
          <p:nvPr/>
        </p:nvGrpSpPr>
        <p:grpSpPr>
          <a:xfrm>
            <a:off x="10870348" y="723068"/>
            <a:ext cx="758492" cy="758492"/>
            <a:chOff x="9433843" y="497157"/>
            <a:chExt cx="2160000" cy="2160000"/>
          </a:xfrm>
          <a:solidFill>
            <a:schemeClr val="accent3"/>
          </a:solidFill>
        </p:grpSpPr>
        <p:sp>
          <p:nvSpPr>
            <p:cNvPr id="74" name="Freeform 83">
              <a:extLst>
                <a:ext uri="{FF2B5EF4-FFF2-40B4-BE49-F238E27FC236}">
                  <a16:creationId xmlns:a16="http://schemas.microsoft.com/office/drawing/2014/main" id="{84307E05-C6AD-4767-84D6-F933E53E58E4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9433843" y="760913"/>
              <a:ext cx="2160000" cy="40358"/>
            </a:xfrm>
            <a:custGeom>
              <a:avLst/>
              <a:gdLst>
                <a:gd name="T0" fmla="*/ 85 w 746"/>
                <a:gd name="T1" fmla="*/ 10 h 13"/>
                <a:gd name="T2" fmla="*/ 91 w 746"/>
                <a:gd name="T3" fmla="*/ 10 h 13"/>
                <a:gd name="T4" fmla="*/ 110 w 746"/>
                <a:gd name="T5" fmla="*/ 11 h 13"/>
                <a:gd name="T6" fmla="*/ 151 w 746"/>
                <a:gd name="T7" fmla="*/ 12 h 13"/>
                <a:gd name="T8" fmla="*/ 177 w 746"/>
                <a:gd name="T9" fmla="*/ 9 h 13"/>
                <a:gd name="T10" fmla="*/ 220 w 746"/>
                <a:gd name="T11" fmla="*/ 10 h 13"/>
                <a:gd name="T12" fmla="*/ 237 w 746"/>
                <a:gd name="T13" fmla="*/ 12 h 13"/>
                <a:gd name="T14" fmla="*/ 261 w 746"/>
                <a:gd name="T15" fmla="*/ 9 h 13"/>
                <a:gd name="T16" fmla="*/ 284 w 746"/>
                <a:gd name="T17" fmla="*/ 10 h 13"/>
                <a:gd name="T18" fmla="*/ 312 w 746"/>
                <a:gd name="T19" fmla="*/ 10 h 13"/>
                <a:gd name="T20" fmla="*/ 371 w 746"/>
                <a:gd name="T21" fmla="*/ 11 h 13"/>
                <a:gd name="T22" fmla="*/ 438 w 746"/>
                <a:gd name="T23" fmla="*/ 11 h 13"/>
                <a:gd name="T24" fmla="*/ 469 w 746"/>
                <a:gd name="T25" fmla="*/ 10 h 13"/>
                <a:gd name="T26" fmla="*/ 519 w 746"/>
                <a:gd name="T27" fmla="*/ 10 h 13"/>
                <a:gd name="T28" fmla="*/ 540 w 746"/>
                <a:gd name="T29" fmla="*/ 11 h 13"/>
                <a:gd name="T30" fmla="*/ 565 w 746"/>
                <a:gd name="T31" fmla="*/ 8 h 13"/>
                <a:gd name="T32" fmla="*/ 575 w 746"/>
                <a:gd name="T33" fmla="*/ 8 h 13"/>
                <a:gd name="T34" fmla="*/ 593 w 746"/>
                <a:gd name="T35" fmla="*/ 9 h 13"/>
                <a:gd name="T36" fmla="*/ 623 w 746"/>
                <a:gd name="T37" fmla="*/ 8 h 13"/>
                <a:gd name="T38" fmla="*/ 648 w 746"/>
                <a:gd name="T39" fmla="*/ 8 h 13"/>
                <a:gd name="T40" fmla="*/ 675 w 746"/>
                <a:gd name="T41" fmla="*/ 8 h 13"/>
                <a:gd name="T42" fmla="*/ 688 w 746"/>
                <a:gd name="T43" fmla="*/ 9 h 13"/>
                <a:gd name="T44" fmla="*/ 706 w 746"/>
                <a:gd name="T45" fmla="*/ 9 h 13"/>
                <a:gd name="T46" fmla="*/ 734 w 746"/>
                <a:gd name="T47" fmla="*/ 9 h 13"/>
                <a:gd name="T48" fmla="*/ 744 w 746"/>
                <a:gd name="T49" fmla="*/ 8 h 13"/>
                <a:gd name="T50" fmla="*/ 729 w 746"/>
                <a:gd name="T51" fmla="*/ 5 h 13"/>
                <a:gd name="T52" fmla="*/ 715 w 746"/>
                <a:gd name="T53" fmla="*/ 4 h 13"/>
                <a:gd name="T54" fmla="*/ 700 w 746"/>
                <a:gd name="T55" fmla="*/ 4 h 13"/>
                <a:gd name="T56" fmla="*/ 672 w 746"/>
                <a:gd name="T57" fmla="*/ 3 h 13"/>
                <a:gd name="T58" fmla="*/ 660 w 746"/>
                <a:gd name="T59" fmla="*/ 5 h 13"/>
                <a:gd name="T60" fmla="*/ 649 w 746"/>
                <a:gd name="T61" fmla="*/ 4 h 13"/>
                <a:gd name="T62" fmla="*/ 629 w 746"/>
                <a:gd name="T63" fmla="*/ 5 h 13"/>
                <a:gd name="T64" fmla="*/ 606 w 746"/>
                <a:gd name="T65" fmla="*/ 3 h 13"/>
                <a:gd name="T66" fmla="*/ 579 w 746"/>
                <a:gd name="T67" fmla="*/ 3 h 13"/>
                <a:gd name="T68" fmla="*/ 574 w 746"/>
                <a:gd name="T69" fmla="*/ 3 h 13"/>
                <a:gd name="T70" fmla="*/ 552 w 746"/>
                <a:gd name="T71" fmla="*/ 0 h 13"/>
                <a:gd name="T72" fmla="*/ 543 w 746"/>
                <a:gd name="T73" fmla="*/ 1 h 13"/>
                <a:gd name="T74" fmla="*/ 529 w 746"/>
                <a:gd name="T75" fmla="*/ 4 h 13"/>
                <a:gd name="T76" fmla="*/ 516 w 746"/>
                <a:gd name="T77" fmla="*/ 4 h 13"/>
                <a:gd name="T78" fmla="*/ 498 w 746"/>
                <a:gd name="T79" fmla="*/ 3 h 13"/>
                <a:gd name="T80" fmla="*/ 476 w 746"/>
                <a:gd name="T81" fmla="*/ 3 h 13"/>
                <a:gd name="T82" fmla="*/ 444 w 746"/>
                <a:gd name="T83" fmla="*/ 5 h 13"/>
                <a:gd name="T84" fmla="*/ 420 w 746"/>
                <a:gd name="T85" fmla="*/ 3 h 13"/>
                <a:gd name="T86" fmla="*/ 404 w 746"/>
                <a:gd name="T87" fmla="*/ 4 h 13"/>
                <a:gd name="T88" fmla="*/ 385 w 746"/>
                <a:gd name="T89" fmla="*/ 5 h 13"/>
                <a:gd name="T90" fmla="*/ 346 w 746"/>
                <a:gd name="T91" fmla="*/ 0 h 13"/>
                <a:gd name="T92" fmla="*/ 309 w 746"/>
                <a:gd name="T93" fmla="*/ 2 h 13"/>
                <a:gd name="T94" fmla="*/ 283 w 746"/>
                <a:gd name="T95" fmla="*/ 1 h 13"/>
                <a:gd name="T96" fmla="*/ 236 w 746"/>
                <a:gd name="T97" fmla="*/ 1 h 13"/>
                <a:gd name="T98" fmla="*/ 195 w 746"/>
                <a:gd name="T99" fmla="*/ 3 h 13"/>
                <a:gd name="T100" fmla="*/ 160 w 746"/>
                <a:gd name="T101" fmla="*/ 4 h 13"/>
                <a:gd name="T102" fmla="*/ 145 w 746"/>
                <a:gd name="T103" fmla="*/ 3 h 13"/>
                <a:gd name="T104" fmla="*/ 132 w 746"/>
                <a:gd name="T105" fmla="*/ 2 h 13"/>
                <a:gd name="T106" fmla="*/ 125 w 746"/>
                <a:gd name="T107" fmla="*/ 3 h 13"/>
                <a:gd name="T108" fmla="*/ 105 w 746"/>
                <a:gd name="T109" fmla="*/ 3 h 13"/>
                <a:gd name="T110" fmla="*/ 38 w 746"/>
                <a:gd name="T111" fmla="*/ 4 h 13"/>
                <a:gd name="T112" fmla="*/ 16 w 746"/>
                <a:gd name="T113" fmla="*/ 4 h 13"/>
                <a:gd name="T114" fmla="*/ 7 w 746"/>
                <a:gd name="T115" fmla="*/ 10 h 13"/>
                <a:gd name="T116" fmla="*/ 15 w 746"/>
                <a:gd name="T117" fmla="*/ 9 h 13"/>
                <a:gd name="T118" fmla="*/ 46 w 746"/>
                <a:gd name="T119" fmla="*/ 10 h 13"/>
                <a:gd name="T120" fmla="*/ 62 w 746"/>
                <a:gd name="T121" fmla="*/ 10 h 13"/>
                <a:gd name="T122" fmla="*/ 138 w 746"/>
                <a:gd name="T123" fmla="*/ 9 h 13"/>
                <a:gd name="T124" fmla="*/ 126 w 746"/>
                <a:gd name="T1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13">
                  <a:moveTo>
                    <a:pt x="65" y="13"/>
                  </a:moveTo>
                  <a:cubicBezTo>
                    <a:pt x="67" y="13"/>
                    <a:pt x="66" y="11"/>
                    <a:pt x="67" y="10"/>
                  </a:cubicBezTo>
                  <a:cubicBezTo>
                    <a:pt x="70" y="10"/>
                    <a:pt x="68" y="11"/>
                    <a:pt x="69" y="12"/>
                  </a:cubicBezTo>
                  <a:cubicBezTo>
                    <a:pt x="72" y="12"/>
                    <a:pt x="73" y="10"/>
                    <a:pt x="75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7" y="10"/>
                    <a:pt x="82" y="11"/>
                    <a:pt x="84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9"/>
                    <a:pt x="84" y="8"/>
                    <a:pt x="84" y="8"/>
                  </a:cubicBezTo>
                  <a:cubicBezTo>
                    <a:pt x="86" y="8"/>
                    <a:pt x="87" y="7"/>
                    <a:pt x="87" y="8"/>
                  </a:cubicBezTo>
                  <a:cubicBezTo>
                    <a:pt x="86" y="8"/>
                    <a:pt x="86" y="8"/>
                    <a:pt x="86" y="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9" y="10"/>
                    <a:pt x="85" y="9"/>
                    <a:pt x="85" y="10"/>
                  </a:cubicBezTo>
                  <a:cubicBezTo>
                    <a:pt x="88" y="9"/>
                    <a:pt x="91" y="8"/>
                    <a:pt x="93" y="8"/>
                  </a:cubicBezTo>
                  <a:cubicBezTo>
                    <a:pt x="94" y="10"/>
                    <a:pt x="89" y="9"/>
                    <a:pt x="91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1" y="12"/>
                    <a:pt x="86" y="9"/>
                    <a:pt x="88" y="12"/>
                  </a:cubicBezTo>
                  <a:cubicBezTo>
                    <a:pt x="93" y="12"/>
                    <a:pt x="93" y="11"/>
                    <a:pt x="97" y="11"/>
                  </a:cubicBezTo>
                  <a:cubicBezTo>
                    <a:pt x="98" y="11"/>
                    <a:pt x="97" y="10"/>
                    <a:pt x="98" y="10"/>
                  </a:cubicBezTo>
                  <a:cubicBezTo>
                    <a:pt x="104" y="8"/>
                    <a:pt x="102" y="13"/>
                    <a:pt x="107" y="11"/>
                  </a:cubicBezTo>
                  <a:cubicBezTo>
                    <a:pt x="108" y="10"/>
                    <a:pt x="108" y="9"/>
                    <a:pt x="111" y="9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4" y="11"/>
                    <a:pt x="113" y="9"/>
                    <a:pt x="117" y="10"/>
                  </a:cubicBezTo>
                  <a:cubicBezTo>
                    <a:pt x="116" y="10"/>
                    <a:pt x="114" y="10"/>
                    <a:pt x="114" y="11"/>
                  </a:cubicBezTo>
                  <a:cubicBezTo>
                    <a:pt x="117" y="12"/>
                    <a:pt x="116" y="10"/>
                    <a:pt x="118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3" y="11"/>
                    <a:pt x="128" y="10"/>
                    <a:pt x="133" y="10"/>
                  </a:cubicBezTo>
                  <a:cubicBezTo>
                    <a:pt x="132" y="10"/>
                    <a:pt x="132" y="10"/>
                    <a:pt x="133" y="11"/>
                  </a:cubicBezTo>
                  <a:cubicBezTo>
                    <a:pt x="139" y="10"/>
                    <a:pt x="145" y="11"/>
                    <a:pt x="151" y="12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6" y="12"/>
                    <a:pt x="154" y="11"/>
                    <a:pt x="155" y="10"/>
                  </a:cubicBezTo>
                  <a:cubicBezTo>
                    <a:pt x="156" y="10"/>
                    <a:pt x="157" y="11"/>
                    <a:pt x="156" y="11"/>
                  </a:cubicBezTo>
                  <a:cubicBezTo>
                    <a:pt x="160" y="10"/>
                    <a:pt x="167" y="9"/>
                    <a:pt x="171" y="10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4" y="11"/>
                    <a:pt x="174" y="8"/>
                    <a:pt x="177" y="9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84" y="10"/>
                    <a:pt x="192" y="9"/>
                    <a:pt x="197" y="11"/>
                  </a:cubicBezTo>
                  <a:cubicBezTo>
                    <a:pt x="198" y="9"/>
                    <a:pt x="204" y="12"/>
                    <a:pt x="205" y="9"/>
                  </a:cubicBezTo>
                  <a:cubicBezTo>
                    <a:pt x="209" y="10"/>
                    <a:pt x="207" y="11"/>
                    <a:pt x="213" y="12"/>
                  </a:cubicBezTo>
                  <a:cubicBezTo>
                    <a:pt x="215" y="12"/>
                    <a:pt x="215" y="10"/>
                    <a:pt x="217" y="10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21" y="11"/>
                    <a:pt x="221" y="11"/>
                    <a:pt x="221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2" y="11"/>
                    <a:pt x="221" y="10"/>
                    <a:pt x="222" y="10"/>
                  </a:cubicBezTo>
                  <a:cubicBezTo>
                    <a:pt x="224" y="9"/>
                    <a:pt x="228" y="11"/>
                    <a:pt x="228" y="12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1"/>
                    <a:pt x="234" y="11"/>
                    <a:pt x="233" y="11"/>
                  </a:cubicBezTo>
                  <a:cubicBezTo>
                    <a:pt x="236" y="10"/>
                    <a:pt x="233" y="13"/>
                    <a:pt x="237" y="12"/>
                  </a:cubicBezTo>
                  <a:cubicBezTo>
                    <a:pt x="236" y="11"/>
                    <a:pt x="237" y="11"/>
                    <a:pt x="237" y="11"/>
                  </a:cubicBezTo>
                  <a:cubicBezTo>
                    <a:pt x="238" y="11"/>
                    <a:pt x="242" y="11"/>
                    <a:pt x="245" y="11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9" y="12"/>
                    <a:pt x="254" y="11"/>
                    <a:pt x="260" y="12"/>
                  </a:cubicBezTo>
                  <a:cubicBezTo>
                    <a:pt x="258" y="11"/>
                    <a:pt x="258" y="10"/>
                    <a:pt x="260" y="9"/>
                  </a:cubicBezTo>
                  <a:cubicBezTo>
                    <a:pt x="261" y="11"/>
                    <a:pt x="261" y="11"/>
                    <a:pt x="261" y="11"/>
                  </a:cubicBezTo>
                  <a:cubicBezTo>
                    <a:pt x="262" y="10"/>
                    <a:pt x="259" y="10"/>
                    <a:pt x="261" y="9"/>
                  </a:cubicBezTo>
                  <a:cubicBezTo>
                    <a:pt x="263" y="9"/>
                    <a:pt x="262" y="11"/>
                    <a:pt x="261" y="11"/>
                  </a:cubicBezTo>
                  <a:cubicBezTo>
                    <a:pt x="264" y="11"/>
                    <a:pt x="264" y="11"/>
                    <a:pt x="264" y="11"/>
                  </a:cubicBezTo>
                  <a:cubicBezTo>
                    <a:pt x="264" y="11"/>
                    <a:pt x="263" y="11"/>
                    <a:pt x="263" y="12"/>
                  </a:cubicBezTo>
                  <a:cubicBezTo>
                    <a:pt x="264" y="11"/>
                    <a:pt x="267" y="13"/>
                    <a:pt x="269" y="12"/>
                  </a:cubicBezTo>
                  <a:cubicBezTo>
                    <a:pt x="269" y="12"/>
                    <a:pt x="269" y="12"/>
                    <a:pt x="269" y="12"/>
                  </a:cubicBezTo>
                  <a:cubicBezTo>
                    <a:pt x="274" y="12"/>
                    <a:pt x="277" y="12"/>
                    <a:pt x="281" y="12"/>
                  </a:cubicBezTo>
                  <a:cubicBezTo>
                    <a:pt x="281" y="11"/>
                    <a:pt x="283" y="11"/>
                    <a:pt x="284" y="10"/>
                  </a:cubicBezTo>
                  <a:cubicBezTo>
                    <a:pt x="288" y="10"/>
                    <a:pt x="291" y="11"/>
                    <a:pt x="295" y="11"/>
                  </a:cubicBezTo>
                  <a:cubicBezTo>
                    <a:pt x="298" y="10"/>
                    <a:pt x="296" y="10"/>
                    <a:pt x="297" y="9"/>
                  </a:cubicBezTo>
                  <a:cubicBezTo>
                    <a:pt x="297" y="10"/>
                    <a:pt x="301" y="10"/>
                    <a:pt x="299" y="11"/>
                  </a:cubicBezTo>
                  <a:cubicBezTo>
                    <a:pt x="304" y="11"/>
                    <a:pt x="305" y="11"/>
                    <a:pt x="311" y="10"/>
                  </a:cubicBezTo>
                  <a:cubicBezTo>
                    <a:pt x="311" y="10"/>
                    <a:pt x="310" y="9"/>
                    <a:pt x="310" y="9"/>
                  </a:cubicBezTo>
                  <a:cubicBezTo>
                    <a:pt x="311" y="9"/>
                    <a:pt x="313" y="10"/>
                    <a:pt x="313" y="10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9" y="9"/>
                    <a:pt x="328" y="13"/>
                    <a:pt x="333" y="11"/>
                  </a:cubicBezTo>
                  <a:cubicBezTo>
                    <a:pt x="333" y="11"/>
                    <a:pt x="333" y="11"/>
                    <a:pt x="333" y="11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41" y="10"/>
                    <a:pt x="337" y="11"/>
                    <a:pt x="339" y="11"/>
                  </a:cubicBezTo>
                  <a:cubicBezTo>
                    <a:pt x="344" y="10"/>
                    <a:pt x="348" y="12"/>
                    <a:pt x="353" y="10"/>
                  </a:cubicBezTo>
                  <a:cubicBezTo>
                    <a:pt x="357" y="13"/>
                    <a:pt x="366" y="10"/>
                    <a:pt x="371" y="12"/>
                  </a:cubicBezTo>
                  <a:cubicBezTo>
                    <a:pt x="371" y="11"/>
                    <a:pt x="371" y="11"/>
                    <a:pt x="371" y="11"/>
                  </a:cubicBezTo>
                  <a:cubicBezTo>
                    <a:pt x="372" y="11"/>
                    <a:pt x="373" y="12"/>
                    <a:pt x="374" y="12"/>
                  </a:cubicBezTo>
                  <a:cubicBezTo>
                    <a:pt x="373" y="11"/>
                    <a:pt x="372" y="11"/>
                    <a:pt x="373" y="11"/>
                  </a:cubicBezTo>
                  <a:cubicBezTo>
                    <a:pt x="384" y="10"/>
                    <a:pt x="396" y="12"/>
                    <a:pt x="408" y="13"/>
                  </a:cubicBezTo>
                  <a:cubicBezTo>
                    <a:pt x="412" y="13"/>
                    <a:pt x="410" y="9"/>
                    <a:pt x="415" y="11"/>
                  </a:cubicBezTo>
                  <a:cubicBezTo>
                    <a:pt x="414" y="12"/>
                    <a:pt x="414" y="12"/>
                    <a:pt x="414" y="12"/>
                  </a:cubicBezTo>
                  <a:cubicBezTo>
                    <a:pt x="422" y="10"/>
                    <a:pt x="431" y="12"/>
                    <a:pt x="439" y="11"/>
                  </a:cubicBezTo>
                  <a:cubicBezTo>
                    <a:pt x="439" y="11"/>
                    <a:pt x="439" y="11"/>
                    <a:pt x="438" y="11"/>
                  </a:cubicBezTo>
                  <a:cubicBezTo>
                    <a:pt x="440" y="12"/>
                    <a:pt x="444" y="11"/>
                    <a:pt x="444" y="11"/>
                  </a:cubicBezTo>
                  <a:cubicBezTo>
                    <a:pt x="446" y="11"/>
                    <a:pt x="445" y="11"/>
                    <a:pt x="446" y="12"/>
                  </a:cubicBezTo>
                  <a:cubicBezTo>
                    <a:pt x="447" y="12"/>
                    <a:pt x="450" y="11"/>
                    <a:pt x="451" y="12"/>
                  </a:cubicBezTo>
                  <a:cubicBezTo>
                    <a:pt x="451" y="12"/>
                    <a:pt x="450" y="12"/>
                    <a:pt x="450" y="12"/>
                  </a:cubicBezTo>
                  <a:cubicBezTo>
                    <a:pt x="451" y="11"/>
                    <a:pt x="455" y="12"/>
                    <a:pt x="454" y="11"/>
                  </a:cubicBezTo>
                  <a:cubicBezTo>
                    <a:pt x="457" y="11"/>
                    <a:pt x="460" y="10"/>
                    <a:pt x="463" y="11"/>
                  </a:cubicBezTo>
                  <a:cubicBezTo>
                    <a:pt x="464" y="10"/>
                    <a:pt x="468" y="12"/>
                    <a:pt x="469" y="10"/>
                  </a:cubicBezTo>
                  <a:cubicBezTo>
                    <a:pt x="468" y="12"/>
                    <a:pt x="474" y="11"/>
                    <a:pt x="476" y="11"/>
                  </a:cubicBezTo>
                  <a:cubicBezTo>
                    <a:pt x="475" y="11"/>
                    <a:pt x="478" y="11"/>
                    <a:pt x="477" y="12"/>
                  </a:cubicBezTo>
                  <a:cubicBezTo>
                    <a:pt x="479" y="12"/>
                    <a:pt x="481" y="12"/>
                    <a:pt x="481" y="11"/>
                  </a:cubicBezTo>
                  <a:cubicBezTo>
                    <a:pt x="485" y="13"/>
                    <a:pt x="489" y="9"/>
                    <a:pt x="491" y="12"/>
                  </a:cubicBezTo>
                  <a:cubicBezTo>
                    <a:pt x="498" y="11"/>
                    <a:pt x="504" y="10"/>
                    <a:pt x="510" y="10"/>
                  </a:cubicBezTo>
                  <a:cubicBezTo>
                    <a:pt x="510" y="11"/>
                    <a:pt x="504" y="10"/>
                    <a:pt x="504" y="12"/>
                  </a:cubicBezTo>
                  <a:cubicBezTo>
                    <a:pt x="510" y="11"/>
                    <a:pt x="513" y="9"/>
                    <a:pt x="519" y="10"/>
                  </a:cubicBezTo>
                  <a:cubicBezTo>
                    <a:pt x="520" y="10"/>
                    <a:pt x="518" y="11"/>
                    <a:pt x="517" y="11"/>
                  </a:cubicBezTo>
                  <a:cubicBezTo>
                    <a:pt x="523" y="10"/>
                    <a:pt x="528" y="11"/>
                    <a:pt x="533" y="10"/>
                  </a:cubicBezTo>
                  <a:cubicBezTo>
                    <a:pt x="533" y="10"/>
                    <a:pt x="533" y="10"/>
                    <a:pt x="532" y="11"/>
                  </a:cubicBezTo>
                  <a:cubicBezTo>
                    <a:pt x="533" y="10"/>
                    <a:pt x="535" y="11"/>
                    <a:pt x="534" y="10"/>
                  </a:cubicBezTo>
                  <a:cubicBezTo>
                    <a:pt x="533" y="10"/>
                    <a:pt x="533" y="10"/>
                    <a:pt x="533" y="10"/>
                  </a:cubicBezTo>
                  <a:cubicBezTo>
                    <a:pt x="532" y="9"/>
                    <a:pt x="537" y="8"/>
                    <a:pt x="538" y="7"/>
                  </a:cubicBezTo>
                  <a:cubicBezTo>
                    <a:pt x="536" y="9"/>
                    <a:pt x="543" y="8"/>
                    <a:pt x="540" y="11"/>
                  </a:cubicBezTo>
                  <a:cubicBezTo>
                    <a:pt x="541" y="10"/>
                    <a:pt x="541" y="10"/>
                    <a:pt x="541" y="10"/>
                  </a:cubicBezTo>
                  <a:cubicBezTo>
                    <a:pt x="542" y="10"/>
                    <a:pt x="542" y="10"/>
                    <a:pt x="541" y="11"/>
                  </a:cubicBezTo>
                  <a:cubicBezTo>
                    <a:pt x="545" y="10"/>
                    <a:pt x="544" y="9"/>
                    <a:pt x="547" y="9"/>
                  </a:cubicBezTo>
                  <a:cubicBezTo>
                    <a:pt x="547" y="10"/>
                    <a:pt x="546" y="10"/>
                    <a:pt x="546" y="10"/>
                  </a:cubicBezTo>
                  <a:cubicBezTo>
                    <a:pt x="548" y="10"/>
                    <a:pt x="549" y="9"/>
                    <a:pt x="552" y="9"/>
                  </a:cubicBezTo>
                  <a:cubicBezTo>
                    <a:pt x="552" y="9"/>
                    <a:pt x="552" y="10"/>
                    <a:pt x="551" y="10"/>
                  </a:cubicBezTo>
                  <a:cubicBezTo>
                    <a:pt x="556" y="10"/>
                    <a:pt x="559" y="8"/>
                    <a:pt x="565" y="8"/>
                  </a:cubicBezTo>
                  <a:cubicBezTo>
                    <a:pt x="563" y="10"/>
                    <a:pt x="566" y="9"/>
                    <a:pt x="567" y="10"/>
                  </a:cubicBezTo>
                  <a:cubicBezTo>
                    <a:pt x="569" y="10"/>
                    <a:pt x="569" y="10"/>
                    <a:pt x="569" y="10"/>
                  </a:cubicBezTo>
                  <a:cubicBezTo>
                    <a:pt x="568" y="9"/>
                    <a:pt x="568" y="9"/>
                    <a:pt x="568" y="9"/>
                  </a:cubicBezTo>
                  <a:cubicBezTo>
                    <a:pt x="571" y="9"/>
                    <a:pt x="573" y="8"/>
                    <a:pt x="575" y="9"/>
                  </a:cubicBezTo>
                  <a:cubicBezTo>
                    <a:pt x="573" y="9"/>
                    <a:pt x="573" y="9"/>
                    <a:pt x="573" y="9"/>
                  </a:cubicBezTo>
                  <a:cubicBezTo>
                    <a:pt x="578" y="9"/>
                    <a:pt x="578" y="9"/>
                    <a:pt x="578" y="9"/>
                  </a:cubicBezTo>
                  <a:cubicBezTo>
                    <a:pt x="575" y="8"/>
                    <a:pt x="575" y="8"/>
                    <a:pt x="575" y="8"/>
                  </a:cubicBezTo>
                  <a:cubicBezTo>
                    <a:pt x="577" y="8"/>
                    <a:pt x="575" y="7"/>
                    <a:pt x="578" y="7"/>
                  </a:cubicBezTo>
                  <a:cubicBezTo>
                    <a:pt x="577" y="7"/>
                    <a:pt x="580" y="7"/>
                    <a:pt x="582" y="8"/>
                  </a:cubicBezTo>
                  <a:cubicBezTo>
                    <a:pt x="582" y="8"/>
                    <a:pt x="582" y="8"/>
                    <a:pt x="582" y="8"/>
                  </a:cubicBezTo>
                  <a:cubicBezTo>
                    <a:pt x="583" y="7"/>
                    <a:pt x="584" y="7"/>
                    <a:pt x="586" y="7"/>
                  </a:cubicBezTo>
                  <a:cubicBezTo>
                    <a:pt x="586" y="8"/>
                    <a:pt x="586" y="9"/>
                    <a:pt x="586" y="9"/>
                  </a:cubicBezTo>
                  <a:cubicBezTo>
                    <a:pt x="587" y="8"/>
                    <a:pt x="592" y="9"/>
                    <a:pt x="593" y="8"/>
                  </a:cubicBezTo>
                  <a:cubicBezTo>
                    <a:pt x="593" y="8"/>
                    <a:pt x="592" y="9"/>
                    <a:pt x="593" y="9"/>
                  </a:cubicBezTo>
                  <a:cubicBezTo>
                    <a:pt x="594" y="8"/>
                    <a:pt x="594" y="8"/>
                    <a:pt x="594" y="8"/>
                  </a:cubicBezTo>
                  <a:cubicBezTo>
                    <a:pt x="595" y="8"/>
                    <a:pt x="595" y="8"/>
                    <a:pt x="595" y="9"/>
                  </a:cubicBezTo>
                  <a:cubicBezTo>
                    <a:pt x="598" y="9"/>
                    <a:pt x="594" y="7"/>
                    <a:pt x="598" y="8"/>
                  </a:cubicBezTo>
                  <a:cubicBezTo>
                    <a:pt x="597" y="8"/>
                    <a:pt x="598" y="8"/>
                    <a:pt x="597" y="8"/>
                  </a:cubicBezTo>
                  <a:cubicBezTo>
                    <a:pt x="601" y="9"/>
                    <a:pt x="605" y="8"/>
                    <a:pt x="608" y="8"/>
                  </a:cubicBezTo>
                  <a:cubicBezTo>
                    <a:pt x="609" y="10"/>
                    <a:pt x="605" y="8"/>
                    <a:pt x="606" y="10"/>
                  </a:cubicBezTo>
                  <a:cubicBezTo>
                    <a:pt x="612" y="9"/>
                    <a:pt x="617" y="8"/>
                    <a:pt x="623" y="8"/>
                  </a:cubicBezTo>
                  <a:cubicBezTo>
                    <a:pt x="622" y="8"/>
                    <a:pt x="622" y="8"/>
                    <a:pt x="622" y="8"/>
                  </a:cubicBezTo>
                  <a:cubicBezTo>
                    <a:pt x="622" y="6"/>
                    <a:pt x="625" y="9"/>
                    <a:pt x="628" y="8"/>
                  </a:cubicBezTo>
                  <a:cubicBezTo>
                    <a:pt x="627" y="8"/>
                    <a:pt x="627" y="9"/>
                    <a:pt x="627" y="9"/>
                  </a:cubicBezTo>
                  <a:cubicBezTo>
                    <a:pt x="631" y="9"/>
                    <a:pt x="635" y="9"/>
                    <a:pt x="640" y="8"/>
                  </a:cubicBezTo>
                  <a:cubicBezTo>
                    <a:pt x="639" y="8"/>
                    <a:pt x="639" y="8"/>
                    <a:pt x="639" y="8"/>
                  </a:cubicBezTo>
                  <a:cubicBezTo>
                    <a:pt x="641" y="9"/>
                    <a:pt x="645" y="9"/>
                    <a:pt x="647" y="9"/>
                  </a:cubicBezTo>
                  <a:cubicBezTo>
                    <a:pt x="648" y="8"/>
                    <a:pt x="649" y="9"/>
                    <a:pt x="648" y="8"/>
                  </a:cubicBezTo>
                  <a:cubicBezTo>
                    <a:pt x="655" y="11"/>
                    <a:pt x="662" y="6"/>
                    <a:pt x="668" y="9"/>
                  </a:cubicBezTo>
                  <a:cubicBezTo>
                    <a:pt x="667" y="9"/>
                    <a:pt x="666" y="9"/>
                    <a:pt x="666" y="9"/>
                  </a:cubicBezTo>
                  <a:cubicBezTo>
                    <a:pt x="672" y="9"/>
                    <a:pt x="672" y="9"/>
                    <a:pt x="672" y="9"/>
                  </a:cubicBezTo>
                  <a:cubicBezTo>
                    <a:pt x="671" y="8"/>
                    <a:pt x="671" y="8"/>
                    <a:pt x="670" y="7"/>
                  </a:cubicBezTo>
                  <a:cubicBezTo>
                    <a:pt x="671" y="7"/>
                    <a:pt x="672" y="6"/>
                    <a:pt x="673" y="6"/>
                  </a:cubicBezTo>
                  <a:cubicBezTo>
                    <a:pt x="671" y="7"/>
                    <a:pt x="673" y="8"/>
                    <a:pt x="674" y="8"/>
                  </a:cubicBezTo>
                  <a:cubicBezTo>
                    <a:pt x="674" y="8"/>
                    <a:pt x="675" y="8"/>
                    <a:pt x="675" y="8"/>
                  </a:cubicBezTo>
                  <a:cubicBezTo>
                    <a:pt x="677" y="9"/>
                    <a:pt x="675" y="6"/>
                    <a:pt x="679" y="7"/>
                  </a:cubicBezTo>
                  <a:cubicBezTo>
                    <a:pt x="679" y="7"/>
                    <a:pt x="679" y="7"/>
                    <a:pt x="679" y="7"/>
                  </a:cubicBezTo>
                  <a:cubicBezTo>
                    <a:pt x="680" y="7"/>
                    <a:pt x="681" y="6"/>
                    <a:pt x="683" y="7"/>
                  </a:cubicBezTo>
                  <a:cubicBezTo>
                    <a:pt x="683" y="8"/>
                    <a:pt x="681" y="7"/>
                    <a:pt x="681" y="8"/>
                  </a:cubicBezTo>
                  <a:cubicBezTo>
                    <a:pt x="683" y="8"/>
                    <a:pt x="685" y="6"/>
                    <a:pt x="687" y="7"/>
                  </a:cubicBezTo>
                  <a:cubicBezTo>
                    <a:pt x="686" y="7"/>
                    <a:pt x="685" y="7"/>
                    <a:pt x="684" y="8"/>
                  </a:cubicBezTo>
                  <a:cubicBezTo>
                    <a:pt x="686" y="9"/>
                    <a:pt x="686" y="8"/>
                    <a:pt x="688" y="9"/>
                  </a:cubicBezTo>
                  <a:cubicBezTo>
                    <a:pt x="688" y="9"/>
                    <a:pt x="688" y="9"/>
                    <a:pt x="688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3" y="6"/>
                    <a:pt x="696" y="8"/>
                    <a:pt x="700" y="7"/>
                  </a:cubicBezTo>
                  <a:cubicBezTo>
                    <a:pt x="696" y="8"/>
                    <a:pt x="699" y="8"/>
                    <a:pt x="699" y="9"/>
                  </a:cubicBezTo>
                  <a:cubicBezTo>
                    <a:pt x="700" y="9"/>
                    <a:pt x="701" y="9"/>
                    <a:pt x="701" y="10"/>
                  </a:cubicBezTo>
                  <a:cubicBezTo>
                    <a:pt x="702" y="9"/>
                    <a:pt x="703" y="11"/>
                    <a:pt x="706" y="9"/>
                  </a:cubicBezTo>
                  <a:cubicBezTo>
                    <a:pt x="706" y="10"/>
                    <a:pt x="708" y="9"/>
                    <a:pt x="707" y="10"/>
                  </a:cubicBezTo>
                  <a:cubicBezTo>
                    <a:pt x="709" y="10"/>
                    <a:pt x="707" y="9"/>
                    <a:pt x="707" y="9"/>
                  </a:cubicBezTo>
                  <a:cubicBezTo>
                    <a:pt x="710" y="8"/>
                    <a:pt x="715" y="11"/>
                    <a:pt x="720" y="9"/>
                  </a:cubicBezTo>
                  <a:cubicBezTo>
                    <a:pt x="724" y="8"/>
                    <a:pt x="725" y="7"/>
                    <a:pt x="729" y="6"/>
                  </a:cubicBezTo>
                  <a:cubicBezTo>
                    <a:pt x="730" y="7"/>
                    <a:pt x="728" y="7"/>
                    <a:pt x="728" y="7"/>
                  </a:cubicBezTo>
                  <a:cubicBezTo>
                    <a:pt x="730" y="8"/>
                    <a:pt x="731" y="8"/>
                    <a:pt x="733" y="7"/>
                  </a:cubicBezTo>
                  <a:cubicBezTo>
                    <a:pt x="733" y="8"/>
                    <a:pt x="733" y="8"/>
                    <a:pt x="734" y="9"/>
                  </a:cubicBezTo>
                  <a:cubicBezTo>
                    <a:pt x="735" y="8"/>
                    <a:pt x="735" y="7"/>
                    <a:pt x="737" y="8"/>
                  </a:cubicBezTo>
                  <a:cubicBezTo>
                    <a:pt x="737" y="8"/>
                    <a:pt x="736" y="9"/>
                    <a:pt x="735" y="9"/>
                  </a:cubicBezTo>
                  <a:cubicBezTo>
                    <a:pt x="737" y="9"/>
                    <a:pt x="739" y="8"/>
                    <a:pt x="741" y="8"/>
                  </a:cubicBezTo>
                  <a:cubicBezTo>
                    <a:pt x="742" y="9"/>
                    <a:pt x="740" y="9"/>
                    <a:pt x="739" y="9"/>
                  </a:cubicBezTo>
                  <a:cubicBezTo>
                    <a:pt x="742" y="9"/>
                    <a:pt x="745" y="9"/>
                    <a:pt x="746" y="8"/>
                  </a:cubicBezTo>
                  <a:cubicBezTo>
                    <a:pt x="744" y="7"/>
                    <a:pt x="744" y="7"/>
                    <a:pt x="744" y="7"/>
                  </a:cubicBezTo>
                  <a:cubicBezTo>
                    <a:pt x="745" y="7"/>
                    <a:pt x="745" y="8"/>
                    <a:pt x="744" y="8"/>
                  </a:cubicBezTo>
                  <a:cubicBezTo>
                    <a:pt x="742" y="9"/>
                    <a:pt x="741" y="8"/>
                    <a:pt x="741" y="8"/>
                  </a:cubicBezTo>
                  <a:cubicBezTo>
                    <a:pt x="743" y="7"/>
                    <a:pt x="743" y="7"/>
                    <a:pt x="743" y="7"/>
                  </a:cubicBezTo>
                  <a:cubicBezTo>
                    <a:pt x="741" y="5"/>
                    <a:pt x="737" y="8"/>
                    <a:pt x="734" y="8"/>
                  </a:cubicBezTo>
                  <a:cubicBezTo>
                    <a:pt x="735" y="6"/>
                    <a:pt x="735" y="6"/>
                    <a:pt x="735" y="6"/>
                  </a:cubicBezTo>
                  <a:cubicBezTo>
                    <a:pt x="733" y="7"/>
                    <a:pt x="733" y="7"/>
                    <a:pt x="733" y="7"/>
                  </a:cubicBezTo>
                  <a:cubicBezTo>
                    <a:pt x="732" y="7"/>
                    <a:pt x="732" y="6"/>
                    <a:pt x="733" y="6"/>
                  </a:cubicBezTo>
                  <a:cubicBezTo>
                    <a:pt x="731" y="5"/>
                    <a:pt x="731" y="6"/>
                    <a:pt x="729" y="5"/>
                  </a:cubicBezTo>
                  <a:cubicBezTo>
                    <a:pt x="729" y="5"/>
                    <a:pt x="729" y="5"/>
                    <a:pt x="729" y="5"/>
                  </a:cubicBezTo>
                  <a:cubicBezTo>
                    <a:pt x="728" y="6"/>
                    <a:pt x="728" y="6"/>
                    <a:pt x="728" y="6"/>
                  </a:cubicBezTo>
                  <a:cubicBezTo>
                    <a:pt x="728" y="5"/>
                    <a:pt x="727" y="4"/>
                    <a:pt x="728" y="5"/>
                  </a:cubicBezTo>
                  <a:cubicBezTo>
                    <a:pt x="725" y="4"/>
                    <a:pt x="723" y="6"/>
                    <a:pt x="721" y="5"/>
                  </a:cubicBezTo>
                  <a:cubicBezTo>
                    <a:pt x="722" y="5"/>
                    <a:pt x="722" y="5"/>
                    <a:pt x="722" y="5"/>
                  </a:cubicBezTo>
                  <a:cubicBezTo>
                    <a:pt x="717" y="5"/>
                    <a:pt x="721" y="6"/>
                    <a:pt x="718" y="7"/>
                  </a:cubicBezTo>
                  <a:cubicBezTo>
                    <a:pt x="715" y="4"/>
                    <a:pt x="715" y="4"/>
                    <a:pt x="715" y="4"/>
                  </a:cubicBezTo>
                  <a:cubicBezTo>
                    <a:pt x="715" y="5"/>
                    <a:pt x="715" y="5"/>
                    <a:pt x="715" y="5"/>
                  </a:cubicBezTo>
                  <a:cubicBezTo>
                    <a:pt x="714" y="5"/>
                    <a:pt x="713" y="5"/>
                    <a:pt x="713" y="5"/>
                  </a:cubicBezTo>
                  <a:cubicBezTo>
                    <a:pt x="711" y="6"/>
                    <a:pt x="714" y="5"/>
                    <a:pt x="712" y="6"/>
                  </a:cubicBezTo>
                  <a:cubicBezTo>
                    <a:pt x="710" y="5"/>
                    <a:pt x="706" y="7"/>
                    <a:pt x="705" y="5"/>
                  </a:cubicBezTo>
                  <a:cubicBezTo>
                    <a:pt x="704" y="6"/>
                    <a:pt x="708" y="5"/>
                    <a:pt x="705" y="6"/>
                  </a:cubicBezTo>
                  <a:cubicBezTo>
                    <a:pt x="704" y="4"/>
                    <a:pt x="702" y="6"/>
                    <a:pt x="700" y="5"/>
                  </a:cubicBezTo>
                  <a:cubicBezTo>
                    <a:pt x="700" y="4"/>
                    <a:pt x="703" y="5"/>
                    <a:pt x="700" y="4"/>
                  </a:cubicBezTo>
                  <a:cubicBezTo>
                    <a:pt x="699" y="6"/>
                    <a:pt x="696" y="4"/>
                    <a:pt x="694" y="4"/>
                  </a:cubicBezTo>
                  <a:cubicBezTo>
                    <a:pt x="694" y="5"/>
                    <a:pt x="690" y="4"/>
                    <a:pt x="687" y="5"/>
                  </a:cubicBezTo>
                  <a:cubicBezTo>
                    <a:pt x="687" y="4"/>
                    <a:pt x="681" y="4"/>
                    <a:pt x="678" y="4"/>
                  </a:cubicBezTo>
                  <a:cubicBezTo>
                    <a:pt x="678" y="3"/>
                    <a:pt x="678" y="3"/>
                    <a:pt x="678" y="3"/>
                  </a:cubicBezTo>
                  <a:cubicBezTo>
                    <a:pt x="678" y="5"/>
                    <a:pt x="675" y="5"/>
                    <a:pt x="672" y="5"/>
                  </a:cubicBezTo>
                  <a:cubicBezTo>
                    <a:pt x="672" y="4"/>
                    <a:pt x="673" y="4"/>
                    <a:pt x="674" y="3"/>
                  </a:cubicBezTo>
                  <a:cubicBezTo>
                    <a:pt x="672" y="3"/>
                    <a:pt x="672" y="3"/>
                    <a:pt x="672" y="3"/>
                  </a:cubicBezTo>
                  <a:cubicBezTo>
                    <a:pt x="671" y="4"/>
                    <a:pt x="671" y="4"/>
                    <a:pt x="669" y="4"/>
                  </a:cubicBezTo>
                  <a:cubicBezTo>
                    <a:pt x="670" y="3"/>
                    <a:pt x="670" y="3"/>
                    <a:pt x="670" y="3"/>
                  </a:cubicBezTo>
                  <a:cubicBezTo>
                    <a:pt x="667" y="3"/>
                    <a:pt x="664" y="4"/>
                    <a:pt x="661" y="4"/>
                  </a:cubicBezTo>
                  <a:cubicBezTo>
                    <a:pt x="661" y="5"/>
                    <a:pt x="664" y="6"/>
                    <a:pt x="660" y="7"/>
                  </a:cubicBezTo>
                  <a:cubicBezTo>
                    <a:pt x="660" y="7"/>
                    <a:pt x="660" y="6"/>
                    <a:pt x="661" y="5"/>
                  </a:cubicBezTo>
                  <a:cubicBezTo>
                    <a:pt x="660" y="6"/>
                    <a:pt x="660" y="6"/>
                    <a:pt x="659" y="6"/>
                  </a:cubicBezTo>
                  <a:cubicBezTo>
                    <a:pt x="660" y="5"/>
                    <a:pt x="660" y="5"/>
                    <a:pt x="660" y="5"/>
                  </a:cubicBezTo>
                  <a:cubicBezTo>
                    <a:pt x="659" y="4"/>
                    <a:pt x="660" y="6"/>
                    <a:pt x="658" y="5"/>
                  </a:cubicBezTo>
                  <a:cubicBezTo>
                    <a:pt x="658" y="5"/>
                    <a:pt x="657" y="5"/>
                    <a:pt x="657" y="4"/>
                  </a:cubicBezTo>
                  <a:cubicBezTo>
                    <a:pt x="658" y="4"/>
                    <a:pt x="659" y="5"/>
                    <a:pt x="659" y="4"/>
                  </a:cubicBezTo>
                  <a:cubicBezTo>
                    <a:pt x="658" y="4"/>
                    <a:pt x="656" y="4"/>
                    <a:pt x="655" y="3"/>
                  </a:cubicBezTo>
                  <a:cubicBezTo>
                    <a:pt x="655" y="3"/>
                    <a:pt x="655" y="4"/>
                    <a:pt x="654" y="4"/>
                  </a:cubicBezTo>
                  <a:cubicBezTo>
                    <a:pt x="652" y="4"/>
                    <a:pt x="653" y="3"/>
                    <a:pt x="652" y="3"/>
                  </a:cubicBezTo>
                  <a:cubicBezTo>
                    <a:pt x="651" y="3"/>
                    <a:pt x="649" y="3"/>
                    <a:pt x="649" y="4"/>
                  </a:cubicBezTo>
                  <a:cubicBezTo>
                    <a:pt x="648" y="4"/>
                    <a:pt x="648" y="3"/>
                    <a:pt x="648" y="3"/>
                  </a:cubicBezTo>
                  <a:cubicBezTo>
                    <a:pt x="647" y="4"/>
                    <a:pt x="641" y="3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38" y="6"/>
                    <a:pt x="633" y="4"/>
                    <a:pt x="629" y="5"/>
                  </a:cubicBezTo>
                  <a:cubicBezTo>
                    <a:pt x="629" y="4"/>
                    <a:pt x="629" y="4"/>
                    <a:pt x="629" y="4"/>
                  </a:cubicBezTo>
                  <a:cubicBezTo>
                    <a:pt x="626" y="5"/>
                    <a:pt x="623" y="4"/>
                    <a:pt x="621" y="5"/>
                  </a:cubicBezTo>
                  <a:cubicBezTo>
                    <a:pt x="620" y="5"/>
                    <a:pt x="619" y="5"/>
                    <a:pt x="619" y="4"/>
                  </a:cubicBezTo>
                  <a:cubicBezTo>
                    <a:pt x="617" y="4"/>
                    <a:pt x="617" y="5"/>
                    <a:pt x="614" y="4"/>
                  </a:cubicBezTo>
                  <a:cubicBezTo>
                    <a:pt x="616" y="3"/>
                    <a:pt x="613" y="4"/>
                    <a:pt x="616" y="4"/>
                  </a:cubicBezTo>
                  <a:cubicBezTo>
                    <a:pt x="613" y="3"/>
                    <a:pt x="612" y="3"/>
                    <a:pt x="610" y="4"/>
                  </a:cubicBezTo>
                  <a:cubicBezTo>
                    <a:pt x="611" y="3"/>
                    <a:pt x="607" y="2"/>
                    <a:pt x="606" y="3"/>
                  </a:cubicBezTo>
                  <a:cubicBezTo>
                    <a:pt x="608" y="3"/>
                    <a:pt x="608" y="3"/>
                    <a:pt x="608" y="3"/>
                  </a:cubicBezTo>
                  <a:cubicBezTo>
                    <a:pt x="607" y="4"/>
                    <a:pt x="605" y="4"/>
                    <a:pt x="604" y="3"/>
                  </a:cubicBezTo>
                  <a:cubicBezTo>
                    <a:pt x="605" y="2"/>
                    <a:pt x="605" y="2"/>
                    <a:pt x="605" y="2"/>
                  </a:cubicBezTo>
                  <a:cubicBezTo>
                    <a:pt x="599" y="1"/>
                    <a:pt x="595" y="5"/>
                    <a:pt x="590" y="2"/>
                  </a:cubicBezTo>
                  <a:cubicBezTo>
                    <a:pt x="589" y="3"/>
                    <a:pt x="593" y="3"/>
                    <a:pt x="592" y="4"/>
                  </a:cubicBezTo>
                  <a:cubicBezTo>
                    <a:pt x="589" y="4"/>
                    <a:pt x="587" y="2"/>
                    <a:pt x="586" y="2"/>
                  </a:cubicBezTo>
                  <a:cubicBezTo>
                    <a:pt x="582" y="1"/>
                    <a:pt x="583" y="4"/>
                    <a:pt x="579" y="3"/>
                  </a:cubicBezTo>
                  <a:cubicBezTo>
                    <a:pt x="579" y="4"/>
                    <a:pt x="580" y="5"/>
                    <a:pt x="577" y="5"/>
                  </a:cubicBezTo>
                  <a:cubicBezTo>
                    <a:pt x="575" y="5"/>
                    <a:pt x="574" y="3"/>
                    <a:pt x="576" y="3"/>
                  </a:cubicBezTo>
                  <a:cubicBezTo>
                    <a:pt x="576" y="3"/>
                    <a:pt x="577" y="3"/>
                    <a:pt x="576" y="3"/>
                  </a:cubicBezTo>
                  <a:cubicBezTo>
                    <a:pt x="577" y="3"/>
                    <a:pt x="578" y="3"/>
                    <a:pt x="577" y="2"/>
                  </a:cubicBezTo>
                  <a:cubicBezTo>
                    <a:pt x="577" y="3"/>
                    <a:pt x="577" y="3"/>
                    <a:pt x="577" y="3"/>
                  </a:cubicBezTo>
                  <a:cubicBezTo>
                    <a:pt x="576" y="2"/>
                    <a:pt x="572" y="3"/>
                    <a:pt x="573" y="2"/>
                  </a:cubicBezTo>
                  <a:cubicBezTo>
                    <a:pt x="571" y="2"/>
                    <a:pt x="572" y="3"/>
                    <a:pt x="574" y="3"/>
                  </a:cubicBezTo>
                  <a:cubicBezTo>
                    <a:pt x="570" y="2"/>
                    <a:pt x="568" y="3"/>
                    <a:pt x="565" y="2"/>
                  </a:cubicBezTo>
                  <a:cubicBezTo>
                    <a:pt x="566" y="3"/>
                    <a:pt x="566" y="3"/>
                    <a:pt x="566" y="3"/>
                  </a:cubicBezTo>
                  <a:cubicBezTo>
                    <a:pt x="561" y="2"/>
                    <a:pt x="563" y="4"/>
                    <a:pt x="560" y="4"/>
                  </a:cubicBezTo>
                  <a:cubicBezTo>
                    <a:pt x="558" y="3"/>
                    <a:pt x="561" y="2"/>
                    <a:pt x="557" y="3"/>
                  </a:cubicBezTo>
                  <a:cubicBezTo>
                    <a:pt x="555" y="3"/>
                    <a:pt x="557" y="2"/>
                    <a:pt x="558" y="1"/>
                  </a:cubicBezTo>
                  <a:cubicBezTo>
                    <a:pt x="555" y="2"/>
                    <a:pt x="552" y="1"/>
                    <a:pt x="550" y="1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0" y="0"/>
                    <a:pt x="549" y="0"/>
                  </a:cubicBezTo>
                  <a:cubicBezTo>
                    <a:pt x="550" y="1"/>
                    <a:pt x="550" y="1"/>
                    <a:pt x="550" y="1"/>
                  </a:cubicBezTo>
                  <a:cubicBezTo>
                    <a:pt x="549" y="1"/>
                    <a:pt x="548" y="1"/>
                    <a:pt x="548" y="1"/>
                  </a:cubicBezTo>
                  <a:cubicBezTo>
                    <a:pt x="547" y="1"/>
                    <a:pt x="549" y="2"/>
                    <a:pt x="547" y="3"/>
                  </a:cubicBezTo>
                  <a:cubicBezTo>
                    <a:pt x="546" y="3"/>
                    <a:pt x="543" y="4"/>
                    <a:pt x="543" y="3"/>
                  </a:cubicBezTo>
                  <a:cubicBezTo>
                    <a:pt x="547" y="3"/>
                    <a:pt x="542" y="1"/>
                    <a:pt x="546" y="1"/>
                  </a:cubicBezTo>
                  <a:cubicBezTo>
                    <a:pt x="545" y="1"/>
                    <a:pt x="544" y="1"/>
                    <a:pt x="543" y="1"/>
                  </a:cubicBezTo>
                  <a:cubicBezTo>
                    <a:pt x="543" y="1"/>
                    <a:pt x="543" y="1"/>
                    <a:pt x="544" y="1"/>
                  </a:cubicBezTo>
                  <a:cubicBezTo>
                    <a:pt x="540" y="0"/>
                    <a:pt x="542" y="2"/>
                    <a:pt x="538" y="2"/>
                  </a:cubicBezTo>
                  <a:cubicBezTo>
                    <a:pt x="538" y="1"/>
                    <a:pt x="537" y="1"/>
                    <a:pt x="536" y="1"/>
                  </a:cubicBezTo>
                  <a:cubicBezTo>
                    <a:pt x="538" y="1"/>
                    <a:pt x="537" y="2"/>
                    <a:pt x="536" y="3"/>
                  </a:cubicBezTo>
                  <a:cubicBezTo>
                    <a:pt x="533" y="2"/>
                    <a:pt x="533" y="3"/>
                    <a:pt x="531" y="3"/>
                  </a:cubicBezTo>
                  <a:cubicBezTo>
                    <a:pt x="533" y="3"/>
                    <a:pt x="533" y="3"/>
                    <a:pt x="533" y="3"/>
                  </a:cubicBezTo>
                  <a:cubicBezTo>
                    <a:pt x="532" y="4"/>
                    <a:pt x="531" y="4"/>
                    <a:pt x="529" y="4"/>
                  </a:cubicBezTo>
                  <a:cubicBezTo>
                    <a:pt x="529" y="4"/>
                    <a:pt x="531" y="4"/>
                    <a:pt x="530" y="3"/>
                  </a:cubicBezTo>
                  <a:cubicBezTo>
                    <a:pt x="528" y="5"/>
                    <a:pt x="526" y="2"/>
                    <a:pt x="523" y="3"/>
                  </a:cubicBezTo>
                  <a:cubicBezTo>
                    <a:pt x="522" y="3"/>
                    <a:pt x="523" y="2"/>
                    <a:pt x="522" y="1"/>
                  </a:cubicBezTo>
                  <a:cubicBezTo>
                    <a:pt x="519" y="2"/>
                    <a:pt x="519" y="0"/>
                    <a:pt x="515" y="1"/>
                  </a:cubicBezTo>
                  <a:cubicBezTo>
                    <a:pt x="516" y="2"/>
                    <a:pt x="516" y="2"/>
                    <a:pt x="514" y="3"/>
                  </a:cubicBezTo>
                  <a:cubicBezTo>
                    <a:pt x="519" y="2"/>
                    <a:pt x="519" y="2"/>
                    <a:pt x="519" y="2"/>
                  </a:cubicBezTo>
                  <a:cubicBezTo>
                    <a:pt x="516" y="4"/>
                    <a:pt x="516" y="4"/>
                    <a:pt x="516" y="4"/>
                  </a:cubicBezTo>
                  <a:cubicBezTo>
                    <a:pt x="518" y="4"/>
                    <a:pt x="519" y="3"/>
                    <a:pt x="520" y="3"/>
                  </a:cubicBezTo>
                  <a:cubicBezTo>
                    <a:pt x="519" y="4"/>
                    <a:pt x="519" y="4"/>
                    <a:pt x="520" y="4"/>
                  </a:cubicBezTo>
                  <a:cubicBezTo>
                    <a:pt x="517" y="3"/>
                    <a:pt x="515" y="5"/>
                    <a:pt x="513" y="4"/>
                  </a:cubicBezTo>
                  <a:cubicBezTo>
                    <a:pt x="513" y="2"/>
                    <a:pt x="513" y="2"/>
                    <a:pt x="513" y="2"/>
                  </a:cubicBezTo>
                  <a:cubicBezTo>
                    <a:pt x="509" y="1"/>
                    <a:pt x="506" y="3"/>
                    <a:pt x="501" y="3"/>
                  </a:cubicBezTo>
                  <a:cubicBezTo>
                    <a:pt x="503" y="3"/>
                    <a:pt x="503" y="3"/>
                    <a:pt x="503" y="3"/>
                  </a:cubicBezTo>
                  <a:cubicBezTo>
                    <a:pt x="502" y="4"/>
                    <a:pt x="500" y="3"/>
                    <a:pt x="498" y="3"/>
                  </a:cubicBezTo>
                  <a:cubicBezTo>
                    <a:pt x="498" y="3"/>
                    <a:pt x="497" y="2"/>
                    <a:pt x="496" y="2"/>
                  </a:cubicBezTo>
                  <a:cubicBezTo>
                    <a:pt x="496" y="2"/>
                    <a:pt x="493" y="2"/>
                    <a:pt x="492" y="3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86" y="2"/>
                    <a:pt x="485" y="5"/>
                    <a:pt x="482" y="4"/>
                  </a:cubicBezTo>
                  <a:cubicBezTo>
                    <a:pt x="483" y="4"/>
                    <a:pt x="481" y="3"/>
                    <a:pt x="484" y="2"/>
                  </a:cubicBezTo>
                  <a:cubicBezTo>
                    <a:pt x="482" y="2"/>
                    <a:pt x="481" y="2"/>
                    <a:pt x="481" y="3"/>
                  </a:cubicBezTo>
                  <a:cubicBezTo>
                    <a:pt x="480" y="2"/>
                    <a:pt x="477" y="4"/>
                    <a:pt x="476" y="3"/>
                  </a:cubicBezTo>
                  <a:cubicBezTo>
                    <a:pt x="476" y="3"/>
                    <a:pt x="476" y="4"/>
                    <a:pt x="474" y="4"/>
                  </a:cubicBezTo>
                  <a:cubicBezTo>
                    <a:pt x="474" y="4"/>
                    <a:pt x="474" y="4"/>
                    <a:pt x="474" y="4"/>
                  </a:cubicBezTo>
                  <a:cubicBezTo>
                    <a:pt x="474" y="4"/>
                    <a:pt x="472" y="4"/>
                    <a:pt x="473" y="5"/>
                  </a:cubicBezTo>
                  <a:cubicBezTo>
                    <a:pt x="469" y="3"/>
                    <a:pt x="462" y="5"/>
                    <a:pt x="458" y="3"/>
                  </a:cubicBezTo>
                  <a:cubicBezTo>
                    <a:pt x="456" y="3"/>
                    <a:pt x="452" y="4"/>
                    <a:pt x="450" y="4"/>
                  </a:cubicBezTo>
                  <a:cubicBezTo>
                    <a:pt x="450" y="4"/>
                    <a:pt x="450" y="3"/>
                    <a:pt x="450" y="3"/>
                  </a:cubicBezTo>
                  <a:cubicBezTo>
                    <a:pt x="447" y="3"/>
                    <a:pt x="448" y="6"/>
                    <a:pt x="444" y="5"/>
                  </a:cubicBezTo>
                  <a:cubicBezTo>
                    <a:pt x="442" y="4"/>
                    <a:pt x="446" y="4"/>
                    <a:pt x="445" y="4"/>
                  </a:cubicBezTo>
                  <a:cubicBezTo>
                    <a:pt x="444" y="1"/>
                    <a:pt x="440" y="4"/>
                    <a:pt x="437" y="3"/>
                  </a:cubicBezTo>
                  <a:cubicBezTo>
                    <a:pt x="438" y="2"/>
                    <a:pt x="438" y="2"/>
                    <a:pt x="438" y="2"/>
                  </a:cubicBezTo>
                  <a:cubicBezTo>
                    <a:pt x="436" y="2"/>
                    <a:pt x="433" y="3"/>
                    <a:pt x="430" y="3"/>
                  </a:cubicBezTo>
                  <a:cubicBezTo>
                    <a:pt x="430" y="3"/>
                    <a:pt x="430" y="3"/>
                    <a:pt x="430" y="3"/>
                  </a:cubicBezTo>
                  <a:cubicBezTo>
                    <a:pt x="427" y="4"/>
                    <a:pt x="423" y="5"/>
                    <a:pt x="420" y="5"/>
                  </a:cubicBezTo>
                  <a:cubicBezTo>
                    <a:pt x="421" y="4"/>
                    <a:pt x="421" y="4"/>
                    <a:pt x="420" y="3"/>
                  </a:cubicBezTo>
                  <a:cubicBezTo>
                    <a:pt x="419" y="4"/>
                    <a:pt x="421" y="5"/>
                    <a:pt x="418" y="5"/>
                  </a:cubicBezTo>
                  <a:cubicBezTo>
                    <a:pt x="417" y="5"/>
                    <a:pt x="415" y="4"/>
                    <a:pt x="415" y="3"/>
                  </a:cubicBezTo>
                  <a:cubicBezTo>
                    <a:pt x="417" y="3"/>
                    <a:pt x="417" y="3"/>
                    <a:pt x="417" y="3"/>
                  </a:cubicBezTo>
                  <a:cubicBezTo>
                    <a:pt x="416" y="2"/>
                    <a:pt x="414" y="3"/>
                    <a:pt x="412" y="3"/>
                  </a:cubicBezTo>
                  <a:cubicBezTo>
                    <a:pt x="413" y="2"/>
                    <a:pt x="413" y="2"/>
                    <a:pt x="413" y="2"/>
                  </a:cubicBezTo>
                  <a:cubicBezTo>
                    <a:pt x="408" y="3"/>
                    <a:pt x="408" y="4"/>
                    <a:pt x="404" y="4"/>
                  </a:cubicBezTo>
                  <a:cubicBezTo>
                    <a:pt x="404" y="4"/>
                    <a:pt x="404" y="4"/>
                    <a:pt x="404" y="4"/>
                  </a:cubicBezTo>
                  <a:cubicBezTo>
                    <a:pt x="402" y="6"/>
                    <a:pt x="402" y="4"/>
                    <a:pt x="400" y="5"/>
                  </a:cubicBezTo>
                  <a:cubicBezTo>
                    <a:pt x="399" y="3"/>
                    <a:pt x="399" y="3"/>
                    <a:pt x="399" y="3"/>
                  </a:cubicBezTo>
                  <a:cubicBezTo>
                    <a:pt x="397" y="4"/>
                    <a:pt x="393" y="5"/>
                    <a:pt x="390" y="5"/>
                  </a:cubicBezTo>
                  <a:cubicBezTo>
                    <a:pt x="392" y="4"/>
                    <a:pt x="395" y="3"/>
                    <a:pt x="398" y="3"/>
                  </a:cubicBezTo>
                  <a:cubicBezTo>
                    <a:pt x="396" y="3"/>
                    <a:pt x="392" y="3"/>
                    <a:pt x="391" y="3"/>
                  </a:cubicBezTo>
                  <a:cubicBezTo>
                    <a:pt x="392" y="3"/>
                    <a:pt x="393" y="3"/>
                    <a:pt x="393" y="3"/>
                  </a:cubicBezTo>
                  <a:cubicBezTo>
                    <a:pt x="391" y="4"/>
                    <a:pt x="389" y="5"/>
                    <a:pt x="385" y="5"/>
                  </a:cubicBezTo>
                  <a:cubicBezTo>
                    <a:pt x="386" y="2"/>
                    <a:pt x="377" y="4"/>
                    <a:pt x="375" y="2"/>
                  </a:cubicBezTo>
                  <a:cubicBezTo>
                    <a:pt x="369" y="3"/>
                    <a:pt x="363" y="1"/>
                    <a:pt x="357" y="2"/>
                  </a:cubicBezTo>
                  <a:cubicBezTo>
                    <a:pt x="359" y="4"/>
                    <a:pt x="355" y="2"/>
                    <a:pt x="355" y="4"/>
                  </a:cubicBezTo>
                  <a:cubicBezTo>
                    <a:pt x="354" y="4"/>
                    <a:pt x="353" y="4"/>
                    <a:pt x="353" y="4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7" y="2"/>
                    <a:pt x="350" y="2"/>
                    <a:pt x="350" y="1"/>
                  </a:cubicBezTo>
                  <a:cubicBezTo>
                    <a:pt x="346" y="1"/>
                    <a:pt x="348" y="0"/>
                    <a:pt x="346" y="0"/>
                  </a:cubicBezTo>
                  <a:cubicBezTo>
                    <a:pt x="346" y="1"/>
                    <a:pt x="345" y="1"/>
                    <a:pt x="343" y="1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1" y="3"/>
                    <a:pt x="341" y="0"/>
                    <a:pt x="337" y="1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6" y="1"/>
                    <a:pt x="329" y="0"/>
                    <a:pt x="327" y="2"/>
                  </a:cubicBezTo>
                  <a:cubicBezTo>
                    <a:pt x="326" y="2"/>
                    <a:pt x="326" y="1"/>
                    <a:pt x="327" y="1"/>
                  </a:cubicBezTo>
                  <a:cubicBezTo>
                    <a:pt x="321" y="1"/>
                    <a:pt x="314" y="3"/>
                    <a:pt x="309" y="2"/>
                  </a:cubicBezTo>
                  <a:cubicBezTo>
                    <a:pt x="310" y="1"/>
                    <a:pt x="310" y="1"/>
                    <a:pt x="310" y="1"/>
                  </a:cubicBezTo>
                  <a:cubicBezTo>
                    <a:pt x="309" y="2"/>
                    <a:pt x="308" y="2"/>
                    <a:pt x="306" y="2"/>
                  </a:cubicBezTo>
                  <a:cubicBezTo>
                    <a:pt x="307" y="2"/>
                    <a:pt x="307" y="1"/>
                    <a:pt x="306" y="1"/>
                  </a:cubicBezTo>
                  <a:cubicBezTo>
                    <a:pt x="306" y="1"/>
                    <a:pt x="304" y="2"/>
                    <a:pt x="302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8" y="0"/>
                    <a:pt x="295" y="3"/>
                    <a:pt x="290" y="3"/>
                  </a:cubicBezTo>
                  <a:cubicBezTo>
                    <a:pt x="290" y="2"/>
                    <a:pt x="285" y="1"/>
                    <a:pt x="283" y="1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76" y="0"/>
                    <a:pt x="272" y="2"/>
                    <a:pt x="266" y="3"/>
                  </a:cubicBezTo>
                  <a:cubicBezTo>
                    <a:pt x="262" y="1"/>
                    <a:pt x="253" y="2"/>
                    <a:pt x="247" y="1"/>
                  </a:cubicBezTo>
                  <a:cubicBezTo>
                    <a:pt x="248" y="1"/>
                    <a:pt x="246" y="2"/>
                    <a:pt x="245" y="2"/>
                  </a:cubicBezTo>
                  <a:cubicBezTo>
                    <a:pt x="244" y="2"/>
                    <a:pt x="241" y="4"/>
                    <a:pt x="242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1" y="0"/>
                    <a:pt x="238" y="1"/>
                    <a:pt x="236" y="1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29" y="0"/>
                    <a:pt x="220" y="4"/>
                    <a:pt x="216" y="1"/>
                  </a:cubicBezTo>
                  <a:cubicBezTo>
                    <a:pt x="215" y="2"/>
                    <a:pt x="213" y="2"/>
                    <a:pt x="212" y="2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8" y="1"/>
                    <a:pt x="206" y="1"/>
                    <a:pt x="201" y="1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8" y="3"/>
                    <a:pt x="195" y="3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0" y="2"/>
                    <a:pt x="185" y="0"/>
                    <a:pt x="180" y="2"/>
                  </a:cubicBezTo>
                  <a:cubicBezTo>
                    <a:pt x="180" y="2"/>
                    <a:pt x="180" y="1"/>
                    <a:pt x="181" y="1"/>
                  </a:cubicBezTo>
                  <a:cubicBezTo>
                    <a:pt x="179" y="1"/>
                    <a:pt x="172" y="0"/>
                    <a:pt x="173" y="2"/>
                  </a:cubicBezTo>
                  <a:cubicBezTo>
                    <a:pt x="173" y="1"/>
                    <a:pt x="168" y="2"/>
                    <a:pt x="165" y="3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3" y="3"/>
                    <a:pt x="163" y="3"/>
                    <a:pt x="160" y="4"/>
                  </a:cubicBezTo>
                  <a:cubicBezTo>
                    <a:pt x="159" y="4"/>
                    <a:pt x="159" y="3"/>
                    <a:pt x="160" y="3"/>
                  </a:cubicBezTo>
                  <a:cubicBezTo>
                    <a:pt x="158" y="3"/>
                    <a:pt x="158" y="4"/>
                    <a:pt x="155" y="4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4" y="3"/>
                    <a:pt x="154" y="3"/>
                    <a:pt x="153" y="4"/>
                  </a:cubicBezTo>
                  <a:cubicBezTo>
                    <a:pt x="151" y="5"/>
                    <a:pt x="148" y="4"/>
                    <a:pt x="148" y="3"/>
                  </a:cubicBezTo>
                  <a:cubicBezTo>
                    <a:pt x="147" y="3"/>
                    <a:pt x="146" y="4"/>
                    <a:pt x="144" y="4"/>
                  </a:cubicBezTo>
                  <a:cubicBezTo>
                    <a:pt x="144" y="4"/>
                    <a:pt x="145" y="3"/>
                    <a:pt x="145" y="3"/>
                  </a:cubicBezTo>
                  <a:cubicBezTo>
                    <a:pt x="141" y="2"/>
                    <a:pt x="139" y="5"/>
                    <a:pt x="136" y="3"/>
                  </a:cubicBezTo>
                  <a:cubicBezTo>
                    <a:pt x="136" y="3"/>
                    <a:pt x="135" y="3"/>
                    <a:pt x="135" y="3"/>
                  </a:cubicBezTo>
                  <a:cubicBezTo>
                    <a:pt x="139" y="3"/>
                    <a:pt x="141" y="3"/>
                    <a:pt x="141" y="3"/>
                  </a:cubicBezTo>
                  <a:cubicBezTo>
                    <a:pt x="141" y="2"/>
                    <a:pt x="138" y="2"/>
                    <a:pt x="141" y="0"/>
                  </a:cubicBezTo>
                  <a:cubicBezTo>
                    <a:pt x="138" y="1"/>
                    <a:pt x="135" y="3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29" y="2"/>
                    <a:pt x="129" y="2"/>
                    <a:pt x="128" y="2"/>
                  </a:cubicBezTo>
                  <a:cubicBezTo>
                    <a:pt x="128" y="1"/>
                    <a:pt x="125" y="1"/>
                    <a:pt x="123" y="1"/>
                  </a:cubicBezTo>
                  <a:cubicBezTo>
                    <a:pt x="124" y="2"/>
                    <a:pt x="122" y="2"/>
                    <a:pt x="123" y="3"/>
                  </a:cubicBezTo>
                  <a:cubicBezTo>
                    <a:pt x="123" y="3"/>
                    <a:pt x="124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6" y="3"/>
                    <a:pt x="127" y="3"/>
                    <a:pt x="128" y="3"/>
                  </a:cubicBezTo>
                  <a:cubicBezTo>
                    <a:pt x="127" y="3"/>
                    <a:pt x="126" y="4"/>
                    <a:pt x="125" y="3"/>
                  </a:cubicBezTo>
                  <a:cubicBezTo>
                    <a:pt x="124" y="4"/>
                    <a:pt x="123" y="5"/>
                    <a:pt x="123" y="5"/>
                  </a:cubicBezTo>
                  <a:cubicBezTo>
                    <a:pt x="121" y="3"/>
                    <a:pt x="117" y="3"/>
                    <a:pt x="117" y="2"/>
                  </a:cubicBezTo>
                  <a:cubicBezTo>
                    <a:pt x="113" y="2"/>
                    <a:pt x="107" y="2"/>
                    <a:pt x="105" y="4"/>
                  </a:cubicBezTo>
                  <a:cubicBezTo>
                    <a:pt x="103" y="4"/>
                    <a:pt x="103" y="4"/>
                    <a:pt x="103" y="3"/>
                  </a:cubicBezTo>
                  <a:cubicBezTo>
                    <a:pt x="103" y="3"/>
                    <a:pt x="104" y="3"/>
                    <a:pt x="105" y="3"/>
                  </a:cubicBezTo>
                  <a:cubicBezTo>
                    <a:pt x="102" y="3"/>
                    <a:pt x="98" y="3"/>
                    <a:pt x="97" y="4"/>
                  </a:cubicBezTo>
                  <a:cubicBezTo>
                    <a:pt x="94" y="4"/>
                    <a:pt x="99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87" y="1"/>
                    <a:pt x="82" y="7"/>
                    <a:pt x="73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64" y="3"/>
                    <a:pt x="53" y="5"/>
                    <a:pt x="43" y="3"/>
                  </a:cubicBezTo>
                  <a:cubicBezTo>
                    <a:pt x="40" y="3"/>
                    <a:pt x="40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0" y="6"/>
                    <a:pt x="27" y="2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17" y="5"/>
                    <a:pt x="17" y="4"/>
                  </a:cubicBezTo>
                  <a:cubicBezTo>
                    <a:pt x="17" y="4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4"/>
                    <a:pt x="11" y="2"/>
                    <a:pt x="6" y="2"/>
                  </a:cubicBezTo>
                  <a:cubicBezTo>
                    <a:pt x="4" y="2"/>
                    <a:pt x="0" y="4"/>
                    <a:pt x="1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4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8" y="11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2" y="11"/>
                    <a:pt x="14" y="11"/>
                  </a:cubicBezTo>
                  <a:cubicBezTo>
                    <a:pt x="16" y="11"/>
                    <a:pt x="13" y="10"/>
                    <a:pt x="15" y="9"/>
                  </a:cubicBezTo>
                  <a:cubicBezTo>
                    <a:pt x="17" y="10"/>
                    <a:pt x="16" y="11"/>
                    <a:pt x="18" y="10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9" y="10"/>
                    <a:pt x="21" y="11"/>
                    <a:pt x="22" y="10"/>
                  </a:cubicBezTo>
                  <a:cubicBezTo>
                    <a:pt x="24" y="11"/>
                    <a:pt x="27" y="10"/>
                    <a:pt x="27" y="11"/>
                  </a:cubicBezTo>
                  <a:cubicBezTo>
                    <a:pt x="28" y="11"/>
                    <a:pt x="30" y="10"/>
                    <a:pt x="31" y="10"/>
                  </a:cubicBezTo>
                  <a:cubicBezTo>
                    <a:pt x="29" y="12"/>
                    <a:pt x="37" y="10"/>
                    <a:pt x="36" y="12"/>
                  </a:cubicBezTo>
                  <a:cubicBezTo>
                    <a:pt x="38" y="10"/>
                    <a:pt x="43" y="11"/>
                    <a:pt x="46" y="10"/>
                  </a:cubicBezTo>
                  <a:cubicBezTo>
                    <a:pt x="46" y="10"/>
                    <a:pt x="46" y="11"/>
                    <a:pt x="45" y="11"/>
                  </a:cubicBezTo>
                  <a:cubicBezTo>
                    <a:pt x="47" y="11"/>
                    <a:pt x="48" y="11"/>
                    <a:pt x="49" y="12"/>
                  </a:cubicBezTo>
                  <a:cubicBezTo>
                    <a:pt x="49" y="10"/>
                    <a:pt x="52" y="10"/>
                    <a:pt x="54" y="9"/>
                  </a:cubicBezTo>
                  <a:cubicBezTo>
                    <a:pt x="56" y="10"/>
                    <a:pt x="53" y="11"/>
                    <a:pt x="53" y="12"/>
                  </a:cubicBezTo>
                  <a:cubicBezTo>
                    <a:pt x="53" y="11"/>
                    <a:pt x="57" y="11"/>
                    <a:pt x="57" y="10"/>
                  </a:cubicBezTo>
                  <a:cubicBezTo>
                    <a:pt x="58" y="11"/>
                    <a:pt x="58" y="10"/>
                    <a:pt x="59" y="12"/>
                  </a:cubicBezTo>
                  <a:cubicBezTo>
                    <a:pt x="59" y="10"/>
                    <a:pt x="61" y="11"/>
                    <a:pt x="62" y="10"/>
                  </a:cubicBezTo>
                  <a:cubicBezTo>
                    <a:pt x="65" y="11"/>
                    <a:pt x="63" y="12"/>
                    <a:pt x="66" y="11"/>
                  </a:cubicBezTo>
                  <a:cubicBezTo>
                    <a:pt x="67" y="12"/>
                    <a:pt x="65" y="13"/>
                    <a:pt x="65" y="13"/>
                  </a:cubicBezTo>
                  <a:close/>
                  <a:moveTo>
                    <a:pt x="133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1" y="9"/>
                  </a:cubicBezTo>
                  <a:cubicBezTo>
                    <a:pt x="132" y="9"/>
                    <a:pt x="132" y="9"/>
                    <a:pt x="133" y="9"/>
                  </a:cubicBezTo>
                  <a:close/>
                  <a:moveTo>
                    <a:pt x="138" y="9"/>
                  </a:moveTo>
                  <a:cubicBezTo>
                    <a:pt x="138" y="9"/>
                    <a:pt x="137" y="9"/>
                    <a:pt x="136" y="9"/>
                  </a:cubicBezTo>
                  <a:cubicBezTo>
                    <a:pt x="136" y="9"/>
                    <a:pt x="136" y="8"/>
                    <a:pt x="136" y="8"/>
                  </a:cubicBezTo>
                  <a:cubicBezTo>
                    <a:pt x="136" y="9"/>
                    <a:pt x="137" y="9"/>
                    <a:pt x="138" y="9"/>
                  </a:cubicBezTo>
                  <a:close/>
                  <a:moveTo>
                    <a:pt x="126" y="1"/>
                  </a:moveTo>
                  <a:cubicBezTo>
                    <a:pt x="127" y="1"/>
                    <a:pt x="127" y="1"/>
                    <a:pt x="128" y="2"/>
                  </a:cubicBezTo>
                  <a:cubicBezTo>
                    <a:pt x="127" y="2"/>
                    <a:pt x="127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83">
              <a:extLst>
                <a:ext uri="{FF2B5EF4-FFF2-40B4-BE49-F238E27FC236}">
                  <a16:creationId xmlns:a16="http://schemas.microsoft.com/office/drawing/2014/main" id="{C42E5419-F4F3-46F5-9933-29E1DC6F445D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10186879" y="1556978"/>
              <a:ext cx="2160000" cy="40358"/>
            </a:xfrm>
            <a:custGeom>
              <a:avLst/>
              <a:gdLst>
                <a:gd name="T0" fmla="*/ 85 w 746"/>
                <a:gd name="T1" fmla="*/ 10 h 13"/>
                <a:gd name="T2" fmla="*/ 91 w 746"/>
                <a:gd name="T3" fmla="*/ 10 h 13"/>
                <a:gd name="T4" fmla="*/ 110 w 746"/>
                <a:gd name="T5" fmla="*/ 11 h 13"/>
                <a:gd name="T6" fmla="*/ 151 w 746"/>
                <a:gd name="T7" fmla="*/ 12 h 13"/>
                <a:gd name="T8" fmla="*/ 177 w 746"/>
                <a:gd name="T9" fmla="*/ 9 h 13"/>
                <a:gd name="T10" fmla="*/ 220 w 746"/>
                <a:gd name="T11" fmla="*/ 10 h 13"/>
                <a:gd name="T12" fmla="*/ 237 w 746"/>
                <a:gd name="T13" fmla="*/ 12 h 13"/>
                <a:gd name="T14" fmla="*/ 261 w 746"/>
                <a:gd name="T15" fmla="*/ 9 h 13"/>
                <a:gd name="T16" fmla="*/ 284 w 746"/>
                <a:gd name="T17" fmla="*/ 10 h 13"/>
                <a:gd name="T18" fmla="*/ 312 w 746"/>
                <a:gd name="T19" fmla="*/ 10 h 13"/>
                <a:gd name="T20" fmla="*/ 371 w 746"/>
                <a:gd name="T21" fmla="*/ 11 h 13"/>
                <a:gd name="T22" fmla="*/ 438 w 746"/>
                <a:gd name="T23" fmla="*/ 11 h 13"/>
                <a:gd name="T24" fmla="*/ 469 w 746"/>
                <a:gd name="T25" fmla="*/ 10 h 13"/>
                <a:gd name="T26" fmla="*/ 519 w 746"/>
                <a:gd name="T27" fmla="*/ 10 h 13"/>
                <a:gd name="T28" fmla="*/ 540 w 746"/>
                <a:gd name="T29" fmla="*/ 11 h 13"/>
                <a:gd name="T30" fmla="*/ 565 w 746"/>
                <a:gd name="T31" fmla="*/ 8 h 13"/>
                <a:gd name="T32" fmla="*/ 575 w 746"/>
                <a:gd name="T33" fmla="*/ 8 h 13"/>
                <a:gd name="T34" fmla="*/ 593 w 746"/>
                <a:gd name="T35" fmla="*/ 9 h 13"/>
                <a:gd name="T36" fmla="*/ 623 w 746"/>
                <a:gd name="T37" fmla="*/ 8 h 13"/>
                <a:gd name="T38" fmla="*/ 648 w 746"/>
                <a:gd name="T39" fmla="*/ 8 h 13"/>
                <a:gd name="T40" fmla="*/ 675 w 746"/>
                <a:gd name="T41" fmla="*/ 8 h 13"/>
                <a:gd name="T42" fmla="*/ 688 w 746"/>
                <a:gd name="T43" fmla="*/ 9 h 13"/>
                <a:gd name="T44" fmla="*/ 706 w 746"/>
                <a:gd name="T45" fmla="*/ 9 h 13"/>
                <a:gd name="T46" fmla="*/ 734 w 746"/>
                <a:gd name="T47" fmla="*/ 9 h 13"/>
                <a:gd name="T48" fmla="*/ 744 w 746"/>
                <a:gd name="T49" fmla="*/ 8 h 13"/>
                <a:gd name="T50" fmla="*/ 729 w 746"/>
                <a:gd name="T51" fmla="*/ 5 h 13"/>
                <a:gd name="T52" fmla="*/ 715 w 746"/>
                <a:gd name="T53" fmla="*/ 4 h 13"/>
                <a:gd name="T54" fmla="*/ 700 w 746"/>
                <a:gd name="T55" fmla="*/ 4 h 13"/>
                <a:gd name="T56" fmla="*/ 672 w 746"/>
                <a:gd name="T57" fmla="*/ 3 h 13"/>
                <a:gd name="T58" fmla="*/ 660 w 746"/>
                <a:gd name="T59" fmla="*/ 5 h 13"/>
                <a:gd name="T60" fmla="*/ 649 w 746"/>
                <a:gd name="T61" fmla="*/ 4 h 13"/>
                <a:gd name="T62" fmla="*/ 629 w 746"/>
                <a:gd name="T63" fmla="*/ 5 h 13"/>
                <a:gd name="T64" fmla="*/ 606 w 746"/>
                <a:gd name="T65" fmla="*/ 3 h 13"/>
                <a:gd name="T66" fmla="*/ 579 w 746"/>
                <a:gd name="T67" fmla="*/ 3 h 13"/>
                <a:gd name="T68" fmla="*/ 574 w 746"/>
                <a:gd name="T69" fmla="*/ 3 h 13"/>
                <a:gd name="T70" fmla="*/ 552 w 746"/>
                <a:gd name="T71" fmla="*/ 0 h 13"/>
                <a:gd name="T72" fmla="*/ 543 w 746"/>
                <a:gd name="T73" fmla="*/ 1 h 13"/>
                <a:gd name="T74" fmla="*/ 529 w 746"/>
                <a:gd name="T75" fmla="*/ 4 h 13"/>
                <a:gd name="T76" fmla="*/ 516 w 746"/>
                <a:gd name="T77" fmla="*/ 4 h 13"/>
                <a:gd name="T78" fmla="*/ 498 w 746"/>
                <a:gd name="T79" fmla="*/ 3 h 13"/>
                <a:gd name="T80" fmla="*/ 476 w 746"/>
                <a:gd name="T81" fmla="*/ 3 h 13"/>
                <a:gd name="T82" fmla="*/ 444 w 746"/>
                <a:gd name="T83" fmla="*/ 5 h 13"/>
                <a:gd name="T84" fmla="*/ 420 w 746"/>
                <a:gd name="T85" fmla="*/ 3 h 13"/>
                <a:gd name="T86" fmla="*/ 404 w 746"/>
                <a:gd name="T87" fmla="*/ 4 h 13"/>
                <a:gd name="T88" fmla="*/ 385 w 746"/>
                <a:gd name="T89" fmla="*/ 5 h 13"/>
                <a:gd name="T90" fmla="*/ 346 w 746"/>
                <a:gd name="T91" fmla="*/ 0 h 13"/>
                <a:gd name="T92" fmla="*/ 309 w 746"/>
                <a:gd name="T93" fmla="*/ 2 h 13"/>
                <a:gd name="T94" fmla="*/ 283 w 746"/>
                <a:gd name="T95" fmla="*/ 1 h 13"/>
                <a:gd name="T96" fmla="*/ 236 w 746"/>
                <a:gd name="T97" fmla="*/ 1 h 13"/>
                <a:gd name="T98" fmla="*/ 195 w 746"/>
                <a:gd name="T99" fmla="*/ 3 h 13"/>
                <a:gd name="T100" fmla="*/ 160 w 746"/>
                <a:gd name="T101" fmla="*/ 4 h 13"/>
                <a:gd name="T102" fmla="*/ 145 w 746"/>
                <a:gd name="T103" fmla="*/ 3 h 13"/>
                <a:gd name="T104" fmla="*/ 132 w 746"/>
                <a:gd name="T105" fmla="*/ 2 h 13"/>
                <a:gd name="T106" fmla="*/ 125 w 746"/>
                <a:gd name="T107" fmla="*/ 3 h 13"/>
                <a:gd name="T108" fmla="*/ 105 w 746"/>
                <a:gd name="T109" fmla="*/ 3 h 13"/>
                <a:gd name="T110" fmla="*/ 38 w 746"/>
                <a:gd name="T111" fmla="*/ 4 h 13"/>
                <a:gd name="T112" fmla="*/ 16 w 746"/>
                <a:gd name="T113" fmla="*/ 4 h 13"/>
                <a:gd name="T114" fmla="*/ 7 w 746"/>
                <a:gd name="T115" fmla="*/ 10 h 13"/>
                <a:gd name="T116" fmla="*/ 15 w 746"/>
                <a:gd name="T117" fmla="*/ 9 h 13"/>
                <a:gd name="T118" fmla="*/ 46 w 746"/>
                <a:gd name="T119" fmla="*/ 10 h 13"/>
                <a:gd name="T120" fmla="*/ 62 w 746"/>
                <a:gd name="T121" fmla="*/ 10 h 13"/>
                <a:gd name="T122" fmla="*/ 138 w 746"/>
                <a:gd name="T123" fmla="*/ 9 h 13"/>
                <a:gd name="T124" fmla="*/ 126 w 746"/>
                <a:gd name="T1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13">
                  <a:moveTo>
                    <a:pt x="65" y="13"/>
                  </a:moveTo>
                  <a:cubicBezTo>
                    <a:pt x="67" y="13"/>
                    <a:pt x="66" y="11"/>
                    <a:pt x="67" y="10"/>
                  </a:cubicBezTo>
                  <a:cubicBezTo>
                    <a:pt x="70" y="10"/>
                    <a:pt x="68" y="11"/>
                    <a:pt x="69" y="12"/>
                  </a:cubicBezTo>
                  <a:cubicBezTo>
                    <a:pt x="72" y="12"/>
                    <a:pt x="73" y="10"/>
                    <a:pt x="75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7" y="10"/>
                    <a:pt x="82" y="11"/>
                    <a:pt x="84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9"/>
                    <a:pt x="84" y="8"/>
                    <a:pt x="84" y="8"/>
                  </a:cubicBezTo>
                  <a:cubicBezTo>
                    <a:pt x="86" y="8"/>
                    <a:pt x="87" y="7"/>
                    <a:pt x="87" y="8"/>
                  </a:cubicBezTo>
                  <a:cubicBezTo>
                    <a:pt x="86" y="8"/>
                    <a:pt x="86" y="8"/>
                    <a:pt x="86" y="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9" y="10"/>
                    <a:pt x="85" y="9"/>
                    <a:pt x="85" y="10"/>
                  </a:cubicBezTo>
                  <a:cubicBezTo>
                    <a:pt x="88" y="9"/>
                    <a:pt x="91" y="8"/>
                    <a:pt x="93" y="8"/>
                  </a:cubicBezTo>
                  <a:cubicBezTo>
                    <a:pt x="94" y="10"/>
                    <a:pt x="89" y="9"/>
                    <a:pt x="91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1" y="12"/>
                    <a:pt x="86" y="9"/>
                    <a:pt x="88" y="12"/>
                  </a:cubicBezTo>
                  <a:cubicBezTo>
                    <a:pt x="93" y="12"/>
                    <a:pt x="93" y="11"/>
                    <a:pt x="97" y="11"/>
                  </a:cubicBezTo>
                  <a:cubicBezTo>
                    <a:pt x="98" y="11"/>
                    <a:pt x="97" y="10"/>
                    <a:pt x="98" y="10"/>
                  </a:cubicBezTo>
                  <a:cubicBezTo>
                    <a:pt x="104" y="8"/>
                    <a:pt x="102" y="13"/>
                    <a:pt x="107" y="11"/>
                  </a:cubicBezTo>
                  <a:cubicBezTo>
                    <a:pt x="108" y="10"/>
                    <a:pt x="108" y="9"/>
                    <a:pt x="111" y="9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4" y="11"/>
                    <a:pt x="113" y="9"/>
                    <a:pt x="117" y="10"/>
                  </a:cubicBezTo>
                  <a:cubicBezTo>
                    <a:pt x="116" y="10"/>
                    <a:pt x="114" y="10"/>
                    <a:pt x="114" y="11"/>
                  </a:cubicBezTo>
                  <a:cubicBezTo>
                    <a:pt x="117" y="12"/>
                    <a:pt x="116" y="10"/>
                    <a:pt x="118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3" y="11"/>
                    <a:pt x="128" y="10"/>
                    <a:pt x="133" y="10"/>
                  </a:cubicBezTo>
                  <a:cubicBezTo>
                    <a:pt x="132" y="10"/>
                    <a:pt x="132" y="10"/>
                    <a:pt x="133" y="11"/>
                  </a:cubicBezTo>
                  <a:cubicBezTo>
                    <a:pt x="139" y="10"/>
                    <a:pt x="145" y="11"/>
                    <a:pt x="151" y="12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6" y="12"/>
                    <a:pt x="154" y="11"/>
                    <a:pt x="155" y="10"/>
                  </a:cubicBezTo>
                  <a:cubicBezTo>
                    <a:pt x="156" y="10"/>
                    <a:pt x="157" y="11"/>
                    <a:pt x="156" y="11"/>
                  </a:cubicBezTo>
                  <a:cubicBezTo>
                    <a:pt x="160" y="10"/>
                    <a:pt x="167" y="9"/>
                    <a:pt x="171" y="10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4" y="11"/>
                    <a:pt x="174" y="8"/>
                    <a:pt x="177" y="9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84" y="10"/>
                    <a:pt x="192" y="9"/>
                    <a:pt x="197" y="11"/>
                  </a:cubicBezTo>
                  <a:cubicBezTo>
                    <a:pt x="198" y="9"/>
                    <a:pt x="204" y="12"/>
                    <a:pt x="205" y="9"/>
                  </a:cubicBezTo>
                  <a:cubicBezTo>
                    <a:pt x="209" y="10"/>
                    <a:pt x="207" y="11"/>
                    <a:pt x="213" y="12"/>
                  </a:cubicBezTo>
                  <a:cubicBezTo>
                    <a:pt x="215" y="12"/>
                    <a:pt x="215" y="10"/>
                    <a:pt x="217" y="10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21" y="11"/>
                    <a:pt x="221" y="11"/>
                    <a:pt x="221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2" y="11"/>
                    <a:pt x="221" y="10"/>
                    <a:pt x="222" y="10"/>
                  </a:cubicBezTo>
                  <a:cubicBezTo>
                    <a:pt x="224" y="9"/>
                    <a:pt x="228" y="11"/>
                    <a:pt x="228" y="12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1"/>
                    <a:pt x="234" y="11"/>
                    <a:pt x="233" y="11"/>
                  </a:cubicBezTo>
                  <a:cubicBezTo>
                    <a:pt x="236" y="10"/>
                    <a:pt x="233" y="13"/>
                    <a:pt x="237" y="12"/>
                  </a:cubicBezTo>
                  <a:cubicBezTo>
                    <a:pt x="236" y="11"/>
                    <a:pt x="237" y="11"/>
                    <a:pt x="237" y="11"/>
                  </a:cubicBezTo>
                  <a:cubicBezTo>
                    <a:pt x="238" y="11"/>
                    <a:pt x="242" y="11"/>
                    <a:pt x="245" y="11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9" y="12"/>
                    <a:pt x="254" y="11"/>
                    <a:pt x="260" y="12"/>
                  </a:cubicBezTo>
                  <a:cubicBezTo>
                    <a:pt x="258" y="11"/>
                    <a:pt x="258" y="10"/>
                    <a:pt x="260" y="9"/>
                  </a:cubicBezTo>
                  <a:cubicBezTo>
                    <a:pt x="261" y="11"/>
                    <a:pt x="261" y="11"/>
                    <a:pt x="261" y="11"/>
                  </a:cubicBezTo>
                  <a:cubicBezTo>
                    <a:pt x="262" y="10"/>
                    <a:pt x="259" y="10"/>
                    <a:pt x="261" y="9"/>
                  </a:cubicBezTo>
                  <a:cubicBezTo>
                    <a:pt x="263" y="9"/>
                    <a:pt x="262" y="11"/>
                    <a:pt x="261" y="11"/>
                  </a:cubicBezTo>
                  <a:cubicBezTo>
                    <a:pt x="264" y="11"/>
                    <a:pt x="264" y="11"/>
                    <a:pt x="264" y="11"/>
                  </a:cubicBezTo>
                  <a:cubicBezTo>
                    <a:pt x="264" y="11"/>
                    <a:pt x="263" y="11"/>
                    <a:pt x="263" y="12"/>
                  </a:cubicBezTo>
                  <a:cubicBezTo>
                    <a:pt x="264" y="11"/>
                    <a:pt x="267" y="13"/>
                    <a:pt x="269" y="12"/>
                  </a:cubicBezTo>
                  <a:cubicBezTo>
                    <a:pt x="269" y="12"/>
                    <a:pt x="269" y="12"/>
                    <a:pt x="269" y="12"/>
                  </a:cubicBezTo>
                  <a:cubicBezTo>
                    <a:pt x="274" y="12"/>
                    <a:pt x="277" y="12"/>
                    <a:pt x="281" y="12"/>
                  </a:cubicBezTo>
                  <a:cubicBezTo>
                    <a:pt x="281" y="11"/>
                    <a:pt x="283" y="11"/>
                    <a:pt x="284" y="10"/>
                  </a:cubicBezTo>
                  <a:cubicBezTo>
                    <a:pt x="288" y="10"/>
                    <a:pt x="291" y="11"/>
                    <a:pt x="295" y="11"/>
                  </a:cubicBezTo>
                  <a:cubicBezTo>
                    <a:pt x="298" y="10"/>
                    <a:pt x="296" y="10"/>
                    <a:pt x="297" y="9"/>
                  </a:cubicBezTo>
                  <a:cubicBezTo>
                    <a:pt x="297" y="10"/>
                    <a:pt x="301" y="10"/>
                    <a:pt x="299" y="11"/>
                  </a:cubicBezTo>
                  <a:cubicBezTo>
                    <a:pt x="304" y="11"/>
                    <a:pt x="305" y="11"/>
                    <a:pt x="311" y="10"/>
                  </a:cubicBezTo>
                  <a:cubicBezTo>
                    <a:pt x="311" y="10"/>
                    <a:pt x="310" y="9"/>
                    <a:pt x="310" y="9"/>
                  </a:cubicBezTo>
                  <a:cubicBezTo>
                    <a:pt x="311" y="9"/>
                    <a:pt x="313" y="10"/>
                    <a:pt x="313" y="10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9" y="9"/>
                    <a:pt x="328" y="13"/>
                    <a:pt x="333" y="11"/>
                  </a:cubicBezTo>
                  <a:cubicBezTo>
                    <a:pt x="333" y="11"/>
                    <a:pt x="333" y="11"/>
                    <a:pt x="333" y="11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41" y="10"/>
                    <a:pt x="337" y="11"/>
                    <a:pt x="339" y="11"/>
                  </a:cubicBezTo>
                  <a:cubicBezTo>
                    <a:pt x="344" y="10"/>
                    <a:pt x="348" y="12"/>
                    <a:pt x="353" y="10"/>
                  </a:cubicBezTo>
                  <a:cubicBezTo>
                    <a:pt x="357" y="13"/>
                    <a:pt x="366" y="10"/>
                    <a:pt x="371" y="12"/>
                  </a:cubicBezTo>
                  <a:cubicBezTo>
                    <a:pt x="371" y="11"/>
                    <a:pt x="371" y="11"/>
                    <a:pt x="371" y="11"/>
                  </a:cubicBezTo>
                  <a:cubicBezTo>
                    <a:pt x="372" y="11"/>
                    <a:pt x="373" y="12"/>
                    <a:pt x="374" y="12"/>
                  </a:cubicBezTo>
                  <a:cubicBezTo>
                    <a:pt x="373" y="11"/>
                    <a:pt x="372" y="11"/>
                    <a:pt x="373" y="11"/>
                  </a:cubicBezTo>
                  <a:cubicBezTo>
                    <a:pt x="384" y="10"/>
                    <a:pt x="396" y="12"/>
                    <a:pt x="408" y="13"/>
                  </a:cubicBezTo>
                  <a:cubicBezTo>
                    <a:pt x="412" y="13"/>
                    <a:pt x="410" y="9"/>
                    <a:pt x="415" y="11"/>
                  </a:cubicBezTo>
                  <a:cubicBezTo>
                    <a:pt x="414" y="12"/>
                    <a:pt x="414" y="12"/>
                    <a:pt x="414" y="12"/>
                  </a:cubicBezTo>
                  <a:cubicBezTo>
                    <a:pt x="422" y="10"/>
                    <a:pt x="431" y="12"/>
                    <a:pt x="439" y="11"/>
                  </a:cubicBezTo>
                  <a:cubicBezTo>
                    <a:pt x="439" y="11"/>
                    <a:pt x="439" y="11"/>
                    <a:pt x="438" y="11"/>
                  </a:cubicBezTo>
                  <a:cubicBezTo>
                    <a:pt x="440" y="12"/>
                    <a:pt x="444" y="11"/>
                    <a:pt x="444" y="11"/>
                  </a:cubicBezTo>
                  <a:cubicBezTo>
                    <a:pt x="446" y="11"/>
                    <a:pt x="445" y="11"/>
                    <a:pt x="446" y="12"/>
                  </a:cubicBezTo>
                  <a:cubicBezTo>
                    <a:pt x="447" y="12"/>
                    <a:pt x="450" y="11"/>
                    <a:pt x="451" y="12"/>
                  </a:cubicBezTo>
                  <a:cubicBezTo>
                    <a:pt x="451" y="12"/>
                    <a:pt x="450" y="12"/>
                    <a:pt x="450" y="12"/>
                  </a:cubicBezTo>
                  <a:cubicBezTo>
                    <a:pt x="451" y="11"/>
                    <a:pt x="455" y="12"/>
                    <a:pt x="454" y="11"/>
                  </a:cubicBezTo>
                  <a:cubicBezTo>
                    <a:pt x="457" y="11"/>
                    <a:pt x="460" y="10"/>
                    <a:pt x="463" y="11"/>
                  </a:cubicBezTo>
                  <a:cubicBezTo>
                    <a:pt x="464" y="10"/>
                    <a:pt x="468" y="12"/>
                    <a:pt x="469" y="10"/>
                  </a:cubicBezTo>
                  <a:cubicBezTo>
                    <a:pt x="468" y="12"/>
                    <a:pt x="474" y="11"/>
                    <a:pt x="476" y="11"/>
                  </a:cubicBezTo>
                  <a:cubicBezTo>
                    <a:pt x="475" y="11"/>
                    <a:pt x="478" y="11"/>
                    <a:pt x="477" y="12"/>
                  </a:cubicBezTo>
                  <a:cubicBezTo>
                    <a:pt x="479" y="12"/>
                    <a:pt x="481" y="12"/>
                    <a:pt x="481" y="11"/>
                  </a:cubicBezTo>
                  <a:cubicBezTo>
                    <a:pt x="485" y="13"/>
                    <a:pt x="489" y="9"/>
                    <a:pt x="491" y="12"/>
                  </a:cubicBezTo>
                  <a:cubicBezTo>
                    <a:pt x="498" y="11"/>
                    <a:pt x="504" y="10"/>
                    <a:pt x="510" y="10"/>
                  </a:cubicBezTo>
                  <a:cubicBezTo>
                    <a:pt x="510" y="11"/>
                    <a:pt x="504" y="10"/>
                    <a:pt x="504" y="12"/>
                  </a:cubicBezTo>
                  <a:cubicBezTo>
                    <a:pt x="510" y="11"/>
                    <a:pt x="513" y="9"/>
                    <a:pt x="519" y="10"/>
                  </a:cubicBezTo>
                  <a:cubicBezTo>
                    <a:pt x="520" y="10"/>
                    <a:pt x="518" y="11"/>
                    <a:pt x="517" y="11"/>
                  </a:cubicBezTo>
                  <a:cubicBezTo>
                    <a:pt x="523" y="10"/>
                    <a:pt x="528" y="11"/>
                    <a:pt x="533" y="10"/>
                  </a:cubicBezTo>
                  <a:cubicBezTo>
                    <a:pt x="533" y="10"/>
                    <a:pt x="533" y="10"/>
                    <a:pt x="532" y="11"/>
                  </a:cubicBezTo>
                  <a:cubicBezTo>
                    <a:pt x="533" y="10"/>
                    <a:pt x="535" y="11"/>
                    <a:pt x="534" y="10"/>
                  </a:cubicBezTo>
                  <a:cubicBezTo>
                    <a:pt x="533" y="10"/>
                    <a:pt x="533" y="10"/>
                    <a:pt x="533" y="10"/>
                  </a:cubicBezTo>
                  <a:cubicBezTo>
                    <a:pt x="532" y="9"/>
                    <a:pt x="537" y="8"/>
                    <a:pt x="538" y="7"/>
                  </a:cubicBezTo>
                  <a:cubicBezTo>
                    <a:pt x="536" y="9"/>
                    <a:pt x="543" y="8"/>
                    <a:pt x="540" y="11"/>
                  </a:cubicBezTo>
                  <a:cubicBezTo>
                    <a:pt x="541" y="10"/>
                    <a:pt x="541" y="10"/>
                    <a:pt x="541" y="10"/>
                  </a:cubicBezTo>
                  <a:cubicBezTo>
                    <a:pt x="542" y="10"/>
                    <a:pt x="542" y="10"/>
                    <a:pt x="541" y="11"/>
                  </a:cubicBezTo>
                  <a:cubicBezTo>
                    <a:pt x="545" y="10"/>
                    <a:pt x="544" y="9"/>
                    <a:pt x="547" y="9"/>
                  </a:cubicBezTo>
                  <a:cubicBezTo>
                    <a:pt x="547" y="10"/>
                    <a:pt x="546" y="10"/>
                    <a:pt x="546" y="10"/>
                  </a:cubicBezTo>
                  <a:cubicBezTo>
                    <a:pt x="548" y="10"/>
                    <a:pt x="549" y="9"/>
                    <a:pt x="552" y="9"/>
                  </a:cubicBezTo>
                  <a:cubicBezTo>
                    <a:pt x="552" y="9"/>
                    <a:pt x="552" y="10"/>
                    <a:pt x="551" y="10"/>
                  </a:cubicBezTo>
                  <a:cubicBezTo>
                    <a:pt x="556" y="10"/>
                    <a:pt x="559" y="8"/>
                    <a:pt x="565" y="8"/>
                  </a:cubicBezTo>
                  <a:cubicBezTo>
                    <a:pt x="563" y="10"/>
                    <a:pt x="566" y="9"/>
                    <a:pt x="567" y="10"/>
                  </a:cubicBezTo>
                  <a:cubicBezTo>
                    <a:pt x="569" y="10"/>
                    <a:pt x="569" y="10"/>
                    <a:pt x="569" y="10"/>
                  </a:cubicBezTo>
                  <a:cubicBezTo>
                    <a:pt x="568" y="9"/>
                    <a:pt x="568" y="9"/>
                    <a:pt x="568" y="9"/>
                  </a:cubicBezTo>
                  <a:cubicBezTo>
                    <a:pt x="571" y="9"/>
                    <a:pt x="573" y="8"/>
                    <a:pt x="575" y="9"/>
                  </a:cubicBezTo>
                  <a:cubicBezTo>
                    <a:pt x="573" y="9"/>
                    <a:pt x="573" y="9"/>
                    <a:pt x="573" y="9"/>
                  </a:cubicBezTo>
                  <a:cubicBezTo>
                    <a:pt x="578" y="9"/>
                    <a:pt x="578" y="9"/>
                    <a:pt x="578" y="9"/>
                  </a:cubicBezTo>
                  <a:cubicBezTo>
                    <a:pt x="575" y="8"/>
                    <a:pt x="575" y="8"/>
                    <a:pt x="575" y="8"/>
                  </a:cubicBezTo>
                  <a:cubicBezTo>
                    <a:pt x="577" y="8"/>
                    <a:pt x="575" y="7"/>
                    <a:pt x="578" y="7"/>
                  </a:cubicBezTo>
                  <a:cubicBezTo>
                    <a:pt x="577" y="7"/>
                    <a:pt x="580" y="7"/>
                    <a:pt x="582" y="8"/>
                  </a:cubicBezTo>
                  <a:cubicBezTo>
                    <a:pt x="582" y="8"/>
                    <a:pt x="582" y="8"/>
                    <a:pt x="582" y="8"/>
                  </a:cubicBezTo>
                  <a:cubicBezTo>
                    <a:pt x="583" y="7"/>
                    <a:pt x="584" y="7"/>
                    <a:pt x="586" y="7"/>
                  </a:cubicBezTo>
                  <a:cubicBezTo>
                    <a:pt x="586" y="8"/>
                    <a:pt x="586" y="9"/>
                    <a:pt x="586" y="9"/>
                  </a:cubicBezTo>
                  <a:cubicBezTo>
                    <a:pt x="587" y="8"/>
                    <a:pt x="592" y="9"/>
                    <a:pt x="593" y="8"/>
                  </a:cubicBezTo>
                  <a:cubicBezTo>
                    <a:pt x="593" y="8"/>
                    <a:pt x="592" y="9"/>
                    <a:pt x="593" y="9"/>
                  </a:cubicBezTo>
                  <a:cubicBezTo>
                    <a:pt x="594" y="8"/>
                    <a:pt x="594" y="8"/>
                    <a:pt x="594" y="8"/>
                  </a:cubicBezTo>
                  <a:cubicBezTo>
                    <a:pt x="595" y="8"/>
                    <a:pt x="595" y="8"/>
                    <a:pt x="595" y="9"/>
                  </a:cubicBezTo>
                  <a:cubicBezTo>
                    <a:pt x="598" y="9"/>
                    <a:pt x="594" y="7"/>
                    <a:pt x="598" y="8"/>
                  </a:cubicBezTo>
                  <a:cubicBezTo>
                    <a:pt x="597" y="8"/>
                    <a:pt x="598" y="8"/>
                    <a:pt x="597" y="8"/>
                  </a:cubicBezTo>
                  <a:cubicBezTo>
                    <a:pt x="601" y="9"/>
                    <a:pt x="605" y="8"/>
                    <a:pt x="608" y="8"/>
                  </a:cubicBezTo>
                  <a:cubicBezTo>
                    <a:pt x="609" y="10"/>
                    <a:pt x="605" y="8"/>
                    <a:pt x="606" y="10"/>
                  </a:cubicBezTo>
                  <a:cubicBezTo>
                    <a:pt x="612" y="9"/>
                    <a:pt x="617" y="8"/>
                    <a:pt x="623" y="8"/>
                  </a:cubicBezTo>
                  <a:cubicBezTo>
                    <a:pt x="622" y="8"/>
                    <a:pt x="622" y="8"/>
                    <a:pt x="622" y="8"/>
                  </a:cubicBezTo>
                  <a:cubicBezTo>
                    <a:pt x="622" y="6"/>
                    <a:pt x="625" y="9"/>
                    <a:pt x="628" y="8"/>
                  </a:cubicBezTo>
                  <a:cubicBezTo>
                    <a:pt x="627" y="8"/>
                    <a:pt x="627" y="9"/>
                    <a:pt x="627" y="9"/>
                  </a:cubicBezTo>
                  <a:cubicBezTo>
                    <a:pt x="631" y="9"/>
                    <a:pt x="635" y="9"/>
                    <a:pt x="640" y="8"/>
                  </a:cubicBezTo>
                  <a:cubicBezTo>
                    <a:pt x="639" y="8"/>
                    <a:pt x="639" y="8"/>
                    <a:pt x="639" y="8"/>
                  </a:cubicBezTo>
                  <a:cubicBezTo>
                    <a:pt x="641" y="9"/>
                    <a:pt x="645" y="9"/>
                    <a:pt x="647" y="9"/>
                  </a:cubicBezTo>
                  <a:cubicBezTo>
                    <a:pt x="648" y="8"/>
                    <a:pt x="649" y="9"/>
                    <a:pt x="648" y="8"/>
                  </a:cubicBezTo>
                  <a:cubicBezTo>
                    <a:pt x="655" y="11"/>
                    <a:pt x="662" y="6"/>
                    <a:pt x="668" y="9"/>
                  </a:cubicBezTo>
                  <a:cubicBezTo>
                    <a:pt x="667" y="9"/>
                    <a:pt x="666" y="9"/>
                    <a:pt x="666" y="9"/>
                  </a:cubicBezTo>
                  <a:cubicBezTo>
                    <a:pt x="672" y="9"/>
                    <a:pt x="672" y="9"/>
                    <a:pt x="672" y="9"/>
                  </a:cubicBezTo>
                  <a:cubicBezTo>
                    <a:pt x="671" y="8"/>
                    <a:pt x="671" y="8"/>
                    <a:pt x="670" y="7"/>
                  </a:cubicBezTo>
                  <a:cubicBezTo>
                    <a:pt x="671" y="7"/>
                    <a:pt x="672" y="6"/>
                    <a:pt x="673" y="6"/>
                  </a:cubicBezTo>
                  <a:cubicBezTo>
                    <a:pt x="671" y="7"/>
                    <a:pt x="673" y="8"/>
                    <a:pt x="674" y="8"/>
                  </a:cubicBezTo>
                  <a:cubicBezTo>
                    <a:pt x="674" y="8"/>
                    <a:pt x="675" y="8"/>
                    <a:pt x="675" y="8"/>
                  </a:cubicBezTo>
                  <a:cubicBezTo>
                    <a:pt x="677" y="9"/>
                    <a:pt x="675" y="6"/>
                    <a:pt x="679" y="7"/>
                  </a:cubicBezTo>
                  <a:cubicBezTo>
                    <a:pt x="679" y="7"/>
                    <a:pt x="679" y="7"/>
                    <a:pt x="679" y="7"/>
                  </a:cubicBezTo>
                  <a:cubicBezTo>
                    <a:pt x="680" y="7"/>
                    <a:pt x="681" y="6"/>
                    <a:pt x="683" y="7"/>
                  </a:cubicBezTo>
                  <a:cubicBezTo>
                    <a:pt x="683" y="8"/>
                    <a:pt x="681" y="7"/>
                    <a:pt x="681" y="8"/>
                  </a:cubicBezTo>
                  <a:cubicBezTo>
                    <a:pt x="683" y="8"/>
                    <a:pt x="685" y="6"/>
                    <a:pt x="687" y="7"/>
                  </a:cubicBezTo>
                  <a:cubicBezTo>
                    <a:pt x="686" y="7"/>
                    <a:pt x="685" y="7"/>
                    <a:pt x="684" y="8"/>
                  </a:cubicBezTo>
                  <a:cubicBezTo>
                    <a:pt x="686" y="9"/>
                    <a:pt x="686" y="8"/>
                    <a:pt x="688" y="9"/>
                  </a:cubicBezTo>
                  <a:cubicBezTo>
                    <a:pt x="688" y="9"/>
                    <a:pt x="688" y="9"/>
                    <a:pt x="688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3" y="6"/>
                    <a:pt x="696" y="8"/>
                    <a:pt x="700" y="7"/>
                  </a:cubicBezTo>
                  <a:cubicBezTo>
                    <a:pt x="696" y="8"/>
                    <a:pt x="699" y="8"/>
                    <a:pt x="699" y="9"/>
                  </a:cubicBezTo>
                  <a:cubicBezTo>
                    <a:pt x="700" y="9"/>
                    <a:pt x="701" y="9"/>
                    <a:pt x="701" y="10"/>
                  </a:cubicBezTo>
                  <a:cubicBezTo>
                    <a:pt x="702" y="9"/>
                    <a:pt x="703" y="11"/>
                    <a:pt x="706" y="9"/>
                  </a:cubicBezTo>
                  <a:cubicBezTo>
                    <a:pt x="706" y="10"/>
                    <a:pt x="708" y="9"/>
                    <a:pt x="707" y="10"/>
                  </a:cubicBezTo>
                  <a:cubicBezTo>
                    <a:pt x="709" y="10"/>
                    <a:pt x="707" y="9"/>
                    <a:pt x="707" y="9"/>
                  </a:cubicBezTo>
                  <a:cubicBezTo>
                    <a:pt x="710" y="8"/>
                    <a:pt x="715" y="11"/>
                    <a:pt x="720" y="9"/>
                  </a:cubicBezTo>
                  <a:cubicBezTo>
                    <a:pt x="724" y="8"/>
                    <a:pt x="725" y="7"/>
                    <a:pt x="729" y="6"/>
                  </a:cubicBezTo>
                  <a:cubicBezTo>
                    <a:pt x="730" y="7"/>
                    <a:pt x="728" y="7"/>
                    <a:pt x="728" y="7"/>
                  </a:cubicBezTo>
                  <a:cubicBezTo>
                    <a:pt x="730" y="8"/>
                    <a:pt x="731" y="8"/>
                    <a:pt x="733" y="7"/>
                  </a:cubicBezTo>
                  <a:cubicBezTo>
                    <a:pt x="733" y="8"/>
                    <a:pt x="733" y="8"/>
                    <a:pt x="734" y="9"/>
                  </a:cubicBezTo>
                  <a:cubicBezTo>
                    <a:pt x="735" y="8"/>
                    <a:pt x="735" y="7"/>
                    <a:pt x="737" y="8"/>
                  </a:cubicBezTo>
                  <a:cubicBezTo>
                    <a:pt x="737" y="8"/>
                    <a:pt x="736" y="9"/>
                    <a:pt x="735" y="9"/>
                  </a:cubicBezTo>
                  <a:cubicBezTo>
                    <a:pt x="737" y="9"/>
                    <a:pt x="739" y="8"/>
                    <a:pt x="741" y="8"/>
                  </a:cubicBezTo>
                  <a:cubicBezTo>
                    <a:pt x="742" y="9"/>
                    <a:pt x="740" y="9"/>
                    <a:pt x="739" y="9"/>
                  </a:cubicBezTo>
                  <a:cubicBezTo>
                    <a:pt x="742" y="9"/>
                    <a:pt x="745" y="9"/>
                    <a:pt x="746" y="8"/>
                  </a:cubicBezTo>
                  <a:cubicBezTo>
                    <a:pt x="744" y="7"/>
                    <a:pt x="744" y="7"/>
                    <a:pt x="744" y="7"/>
                  </a:cubicBezTo>
                  <a:cubicBezTo>
                    <a:pt x="745" y="7"/>
                    <a:pt x="745" y="8"/>
                    <a:pt x="744" y="8"/>
                  </a:cubicBezTo>
                  <a:cubicBezTo>
                    <a:pt x="742" y="9"/>
                    <a:pt x="741" y="8"/>
                    <a:pt x="741" y="8"/>
                  </a:cubicBezTo>
                  <a:cubicBezTo>
                    <a:pt x="743" y="7"/>
                    <a:pt x="743" y="7"/>
                    <a:pt x="743" y="7"/>
                  </a:cubicBezTo>
                  <a:cubicBezTo>
                    <a:pt x="741" y="5"/>
                    <a:pt x="737" y="8"/>
                    <a:pt x="734" y="8"/>
                  </a:cubicBezTo>
                  <a:cubicBezTo>
                    <a:pt x="735" y="6"/>
                    <a:pt x="735" y="6"/>
                    <a:pt x="735" y="6"/>
                  </a:cubicBezTo>
                  <a:cubicBezTo>
                    <a:pt x="733" y="7"/>
                    <a:pt x="733" y="7"/>
                    <a:pt x="733" y="7"/>
                  </a:cubicBezTo>
                  <a:cubicBezTo>
                    <a:pt x="732" y="7"/>
                    <a:pt x="732" y="6"/>
                    <a:pt x="733" y="6"/>
                  </a:cubicBezTo>
                  <a:cubicBezTo>
                    <a:pt x="731" y="5"/>
                    <a:pt x="731" y="6"/>
                    <a:pt x="729" y="5"/>
                  </a:cubicBezTo>
                  <a:cubicBezTo>
                    <a:pt x="729" y="5"/>
                    <a:pt x="729" y="5"/>
                    <a:pt x="729" y="5"/>
                  </a:cubicBezTo>
                  <a:cubicBezTo>
                    <a:pt x="728" y="6"/>
                    <a:pt x="728" y="6"/>
                    <a:pt x="728" y="6"/>
                  </a:cubicBezTo>
                  <a:cubicBezTo>
                    <a:pt x="728" y="5"/>
                    <a:pt x="727" y="4"/>
                    <a:pt x="728" y="5"/>
                  </a:cubicBezTo>
                  <a:cubicBezTo>
                    <a:pt x="725" y="4"/>
                    <a:pt x="723" y="6"/>
                    <a:pt x="721" y="5"/>
                  </a:cubicBezTo>
                  <a:cubicBezTo>
                    <a:pt x="722" y="5"/>
                    <a:pt x="722" y="5"/>
                    <a:pt x="722" y="5"/>
                  </a:cubicBezTo>
                  <a:cubicBezTo>
                    <a:pt x="717" y="5"/>
                    <a:pt x="721" y="6"/>
                    <a:pt x="718" y="7"/>
                  </a:cubicBezTo>
                  <a:cubicBezTo>
                    <a:pt x="715" y="4"/>
                    <a:pt x="715" y="4"/>
                    <a:pt x="715" y="4"/>
                  </a:cubicBezTo>
                  <a:cubicBezTo>
                    <a:pt x="715" y="5"/>
                    <a:pt x="715" y="5"/>
                    <a:pt x="715" y="5"/>
                  </a:cubicBezTo>
                  <a:cubicBezTo>
                    <a:pt x="714" y="5"/>
                    <a:pt x="713" y="5"/>
                    <a:pt x="713" y="5"/>
                  </a:cubicBezTo>
                  <a:cubicBezTo>
                    <a:pt x="711" y="6"/>
                    <a:pt x="714" y="5"/>
                    <a:pt x="712" y="6"/>
                  </a:cubicBezTo>
                  <a:cubicBezTo>
                    <a:pt x="710" y="5"/>
                    <a:pt x="706" y="7"/>
                    <a:pt x="705" y="5"/>
                  </a:cubicBezTo>
                  <a:cubicBezTo>
                    <a:pt x="704" y="6"/>
                    <a:pt x="708" y="5"/>
                    <a:pt x="705" y="6"/>
                  </a:cubicBezTo>
                  <a:cubicBezTo>
                    <a:pt x="704" y="4"/>
                    <a:pt x="702" y="6"/>
                    <a:pt x="700" y="5"/>
                  </a:cubicBezTo>
                  <a:cubicBezTo>
                    <a:pt x="700" y="4"/>
                    <a:pt x="703" y="5"/>
                    <a:pt x="700" y="4"/>
                  </a:cubicBezTo>
                  <a:cubicBezTo>
                    <a:pt x="699" y="6"/>
                    <a:pt x="696" y="4"/>
                    <a:pt x="694" y="4"/>
                  </a:cubicBezTo>
                  <a:cubicBezTo>
                    <a:pt x="694" y="5"/>
                    <a:pt x="690" y="4"/>
                    <a:pt x="687" y="5"/>
                  </a:cubicBezTo>
                  <a:cubicBezTo>
                    <a:pt x="687" y="4"/>
                    <a:pt x="681" y="4"/>
                    <a:pt x="678" y="4"/>
                  </a:cubicBezTo>
                  <a:cubicBezTo>
                    <a:pt x="678" y="3"/>
                    <a:pt x="678" y="3"/>
                    <a:pt x="678" y="3"/>
                  </a:cubicBezTo>
                  <a:cubicBezTo>
                    <a:pt x="678" y="5"/>
                    <a:pt x="675" y="5"/>
                    <a:pt x="672" y="5"/>
                  </a:cubicBezTo>
                  <a:cubicBezTo>
                    <a:pt x="672" y="4"/>
                    <a:pt x="673" y="4"/>
                    <a:pt x="674" y="3"/>
                  </a:cubicBezTo>
                  <a:cubicBezTo>
                    <a:pt x="672" y="3"/>
                    <a:pt x="672" y="3"/>
                    <a:pt x="672" y="3"/>
                  </a:cubicBezTo>
                  <a:cubicBezTo>
                    <a:pt x="671" y="4"/>
                    <a:pt x="671" y="4"/>
                    <a:pt x="669" y="4"/>
                  </a:cubicBezTo>
                  <a:cubicBezTo>
                    <a:pt x="670" y="3"/>
                    <a:pt x="670" y="3"/>
                    <a:pt x="670" y="3"/>
                  </a:cubicBezTo>
                  <a:cubicBezTo>
                    <a:pt x="667" y="3"/>
                    <a:pt x="664" y="4"/>
                    <a:pt x="661" y="4"/>
                  </a:cubicBezTo>
                  <a:cubicBezTo>
                    <a:pt x="661" y="5"/>
                    <a:pt x="664" y="6"/>
                    <a:pt x="660" y="7"/>
                  </a:cubicBezTo>
                  <a:cubicBezTo>
                    <a:pt x="660" y="7"/>
                    <a:pt x="660" y="6"/>
                    <a:pt x="661" y="5"/>
                  </a:cubicBezTo>
                  <a:cubicBezTo>
                    <a:pt x="660" y="6"/>
                    <a:pt x="660" y="6"/>
                    <a:pt x="659" y="6"/>
                  </a:cubicBezTo>
                  <a:cubicBezTo>
                    <a:pt x="660" y="5"/>
                    <a:pt x="660" y="5"/>
                    <a:pt x="660" y="5"/>
                  </a:cubicBezTo>
                  <a:cubicBezTo>
                    <a:pt x="659" y="4"/>
                    <a:pt x="660" y="6"/>
                    <a:pt x="658" y="5"/>
                  </a:cubicBezTo>
                  <a:cubicBezTo>
                    <a:pt x="658" y="5"/>
                    <a:pt x="657" y="5"/>
                    <a:pt x="657" y="4"/>
                  </a:cubicBezTo>
                  <a:cubicBezTo>
                    <a:pt x="658" y="4"/>
                    <a:pt x="659" y="5"/>
                    <a:pt x="659" y="4"/>
                  </a:cubicBezTo>
                  <a:cubicBezTo>
                    <a:pt x="658" y="4"/>
                    <a:pt x="656" y="4"/>
                    <a:pt x="655" y="3"/>
                  </a:cubicBezTo>
                  <a:cubicBezTo>
                    <a:pt x="655" y="3"/>
                    <a:pt x="655" y="4"/>
                    <a:pt x="654" y="4"/>
                  </a:cubicBezTo>
                  <a:cubicBezTo>
                    <a:pt x="652" y="4"/>
                    <a:pt x="653" y="3"/>
                    <a:pt x="652" y="3"/>
                  </a:cubicBezTo>
                  <a:cubicBezTo>
                    <a:pt x="651" y="3"/>
                    <a:pt x="649" y="3"/>
                    <a:pt x="649" y="4"/>
                  </a:cubicBezTo>
                  <a:cubicBezTo>
                    <a:pt x="648" y="4"/>
                    <a:pt x="648" y="3"/>
                    <a:pt x="648" y="3"/>
                  </a:cubicBezTo>
                  <a:cubicBezTo>
                    <a:pt x="647" y="4"/>
                    <a:pt x="641" y="3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38" y="6"/>
                    <a:pt x="633" y="4"/>
                    <a:pt x="629" y="5"/>
                  </a:cubicBezTo>
                  <a:cubicBezTo>
                    <a:pt x="629" y="4"/>
                    <a:pt x="629" y="4"/>
                    <a:pt x="629" y="4"/>
                  </a:cubicBezTo>
                  <a:cubicBezTo>
                    <a:pt x="626" y="5"/>
                    <a:pt x="623" y="4"/>
                    <a:pt x="621" y="5"/>
                  </a:cubicBezTo>
                  <a:cubicBezTo>
                    <a:pt x="620" y="5"/>
                    <a:pt x="619" y="5"/>
                    <a:pt x="619" y="4"/>
                  </a:cubicBezTo>
                  <a:cubicBezTo>
                    <a:pt x="617" y="4"/>
                    <a:pt x="617" y="5"/>
                    <a:pt x="614" y="4"/>
                  </a:cubicBezTo>
                  <a:cubicBezTo>
                    <a:pt x="616" y="3"/>
                    <a:pt x="613" y="4"/>
                    <a:pt x="616" y="4"/>
                  </a:cubicBezTo>
                  <a:cubicBezTo>
                    <a:pt x="613" y="3"/>
                    <a:pt x="612" y="3"/>
                    <a:pt x="610" y="4"/>
                  </a:cubicBezTo>
                  <a:cubicBezTo>
                    <a:pt x="611" y="3"/>
                    <a:pt x="607" y="2"/>
                    <a:pt x="606" y="3"/>
                  </a:cubicBezTo>
                  <a:cubicBezTo>
                    <a:pt x="608" y="3"/>
                    <a:pt x="608" y="3"/>
                    <a:pt x="608" y="3"/>
                  </a:cubicBezTo>
                  <a:cubicBezTo>
                    <a:pt x="607" y="4"/>
                    <a:pt x="605" y="4"/>
                    <a:pt x="604" y="3"/>
                  </a:cubicBezTo>
                  <a:cubicBezTo>
                    <a:pt x="605" y="2"/>
                    <a:pt x="605" y="2"/>
                    <a:pt x="605" y="2"/>
                  </a:cubicBezTo>
                  <a:cubicBezTo>
                    <a:pt x="599" y="1"/>
                    <a:pt x="595" y="5"/>
                    <a:pt x="590" y="2"/>
                  </a:cubicBezTo>
                  <a:cubicBezTo>
                    <a:pt x="589" y="3"/>
                    <a:pt x="593" y="3"/>
                    <a:pt x="592" y="4"/>
                  </a:cubicBezTo>
                  <a:cubicBezTo>
                    <a:pt x="589" y="4"/>
                    <a:pt x="587" y="2"/>
                    <a:pt x="586" y="2"/>
                  </a:cubicBezTo>
                  <a:cubicBezTo>
                    <a:pt x="582" y="1"/>
                    <a:pt x="583" y="4"/>
                    <a:pt x="579" y="3"/>
                  </a:cubicBezTo>
                  <a:cubicBezTo>
                    <a:pt x="579" y="4"/>
                    <a:pt x="580" y="5"/>
                    <a:pt x="577" y="5"/>
                  </a:cubicBezTo>
                  <a:cubicBezTo>
                    <a:pt x="575" y="5"/>
                    <a:pt x="574" y="3"/>
                    <a:pt x="576" y="3"/>
                  </a:cubicBezTo>
                  <a:cubicBezTo>
                    <a:pt x="576" y="3"/>
                    <a:pt x="577" y="3"/>
                    <a:pt x="576" y="3"/>
                  </a:cubicBezTo>
                  <a:cubicBezTo>
                    <a:pt x="577" y="3"/>
                    <a:pt x="578" y="3"/>
                    <a:pt x="577" y="2"/>
                  </a:cubicBezTo>
                  <a:cubicBezTo>
                    <a:pt x="577" y="3"/>
                    <a:pt x="577" y="3"/>
                    <a:pt x="577" y="3"/>
                  </a:cubicBezTo>
                  <a:cubicBezTo>
                    <a:pt x="576" y="2"/>
                    <a:pt x="572" y="3"/>
                    <a:pt x="573" y="2"/>
                  </a:cubicBezTo>
                  <a:cubicBezTo>
                    <a:pt x="571" y="2"/>
                    <a:pt x="572" y="3"/>
                    <a:pt x="574" y="3"/>
                  </a:cubicBezTo>
                  <a:cubicBezTo>
                    <a:pt x="570" y="2"/>
                    <a:pt x="568" y="3"/>
                    <a:pt x="565" y="2"/>
                  </a:cubicBezTo>
                  <a:cubicBezTo>
                    <a:pt x="566" y="3"/>
                    <a:pt x="566" y="3"/>
                    <a:pt x="566" y="3"/>
                  </a:cubicBezTo>
                  <a:cubicBezTo>
                    <a:pt x="561" y="2"/>
                    <a:pt x="563" y="4"/>
                    <a:pt x="560" y="4"/>
                  </a:cubicBezTo>
                  <a:cubicBezTo>
                    <a:pt x="558" y="3"/>
                    <a:pt x="561" y="2"/>
                    <a:pt x="557" y="3"/>
                  </a:cubicBezTo>
                  <a:cubicBezTo>
                    <a:pt x="555" y="3"/>
                    <a:pt x="557" y="2"/>
                    <a:pt x="558" y="1"/>
                  </a:cubicBezTo>
                  <a:cubicBezTo>
                    <a:pt x="555" y="2"/>
                    <a:pt x="552" y="1"/>
                    <a:pt x="550" y="1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0" y="0"/>
                    <a:pt x="549" y="0"/>
                  </a:cubicBezTo>
                  <a:cubicBezTo>
                    <a:pt x="550" y="1"/>
                    <a:pt x="550" y="1"/>
                    <a:pt x="550" y="1"/>
                  </a:cubicBezTo>
                  <a:cubicBezTo>
                    <a:pt x="549" y="1"/>
                    <a:pt x="548" y="1"/>
                    <a:pt x="548" y="1"/>
                  </a:cubicBezTo>
                  <a:cubicBezTo>
                    <a:pt x="547" y="1"/>
                    <a:pt x="549" y="2"/>
                    <a:pt x="547" y="3"/>
                  </a:cubicBezTo>
                  <a:cubicBezTo>
                    <a:pt x="546" y="3"/>
                    <a:pt x="543" y="4"/>
                    <a:pt x="543" y="3"/>
                  </a:cubicBezTo>
                  <a:cubicBezTo>
                    <a:pt x="547" y="3"/>
                    <a:pt x="542" y="1"/>
                    <a:pt x="546" y="1"/>
                  </a:cubicBezTo>
                  <a:cubicBezTo>
                    <a:pt x="545" y="1"/>
                    <a:pt x="544" y="1"/>
                    <a:pt x="543" y="1"/>
                  </a:cubicBezTo>
                  <a:cubicBezTo>
                    <a:pt x="543" y="1"/>
                    <a:pt x="543" y="1"/>
                    <a:pt x="544" y="1"/>
                  </a:cubicBezTo>
                  <a:cubicBezTo>
                    <a:pt x="540" y="0"/>
                    <a:pt x="542" y="2"/>
                    <a:pt x="538" y="2"/>
                  </a:cubicBezTo>
                  <a:cubicBezTo>
                    <a:pt x="538" y="1"/>
                    <a:pt x="537" y="1"/>
                    <a:pt x="536" y="1"/>
                  </a:cubicBezTo>
                  <a:cubicBezTo>
                    <a:pt x="538" y="1"/>
                    <a:pt x="537" y="2"/>
                    <a:pt x="536" y="3"/>
                  </a:cubicBezTo>
                  <a:cubicBezTo>
                    <a:pt x="533" y="2"/>
                    <a:pt x="533" y="3"/>
                    <a:pt x="531" y="3"/>
                  </a:cubicBezTo>
                  <a:cubicBezTo>
                    <a:pt x="533" y="3"/>
                    <a:pt x="533" y="3"/>
                    <a:pt x="533" y="3"/>
                  </a:cubicBezTo>
                  <a:cubicBezTo>
                    <a:pt x="532" y="4"/>
                    <a:pt x="531" y="4"/>
                    <a:pt x="529" y="4"/>
                  </a:cubicBezTo>
                  <a:cubicBezTo>
                    <a:pt x="529" y="4"/>
                    <a:pt x="531" y="4"/>
                    <a:pt x="530" y="3"/>
                  </a:cubicBezTo>
                  <a:cubicBezTo>
                    <a:pt x="528" y="5"/>
                    <a:pt x="526" y="2"/>
                    <a:pt x="523" y="3"/>
                  </a:cubicBezTo>
                  <a:cubicBezTo>
                    <a:pt x="522" y="3"/>
                    <a:pt x="523" y="2"/>
                    <a:pt x="522" y="1"/>
                  </a:cubicBezTo>
                  <a:cubicBezTo>
                    <a:pt x="519" y="2"/>
                    <a:pt x="519" y="0"/>
                    <a:pt x="515" y="1"/>
                  </a:cubicBezTo>
                  <a:cubicBezTo>
                    <a:pt x="516" y="2"/>
                    <a:pt x="516" y="2"/>
                    <a:pt x="514" y="3"/>
                  </a:cubicBezTo>
                  <a:cubicBezTo>
                    <a:pt x="519" y="2"/>
                    <a:pt x="519" y="2"/>
                    <a:pt x="519" y="2"/>
                  </a:cubicBezTo>
                  <a:cubicBezTo>
                    <a:pt x="516" y="4"/>
                    <a:pt x="516" y="4"/>
                    <a:pt x="516" y="4"/>
                  </a:cubicBezTo>
                  <a:cubicBezTo>
                    <a:pt x="518" y="4"/>
                    <a:pt x="519" y="3"/>
                    <a:pt x="520" y="3"/>
                  </a:cubicBezTo>
                  <a:cubicBezTo>
                    <a:pt x="519" y="4"/>
                    <a:pt x="519" y="4"/>
                    <a:pt x="520" y="4"/>
                  </a:cubicBezTo>
                  <a:cubicBezTo>
                    <a:pt x="517" y="3"/>
                    <a:pt x="515" y="5"/>
                    <a:pt x="513" y="4"/>
                  </a:cubicBezTo>
                  <a:cubicBezTo>
                    <a:pt x="513" y="2"/>
                    <a:pt x="513" y="2"/>
                    <a:pt x="513" y="2"/>
                  </a:cubicBezTo>
                  <a:cubicBezTo>
                    <a:pt x="509" y="1"/>
                    <a:pt x="506" y="3"/>
                    <a:pt x="501" y="3"/>
                  </a:cubicBezTo>
                  <a:cubicBezTo>
                    <a:pt x="503" y="3"/>
                    <a:pt x="503" y="3"/>
                    <a:pt x="503" y="3"/>
                  </a:cubicBezTo>
                  <a:cubicBezTo>
                    <a:pt x="502" y="4"/>
                    <a:pt x="500" y="3"/>
                    <a:pt x="498" y="3"/>
                  </a:cubicBezTo>
                  <a:cubicBezTo>
                    <a:pt x="498" y="3"/>
                    <a:pt x="497" y="2"/>
                    <a:pt x="496" y="2"/>
                  </a:cubicBezTo>
                  <a:cubicBezTo>
                    <a:pt x="496" y="2"/>
                    <a:pt x="493" y="2"/>
                    <a:pt x="492" y="3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86" y="2"/>
                    <a:pt x="485" y="5"/>
                    <a:pt x="482" y="4"/>
                  </a:cubicBezTo>
                  <a:cubicBezTo>
                    <a:pt x="483" y="4"/>
                    <a:pt x="481" y="3"/>
                    <a:pt x="484" y="2"/>
                  </a:cubicBezTo>
                  <a:cubicBezTo>
                    <a:pt x="482" y="2"/>
                    <a:pt x="481" y="2"/>
                    <a:pt x="481" y="3"/>
                  </a:cubicBezTo>
                  <a:cubicBezTo>
                    <a:pt x="480" y="2"/>
                    <a:pt x="477" y="4"/>
                    <a:pt x="476" y="3"/>
                  </a:cubicBezTo>
                  <a:cubicBezTo>
                    <a:pt x="476" y="3"/>
                    <a:pt x="476" y="4"/>
                    <a:pt x="474" y="4"/>
                  </a:cubicBezTo>
                  <a:cubicBezTo>
                    <a:pt x="474" y="4"/>
                    <a:pt x="474" y="4"/>
                    <a:pt x="474" y="4"/>
                  </a:cubicBezTo>
                  <a:cubicBezTo>
                    <a:pt x="474" y="4"/>
                    <a:pt x="472" y="4"/>
                    <a:pt x="473" y="5"/>
                  </a:cubicBezTo>
                  <a:cubicBezTo>
                    <a:pt x="469" y="3"/>
                    <a:pt x="462" y="5"/>
                    <a:pt x="458" y="3"/>
                  </a:cubicBezTo>
                  <a:cubicBezTo>
                    <a:pt x="456" y="3"/>
                    <a:pt x="452" y="4"/>
                    <a:pt x="450" y="4"/>
                  </a:cubicBezTo>
                  <a:cubicBezTo>
                    <a:pt x="450" y="4"/>
                    <a:pt x="450" y="3"/>
                    <a:pt x="450" y="3"/>
                  </a:cubicBezTo>
                  <a:cubicBezTo>
                    <a:pt x="447" y="3"/>
                    <a:pt x="448" y="6"/>
                    <a:pt x="444" y="5"/>
                  </a:cubicBezTo>
                  <a:cubicBezTo>
                    <a:pt x="442" y="4"/>
                    <a:pt x="446" y="4"/>
                    <a:pt x="445" y="4"/>
                  </a:cubicBezTo>
                  <a:cubicBezTo>
                    <a:pt x="444" y="1"/>
                    <a:pt x="440" y="4"/>
                    <a:pt x="437" y="3"/>
                  </a:cubicBezTo>
                  <a:cubicBezTo>
                    <a:pt x="438" y="2"/>
                    <a:pt x="438" y="2"/>
                    <a:pt x="438" y="2"/>
                  </a:cubicBezTo>
                  <a:cubicBezTo>
                    <a:pt x="436" y="2"/>
                    <a:pt x="433" y="3"/>
                    <a:pt x="430" y="3"/>
                  </a:cubicBezTo>
                  <a:cubicBezTo>
                    <a:pt x="430" y="3"/>
                    <a:pt x="430" y="3"/>
                    <a:pt x="430" y="3"/>
                  </a:cubicBezTo>
                  <a:cubicBezTo>
                    <a:pt x="427" y="4"/>
                    <a:pt x="423" y="5"/>
                    <a:pt x="420" y="5"/>
                  </a:cubicBezTo>
                  <a:cubicBezTo>
                    <a:pt x="421" y="4"/>
                    <a:pt x="421" y="4"/>
                    <a:pt x="420" y="3"/>
                  </a:cubicBezTo>
                  <a:cubicBezTo>
                    <a:pt x="419" y="4"/>
                    <a:pt x="421" y="5"/>
                    <a:pt x="418" y="5"/>
                  </a:cubicBezTo>
                  <a:cubicBezTo>
                    <a:pt x="417" y="5"/>
                    <a:pt x="415" y="4"/>
                    <a:pt x="415" y="3"/>
                  </a:cubicBezTo>
                  <a:cubicBezTo>
                    <a:pt x="417" y="3"/>
                    <a:pt x="417" y="3"/>
                    <a:pt x="417" y="3"/>
                  </a:cubicBezTo>
                  <a:cubicBezTo>
                    <a:pt x="416" y="2"/>
                    <a:pt x="414" y="3"/>
                    <a:pt x="412" y="3"/>
                  </a:cubicBezTo>
                  <a:cubicBezTo>
                    <a:pt x="413" y="2"/>
                    <a:pt x="413" y="2"/>
                    <a:pt x="413" y="2"/>
                  </a:cubicBezTo>
                  <a:cubicBezTo>
                    <a:pt x="408" y="3"/>
                    <a:pt x="408" y="4"/>
                    <a:pt x="404" y="4"/>
                  </a:cubicBezTo>
                  <a:cubicBezTo>
                    <a:pt x="404" y="4"/>
                    <a:pt x="404" y="4"/>
                    <a:pt x="404" y="4"/>
                  </a:cubicBezTo>
                  <a:cubicBezTo>
                    <a:pt x="402" y="6"/>
                    <a:pt x="402" y="4"/>
                    <a:pt x="400" y="5"/>
                  </a:cubicBezTo>
                  <a:cubicBezTo>
                    <a:pt x="399" y="3"/>
                    <a:pt x="399" y="3"/>
                    <a:pt x="399" y="3"/>
                  </a:cubicBezTo>
                  <a:cubicBezTo>
                    <a:pt x="397" y="4"/>
                    <a:pt x="393" y="5"/>
                    <a:pt x="390" y="5"/>
                  </a:cubicBezTo>
                  <a:cubicBezTo>
                    <a:pt x="392" y="4"/>
                    <a:pt x="395" y="3"/>
                    <a:pt x="398" y="3"/>
                  </a:cubicBezTo>
                  <a:cubicBezTo>
                    <a:pt x="396" y="3"/>
                    <a:pt x="392" y="3"/>
                    <a:pt x="391" y="3"/>
                  </a:cubicBezTo>
                  <a:cubicBezTo>
                    <a:pt x="392" y="3"/>
                    <a:pt x="393" y="3"/>
                    <a:pt x="393" y="3"/>
                  </a:cubicBezTo>
                  <a:cubicBezTo>
                    <a:pt x="391" y="4"/>
                    <a:pt x="389" y="5"/>
                    <a:pt x="385" y="5"/>
                  </a:cubicBezTo>
                  <a:cubicBezTo>
                    <a:pt x="386" y="2"/>
                    <a:pt x="377" y="4"/>
                    <a:pt x="375" y="2"/>
                  </a:cubicBezTo>
                  <a:cubicBezTo>
                    <a:pt x="369" y="3"/>
                    <a:pt x="363" y="1"/>
                    <a:pt x="357" y="2"/>
                  </a:cubicBezTo>
                  <a:cubicBezTo>
                    <a:pt x="359" y="4"/>
                    <a:pt x="355" y="2"/>
                    <a:pt x="355" y="4"/>
                  </a:cubicBezTo>
                  <a:cubicBezTo>
                    <a:pt x="354" y="4"/>
                    <a:pt x="353" y="4"/>
                    <a:pt x="353" y="4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7" y="2"/>
                    <a:pt x="350" y="2"/>
                    <a:pt x="350" y="1"/>
                  </a:cubicBezTo>
                  <a:cubicBezTo>
                    <a:pt x="346" y="1"/>
                    <a:pt x="348" y="0"/>
                    <a:pt x="346" y="0"/>
                  </a:cubicBezTo>
                  <a:cubicBezTo>
                    <a:pt x="346" y="1"/>
                    <a:pt x="345" y="1"/>
                    <a:pt x="343" y="1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1" y="3"/>
                    <a:pt x="341" y="0"/>
                    <a:pt x="337" y="1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6" y="1"/>
                    <a:pt x="329" y="0"/>
                    <a:pt x="327" y="2"/>
                  </a:cubicBezTo>
                  <a:cubicBezTo>
                    <a:pt x="326" y="2"/>
                    <a:pt x="326" y="1"/>
                    <a:pt x="327" y="1"/>
                  </a:cubicBezTo>
                  <a:cubicBezTo>
                    <a:pt x="321" y="1"/>
                    <a:pt x="314" y="3"/>
                    <a:pt x="309" y="2"/>
                  </a:cubicBezTo>
                  <a:cubicBezTo>
                    <a:pt x="310" y="1"/>
                    <a:pt x="310" y="1"/>
                    <a:pt x="310" y="1"/>
                  </a:cubicBezTo>
                  <a:cubicBezTo>
                    <a:pt x="309" y="2"/>
                    <a:pt x="308" y="2"/>
                    <a:pt x="306" y="2"/>
                  </a:cubicBezTo>
                  <a:cubicBezTo>
                    <a:pt x="307" y="2"/>
                    <a:pt x="307" y="1"/>
                    <a:pt x="306" y="1"/>
                  </a:cubicBezTo>
                  <a:cubicBezTo>
                    <a:pt x="306" y="1"/>
                    <a:pt x="304" y="2"/>
                    <a:pt x="302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8" y="0"/>
                    <a:pt x="295" y="3"/>
                    <a:pt x="290" y="3"/>
                  </a:cubicBezTo>
                  <a:cubicBezTo>
                    <a:pt x="290" y="2"/>
                    <a:pt x="285" y="1"/>
                    <a:pt x="283" y="1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76" y="0"/>
                    <a:pt x="272" y="2"/>
                    <a:pt x="266" y="3"/>
                  </a:cubicBezTo>
                  <a:cubicBezTo>
                    <a:pt x="262" y="1"/>
                    <a:pt x="253" y="2"/>
                    <a:pt x="247" y="1"/>
                  </a:cubicBezTo>
                  <a:cubicBezTo>
                    <a:pt x="248" y="1"/>
                    <a:pt x="246" y="2"/>
                    <a:pt x="245" y="2"/>
                  </a:cubicBezTo>
                  <a:cubicBezTo>
                    <a:pt x="244" y="2"/>
                    <a:pt x="241" y="4"/>
                    <a:pt x="242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1" y="0"/>
                    <a:pt x="238" y="1"/>
                    <a:pt x="236" y="1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29" y="0"/>
                    <a:pt x="220" y="4"/>
                    <a:pt x="216" y="1"/>
                  </a:cubicBezTo>
                  <a:cubicBezTo>
                    <a:pt x="215" y="2"/>
                    <a:pt x="213" y="2"/>
                    <a:pt x="212" y="2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8" y="1"/>
                    <a:pt x="206" y="1"/>
                    <a:pt x="201" y="1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8" y="3"/>
                    <a:pt x="195" y="3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0" y="2"/>
                    <a:pt x="185" y="0"/>
                    <a:pt x="180" y="2"/>
                  </a:cubicBezTo>
                  <a:cubicBezTo>
                    <a:pt x="180" y="2"/>
                    <a:pt x="180" y="1"/>
                    <a:pt x="181" y="1"/>
                  </a:cubicBezTo>
                  <a:cubicBezTo>
                    <a:pt x="179" y="1"/>
                    <a:pt x="172" y="0"/>
                    <a:pt x="173" y="2"/>
                  </a:cubicBezTo>
                  <a:cubicBezTo>
                    <a:pt x="173" y="1"/>
                    <a:pt x="168" y="2"/>
                    <a:pt x="165" y="3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3" y="3"/>
                    <a:pt x="163" y="3"/>
                    <a:pt x="160" y="4"/>
                  </a:cubicBezTo>
                  <a:cubicBezTo>
                    <a:pt x="159" y="4"/>
                    <a:pt x="159" y="3"/>
                    <a:pt x="160" y="3"/>
                  </a:cubicBezTo>
                  <a:cubicBezTo>
                    <a:pt x="158" y="3"/>
                    <a:pt x="158" y="4"/>
                    <a:pt x="155" y="4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4" y="3"/>
                    <a:pt x="154" y="3"/>
                    <a:pt x="153" y="4"/>
                  </a:cubicBezTo>
                  <a:cubicBezTo>
                    <a:pt x="151" y="5"/>
                    <a:pt x="148" y="4"/>
                    <a:pt x="148" y="3"/>
                  </a:cubicBezTo>
                  <a:cubicBezTo>
                    <a:pt x="147" y="3"/>
                    <a:pt x="146" y="4"/>
                    <a:pt x="144" y="4"/>
                  </a:cubicBezTo>
                  <a:cubicBezTo>
                    <a:pt x="144" y="4"/>
                    <a:pt x="145" y="3"/>
                    <a:pt x="145" y="3"/>
                  </a:cubicBezTo>
                  <a:cubicBezTo>
                    <a:pt x="141" y="2"/>
                    <a:pt x="139" y="5"/>
                    <a:pt x="136" y="3"/>
                  </a:cubicBezTo>
                  <a:cubicBezTo>
                    <a:pt x="136" y="3"/>
                    <a:pt x="135" y="3"/>
                    <a:pt x="135" y="3"/>
                  </a:cubicBezTo>
                  <a:cubicBezTo>
                    <a:pt x="139" y="3"/>
                    <a:pt x="141" y="3"/>
                    <a:pt x="141" y="3"/>
                  </a:cubicBezTo>
                  <a:cubicBezTo>
                    <a:pt x="141" y="2"/>
                    <a:pt x="138" y="2"/>
                    <a:pt x="141" y="0"/>
                  </a:cubicBezTo>
                  <a:cubicBezTo>
                    <a:pt x="138" y="1"/>
                    <a:pt x="135" y="3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29" y="2"/>
                    <a:pt x="129" y="2"/>
                    <a:pt x="128" y="2"/>
                  </a:cubicBezTo>
                  <a:cubicBezTo>
                    <a:pt x="128" y="1"/>
                    <a:pt x="125" y="1"/>
                    <a:pt x="123" y="1"/>
                  </a:cubicBezTo>
                  <a:cubicBezTo>
                    <a:pt x="124" y="2"/>
                    <a:pt x="122" y="2"/>
                    <a:pt x="123" y="3"/>
                  </a:cubicBezTo>
                  <a:cubicBezTo>
                    <a:pt x="123" y="3"/>
                    <a:pt x="124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6" y="3"/>
                    <a:pt x="127" y="3"/>
                    <a:pt x="128" y="3"/>
                  </a:cubicBezTo>
                  <a:cubicBezTo>
                    <a:pt x="127" y="3"/>
                    <a:pt x="126" y="4"/>
                    <a:pt x="125" y="3"/>
                  </a:cubicBezTo>
                  <a:cubicBezTo>
                    <a:pt x="124" y="4"/>
                    <a:pt x="123" y="5"/>
                    <a:pt x="123" y="5"/>
                  </a:cubicBezTo>
                  <a:cubicBezTo>
                    <a:pt x="121" y="3"/>
                    <a:pt x="117" y="3"/>
                    <a:pt x="117" y="2"/>
                  </a:cubicBezTo>
                  <a:cubicBezTo>
                    <a:pt x="113" y="2"/>
                    <a:pt x="107" y="2"/>
                    <a:pt x="105" y="4"/>
                  </a:cubicBezTo>
                  <a:cubicBezTo>
                    <a:pt x="103" y="4"/>
                    <a:pt x="103" y="4"/>
                    <a:pt x="103" y="3"/>
                  </a:cubicBezTo>
                  <a:cubicBezTo>
                    <a:pt x="103" y="3"/>
                    <a:pt x="104" y="3"/>
                    <a:pt x="105" y="3"/>
                  </a:cubicBezTo>
                  <a:cubicBezTo>
                    <a:pt x="102" y="3"/>
                    <a:pt x="98" y="3"/>
                    <a:pt x="97" y="4"/>
                  </a:cubicBezTo>
                  <a:cubicBezTo>
                    <a:pt x="94" y="4"/>
                    <a:pt x="99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87" y="1"/>
                    <a:pt x="82" y="7"/>
                    <a:pt x="73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64" y="3"/>
                    <a:pt x="53" y="5"/>
                    <a:pt x="43" y="3"/>
                  </a:cubicBezTo>
                  <a:cubicBezTo>
                    <a:pt x="40" y="3"/>
                    <a:pt x="40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0" y="6"/>
                    <a:pt x="27" y="2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17" y="5"/>
                    <a:pt x="17" y="4"/>
                  </a:cubicBezTo>
                  <a:cubicBezTo>
                    <a:pt x="17" y="4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4"/>
                    <a:pt x="11" y="2"/>
                    <a:pt x="6" y="2"/>
                  </a:cubicBezTo>
                  <a:cubicBezTo>
                    <a:pt x="4" y="2"/>
                    <a:pt x="0" y="4"/>
                    <a:pt x="1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4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8" y="11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2" y="11"/>
                    <a:pt x="14" y="11"/>
                  </a:cubicBezTo>
                  <a:cubicBezTo>
                    <a:pt x="16" y="11"/>
                    <a:pt x="13" y="10"/>
                    <a:pt x="15" y="9"/>
                  </a:cubicBezTo>
                  <a:cubicBezTo>
                    <a:pt x="17" y="10"/>
                    <a:pt x="16" y="11"/>
                    <a:pt x="18" y="10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9" y="10"/>
                    <a:pt x="21" y="11"/>
                    <a:pt x="22" y="10"/>
                  </a:cubicBezTo>
                  <a:cubicBezTo>
                    <a:pt x="24" y="11"/>
                    <a:pt x="27" y="10"/>
                    <a:pt x="27" y="11"/>
                  </a:cubicBezTo>
                  <a:cubicBezTo>
                    <a:pt x="28" y="11"/>
                    <a:pt x="30" y="10"/>
                    <a:pt x="31" y="10"/>
                  </a:cubicBezTo>
                  <a:cubicBezTo>
                    <a:pt x="29" y="12"/>
                    <a:pt x="37" y="10"/>
                    <a:pt x="36" y="12"/>
                  </a:cubicBezTo>
                  <a:cubicBezTo>
                    <a:pt x="38" y="10"/>
                    <a:pt x="43" y="11"/>
                    <a:pt x="46" y="10"/>
                  </a:cubicBezTo>
                  <a:cubicBezTo>
                    <a:pt x="46" y="10"/>
                    <a:pt x="46" y="11"/>
                    <a:pt x="45" y="11"/>
                  </a:cubicBezTo>
                  <a:cubicBezTo>
                    <a:pt x="47" y="11"/>
                    <a:pt x="48" y="11"/>
                    <a:pt x="49" y="12"/>
                  </a:cubicBezTo>
                  <a:cubicBezTo>
                    <a:pt x="49" y="10"/>
                    <a:pt x="52" y="10"/>
                    <a:pt x="54" y="9"/>
                  </a:cubicBezTo>
                  <a:cubicBezTo>
                    <a:pt x="56" y="10"/>
                    <a:pt x="53" y="11"/>
                    <a:pt x="53" y="12"/>
                  </a:cubicBezTo>
                  <a:cubicBezTo>
                    <a:pt x="53" y="11"/>
                    <a:pt x="57" y="11"/>
                    <a:pt x="57" y="10"/>
                  </a:cubicBezTo>
                  <a:cubicBezTo>
                    <a:pt x="58" y="11"/>
                    <a:pt x="58" y="10"/>
                    <a:pt x="59" y="12"/>
                  </a:cubicBezTo>
                  <a:cubicBezTo>
                    <a:pt x="59" y="10"/>
                    <a:pt x="61" y="11"/>
                    <a:pt x="62" y="10"/>
                  </a:cubicBezTo>
                  <a:cubicBezTo>
                    <a:pt x="65" y="11"/>
                    <a:pt x="63" y="12"/>
                    <a:pt x="66" y="11"/>
                  </a:cubicBezTo>
                  <a:cubicBezTo>
                    <a:pt x="67" y="12"/>
                    <a:pt x="65" y="13"/>
                    <a:pt x="65" y="13"/>
                  </a:cubicBezTo>
                  <a:close/>
                  <a:moveTo>
                    <a:pt x="133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1" y="9"/>
                  </a:cubicBezTo>
                  <a:cubicBezTo>
                    <a:pt x="132" y="9"/>
                    <a:pt x="132" y="9"/>
                    <a:pt x="133" y="9"/>
                  </a:cubicBezTo>
                  <a:close/>
                  <a:moveTo>
                    <a:pt x="138" y="9"/>
                  </a:moveTo>
                  <a:cubicBezTo>
                    <a:pt x="138" y="9"/>
                    <a:pt x="137" y="9"/>
                    <a:pt x="136" y="9"/>
                  </a:cubicBezTo>
                  <a:cubicBezTo>
                    <a:pt x="136" y="9"/>
                    <a:pt x="136" y="8"/>
                    <a:pt x="136" y="8"/>
                  </a:cubicBezTo>
                  <a:cubicBezTo>
                    <a:pt x="136" y="9"/>
                    <a:pt x="137" y="9"/>
                    <a:pt x="138" y="9"/>
                  </a:cubicBezTo>
                  <a:close/>
                  <a:moveTo>
                    <a:pt x="126" y="1"/>
                  </a:moveTo>
                  <a:cubicBezTo>
                    <a:pt x="127" y="1"/>
                    <a:pt x="127" y="1"/>
                    <a:pt x="128" y="2"/>
                  </a:cubicBezTo>
                  <a:cubicBezTo>
                    <a:pt x="127" y="2"/>
                    <a:pt x="127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1B720C64-DC3F-4581-B9F3-DC4C5D2E0A0C}"/>
              </a:ext>
            </a:extLst>
          </p:cNvPr>
          <p:cNvGrpSpPr/>
          <p:nvPr/>
        </p:nvGrpSpPr>
        <p:grpSpPr>
          <a:xfrm rot="5400000">
            <a:off x="10776029" y="5526475"/>
            <a:ext cx="842052" cy="842052"/>
            <a:chOff x="9433843" y="497157"/>
            <a:chExt cx="2160000" cy="2160000"/>
          </a:xfrm>
          <a:solidFill>
            <a:schemeClr val="accent3"/>
          </a:solidFill>
        </p:grpSpPr>
        <p:sp>
          <p:nvSpPr>
            <p:cNvPr id="78" name="Freeform 83">
              <a:extLst>
                <a:ext uri="{FF2B5EF4-FFF2-40B4-BE49-F238E27FC236}">
                  <a16:creationId xmlns:a16="http://schemas.microsoft.com/office/drawing/2014/main" id="{A595CC1D-DAFE-4C7E-9789-676E66371171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9433843" y="760913"/>
              <a:ext cx="2160000" cy="40358"/>
            </a:xfrm>
            <a:custGeom>
              <a:avLst/>
              <a:gdLst>
                <a:gd name="T0" fmla="*/ 85 w 746"/>
                <a:gd name="T1" fmla="*/ 10 h 13"/>
                <a:gd name="T2" fmla="*/ 91 w 746"/>
                <a:gd name="T3" fmla="*/ 10 h 13"/>
                <a:gd name="T4" fmla="*/ 110 w 746"/>
                <a:gd name="T5" fmla="*/ 11 h 13"/>
                <a:gd name="T6" fmla="*/ 151 w 746"/>
                <a:gd name="T7" fmla="*/ 12 h 13"/>
                <a:gd name="T8" fmla="*/ 177 w 746"/>
                <a:gd name="T9" fmla="*/ 9 h 13"/>
                <a:gd name="T10" fmla="*/ 220 w 746"/>
                <a:gd name="T11" fmla="*/ 10 h 13"/>
                <a:gd name="T12" fmla="*/ 237 w 746"/>
                <a:gd name="T13" fmla="*/ 12 h 13"/>
                <a:gd name="T14" fmla="*/ 261 w 746"/>
                <a:gd name="T15" fmla="*/ 9 h 13"/>
                <a:gd name="T16" fmla="*/ 284 w 746"/>
                <a:gd name="T17" fmla="*/ 10 h 13"/>
                <a:gd name="T18" fmla="*/ 312 w 746"/>
                <a:gd name="T19" fmla="*/ 10 h 13"/>
                <a:gd name="T20" fmla="*/ 371 w 746"/>
                <a:gd name="T21" fmla="*/ 11 h 13"/>
                <a:gd name="T22" fmla="*/ 438 w 746"/>
                <a:gd name="T23" fmla="*/ 11 h 13"/>
                <a:gd name="T24" fmla="*/ 469 w 746"/>
                <a:gd name="T25" fmla="*/ 10 h 13"/>
                <a:gd name="T26" fmla="*/ 519 w 746"/>
                <a:gd name="T27" fmla="*/ 10 h 13"/>
                <a:gd name="T28" fmla="*/ 540 w 746"/>
                <a:gd name="T29" fmla="*/ 11 h 13"/>
                <a:gd name="T30" fmla="*/ 565 w 746"/>
                <a:gd name="T31" fmla="*/ 8 h 13"/>
                <a:gd name="T32" fmla="*/ 575 w 746"/>
                <a:gd name="T33" fmla="*/ 8 h 13"/>
                <a:gd name="T34" fmla="*/ 593 w 746"/>
                <a:gd name="T35" fmla="*/ 9 h 13"/>
                <a:gd name="T36" fmla="*/ 623 w 746"/>
                <a:gd name="T37" fmla="*/ 8 h 13"/>
                <a:gd name="T38" fmla="*/ 648 w 746"/>
                <a:gd name="T39" fmla="*/ 8 h 13"/>
                <a:gd name="T40" fmla="*/ 675 w 746"/>
                <a:gd name="T41" fmla="*/ 8 h 13"/>
                <a:gd name="T42" fmla="*/ 688 w 746"/>
                <a:gd name="T43" fmla="*/ 9 h 13"/>
                <a:gd name="T44" fmla="*/ 706 w 746"/>
                <a:gd name="T45" fmla="*/ 9 h 13"/>
                <a:gd name="T46" fmla="*/ 734 w 746"/>
                <a:gd name="T47" fmla="*/ 9 h 13"/>
                <a:gd name="T48" fmla="*/ 744 w 746"/>
                <a:gd name="T49" fmla="*/ 8 h 13"/>
                <a:gd name="T50" fmla="*/ 729 w 746"/>
                <a:gd name="T51" fmla="*/ 5 h 13"/>
                <a:gd name="T52" fmla="*/ 715 w 746"/>
                <a:gd name="T53" fmla="*/ 4 h 13"/>
                <a:gd name="T54" fmla="*/ 700 w 746"/>
                <a:gd name="T55" fmla="*/ 4 h 13"/>
                <a:gd name="T56" fmla="*/ 672 w 746"/>
                <a:gd name="T57" fmla="*/ 3 h 13"/>
                <a:gd name="T58" fmla="*/ 660 w 746"/>
                <a:gd name="T59" fmla="*/ 5 h 13"/>
                <a:gd name="T60" fmla="*/ 649 w 746"/>
                <a:gd name="T61" fmla="*/ 4 h 13"/>
                <a:gd name="T62" fmla="*/ 629 w 746"/>
                <a:gd name="T63" fmla="*/ 5 h 13"/>
                <a:gd name="T64" fmla="*/ 606 w 746"/>
                <a:gd name="T65" fmla="*/ 3 h 13"/>
                <a:gd name="T66" fmla="*/ 579 w 746"/>
                <a:gd name="T67" fmla="*/ 3 h 13"/>
                <a:gd name="T68" fmla="*/ 574 w 746"/>
                <a:gd name="T69" fmla="*/ 3 h 13"/>
                <a:gd name="T70" fmla="*/ 552 w 746"/>
                <a:gd name="T71" fmla="*/ 0 h 13"/>
                <a:gd name="T72" fmla="*/ 543 w 746"/>
                <a:gd name="T73" fmla="*/ 1 h 13"/>
                <a:gd name="T74" fmla="*/ 529 w 746"/>
                <a:gd name="T75" fmla="*/ 4 h 13"/>
                <a:gd name="T76" fmla="*/ 516 w 746"/>
                <a:gd name="T77" fmla="*/ 4 h 13"/>
                <a:gd name="T78" fmla="*/ 498 w 746"/>
                <a:gd name="T79" fmla="*/ 3 h 13"/>
                <a:gd name="T80" fmla="*/ 476 w 746"/>
                <a:gd name="T81" fmla="*/ 3 h 13"/>
                <a:gd name="T82" fmla="*/ 444 w 746"/>
                <a:gd name="T83" fmla="*/ 5 h 13"/>
                <a:gd name="T84" fmla="*/ 420 w 746"/>
                <a:gd name="T85" fmla="*/ 3 h 13"/>
                <a:gd name="T86" fmla="*/ 404 w 746"/>
                <a:gd name="T87" fmla="*/ 4 h 13"/>
                <a:gd name="T88" fmla="*/ 385 w 746"/>
                <a:gd name="T89" fmla="*/ 5 h 13"/>
                <a:gd name="T90" fmla="*/ 346 w 746"/>
                <a:gd name="T91" fmla="*/ 0 h 13"/>
                <a:gd name="T92" fmla="*/ 309 w 746"/>
                <a:gd name="T93" fmla="*/ 2 h 13"/>
                <a:gd name="T94" fmla="*/ 283 w 746"/>
                <a:gd name="T95" fmla="*/ 1 h 13"/>
                <a:gd name="T96" fmla="*/ 236 w 746"/>
                <a:gd name="T97" fmla="*/ 1 h 13"/>
                <a:gd name="T98" fmla="*/ 195 w 746"/>
                <a:gd name="T99" fmla="*/ 3 h 13"/>
                <a:gd name="T100" fmla="*/ 160 w 746"/>
                <a:gd name="T101" fmla="*/ 4 h 13"/>
                <a:gd name="T102" fmla="*/ 145 w 746"/>
                <a:gd name="T103" fmla="*/ 3 h 13"/>
                <a:gd name="T104" fmla="*/ 132 w 746"/>
                <a:gd name="T105" fmla="*/ 2 h 13"/>
                <a:gd name="T106" fmla="*/ 125 w 746"/>
                <a:gd name="T107" fmla="*/ 3 h 13"/>
                <a:gd name="T108" fmla="*/ 105 w 746"/>
                <a:gd name="T109" fmla="*/ 3 h 13"/>
                <a:gd name="T110" fmla="*/ 38 w 746"/>
                <a:gd name="T111" fmla="*/ 4 h 13"/>
                <a:gd name="T112" fmla="*/ 16 w 746"/>
                <a:gd name="T113" fmla="*/ 4 h 13"/>
                <a:gd name="T114" fmla="*/ 7 w 746"/>
                <a:gd name="T115" fmla="*/ 10 h 13"/>
                <a:gd name="T116" fmla="*/ 15 w 746"/>
                <a:gd name="T117" fmla="*/ 9 h 13"/>
                <a:gd name="T118" fmla="*/ 46 w 746"/>
                <a:gd name="T119" fmla="*/ 10 h 13"/>
                <a:gd name="T120" fmla="*/ 62 w 746"/>
                <a:gd name="T121" fmla="*/ 10 h 13"/>
                <a:gd name="T122" fmla="*/ 138 w 746"/>
                <a:gd name="T123" fmla="*/ 9 h 13"/>
                <a:gd name="T124" fmla="*/ 126 w 746"/>
                <a:gd name="T1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13">
                  <a:moveTo>
                    <a:pt x="65" y="13"/>
                  </a:moveTo>
                  <a:cubicBezTo>
                    <a:pt x="67" y="13"/>
                    <a:pt x="66" y="11"/>
                    <a:pt x="67" y="10"/>
                  </a:cubicBezTo>
                  <a:cubicBezTo>
                    <a:pt x="70" y="10"/>
                    <a:pt x="68" y="11"/>
                    <a:pt x="69" y="12"/>
                  </a:cubicBezTo>
                  <a:cubicBezTo>
                    <a:pt x="72" y="12"/>
                    <a:pt x="73" y="10"/>
                    <a:pt x="75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7" y="10"/>
                    <a:pt x="82" y="11"/>
                    <a:pt x="84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9"/>
                    <a:pt x="84" y="8"/>
                    <a:pt x="84" y="8"/>
                  </a:cubicBezTo>
                  <a:cubicBezTo>
                    <a:pt x="86" y="8"/>
                    <a:pt x="87" y="7"/>
                    <a:pt x="87" y="8"/>
                  </a:cubicBezTo>
                  <a:cubicBezTo>
                    <a:pt x="86" y="8"/>
                    <a:pt x="86" y="8"/>
                    <a:pt x="86" y="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9" y="10"/>
                    <a:pt x="85" y="9"/>
                    <a:pt x="85" y="10"/>
                  </a:cubicBezTo>
                  <a:cubicBezTo>
                    <a:pt x="88" y="9"/>
                    <a:pt x="91" y="8"/>
                    <a:pt x="93" y="8"/>
                  </a:cubicBezTo>
                  <a:cubicBezTo>
                    <a:pt x="94" y="10"/>
                    <a:pt x="89" y="9"/>
                    <a:pt x="91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1" y="12"/>
                    <a:pt x="86" y="9"/>
                    <a:pt x="88" y="12"/>
                  </a:cubicBezTo>
                  <a:cubicBezTo>
                    <a:pt x="93" y="12"/>
                    <a:pt x="93" y="11"/>
                    <a:pt x="97" y="11"/>
                  </a:cubicBezTo>
                  <a:cubicBezTo>
                    <a:pt x="98" y="11"/>
                    <a:pt x="97" y="10"/>
                    <a:pt x="98" y="10"/>
                  </a:cubicBezTo>
                  <a:cubicBezTo>
                    <a:pt x="104" y="8"/>
                    <a:pt x="102" y="13"/>
                    <a:pt x="107" y="11"/>
                  </a:cubicBezTo>
                  <a:cubicBezTo>
                    <a:pt x="108" y="10"/>
                    <a:pt x="108" y="9"/>
                    <a:pt x="111" y="9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4" y="11"/>
                    <a:pt x="113" y="9"/>
                    <a:pt x="117" y="10"/>
                  </a:cubicBezTo>
                  <a:cubicBezTo>
                    <a:pt x="116" y="10"/>
                    <a:pt x="114" y="10"/>
                    <a:pt x="114" y="11"/>
                  </a:cubicBezTo>
                  <a:cubicBezTo>
                    <a:pt x="117" y="12"/>
                    <a:pt x="116" y="10"/>
                    <a:pt x="118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3" y="11"/>
                    <a:pt x="128" y="10"/>
                    <a:pt x="133" y="10"/>
                  </a:cubicBezTo>
                  <a:cubicBezTo>
                    <a:pt x="132" y="10"/>
                    <a:pt x="132" y="10"/>
                    <a:pt x="133" y="11"/>
                  </a:cubicBezTo>
                  <a:cubicBezTo>
                    <a:pt x="139" y="10"/>
                    <a:pt x="145" y="11"/>
                    <a:pt x="151" y="12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6" y="12"/>
                    <a:pt x="154" y="11"/>
                    <a:pt x="155" y="10"/>
                  </a:cubicBezTo>
                  <a:cubicBezTo>
                    <a:pt x="156" y="10"/>
                    <a:pt x="157" y="11"/>
                    <a:pt x="156" y="11"/>
                  </a:cubicBezTo>
                  <a:cubicBezTo>
                    <a:pt x="160" y="10"/>
                    <a:pt x="167" y="9"/>
                    <a:pt x="171" y="10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4" y="11"/>
                    <a:pt x="174" y="8"/>
                    <a:pt x="177" y="9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84" y="10"/>
                    <a:pt x="192" y="9"/>
                    <a:pt x="197" y="11"/>
                  </a:cubicBezTo>
                  <a:cubicBezTo>
                    <a:pt x="198" y="9"/>
                    <a:pt x="204" y="12"/>
                    <a:pt x="205" y="9"/>
                  </a:cubicBezTo>
                  <a:cubicBezTo>
                    <a:pt x="209" y="10"/>
                    <a:pt x="207" y="11"/>
                    <a:pt x="213" y="12"/>
                  </a:cubicBezTo>
                  <a:cubicBezTo>
                    <a:pt x="215" y="12"/>
                    <a:pt x="215" y="10"/>
                    <a:pt x="217" y="10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21" y="11"/>
                    <a:pt x="221" y="11"/>
                    <a:pt x="221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2" y="11"/>
                    <a:pt x="221" y="10"/>
                    <a:pt x="222" y="10"/>
                  </a:cubicBezTo>
                  <a:cubicBezTo>
                    <a:pt x="224" y="9"/>
                    <a:pt x="228" y="11"/>
                    <a:pt x="228" y="12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1"/>
                    <a:pt x="234" y="11"/>
                    <a:pt x="233" y="11"/>
                  </a:cubicBezTo>
                  <a:cubicBezTo>
                    <a:pt x="236" y="10"/>
                    <a:pt x="233" y="13"/>
                    <a:pt x="237" y="12"/>
                  </a:cubicBezTo>
                  <a:cubicBezTo>
                    <a:pt x="236" y="11"/>
                    <a:pt x="237" y="11"/>
                    <a:pt x="237" y="11"/>
                  </a:cubicBezTo>
                  <a:cubicBezTo>
                    <a:pt x="238" y="11"/>
                    <a:pt x="242" y="11"/>
                    <a:pt x="245" y="11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9" y="12"/>
                    <a:pt x="254" y="11"/>
                    <a:pt x="260" y="12"/>
                  </a:cubicBezTo>
                  <a:cubicBezTo>
                    <a:pt x="258" y="11"/>
                    <a:pt x="258" y="10"/>
                    <a:pt x="260" y="9"/>
                  </a:cubicBezTo>
                  <a:cubicBezTo>
                    <a:pt x="261" y="11"/>
                    <a:pt x="261" y="11"/>
                    <a:pt x="261" y="11"/>
                  </a:cubicBezTo>
                  <a:cubicBezTo>
                    <a:pt x="262" y="10"/>
                    <a:pt x="259" y="10"/>
                    <a:pt x="261" y="9"/>
                  </a:cubicBezTo>
                  <a:cubicBezTo>
                    <a:pt x="263" y="9"/>
                    <a:pt x="262" y="11"/>
                    <a:pt x="261" y="11"/>
                  </a:cubicBezTo>
                  <a:cubicBezTo>
                    <a:pt x="264" y="11"/>
                    <a:pt x="264" y="11"/>
                    <a:pt x="264" y="11"/>
                  </a:cubicBezTo>
                  <a:cubicBezTo>
                    <a:pt x="264" y="11"/>
                    <a:pt x="263" y="11"/>
                    <a:pt x="263" y="12"/>
                  </a:cubicBezTo>
                  <a:cubicBezTo>
                    <a:pt x="264" y="11"/>
                    <a:pt x="267" y="13"/>
                    <a:pt x="269" y="12"/>
                  </a:cubicBezTo>
                  <a:cubicBezTo>
                    <a:pt x="269" y="12"/>
                    <a:pt x="269" y="12"/>
                    <a:pt x="269" y="12"/>
                  </a:cubicBezTo>
                  <a:cubicBezTo>
                    <a:pt x="274" y="12"/>
                    <a:pt x="277" y="12"/>
                    <a:pt x="281" y="12"/>
                  </a:cubicBezTo>
                  <a:cubicBezTo>
                    <a:pt x="281" y="11"/>
                    <a:pt x="283" y="11"/>
                    <a:pt x="284" y="10"/>
                  </a:cubicBezTo>
                  <a:cubicBezTo>
                    <a:pt x="288" y="10"/>
                    <a:pt x="291" y="11"/>
                    <a:pt x="295" y="11"/>
                  </a:cubicBezTo>
                  <a:cubicBezTo>
                    <a:pt x="298" y="10"/>
                    <a:pt x="296" y="10"/>
                    <a:pt x="297" y="9"/>
                  </a:cubicBezTo>
                  <a:cubicBezTo>
                    <a:pt x="297" y="10"/>
                    <a:pt x="301" y="10"/>
                    <a:pt x="299" y="11"/>
                  </a:cubicBezTo>
                  <a:cubicBezTo>
                    <a:pt x="304" y="11"/>
                    <a:pt x="305" y="11"/>
                    <a:pt x="311" y="10"/>
                  </a:cubicBezTo>
                  <a:cubicBezTo>
                    <a:pt x="311" y="10"/>
                    <a:pt x="310" y="9"/>
                    <a:pt x="310" y="9"/>
                  </a:cubicBezTo>
                  <a:cubicBezTo>
                    <a:pt x="311" y="9"/>
                    <a:pt x="313" y="10"/>
                    <a:pt x="313" y="10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9" y="9"/>
                    <a:pt x="328" y="13"/>
                    <a:pt x="333" y="11"/>
                  </a:cubicBezTo>
                  <a:cubicBezTo>
                    <a:pt x="333" y="11"/>
                    <a:pt x="333" y="11"/>
                    <a:pt x="333" y="11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41" y="10"/>
                    <a:pt x="337" y="11"/>
                    <a:pt x="339" y="11"/>
                  </a:cubicBezTo>
                  <a:cubicBezTo>
                    <a:pt x="344" y="10"/>
                    <a:pt x="348" y="12"/>
                    <a:pt x="353" y="10"/>
                  </a:cubicBezTo>
                  <a:cubicBezTo>
                    <a:pt x="357" y="13"/>
                    <a:pt x="366" y="10"/>
                    <a:pt x="371" y="12"/>
                  </a:cubicBezTo>
                  <a:cubicBezTo>
                    <a:pt x="371" y="11"/>
                    <a:pt x="371" y="11"/>
                    <a:pt x="371" y="11"/>
                  </a:cubicBezTo>
                  <a:cubicBezTo>
                    <a:pt x="372" y="11"/>
                    <a:pt x="373" y="12"/>
                    <a:pt x="374" y="12"/>
                  </a:cubicBezTo>
                  <a:cubicBezTo>
                    <a:pt x="373" y="11"/>
                    <a:pt x="372" y="11"/>
                    <a:pt x="373" y="11"/>
                  </a:cubicBezTo>
                  <a:cubicBezTo>
                    <a:pt x="384" y="10"/>
                    <a:pt x="396" y="12"/>
                    <a:pt x="408" y="13"/>
                  </a:cubicBezTo>
                  <a:cubicBezTo>
                    <a:pt x="412" y="13"/>
                    <a:pt x="410" y="9"/>
                    <a:pt x="415" y="11"/>
                  </a:cubicBezTo>
                  <a:cubicBezTo>
                    <a:pt x="414" y="12"/>
                    <a:pt x="414" y="12"/>
                    <a:pt x="414" y="12"/>
                  </a:cubicBezTo>
                  <a:cubicBezTo>
                    <a:pt x="422" y="10"/>
                    <a:pt x="431" y="12"/>
                    <a:pt x="439" y="11"/>
                  </a:cubicBezTo>
                  <a:cubicBezTo>
                    <a:pt x="439" y="11"/>
                    <a:pt x="439" y="11"/>
                    <a:pt x="438" y="11"/>
                  </a:cubicBezTo>
                  <a:cubicBezTo>
                    <a:pt x="440" y="12"/>
                    <a:pt x="444" y="11"/>
                    <a:pt x="444" y="11"/>
                  </a:cubicBezTo>
                  <a:cubicBezTo>
                    <a:pt x="446" y="11"/>
                    <a:pt x="445" y="11"/>
                    <a:pt x="446" y="12"/>
                  </a:cubicBezTo>
                  <a:cubicBezTo>
                    <a:pt x="447" y="12"/>
                    <a:pt x="450" y="11"/>
                    <a:pt x="451" y="12"/>
                  </a:cubicBezTo>
                  <a:cubicBezTo>
                    <a:pt x="451" y="12"/>
                    <a:pt x="450" y="12"/>
                    <a:pt x="450" y="12"/>
                  </a:cubicBezTo>
                  <a:cubicBezTo>
                    <a:pt x="451" y="11"/>
                    <a:pt x="455" y="12"/>
                    <a:pt x="454" y="11"/>
                  </a:cubicBezTo>
                  <a:cubicBezTo>
                    <a:pt x="457" y="11"/>
                    <a:pt x="460" y="10"/>
                    <a:pt x="463" y="11"/>
                  </a:cubicBezTo>
                  <a:cubicBezTo>
                    <a:pt x="464" y="10"/>
                    <a:pt x="468" y="12"/>
                    <a:pt x="469" y="10"/>
                  </a:cubicBezTo>
                  <a:cubicBezTo>
                    <a:pt x="468" y="12"/>
                    <a:pt x="474" y="11"/>
                    <a:pt x="476" y="11"/>
                  </a:cubicBezTo>
                  <a:cubicBezTo>
                    <a:pt x="475" y="11"/>
                    <a:pt x="478" y="11"/>
                    <a:pt x="477" y="12"/>
                  </a:cubicBezTo>
                  <a:cubicBezTo>
                    <a:pt x="479" y="12"/>
                    <a:pt x="481" y="12"/>
                    <a:pt x="481" y="11"/>
                  </a:cubicBezTo>
                  <a:cubicBezTo>
                    <a:pt x="485" y="13"/>
                    <a:pt x="489" y="9"/>
                    <a:pt x="491" y="12"/>
                  </a:cubicBezTo>
                  <a:cubicBezTo>
                    <a:pt x="498" y="11"/>
                    <a:pt x="504" y="10"/>
                    <a:pt x="510" y="10"/>
                  </a:cubicBezTo>
                  <a:cubicBezTo>
                    <a:pt x="510" y="11"/>
                    <a:pt x="504" y="10"/>
                    <a:pt x="504" y="12"/>
                  </a:cubicBezTo>
                  <a:cubicBezTo>
                    <a:pt x="510" y="11"/>
                    <a:pt x="513" y="9"/>
                    <a:pt x="519" y="10"/>
                  </a:cubicBezTo>
                  <a:cubicBezTo>
                    <a:pt x="520" y="10"/>
                    <a:pt x="518" y="11"/>
                    <a:pt x="517" y="11"/>
                  </a:cubicBezTo>
                  <a:cubicBezTo>
                    <a:pt x="523" y="10"/>
                    <a:pt x="528" y="11"/>
                    <a:pt x="533" y="10"/>
                  </a:cubicBezTo>
                  <a:cubicBezTo>
                    <a:pt x="533" y="10"/>
                    <a:pt x="533" y="10"/>
                    <a:pt x="532" y="11"/>
                  </a:cubicBezTo>
                  <a:cubicBezTo>
                    <a:pt x="533" y="10"/>
                    <a:pt x="535" y="11"/>
                    <a:pt x="534" y="10"/>
                  </a:cubicBezTo>
                  <a:cubicBezTo>
                    <a:pt x="533" y="10"/>
                    <a:pt x="533" y="10"/>
                    <a:pt x="533" y="10"/>
                  </a:cubicBezTo>
                  <a:cubicBezTo>
                    <a:pt x="532" y="9"/>
                    <a:pt x="537" y="8"/>
                    <a:pt x="538" y="7"/>
                  </a:cubicBezTo>
                  <a:cubicBezTo>
                    <a:pt x="536" y="9"/>
                    <a:pt x="543" y="8"/>
                    <a:pt x="540" y="11"/>
                  </a:cubicBezTo>
                  <a:cubicBezTo>
                    <a:pt x="541" y="10"/>
                    <a:pt x="541" y="10"/>
                    <a:pt x="541" y="10"/>
                  </a:cubicBezTo>
                  <a:cubicBezTo>
                    <a:pt x="542" y="10"/>
                    <a:pt x="542" y="10"/>
                    <a:pt x="541" y="11"/>
                  </a:cubicBezTo>
                  <a:cubicBezTo>
                    <a:pt x="545" y="10"/>
                    <a:pt x="544" y="9"/>
                    <a:pt x="547" y="9"/>
                  </a:cubicBezTo>
                  <a:cubicBezTo>
                    <a:pt x="547" y="10"/>
                    <a:pt x="546" y="10"/>
                    <a:pt x="546" y="10"/>
                  </a:cubicBezTo>
                  <a:cubicBezTo>
                    <a:pt x="548" y="10"/>
                    <a:pt x="549" y="9"/>
                    <a:pt x="552" y="9"/>
                  </a:cubicBezTo>
                  <a:cubicBezTo>
                    <a:pt x="552" y="9"/>
                    <a:pt x="552" y="10"/>
                    <a:pt x="551" y="10"/>
                  </a:cubicBezTo>
                  <a:cubicBezTo>
                    <a:pt x="556" y="10"/>
                    <a:pt x="559" y="8"/>
                    <a:pt x="565" y="8"/>
                  </a:cubicBezTo>
                  <a:cubicBezTo>
                    <a:pt x="563" y="10"/>
                    <a:pt x="566" y="9"/>
                    <a:pt x="567" y="10"/>
                  </a:cubicBezTo>
                  <a:cubicBezTo>
                    <a:pt x="569" y="10"/>
                    <a:pt x="569" y="10"/>
                    <a:pt x="569" y="10"/>
                  </a:cubicBezTo>
                  <a:cubicBezTo>
                    <a:pt x="568" y="9"/>
                    <a:pt x="568" y="9"/>
                    <a:pt x="568" y="9"/>
                  </a:cubicBezTo>
                  <a:cubicBezTo>
                    <a:pt x="571" y="9"/>
                    <a:pt x="573" y="8"/>
                    <a:pt x="575" y="9"/>
                  </a:cubicBezTo>
                  <a:cubicBezTo>
                    <a:pt x="573" y="9"/>
                    <a:pt x="573" y="9"/>
                    <a:pt x="573" y="9"/>
                  </a:cubicBezTo>
                  <a:cubicBezTo>
                    <a:pt x="578" y="9"/>
                    <a:pt x="578" y="9"/>
                    <a:pt x="578" y="9"/>
                  </a:cubicBezTo>
                  <a:cubicBezTo>
                    <a:pt x="575" y="8"/>
                    <a:pt x="575" y="8"/>
                    <a:pt x="575" y="8"/>
                  </a:cubicBezTo>
                  <a:cubicBezTo>
                    <a:pt x="577" y="8"/>
                    <a:pt x="575" y="7"/>
                    <a:pt x="578" y="7"/>
                  </a:cubicBezTo>
                  <a:cubicBezTo>
                    <a:pt x="577" y="7"/>
                    <a:pt x="580" y="7"/>
                    <a:pt x="582" y="8"/>
                  </a:cubicBezTo>
                  <a:cubicBezTo>
                    <a:pt x="582" y="8"/>
                    <a:pt x="582" y="8"/>
                    <a:pt x="582" y="8"/>
                  </a:cubicBezTo>
                  <a:cubicBezTo>
                    <a:pt x="583" y="7"/>
                    <a:pt x="584" y="7"/>
                    <a:pt x="586" y="7"/>
                  </a:cubicBezTo>
                  <a:cubicBezTo>
                    <a:pt x="586" y="8"/>
                    <a:pt x="586" y="9"/>
                    <a:pt x="586" y="9"/>
                  </a:cubicBezTo>
                  <a:cubicBezTo>
                    <a:pt x="587" y="8"/>
                    <a:pt x="592" y="9"/>
                    <a:pt x="593" y="8"/>
                  </a:cubicBezTo>
                  <a:cubicBezTo>
                    <a:pt x="593" y="8"/>
                    <a:pt x="592" y="9"/>
                    <a:pt x="593" y="9"/>
                  </a:cubicBezTo>
                  <a:cubicBezTo>
                    <a:pt x="594" y="8"/>
                    <a:pt x="594" y="8"/>
                    <a:pt x="594" y="8"/>
                  </a:cubicBezTo>
                  <a:cubicBezTo>
                    <a:pt x="595" y="8"/>
                    <a:pt x="595" y="8"/>
                    <a:pt x="595" y="9"/>
                  </a:cubicBezTo>
                  <a:cubicBezTo>
                    <a:pt x="598" y="9"/>
                    <a:pt x="594" y="7"/>
                    <a:pt x="598" y="8"/>
                  </a:cubicBezTo>
                  <a:cubicBezTo>
                    <a:pt x="597" y="8"/>
                    <a:pt x="598" y="8"/>
                    <a:pt x="597" y="8"/>
                  </a:cubicBezTo>
                  <a:cubicBezTo>
                    <a:pt x="601" y="9"/>
                    <a:pt x="605" y="8"/>
                    <a:pt x="608" y="8"/>
                  </a:cubicBezTo>
                  <a:cubicBezTo>
                    <a:pt x="609" y="10"/>
                    <a:pt x="605" y="8"/>
                    <a:pt x="606" y="10"/>
                  </a:cubicBezTo>
                  <a:cubicBezTo>
                    <a:pt x="612" y="9"/>
                    <a:pt x="617" y="8"/>
                    <a:pt x="623" y="8"/>
                  </a:cubicBezTo>
                  <a:cubicBezTo>
                    <a:pt x="622" y="8"/>
                    <a:pt x="622" y="8"/>
                    <a:pt x="622" y="8"/>
                  </a:cubicBezTo>
                  <a:cubicBezTo>
                    <a:pt x="622" y="6"/>
                    <a:pt x="625" y="9"/>
                    <a:pt x="628" y="8"/>
                  </a:cubicBezTo>
                  <a:cubicBezTo>
                    <a:pt x="627" y="8"/>
                    <a:pt x="627" y="9"/>
                    <a:pt x="627" y="9"/>
                  </a:cubicBezTo>
                  <a:cubicBezTo>
                    <a:pt x="631" y="9"/>
                    <a:pt x="635" y="9"/>
                    <a:pt x="640" y="8"/>
                  </a:cubicBezTo>
                  <a:cubicBezTo>
                    <a:pt x="639" y="8"/>
                    <a:pt x="639" y="8"/>
                    <a:pt x="639" y="8"/>
                  </a:cubicBezTo>
                  <a:cubicBezTo>
                    <a:pt x="641" y="9"/>
                    <a:pt x="645" y="9"/>
                    <a:pt x="647" y="9"/>
                  </a:cubicBezTo>
                  <a:cubicBezTo>
                    <a:pt x="648" y="8"/>
                    <a:pt x="649" y="9"/>
                    <a:pt x="648" y="8"/>
                  </a:cubicBezTo>
                  <a:cubicBezTo>
                    <a:pt x="655" y="11"/>
                    <a:pt x="662" y="6"/>
                    <a:pt x="668" y="9"/>
                  </a:cubicBezTo>
                  <a:cubicBezTo>
                    <a:pt x="667" y="9"/>
                    <a:pt x="666" y="9"/>
                    <a:pt x="666" y="9"/>
                  </a:cubicBezTo>
                  <a:cubicBezTo>
                    <a:pt x="672" y="9"/>
                    <a:pt x="672" y="9"/>
                    <a:pt x="672" y="9"/>
                  </a:cubicBezTo>
                  <a:cubicBezTo>
                    <a:pt x="671" y="8"/>
                    <a:pt x="671" y="8"/>
                    <a:pt x="670" y="7"/>
                  </a:cubicBezTo>
                  <a:cubicBezTo>
                    <a:pt x="671" y="7"/>
                    <a:pt x="672" y="6"/>
                    <a:pt x="673" y="6"/>
                  </a:cubicBezTo>
                  <a:cubicBezTo>
                    <a:pt x="671" y="7"/>
                    <a:pt x="673" y="8"/>
                    <a:pt x="674" y="8"/>
                  </a:cubicBezTo>
                  <a:cubicBezTo>
                    <a:pt x="674" y="8"/>
                    <a:pt x="675" y="8"/>
                    <a:pt x="675" y="8"/>
                  </a:cubicBezTo>
                  <a:cubicBezTo>
                    <a:pt x="677" y="9"/>
                    <a:pt x="675" y="6"/>
                    <a:pt x="679" y="7"/>
                  </a:cubicBezTo>
                  <a:cubicBezTo>
                    <a:pt x="679" y="7"/>
                    <a:pt x="679" y="7"/>
                    <a:pt x="679" y="7"/>
                  </a:cubicBezTo>
                  <a:cubicBezTo>
                    <a:pt x="680" y="7"/>
                    <a:pt x="681" y="6"/>
                    <a:pt x="683" y="7"/>
                  </a:cubicBezTo>
                  <a:cubicBezTo>
                    <a:pt x="683" y="8"/>
                    <a:pt x="681" y="7"/>
                    <a:pt x="681" y="8"/>
                  </a:cubicBezTo>
                  <a:cubicBezTo>
                    <a:pt x="683" y="8"/>
                    <a:pt x="685" y="6"/>
                    <a:pt x="687" y="7"/>
                  </a:cubicBezTo>
                  <a:cubicBezTo>
                    <a:pt x="686" y="7"/>
                    <a:pt x="685" y="7"/>
                    <a:pt x="684" y="8"/>
                  </a:cubicBezTo>
                  <a:cubicBezTo>
                    <a:pt x="686" y="9"/>
                    <a:pt x="686" y="8"/>
                    <a:pt x="688" y="9"/>
                  </a:cubicBezTo>
                  <a:cubicBezTo>
                    <a:pt x="688" y="9"/>
                    <a:pt x="688" y="9"/>
                    <a:pt x="688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3" y="6"/>
                    <a:pt x="696" y="8"/>
                    <a:pt x="700" y="7"/>
                  </a:cubicBezTo>
                  <a:cubicBezTo>
                    <a:pt x="696" y="8"/>
                    <a:pt x="699" y="8"/>
                    <a:pt x="699" y="9"/>
                  </a:cubicBezTo>
                  <a:cubicBezTo>
                    <a:pt x="700" y="9"/>
                    <a:pt x="701" y="9"/>
                    <a:pt x="701" y="10"/>
                  </a:cubicBezTo>
                  <a:cubicBezTo>
                    <a:pt x="702" y="9"/>
                    <a:pt x="703" y="11"/>
                    <a:pt x="706" y="9"/>
                  </a:cubicBezTo>
                  <a:cubicBezTo>
                    <a:pt x="706" y="10"/>
                    <a:pt x="708" y="9"/>
                    <a:pt x="707" y="10"/>
                  </a:cubicBezTo>
                  <a:cubicBezTo>
                    <a:pt x="709" y="10"/>
                    <a:pt x="707" y="9"/>
                    <a:pt x="707" y="9"/>
                  </a:cubicBezTo>
                  <a:cubicBezTo>
                    <a:pt x="710" y="8"/>
                    <a:pt x="715" y="11"/>
                    <a:pt x="720" y="9"/>
                  </a:cubicBezTo>
                  <a:cubicBezTo>
                    <a:pt x="724" y="8"/>
                    <a:pt x="725" y="7"/>
                    <a:pt x="729" y="6"/>
                  </a:cubicBezTo>
                  <a:cubicBezTo>
                    <a:pt x="730" y="7"/>
                    <a:pt x="728" y="7"/>
                    <a:pt x="728" y="7"/>
                  </a:cubicBezTo>
                  <a:cubicBezTo>
                    <a:pt x="730" y="8"/>
                    <a:pt x="731" y="8"/>
                    <a:pt x="733" y="7"/>
                  </a:cubicBezTo>
                  <a:cubicBezTo>
                    <a:pt x="733" y="8"/>
                    <a:pt x="733" y="8"/>
                    <a:pt x="734" y="9"/>
                  </a:cubicBezTo>
                  <a:cubicBezTo>
                    <a:pt x="735" y="8"/>
                    <a:pt x="735" y="7"/>
                    <a:pt x="737" y="8"/>
                  </a:cubicBezTo>
                  <a:cubicBezTo>
                    <a:pt x="737" y="8"/>
                    <a:pt x="736" y="9"/>
                    <a:pt x="735" y="9"/>
                  </a:cubicBezTo>
                  <a:cubicBezTo>
                    <a:pt x="737" y="9"/>
                    <a:pt x="739" y="8"/>
                    <a:pt x="741" y="8"/>
                  </a:cubicBezTo>
                  <a:cubicBezTo>
                    <a:pt x="742" y="9"/>
                    <a:pt x="740" y="9"/>
                    <a:pt x="739" y="9"/>
                  </a:cubicBezTo>
                  <a:cubicBezTo>
                    <a:pt x="742" y="9"/>
                    <a:pt x="745" y="9"/>
                    <a:pt x="746" y="8"/>
                  </a:cubicBezTo>
                  <a:cubicBezTo>
                    <a:pt x="744" y="7"/>
                    <a:pt x="744" y="7"/>
                    <a:pt x="744" y="7"/>
                  </a:cubicBezTo>
                  <a:cubicBezTo>
                    <a:pt x="745" y="7"/>
                    <a:pt x="745" y="8"/>
                    <a:pt x="744" y="8"/>
                  </a:cubicBezTo>
                  <a:cubicBezTo>
                    <a:pt x="742" y="9"/>
                    <a:pt x="741" y="8"/>
                    <a:pt x="741" y="8"/>
                  </a:cubicBezTo>
                  <a:cubicBezTo>
                    <a:pt x="743" y="7"/>
                    <a:pt x="743" y="7"/>
                    <a:pt x="743" y="7"/>
                  </a:cubicBezTo>
                  <a:cubicBezTo>
                    <a:pt x="741" y="5"/>
                    <a:pt x="737" y="8"/>
                    <a:pt x="734" y="8"/>
                  </a:cubicBezTo>
                  <a:cubicBezTo>
                    <a:pt x="735" y="6"/>
                    <a:pt x="735" y="6"/>
                    <a:pt x="735" y="6"/>
                  </a:cubicBezTo>
                  <a:cubicBezTo>
                    <a:pt x="733" y="7"/>
                    <a:pt x="733" y="7"/>
                    <a:pt x="733" y="7"/>
                  </a:cubicBezTo>
                  <a:cubicBezTo>
                    <a:pt x="732" y="7"/>
                    <a:pt x="732" y="6"/>
                    <a:pt x="733" y="6"/>
                  </a:cubicBezTo>
                  <a:cubicBezTo>
                    <a:pt x="731" y="5"/>
                    <a:pt x="731" y="6"/>
                    <a:pt x="729" y="5"/>
                  </a:cubicBezTo>
                  <a:cubicBezTo>
                    <a:pt x="729" y="5"/>
                    <a:pt x="729" y="5"/>
                    <a:pt x="729" y="5"/>
                  </a:cubicBezTo>
                  <a:cubicBezTo>
                    <a:pt x="728" y="6"/>
                    <a:pt x="728" y="6"/>
                    <a:pt x="728" y="6"/>
                  </a:cubicBezTo>
                  <a:cubicBezTo>
                    <a:pt x="728" y="5"/>
                    <a:pt x="727" y="4"/>
                    <a:pt x="728" y="5"/>
                  </a:cubicBezTo>
                  <a:cubicBezTo>
                    <a:pt x="725" y="4"/>
                    <a:pt x="723" y="6"/>
                    <a:pt x="721" y="5"/>
                  </a:cubicBezTo>
                  <a:cubicBezTo>
                    <a:pt x="722" y="5"/>
                    <a:pt x="722" y="5"/>
                    <a:pt x="722" y="5"/>
                  </a:cubicBezTo>
                  <a:cubicBezTo>
                    <a:pt x="717" y="5"/>
                    <a:pt x="721" y="6"/>
                    <a:pt x="718" y="7"/>
                  </a:cubicBezTo>
                  <a:cubicBezTo>
                    <a:pt x="715" y="4"/>
                    <a:pt x="715" y="4"/>
                    <a:pt x="715" y="4"/>
                  </a:cubicBezTo>
                  <a:cubicBezTo>
                    <a:pt x="715" y="5"/>
                    <a:pt x="715" y="5"/>
                    <a:pt x="715" y="5"/>
                  </a:cubicBezTo>
                  <a:cubicBezTo>
                    <a:pt x="714" y="5"/>
                    <a:pt x="713" y="5"/>
                    <a:pt x="713" y="5"/>
                  </a:cubicBezTo>
                  <a:cubicBezTo>
                    <a:pt x="711" y="6"/>
                    <a:pt x="714" y="5"/>
                    <a:pt x="712" y="6"/>
                  </a:cubicBezTo>
                  <a:cubicBezTo>
                    <a:pt x="710" y="5"/>
                    <a:pt x="706" y="7"/>
                    <a:pt x="705" y="5"/>
                  </a:cubicBezTo>
                  <a:cubicBezTo>
                    <a:pt x="704" y="6"/>
                    <a:pt x="708" y="5"/>
                    <a:pt x="705" y="6"/>
                  </a:cubicBezTo>
                  <a:cubicBezTo>
                    <a:pt x="704" y="4"/>
                    <a:pt x="702" y="6"/>
                    <a:pt x="700" y="5"/>
                  </a:cubicBezTo>
                  <a:cubicBezTo>
                    <a:pt x="700" y="4"/>
                    <a:pt x="703" y="5"/>
                    <a:pt x="700" y="4"/>
                  </a:cubicBezTo>
                  <a:cubicBezTo>
                    <a:pt x="699" y="6"/>
                    <a:pt x="696" y="4"/>
                    <a:pt x="694" y="4"/>
                  </a:cubicBezTo>
                  <a:cubicBezTo>
                    <a:pt x="694" y="5"/>
                    <a:pt x="690" y="4"/>
                    <a:pt x="687" y="5"/>
                  </a:cubicBezTo>
                  <a:cubicBezTo>
                    <a:pt x="687" y="4"/>
                    <a:pt x="681" y="4"/>
                    <a:pt x="678" y="4"/>
                  </a:cubicBezTo>
                  <a:cubicBezTo>
                    <a:pt x="678" y="3"/>
                    <a:pt x="678" y="3"/>
                    <a:pt x="678" y="3"/>
                  </a:cubicBezTo>
                  <a:cubicBezTo>
                    <a:pt x="678" y="5"/>
                    <a:pt x="675" y="5"/>
                    <a:pt x="672" y="5"/>
                  </a:cubicBezTo>
                  <a:cubicBezTo>
                    <a:pt x="672" y="4"/>
                    <a:pt x="673" y="4"/>
                    <a:pt x="674" y="3"/>
                  </a:cubicBezTo>
                  <a:cubicBezTo>
                    <a:pt x="672" y="3"/>
                    <a:pt x="672" y="3"/>
                    <a:pt x="672" y="3"/>
                  </a:cubicBezTo>
                  <a:cubicBezTo>
                    <a:pt x="671" y="4"/>
                    <a:pt x="671" y="4"/>
                    <a:pt x="669" y="4"/>
                  </a:cubicBezTo>
                  <a:cubicBezTo>
                    <a:pt x="670" y="3"/>
                    <a:pt x="670" y="3"/>
                    <a:pt x="670" y="3"/>
                  </a:cubicBezTo>
                  <a:cubicBezTo>
                    <a:pt x="667" y="3"/>
                    <a:pt x="664" y="4"/>
                    <a:pt x="661" y="4"/>
                  </a:cubicBezTo>
                  <a:cubicBezTo>
                    <a:pt x="661" y="5"/>
                    <a:pt x="664" y="6"/>
                    <a:pt x="660" y="7"/>
                  </a:cubicBezTo>
                  <a:cubicBezTo>
                    <a:pt x="660" y="7"/>
                    <a:pt x="660" y="6"/>
                    <a:pt x="661" y="5"/>
                  </a:cubicBezTo>
                  <a:cubicBezTo>
                    <a:pt x="660" y="6"/>
                    <a:pt x="660" y="6"/>
                    <a:pt x="659" y="6"/>
                  </a:cubicBezTo>
                  <a:cubicBezTo>
                    <a:pt x="660" y="5"/>
                    <a:pt x="660" y="5"/>
                    <a:pt x="660" y="5"/>
                  </a:cubicBezTo>
                  <a:cubicBezTo>
                    <a:pt x="659" y="4"/>
                    <a:pt x="660" y="6"/>
                    <a:pt x="658" y="5"/>
                  </a:cubicBezTo>
                  <a:cubicBezTo>
                    <a:pt x="658" y="5"/>
                    <a:pt x="657" y="5"/>
                    <a:pt x="657" y="4"/>
                  </a:cubicBezTo>
                  <a:cubicBezTo>
                    <a:pt x="658" y="4"/>
                    <a:pt x="659" y="5"/>
                    <a:pt x="659" y="4"/>
                  </a:cubicBezTo>
                  <a:cubicBezTo>
                    <a:pt x="658" y="4"/>
                    <a:pt x="656" y="4"/>
                    <a:pt x="655" y="3"/>
                  </a:cubicBezTo>
                  <a:cubicBezTo>
                    <a:pt x="655" y="3"/>
                    <a:pt x="655" y="4"/>
                    <a:pt x="654" y="4"/>
                  </a:cubicBezTo>
                  <a:cubicBezTo>
                    <a:pt x="652" y="4"/>
                    <a:pt x="653" y="3"/>
                    <a:pt x="652" y="3"/>
                  </a:cubicBezTo>
                  <a:cubicBezTo>
                    <a:pt x="651" y="3"/>
                    <a:pt x="649" y="3"/>
                    <a:pt x="649" y="4"/>
                  </a:cubicBezTo>
                  <a:cubicBezTo>
                    <a:pt x="648" y="4"/>
                    <a:pt x="648" y="3"/>
                    <a:pt x="648" y="3"/>
                  </a:cubicBezTo>
                  <a:cubicBezTo>
                    <a:pt x="647" y="4"/>
                    <a:pt x="641" y="3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38" y="6"/>
                    <a:pt x="633" y="4"/>
                    <a:pt x="629" y="5"/>
                  </a:cubicBezTo>
                  <a:cubicBezTo>
                    <a:pt x="629" y="4"/>
                    <a:pt x="629" y="4"/>
                    <a:pt x="629" y="4"/>
                  </a:cubicBezTo>
                  <a:cubicBezTo>
                    <a:pt x="626" y="5"/>
                    <a:pt x="623" y="4"/>
                    <a:pt x="621" y="5"/>
                  </a:cubicBezTo>
                  <a:cubicBezTo>
                    <a:pt x="620" y="5"/>
                    <a:pt x="619" y="5"/>
                    <a:pt x="619" y="4"/>
                  </a:cubicBezTo>
                  <a:cubicBezTo>
                    <a:pt x="617" y="4"/>
                    <a:pt x="617" y="5"/>
                    <a:pt x="614" y="4"/>
                  </a:cubicBezTo>
                  <a:cubicBezTo>
                    <a:pt x="616" y="3"/>
                    <a:pt x="613" y="4"/>
                    <a:pt x="616" y="4"/>
                  </a:cubicBezTo>
                  <a:cubicBezTo>
                    <a:pt x="613" y="3"/>
                    <a:pt x="612" y="3"/>
                    <a:pt x="610" y="4"/>
                  </a:cubicBezTo>
                  <a:cubicBezTo>
                    <a:pt x="611" y="3"/>
                    <a:pt x="607" y="2"/>
                    <a:pt x="606" y="3"/>
                  </a:cubicBezTo>
                  <a:cubicBezTo>
                    <a:pt x="608" y="3"/>
                    <a:pt x="608" y="3"/>
                    <a:pt x="608" y="3"/>
                  </a:cubicBezTo>
                  <a:cubicBezTo>
                    <a:pt x="607" y="4"/>
                    <a:pt x="605" y="4"/>
                    <a:pt x="604" y="3"/>
                  </a:cubicBezTo>
                  <a:cubicBezTo>
                    <a:pt x="605" y="2"/>
                    <a:pt x="605" y="2"/>
                    <a:pt x="605" y="2"/>
                  </a:cubicBezTo>
                  <a:cubicBezTo>
                    <a:pt x="599" y="1"/>
                    <a:pt x="595" y="5"/>
                    <a:pt x="590" y="2"/>
                  </a:cubicBezTo>
                  <a:cubicBezTo>
                    <a:pt x="589" y="3"/>
                    <a:pt x="593" y="3"/>
                    <a:pt x="592" y="4"/>
                  </a:cubicBezTo>
                  <a:cubicBezTo>
                    <a:pt x="589" y="4"/>
                    <a:pt x="587" y="2"/>
                    <a:pt x="586" y="2"/>
                  </a:cubicBezTo>
                  <a:cubicBezTo>
                    <a:pt x="582" y="1"/>
                    <a:pt x="583" y="4"/>
                    <a:pt x="579" y="3"/>
                  </a:cubicBezTo>
                  <a:cubicBezTo>
                    <a:pt x="579" y="4"/>
                    <a:pt x="580" y="5"/>
                    <a:pt x="577" y="5"/>
                  </a:cubicBezTo>
                  <a:cubicBezTo>
                    <a:pt x="575" y="5"/>
                    <a:pt x="574" y="3"/>
                    <a:pt x="576" y="3"/>
                  </a:cubicBezTo>
                  <a:cubicBezTo>
                    <a:pt x="576" y="3"/>
                    <a:pt x="577" y="3"/>
                    <a:pt x="576" y="3"/>
                  </a:cubicBezTo>
                  <a:cubicBezTo>
                    <a:pt x="577" y="3"/>
                    <a:pt x="578" y="3"/>
                    <a:pt x="577" y="2"/>
                  </a:cubicBezTo>
                  <a:cubicBezTo>
                    <a:pt x="577" y="3"/>
                    <a:pt x="577" y="3"/>
                    <a:pt x="577" y="3"/>
                  </a:cubicBezTo>
                  <a:cubicBezTo>
                    <a:pt x="576" y="2"/>
                    <a:pt x="572" y="3"/>
                    <a:pt x="573" y="2"/>
                  </a:cubicBezTo>
                  <a:cubicBezTo>
                    <a:pt x="571" y="2"/>
                    <a:pt x="572" y="3"/>
                    <a:pt x="574" y="3"/>
                  </a:cubicBezTo>
                  <a:cubicBezTo>
                    <a:pt x="570" y="2"/>
                    <a:pt x="568" y="3"/>
                    <a:pt x="565" y="2"/>
                  </a:cubicBezTo>
                  <a:cubicBezTo>
                    <a:pt x="566" y="3"/>
                    <a:pt x="566" y="3"/>
                    <a:pt x="566" y="3"/>
                  </a:cubicBezTo>
                  <a:cubicBezTo>
                    <a:pt x="561" y="2"/>
                    <a:pt x="563" y="4"/>
                    <a:pt x="560" y="4"/>
                  </a:cubicBezTo>
                  <a:cubicBezTo>
                    <a:pt x="558" y="3"/>
                    <a:pt x="561" y="2"/>
                    <a:pt x="557" y="3"/>
                  </a:cubicBezTo>
                  <a:cubicBezTo>
                    <a:pt x="555" y="3"/>
                    <a:pt x="557" y="2"/>
                    <a:pt x="558" y="1"/>
                  </a:cubicBezTo>
                  <a:cubicBezTo>
                    <a:pt x="555" y="2"/>
                    <a:pt x="552" y="1"/>
                    <a:pt x="550" y="1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0" y="0"/>
                    <a:pt x="549" y="0"/>
                  </a:cubicBezTo>
                  <a:cubicBezTo>
                    <a:pt x="550" y="1"/>
                    <a:pt x="550" y="1"/>
                    <a:pt x="550" y="1"/>
                  </a:cubicBezTo>
                  <a:cubicBezTo>
                    <a:pt x="549" y="1"/>
                    <a:pt x="548" y="1"/>
                    <a:pt x="548" y="1"/>
                  </a:cubicBezTo>
                  <a:cubicBezTo>
                    <a:pt x="547" y="1"/>
                    <a:pt x="549" y="2"/>
                    <a:pt x="547" y="3"/>
                  </a:cubicBezTo>
                  <a:cubicBezTo>
                    <a:pt x="546" y="3"/>
                    <a:pt x="543" y="4"/>
                    <a:pt x="543" y="3"/>
                  </a:cubicBezTo>
                  <a:cubicBezTo>
                    <a:pt x="547" y="3"/>
                    <a:pt x="542" y="1"/>
                    <a:pt x="546" y="1"/>
                  </a:cubicBezTo>
                  <a:cubicBezTo>
                    <a:pt x="545" y="1"/>
                    <a:pt x="544" y="1"/>
                    <a:pt x="543" y="1"/>
                  </a:cubicBezTo>
                  <a:cubicBezTo>
                    <a:pt x="543" y="1"/>
                    <a:pt x="543" y="1"/>
                    <a:pt x="544" y="1"/>
                  </a:cubicBezTo>
                  <a:cubicBezTo>
                    <a:pt x="540" y="0"/>
                    <a:pt x="542" y="2"/>
                    <a:pt x="538" y="2"/>
                  </a:cubicBezTo>
                  <a:cubicBezTo>
                    <a:pt x="538" y="1"/>
                    <a:pt x="537" y="1"/>
                    <a:pt x="536" y="1"/>
                  </a:cubicBezTo>
                  <a:cubicBezTo>
                    <a:pt x="538" y="1"/>
                    <a:pt x="537" y="2"/>
                    <a:pt x="536" y="3"/>
                  </a:cubicBezTo>
                  <a:cubicBezTo>
                    <a:pt x="533" y="2"/>
                    <a:pt x="533" y="3"/>
                    <a:pt x="531" y="3"/>
                  </a:cubicBezTo>
                  <a:cubicBezTo>
                    <a:pt x="533" y="3"/>
                    <a:pt x="533" y="3"/>
                    <a:pt x="533" y="3"/>
                  </a:cubicBezTo>
                  <a:cubicBezTo>
                    <a:pt x="532" y="4"/>
                    <a:pt x="531" y="4"/>
                    <a:pt x="529" y="4"/>
                  </a:cubicBezTo>
                  <a:cubicBezTo>
                    <a:pt x="529" y="4"/>
                    <a:pt x="531" y="4"/>
                    <a:pt x="530" y="3"/>
                  </a:cubicBezTo>
                  <a:cubicBezTo>
                    <a:pt x="528" y="5"/>
                    <a:pt x="526" y="2"/>
                    <a:pt x="523" y="3"/>
                  </a:cubicBezTo>
                  <a:cubicBezTo>
                    <a:pt x="522" y="3"/>
                    <a:pt x="523" y="2"/>
                    <a:pt x="522" y="1"/>
                  </a:cubicBezTo>
                  <a:cubicBezTo>
                    <a:pt x="519" y="2"/>
                    <a:pt x="519" y="0"/>
                    <a:pt x="515" y="1"/>
                  </a:cubicBezTo>
                  <a:cubicBezTo>
                    <a:pt x="516" y="2"/>
                    <a:pt x="516" y="2"/>
                    <a:pt x="514" y="3"/>
                  </a:cubicBezTo>
                  <a:cubicBezTo>
                    <a:pt x="519" y="2"/>
                    <a:pt x="519" y="2"/>
                    <a:pt x="519" y="2"/>
                  </a:cubicBezTo>
                  <a:cubicBezTo>
                    <a:pt x="516" y="4"/>
                    <a:pt x="516" y="4"/>
                    <a:pt x="516" y="4"/>
                  </a:cubicBezTo>
                  <a:cubicBezTo>
                    <a:pt x="518" y="4"/>
                    <a:pt x="519" y="3"/>
                    <a:pt x="520" y="3"/>
                  </a:cubicBezTo>
                  <a:cubicBezTo>
                    <a:pt x="519" y="4"/>
                    <a:pt x="519" y="4"/>
                    <a:pt x="520" y="4"/>
                  </a:cubicBezTo>
                  <a:cubicBezTo>
                    <a:pt x="517" y="3"/>
                    <a:pt x="515" y="5"/>
                    <a:pt x="513" y="4"/>
                  </a:cubicBezTo>
                  <a:cubicBezTo>
                    <a:pt x="513" y="2"/>
                    <a:pt x="513" y="2"/>
                    <a:pt x="513" y="2"/>
                  </a:cubicBezTo>
                  <a:cubicBezTo>
                    <a:pt x="509" y="1"/>
                    <a:pt x="506" y="3"/>
                    <a:pt x="501" y="3"/>
                  </a:cubicBezTo>
                  <a:cubicBezTo>
                    <a:pt x="503" y="3"/>
                    <a:pt x="503" y="3"/>
                    <a:pt x="503" y="3"/>
                  </a:cubicBezTo>
                  <a:cubicBezTo>
                    <a:pt x="502" y="4"/>
                    <a:pt x="500" y="3"/>
                    <a:pt x="498" y="3"/>
                  </a:cubicBezTo>
                  <a:cubicBezTo>
                    <a:pt x="498" y="3"/>
                    <a:pt x="497" y="2"/>
                    <a:pt x="496" y="2"/>
                  </a:cubicBezTo>
                  <a:cubicBezTo>
                    <a:pt x="496" y="2"/>
                    <a:pt x="493" y="2"/>
                    <a:pt x="492" y="3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86" y="2"/>
                    <a:pt x="485" y="5"/>
                    <a:pt x="482" y="4"/>
                  </a:cubicBezTo>
                  <a:cubicBezTo>
                    <a:pt x="483" y="4"/>
                    <a:pt x="481" y="3"/>
                    <a:pt x="484" y="2"/>
                  </a:cubicBezTo>
                  <a:cubicBezTo>
                    <a:pt x="482" y="2"/>
                    <a:pt x="481" y="2"/>
                    <a:pt x="481" y="3"/>
                  </a:cubicBezTo>
                  <a:cubicBezTo>
                    <a:pt x="480" y="2"/>
                    <a:pt x="477" y="4"/>
                    <a:pt x="476" y="3"/>
                  </a:cubicBezTo>
                  <a:cubicBezTo>
                    <a:pt x="476" y="3"/>
                    <a:pt x="476" y="4"/>
                    <a:pt x="474" y="4"/>
                  </a:cubicBezTo>
                  <a:cubicBezTo>
                    <a:pt x="474" y="4"/>
                    <a:pt x="474" y="4"/>
                    <a:pt x="474" y="4"/>
                  </a:cubicBezTo>
                  <a:cubicBezTo>
                    <a:pt x="474" y="4"/>
                    <a:pt x="472" y="4"/>
                    <a:pt x="473" y="5"/>
                  </a:cubicBezTo>
                  <a:cubicBezTo>
                    <a:pt x="469" y="3"/>
                    <a:pt x="462" y="5"/>
                    <a:pt x="458" y="3"/>
                  </a:cubicBezTo>
                  <a:cubicBezTo>
                    <a:pt x="456" y="3"/>
                    <a:pt x="452" y="4"/>
                    <a:pt x="450" y="4"/>
                  </a:cubicBezTo>
                  <a:cubicBezTo>
                    <a:pt x="450" y="4"/>
                    <a:pt x="450" y="3"/>
                    <a:pt x="450" y="3"/>
                  </a:cubicBezTo>
                  <a:cubicBezTo>
                    <a:pt x="447" y="3"/>
                    <a:pt x="448" y="6"/>
                    <a:pt x="444" y="5"/>
                  </a:cubicBezTo>
                  <a:cubicBezTo>
                    <a:pt x="442" y="4"/>
                    <a:pt x="446" y="4"/>
                    <a:pt x="445" y="4"/>
                  </a:cubicBezTo>
                  <a:cubicBezTo>
                    <a:pt x="444" y="1"/>
                    <a:pt x="440" y="4"/>
                    <a:pt x="437" y="3"/>
                  </a:cubicBezTo>
                  <a:cubicBezTo>
                    <a:pt x="438" y="2"/>
                    <a:pt x="438" y="2"/>
                    <a:pt x="438" y="2"/>
                  </a:cubicBezTo>
                  <a:cubicBezTo>
                    <a:pt x="436" y="2"/>
                    <a:pt x="433" y="3"/>
                    <a:pt x="430" y="3"/>
                  </a:cubicBezTo>
                  <a:cubicBezTo>
                    <a:pt x="430" y="3"/>
                    <a:pt x="430" y="3"/>
                    <a:pt x="430" y="3"/>
                  </a:cubicBezTo>
                  <a:cubicBezTo>
                    <a:pt x="427" y="4"/>
                    <a:pt x="423" y="5"/>
                    <a:pt x="420" y="5"/>
                  </a:cubicBezTo>
                  <a:cubicBezTo>
                    <a:pt x="421" y="4"/>
                    <a:pt x="421" y="4"/>
                    <a:pt x="420" y="3"/>
                  </a:cubicBezTo>
                  <a:cubicBezTo>
                    <a:pt x="419" y="4"/>
                    <a:pt x="421" y="5"/>
                    <a:pt x="418" y="5"/>
                  </a:cubicBezTo>
                  <a:cubicBezTo>
                    <a:pt x="417" y="5"/>
                    <a:pt x="415" y="4"/>
                    <a:pt x="415" y="3"/>
                  </a:cubicBezTo>
                  <a:cubicBezTo>
                    <a:pt x="417" y="3"/>
                    <a:pt x="417" y="3"/>
                    <a:pt x="417" y="3"/>
                  </a:cubicBezTo>
                  <a:cubicBezTo>
                    <a:pt x="416" y="2"/>
                    <a:pt x="414" y="3"/>
                    <a:pt x="412" y="3"/>
                  </a:cubicBezTo>
                  <a:cubicBezTo>
                    <a:pt x="413" y="2"/>
                    <a:pt x="413" y="2"/>
                    <a:pt x="413" y="2"/>
                  </a:cubicBezTo>
                  <a:cubicBezTo>
                    <a:pt x="408" y="3"/>
                    <a:pt x="408" y="4"/>
                    <a:pt x="404" y="4"/>
                  </a:cubicBezTo>
                  <a:cubicBezTo>
                    <a:pt x="404" y="4"/>
                    <a:pt x="404" y="4"/>
                    <a:pt x="404" y="4"/>
                  </a:cubicBezTo>
                  <a:cubicBezTo>
                    <a:pt x="402" y="6"/>
                    <a:pt x="402" y="4"/>
                    <a:pt x="400" y="5"/>
                  </a:cubicBezTo>
                  <a:cubicBezTo>
                    <a:pt x="399" y="3"/>
                    <a:pt x="399" y="3"/>
                    <a:pt x="399" y="3"/>
                  </a:cubicBezTo>
                  <a:cubicBezTo>
                    <a:pt x="397" y="4"/>
                    <a:pt x="393" y="5"/>
                    <a:pt x="390" y="5"/>
                  </a:cubicBezTo>
                  <a:cubicBezTo>
                    <a:pt x="392" y="4"/>
                    <a:pt x="395" y="3"/>
                    <a:pt x="398" y="3"/>
                  </a:cubicBezTo>
                  <a:cubicBezTo>
                    <a:pt x="396" y="3"/>
                    <a:pt x="392" y="3"/>
                    <a:pt x="391" y="3"/>
                  </a:cubicBezTo>
                  <a:cubicBezTo>
                    <a:pt x="392" y="3"/>
                    <a:pt x="393" y="3"/>
                    <a:pt x="393" y="3"/>
                  </a:cubicBezTo>
                  <a:cubicBezTo>
                    <a:pt x="391" y="4"/>
                    <a:pt x="389" y="5"/>
                    <a:pt x="385" y="5"/>
                  </a:cubicBezTo>
                  <a:cubicBezTo>
                    <a:pt x="386" y="2"/>
                    <a:pt x="377" y="4"/>
                    <a:pt x="375" y="2"/>
                  </a:cubicBezTo>
                  <a:cubicBezTo>
                    <a:pt x="369" y="3"/>
                    <a:pt x="363" y="1"/>
                    <a:pt x="357" y="2"/>
                  </a:cubicBezTo>
                  <a:cubicBezTo>
                    <a:pt x="359" y="4"/>
                    <a:pt x="355" y="2"/>
                    <a:pt x="355" y="4"/>
                  </a:cubicBezTo>
                  <a:cubicBezTo>
                    <a:pt x="354" y="4"/>
                    <a:pt x="353" y="4"/>
                    <a:pt x="353" y="4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7" y="2"/>
                    <a:pt x="350" y="2"/>
                    <a:pt x="350" y="1"/>
                  </a:cubicBezTo>
                  <a:cubicBezTo>
                    <a:pt x="346" y="1"/>
                    <a:pt x="348" y="0"/>
                    <a:pt x="346" y="0"/>
                  </a:cubicBezTo>
                  <a:cubicBezTo>
                    <a:pt x="346" y="1"/>
                    <a:pt x="345" y="1"/>
                    <a:pt x="343" y="1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1" y="3"/>
                    <a:pt x="341" y="0"/>
                    <a:pt x="337" y="1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6" y="1"/>
                    <a:pt x="329" y="0"/>
                    <a:pt x="327" y="2"/>
                  </a:cubicBezTo>
                  <a:cubicBezTo>
                    <a:pt x="326" y="2"/>
                    <a:pt x="326" y="1"/>
                    <a:pt x="327" y="1"/>
                  </a:cubicBezTo>
                  <a:cubicBezTo>
                    <a:pt x="321" y="1"/>
                    <a:pt x="314" y="3"/>
                    <a:pt x="309" y="2"/>
                  </a:cubicBezTo>
                  <a:cubicBezTo>
                    <a:pt x="310" y="1"/>
                    <a:pt x="310" y="1"/>
                    <a:pt x="310" y="1"/>
                  </a:cubicBezTo>
                  <a:cubicBezTo>
                    <a:pt x="309" y="2"/>
                    <a:pt x="308" y="2"/>
                    <a:pt x="306" y="2"/>
                  </a:cubicBezTo>
                  <a:cubicBezTo>
                    <a:pt x="307" y="2"/>
                    <a:pt x="307" y="1"/>
                    <a:pt x="306" y="1"/>
                  </a:cubicBezTo>
                  <a:cubicBezTo>
                    <a:pt x="306" y="1"/>
                    <a:pt x="304" y="2"/>
                    <a:pt x="302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8" y="0"/>
                    <a:pt x="295" y="3"/>
                    <a:pt x="290" y="3"/>
                  </a:cubicBezTo>
                  <a:cubicBezTo>
                    <a:pt x="290" y="2"/>
                    <a:pt x="285" y="1"/>
                    <a:pt x="283" y="1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76" y="0"/>
                    <a:pt x="272" y="2"/>
                    <a:pt x="266" y="3"/>
                  </a:cubicBezTo>
                  <a:cubicBezTo>
                    <a:pt x="262" y="1"/>
                    <a:pt x="253" y="2"/>
                    <a:pt x="247" y="1"/>
                  </a:cubicBezTo>
                  <a:cubicBezTo>
                    <a:pt x="248" y="1"/>
                    <a:pt x="246" y="2"/>
                    <a:pt x="245" y="2"/>
                  </a:cubicBezTo>
                  <a:cubicBezTo>
                    <a:pt x="244" y="2"/>
                    <a:pt x="241" y="4"/>
                    <a:pt x="242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1" y="0"/>
                    <a:pt x="238" y="1"/>
                    <a:pt x="236" y="1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29" y="0"/>
                    <a:pt x="220" y="4"/>
                    <a:pt x="216" y="1"/>
                  </a:cubicBezTo>
                  <a:cubicBezTo>
                    <a:pt x="215" y="2"/>
                    <a:pt x="213" y="2"/>
                    <a:pt x="212" y="2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8" y="1"/>
                    <a:pt x="206" y="1"/>
                    <a:pt x="201" y="1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8" y="3"/>
                    <a:pt x="195" y="3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0" y="2"/>
                    <a:pt x="185" y="0"/>
                    <a:pt x="180" y="2"/>
                  </a:cubicBezTo>
                  <a:cubicBezTo>
                    <a:pt x="180" y="2"/>
                    <a:pt x="180" y="1"/>
                    <a:pt x="181" y="1"/>
                  </a:cubicBezTo>
                  <a:cubicBezTo>
                    <a:pt x="179" y="1"/>
                    <a:pt x="172" y="0"/>
                    <a:pt x="173" y="2"/>
                  </a:cubicBezTo>
                  <a:cubicBezTo>
                    <a:pt x="173" y="1"/>
                    <a:pt x="168" y="2"/>
                    <a:pt x="165" y="3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3" y="3"/>
                    <a:pt x="163" y="3"/>
                    <a:pt x="160" y="4"/>
                  </a:cubicBezTo>
                  <a:cubicBezTo>
                    <a:pt x="159" y="4"/>
                    <a:pt x="159" y="3"/>
                    <a:pt x="160" y="3"/>
                  </a:cubicBezTo>
                  <a:cubicBezTo>
                    <a:pt x="158" y="3"/>
                    <a:pt x="158" y="4"/>
                    <a:pt x="155" y="4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4" y="3"/>
                    <a:pt x="154" y="3"/>
                    <a:pt x="153" y="4"/>
                  </a:cubicBezTo>
                  <a:cubicBezTo>
                    <a:pt x="151" y="5"/>
                    <a:pt x="148" y="4"/>
                    <a:pt x="148" y="3"/>
                  </a:cubicBezTo>
                  <a:cubicBezTo>
                    <a:pt x="147" y="3"/>
                    <a:pt x="146" y="4"/>
                    <a:pt x="144" y="4"/>
                  </a:cubicBezTo>
                  <a:cubicBezTo>
                    <a:pt x="144" y="4"/>
                    <a:pt x="145" y="3"/>
                    <a:pt x="145" y="3"/>
                  </a:cubicBezTo>
                  <a:cubicBezTo>
                    <a:pt x="141" y="2"/>
                    <a:pt x="139" y="5"/>
                    <a:pt x="136" y="3"/>
                  </a:cubicBezTo>
                  <a:cubicBezTo>
                    <a:pt x="136" y="3"/>
                    <a:pt x="135" y="3"/>
                    <a:pt x="135" y="3"/>
                  </a:cubicBezTo>
                  <a:cubicBezTo>
                    <a:pt x="139" y="3"/>
                    <a:pt x="141" y="3"/>
                    <a:pt x="141" y="3"/>
                  </a:cubicBezTo>
                  <a:cubicBezTo>
                    <a:pt x="141" y="2"/>
                    <a:pt x="138" y="2"/>
                    <a:pt x="141" y="0"/>
                  </a:cubicBezTo>
                  <a:cubicBezTo>
                    <a:pt x="138" y="1"/>
                    <a:pt x="135" y="3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29" y="2"/>
                    <a:pt x="129" y="2"/>
                    <a:pt x="128" y="2"/>
                  </a:cubicBezTo>
                  <a:cubicBezTo>
                    <a:pt x="128" y="1"/>
                    <a:pt x="125" y="1"/>
                    <a:pt x="123" y="1"/>
                  </a:cubicBezTo>
                  <a:cubicBezTo>
                    <a:pt x="124" y="2"/>
                    <a:pt x="122" y="2"/>
                    <a:pt x="123" y="3"/>
                  </a:cubicBezTo>
                  <a:cubicBezTo>
                    <a:pt x="123" y="3"/>
                    <a:pt x="124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6" y="3"/>
                    <a:pt x="127" y="3"/>
                    <a:pt x="128" y="3"/>
                  </a:cubicBezTo>
                  <a:cubicBezTo>
                    <a:pt x="127" y="3"/>
                    <a:pt x="126" y="4"/>
                    <a:pt x="125" y="3"/>
                  </a:cubicBezTo>
                  <a:cubicBezTo>
                    <a:pt x="124" y="4"/>
                    <a:pt x="123" y="5"/>
                    <a:pt x="123" y="5"/>
                  </a:cubicBezTo>
                  <a:cubicBezTo>
                    <a:pt x="121" y="3"/>
                    <a:pt x="117" y="3"/>
                    <a:pt x="117" y="2"/>
                  </a:cubicBezTo>
                  <a:cubicBezTo>
                    <a:pt x="113" y="2"/>
                    <a:pt x="107" y="2"/>
                    <a:pt x="105" y="4"/>
                  </a:cubicBezTo>
                  <a:cubicBezTo>
                    <a:pt x="103" y="4"/>
                    <a:pt x="103" y="4"/>
                    <a:pt x="103" y="3"/>
                  </a:cubicBezTo>
                  <a:cubicBezTo>
                    <a:pt x="103" y="3"/>
                    <a:pt x="104" y="3"/>
                    <a:pt x="105" y="3"/>
                  </a:cubicBezTo>
                  <a:cubicBezTo>
                    <a:pt x="102" y="3"/>
                    <a:pt x="98" y="3"/>
                    <a:pt x="97" y="4"/>
                  </a:cubicBezTo>
                  <a:cubicBezTo>
                    <a:pt x="94" y="4"/>
                    <a:pt x="99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87" y="1"/>
                    <a:pt x="82" y="7"/>
                    <a:pt x="73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64" y="3"/>
                    <a:pt x="53" y="5"/>
                    <a:pt x="43" y="3"/>
                  </a:cubicBezTo>
                  <a:cubicBezTo>
                    <a:pt x="40" y="3"/>
                    <a:pt x="40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0" y="6"/>
                    <a:pt x="27" y="2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17" y="5"/>
                    <a:pt x="17" y="4"/>
                  </a:cubicBezTo>
                  <a:cubicBezTo>
                    <a:pt x="17" y="4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4"/>
                    <a:pt x="11" y="2"/>
                    <a:pt x="6" y="2"/>
                  </a:cubicBezTo>
                  <a:cubicBezTo>
                    <a:pt x="4" y="2"/>
                    <a:pt x="0" y="4"/>
                    <a:pt x="1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4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8" y="11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2" y="11"/>
                    <a:pt x="14" y="11"/>
                  </a:cubicBezTo>
                  <a:cubicBezTo>
                    <a:pt x="16" y="11"/>
                    <a:pt x="13" y="10"/>
                    <a:pt x="15" y="9"/>
                  </a:cubicBezTo>
                  <a:cubicBezTo>
                    <a:pt x="17" y="10"/>
                    <a:pt x="16" y="11"/>
                    <a:pt x="18" y="10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9" y="10"/>
                    <a:pt x="21" y="11"/>
                    <a:pt x="22" y="10"/>
                  </a:cubicBezTo>
                  <a:cubicBezTo>
                    <a:pt x="24" y="11"/>
                    <a:pt x="27" y="10"/>
                    <a:pt x="27" y="11"/>
                  </a:cubicBezTo>
                  <a:cubicBezTo>
                    <a:pt x="28" y="11"/>
                    <a:pt x="30" y="10"/>
                    <a:pt x="31" y="10"/>
                  </a:cubicBezTo>
                  <a:cubicBezTo>
                    <a:pt x="29" y="12"/>
                    <a:pt x="37" y="10"/>
                    <a:pt x="36" y="12"/>
                  </a:cubicBezTo>
                  <a:cubicBezTo>
                    <a:pt x="38" y="10"/>
                    <a:pt x="43" y="11"/>
                    <a:pt x="46" y="10"/>
                  </a:cubicBezTo>
                  <a:cubicBezTo>
                    <a:pt x="46" y="10"/>
                    <a:pt x="46" y="11"/>
                    <a:pt x="45" y="11"/>
                  </a:cubicBezTo>
                  <a:cubicBezTo>
                    <a:pt x="47" y="11"/>
                    <a:pt x="48" y="11"/>
                    <a:pt x="49" y="12"/>
                  </a:cubicBezTo>
                  <a:cubicBezTo>
                    <a:pt x="49" y="10"/>
                    <a:pt x="52" y="10"/>
                    <a:pt x="54" y="9"/>
                  </a:cubicBezTo>
                  <a:cubicBezTo>
                    <a:pt x="56" y="10"/>
                    <a:pt x="53" y="11"/>
                    <a:pt x="53" y="12"/>
                  </a:cubicBezTo>
                  <a:cubicBezTo>
                    <a:pt x="53" y="11"/>
                    <a:pt x="57" y="11"/>
                    <a:pt x="57" y="10"/>
                  </a:cubicBezTo>
                  <a:cubicBezTo>
                    <a:pt x="58" y="11"/>
                    <a:pt x="58" y="10"/>
                    <a:pt x="59" y="12"/>
                  </a:cubicBezTo>
                  <a:cubicBezTo>
                    <a:pt x="59" y="10"/>
                    <a:pt x="61" y="11"/>
                    <a:pt x="62" y="10"/>
                  </a:cubicBezTo>
                  <a:cubicBezTo>
                    <a:pt x="65" y="11"/>
                    <a:pt x="63" y="12"/>
                    <a:pt x="66" y="11"/>
                  </a:cubicBezTo>
                  <a:cubicBezTo>
                    <a:pt x="67" y="12"/>
                    <a:pt x="65" y="13"/>
                    <a:pt x="65" y="13"/>
                  </a:cubicBezTo>
                  <a:close/>
                  <a:moveTo>
                    <a:pt x="133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1" y="9"/>
                  </a:cubicBezTo>
                  <a:cubicBezTo>
                    <a:pt x="132" y="9"/>
                    <a:pt x="132" y="9"/>
                    <a:pt x="133" y="9"/>
                  </a:cubicBezTo>
                  <a:close/>
                  <a:moveTo>
                    <a:pt x="138" y="9"/>
                  </a:moveTo>
                  <a:cubicBezTo>
                    <a:pt x="138" y="9"/>
                    <a:pt x="137" y="9"/>
                    <a:pt x="136" y="9"/>
                  </a:cubicBezTo>
                  <a:cubicBezTo>
                    <a:pt x="136" y="9"/>
                    <a:pt x="136" y="8"/>
                    <a:pt x="136" y="8"/>
                  </a:cubicBezTo>
                  <a:cubicBezTo>
                    <a:pt x="136" y="9"/>
                    <a:pt x="137" y="9"/>
                    <a:pt x="138" y="9"/>
                  </a:cubicBezTo>
                  <a:close/>
                  <a:moveTo>
                    <a:pt x="126" y="1"/>
                  </a:moveTo>
                  <a:cubicBezTo>
                    <a:pt x="127" y="1"/>
                    <a:pt x="127" y="1"/>
                    <a:pt x="128" y="2"/>
                  </a:cubicBezTo>
                  <a:cubicBezTo>
                    <a:pt x="127" y="2"/>
                    <a:pt x="127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26780FA2-1B3E-4369-9B15-457C4B0A9440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10186879" y="1556978"/>
              <a:ext cx="2160000" cy="40358"/>
            </a:xfrm>
            <a:custGeom>
              <a:avLst/>
              <a:gdLst>
                <a:gd name="T0" fmla="*/ 85 w 746"/>
                <a:gd name="T1" fmla="*/ 10 h 13"/>
                <a:gd name="T2" fmla="*/ 91 w 746"/>
                <a:gd name="T3" fmla="*/ 10 h 13"/>
                <a:gd name="T4" fmla="*/ 110 w 746"/>
                <a:gd name="T5" fmla="*/ 11 h 13"/>
                <a:gd name="T6" fmla="*/ 151 w 746"/>
                <a:gd name="T7" fmla="*/ 12 h 13"/>
                <a:gd name="T8" fmla="*/ 177 w 746"/>
                <a:gd name="T9" fmla="*/ 9 h 13"/>
                <a:gd name="T10" fmla="*/ 220 w 746"/>
                <a:gd name="T11" fmla="*/ 10 h 13"/>
                <a:gd name="T12" fmla="*/ 237 w 746"/>
                <a:gd name="T13" fmla="*/ 12 h 13"/>
                <a:gd name="T14" fmla="*/ 261 w 746"/>
                <a:gd name="T15" fmla="*/ 9 h 13"/>
                <a:gd name="T16" fmla="*/ 284 w 746"/>
                <a:gd name="T17" fmla="*/ 10 h 13"/>
                <a:gd name="T18" fmla="*/ 312 w 746"/>
                <a:gd name="T19" fmla="*/ 10 h 13"/>
                <a:gd name="T20" fmla="*/ 371 w 746"/>
                <a:gd name="T21" fmla="*/ 11 h 13"/>
                <a:gd name="T22" fmla="*/ 438 w 746"/>
                <a:gd name="T23" fmla="*/ 11 h 13"/>
                <a:gd name="T24" fmla="*/ 469 w 746"/>
                <a:gd name="T25" fmla="*/ 10 h 13"/>
                <a:gd name="T26" fmla="*/ 519 w 746"/>
                <a:gd name="T27" fmla="*/ 10 h 13"/>
                <a:gd name="T28" fmla="*/ 540 w 746"/>
                <a:gd name="T29" fmla="*/ 11 h 13"/>
                <a:gd name="T30" fmla="*/ 565 w 746"/>
                <a:gd name="T31" fmla="*/ 8 h 13"/>
                <a:gd name="T32" fmla="*/ 575 w 746"/>
                <a:gd name="T33" fmla="*/ 8 h 13"/>
                <a:gd name="T34" fmla="*/ 593 w 746"/>
                <a:gd name="T35" fmla="*/ 9 h 13"/>
                <a:gd name="T36" fmla="*/ 623 w 746"/>
                <a:gd name="T37" fmla="*/ 8 h 13"/>
                <a:gd name="T38" fmla="*/ 648 w 746"/>
                <a:gd name="T39" fmla="*/ 8 h 13"/>
                <a:gd name="T40" fmla="*/ 675 w 746"/>
                <a:gd name="T41" fmla="*/ 8 h 13"/>
                <a:gd name="T42" fmla="*/ 688 w 746"/>
                <a:gd name="T43" fmla="*/ 9 h 13"/>
                <a:gd name="T44" fmla="*/ 706 w 746"/>
                <a:gd name="T45" fmla="*/ 9 h 13"/>
                <a:gd name="T46" fmla="*/ 734 w 746"/>
                <a:gd name="T47" fmla="*/ 9 h 13"/>
                <a:gd name="T48" fmla="*/ 744 w 746"/>
                <a:gd name="T49" fmla="*/ 8 h 13"/>
                <a:gd name="T50" fmla="*/ 729 w 746"/>
                <a:gd name="T51" fmla="*/ 5 h 13"/>
                <a:gd name="T52" fmla="*/ 715 w 746"/>
                <a:gd name="T53" fmla="*/ 4 h 13"/>
                <a:gd name="T54" fmla="*/ 700 w 746"/>
                <a:gd name="T55" fmla="*/ 4 h 13"/>
                <a:gd name="T56" fmla="*/ 672 w 746"/>
                <a:gd name="T57" fmla="*/ 3 h 13"/>
                <a:gd name="T58" fmla="*/ 660 w 746"/>
                <a:gd name="T59" fmla="*/ 5 h 13"/>
                <a:gd name="T60" fmla="*/ 649 w 746"/>
                <a:gd name="T61" fmla="*/ 4 h 13"/>
                <a:gd name="T62" fmla="*/ 629 w 746"/>
                <a:gd name="T63" fmla="*/ 5 h 13"/>
                <a:gd name="T64" fmla="*/ 606 w 746"/>
                <a:gd name="T65" fmla="*/ 3 h 13"/>
                <a:gd name="T66" fmla="*/ 579 w 746"/>
                <a:gd name="T67" fmla="*/ 3 h 13"/>
                <a:gd name="T68" fmla="*/ 574 w 746"/>
                <a:gd name="T69" fmla="*/ 3 h 13"/>
                <a:gd name="T70" fmla="*/ 552 w 746"/>
                <a:gd name="T71" fmla="*/ 0 h 13"/>
                <a:gd name="T72" fmla="*/ 543 w 746"/>
                <a:gd name="T73" fmla="*/ 1 h 13"/>
                <a:gd name="T74" fmla="*/ 529 w 746"/>
                <a:gd name="T75" fmla="*/ 4 h 13"/>
                <a:gd name="T76" fmla="*/ 516 w 746"/>
                <a:gd name="T77" fmla="*/ 4 h 13"/>
                <a:gd name="T78" fmla="*/ 498 w 746"/>
                <a:gd name="T79" fmla="*/ 3 h 13"/>
                <a:gd name="T80" fmla="*/ 476 w 746"/>
                <a:gd name="T81" fmla="*/ 3 h 13"/>
                <a:gd name="T82" fmla="*/ 444 w 746"/>
                <a:gd name="T83" fmla="*/ 5 h 13"/>
                <a:gd name="T84" fmla="*/ 420 w 746"/>
                <a:gd name="T85" fmla="*/ 3 h 13"/>
                <a:gd name="T86" fmla="*/ 404 w 746"/>
                <a:gd name="T87" fmla="*/ 4 h 13"/>
                <a:gd name="T88" fmla="*/ 385 w 746"/>
                <a:gd name="T89" fmla="*/ 5 h 13"/>
                <a:gd name="T90" fmla="*/ 346 w 746"/>
                <a:gd name="T91" fmla="*/ 0 h 13"/>
                <a:gd name="T92" fmla="*/ 309 w 746"/>
                <a:gd name="T93" fmla="*/ 2 h 13"/>
                <a:gd name="T94" fmla="*/ 283 w 746"/>
                <a:gd name="T95" fmla="*/ 1 h 13"/>
                <a:gd name="T96" fmla="*/ 236 w 746"/>
                <a:gd name="T97" fmla="*/ 1 h 13"/>
                <a:gd name="T98" fmla="*/ 195 w 746"/>
                <a:gd name="T99" fmla="*/ 3 h 13"/>
                <a:gd name="T100" fmla="*/ 160 w 746"/>
                <a:gd name="T101" fmla="*/ 4 h 13"/>
                <a:gd name="T102" fmla="*/ 145 w 746"/>
                <a:gd name="T103" fmla="*/ 3 h 13"/>
                <a:gd name="T104" fmla="*/ 132 w 746"/>
                <a:gd name="T105" fmla="*/ 2 h 13"/>
                <a:gd name="T106" fmla="*/ 125 w 746"/>
                <a:gd name="T107" fmla="*/ 3 h 13"/>
                <a:gd name="T108" fmla="*/ 105 w 746"/>
                <a:gd name="T109" fmla="*/ 3 h 13"/>
                <a:gd name="T110" fmla="*/ 38 w 746"/>
                <a:gd name="T111" fmla="*/ 4 h 13"/>
                <a:gd name="T112" fmla="*/ 16 w 746"/>
                <a:gd name="T113" fmla="*/ 4 h 13"/>
                <a:gd name="T114" fmla="*/ 7 w 746"/>
                <a:gd name="T115" fmla="*/ 10 h 13"/>
                <a:gd name="T116" fmla="*/ 15 w 746"/>
                <a:gd name="T117" fmla="*/ 9 h 13"/>
                <a:gd name="T118" fmla="*/ 46 w 746"/>
                <a:gd name="T119" fmla="*/ 10 h 13"/>
                <a:gd name="T120" fmla="*/ 62 w 746"/>
                <a:gd name="T121" fmla="*/ 10 h 13"/>
                <a:gd name="T122" fmla="*/ 138 w 746"/>
                <a:gd name="T123" fmla="*/ 9 h 13"/>
                <a:gd name="T124" fmla="*/ 126 w 746"/>
                <a:gd name="T1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13">
                  <a:moveTo>
                    <a:pt x="65" y="13"/>
                  </a:moveTo>
                  <a:cubicBezTo>
                    <a:pt x="67" y="13"/>
                    <a:pt x="66" y="11"/>
                    <a:pt x="67" y="10"/>
                  </a:cubicBezTo>
                  <a:cubicBezTo>
                    <a:pt x="70" y="10"/>
                    <a:pt x="68" y="11"/>
                    <a:pt x="69" y="12"/>
                  </a:cubicBezTo>
                  <a:cubicBezTo>
                    <a:pt x="72" y="12"/>
                    <a:pt x="73" y="10"/>
                    <a:pt x="75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7" y="10"/>
                    <a:pt x="82" y="11"/>
                    <a:pt x="84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9"/>
                    <a:pt x="84" y="8"/>
                    <a:pt x="84" y="8"/>
                  </a:cubicBezTo>
                  <a:cubicBezTo>
                    <a:pt x="86" y="8"/>
                    <a:pt x="87" y="7"/>
                    <a:pt x="87" y="8"/>
                  </a:cubicBezTo>
                  <a:cubicBezTo>
                    <a:pt x="86" y="8"/>
                    <a:pt x="86" y="8"/>
                    <a:pt x="86" y="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9" y="10"/>
                    <a:pt x="85" y="9"/>
                    <a:pt x="85" y="10"/>
                  </a:cubicBezTo>
                  <a:cubicBezTo>
                    <a:pt x="88" y="9"/>
                    <a:pt x="91" y="8"/>
                    <a:pt x="93" y="8"/>
                  </a:cubicBezTo>
                  <a:cubicBezTo>
                    <a:pt x="94" y="10"/>
                    <a:pt x="89" y="9"/>
                    <a:pt x="91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1" y="12"/>
                    <a:pt x="86" y="9"/>
                    <a:pt x="88" y="12"/>
                  </a:cubicBezTo>
                  <a:cubicBezTo>
                    <a:pt x="93" y="12"/>
                    <a:pt x="93" y="11"/>
                    <a:pt x="97" y="11"/>
                  </a:cubicBezTo>
                  <a:cubicBezTo>
                    <a:pt x="98" y="11"/>
                    <a:pt x="97" y="10"/>
                    <a:pt x="98" y="10"/>
                  </a:cubicBezTo>
                  <a:cubicBezTo>
                    <a:pt x="104" y="8"/>
                    <a:pt x="102" y="13"/>
                    <a:pt x="107" y="11"/>
                  </a:cubicBezTo>
                  <a:cubicBezTo>
                    <a:pt x="108" y="10"/>
                    <a:pt x="108" y="9"/>
                    <a:pt x="111" y="9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4" y="11"/>
                    <a:pt x="113" y="9"/>
                    <a:pt x="117" y="10"/>
                  </a:cubicBezTo>
                  <a:cubicBezTo>
                    <a:pt x="116" y="10"/>
                    <a:pt x="114" y="10"/>
                    <a:pt x="114" y="11"/>
                  </a:cubicBezTo>
                  <a:cubicBezTo>
                    <a:pt x="117" y="12"/>
                    <a:pt x="116" y="10"/>
                    <a:pt x="118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3" y="11"/>
                    <a:pt x="128" y="10"/>
                    <a:pt x="133" y="10"/>
                  </a:cubicBezTo>
                  <a:cubicBezTo>
                    <a:pt x="132" y="10"/>
                    <a:pt x="132" y="10"/>
                    <a:pt x="133" y="11"/>
                  </a:cubicBezTo>
                  <a:cubicBezTo>
                    <a:pt x="139" y="10"/>
                    <a:pt x="145" y="11"/>
                    <a:pt x="151" y="12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6" y="12"/>
                    <a:pt x="154" y="11"/>
                    <a:pt x="155" y="10"/>
                  </a:cubicBezTo>
                  <a:cubicBezTo>
                    <a:pt x="156" y="10"/>
                    <a:pt x="157" y="11"/>
                    <a:pt x="156" y="11"/>
                  </a:cubicBezTo>
                  <a:cubicBezTo>
                    <a:pt x="160" y="10"/>
                    <a:pt x="167" y="9"/>
                    <a:pt x="171" y="10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4" y="11"/>
                    <a:pt x="174" y="8"/>
                    <a:pt x="177" y="9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84" y="10"/>
                    <a:pt x="192" y="9"/>
                    <a:pt x="197" y="11"/>
                  </a:cubicBezTo>
                  <a:cubicBezTo>
                    <a:pt x="198" y="9"/>
                    <a:pt x="204" y="12"/>
                    <a:pt x="205" y="9"/>
                  </a:cubicBezTo>
                  <a:cubicBezTo>
                    <a:pt x="209" y="10"/>
                    <a:pt x="207" y="11"/>
                    <a:pt x="213" y="12"/>
                  </a:cubicBezTo>
                  <a:cubicBezTo>
                    <a:pt x="215" y="12"/>
                    <a:pt x="215" y="10"/>
                    <a:pt x="217" y="10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21" y="11"/>
                    <a:pt x="221" y="11"/>
                    <a:pt x="221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2" y="11"/>
                    <a:pt x="221" y="10"/>
                    <a:pt x="222" y="10"/>
                  </a:cubicBezTo>
                  <a:cubicBezTo>
                    <a:pt x="224" y="9"/>
                    <a:pt x="228" y="11"/>
                    <a:pt x="228" y="12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1"/>
                    <a:pt x="234" y="11"/>
                    <a:pt x="233" y="11"/>
                  </a:cubicBezTo>
                  <a:cubicBezTo>
                    <a:pt x="236" y="10"/>
                    <a:pt x="233" y="13"/>
                    <a:pt x="237" y="12"/>
                  </a:cubicBezTo>
                  <a:cubicBezTo>
                    <a:pt x="236" y="11"/>
                    <a:pt x="237" y="11"/>
                    <a:pt x="237" y="11"/>
                  </a:cubicBezTo>
                  <a:cubicBezTo>
                    <a:pt x="238" y="11"/>
                    <a:pt x="242" y="11"/>
                    <a:pt x="245" y="11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9" y="12"/>
                    <a:pt x="254" y="11"/>
                    <a:pt x="260" y="12"/>
                  </a:cubicBezTo>
                  <a:cubicBezTo>
                    <a:pt x="258" y="11"/>
                    <a:pt x="258" y="10"/>
                    <a:pt x="260" y="9"/>
                  </a:cubicBezTo>
                  <a:cubicBezTo>
                    <a:pt x="261" y="11"/>
                    <a:pt x="261" y="11"/>
                    <a:pt x="261" y="11"/>
                  </a:cubicBezTo>
                  <a:cubicBezTo>
                    <a:pt x="262" y="10"/>
                    <a:pt x="259" y="10"/>
                    <a:pt x="261" y="9"/>
                  </a:cubicBezTo>
                  <a:cubicBezTo>
                    <a:pt x="263" y="9"/>
                    <a:pt x="262" y="11"/>
                    <a:pt x="261" y="11"/>
                  </a:cubicBezTo>
                  <a:cubicBezTo>
                    <a:pt x="264" y="11"/>
                    <a:pt x="264" y="11"/>
                    <a:pt x="264" y="11"/>
                  </a:cubicBezTo>
                  <a:cubicBezTo>
                    <a:pt x="264" y="11"/>
                    <a:pt x="263" y="11"/>
                    <a:pt x="263" y="12"/>
                  </a:cubicBezTo>
                  <a:cubicBezTo>
                    <a:pt x="264" y="11"/>
                    <a:pt x="267" y="13"/>
                    <a:pt x="269" y="12"/>
                  </a:cubicBezTo>
                  <a:cubicBezTo>
                    <a:pt x="269" y="12"/>
                    <a:pt x="269" y="12"/>
                    <a:pt x="269" y="12"/>
                  </a:cubicBezTo>
                  <a:cubicBezTo>
                    <a:pt x="274" y="12"/>
                    <a:pt x="277" y="12"/>
                    <a:pt x="281" y="12"/>
                  </a:cubicBezTo>
                  <a:cubicBezTo>
                    <a:pt x="281" y="11"/>
                    <a:pt x="283" y="11"/>
                    <a:pt x="284" y="10"/>
                  </a:cubicBezTo>
                  <a:cubicBezTo>
                    <a:pt x="288" y="10"/>
                    <a:pt x="291" y="11"/>
                    <a:pt x="295" y="11"/>
                  </a:cubicBezTo>
                  <a:cubicBezTo>
                    <a:pt x="298" y="10"/>
                    <a:pt x="296" y="10"/>
                    <a:pt x="297" y="9"/>
                  </a:cubicBezTo>
                  <a:cubicBezTo>
                    <a:pt x="297" y="10"/>
                    <a:pt x="301" y="10"/>
                    <a:pt x="299" y="11"/>
                  </a:cubicBezTo>
                  <a:cubicBezTo>
                    <a:pt x="304" y="11"/>
                    <a:pt x="305" y="11"/>
                    <a:pt x="311" y="10"/>
                  </a:cubicBezTo>
                  <a:cubicBezTo>
                    <a:pt x="311" y="10"/>
                    <a:pt x="310" y="9"/>
                    <a:pt x="310" y="9"/>
                  </a:cubicBezTo>
                  <a:cubicBezTo>
                    <a:pt x="311" y="9"/>
                    <a:pt x="313" y="10"/>
                    <a:pt x="313" y="10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9" y="9"/>
                    <a:pt x="328" y="13"/>
                    <a:pt x="333" y="11"/>
                  </a:cubicBezTo>
                  <a:cubicBezTo>
                    <a:pt x="333" y="11"/>
                    <a:pt x="333" y="11"/>
                    <a:pt x="333" y="11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41" y="10"/>
                    <a:pt x="337" y="11"/>
                    <a:pt x="339" y="11"/>
                  </a:cubicBezTo>
                  <a:cubicBezTo>
                    <a:pt x="344" y="10"/>
                    <a:pt x="348" y="12"/>
                    <a:pt x="353" y="10"/>
                  </a:cubicBezTo>
                  <a:cubicBezTo>
                    <a:pt x="357" y="13"/>
                    <a:pt x="366" y="10"/>
                    <a:pt x="371" y="12"/>
                  </a:cubicBezTo>
                  <a:cubicBezTo>
                    <a:pt x="371" y="11"/>
                    <a:pt x="371" y="11"/>
                    <a:pt x="371" y="11"/>
                  </a:cubicBezTo>
                  <a:cubicBezTo>
                    <a:pt x="372" y="11"/>
                    <a:pt x="373" y="12"/>
                    <a:pt x="374" y="12"/>
                  </a:cubicBezTo>
                  <a:cubicBezTo>
                    <a:pt x="373" y="11"/>
                    <a:pt x="372" y="11"/>
                    <a:pt x="373" y="11"/>
                  </a:cubicBezTo>
                  <a:cubicBezTo>
                    <a:pt x="384" y="10"/>
                    <a:pt x="396" y="12"/>
                    <a:pt x="408" y="13"/>
                  </a:cubicBezTo>
                  <a:cubicBezTo>
                    <a:pt x="412" y="13"/>
                    <a:pt x="410" y="9"/>
                    <a:pt x="415" y="11"/>
                  </a:cubicBezTo>
                  <a:cubicBezTo>
                    <a:pt x="414" y="12"/>
                    <a:pt x="414" y="12"/>
                    <a:pt x="414" y="12"/>
                  </a:cubicBezTo>
                  <a:cubicBezTo>
                    <a:pt x="422" y="10"/>
                    <a:pt x="431" y="12"/>
                    <a:pt x="439" y="11"/>
                  </a:cubicBezTo>
                  <a:cubicBezTo>
                    <a:pt x="439" y="11"/>
                    <a:pt x="439" y="11"/>
                    <a:pt x="438" y="11"/>
                  </a:cubicBezTo>
                  <a:cubicBezTo>
                    <a:pt x="440" y="12"/>
                    <a:pt x="444" y="11"/>
                    <a:pt x="444" y="11"/>
                  </a:cubicBezTo>
                  <a:cubicBezTo>
                    <a:pt x="446" y="11"/>
                    <a:pt x="445" y="11"/>
                    <a:pt x="446" y="12"/>
                  </a:cubicBezTo>
                  <a:cubicBezTo>
                    <a:pt x="447" y="12"/>
                    <a:pt x="450" y="11"/>
                    <a:pt x="451" y="12"/>
                  </a:cubicBezTo>
                  <a:cubicBezTo>
                    <a:pt x="451" y="12"/>
                    <a:pt x="450" y="12"/>
                    <a:pt x="450" y="12"/>
                  </a:cubicBezTo>
                  <a:cubicBezTo>
                    <a:pt x="451" y="11"/>
                    <a:pt x="455" y="12"/>
                    <a:pt x="454" y="11"/>
                  </a:cubicBezTo>
                  <a:cubicBezTo>
                    <a:pt x="457" y="11"/>
                    <a:pt x="460" y="10"/>
                    <a:pt x="463" y="11"/>
                  </a:cubicBezTo>
                  <a:cubicBezTo>
                    <a:pt x="464" y="10"/>
                    <a:pt x="468" y="12"/>
                    <a:pt x="469" y="10"/>
                  </a:cubicBezTo>
                  <a:cubicBezTo>
                    <a:pt x="468" y="12"/>
                    <a:pt x="474" y="11"/>
                    <a:pt x="476" y="11"/>
                  </a:cubicBezTo>
                  <a:cubicBezTo>
                    <a:pt x="475" y="11"/>
                    <a:pt x="478" y="11"/>
                    <a:pt x="477" y="12"/>
                  </a:cubicBezTo>
                  <a:cubicBezTo>
                    <a:pt x="479" y="12"/>
                    <a:pt x="481" y="12"/>
                    <a:pt x="481" y="11"/>
                  </a:cubicBezTo>
                  <a:cubicBezTo>
                    <a:pt x="485" y="13"/>
                    <a:pt x="489" y="9"/>
                    <a:pt x="491" y="12"/>
                  </a:cubicBezTo>
                  <a:cubicBezTo>
                    <a:pt x="498" y="11"/>
                    <a:pt x="504" y="10"/>
                    <a:pt x="510" y="10"/>
                  </a:cubicBezTo>
                  <a:cubicBezTo>
                    <a:pt x="510" y="11"/>
                    <a:pt x="504" y="10"/>
                    <a:pt x="504" y="12"/>
                  </a:cubicBezTo>
                  <a:cubicBezTo>
                    <a:pt x="510" y="11"/>
                    <a:pt x="513" y="9"/>
                    <a:pt x="519" y="10"/>
                  </a:cubicBezTo>
                  <a:cubicBezTo>
                    <a:pt x="520" y="10"/>
                    <a:pt x="518" y="11"/>
                    <a:pt x="517" y="11"/>
                  </a:cubicBezTo>
                  <a:cubicBezTo>
                    <a:pt x="523" y="10"/>
                    <a:pt x="528" y="11"/>
                    <a:pt x="533" y="10"/>
                  </a:cubicBezTo>
                  <a:cubicBezTo>
                    <a:pt x="533" y="10"/>
                    <a:pt x="533" y="10"/>
                    <a:pt x="532" y="11"/>
                  </a:cubicBezTo>
                  <a:cubicBezTo>
                    <a:pt x="533" y="10"/>
                    <a:pt x="535" y="11"/>
                    <a:pt x="534" y="10"/>
                  </a:cubicBezTo>
                  <a:cubicBezTo>
                    <a:pt x="533" y="10"/>
                    <a:pt x="533" y="10"/>
                    <a:pt x="533" y="10"/>
                  </a:cubicBezTo>
                  <a:cubicBezTo>
                    <a:pt x="532" y="9"/>
                    <a:pt x="537" y="8"/>
                    <a:pt x="538" y="7"/>
                  </a:cubicBezTo>
                  <a:cubicBezTo>
                    <a:pt x="536" y="9"/>
                    <a:pt x="543" y="8"/>
                    <a:pt x="540" y="11"/>
                  </a:cubicBezTo>
                  <a:cubicBezTo>
                    <a:pt x="541" y="10"/>
                    <a:pt x="541" y="10"/>
                    <a:pt x="541" y="10"/>
                  </a:cubicBezTo>
                  <a:cubicBezTo>
                    <a:pt x="542" y="10"/>
                    <a:pt x="542" y="10"/>
                    <a:pt x="541" y="11"/>
                  </a:cubicBezTo>
                  <a:cubicBezTo>
                    <a:pt x="545" y="10"/>
                    <a:pt x="544" y="9"/>
                    <a:pt x="547" y="9"/>
                  </a:cubicBezTo>
                  <a:cubicBezTo>
                    <a:pt x="547" y="10"/>
                    <a:pt x="546" y="10"/>
                    <a:pt x="546" y="10"/>
                  </a:cubicBezTo>
                  <a:cubicBezTo>
                    <a:pt x="548" y="10"/>
                    <a:pt x="549" y="9"/>
                    <a:pt x="552" y="9"/>
                  </a:cubicBezTo>
                  <a:cubicBezTo>
                    <a:pt x="552" y="9"/>
                    <a:pt x="552" y="10"/>
                    <a:pt x="551" y="10"/>
                  </a:cubicBezTo>
                  <a:cubicBezTo>
                    <a:pt x="556" y="10"/>
                    <a:pt x="559" y="8"/>
                    <a:pt x="565" y="8"/>
                  </a:cubicBezTo>
                  <a:cubicBezTo>
                    <a:pt x="563" y="10"/>
                    <a:pt x="566" y="9"/>
                    <a:pt x="567" y="10"/>
                  </a:cubicBezTo>
                  <a:cubicBezTo>
                    <a:pt x="569" y="10"/>
                    <a:pt x="569" y="10"/>
                    <a:pt x="569" y="10"/>
                  </a:cubicBezTo>
                  <a:cubicBezTo>
                    <a:pt x="568" y="9"/>
                    <a:pt x="568" y="9"/>
                    <a:pt x="568" y="9"/>
                  </a:cubicBezTo>
                  <a:cubicBezTo>
                    <a:pt x="571" y="9"/>
                    <a:pt x="573" y="8"/>
                    <a:pt x="575" y="9"/>
                  </a:cubicBezTo>
                  <a:cubicBezTo>
                    <a:pt x="573" y="9"/>
                    <a:pt x="573" y="9"/>
                    <a:pt x="573" y="9"/>
                  </a:cubicBezTo>
                  <a:cubicBezTo>
                    <a:pt x="578" y="9"/>
                    <a:pt x="578" y="9"/>
                    <a:pt x="578" y="9"/>
                  </a:cubicBezTo>
                  <a:cubicBezTo>
                    <a:pt x="575" y="8"/>
                    <a:pt x="575" y="8"/>
                    <a:pt x="575" y="8"/>
                  </a:cubicBezTo>
                  <a:cubicBezTo>
                    <a:pt x="577" y="8"/>
                    <a:pt x="575" y="7"/>
                    <a:pt x="578" y="7"/>
                  </a:cubicBezTo>
                  <a:cubicBezTo>
                    <a:pt x="577" y="7"/>
                    <a:pt x="580" y="7"/>
                    <a:pt x="582" y="8"/>
                  </a:cubicBezTo>
                  <a:cubicBezTo>
                    <a:pt x="582" y="8"/>
                    <a:pt x="582" y="8"/>
                    <a:pt x="582" y="8"/>
                  </a:cubicBezTo>
                  <a:cubicBezTo>
                    <a:pt x="583" y="7"/>
                    <a:pt x="584" y="7"/>
                    <a:pt x="586" y="7"/>
                  </a:cubicBezTo>
                  <a:cubicBezTo>
                    <a:pt x="586" y="8"/>
                    <a:pt x="586" y="9"/>
                    <a:pt x="586" y="9"/>
                  </a:cubicBezTo>
                  <a:cubicBezTo>
                    <a:pt x="587" y="8"/>
                    <a:pt x="592" y="9"/>
                    <a:pt x="593" y="8"/>
                  </a:cubicBezTo>
                  <a:cubicBezTo>
                    <a:pt x="593" y="8"/>
                    <a:pt x="592" y="9"/>
                    <a:pt x="593" y="9"/>
                  </a:cubicBezTo>
                  <a:cubicBezTo>
                    <a:pt x="594" y="8"/>
                    <a:pt x="594" y="8"/>
                    <a:pt x="594" y="8"/>
                  </a:cubicBezTo>
                  <a:cubicBezTo>
                    <a:pt x="595" y="8"/>
                    <a:pt x="595" y="8"/>
                    <a:pt x="595" y="9"/>
                  </a:cubicBezTo>
                  <a:cubicBezTo>
                    <a:pt x="598" y="9"/>
                    <a:pt x="594" y="7"/>
                    <a:pt x="598" y="8"/>
                  </a:cubicBezTo>
                  <a:cubicBezTo>
                    <a:pt x="597" y="8"/>
                    <a:pt x="598" y="8"/>
                    <a:pt x="597" y="8"/>
                  </a:cubicBezTo>
                  <a:cubicBezTo>
                    <a:pt x="601" y="9"/>
                    <a:pt x="605" y="8"/>
                    <a:pt x="608" y="8"/>
                  </a:cubicBezTo>
                  <a:cubicBezTo>
                    <a:pt x="609" y="10"/>
                    <a:pt x="605" y="8"/>
                    <a:pt x="606" y="10"/>
                  </a:cubicBezTo>
                  <a:cubicBezTo>
                    <a:pt x="612" y="9"/>
                    <a:pt x="617" y="8"/>
                    <a:pt x="623" y="8"/>
                  </a:cubicBezTo>
                  <a:cubicBezTo>
                    <a:pt x="622" y="8"/>
                    <a:pt x="622" y="8"/>
                    <a:pt x="622" y="8"/>
                  </a:cubicBezTo>
                  <a:cubicBezTo>
                    <a:pt x="622" y="6"/>
                    <a:pt x="625" y="9"/>
                    <a:pt x="628" y="8"/>
                  </a:cubicBezTo>
                  <a:cubicBezTo>
                    <a:pt x="627" y="8"/>
                    <a:pt x="627" y="9"/>
                    <a:pt x="627" y="9"/>
                  </a:cubicBezTo>
                  <a:cubicBezTo>
                    <a:pt x="631" y="9"/>
                    <a:pt x="635" y="9"/>
                    <a:pt x="640" y="8"/>
                  </a:cubicBezTo>
                  <a:cubicBezTo>
                    <a:pt x="639" y="8"/>
                    <a:pt x="639" y="8"/>
                    <a:pt x="639" y="8"/>
                  </a:cubicBezTo>
                  <a:cubicBezTo>
                    <a:pt x="641" y="9"/>
                    <a:pt x="645" y="9"/>
                    <a:pt x="647" y="9"/>
                  </a:cubicBezTo>
                  <a:cubicBezTo>
                    <a:pt x="648" y="8"/>
                    <a:pt x="649" y="9"/>
                    <a:pt x="648" y="8"/>
                  </a:cubicBezTo>
                  <a:cubicBezTo>
                    <a:pt x="655" y="11"/>
                    <a:pt x="662" y="6"/>
                    <a:pt x="668" y="9"/>
                  </a:cubicBezTo>
                  <a:cubicBezTo>
                    <a:pt x="667" y="9"/>
                    <a:pt x="666" y="9"/>
                    <a:pt x="666" y="9"/>
                  </a:cubicBezTo>
                  <a:cubicBezTo>
                    <a:pt x="672" y="9"/>
                    <a:pt x="672" y="9"/>
                    <a:pt x="672" y="9"/>
                  </a:cubicBezTo>
                  <a:cubicBezTo>
                    <a:pt x="671" y="8"/>
                    <a:pt x="671" y="8"/>
                    <a:pt x="670" y="7"/>
                  </a:cubicBezTo>
                  <a:cubicBezTo>
                    <a:pt x="671" y="7"/>
                    <a:pt x="672" y="6"/>
                    <a:pt x="673" y="6"/>
                  </a:cubicBezTo>
                  <a:cubicBezTo>
                    <a:pt x="671" y="7"/>
                    <a:pt x="673" y="8"/>
                    <a:pt x="674" y="8"/>
                  </a:cubicBezTo>
                  <a:cubicBezTo>
                    <a:pt x="674" y="8"/>
                    <a:pt x="675" y="8"/>
                    <a:pt x="675" y="8"/>
                  </a:cubicBezTo>
                  <a:cubicBezTo>
                    <a:pt x="677" y="9"/>
                    <a:pt x="675" y="6"/>
                    <a:pt x="679" y="7"/>
                  </a:cubicBezTo>
                  <a:cubicBezTo>
                    <a:pt x="679" y="7"/>
                    <a:pt x="679" y="7"/>
                    <a:pt x="679" y="7"/>
                  </a:cubicBezTo>
                  <a:cubicBezTo>
                    <a:pt x="680" y="7"/>
                    <a:pt x="681" y="6"/>
                    <a:pt x="683" y="7"/>
                  </a:cubicBezTo>
                  <a:cubicBezTo>
                    <a:pt x="683" y="8"/>
                    <a:pt x="681" y="7"/>
                    <a:pt x="681" y="8"/>
                  </a:cubicBezTo>
                  <a:cubicBezTo>
                    <a:pt x="683" y="8"/>
                    <a:pt x="685" y="6"/>
                    <a:pt x="687" y="7"/>
                  </a:cubicBezTo>
                  <a:cubicBezTo>
                    <a:pt x="686" y="7"/>
                    <a:pt x="685" y="7"/>
                    <a:pt x="684" y="8"/>
                  </a:cubicBezTo>
                  <a:cubicBezTo>
                    <a:pt x="686" y="9"/>
                    <a:pt x="686" y="8"/>
                    <a:pt x="688" y="9"/>
                  </a:cubicBezTo>
                  <a:cubicBezTo>
                    <a:pt x="688" y="9"/>
                    <a:pt x="688" y="9"/>
                    <a:pt x="688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3" y="6"/>
                    <a:pt x="696" y="8"/>
                    <a:pt x="700" y="7"/>
                  </a:cubicBezTo>
                  <a:cubicBezTo>
                    <a:pt x="696" y="8"/>
                    <a:pt x="699" y="8"/>
                    <a:pt x="699" y="9"/>
                  </a:cubicBezTo>
                  <a:cubicBezTo>
                    <a:pt x="700" y="9"/>
                    <a:pt x="701" y="9"/>
                    <a:pt x="701" y="10"/>
                  </a:cubicBezTo>
                  <a:cubicBezTo>
                    <a:pt x="702" y="9"/>
                    <a:pt x="703" y="11"/>
                    <a:pt x="706" y="9"/>
                  </a:cubicBezTo>
                  <a:cubicBezTo>
                    <a:pt x="706" y="10"/>
                    <a:pt x="708" y="9"/>
                    <a:pt x="707" y="10"/>
                  </a:cubicBezTo>
                  <a:cubicBezTo>
                    <a:pt x="709" y="10"/>
                    <a:pt x="707" y="9"/>
                    <a:pt x="707" y="9"/>
                  </a:cubicBezTo>
                  <a:cubicBezTo>
                    <a:pt x="710" y="8"/>
                    <a:pt x="715" y="11"/>
                    <a:pt x="720" y="9"/>
                  </a:cubicBezTo>
                  <a:cubicBezTo>
                    <a:pt x="724" y="8"/>
                    <a:pt x="725" y="7"/>
                    <a:pt x="729" y="6"/>
                  </a:cubicBezTo>
                  <a:cubicBezTo>
                    <a:pt x="730" y="7"/>
                    <a:pt x="728" y="7"/>
                    <a:pt x="728" y="7"/>
                  </a:cubicBezTo>
                  <a:cubicBezTo>
                    <a:pt x="730" y="8"/>
                    <a:pt x="731" y="8"/>
                    <a:pt x="733" y="7"/>
                  </a:cubicBezTo>
                  <a:cubicBezTo>
                    <a:pt x="733" y="8"/>
                    <a:pt x="733" y="8"/>
                    <a:pt x="734" y="9"/>
                  </a:cubicBezTo>
                  <a:cubicBezTo>
                    <a:pt x="735" y="8"/>
                    <a:pt x="735" y="7"/>
                    <a:pt x="737" y="8"/>
                  </a:cubicBezTo>
                  <a:cubicBezTo>
                    <a:pt x="737" y="8"/>
                    <a:pt x="736" y="9"/>
                    <a:pt x="735" y="9"/>
                  </a:cubicBezTo>
                  <a:cubicBezTo>
                    <a:pt x="737" y="9"/>
                    <a:pt x="739" y="8"/>
                    <a:pt x="741" y="8"/>
                  </a:cubicBezTo>
                  <a:cubicBezTo>
                    <a:pt x="742" y="9"/>
                    <a:pt x="740" y="9"/>
                    <a:pt x="739" y="9"/>
                  </a:cubicBezTo>
                  <a:cubicBezTo>
                    <a:pt x="742" y="9"/>
                    <a:pt x="745" y="9"/>
                    <a:pt x="746" y="8"/>
                  </a:cubicBezTo>
                  <a:cubicBezTo>
                    <a:pt x="744" y="7"/>
                    <a:pt x="744" y="7"/>
                    <a:pt x="744" y="7"/>
                  </a:cubicBezTo>
                  <a:cubicBezTo>
                    <a:pt x="745" y="7"/>
                    <a:pt x="745" y="8"/>
                    <a:pt x="744" y="8"/>
                  </a:cubicBezTo>
                  <a:cubicBezTo>
                    <a:pt x="742" y="9"/>
                    <a:pt x="741" y="8"/>
                    <a:pt x="741" y="8"/>
                  </a:cubicBezTo>
                  <a:cubicBezTo>
                    <a:pt x="743" y="7"/>
                    <a:pt x="743" y="7"/>
                    <a:pt x="743" y="7"/>
                  </a:cubicBezTo>
                  <a:cubicBezTo>
                    <a:pt x="741" y="5"/>
                    <a:pt x="737" y="8"/>
                    <a:pt x="734" y="8"/>
                  </a:cubicBezTo>
                  <a:cubicBezTo>
                    <a:pt x="735" y="6"/>
                    <a:pt x="735" y="6"/>
                    <a:pt x="735" y="6"/>
                  </a:cubicBezTo>
                  <a:cubicBezTo>
                    <a:pt x="733" y="7"/>
                    <a:pt x="733" y="7"/>
                    <a:pt x="733" y="7"/>
                  </a:cubicBezTo>
                  <a:cubicBezTo>
                    <a:pt x="732" y="7"/>
                    <a:pt x="732" y="6"/>
                    <a:pt x="733" y="6"/>
                  </a:cubicBezTo>
                  <a:cubicBezTo>
                    <a:pt x="731" y="5"/>
                    <a:pt x="731" y="6"/>
                    <a:pt x="729" y="5"/>
                  </a:cubicBezTo>
                  <a:cubicBezTo>
                    <a:pt x="729" y="5"/>
                    <a:pt x="729" y="5"/>
                    <a:pt x="729" y="5"/>
                  </a:cubicBezTo>
                  <a:cubicBezTo>
                    <a:pt x="728" y="6"/>
                    <a:pt x="728" y="6"/>
                    <a:pt x="728" y="6"/>
                  </a:cubicBezTo>
                  <a:cubicBezTo>
                    <a:pt x="728" y="5"/>
                    <a:pt x="727" y="4"/>
                    <a:pt x="728" y="5"/>
                  </a:cubicBezTo>
                  <a:cubicBezTo>
                    <a:pt x="725" y="4"/>
                    <a:pt x="723" y="6"/>
                    <a:pt x="721" y="5"/>
                  </a:cubicBezTo>
                  <a:cubicBezTo>
                    <a:pt x="722" y="5"/>
                    <a:pt x="722" y="5"/>
                    <a:pt x="722" y="5"/>
                  </a:cubicBezTo>
                  <a:cubicBezTo>
                    <a:pt x="717" y="5"/>
                    <a:pt x="721" y="6"/>
                    <a:pt x="718" y="7"/>
                  </a:cubicBezTo>
                  <a:cubicBezTo>
                    <a:pt x="715" y="4"/>
                    <a:pt x="715" y="4"/>
                    <a:pt x="715" y="4"/>
                  </a:cubicBezTo>
                  <a:cubicBezTo>
                    <a:pt x="715" y="5"/>
                    <a:pt x="715" y="5"/>
                    <a:pt x="715" y="5"/>
                  </a:cubicBezTo>
                  <a:cubicBezTo>
                    <a:pt x="714" y="5"/>
                    <a:pt x="713" y="5"/>
                    <a:pt x="713" y="5"/>
                  </a:cubicBezTo>
                  <a:cubicBezTo>
                    <a:pt x="711" y="6"/>
                    <a:pt x="714" y="5"/>
                    <a:pt x="712" y="6"/>
                  </a:cubicBezTo>
                  <a:cubicBezTo>
                    <a:pt x="710" y="5"/>
                    <a:pt x="706" y="7"/>
                    <a:pt x="705" y="5"/>
                  </a:cubicBezTo>
                  <a:cubicBezTo>
                    <a:pt x="704" y="6"/>
                    <a:pt x="708" y="5"/>
                    <a:pt x="705" y="6"/>
                  </a:cubicBezTo>
                  <a:cubicBezTo>
                    <a:pt x="704" y="4"/>
                    <a:pt x="702" y="6"/>
                    <a:pt x="700" y="5"/>
                  </a:cubicBezTo>
                  <a:cubicBezTo>
                    <a:pt x="700" y="4"/>
                    <a:pt x="703" y="5"/>
                    <a:pt x="700" y="4"/>
                  </a:cubicBezTo>
                  <a:cubicBezTo>
                    <a:pt x="699" y="6"/>
                    <a:pt x="696" y="4"/>
                    <a:pt x="694" y="4"/>
                  </a:cubicBezTo>
                  <a:cubicBezTo>
                    <a:pt x="694" y="5"/>
                    <a:pt x="690" y="4"/>
                    <a:pt x="687" y="5"/>
                  </a:cubicBezTo>
                  <a:cubicBezTo>
                    <a:pt x="687" y="4"/>
                    <a:pt x="681" y="4"/>
                    <a:pt x="678" y="4"/>
                  </a:cubicBezTo>
                  <a:cubicBezTo>
                    <a:pt x="678" y="3"/>
                    <a:pt x="678" y="3"/>
                    <a:pt x="678" y="3"/>
                  </a:cubicBezTo>
                  <a:cubicBezTo>
                    <a:pt x="678" y="5"/>
                    <a:pt x="675" y="5"/>
                    <a:pt x="672" y="5"/>
                  </a:cubicBezTo>
                  <a:cubicBezTo>
                    <a:pt x="672" y="4"/>
                    <a:pt x="673" y="4"/>
                    <a:pt x="674" y="3"/>
                  </a:cubicBezTo>
                  <a:cubicBezTo>
                    <a:pt x="672" y="3"/>
                    <a:pt x="672" y="3"/>
                    <a:pt x="672" y="3"/>
                  </a:cubicBezTo>
                  <a:cubicBezTo>
                    <a:pt x="671" y="4"/>
                    <a:pt x="671" y="4"/>
                    <a:pt x="669" y="4"/>
                  </a:cubicBezTo>
                  <a:cubicBezTo>
                    <a:pt x="670" y="3"/>
                    <a:pt x="670" y="3"/>
                    <a:pt x="670" y="3"/>
                  </a:cubicBezTo>
                  <a:cubicBezTo>
                    <a:pt x="667" y="3"/>
                    <a:pt x="664" y="4"/>
                    <a:pt x="661" y="4"/>
                  </a:cubicBezTo>
                  <a:cubicBezTo>
                    <a:pt x="661" y="5"/>
                    <a:pt x="664" y="6"/>
                    <a:pt x="660" y="7"/>
                  </a:cubicBezTo>
                  <a:cubicBezTo>
                    <a:pt x="660" y="7"/>
                    <a:pt x="660" y="6"/>
                    <a:pt x="661" y="5"/>
                  </a:cubicBezTo>
                  <a:cubicBezTo>
                    <a:pt x="660" y="6"/>
                    <a:pt x="660" y="6"/>
                    <a:pt x="659" y="6"/>
                  </a:cubicBezTo>
                  <a:cubicBezTo>
                    <a:pt x="660" y="5"/>
                    <a:pt x="660" y="5"/>
                    <a:pt x="660" y="5"/>
                  </a:cubicBezTo>
                  <a:cubicBezTo>
                    <a:pt x="659" y="4"/>
                    <a:pt x="660" y="6"/>
                    <a:pt x="658" y="5"/>
                  </a:cubicBezTo>
                  <a:cubicBezTo>
                    <a:pt x="658" y="5"/>
                    <a:pt x="657" y="5"/>
                    <a:pt x="657" y="4"/>
                  </a:cubicBezTo>
                  <a:cubicBezTo>
                    <a:pt x="658" y="4"/>
                    <a:pt x="659" y="5"/>
                    <a:pt x="659" y="4"/>
                  </a:cubicBezTo>
                  <a:cubicBezTo>
                    <a:pt x="658" y="4"/>
                    <a:pt x="656" y="4"/>
                    <a:pt x="655" y="3"/>
                  </a:cubicBezTo>
                  <a:cubicBezTo>
                    <a:pt x="655" y="3"/>
                    <a:pt x="655" y="4"/>
                    <a:pt x="654" y="4"/>
                  </a:cubicBezTo>
                  <a:cubicBezTo>
                    <a:pt x="652" y="4"/>
                    <a:pt x="653" y="3"/>
                    <a:pt x="652" y="3"/>
                  </a:cubicBezTo>
                  <a:cubicBezTo>
                    <a:pt x="651" y="3"/>
                    <a:pt x="649" y="3"/>
                    <a:pt x="649" y="4"/>
                  </a:cubicBezTo>
                  <a:cubicBezTo>
                    <a:pt x="648" y="4"/>
                    <a:pt x="648" y="3"/>
                    <a:pt x="648" y="3"/>
                  </a:cubicBezTo>
                  <a:cubicBezTo>
                    <a:pt x="647" y="4"/>
                    <a:pt x="641" y="3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38" y="6"/>
                    <a:pt x="633" y="4"/>
                    <a:pt x="629" y="5"/>
                  </a:cubicBezTo>
                  <a:cubicBezTo>
                    <a:pt x="629" y="4"/>
                    <a:pt x="629" y="4"/>
                    <a:pt x="629" y="4"/>
                  </a:cubicBezTo>
                  <a:cubicBezTo>
                    <a:pt x="626" y="5"/>
                    <a:pt x="623" y="4"/>
                    <a:pt x="621" y="5"/>
                  </a:cubicBezTo>
                  <a:cubicBezTo>
                    <a:pt x="620" y="5"/>
                    <a:pt x="619" y="5"/>
                    <a:pt x="619" y="4"/>
                  </a:cubicBezTo>
                  <a:cubicBezTo>
                    <a:pt x="617" y="4"/>
                    <a:pt x="617" y="5"/>
                    <a:pt x="614" y="4"/>
                  </a:cubicBezTo>
                  <a:cubicBezTo>
                    <a:pt x="616" y="3"/>
                    <a:pt x="613" y="4"/>
                    <a:pt x="616" y="4"/>
                  </a:cubicBezTo>
                  <a:cubicBezTo>
                    <a:pt x="613" y="3"/>
                    <a:pt x="612" y="3"/>
                    <a:pt x="610" y="4"/>
                  </a:cubicBezTo>
                  <a:cubicBezTo>
                    <a:pt x="611" y="3"/>
                    <a:pt x="607" y="2"/>
                    <a:pt x="606" y="3"/>
                  </a:cubicBezTo>
                  <a:cubicBezTo>
                    <a:pt x="608" y="3"/>
                    <a:pt x="608" y="3"/>
                    <a:pt x="608" y="3"/>
                  </a:cubicBezTo>
                  <a:cubicBezTo>
                    <a:pt x="607" y="4"/>
                    <a:pt x="605" y="4"/>
                    <a:pt x="604" y="3"/>
                  </a:cubicBezTo>
                  <a:cubicBezTo>
                    <a:pt x="605" y="2"/>
                    <a:pt x="605" y="2"/>
                    <a:pt x="605" y="2"/>
                  </a:cubicBezTo>
                  <a:cubicBezTo>
                    <a:pt x="599" y="1"/>
                    <a:pt x="595" y="5"/>
                    <a:pt x="590" y="2"/>
                  </a:cubicBezTo>
                  <a:cubicBezTo>
                    <a:pt x="589" y="3"/>
                    <a:pt x="593" y="3"/>
                    <a:pt x="592" y="4"/>
                  </a:cubicBezTo>
                  <a:cubicBezTo>
                    <a:pt x="589" y="4"/>
                    <a:pt x="587" y="2"/>
                    <a:pt x="586" y="2"/>
                  </a:cubicBezTo>
                  <a:cubicBezTo>
                    <a:pt x="582" y="1"/>
                    <a:pt x="583" y="4"/>
                    <a:pt x="579" y="3"/>
                  </a:cubicBezTo>
                  <a:cubicBezTo>
                    <a:pt x="579" y="4"/>
                    <a:pt x="580" y="5"/>
                    <a:pt x="577" y="5"/>
                  </a:cubicBezTo>
                  <a:cubicBezTo>
                    <a:pt x="575" y="5"/>
                    <a:pt x="574" y="3"/>
                    <a:pt x="576" y="3"/>
                  </a:cubicBezTo>
                  <a:cubicBezTo>
                    <a:pt x="576" y="3"/>
                    <a:pt x="577" y="3"/>
                    <a:pt x="576" y="3"/>
                  </a:cubicBezTo>
                  <a:cubicBezTo>
                    <a:pt x="577" y="3"/>
                    <a:pt x="578" y="3"/>
                    <a:pt x="577" y="2"/>
                  </a:cubicBezTo>
                  <a:cubicBezTo>
                    <a:pt x="577" y="3"/>
                    <a:pt x="577" y="3"/>
                    <a:pt x="577" y="3"/>
                  </a:cubicBezTo>
                  <a:cubicBezTo>
                    <a:pt x="576" y="2"/>
                    <a:pt x="572" y="3"/>
                    <a:pt x="573" y="2"/>
                  </a:cubicBezTo>
                  <a:cubicBezTo>
                    <a:pt x="571" y="2"/>
                    <a:pt x="572" y="3"/>
                    <a:pt x="574" y="3"/>
                  </a:cubicBezTo>
                  <a:cubicBezTo>
                    <a:pt x="570" y="2"/>
                    <a:pt x="568" y="3"/>
                    <a:pt x="565" y="2"/>
                  </a:cubicBezTo>
                  <a:cubicBezTo>
                    <a:pt x="566" y="3"/>
                    <a:pt x="566" y="3"/>
                    <a:pt x="566" y="3"/>
                  </a:cubicBezTo>
                  <a:cubicBezTo>
                    <a:pt x="561" y="2"/>
                    <a:pt x="563" y="4"/>
                    <a:pt x="560" y="4"/>
                  </a:cubicBezTo>
                  <a:cubicBezTo>
                    <a:pt x="558" y="3"/>
                    <a:pt x="561" y="2"/>
                    <a:pt x="557" y="3"/>
                  </a:cubicBezTo>
                  <a:cubicBezTo>
                    <a:pt x="555" y="3"/>
                    <a:pt x="557" y="2"/>
                    <a:pt x="558" y="1"/>
                  </a:cubicBezTo>
                  <a:cubicBezTo>
                    <a:pt x="555" y="2"/>
                    <a:pt x="552" y="1"/>
                    <a:pt x="550" y="1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0" y="0"/>
                    <a:pt x="549" y="0"/>
                  </a:cubicBezTo>
                  <a:cubicBezTo>
                    <a:pt x="550" y="1"/>
                    <a:pt x="550" y="1"/>
                    <a:pt x="550" y="1"/>
                  </a:cubicBezTo>
                  <a:cubicBezTo>
                    <a:pt x="549" y="1"/>
                    <a:pt x="548" y="1"/>
                    <a:pt x="548" y="1"/>
                  </a:cubicBezTo>
                  <a:cubicBezTo>
                    <a:pt x="547" y="1"/>
                    <a:pt x="549" y="2"/>
                    <a:pt x="547" y="3"/>
                  </a:cubicBezTo>
                  <a:cubicBezTo>
                    <a:pt x="546" y="3"/>
                    <a:pt x="543" y="4"/>
                    <a:pt x="543" y="3"/>
                  </a:cubicBezTo>
                  <a:cubicBezTo>
                    <a:pt x="547" y="3"/>
                    <a:pt x="542" y="1"/>
                    <a:pt x="546" y="1"/>
                  </a:cubicBezTo>
                  <a:cubicBezTo>
                    <a:pt x="545" y="1"/>
                    <a:pt x="544" y="1"/>
                    <a:pt x="543" y="1"/>
                  </a:cubicBezTo>
                  <a:cubicBezTo>
                    <a:pt x="543" y="1"/>
                    <a:pt x="543" y="1"/>
                    <a:pt x="544" y="1"/>
                  </a:cubicBezTo>
                  <a:cubicBezTo>
                    <a:pt x="540" y="0"/>
                    <a:pt x="542" y="2"/>
                    <a:pt x="538" y="2"/>
                  </a:cubicBezTo>
                  <a:cubicBezTo>
                    <a:pt x="538" y="1"/>
                    <a:pt x="537" y="1"/>
                    <a:pt x="536" y="1"/>
                  </a:cubicBezTo>
                  <a:cubicBezTo>
                    <a:pt x="538" y="1"/>
                    <a:pt x="537" y="2"/>
                    <a:pt x="536" y="3"/>
                  </a:cubicBezTo>
                  <a:cubicBezTo>
                    <a:pt x="533" y="2"/>
                    <a:pt x="533" y="3"/>
                    <a:pt x="531" y="3"/>
                  </a:cubicBezTo>
                  <a:cubicBezTo>
                    <a:pt x="533" y="3"/>
                    <a:pt x="533" y="3"/>
                    <a:pt x="533" y="3"/>
                  </a:cubicBezTo>
                  <a:cubicBezTo>
                    <a:pt x="532" y="4"/>
                    <a:pt x="531" y="4"/>
                    <a:pt x="529" y="4"/>
                  </a:cubicBezTo>
                  <a:cubicBezTo>
                    <a:pt x="529" y="4"/>
                    <a:pt x="531" y="4"/>
                    <a:pt x="530" y="3"/>
                  </a:cubicBezTo>
                  <a:cubicBezTo>
                    <a:pt x="528" y="5"/>
                    <a:pt x="526" y="2"/>
                    <a:pt x="523" y="3"/>
                  </a:cubicBezTo>
                  <a:cubicBezTo>
                    <a:pt x="522" y="3"/>
                    <a:pt x="523" y="2"/>
                    <a:pt x="522" y="1"/>
                  </a:cubicBezTo>
                  <a:cubicBezTo>
                    <a:pt x="519" y="2"/>
                    <a:pt x="519" y="0"/>
                    <a:pt x="515" y="1"/>
                  </a:cubicBezTo>
                  <a:cubicBezTo>
                    <a:pt x="516" y="2"/>
                    <a:pt x="516" y="2"/>
                    <a:pt x="514" y="3"/>
                  </a:cubicBezTo>
                  <a:cubicBezTo>
                    <a:pt x="519" y="2"/>
                    <a:pt x="519" y="2"/>
                    <a:pt x="519" y="2"/>
                  </a:cubicBezTo>
                  <a:cubicBezTo>
                    <a:pt x="516" y="4"/>
                    <a:pt x="516" y="4"/>
                    <a:pt x="516" y="4"/>
                  </a:cubicBezTo>
                  <a:cubicBezTo>
                    <a:pt x="518" y="4"/>
                    <a:pt x="519" y="3"/>
                    <a:pt x="520" y="3"/>
                  </a:cubicBezTo>
                  <a:cubicBezTo>
                    <a:pt x="519" y="4"/>
                    <a:pt x="519" y="4"/>
                    <a:pt x="520" y="4"/>
                  </a:cubicBezTo>
                  <a:cubicBezTo>
                    <a:pt x="517" y="3"/>
                    <a:pt x="515" y="5"/>
                    <a:pt x="513" y="4"/>
                  </a:cubicBezTo>
                  <a:cubicBezTo>
                    <a:pt x="513" y="2"/>
                    <a:pt x="513" y="2"/>
                    <a:pt x="513" y="2"/>
                  </a:cubicBezTo>
                  <a:cubicBezTo>
                    <a:pt x="509" y="1"/>
                    <a:pt x="506" y="3"/>
                    <a:pt x="501" y="3"/>
                  </a:cubicBezTo>
                  <a:cubicBezTo>
                    <a:pt x="503" y="3"/>
                    <a:pt x="503" y="3"/>
                    <a:pt x="503" y="3"/>
                  </a:cubicBezTo>
                  <a:cubicBezTo>
                    <a:pt x="502" y="4"/>
                    <a:pt x="500" y="3"/>
                    <a:pt x="498" y="3"/>
                  </a:cubicBezTo>
                  <a:cubicBezTo>
                    <a:pt x="498" y="3"/>
                    <a:pt x="497" y="2"/>
                    <a:pt x="496" y="2"/>
                  </a:cubicBezTo>
                  <a:cubicBezTo>
                    <a:pt x="496" y="2"/>
                    <a:pt x="493" y="2"/>
                    <a:pt x="492" y="3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86" y="2"/>
                    <a:pt x="485" y="5"/>
                    <a:pt x="482" y="4"/>
                  </a:cubicBezTo>
                  <a:cubicBezTo>
                    <a:pt x="483" y="4"/>
                    <a:pt x="481" y="3"/>
                    <a:pt x="484" y="2"/>
                  </a:cubicBezTo>
                  <a:cubicBezTo>
                    <a:pt x="482" y="2"/>
                    <a:pt x="481" y="2"/>
                    <a:pt x="481" y="3"/>
                  </a:cubicBezTo>
                  <a:cubicBezTo>
                    <a:pt x="480" y="2"/>
                    <a:pt x="477" y="4"/>
                    <a:pt x="476" y="3"/>
                  </a:cubicBezTo>
                  <a:cubicBezTo>
                    <a:pt x="476" y="3"/>
                    <a:pt x="476" y="4"/>
                    <a:pt x="474" y="4"/>
                  </a:cubicBezTo>
                  <a:cubicBezTo>
                    <a:pt x="474" y="4"/>
                    <a:pt x="474" y="4"/>
                    <a:pt x="474" y="4"/>
                  </a:cubicBezTo>
                  <a:cubicBezTo>
                    <a:pt x="474" y="4"/>
                    <a:pt x="472" y="4"/>
                    <a:pt x="473" y="5"/>
                  </a:cubicBezTo>
                  <a:cubicBezTo>
                    <a:pt x="469" y="3"/>
                    <a:pt x="462" y="5"/>
                    <a:pt x="458" y="3"/>
                  </a:cubicBezTo>
                  <a:cubicBezTo>
                    <a:pt x="456" y="3"/>
                    <a:pt x="452" y="4"/>
                    <a:pt x="450" y="4"/>
                  </a:cubicBezTo>
                  <a:cubicBezTo>
                    <a:pt x="450" y="4"/>
                    <a:pt x="450" y="3"/>
                    <a:pt x="450" y="3"/>
                  </a:cubicBezTo>
                  <a:cubicBezTo>
                    <a:pt x="447" y="3"/>
                    <a:pt x="448" y="6"/>
                    <a:pt x="444" y="5"/>
                  </a:cubicBezTo>
                  <a:cubicBezTo>
                    <a:pt x="442" y="4"/>
                    <a:pt x="446" y="4"/>
                    <a:pt x="445" y="4"/>
                  </a:cubicBezTo>
                  <a:cubicBezTo>
                    <a:pt x="444" y="1"/>
                    <a:pt x="440" y="4"/>
                    <a:pt x="437" y="3"/>
                  </a:cubicBezTo>
                  <a:cubicBezTo>
                    <a:pt x="438" y="2"/>
                    <a:pt x="438" y="2"/>
                    <a:pt x="438" y="2"/>
                  </a:cubicBezTo>
                  <a:cubicBezTo>
                    <a:pt x="436" y="2"/>
                    <a:pt x="433" y="3"/>
                    <a:pt x="430" y="3"/>
                  </a:cubicBezTo>
                  <a:cubicBezTo>
                    <a:pt x="430" y="3"/>
                    <a:pt x="430" y="3"/>
                    <a:pt x="430" y="3"/>
                  </a:cubicBezTo>
                  <a:cubicBezTo>
                    <a:pt x="427" y="4"/>
                    <a:pt x="423" y="5"/>
                    <a:pt x="420" y="5"/>
                  </a:cubicBezTo>
                  <a:cubicBezTo>
                    <a:pt x="421" y="4"/>
                    <a:pt x="421" y="4"/>
                    <a:pt x="420" y="3"/>
                  </a:cubicBezTo>
                  <a:cubicBezTo>
                    <a:pt x="419" y="4"/>
                    <a:pt x="421" y="5"/>
                    <a:pt x="418" y="5"/>
                  </a:cubicBezTo>
                  <a:cubicBezTo>
                    <a:pt x="417" y="5"/>
                    <a:pt x="415" y="4"/>
                    <a:pt x="415" y="3"/>
                  </a:cubicBezTo>
                  <a:cubicBezTo>
                    <a:pt x="417" y="3"/>
                    <a:pt x="417" y="3"/>
                    <a:pt x="417" y="3"/>
                  </a:cubicBezTo>
                  <a:cubicBezTo>
                    <a:pt x="416" y="2"/>
                    <a:pt x="414" y="3"/>
                    <a:pt x="412" y="3"/>
                  </a:cubicBezTo>
                  <a:cubicBezTo>
                    <a:pt x="413" y="2"/>
                    <a:pt x="413" y="2"/>
                    <a:pt x="413" y="2"/>
                  </a:cubicBezTo>
                  <a:cubicBezTo>
                    <a:pt x="408" y="3"/>
                    <a:pt x="408" y="4"/>
                    <a:pt x="404" y="4"/>
                  </a:cubicBezTo>
                  <a:cubicBezTo>
                    <a:pt x="404" y="4"/>
                    <a:pt x="404" y="4"/>
                    <a:pt x="404" y="4"/>
                  </a:cubicBezTo>
                  <a:cubicBezTo>
                    <a:pt x="402" y="6"/>
                    <a:pt x="402" y="4"/>
                    <a:pt x="400" y="5"/>
                  </a:cubicBezTo>
                  <a:cubicBezTo>
                    <a:pt x="399" y="3"/>
                    <a:pt x="399" y="3"/>
                    <a:pt x="399" y="3"/>
                  </a:cubicBezTo>
                  <a:cubicBezTo>
                    <a:pt x="397" y="4"/>
                    <a:pt x="393" y="5"/>
                    <a:pt x="390" y="5"/>
                  </a:cubicBezTo>
                  <a:cubicBezTo>
                    <a:pt x="392" y="4"/>
                    <a:pt x="395" y="3"/>
                    <a:pt x="398" y="3"/>
                  </a:cubicBezTo>
                  <a:cubicBezTo>
                    <a:pt x="396" y="3"/>
                    <a:pt x="392" y="3"/>
                    <a:pt x="391" y="3"/>
                  </a:cubicBezTo>
                  <a:cubicBezTo>
                    <a:pt x="392" y="3"/>
                    <a:pt x="393" y="3"/>
                    <a:pt x="393" y="3"/>
                  </a:cubicBezTo>
                  <a:cubicBezTo>
                    <a:pt x="391" y="4"/>
                    <a:pt x="389" y="5"/>
                    <a:pt x="385" y="5"/>
                  </a:cubicBezTo>
                  <a:cubicBezTo>
                    <a:pt x="386" y="2"/>
                    <a:pt x="377" y="4"/>
                    <a:pt x="375" y="2"/>
                  </a:cubicBezTo>
                  <a:cubicBezTo>
                    <a:pt x="369" y="3"/>
                    <a:pt x="363" y="1"/>
                    <a:pt x="357" y="2"/>
                  </a:cubicBezTo>
                  <a:cubicBezTo>
                    <a:pt x="359" y="4"/>
                    <a:pt x="355" y="2"/>
                    <a:pt x="355" y="4"/>
                  </a:cubicBezTo>
                  <a:cubicBezTo>
                    <a:pt x="354" y="4"/>
                    <a:pt x="353" y="4"/>
                    <a:pt x="353" y="4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7" y="2"/>
                    <a:pt x="350" y="2"/>
                    <a:pt x="350" y="1"/>
                  </a:cubicBezTo>
                  <a:cubicBezTo>
                    <a:pt x="346" y="1"/>
                    <a:pt x="348" y="0"/>
                    <a:pt x="346" y="0"/>
                  </a:cubicBezTo>
                  <a:cubicBezTo>
                    <a:pt x="346" y="1"/>
                    <a:pt x="345" y="1"/>
                    <a:pt x="343" y="1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1" y="3"/>
                    <a:pt x="341" y="0"/>
                    <a:pt x="337" y="1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6" y="1"/>
                    <a:pt x="329" y="0"/>
                    <a:pt x="327" y="2"/>
                  </a:cubicBezTo>
                  <a:cubicBezTo>
                    <a:pt x="326" y="2"/>
                    <a:pt x="326" y="1"/>
                    <a:pt x="327" y="1"/>
                  </a:cubicBezTo>
                  <a:cubicBezTo>
                    <a:pt x="321" y="1"/>
                    <a:pt x="314" y="3"/>
                    <a:pt x="309" y="2"/>
                  </a:cubicBezTo>
                  <a:cubicBezTo>
                    <a:pt x="310" y="1"/>
                    <a:pt x="310" y="1"/>
                    <a:pt x="310" y="1"/>
                  </a:cubicBezTo>
                  <a:cubicBezTo>
                    <a:pt x="309" y="2"/>
                    <a:pt x="308" y="2"/>
                    <a:pt x="306" y="2"/>
                  </a:cubicBezTo>
                  <a:cubicBezTo>
                    <a:pt x="307" y="2"/>
                    <a:pt x="307" y="1"/>
                    <a:pt x="306" y="1"/>
                  </a:cubicBezTo>
                  <a:cubicBezTo>
                    <a:pt x="306" y="1"/>
                    <a:pt x="304" y="2"/>
                    <a:pt x="302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8" y="0"/>
                    <a:pt x="295" y="3"/>
                    <a:pt x="290" y="3"/>
                  </a:cubicBezTo>
                  <a:cubicBezTo>
                    <a:pt x="290" y="2"/>
                    <a:pt x="285" y="1"/>
                    <a:pt x="283" y="1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76" y="0"/>
                    <a:pt x="272" y="2"/>
                    <a:pt x="266" y="3"/>
                  </a:cubicBezTo>
                  <a:cubicBezTo>
                    <a:pt x="262" y="1"/>
                    <a:pt x="253" y="2"/>
                    <a:pt x="247" y="1"/>
                  </a:cubicBezTo>
                  <a:cubicBezTo>
                    <a:pt x="248" y="1"/>
                    <a:pt x="246" y="2"/>
                    <a:pt x="245" y="2"/>
                  </a:cubicBezTo>
                  <a:cubicBezTo>
                    <a:pt x="244" y="2"/>
                    <a:pt x="241" y="4"/>
                    <a:pt x="242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1" y="0"/>
                    <a:pt x="238" y="1"/>
                    <a:pt x="236" y="1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29" y="0"/>
                    <a:pt x="220" y="4"/>
                    <a:pt x="216" y="1"/>
                  </a:cubicBezTo>
                  <a:cubicBezTo>
                    <a:pt x="215" y="2"/>
                    <a:pt x="213" y="2"/>
                    <a:pt x="212" y="2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8" y="1"/>
                    <a:pt x="206" y="1"/>
                    <a:pt x="201" y="1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8" y="3"/>
                    <a:pt x="195" y="3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0" y="2"/>
                    <a:pt x="185" y="0"/>
                    <a:pt x="180" y="2"/>
                  </a:cubicBezTo>
                  <a:cubicBezTo>
                    <a:pt x="180" y="2"/>
                    <a:pt x="180" y="1"/>
                    <a:pt x="181" y="1"/>
                  </a:cubicBezTo>
                  <a:cubicBezTo>
                    <a:pt x="179" y="1"/>
                    <a:pt x="172" y="0"/>
                    <a:pt x="173" y="2"/>
                  </a:cubicBezTo>
                  <a:cubicBezTo>
                    <a:pt x="173" y="1"/>
                    <a:pt x="168" y="2"/>
                    <a:pt x="165" y="3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3" y="3"/>
                    <a:pt x="163" y="3"/>
                    <a:pt x="160" y="4"/>
                  </a:cubicBezTo>
                  <a:cubicBezTo>
                    <a:pt x="159" y="4"/>
                    <a:pt x="159" y="3"/>
                    <a:pt x="160" y="3"/>
                  </a:cubicBezTo>
                  <a:cubicBezTo>
                    <a:pt x="158" y="3"/>
                    <a:pt x="158" y="4"/>
                    <a:pt x="155" y="4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4" y="3"/>
                    <a:pt x="154" y="3"/>
                    <a:pt x="153" y="4"/>
                  </a:cubicBezTo>
                  <a:cubicBezTo>
                    <a:pt x="151" y="5"/>
                    <a:pt x="148" y="4"/>
                    <a:pt x="148" y="3"/>
                  </a:cubicBezTo>
                  <a:cubicBezTo>
                    <a:pt x="147" y="3"/>
                    <a:pt x="146" y="4"/>
                    <a:pt x="144" y="4"/>
                  </a:cubicBezTo>
                  <a:cubicBezTo>
                    <a:pt x="144" y="4"/>
                    <a:pt x="145" y="3"/>
                    <a:pt x="145" y="3"/>
                  </a:cubicBezTo>
                  <a:cubicBezTo>
                    <a:pt x="141" y="2"/>
                    <a:pt x="139" y="5"/>
                    <a:pt x="136" y="3"/>
                  </a:cubicBezTo>
                  <a:cubicBezTo>
                    <a:pt x="136" y="3"/>
                    <a:pt x="135" y="3"/>
                    <a:pt x="135" y="3"/>
                  </a:cubicBezTo>
                  <a:cubicBezTo>
                    <a:pt x="139" y="3"/>
                    <a:pt x="141" y="3"/>
                    <a:pt x="141" y="3"/>
                  </a:cubicBezTo>
                  <a:cubicBezTo>
                    <a:pt x="141" y="2"/>
                    <a:pt x="138" y="2"/>
                    <a:pt x="141" y="0"/>
                  </a:cubicBezTo>
                  <a:cubicBezTo>
                    <a:pt x="138" y="1"/>
                    <a:pt x="135" y="3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29" y="2"/>
                    <a:pt x="129" y="2"/>
                    <a:pt x="128" y="2"/>
                  </a:cubicBezTo>
                  <a:cubicBezTo>
                    <a:pt x="128" y="1"/>
                    <a:pt x="125" y="1"/>
                    <a:pt x="123" y="1"/>
                  </a:cubicBezTo>
                  <a:cubicBezTo>
                    <a:pt x="124" y="2"/>
                    <a:pt x="122" y="2"/>
                    <a:pt x="123" y="3"/>
                  </a:cubicBezTo>
                  <a:cubicBezTo>
                    <a:pt x="123" y="3"/>
                    <a:pt x="124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6" y="3"/>
                    <a:pt x="127" y="3"/>
                    <a:pt x="128" y="3"/>
                  </a:cubicBezTo>
                  <a:cubicBezTo>
                    <a:pt x="127" y="3"/>
                    <a:pt x="126" y="4"/>
                    <a:pt x="125" y="3"/>
                  </a:cubicBezTo>
                  <a:cubicBezTo>
                    <a:pt x="124" y="4"/>
                    <a:pt x="123" y="5"/>
                    <a:pt x="123" y="5"/>
                  </a:cubicBezTo>
                  <a:cubicBezTo>
                    <a:pt x="121" y="3"/>
                    <a:pt x="117" y="3"/>
                    <a:pt x="117" y="2"/>
                  </a:cubicBezTo>
                  <a:cubicBezTo>
                    <a:pt x="113" y="2"/>
                    <a:pt x="107" y="2"/>
                    <a:pt x="105" y="4"/>
                  </a:cubicBezTo>
                  <a:cubicBezTo>
                    <a:pt x="103" y="4"/>
                    <a:pt x="103" y="4"/>
                    <a:pt x="103" y="3"/>
                  </a:cubicBezTo>
                  <a:cubicBezTo>
                    <a:pt x="103" y="3"/>
                    <a:pt x="104" y="3"/>
                    <a:pt x="105" y="3"/>
                  </a:cubicBezTo>
                  <a:cubicBezTo>
                    <a:pt x="102" y="3"/>
                    <a:pt x="98" y="3"/>
                    <a:pt x="97" y="4"/>
                  </a:cubicBezTo>
                  <a:cubicBezTo>
                    <a:pt x="94" y="4"/>
                    <a:pt x="99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87" y="1"/>
                    <a:pt x="82" y="7"/>
                    <a:pt x="73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64" y="3"/>
                    <a:pt x="53" y="5"/>
                    <a:pt x="43" y="3"/>
                  </a:cubicBezTo>
                  <a:cubicBezTo>
                    <a:pt x="40" y="3"/>
                    <a:pt x="40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0" y="6"/>
                    <a:pt x="27" y="2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17" y="5"/>
                    <a:pt x="17" y="4"/>
                  </a:cubicBezTo>
                  <a:cubicBezTo>
                    <a:pt x="17" y="4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4"/>
                    <a:pt x="11" y="2"/>
                    <a:pt x="6" y="2"/>
                  </a:cubicBezTo>
                  <a:cubicBezTo>
                    <a:pt x="4" y="2"/>
                    <a:pt x="0" y="4"/>
                    <a:pt x="1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4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8" y="11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2" y="11"/>
                    <a:pt x="14" y="11"/>
                  </a:cubicBezTo>
                  <a:cubicBezTo>
                    <a:pt x="16" y="11"/>
                    <a:pt x="13" y="10"/>
                    <a:pt x="15" y="9"/>
                  </a:cubicBezTo>
                  <a:cubicBezTo>
                    <a:pt x="17" y="10"/>
                    <a:pt x="16" y="11"/>
                    <a:pt x="18" y="10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9" y="10"/>
                    <a:pt x="21" y="11"/>
                    <a:pt x="22" y="10"/>
                  </a:cubicBezTo>
                  <a:cubicBezTo>
                    <a:pt x="24" y="11"/>
                    <a:pt x="27" y="10"/>
                    <a:pt x="27" y="11"/>
                  </a:cubicBezTo>
                  <a:cubicBezTo>
                    <a:pt x="28" y="11"/>
                    <a:pt x="30" y="10"/>
                    <a:pt x="31" y="10"/>
                  </a:cubicBezTo>
                  <a:cubicBezTo>
                    <a:pt x="29" y="12"/>
                    <a:pt x="37" y="10"/>
                    <a:pt x="36" y="12"/>
                  </a:cubicBezTo>
                  <a:cubicBezTo>
                    <a:pt x="38" y="10"/>
                    <a:pt x="43" y="11"/>
                    <a:pt x="46" y="10"/>
                  </a:cubicBezTo>
                  <a:cubicBezTo>
                    <a:pt x="46" y="10"/>
                    <a:pt x="46" y="11"/>
                    <a:pt x="45" y="11"/>
                  </a:cubicBezTo>
                  <a:cubicBezTo>
                    <a:pt x="47" y="11"/>
                    <a:pt x="48" y="11"/>
                    <a:pt x="49" y="12"/>
                  </a:cubicBezTo>
                  <a:cubicBezTo>
                    <a:pt x="49" y="10"/>
                    <a:pt x="52" y="10"/>
                    <a:pt x="54" y="9"/>
                  </a:cubicBezTo>
                  <a:cubicBezTo>
                    <a:pt x="56" y="10"/>
                    <a:pt x="53" y="11"/>
                    <a:pt x="53" y="12"/>
                  </a:cubicBezTo>
                  <a:cubicBezTo>
                    <a:pt x="53" y="11"/>
                    <a:pt x="57" y="11"/>
                    <a:pt x="57" y="10"/>
                  </a:cubicBezTo>
                  <a:cubicBezTo>
                    <a:pt x="58" y="11"/>
                    <a:pt x="58" y="10"/>
                    <a:pt x="59" y="12"/>
                  </a:cubicBezTo>
                  <a:cubicBezTo>
                    <a:pt x="59" y="10"/>
                    <a:pt x="61" y="11"/>
                    <a:pt x="62" y="10"/>
                  </a:cubicBezTo>
                  <a:cubicBezTo>
                    <a:pt x="65" y="11"/>
                    <a:pt x="63" y="12"/>
                    <a:pt x="66" y="11"/>
                  </a:cubicBezTo>
                  <a:cubicBezTo>
                    <a:pt x="67" y="12"/>
                    <a:pt x="65" y="13"/>
                    <a:pt x="65" y="13"/>
                  </a:cubicBezTo>
                  <a:close/>
                  <a:moveTo>
                    <a:pt x="133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1" y="9"/>
                  </a:cubicBezTo>
                  <a:cubicBezTo>
                    <a:pt x="132" y="9"/>
                    <a:pt x="132" y="9"/>
                    <a:pt x="133" y="9"/>
                  </a:cubicBezTo>
                  <a:close/>
                  <a:moveTo>
                    <a:pt x="138" y="9"/>
                  </a:moveTo>
                  <a:cubicBezTo>
                    <a:pt x="138" y="9"/>
                    <a:pt x="137" y="9"/>
                    <a:pt x="136" y="9"/>
                  </a:cubicBezTo>
                  <a:cubicBezTo>
                    <a:pt x="136" y="9"/>
                    <a:pt x="136" y="8"/>
                    <a:pt x="136" y="8"/>
                  </a:cubicBezTo>
                  <a:cubicBezTo>
                    <a:pt x="136" y="9"/>
                    <a:pt x="137" y="9"/>
                    <a:pt x="138" y="9"/>
                  </a:cubicBezTo>
                  <a:close/>
                  <a:moveTo>
                    <a:pt x="126" y="1"/>
                  </a:moveTo>
                  <a:cubicBezTo>
                    <a:pt x="127" y="1"/>
                    <a:pt x="127" y="1"/>
                    <a:pt x="128" y="2"/>
                  </a:cubicBezTo>
                  <a:cubicBezTo>
                    <a:pt x="127" y="2"/>
                    <a:pt x="127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679809C3-51E4-4438-9A53-FD1C536D2DB4}"/>
              </a:ext>
            </a:extLst>
          </p:cNvPr>
          <p:cNvGrpSpPr/>
          <p:nvPr/>
        </p:nvGrpSpPr>
        <p:grpSpPr>
          <a:xfrm rot="16200000" flipH="1">
            <a:off x="573920" y="5599783"/>
            <a:ext cx="768744" cy="768744"/>
            <a:chOff x="9433843" y="497157"/>
            <a:chExt cx="2160000" cy="2160000"/>
          </a:xfrm>
        </p:grpSpPr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F6ECBC4-222B-4757-9480-6FE3D403BE46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9433843" y="760913"/>
              <a:ext cx="2160000" cy="40358"/>
            </a:xfrm>
            <a:custGeom>
              <a:avLst/>
              <a:gdLst>
                <a:gd name="T0" fmla="*/ 85 w 746"/>
                <a:gd name="T1" fmla="*/ 10 h 13"/>
                <a:gd name="T2" fmla="*/ 91 w 746"/>
                <a:gd name="T3" fmla="*/ 10 h 13"/>
                <a:gd name="T4" fmla="*/ 110 w 746"/>
                <a:gd name="T5" fmla="*/ 11 h 13"/>
                <a:gd name="T6" fmla="*/ 151 w 746"/>
                <a:gd name="T7" fmla="*/ 12 h 13"/>
                <a:gd name="T8" fmla="*/ 177 w 746"/>
                <a:gd name="T9" fmla="*/ 9 h 13"/>
                <a:gd name="T10" fmla="*/ 220 w 746"/>
                <a:gd name="T11" fmla="*/ 10 h 13"/>
                <a:gd name="T12" fmla="*/ 237 w 746"/>
                <a:gd name="T13" fmla="*/ 12 h 13"/>
                <a:gd name="T14" fmla="*/ 261 w 746"/>
                <a:gd name="T15" fmla="*/ 9 h 13"/>
                <a:gd name="T16" fmla="*/ 284 w 746"/>
                <a:gd name="T17" fmla="*/ 10 h 13"/>
                <a:gd name="T18" fmla="*/ 312 w 746"/>
                <a:gd name="T19" fmla="*/ 10 h 13"/>
                <a:gd name="T20" fmla="*/ 371 w 746"/>
                <a:gd name="T21" fmla="*/ 11 h 13"/>
                <a:gd name="T22" fmla="*/ 438 w 746"/>
                <a:gd name="T23" fmla="*/ 11 h 13"/>
                <a:gd name="T24" fmla="*/ 469 w 746"/>
                <a:gd name="T25" fmla="*/ 10 h 13"/>
                <a:gd name="T26" fmla="*/ 519 w 746"/>
                <a:gd name="T27" fmla="*/ 10 h 13"/>
                <a:gd name="T28" fmla="*/ 540 w 746"/>
                <a:gd name="T29" fmla="*/ 11 h 13"/>
                <a:gd name="T30" fmla="*/ 565 w 746"/>
                <a:gd name="T31" fmla="*/ 8 h 13"/>
                <a:gd name="T32" fmla="*/ 575 w 746"/>
                <a:gd name="T33" fmla="*/ 8 h 13"/>
                <a:gd name="T34" fmla="*/ 593 w 746"/>
                <a:gd name="T35" fmla="*/ 9 h 13"/>
                <a:gd name="T36" fmla="*/ 623 w 746"/>
                <a:gd name="T37" fmla="*/ 8 h 13"/>
                <a:gd name="T38" fmla="*/ 648 w 746"/>
                <a:gd name="T39" fmla="*/ 8 h 13"/>
                <a:gd name="T40" fmla="*/ 675 w 746"/>
                <a:gd name="T41" fmla="*/ 8 h 13"/>
                <a:gd name="T42" fmla="*/ 688 w 746"/>
                <a:gd name="T43" fmla="*/ 9 h 13"/>
                <a:gd name="T44" fmla="*/ 706 w 746"/>
                <a:gd name="T45" fmla="*/ 9 h 13"/>
                <a:gd name="T46" fmla="*/ 734 w 746"/>
                <a:gd name="T47" fmla="*/ 9 h 13"/>
                <a:gd name="T48" fmla="*/ 744 w 746"/>
                <a:gd name="T49" fmla="*/ 8 h 13"/>
                <a:gd name="T50" fmla="*/ 729 w 746"/>
                <a:gd name="T51" fmla="*/ 5 h 13"/>
                <a:gd name="T52" fmla="*/ 715 w 746"/>
                <a:gd name="T53" fmla="*/ 4 h 13"/>
                <a:gd name="T54" fmla="*/ 700 w 746"/>
                <a:gd name="T55" fmla="*/ 4 h 13"/>
                <a:gd name="T56" fmla="*/ 672 w 746"/>
                <a:gd name="T57" fmla="*/ 3 h 13"/>
                <a:gd name="T58" fmla="*/ 660 w 746"/>
                <a:gd name="T59" fmla="*/ 5 h 13"/>
                <a:gd name="T60" fmla="*/ 649 w 746"/>
                <a:gd name="T61" fmla="*/ 4 h 13"/>
                <a:gd name="T62" fmla="*/ 629 w 746"/>
                <a:gd name="T63" fmla="*/ 5 h 13"/>
                <a:gd name="T64" fmla="*/ 606 w 746"/>
                <a:gd name="T65" fmla="*/ 3 h 13"/>
                <a:gd name="T66" fmla="*/ 579 w 746"/>
                <a:gd name="T67" fmla="*/ 3 h 13"/>
                <a:gd name="T68" fmla="*/ 574 w 746"/>
                <a:gd name="T69" fmla="*/ 3 h 13"/>
                <a:gd name="T70" fmla="*/ 552 w 746"/>
                <a:gd name="T71" fmla="*/ 0 h 13"/>
                <a:gd name="T72" fmla="*/ 543 w 746"/>
                <a:gd name="T73" fmla="*/ 1 h 13"/>
                <a:gd name="T74" fmla="*/ 529 w 746"/>
                <a:gd name="T75" fmla="*/ 4 h 13"/>
                <a:gd name="T76" fmla="*/ 516 w 746"/>
                <a:gd name="T77" fmla="*/ 4 h 13"/>
                <a:gd name="T78" fmla="*/ 498 w 746"/>
                <a:gd name="T79" fmla="*/ 3 h 13"/>
                <a:gd name="T80" fmla="*/ 476 w 746"/>
                <a:gd name="T81" fmla="*/ 3 h 13"/>
                <a:gd name="T82" fmla="*/ 444 w 746"/>
                <a:gd name="T83" fmla="*/ 5 h 13"/>
                <a:gd name="T84" fmla="*/ 420 w 746"/>
                <a:gd name="T85" fmla="*/ 3 h 13"/>
                <a:gd name="T86" fmla="*/ 404 w 746"/>
                <a:gd name="T87" fmla="*/ 4 h 13"/>
                <a:gd name="T88" fmla="*/ 385 w 746"/>
                <a:gd name="T89" fmla="*/ 5 h 13"/>
                <a:gd name="T90" fmla="*/ 346 w 746"/>
                <a:gd name="T91" fmla="*/ 0 h 13"/>
                <a:gd name="T92" fmla="*/ 309 w 746"/>
                <a:gd name="T93" fmla="*/ 2 h 13"/>
                <a:gd name="T94" fmla="*/ 283 w 746"/>
                <a:gd name="T95" fmla="*/ 1 h 13"/>
                <a:gd name="T96" fmla="*/ 236 w 746"/>
                <a:gd name="T97" fmla="*/ 1 h 13"/>
                <a:gd name="T98" fmla="*/ 195 w 746"/>
                <a:gd name="T99" fmla="*/ 3 h 13"/>
                <a:gd name="T100" fmla="*/ 160 w 746"/>
                <a:gd name="T101" fmla="*/ 4 h 13"/>
                <a:gd name="T102" fmla="*/ 145 w 746"/>
                <a:gd name="T103" fmla="*/ 3 h 13"/>
                <a:gd name="T104" fmla="*/ 132 w 746"/>
                <a:gd name="T105" fmla="*/ 2 h 13"/>
                <a:gd name="T106" fmla="*/ 125 w 746"/>
                <a:gd name="T107" fmla="*/ 3 h 13"/>
                <a:gd name="T108" fmla="*/ 105 w 746"/>
                <a:gd name="T109" fmla="*/ 3 h 13"/>
                <a:gd name="T110" fmla="*/ 38 w 746"/>
                <a:gd name="T111" fmla="*/ 4 h 13"/>
                <a:gd name="T112" fmla="*/ 16 w 746"/>
                <a:gd name="T113" fmla="*/ 4 h 13"/>
                <a:gd name="T114" fmla="*/ 7 w 746"/>
                <a:gd name="T115" fmla="*/ 10 h 13"/>
                <a:gd name="T116" fmla="*/ 15 w 746"/>
                <a:gd name="T117" fmla="*/ 9 h 13"/>
                <a:gd name="T118" fmla="*/ 46 w 746"/>
                <a:gd name="T119" fmla="*/ 10 h 13"/>
                <a:gd name="T120" fmla="*/ 62 w 746"/>
                <a:gd name="T121" fmla="*/ 10 h 13"/>
                <a:gd name="T122" fmla="*/ 138 w 746"/>
                <a:gd name="T123" fmla="*/ 9 h 13"/>
                <a:gd name="T124" fmla="*/ 126 w 746"/>
                <a:gd name="T1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13">
                  <a:moveTo>
                    <a:pt x="65" y="13"/>
                  </a:moveTo>
                  <a:cubicBezTo>
                    <a:pt x="67" y="13"/>
                    <a:pt x="66" y="11"/>
                    <a:pt x="67" y="10"/>
                  </a:cubicBezTo>
                  <a:cubicBezTo>
                    <a:pt x="70" y="10"/>
                    <a:pt x="68" y="11"/>
                    <a:pt x="69" y="12"/>
                  </a:cubicBezTo>
                  <a:cubicBezTo>
                    <a:pt x="72" y="12"/>
                    <a:pt x="73" y="10"/>
                    <a:pt x="75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7" y="10"/>
                    <a:pt x="82" y="11"/>
                    <a:pt x="84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9"/>
                    <a:pt x="84" y="8"/>
                    <a:pt x="84" y="8"/>
                  </a:cubicBezTo>
                  <a:cubicBezTo>
                    <a:pt x="86" y="8"/>
                    <a:pt x="87" y="7"/>
                    <a:pt x="87" y="8"/>
                  </a:cubicBezTo>
                  <a:cubicBezTo>
                    <a:pt x="86" y="8"/>
                    <a:pt x="86" y="8"/>
                    <a:pt x="86" y="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9" y="10"/>
                    <a:pt x="85" y="9"/>
                    <a:pt x="85" y="10"/>
                  </a:cubicBezTo>
                  <a:cubicBezTo>
                    <a:pt x="88" y="9"/>
                    <a:pt x="91" y="8"/>
                    <a:pt x="93" y="8"/>
                  </a:cubicBezTo>
                  <a:cubicBezTo>
                    <a:pt x="94" y="10"/>
                    <a:pt x="89" y="9"/>
                    <a:pt x="91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1" y="12"/>
                    <a:pt x="86" y="9"/>
                    <a:pt x="88" y="12"/>
                  </a:cubicBezTo>
                  <a:cubicBezTo>
                    <a:pt x="93" y="12"/>
                    <a:pt x="93" y="11"/>
                    <a:pt x="97" y="11"/>
                  </a:cubicBezTo>
                  <a:cubicBezTo>
                    <a:pt x="98" y="11"/>
                    <a:pt x="97" y="10"/>
                    <a:pt x="98" y="10"/>
                  </a:cubicBezTo>
                  <a:cubicBezTo>
                    <a:pt x="104" y="8"/>
                    <a:pt x="102" y="13"/>
                    <a:pt x="107" y="11"/>
                  </a:cubicBezTo>
                  <a:cubicBezTo>
                    <a:pt x="108" y="10"/>
                    <a:pt x="108" y="9"/>
                    <a:pt x="111" y="9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4" y="11"/>
                    <a:pt x="113" y="9"/>
                    <a:pt x="117" y="10"/>
                  </a:cubicBezTo>
                  <a:cubicBezTo>
                    <a:pt x="116" y="10"/>
                    <a:pt x="114" y="10"/>
                    <a:pt x="114" y="11"/>
                  </a:cubicBezTo>
                  <a:cubicBezTo>
                    <a:pt x="117" y="12"/>
                    <a:pt x="116" y="10"/>
                    <a:pt x="118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3" y="11"/>
                    <a:pt x="128" y="10"/>
                    <a:pt x="133" y="10"/>
                  </a:cubicBezTo>
                  <a:cubicBezTo>
                    <a:pt x="132" y="10"/>
                    <a:pt x="132" y="10"/>
                    <a:pt x="133" y="11"/>
                  </a:cubicBezTo>
                  <a:cubicBezTo>
                    <a:pt x="139" y="10"/>
                    <a:pt x="145" y="11"/>
                    <a:pt x="151" y="12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6" y="12"/>
                    <a:pt x="154" y="11"/>
                    <a:pt x="155" y="10"/>
                  </a:cubicBezTo>
                  <a:cubicBezTo>
                    <a:pt x="156" y="10"/>
                    <a:pt x="157" y="11"/>
                    <a:pt x="156" y="11"/>
                  </a:cubicBezTo>
                  <a:cubicBezTo>
                    <a:pt x="160" y="10"/>
                    <a:pt x="167" y="9"/>
                    <a:pt x="171" y="10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4" y="11"/>
                    <a:pt x="174" y="8"/>
                    <a:pt x="177" y="9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84" y="10"/>
                    <a:pt x="192" y="9"/>
                    <a:pt x="197" y="11"/>
                  </a:cubicBezTo>
                  <a:cubicBezTo>
                    <a:pt x="198" y="9"/>
                    <a:pt x="204" y="12"/>
                    <a:pt x="205" y="9"/>
                  </a:cubicBezTo>
                  <a:cubicBezTo>
                    <a:pt x="209" y="10"/>
                    <a:pt x="207" y="11"/>
                    <a:pt x="213" y="12"/>
                  </a:cubicBezTo>
                  <a:cubicBezTo>
                    <a:pt x="215" y="12"/>
                    <a:pt x="215" y="10"/>
                    <a:pt x="217" y="10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21" y="11"/>
                    <a:pt x="221" y="11"/>
                    <a:pt x="221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2" y="11"/>
                    <a:pt x="221" y="10"/>
                    <a:pt x="222" y="10"/>
                  </a:cubicBezTo>
                  <a:cubicBezTo>
                    <a:pt x="224" y="9"/>
                    <a:pt x="228" y="11"/>
                    <a:pt x="228" y="12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1"/>
                    <a:pt x="234" y="11"/>
                    <a:pt x="233" y="11"/>
                  </a:cubicBezTo>
                  <a:cubicBezTo>
                    <a:pt x="236" y="10"/>
                    <a:pt x="233" y="13"/>
                    <a:pt x="237" y="12"/>
                  </a:cubicBezTo>
                  <a:cubicBezTo>
                    <a:pt x="236" y="11"/>
                    <a:pt x="237" y="11"/>
                    <a:pt x="237" y="11"/>
                  </a:cubicBezTo>
                  <a:cubicBezTo>
                    <a:pt x="238" y="11"/>
                    <a:pt x="242" y="11"/>
                    <a:pt x="245" y="11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9" y="12"/>
                    <a:pt x="254" y="11"/>
                    <a:pt x="260" y="12"/>
                  </a:cubicBezTo>
                  <a:cubicBezTo>
                    <a:pt x="258" y="11"/>
                    <a:pt x="258" y="10"/>
                    <a:pt x="260" y="9"/>
                  </a:cubicBezTo>
                  <a:cubicBezTo>
                    <a:pt x="261" y="11"/>
                    <a:pt x="261" y="11"/>
                    <a:pt x="261" y="11"/>
                  </a:cubicBezTo>
                  <a:cubicBezTo>
                    <a:pt x="262" y="10"/>
                    <a:pt x="259" y="10"/>
                    <a:pt x="261" y="9"/>
                  </a:cubicBezTo>
                  <a:cubicBezTo>
                    <a:pt x="263" y="9"/>
                    <a:pt x="262" y="11"/>
                    <a:pt x="261" y="11"/>
                  </a:cubicBezTo>
                  <a:cubicBezTo>
                    <a:pt x="264" y="11"/>
                    <a:pt x="264" y="11"/>
                    <a:pt x="264" y="11"/>
                  </a:cubicBezTo>
                  <a:cubicBezTo>
                    <a:pt x="264" y="11"/>
                    <a:pt x="263" y="11"/>
                    <a:pt x="263" y="12"/>
                  </a:cubicBezTo>
                  <a:cubicBezTo>
                    <a:pt x="264" y="11"/>
                    <a:pt x="267" y="13"/>
                    <a:pt x="269" y="12"/>
                  </a:cubicBezTo>
                  <a:cubicBezTo>
                    <a:pt x="269" y="12"/>
                    <a:pt x="269" y="12"/>
                    <a:pt x="269" y="12"/>
                  </a:cubicBezTo>
                  <a:cubicBezTo>
                    <a:pt x="274" y="12"/>
                    <a:pt x="277" y="12"/>
                    <a:pt x="281" y="12"/>
                  </a:cubicBezTo>
                  <a:cubicBezTo>
                    <a:pt x="281" y="11"/>
                    <a:pt x="283" y="11"/>
                    <a:pt x="284" y="10"/>
                  </a:cubicBezTo>
                  <a:cubicBezTo>
                    <a:pt x="288" y="10"/>
                    <a:pt x="291" y="11"/>
                    <a:pt x="295" y="11"/>
                  </a:cubicBezTo>
                  <a:cubicBezTo>
                    <a:pt x="298" y="10"/>
                    <a:pt x="296" y="10"/>
                    <a:pt x="297" y="9"/>
                  </a:cubicBezTo>
                  <a:cubicBezTo>
                    <a:pt x="297" y="10"/>
                    <a:pt x="301" y="10"/>
                    <a:pt x="299" y="11"/>
                  </a:cubicBezTo>
                  <a:cubicBezTo>
                    <a:pt x="304" y="11"/>
                    <a:pt x="305" y="11"/>
                    <a:pt x="311" y="10"/>
                  </a:cubicBezTo>
                  <a:cubicBezTo>
                    <a:pt x="311" y="10"/>
                    <a:pt x="310" y="9"/>
                    <a:pt x="310" y="9"/>
                  </a:cubicBezTo>
                  <a:cubicBezTo>
                    <a:pt x="311" y="9"/>
                    <a:pt x="313" y="10"/>
                    <a:pt x="313" y="10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9" y="9"/>
                    <a:pt x="328" y="13"/>
                    <a:pt x="333" y="11"/>
                  </a:cubicBezTo>
                  <a:cubicBezTo>
                    <a:pt x="333" y="11"/>
                    <a:pt x="333" y="11"/>
                    <a:pt x="333" y="11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41" y="10"/>
                    <a:pt x="337" y="11"/>
                    <a:pt x="339" y="11"/>
                  </a:cubicBezTo>
                  <a:cubicBezTo>
                    <a:pt x="344" y="10"/>
                    <a:pt x="348" y="12"/>
                    <a:pt x="353" y="10"/>
                  </a:cubicBezTo>
                  <a:cubicBezTo>
                    <a:pt x="357" y="13"/>
                    <a:pt x="366" y="10"/>
                    <a:pt x="371" y="12"/>
                  </a:cubicBezTo>
                  <a:cubicBezTo>
                    <a:pt x="371" y="11"/>
                    <a:pt x="371" y="11"/>
                    <a:pt x="371" y="11"/>
                  </a:cubicBezTo>
                  <a:cubicBezTo>
                    <a:pt x="372" y="11"/>
                    <a:pt x="373" y="12"/>
                    <a:pt x="374" y="12"/>
                  </a:cubicBezTo>
                  <a:cubicBezTo>
                    <a:pt x="373" y="11"/>
                    <a:pt x="372" y="11"/>
                    <a:pt x="373" y="11"/>
                  </a:cubicBezTo>
                  <a:cubicBezTo>
                    <a:pt x="384" y="10"/>
                    <a:pt x="396" y="12"/>
                    <a:pt x="408" y="13"/>
                  </a:cubicBezTo>
                  <a:cubicBezTo>
                    <a:pt x="412" y="13"/>
                    <a:pt x="410" y="9"/>
                    <a:pt x="415" y="11"/>
                  </a:cubicBezTo>
                  <a:cubicBezTo>
                    <a:pt x="414" y="12"/>
                    <a:pt x="414" y="12"/>
                    <a:pt x="414" y="12"/>
                  </a:cubicBezTo>
                  <a:cubicBezTo>
                    <a:pt x="422" y="10"/>
                    <a:pt x="431" y="12"/>
                    <a:pt x="439" y="11"/>
                  </a:cubicBezTo>
                  <a:cubicBezTo>
                    <a:pt x="439" y="11"/>
                    <a:pt x="439" y="11"/>
                    <a:pt x="438" y="11"/>
                  </a:cubicBezTo>
                  <a:cubicBezTo>
                    <a:pt x="440" y="12"/>
                    <a:pt x="444" y="11"/>
                    <a:pt x="444" y="11"/>
                  </a:cubicBezTo>
                  <a:cubicBezTo>
                    <a:pt x="446" y="11"/>
                    <a:pt x="445" y="11"/>
                    <a:pt x="446" y="12"/>
                  </a:cubicBezTo>
                  <a:cubicBezTo>
                    <a:pt x="447" y="12"/>
                    <a:pt x="450" y="11"/>
                    <a:pt x="451" y="12"/>
                  </a:cubicBezTo>
                  <a:cubicBezTo>
                    <a:pt x="451" y="12"/>
                    <a:pt x="450" y="12"/>
                    <a:pt x="450" y="12"/>
                  </a:cubicBezTo>
                  <a:cubicBezTo>
                    <a:pt x="451" y="11"/>
                    <a:pt x="455" y="12"/>
                    <a:pt x="454" y="11"/>
                  </a:cubicBezTo>
                  <a:cubicBezTo>
                    <a:pt x="457" y="11"/>
                    <a:pt x="460" y="10"/>
                    <a:pt x="463" y="11"/>
                  </a:cubicBezTo>
                  <a:cubicBezTo>
                    <a:pt x="464" y="10"/>
                    <a:pt x="468" y="12"/>
                    <a:pt x="469" y="10"/>
                  </a:cubicBezTo>
                  <a:cubicBezTo>
                    <a:pt x="468" y="12"/>
                    <a:pt x="474" y="11"/>
                    <a:pt x="476" y="11"/>
                  </a:cubicBezTo>
                  <a:cubicBezTo>
                    <a:pt x="475" y="11"/>
                    <a:pt x="478" y="11"/>
                    <a:pt x="477" y="12"/>
                  </a:cubicBezTo>
                  <a:cubicBezTo>
                    <a:pt x="479" y="12"/>
                    <a:pt x="481" y="12"/>
                    <a:pt x="481" y="11"/>
                  </a:cubicBezTo>
                  <a:cubicBezTo>
                    <a:pt x="485" y="13"/>
                    <a:pt x="489" y="9"/>
                    <a:pt x="491" y="12"/>
                  </a:cubicBezTo>
                  <a:cubicBezTo>
                    <a:pt x="498" y="11"/>
                    <a:pt x="504" y="10"/>
                    <a:pt x="510" y="10"/>
                  </a:cubicBezTo>
                  <a:cubicBezTo>
                    <a:pt x="510" y="11"/>
                    <a:pt x="504" y="10"/>
                    <a:pt x="504" y="12"/>
                  </a:cubicBezTo>
                  <a:cubicBezTo>
                    <a:pt x="510" y="11"/>
                    <a:pt x="513" y="9"/>
                    <a:pt x="519" y="10"/>
                  </a:cubicBezTo>
                  <a:cubicBezTo>
                    <a:pt x="520" y="10"/>
                    <a:pt x="518" y="11"/>
                    <a:pt x="517" y="11"/>
                  </a:cubicBezTo>
                  <a:cubicBezTo>
                    <a:pt x="523" y="10"/>
                    <a:pt x="528" y="11"/>
                    <a:pt x="533" y="10"/>
                  </a:cubicBezTo>
                  <a:cubicBezTo>
                    <a:pt x="533" y="10"/>
                    <a:pt x="533" y="10"/>
                    <a:pt x="532" y="11"/>
                  </a:cubicBezTo>
                  <a:cubicBezTo>
                    <a:pt x="533" y="10"/>
                    <a:pt x="535" y="11"/>
                    <a:pt x="534" y="10"/>
                  </a:cubicBezTo>
                  <a:cubicBezTo>
                    <a:pt x="533" y="10"/>
                    <a:pt x="533" y="10"/>
                    <a:pt x="533" y="10"/>
                  </a:cubicBezTo>
                  <a:cubicBezTo>
                    <a:pt x="532" y="9"/>
                    <a:pt x="537" y="8"/>
                    <a:pt x="538" y="7"/>
                  </a:cubicBezTo>
                  <a:cubicBezTo>
                    <a:pt x="536" y="9"/>
                    <a:pt x="543" y="8"/>
                    <a:pt x="540" y="11"/>
                  </a:cubicBezTo>
                  <a:cubicBezTo>
                    <a:pt x="541" y="10"/>
                    <a:pt x="541" y="10"/>
                    <a:pt x="541" y="10"/>
                  </a:cubicBezTo>
                  <a:cubicBezTo>
                    <a:pt x="542" y="10"/>
                    <a:pt x="542" y="10"/>
                    <a:pt x="541" y="11"/>
                  </a:cubicBezTo>
                  <a:cubicBezTo>
                    <a:pt x="545" y="10"/>
                    <a:pt x="544" y="9"/>
                    <a:pt x="547" y="9"/>
                  </a:cubicBezTo>
                  <a:cubicBezTo>
                    <a:pt x="547" y="10"/>
                    <a:pt x="546" y="10"/>
                    <a:pt x="546" y="10"/>
                  </a:cubicBezTo>
                  <a:cubicBezTo>
                    <a:pt x="548" y="10"/>
                    <a:pt x="549" y="9"/>
                    <a:pt x="552" y="9"/>
                  </a:cubicBezTo>
                  <a:cubicBezTo>
                    <a:pt x="552" y="9"/>
                    <a:pt x="552" y="10"/>
                    <a:pt x="551" y="10"/>
                  </a:cubicBezTo>
                  <a:cubicBezTo>
                    <a:pt x="556" y="10"/>
                    <a:pt x="559" y="8"/>
                    <a:pt x="565" y="8"/>
                  </a:cubicBezTo>
                  <a:cubicBezTo>
                    <a:pt x="563" y="10"/>
                    <a:pt x="566" y="9"/>
                    <a:pt x="567" y="10"/>
                  </a:cubicBezTo>
                  <a:cubicBezTo>
                    <a:pt x="569" y="10"/>
                    <a:pt x="569" y="10"/>
                    <a:pt x="569" y="10"/>
                  </a:cubicBezTo>
                  <a:cubicBezTo>
                    <a:pt x="568" y="9"/>
                    <a:pt x="568" y="9"/>
                    <a:pt x="568" y="9"/>
                  </a:cubicBezTo>
                  <a:cubicBezTo>
                    <a:pt x="571" y="9"/>
                    <a:pt x="573" y="8"/>
                    <a:pt x="575" y="9"/>
                  </a:cubicBezTo>
                  <a:cubicBezTo>
                    <a:pt x="573" y="9"/>
                    <a:pt x="573" y="9"/>
                    <a:pt x="573" y="9"/>
                  </a:cubicBezTo>
                  <a:cubicBezTo>
                    <a:pt x="578" y="9"/>
                    <a:pt x="578" y="9"/>
                    <a:pt x="578" y="9"/>
                  </a:cubicBezTo>
                  <a:cubicBezTo>
                    <a:pt x="575" y="8"/>
                    <a:pt x="575" y="8"/>
                    <a:pt x="575" y="8"/>
                  </a:cubicBezTo>
                  <a:cubicBezTo>
                    <a:pt x="577" y="8"/>
                    <a:pt x="575" y="7"/>
                    <a:pt x="578" y="7"/>
                  </a:cubicBezTo>
                  <a:cubicBezTo>
                    <a:pt x="577" y="7"/>
                    <a:pt x="580" y="7"/>
                    <a:pt x="582" y="8"/>
                  </a:cubicBezTo>
                  <a:cubicBezTo>
                    <a:pt x="582" y="8"/>
                    <a:pt x="582" y="8"/>
                    <a:pt x="582" y="8"/>
                  </a:cubicBezTo>
                  <a:cubicBezTo>
                    <a:pt x="583" y="7"/>
                    <a:pt x="584" y="7"/>
                    <a:pt x="586" y="7"/>
                  </a:cubicBezTo>
                  <a:cubicBezTo>
                    <a:pt x="586" y="8"/>
                    <a:pt x="586" y="9"/>
                    <a:pt x="586" y="9"/>
                  </a:cubicBezTo>
                  <a:cubicBezTo>
                    <a:pt x="587" y="8"/>
                    <a:pt x="592" y="9"/>
                    <a:pt x="593" y="8"/>
                  </a:cubicBezTo>
                  <a:cubicBezTo>
                    <a:pt x="593" y="8"/>
                    <a:pt x="592" y="9"/>
                    <a:pt x="593" y="9"/>
                  </a:cubicBezTo>
                  <a:cubicBezTo>
                    <a:pt x="594" y="8"/>
                    <a:pt x="594" y="8"/>
                    <a:pt x="594" y="8"/>
                  </a:cubicBezTo>
                  <a:cubicBezTo>
                    <a:pt x="595" y="8"/>
                    <a:pt x="595" y="8"/>
                    <a:pt x="595" y="9"/>
                  </a:cubicBezTo>
                  <a:cubicBezTo>
                    <a:pt x="598" y="9"/>
                    <a:pt x="594" y="7"/>
                    <a:pt x="598" y="8"/>
                  </a:cubicBezTo>
                  <a:cubicBezTo>
                    <a:pt x="597" y="8"/>
                    <a:pt x="598" y="8"/>
                    <a:pt x="597" y="8"/>
                  </a:cubicBezTo>
                  <a:cubicBezTo>
                    <a:pt x="601" y="9"/>
                    <a:pt x="605" y="8"/>
                    <a:pt x="608" y="8"/>
                  </a:cubicBezTo>
                  <a:cubicBezTo>
                    <a:pt x="609" y="10"/>
                    <a:pt x="605" y="8"/>
                    <a:pt x="606" y="10"/>
                  </a:cubicBezTo>
                  <a:cubicBezTo>
                    <a:pt x="612" y="9"/>
                    <a:pt x="617" y="8"/>
                    <a:pt x="623" y="8"/>
                  </a:cubicBezTo>
                  <a:cubicBezTo>
                    <a:pt x="622" y="8"/>
                    <a:pt x="622" y="8"/>
                    <a:pt x="622" y="8"/>
                  </a:cubicBezTo>
                  <a:cubicBezTo>
                    <a:pt x="622" y="6"/>
                    <a:pt x="625" y="9"/>
                    <a:pt x="628" y="8"/>
                  </a:cubicBezTo>
                  <a:cubicBezTo>
                    <a:pt x="627" y="8"/>
                    <a:pt x="627" y="9"/>
                    <a:pt x="627" y="9"/>
                  </a:cubicBezTo>
                  <a:cubicBezTo>
                    <a:pt x="631" y="9"/>
                    <a:pt x="635" y="9"/>
                    <a:pt x="640" y="8"/>
                  </a:cubicBezTo>
                  <a:cubicBezTo>
                    <a:pt x="639" y="8"/>
                    <a:pt x="639" y="8"/>
                    <a:pt x="639" y="8"/>
                  </a:cubicBezTo>
                  <a:cubicBezTo>
                    <a:pt x="641" y="9"/>
                    <a:pt x="645" y="9"/>
                    <a:pt x="647" y="9"/>
                  </a:cubicBezTo>
                  <a:cubicBezTo>
                    <a:pt x="648" y="8"/>
                    <a:pt x="649" y="9"/>
                    <a:pt x="648" y="8"/>
                  </a:cubicBezTo>
                  <a:cubicBezTo>
                    <a:pt x="655" y="11"/>
                    <a:pt x="662" y="6"/>
                    <a:pt x="668" y="9"/>
                  </a:cubicBezTo>
                  <a:cubicBezTo>
                    <a:pt x="667" y="9"/>
                    <a:pt x="666" y="9"/>
                    <a:pt x="666" y="9"/>
                  </a:cubicBezTo>
                  <a:cubicBezTo>
                    <a:pt x="672" y="9"/>
                    <a:pt x="672" y="9"/>
                    <a:pt x="672" y="9"/>
                  </a:cubicBezTo>
                  <a:cubicBezTo>
                    <a:pt x="671" y="8"/>
                    <a:pt x="671" y="8"/>
                    <a:pt x="670" y="7"/>
                  </a:cubicBezTo>
                  <a:cubicBezTo>
                    <a:pt x="671" y="7"/>
                    <a:pt x="672" y="6"/>
                    <a:pt x="673" y="6"/>
                  </a:cubicBezTo>
                  <a:cubicBezTo>
                    <a:pt x="671" y="7"/>
                    <a:pt x="673" y="8"/>
                    <a:pt x="674" y="8"/>
                  </a:cubicBezTo>
                  <a:cubicBezTo>
                    <a:pt x="674" y="8"/>
                    <a:pt x="675" y="8"/>
                    <a:pt x="675" y="8"/>
                  </a:cubicBezTo>
                  <a:cubicBezTo>
                    <a:pt x="677" y="9"/>
                    <a:pt x="675" y="6"/>
                    <a:pt x="679" y="7"/>
                  </a:cubicBezTo>
                  <a:cubicBezTo>
                    <a:pt x="679" y="7"/>
                    <a:pt x="679" y="7"/>
                    <a:pt x="679" y="7"/>
                  </a:cubicBezTo>
                  <a:cubicBezTo>
                    <a:pt x="680" y="7"/>
                    <a:pt x="681" y="6"/>
                    <a:pt x="683" y="7"/>
                  </a:cubicBezTo>
                  <a:cubicBezTo>
                    <a:pt x="683" y="8"/>
                    <a:pt x="681" y="7"/>
                    <a:pt x="681" y="8"/>
                  </a:cubicBezTo>
                  <a:cubicBezTo>
                    <a:pt x="683" y="8"/>
                    <a:pt x="685" y="6"/>
                    <a:pt x="687" y="7"/>
                  </a:cubicBezTo>
                  <a:cubicBezTo>
                    <a:pt x="686" y="7"/>
                    <a:pt x="685" y="7"/>
                    <a:pt x="684" y="8"/>
                  </a:cubicBezTo>
                  <a:cubicBezTo>
                    <a:pt x="686" y="9"/>
                    <a:pt x="686" y="8"/>
                    <a:pt x="688" y="9"/>
                  </a:cubicBezTo>
                  <a:cubicBezTo>
                    <a:pt x="688" y="9"/>
                    <a:pt x="688" y="9"/>
                    <a:pt x="688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3" y="6"/>
                    <a:pt x="696" y="8"/>
                    <a:pt x="700" y="7"/>
                  </a:cubicBezTo>
                  <a:cubicBezTo>
                    <a:pt x="696" y="8"/>
                    <a:pt x="699" y="8"/>
                    <a:pt x="699" y="9"/>
                  </a:cubicBezTo>
                  <a:cubicBezTo>
                    <a:pt x="700" y="9"/>
                    <a:pt x="701" y="9"/>
                    <a:pt x="701" y="10"/>
                  </a:cubicBezTo>
                  <a:cubicBezTo>
                    <a:pt x="702" y="9"/>
                    <a:pt x="703" y="11"/>
                    <a:pt x="706" y="9"/>
                  </a:cubicBezTo>
                  <a:cubicBezTo>
                    <a:pt x="706" y="10"/>
                    <a:pt x="708" y="9"/>
                    <a:pt x="707" y="10"/>
                  </a:cubicBezTo>
                  <a:cubicBezTo>
                    <a:pt x="709" y="10"/>
                    <a:pt x="707" y="9"/>
                    <a:pt x="707" y="9"/>
                  </a:cubicBezTo>
                  <a:cubicBezTo>
                    <a:pt x="710" y="8"/>
                    <a:pt x="715" y="11"/>
                    <a:pt x="720" y="9"/>
                  </a:cubicBezTo>
                  <a:cubicBezTo>
                    <a:pt x="724" y="8"/>
                    <a:pt x="725" y="7"/>
                    <a:pt x="729" y="6"/>
                  </a:cubicBezTo>
                  <a:cubicBezTo>
                    <a:pt x="730" y="7"/>
                    <a:pt x="728" y="7"/>
                    <a:pt x="728" y="7"/>
                  </a:cubicBezTo>
                  <a:cubicBezTo>
                    <a:pt x="730" y="8"/>
                    <a:pt x="731" y="8"/>
                    <a:pt x="733" y="7"/>
                  </a:cubicBezTo>
                  <a:cubicBezTo>
                    <a:pt x="733" y="8"/>
                    <a:pt x="733" y="8"/>
                    <a:pt x="734" y="9"/>
                  </a:cubicBezTo>
                  <a:cubicBezTo>
                    <a:pt x="735" y="8"/>
                    <a:pt x="735" y="7"/>
                    <a:pt x="737" y="8"/>
                  </a:cubicBezTo>
                  <a:cubicBezTo>
                    <a:pt x="737" y="8"/>
                    <a:pt x="736" y="9"/>
                    <a:pt x="735" y="9"/>
                  </a:cubicBezTo>
                  <a:cubicBezTo>
                    <a:pt x="737" y="9"/>
                    <a:pt x="739" y="8"/>
                    <a:pt x="741" y="8"/>
                  </a:cubicBezTo>
                  <a:cubicBezTo>
                    <a:pt x="742" y="9"/>
                    <a:pt x="740" y="9"/>
                    <a:pt x="739" y="9"/>
                  </a:cubicBezTo>
                  <a:cubicBezTo>
                    <a:pt x="742" y="9"/>
                    <a:pt x="745" y="9"/>
                    <a:pt x="746" y="8"/>
                  </a:cubicBezTo>
                  <a:cubicBezTo>
                    <a:pt x="744" y="7"/>
                    <a:pt x="744" y="7"/>
                    <a:pt x="744" y="7"/>
                  </a:cubicBezTo>
                  <a:cubicBezTo>
                    <a:pt x="745" y="7"/>
                    <a:pt x="745" y="8"/>
                    <a:pt x="744" y="8"/>
                  </a:cubicBezTo>
                  <a:cubicBezTo>
                    <a:pt x="742" y="9"/>
                    <a:pt x="741" y="8"/>
                    <a:pt x="741" y="8"/>
                  </a:cubicBezTo>
                  <a:cubicBezTo>
                    <a:pt x="743" y="7"/>
                    <a:pt x="743" y="7"/>
                    <a:pt x="743" y="7"/>
                  </a:cubicBezTo>
                  <a:cubicBezTo>
                    <a:pt x="741" y="5"/>
                    <a:pt x="737" y="8"/>
                    <a:pt x="734" y="8"/>
                  </a:cubicBezTo>
                  <a:cubicBezTo>
                    <a:pt x="735" y="6"/>
                    <a:pt x="735" y="6"/>
                    <a:pt x="735" y="6"/>
                  </a:cubicBezTo>
                  <a:cubicBezTo>
                    <a:pt x="733" y="7"/>
                    <a:pt x="733" y="7"/>
                    <a:pt x="733" y="7"/>
                  </a:cubicBezTo>
                  <a:cubicBezTo>
                    <a:pt x="732" y="7"/>
                    <a:pt x="732" y="6"/>
                    <a:pt x="733" y="6"/>
                  </a:cubicBezTo>
                  <a:cubicBezTo>
                    <a:pt x="731" y="5"/>
                    <a:pt x="731" y="6"/>
                    <a:pt x="729" y="5"/>
                  </a:cubicBezTo>
                  <a:cubicBezTo>
                    <a:pt x="729" y="5"/>
                    <a:pt x="729" y="5"/>
                    <a:pt x="729" y="5"/>
                  </a:cubicBezTo>
                  <a:cubicBezTo>
                    <a:pt x="728" y="6"/>
                    <a:pt x="728" y="6"/>
                    <a:pt x="728" y="6"/>
                  </a:cubicBezTo>
                  <a:cubicBezTo>
                    <a:pt x="728" y="5"/>
                    <a:pt x="727" y="4"/>
                    <a:pt x="728" y="5"/>
                  </a:cubicBezTo>
                  <a:cubicBezTo>
                    <a:pt x="725" y="4"/>
                    <a:pt x="723" y="6"/>
                    <a:pt x="721" y="5"/>
                  </a:cubicBezTo>
                  <a:cubicBezTo>
                    <a:pt x="722" y="5"/>
                    <a:pt x="722" y="5"/>
                    <a:pt x="722" y="5"/>
                  </a:cubicBezTo>
                  <a:cubicBezTo>
                    <a:pt x="717" y="5"/>
                    <a:pt x="721" y="6"/>
                    <a:pt x="718" y="7"/>
                  </a:cubicBezTo>
                  <a:cubicBezTo>
                    <a:pt x="715" y="4"/>
                    <a:pt x="715" y="4"/>
                    <a:pt x="715" y="4"/>
                  </a:cubicBezTo>
                  <a:cubicBezTo>
                    <a:pt x="715" y="5"/>
                    <a:pt x="715" y="5"/>
                    <a:pt x="715" y="5"/>
                  </a:cubicBezTo>
                  <a:cubicBezTo>
                    <a:pt x="714" y="5"/>
                    <a:pt x="713" y="5"/>
                    <a:pt x="713" y="5"/>
                  </a:cubicBezTo>
                  <a:cubicBezTo>
                    <a:pt x="711" y="6"/>
                    <a:pt x="714" y="5"/>
                    <a:pt x="712" y="6"/>
                  </a:cubicBezTo>
                  <a:cubicBezTo>
                    <a:pt x="710" y="5"/>
                    <a:pt x="706" y="7"/>
                    <a:pt x="705" y="5"/>
                  </a:cubicBezTo>
                  <a:cubicBezTo>
                    <a:pt x="704" y="6"/>
                    <a:pt x="708" y="5"/>
                    <a:pt x="705" y="6"/>
                  </a:cubicBezTo>
                  <a:cubicBezTo>
                    <a:pt x="704" y="4"/>
                    <a:pt x="702" y="6"/>
                    <a:pt x="700" y="5"/>
                  </a:cubicBezTo>
                  <a:cubicBezTo>
                    <a:pt x="700" y="4"/>
                    <a:pt x="703" y="5"/>
                    <a:pt x="700" y="4"/>
                  </a:cubicBezTo>
                  <a:cubicBezTo>
                    <a:pt x="699" y="6"/>
                    <a:pt x="696" y="4"/>
                    <a:pt x="694" y="4"/>
                  </a:cubicBezTo>
                  <a:cubicBezTo>
                    <a:pt x="694" y="5"/>
                    <a:pt x="690" y="4"/>
                    <a:pt x="687" y="5"/>
                  </a:cubicBezTo>
                  <a:cubicBezTo>
                    <a:pt x="687" y="4"/>
                    <a:pt x="681" y="4"/>
                    <a:pt x="678" y="4"/>
                  </a:cubicBezTo>
                  <a:cubicBezTo>
                    <a:pt x="678" y="3"/>
                    <a:pt x="678" y="3"/>
                    <a:pt x="678" y="3"/>
                  </a:cubicBezTo>
                  <a:cubicBezTo>
                    <a:pt x="678" y="5"/>
                    <a:pt x="675" y="5"/>
                    <a:pt x="672" y="5"/>
                  </a:cubicBezTo>
                  <a:cubicBezTo>
                    <a:pt x="672" y="4"/>
                    <a:pt x="673" y="4"/>
                    <a:pt x="674" y="3"/>
                  </a:cubicBezTo>
                  <a:cubicBezTo>
                    <a:pt x="672" y="3"/>
                    <a:pt x="672" y="3"/>
                    <a:pt x="672" y="3"/>
                  </a:cubicBezTo>
                  <a:cubicBezTo>
                    <a:pt x="671" y="4"/>
                    <a:pt x="671" y="4"/>
                    <a:pt x="669" y="4"/>
                  </a:cubicBezTo>
                  <a:cubicBezTo>
                    <a:pt x="670" y="3"/>
                    <a:pt x="670" y="3"/>
                    <a:pt x="670" y="3"/>
                  </a:cubicBezTo>
                  <a:cubicBezTo>
                    <a:pt x="667" y="3"/>
                    <a:pt x="664" y="4"/>
                    <a:pt x="661" y="4"/>
                  </a:cubicBezTo>
                  <a:cubicBezTo>
                    <a:pt x="661" y="5"/>
                    <a:pt x="664" y="6"/>
                    <a:pt x="660" y="7"/>
                  </a:cubicBezTo>
                  <a:cubicBezTo>
                    <a:pt x="660" y="7"/>
                    <a:pt x="660" y="6"/>
                    <a:pt x="661" y="5"/>
                  </a:cubicBezTo>
                  <a:cubicBezTo>
                    <a:pt x="660" y="6"/>
                    <a:pt x="660" y="6"/>
                    <a:pt x="659" y="6"/>
                  </a:cubicBezTo>
                  <a:cubicBezTo>
                    <a:pt x="660" y="5"/>
                    <a:pt x="660" y="5"/>
                    <a:pt x="660" y="5"/>
                  </a:cubicBezTo>
                  <a:cubicBezTo>
                    <a:pt x="659" y="4"/>
                    <a:pt x="660" y="6"/>
                    <a:pt x="658" y="5"/>
                  </a:cubicBezTo>
                  <a:cubicBezTo>
                    <a:pt x="658" y="5"/>
                    <a:pt x="657" y="5"/>
                    <a:pt x="657" y="4"/>
                  </a:cubicBezTo>
                  <a:cubicBezTo>
                    <a:pt x="658" y="4"/>
                    <a:pt x="659" y="5"/>
                    <a:pt x="659" y="4"/>
                  </a:cubicBezTo>
                  <a:cubicBezTo>
                    <a:pt x="658" y="4"/>
                    <a:pt x="656" y="4"/>
                    <a:pt x="655" y="3"/>
                  </a:cubicBezTo>
                  <a:cubicBezTo>
                    <a:pt x="655" y="3"/>
                    <a:pt x="655" y="4"/>
                    <a:pt x="654" y="4"/>
                  </a:cubicBezTo>
                  <a:cubicBezTo>
                    <a:pt x="652" y="4"/>
                    <a:pt x="653" y="3"/>
                    <a:pt x="652" y="3"/>
                  </a:cubicBezTo>
                  <a:cubicBezTo>
                    <a:pt x="651" y="3"/>
                    <a:pt x="649" y="3"/>
                    <a:pt x="649" y="4"/>
                  </a:cubicBezTo>
                  <a:cubicBezTo>
                    <a:pt x="648" y="4"/>
                    <a:pt x="648" y="3"/>
                    <a:pt x="648" y="3"/>
                  </a:cubicBezTo>
                  <a:cubicBezTo>
                    <a:pt x="647" y="4"/>
                    <a:pt x="641" y="3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38" y="6"/>
                    <a:pt x="633" y="4"/>
                    <a:pt x="629" y="5"/>
                  </a:cubicBezTo>
                  <a:cubicBezTo>
                    <a:pt x="629" y="4"/>
                    <a:pt x="629" y="4"/>
                    <a:pt x="629" y="4"/>
                  </a:cubicBezTo>
                  <a:cubicBezTo>
                    <a:pt x="626" y="5"/>
                    <a:pt x="623" y="4"/>
                    <a:pt x="621" y="5"/>
                  </a:cubicBezTo>
                  <a:cubicBezTo>
                    <a:pt x="620" y="5"/>
                    <a:pt x="619" y="5"/>
                    <a:pt x="619" y="4"/>
                  </a:cubicBezTo>
                  <a:cubicBezTo>
                    <a:pt x="617" y="4"/>
                    <a:pt x="617" y="5"/>
                    <a:pt x="614" y="4"/>
                  </a:cubicBezTo>
                  <a:cubicBezTo>
                    <a:pt x="616" y="3"/>
                    <a:pt x="613" y="4"/>
                    <a:pt x="616" y="4"/>
                  </a:cubicBezTo>
                  <a:cubicBezTo>
                    <a:pt x="613" y="3"/>
                    <a:pt x="612" y="3"/>
                    <a:pt x="610" y="4"/>
                  </a:cubicBezTo>
                  <a:cubicBezTo>
                    <a:pt x="611" y="3"/>
                    <a:pt x="607" y="2"/>
                    <a:pt x="606" y="3"/>
                  </a:cubicBezTo>
                  <a:cubicBezTo>
                    <a:pt x="608" y="3"/>
                    <a:pt x="608" y="3"/>
                    <a:pt x="608" y="3"/>
                  </a:cubicBezTo>
                  <a:cubicBezTo>
                    <a:pt x="607" y="4"/>
                    <a:pt x="605" y="4"/>
                    <a:pt x="604" y="3"/>
                  </a:cubicBezTo>
                  <a:cubicBezTo>
                    <a:pt x="605" y="2"/>
                    <a:pt x="605" y="2"/>
                    <a:pt x="605" y="2"/>
                  </a:cubicBezTo>
                  <a:cubicBezTo>
                    <a:pt x="599" y="1"/>
                    <a:pt x="595" y="5"/>
                    <a:pt x="590" y="2"/>
                  </a:cubicBezTo>
                  <a:cubicBezTo>
                    <a:pt x="589" y="3"/>
                    <a:pt x="593" y="3"/>
                    <a:pt x="592" y="4"/>
                  </a:cubicBezTo>
                  <a:cubicBezTo>
                    <a:pt x="589" y="4"/>
                    <a:pt x="587" y="2"/>
                    <a:pt x="586" y="2"/>
                  </a:cubicBezTo>
                  <a:cubicBezTo>
                    <a:pt x="582" y="1"/>
                    <a:pt x="583" y="4"/>
                    <a:pt x="579" y="3"/>
                  </a:cubicBezTo>
                  <a:cubicBezTo>
                    <a:pt x="579" y="4"/>
                    <a:pt x="580" y="5"/>
                    <a:pt x="577" y="5"/>
                  </a:cubicBezTo>
                  <a:cubicBezTo>
                    <a:pt x="575" y="5"/>
                    <a:pt x="574" y="3"/>
                    <a:pt x="576" y="3"/>
                  </a:cubicBezTo>
                  <a:cubicBezTo>
                    <a:pt x="576" y="3"/>
                    <a:pt x="577" y="3"/>
                    <a:pt x="576" y="3"/>
                  </a:cubicBezTo>
                  <a:cubicBezTo>
                    <a:pt x="577" y="3"/>
                    <a:pt x="578" y="3"/>
                    <a:pt x="577" y="2"/>
                  </a:cubicBezTo>
                  <a:cubicBezTo>
                    <a:pt x="577" y="3"/>
                    <a:pt x="577" y="3"/>
                    <a:pt x="577" y="3"/>
                  </a:cubicBezTo>
                  <a:cubicBezTo>
                    <a:pt x="576" y="2"/>
                    <a:pt x="572" y="3"/>
                    <a:pt x="573" y="2"/>
                  </a:cubicBezTo>
                  <a:cubicBezTo>
                    <a:pt x="571" y="2"/>
                    <a:pt x="572" y="3"/>
                    <a:pt x="574" y="3"/>
                  </a:cubicBezTo>
                  <a:cubicBezTo>
                    <a:pt x="570" y="2"/>
                    <a:pt x="568" y="3"/>
                    <a:pt x="565" y="2"/>
                  </a:cubicBezTo>
                  <a:cubicBezTo>
                    <a:pt x="566" y="3"/>
                    <a:pt x="566" y="3"/>
                    <a:pt x="566" y="3"/>
                  </a:cubicBezTo>
                  <a:cubicBezTo>
                    <a:pt x="561" y="2"/>
                    <a:pt x="563" y="4"/>
                    <a:pt x="560" y="4"/>
                  </a:cubicBezTo>
                  <a:cubicBezTo>
                    <a:pt x="558" y="3"/>
                    <a:pt x="561" y="2"/>
                    <a:pt x="557" y="3"/>
                  </a:cubicBezTo>
                  <a:cubicBezTo>
                    <a:pt x="555" y="3"/>
                    <a:pt x="557" y="2"/>
                    <a:pt x="558" y="1"/>
                  </a:cubicBezTo>
                  <a:cubicBezTo>
                    <a:pt x="555" y="2"/>
                    <a:pt x="552" y="1"/>
                    <a:pt x="550" y="1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0" y="0"/>
                    <a:pt x="549" y="0"/>
                  </a:cubicBezTo>
                  <a:cubicBezTo>
                    <a:pt x="550" y="1"/>
                    <a:pt x="550" y="1"/>
                    <a:pt x="550" y="1"/>
                  </a:cubicBezTo>
                  <a:cubicBezTo>
                    <a:pt x="549" y="1"/>
                    <a:pt x="548" y="1"/>
                    <a:pt x="548" y="1"/>
                  </a:cubicBezTo>
                  <a:cubicBezTo>
                    <a:pt x="547" y="1"/>
                    <a:pt x="549" y="2"/>
                    <a:pt x="547" y="3"/>
                  </a:cubicBezTo>
                  <a:cubicBezTo>
                    <a:pt x="546" y="3"/>
                    <a:pt x="543" y="4"/>
                    <a:pt x="543" y="3"/>
                  </a:cubicBezTo>
                  <a:cubicBezTo>
                    <a:pt x="547" y="3"/>
                    <a:pt x="542" y="1"/>
                    <a:pt x="546" y="1"/>
                  </a:cubicBezTo>
                  <a:cubicBezTo>
                    <a:pt x="545" y="1"/>
                    <a:pt x="544" y="1"/>
                    <a:pt x="543" y="1"/>
                  </a:cubicBezTo>
                  <a:cubicBezTo>
                    <a:pt x="543" y="1"/>
                    <a:pt x="543" y="1"/>
                    <a:pt x="544" y="1"/>
                  </a:cubicBezTo>
                  <a:cubicBezTo>
                    <a:pt x="540" y="0"/>
                    <a:pt x="542" y="2"/>
                    <a:pt x="538" y="2"/>
                  </a:cubicBezTo>
                  <a:cubicBezTo>
                    <a:pt x="538" y="1"/>
                    <a:pt x="537" y="1"/>
                    <a:pt x="536" y="1"/>
                  </a:cubicBezTo>
                  <a:cubicBezTo>
                    <a:pt x="538" y="1"/>
                    <a:pt x="537" y="2"/>
                    <a:pt x="536" y="3"/>
                  </a:cubicBezTo>
                  <a:cubicBezTo>
                    <a:pt x="533" y="2"/>
                    <a:pt x="533" y="3"/>
                    <a:pt x="531" y="3"/>
                  </a:cubicBezTo>
                  <a:cubicBezTo>
                    <a:pt x="533" y="3"/>
                    <a:pt x="533" y="3"/>
                    <a:pt x="533" y="3"/>
                  </a:cubicBezTo>
                  <a:cubicBezTo>
                    <a:pt x="532" y="4"/>
                    <a:pt x="531" y="4"/>
                    <a:pt x="529" y="4"/>
                  </a:cubicBezTo>
                  <a:cubicBezTo>
                    <a:pt x="529" y="4"/>
                    <a:pt x="531" y="4"/>
                    <a:pt x="530" y="3"/>
                  </a:cubicBezTo>
                  <a:cubicBezTo>
                    <a:pt x="528" y="5"/>
                    <a:pt x="526" y="2"/>
                    <a:pt x="523" y="3"/>
                  </a:cubicBezTo>
                  <a:cubicBezTo>
                    <a:pt x="522" y="3"/>
                    <a:pt x="523" y="2"/>
                    <a:pt x="522" y="1"/>
                  </a:cubicBezTo>
                  <a:cubicBezTo>
                    <a:pt x="519" y="2"/>
                    <a:pt x="519" y="0"/>
                    <a:pt x="515" y="1"/>
                  </a:cubicBezTo>
                  <a:cubicBezTo>
                    <a:pt x="516" y="2"/>
                    <a:pt x="516" y="2"/>
                    <a:pt x="514" y="3"/>
                  </a:cubicBezTo>
                  <a:cubicBezTo>
                    <a:pt x="519" y="2"/>
                    <a:pt x="519" y="2"/>
                    <a:pt x="519" y="2"/>
                  </a:cubicBezTo>
                  <a:cubicBezTo>
                    <a:pt x="516" y="4"/>
                    <a:pt x="516" y="4"/>
                    <a:pt x="516" y="4"/>
                  </a:cubicBezTo>
                  <a:cubicBezTo>
                    <a:pt x="518" y="4"/>
                    <a:pt x="519" y="3"/>
                    <a:pt x="520" y="3"/>
                  </a:cubicBezTo>
                  <a:cubicBezTo>
                    <a:pt x="519" y="4"/>
                    <a:pt x="519" y="4"/>
                    <a:pt x="520" y="4"/>
                  </a:cubicBezTo>
                  <a:cubicBezTo>
                    <a:pt x="517" y="3"/>
                    <a:pt x="515" y="5"/>
                    <a:pt x="513" y="4"/>
                  </a:cubicBezTo>
                  <a:cubicBezTo>
                    <a:pt x="513" y="2"/>
                    <a:pt x="513" y="2"/>
                    <a:pt x="513" y="2"/>
                  </a:cubicBezTo>
                  <a:cubicBezTo>
                    <a:pt x="509" y="1"/>
                    <a:pt x="506" y="3"/>
                    <a:pt x="501" y="3"/>
                  </a:cubicBezTo>
                  <a:cubicBezTo>
                    <a:pt x="503" y="3"/>
                    <a:pt x="503" y="3"/>
                    <a:pt x="503" y="3"/>
                  </a:cubicBezTo>
                  <a:cubicBezTo>
                    <a:pt x="502" y="4"/>
                    <a:pt x="500" y="3"/>
                    <a:pt x="498" y="3"/>
                  </a:cubicBezTo>
                  <a:cubicBezTo>
                    <a:pt x="498" y="3"/>
                    <a:pt x="497" y="2"/>
                    <a:pt x="496" y="2"/>
                  </a:cubicBezTo>
                  <a:cubicBezTo>
                    <a:pt x="496" y="2"/>
                    <a:pt x="493" y="2"/>
                    <a:pt x="492" y="3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86" y="2"/>
                    <a:pt x="485" y="5"/>
                    <a:pt x="482" y="4"/>
                  </a:cubicBezTo>
                  <a:cubicBezTo>
                    <a:pt x="483" y="4"/>
                    <a:pt x="481" y="3"/>
                    <a:pt x="484" y="2"/>
                  </a:cubicBezTo>
                  <a:cubicBezTo>
                    <a:pt x="482" y="2"/>
                    <a:pt x="481" y="2"/>
                    <a:pt x="481" y="3"/>
                  </a:cubicBezTo>
                  <a:cubicBezTo>
                    <a:pt x="480" y="2"/>
                    <a:pt x="477" y="4"/>
                    <a:pt x="476" y="3"/>
                  </a:cubicBezTo>
                  <a:cubicBezTo>
                    <a:pt x="476" y="3"/>
                    <a:pt x="476" y="4"/>
                    <a:pt x="474" y="4"/>
                  </a:cubicBezTo>
                  <a:cubicBezTo>
                    <a:pt x="474" y="4"/>
                    <a:pt x="474" y="4"/>
                    <a:pt x="474" y="4"/>
                  </a:cubicBezTo>
                  <a:cubicBezTo>
                    <a:pt x="474" y="4"/>
                    <a:pt x="472" y="4"/>
                    <a:pt x="473" y="5"/>
                  </a:cubicBezTo>
                  <a:cubicBezTo>
                    <a:pt x="469" y="3"/>
                    <a:pt x="462" y="5"/>
                    <a:pt x="458" y="3"/>
                  </a:cubicBezTo>
                  <a:cubicBezTo>
                    <a:pt x="456" y="3"/>
                    <a:pt x="452" y="4"/>
                    <a:pt x="450" y="4"/>
                  </a:cubicBezTo>
                  <a:cubicBezTo>
                    <a:pt x="450" y="4"/>
                    <a:pt x="450" y="3"/>
                    <a:pt x="450" y="3"/>
                  </a:cubicBezTo>
                  <a:cubicBezTo>
                    <a:pt x="447" y="3"/>
                    <a:pt x="448" y="6"/>
                    <a:pt x="444" y="5"/>
                  </a:cubicBezTo>
                  <a:cubicBezTo>
                    <a:pt x="442" y="4"/>
                    <a:pt x="446" y="4"/>
                    <a:pt x="445" y="4"/>
                  </a:cubicBezTo>
                  <a:cubicBezTo>
                    <a:pt x="444" y="1"/>
                    <a:pt x="440" y="4"/>
                    <a:pt x="437" y="3"/>
                  </a:cubicBezTo>
                  <a:cubicBezTo>
                    <a:pt x="438" y="2"/>
                    <a:pt x="438" y="2"/>
                    <a:pt x="438" y="2"/>
                  </a:cubicBezTo>
                  <a:cubicBezTo>
                    <a:pt x="436" y="2"/>
                    <a:pt x="433" y="3"/>
                    <a:pt x="430" y="3"/>
                  </a:cubicBezTo>
                  <a:cubicBezTo>
                    <a:pt x="430" y="3"/>
                    <a:pt x="430" y="3"/>
                    <a:pt x="430" y="3"/>
                  </a:cubicBezTo>
                  <a:cubicBezTo>
                    <a:pt x="427" y="4"/>
                    <a:pt x="423" y="5"/>
                    <a:pt x="420" y="5"/>
                  </a:cubicBezTo>
                  <a:cubicBezTo>
                    <a:pt x="421" y="4"/>
                    <a:pt x="421" y="4"/>
                    <a:pt x="420" y="3"/>
                  </a:cubicBezTo>
                  <a:cubicBezTo>
                    <a:pt x="419" y="4"/>
                    <a:pt x="421" y="5"/>
                    <a:pt x="418" y="5"/>
                  </a:cubicBezTo>
                  <a:cubicBezTo>
                    <a:pt x="417" y="5"/>
                    <a:pt x="415" y="4"/>
                    <a:pt x="415" y="3"/>
                  </a:cubicBezTo>
                  <a:cubicBezTo>
                    <a:pt x="417" y="3"/>
                    <a:pt x="417" y="3"/>
                    <a:pt x="417" y="3"/>
                  </a:cubicBezTo>
                  <a:cubicBezTo>
                    <a:pt x="416" y="2"/>
                    <a:pt x="414" y="3"/>
                    <a:pt x="412" y="3"/>
                  </a:cubicBezTo>
                  <a:cubicBezTo>
                    <a:pt x="413" y="2"/>
                    <a:pt x="413" y="2"/>
                    <a:pt x="413" y="2"/>
                  </a:cubicBezTo>
                  <a:cubicBezTo>
                    <a:pt x="408" y="3"/>
                    <a:pt x="408" y="4"/>
                    <a:pt x="404" y="4"/>
                  </a:cubicBezTo>
                  <a:cubicBezTo>
                    <a:pt x="404" y="4"/>
                    <a:pt x="404" y="4"/>
                    <a:pt x="404" y="4"/>
                  </a:cubicBezTo>
                  <a:cubicBezTo>
                    <a:pt x="402" y="6"/>
                    <a:pt x="402" y="4"/>
                    <a:pt x="400" y="5"/>
                  </a:cubicBezTo>
                  <a:cubicBezTo>
                    <a:pt x="399" y="3"/>
                    <a:pt x="399" y="3"/>
                    <a:pt x="399" y="3"/>
                  </a:cubicBezTo>
                  <a:cubicBezTo>
                    <a:pt x="397" y="4"/>
                    <a:pt x="393" y="5"/>
                    <a:pt x="390" y="5"/>
                  </a:cubicBezTo>
                  <a:cubicBezTo>
                    <a:pt x="392" y="4"/>
                    <a:pt x="395" y="3"/>
                    <a:pt x="398" y="3"/>
                  </a:cubicBezTo>
                  <a:cubicBezTo>
                    <a:pt x="396" y="3"/>
                    <a:pt x="392" y="3"/>
                    <a:pt x="391" y="3"/>
                  </a:cubicBezTo>
                  <a:cubicBezTo>
                    <a:pt x="392" y="3"/>
                    <a:pt x="393" y="3"/>
                    <a:pt x="393" y="3"/>
                  </a:cubicBezTo>
                  <a:cubicBezTo>
                    <a:pt x="391" y="4"/>
                    <a:pt x="389" y="5"/>
                    <a:pt x="385" y="5"/>
                  </a:cubicBezTo>
                  <a:cubicBezTo>
                    <a:pt x="386" y="2"/>
                    <a:pt x="377" y="4"/>
                    <a:pt x="375" y="2"/>
                  </a:cubicBezTo>
                  <a:cubicBezTo>
                    <a:pt x="369" y="3"/>
                    <a:pt x="363" y="1"/>
                    <a:pt x="357" y="2"/>
                  </a:cubicBezTo>
                  <a:cubicBezTo>
                    <a:pt x="359" y="4"/>
                    <a:pt x="355" y="2"/>
                    <a:pt x="355" y="4"/>
                  </a:cubicBezTo>
                  <a:cubicBezTo>
                    <a:pt x="354" y="4"/>
                    <a:pt x="353" y="4"/>
                    <a:pt x="353" y="4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7" y="2"/>
                    <a:pt x="350" y="2"/>
                    <a:pt x="350" y="1"/>
                  </a:cubicBezTo>
                  <a:cubicBezTo>
                    <a:pt x="346" y="1"/>
                    <a:pt x="348" y="0"/>
                    <a:pt x="346" y="0"/>
                  </a:cubicBezTo>
                  <a:cubicBezTo>
                    <a:pt x="346" y="1"/>
                    <a:pt x="345" y="1"/>
                    <a:pt x="343" y="1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1" y="3"/>
                    <a:pt x="341" y="0"/>
                    <a:pt x="337" y="1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6" y="1"/>
                    <a:pt x="329" y="0"/>
                    <a:pt x="327" y="2"/>
                  </a:cubicBezTo>
                  <a:cubicBezTo>
                    <a:pt x="326" y="2"/>
                    <a:pt x="326" y="1"/>
                    <a:pt x="327" y="1"/>
                  </a:cubicBezTo>
                  <a:cubicBezTo>
                    <a:pt x="321" y="1"/>
                    <a:pt x="314" y="3"/>
                    <a:pt x="309" y="2"/>
                  </a:cubicBezTo>
                  <a:cubicBezTo>
                    <a:pt x="310" y="1"/>
                    <a:pt x="310" y="1"/>
                    <a:pt x="310" y="1"/>
                  </a:cubicBezTo>
                  <a:cubicBezTo>
                    <a:pt x="309" y="2"/>
                    <a:pt x="308" y="2"/>
                    <a:pt x="306" y="2"/>
                  </a:cubicBezTo>
                  <a:cubicBezTo>
                    <a:pt x="307" y="2"/>
                    <a:pt x="307" y="1"/>
                    <a:pt x="306" y="1"/>
                  </a:cubicBezTo>
                  <a:cubicBezTo>
                    <a:pt x="306" y="1"/>
                    <a:pt x="304" y="2"/>
                    <a:pt x="302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8" y="0"/>
                    <a:pt x="295" y="3"/>
                    <a:pt x="290" y="3"/>
                  </a:cubicBezTo>
                  <a:cubicBezTo>
                    <a:pt x="290" y="2"/>
                    <a:pt x="285" y="1"/>
                    <a:pt x="283" y="1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76" y="0"/>
                    <a:pt x="272" y="2"/>
                    <a:pt x="266" y="3"/>
                  </a:cubicBezTo>
                  <a:cubicBezTo>
                    <a:pt x="262" y="1"/>
                    <a:pt x="253" y="2"/>
                    <a:pt x="247" y="1"/>
                  </a:cubicBezTo>
                  <a:cubicBezTo>
                    <a:pt x="248" y="1"/>
                    <a:pt x="246" y="2"/>
                    <a:pt x="245" y="2"/>
                  </a:cubicBezTo>
                  <a:cubicBezTo>
                    <a:pt x="244" y="2"/>
                    <a:pt x="241" y="4"/>
                    <a:pt x="242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1" y="0"/>
                    <a:pt x="238" y="1"/>
                    <a:pt x="236" y="1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29" y="0"/>
                    <a:pt x="220" y="4"/>
                    <a:pt x="216" y="1"/>
                  </a:cubicBezTo>
                  <a:cubicBezTo>
                    <a:pt x="215" y="2"/>
                    <a:pt x="213" y="2"/>
                    <a:pt x="212" y="2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8" y="1"/>
                    <a:pt x="206" y="1"/>
                    <a:pt x="201" y="1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8" y="3"/>
                    <a:pt x="195" y="3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0" y="2"/>
                    <a:pt x="185" y="0"/>
                    <a:pt x="180" y="2"/>
                  </a:cubicBezTo>
                  <a:cubicBezTo>
                    <a:pt x="180" y="2"/>
                    <a:pt x="180" y="1"/>
                    <a:pt x="181" y="1"/>
                  </a:cubicBezTo>
                  <a:cubicBezTo>
                    <a:pt x="179" y="1"/>
                    <a:pt x="172" y="0"/>
                    <a:pt x="173" y="2"/>
                  </a:cubicBezTo>
                  <a:cubicBezTo>
                    <a:pt x="173" y="1"/>
                    <a:pt x="168" y="2"/>
                    <a:pt x="165" y="3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3" y="3"/>
                    <a:pt x="163" y="3"/>
                    <a:pt x="160" y="4"/>
                  </a:cubicBezTo>
                  <a:cubicBezTo>
                    <a:pt x="159" y="4"/>
                    <a:pt x="159" y="3"/>
                    <a:pt x="160" y="3"/>
                  </a:cubicBezTo>
                  <a:cubicBezTo>
                    <a:pt x="158" y="3"/>
                    <a:pt x="158" y="4"/>
                    <a:pt x="155" y="4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4" y="3"/>
                    <a:pt x="154" y="3"/>
                    <a:pt x="153" y="4"/>
                  </a:cubicBezTo>
                  <a:cubicBezTo>
                    <a:pt x="151" y="5"/>
                    <a:pt x="148" y="4"/>
                    <a:pt x="148" y="3"/>
                  </a:cubicBezTo>
                  <a:cubicBezTo>
                    <a:pt x="147" y="3"/>
                    <a:pt x="146" y="4"/>
                    <a:pt x="144" y="4"/>
                  </a:cubicBezTo>
                  <a:cubicBezTo>
                    <a:pt x="144" y="4"/>
                    <a:pt x="145" y="3"/>
                    <a:pt x="145" y="3"/>
                  </a:cubicBezTo>
                  <a:cubicBezTo>
                    <a:pt x="141" y="2"/>
                    <a:pt x="139" y="5"/>
                    <a:pt x="136" y="3"/>
                  </a:cubicBezTo>
                  <a:cubicBezTo>
                    <a:pt x="136" y="3"/>
                    <a:pt x="135" y="3"/>
                    <a:pt x="135" y="3"/>
                  </a:cubicBezTo>
                  <a:cubicBezTo>
                    <a:pt x="139" y="3"/>
                    <a:pt x="141" y="3"/>
                    <a:pt x="141" y="3"/>
                  </a:cubicBezTo>
                  <a:cubicBezTo>
                    <a:pt x="141" y="2"/>
                    <a:pt x="138" y="2"/>
                    <a:pt x="141" y="0"/>
                  </a:cubicBezTo>
                  <a:cubicBezTo>
                    <a:pt x="138" y="1"/>
                    <a:pt x="135" y="3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29" y="2"/>
                    <a:pt x="129" y="2"/>
                    <a:pt x="128" y="2"/>
                  </a:cubicBezTo>
                  <a:cubicBezTo>
                    <a:pt x="128" y="1"/>
                    <a:pt x="125" y="1"/>
                    <a:pt x="123" y="1"/>
                  </a:cubicBezTo>
                  <a:cubicBezTo>
                    <a:pt x="124" y="2"/>
                    <a:pt x="122" y="2"/>
                    <a:pt x="123" y="3"/>
                  </a:cubicBezTo>
                  <a:cubicBezTo>
                    <a:pt x="123" y="3"/>
                    <a:pt x="124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6" y="3"/>
                    <a:pt x="127" y="3"/>
                    <a:pt x="128" y="3"/>
                  </a:cubicBezTo>
                  <a:cubicBezTo>
                    <a:pt x="127" y="3"/>
                    <a:pt x="126" y="4"/>
                    <a:pt x="125" y="3"/>
                  </a:cubicBezTo>
                  <a:cubicBezTo>
                    <a:pt x="124" y="4"/>
                    <a:pt x="123" y="5"/>
                    <a:pt x="123" y="5"/>
                  </a:cubicBezTo>
                  <a:cubicBezTo>
                    <a:pt x="121" y="3"/>
                    <a:pt x="117" y="3"/>
                    <a:pt x="117" y="2"/>
                  </a:cubicBezTo>
                  <a:cubicBezTo>
                    <a:pt x="113" y="2"/>
                    <a:pt x="107" y="2"/>
                    <a:pt x="105" y="4"/>
                  </a:cubicBezTo>
                  <a:cubicBezTo>
                    <a:pt x="103" y="4"/>
                    <a:pt x="103" y="4"/>
                    <a:pt x="103" y="3"/>
                  </a:cubicBezTo>
                  <a:cubicBezTo>
                    <a:pt x="103" y="3"/>
                    <a:pt x="104" y="3"/>
                    <a:pt x="105" y="3"/>
                  </a:cubicBezTo>
                  <a:cubicBezTo>
                    <a:pt x="102" y="3"/>
                    <a:pt x="98" y="3"/>
                    <a:pt x="97" y="4"/>
                  </a:cubicBezTo>
                  <a:cubicBezTo>
                    <a:pt x="94" y="4"/>
                    <a:pt x="99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87" y="1"/>
                    <a:pt x="82" y="7"/>
                    <a:pt x="73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64" y="3"/>
                    <a:pt x="53" y="5"/>
                    <a:pt x="43" y="3"/>
                  </a:cubicBezTo>
                  <a:cubicBezTo>
                    <a:pt x="40" y="3"/>
                    <a:pt x="40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0" y="6"/>
                    <a:pt x="27" y="2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17" y="5"/>
                    <a:pt x="17" y="4"/>
                  </a:cubicBezTo>
                  <a:cubicBezTo>
                    <a:pt x="17" y="4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4"/>
                    <a:pt x="11" y="2"/>
                    <a:pt x="6" y="2"/>
                  </a:cubicBezTo>
                  <a:cubicBezTo>
                    <a:pt x="4" y="2"/>
                    <a:pt x="0" y="4"/>
                    <a:pt x="1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4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8" y="11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2" y="11"/>
                    <a:pt x="14" y="11"/>
                  </a:cubicBezTo>
                  <a:cubicBezTo>
                    <a:pt x="16" y="11"/>
                    <a:pt x="13" y="10"/>
                    <a:pt x="15" y="9"/>
                  </a:cubicBezTo>
                  <a:cubicBezTo>
                    <a:pt x="17" y="10"/>
                    <a:pt x="16" y="11"/>
                    <a:pt x="18" y="10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9" y="10"/>
                    <a:pt x="21" y="11"/>
                    <a:pt x="22" y="10"/>
                  </a:cubicBezTo>
                  <a:cubicBezTo>
                    <a:pt x="24" y="11"/>
                    <a:pt x="27" y="10"/>
                    <a:pt x="27" y="11"/>
                  </a:cubicBezTo>
                  <a:cubicBezTo>
                    <a:pt x="28" y="11"/>
                    <a:pt x="30" y="10"/>
                    <a:pt x="31" y="10"/>
                  </a:cubicBezTo>
                  <a:cubicBezTo>
                    <a:pt x="29" y="12"/>
                    <a:pt x="37" y="10"/>
                    <a:pt x="36" y="12"/>
                  </a:cubicBezTo>
                  <a:cubicBezTo>
                    <a:pt x="38" y="10"/>
                    <a:pt x="43" y="11"/>
                    <a:pt x="46" y="10"/>
                  </a:cubicBezTo>
                  <a:cubicBezTo>
                    <a:pt x="46" y="10"/>
                    <a:pt x="46" y="11"/>
                    <a:pt x="45" y="11"/>
                  </a:cubicBezTo>
                  <a:cubicBezTo>
                    <a:pt x="47" y="11"/>
                    <a:pt x="48" y="11"/>
                    <a:pt x="49" y="12"/>
                  </a:cubicBezTo>
                  <a:cubicBezTo>
                    <a:pt x="49" y="10"/>
                    <a:pt x="52" y="10"/>
                    <a:pt x="54" y="9"/>
                  </a:cubicBezTo>
                  <a:cubicBezTo>
                    <a:pt x="56" y="10"/>
                    <a:pt x="53" y="11"/>
                    <a:pt x="53" y="12"/>
                  </a:cubicBezTo>
                  <a:cubicBezTo>
                    <a:pt x="53" y="11"/>
                    <a:pt x="57" y="11"/>
                    <a:pt x="57" y="10"/>
                  </a:cubicBezTo>
                  <a:cubicBezTo>
                    <a:pt x="58" y="11"/>
                    <a:pt x="58" y="10"/>
                    <a:pt x="59" y="12"/>
                  </a:cubicBezTo>
                  <a:cubicBezTo>
                    <a:pt x="59" y="10"/>
                    <a:pt x="61" y="11"/>
                    <a:pt x="62" y="10"/>
                  </a:cubicBezTo>
                  <a:cubicBezTo>
                    <a:pt x="65" y="11"/>
                    <a:pt x="63" y="12"/>
                    <a:pt x="66" y="11"/>
                  </a:cubicBezTo>
                  <a:cubicBezTo>
                    <a:pt x="67" y="12"/>
                    <a:pt x="65" y="13"/>
                    <a:pt x="65" y="13"/>
                  </a:cubicBezTo>
                  <a:close/>
                  <a:moveTo>
                    <a:pt x="133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1" y="9"/>
                  </a:cubicBezTo>
                  <a:cubicBezTo>
                    <a:pt x="132" y="9"/>
                    <a:pt x="132" y="9"/>
                    <a:pt x="133" y="9"/>
                  </a:cubicBezTo>
                  <a:close/>
                  <a:moveTo>
                    <a:pt x="138" y="9"/>
                  </a:moveTo>
                  <a:cubicBezTo>
                    <a:pt x="138" y="9"/>
                    <a:pt x="137" y="9"/>
                    <a:pt x="136" y="9"/>
                  </a:cubicBezTo>
                  <a:cubicBezTo>
                    <a:pt x="136" y="9"/>
                    <a:pt x="136" y="8"/>
                    <a:pt x="136" y="8"/>
                  </a:cubicBezTo>
                  <a:cubicBezTo>
                    <a:pt x="136" y="9"/>
                    <a:pt x="137" y="9"/>
                    <a:pt x="138" y="9"/>
                  </a:cubicBezTo>
                  <a:close/>
                  <a:moveTo>
                    <a:pt x="126" y="1"/>
                  </a:moveTo>
                  <a:cubicBezTo>
                    <a:pt x="127" y="1"/>
                    <a:pt x="127" y="1"/>
                    <a:pt x="128" y="2"/>
                  </a:cubicBezTo>
                  <a:cubicBezTo>
                    <a:pt x="127" y="2"/>
                    <a:pt x="127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1"/>
                  </a:cubicBez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E5E0354B-26D1-4D4C-AB43-9CE49895EE73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10186879" y="1556978"/>
              <a:ext cx="2160000" cy="40358"/>
            </a:xfrm>
            <a:custGeom>
              <a:avLst/>
              <a:gdLst>
                <a:gd name="T0" fmla="*/ 85 w 746"/>
                <a:gd name="T1" fmla="*/ 10 h 13"/>
                <a:gd name="T2" fmla="*/ 91 w 746"/>
                <a:gd name="T3" fmla="*/ 10 h 13"/>
                <a:gd name="T4" fmla="*/ 110 w 746"/>
                <a:gd name="T5" fmla="*/ 11 h 13"/>
                <a:gd name="T6" fmla="*/ 151 w 746"/>
                <a:gd name="T7" fmla="*/ 12 h 13"/>
                <a:gd name="T8" fmla="*/ 177 w 746"/>
                <a:gd name="T9" fmla="*/ 9 h 13"/>
                <a:gd name="T10" fmla="*/ 220 w 746"/>
                <a:gd name="T11" fmla="*/ 10 h 13"/>
                <a:gd name="T12" fmla="*/ 237 w 746"/>
                <a:gd name="T13" fmla="*/ 12 h 13"/>
                <a:gd name="T14" fmla="*/ 261 w 746"/>
                <a:gd name="T15" fmla="*/ 9 h 13"/>
                <a:gd name="T16" fmla="*/ 284 w 746"/>
                <a:gd name="T17" fmla="*/ 10 h 13"/>
                <a:gd name="T18" fmla="*/ 312 w 746"/>
                <a:gd name="T19" fmla="*/ 10 h 13"/>
                <a:gd name="T20" fmla="*/ 371 w 746"/>
                <a:gd name="T21" fmla="*/ 11 h 13"/>
                <a:gd name="T22" fmla="*/ 438 w 746"/>
                <a:gd name="T23" fmla="*/ 11 h 13"/>
                <a:gd name="T24" fmla="*/ 469 w 746"/>
                <a:gd name="T25" fmla="*/ 10 h 13"/>
                <a:gd name="T26" fmla="*/ 519 w 746"/>
                <a:gd name="T27" fmla="*/ 10 h 13"/>
                <a:gd name="T28" fmla="*/ 540 w 746"/>
                <a:gd name="T29" fmla="*/ 11 h 13"/>
                <a:gd name="T30" fmla="*/ 565 w 746"/>
                <a:gd name="T31" fmla="*/ 8 h 13"/>
                <a:gd name="T32" fmla="*/ 575 w 746"/>
                <a:gd name="T33" fmla="*/ 8 h 13"/>
                <a:gd name="T34" fmla="*/ 593 w 746"/>
                <a:gd name="T35" fmla="*/ 9 h 13"/>
                <a:gd name="T36" fmla="*/ 623 w 746"/>
                <a:gd name="T37" fmla="*/ 8 h 13"/>
                <a:gd name="T38" fmla="*/ 648 w 746"/>
                <a:gd name="T39" fmla="*/ 8 h 13"/>
                <a:gd name="T40" fmla="*/ 675 w 746"/>
                <a:gd name="T41" fmla="*/ 8 h 13"/>
                <a:gd name="T42" fmla="*/ 688 w 746"/>
                <a:gd name="T43" fmla="*/ 9 h 13"/>
                <a:gd name="T44" fmla="*/ 706 w 746"/>
                <a:gd name="T45" fmla="*/ 9 h 13"/>
                <a:gd name="T46" fmla="*/ 734 w 746"/>
                <a:gd name="T47" fmla="*/ 9 h 13"/>
                <a:gd name="T48" fmla="*/ 744 w 746"/>
                <a:gd name="T49" fmla="*/ 8 h 13"/>
                <a:gd name="T50" fmla="*/ 729 w 746"/>
                <a:gd name="T51" fmla="*/ 5 h 13"/>
                <a:gd name="T52" fmla="*/ 715 w 746"/>
                <a:gd name="T53" fmla="*/ 4 h 13"/>
                <a:gd name="T54" fmla="*/ 700 w 746"/>
                <a:gd name="T55" fmla="*/ 4 h 13"/>
                <a:gd name="T56" fmla="*/ 672 w 746"/>
                <a:gd name="T57" fmla="*/ 3 h 13"/>
                <a:gd name="T58" fmla="*/ 660 w 746"/>
                <a:gd name="T59" fmla="*/ 5 h 13"/>
                <a:gd name="T60" fmla="*/ 649 w 746"/>
                <a:gd name="T61" fmla="*/ 4 h 13"/>
                <a:gd name="T62" fmla="*/ 629 w 746"/>
                <a:gd name="T63" fmla="*/ 5 h 13"/>
                <a:gd name="T64" fmla="*/ 606 w 746"/>
                <a:gd name="T65" fmla="*/ 3 h 13"/>
                <a:gd name="T66" fmla="*/ 579 w 746"/>
                <a:gd name="T67" fmla="*/ 3 h 13"/>
                <a:gd name="T68" fmla="*/ 574 w 746"/>
                <a:gd name="T69" fmla="*/ 3 h 13"/>
                <a:gd name="T70" fmla="*/ 552 w 746"/>
                <a:gd name="T71" fmla="*/ 0 h 13"/>
                <a:gd name="T72" fmla="*/ 543 w 746"/>
                <a:gd name="T73" fmla="*/ 1 h 13"/>
                <a:gd name="T74" fmla="*/ 529 w 746"/>
                <a:gd name="T75" fmla="*/ 4 h 13"/>
                <a:gd name="T76" fmla="*/ 516 w 746"/>
                <a:gd name="T77" fmla="*/ 4 h 13"/>
                <a:gd name="T78" fmla="*/ 498 w 746"/>
                <a:gd name="T79" fmla="*/ 3 h 13"/>
                <a:gd name="T80" fmla="*/ 476 w 746"/>
                <a:gd name="T81" fmla="*/ 3 h 13"/>
                <a:gd name="T82" fmla="*/ 444 w 746"/>
                <a:gd name="T83" fmla="*/ 5 h 13"/>
                <a:gd name="T84" fmla="*/ 420 w 746"/>
                <a:gd name="T85" fmla="*/ 3 h 13"/>
                <a:gd name="T86" fmla="*/ 404 w 746"/>
                <a:gd name="T87" fmla="*/ 4 h 13"/>
                <a:gd name="T88" fmla="*/ 385 w 746"/>
                <a:gd name="T89" fmla="*/ 5 h 13"/>
                <a:gd name="T90" fmla="*/ 346 w 746"/>
                <a:gd name="T91" fmla="*/ 0 h 13"/>
                <a:gd name="T92" fmla="*/ 309 w 746"/>
                <a:gd name="T93" fmla="*/ 2 h 13"/>
                <a:gd name="T94" fmla="*/ 283 w 746"/>
                <a:gd name="T95" fmla="*/ 1 h 13"/>
                <a:gd name="T96" fmla="*/ 236 w 746"/>
                <a:gd name="T97" fmla="*/ 1 h 13"/>
                <a:gd name="T98" fmla="*/ 195 w 746"/>
                <a:gd name="T99" fmla="*/ 3 h 13"/>
                <a:gd name="T100" fmla="*/ 160 w 746"/>
                <a:gd name="T101" fmla="*/ 4 h 13"/>
                <a:gd name="T102" fmla="*/ 145 w 746"/>
                <a:gd name="T103" fmla="*/ 3 h 13"/>
                <a:gd name="T104" fmla="*/ 132 w 746"/>
                <a:gd name="T105" fmla="*/ 2 h 13"/>
                <a:gd name="T106" fmla="*/ 125 w 746"/>
                <a:gd name="T107" fmla="*/ 3 h 13"/>
                <a:gd name="T108" fmla="*/ 105 w 746"/>
                <a:gd name="T109" fmla="*/ 3 h 13"/>
                <a:gd name="T110" fmla="*/ 38 w 746"/>
                <a:gd name="T111" fmla="*/ 4 h 13"/>
                <a:gd name="T112" fmla="*/ 16 w 746"/>
                <a:gd name="T113" fmla="*/ 4 h 13"/>
                <a:gd name="T114" fmla="*/ 7 w 746"/>
                <a:gd name="T115" fmla="*/ 10 h 13"/>
                <a:gd name="T116" fmla="*/ 15 w 746"/>
                <a:gd name="T117" fmla="*/ 9 h 13"/>
                <a:gd name="T118" fmla="*/ 46 w 746"/>
                <a:gd name="T119" fmla="*/ 10 h 13"/>
                <a:gd name="T120" fmla="*/ 62 w 746"/>
                <a:gd name="T121" fmla="*/ 10 h 13"/>
                <a:gd name="T122" fmla="*/ 138 w 746"/>
                <a:gd name="T123" fmla="*/ 9 h 13"/>
                <a:gd name="T124" fmla="*/ 126 w 746"/>
                <a:gd name="T1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13">
                  <a:moveTo>
                    <a:pt x="65" y="13"/>
                  </a:moveTo>
                  <a:cubicBezTo>
                    <a:pt x="67" y="13"/>
                    <a:pt x="66" y="11"/>
                    <a:pt x="67" y="10"/>
                  </a:cubicBezTo>
                  <a:cubicBezTo>
                    <a:pt x="70" y="10"/>
                    <a:pt x="68" y="11"/>
                    <a:pt x="69" y="12"/>
                  </a:cubicBezTo>
                  <a:cubicBezTo>
                    <a:pt x="72" y="12"/>
                    <a:pt x="73" y="10"/>
                    <a:pt x="75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7" y="10"/>
                    <a:pt x="82" y="11"/>
                    <a:pt x="84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9"/>
                    <a:pt x="84" y="8"/>
                    <a:pt x="84" y="8"/>
                  </a:cubicBezTo>
                  <a:cubicBezTo>
                    <a:pt x="86" y="8"/>
                    <a:pt x="87" y="7"/>
                    <a:pt x="87" y="8"/>
                  </a:cubicBezTo>
                  <a:cubicBezTo>
                    <a:pt x="86" y="8"/>
                    <a:pt x="86" y="8"/>
                    <a:pt x="86" y="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9" y="10"/>
                    <a:pt x="85" y="9"/>
                    <a:pt x="85" y="10"/>
                  </a:cubicBezTo>
                  <a:cubicBezTo>
                    <a:pt x="88" y="9"/>
                    <a:pt x="91" y="8"/>
                    <a:pt x="93" y="8"/>
                  </a:cubicBezTo>
                  <a:cubicBezTo>
                    <a:pt x="94" y="10"/>
                    <a:pt x="89" y="9"/>
                    <a:pt x="91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1" y="12"/>
                    <a:pt x="86" y="9"/>
                    <a:pt x="88" y="12"/>
                  </a:cubicBezTo>
                  <a:cubicBezTo>
                    <a:pt x="93" y="12"/>
                    <a:pt x="93" y="11"/>
                    <a:pt x="97" y="11"/>
                  </a:cubicBezTo>
                  <a:cubicBezTo>
                    <a:pt x="98" y="11"/>
                    <a:pt x="97" y="10"/>
                    <a:pt x="98" y="10"/>
                  </a:cubicBezTo>
                  <a:cubicBezTo>
                    <a:pt x="104" y="8"/>
                    <a:pt x="102" y="13"/>
                    <a:pt x="107" y="11"/>
                  </a:cubicBezTo>
                  <a:cubicBezTo>
                    <a:pt x="108" y="10"/>
                    <a:pt x="108" y="9"/>
                    <a:pt x="111" y="9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4" y="11"/>
                    <a:pt x="113" y="9"/>
                    <a:pt x="117" y="10"/>
                  </a:cubicBezTo>
                  <a:cubicBezTo>
                    <a:pt x="116" y="10"/>
                    <a:pt x="114" y="10"/>
                    <a:pt x="114" y="11"/>
                  </a:cubicBezTo>
                  <a:cubicBezTo>
                    <a:pt x="117" y="12"/>
                    <a:pt x="116" y="10"/>
                    <a:pt x="118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3" y="11"/>
                    <a:pt x="128" y="10"/>
                    <a:pt x="133" y="10"/>
                  </a:cubicBezTo>
                  <a:cubicBezTo>
                    <a:pt x="132" y="10"/>
                    <a:pt x="132" y="10"/>
                    <a:pt x="133" y="11"/>
                  </a:cubicBezTo>
                  <a:cubicBezTo>
                    <a:pt x="139" y="10"/>
                    <a:pt x="145" y="11"/>
                    <a:pt x="151" y="12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6" y="12"/>
                    <a:pt x="154" y="11"/>
                    <a:pt x="155" y="10"/>
                  </a:cubicBezTo>
                  <a:cubicBezTo>
                    <a:pt x="156" y="10"/>
                    <a:pt x="157" y="11"/>
                    <a:pt x="156" y="11"/>
                  </a:cubicBezTo>
                  <a:cubicBezTo>
                    <a:pt x="160" y="10"/>
                    <a:pt x="167" y="9"/>
                    <a:pt x="171" y="10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4" y="11"/>
                    <a:pt x="174" y="8"/>
                    <a:pt x="177" y="9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84" y="10"/>
                    <a:pt x="192" y="9"/>
                    <a:pt x="197" y="11"/>
                  </a:cubicBezTo>
                  <a:cubicBezTo>
                    <a:pt x="198" y="9"/>
                    <a:pt x="204" y="12"/>
                    <a:pt x="205" y="9"/>
                  </a:cubicBezTo>
                  <a:cubicBezTo>
                    <a:pt x="209" y="10"/>
                    <a:pt x="207" y="11"/>
                    <a:pt x="213" y="12"/>
                  </a:cubicBezTo>
                  <a:cubicBezTo>
                    <a:pt x="215" y="12"/>
                    <a:pt x="215" y="10"/>
                    <a:pt x="217" y="10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21" y="11"/>
                    <a:pt x="221" y="11"/>
                    <a:pt x="221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2" y="11"/>
                    <a:pt x="221" y="10"/>
                    <a:pt x="222" y="10"/>
                  </a:cubicBezTo>
                  <a:cubicBezTo>
                    <a:pt x="224" y="9"/>
                    <a:pt x="228" y="11"/>
                    <a:pt x="228" y="12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11"/>
                    <a:pt x="234" y="11"/>
                    <a:pt x="233" y="11"/>
                  </a:cubicBezTo>
                  <a:cubicBezTo>
                    <a:pt x="236" y="10"/>
                    <a:pt x="233" y="13"/>
                    <a:pt x="237" y="12"/>
                  </a:cubicBezTo>
                  <a:cubicBezTo>
                    <a:pt x="236" y="11"/>
                    <a:pt x="237" y="11"/>
                    <a:pt x="237" y="11"/>
                  </a:cubicBezTo>
                  <a:cubicBezTo>
                    <a:pt x="238" y="11"/>
                    <a:pt x="242" y="11"/>
                    <a:pt x="245" y="11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9" y="12"/>
                    <a:pt x="254" y="11"/>
                    <a:pt x="260" y="12"/>
                  </a:cubicBezTo>
                  <a:cubicBezTo>
                    <a:pt x="258" y="11"/>
                    <a:pt x="258" y="10"/>
                    <a:pt x="260" y="9"/>
                  </a:cubicBezTo>
                  <a:cubicBezTo>
                    <a:pt x="261" y="11"/>
                    <a:pt x="261" y="11"/>
                    <a:pt x="261" y="11"/>
                  </a:cubicBezTo>
                  <a:cubicBezTo>
                    <a:pt x="262" y="10"/>
                    <a:pt x="259" y="10"/>
                    <a:pt x="261" y="9"/>
                  </a:cubicBezTo>
                  <a:cubicBezTo>
                    <a:pt x="263" y="9"/>
                    <a:pt x="262" y="11"/>
                    <a:pt x="261" y="11"/>
                  </a:cubicBezTo>
                  <a:cubicBezTo>
                    <a:pt x="264" y="11"/>
                    <a:pt x="264" y="11"/>
                    <a:pt x="264" y="11"/>
                  </a:cubicBezTo>
                  <a:cubicBezTo>
                    <a:pt x="264" y="11"/>
                    <a:pt x="263" y="11"/>
                    <a:pt x="263" y="12"/>
                  </a:cubicBezTo>
                  <a:cubicBezTo>
                    <a:pt x="264" y="11"/>
                    <a:pt x="267" y="13"/>
                    <a:pt x="269" y="12"/>
                  </a:cubicBezTo>
                  <a:cubicBezTo>
                    <a:pt x="269" y="12"/>
                    <a:pt x="269" y="12"/>
                    <a:pt x="269" y="12"/>
                  </a:cubicBezTo>
                  <a:cubicBezTo>
                    <a:pt x="274" y="12"/>
                    <a:pt x="277" y="12"/>
                    <a:pt x="281" y="12"/>
                  </a:cubicBezTo>
                  <a:cubicBezTo>
                    <a:pt x="281" y="11"/>
                    <a:pt x="283" y="11"/>
                    <a:pt x="284" y="10"/>
                  </a:cubicBezTo>
                  <a:cubicBezTo>
                    <a:pt x="288" y="10"/>
                    <a:pt x="291" y="11"/>
                    <a:pt x="295" y="11"/>
                  </a:cubicBezTo>
                  <a:cubicBezTo>
                    <a:pt x="298" y="10"/>
                    <a:pt x="296" y="10"/>
                    <a:pt x="297" y="9"/>
                  </a:cubicBezTo>
                  <a:cubicBezTo>
                    <a:pt x="297" y="10"/>
                    <a:pt x="301" y="10"/>
                    <a:pt x="299" y="11"/>
                  </a:cubicBezTo>
                  <a:cubicBezTo>
                    <a:pt x="304" y="11"/>
                    <a:pt x="305" y="11"/>
                    <a:pt x="311" y="10"/>
                  </a:cubicBezTo>
                  <a:cubicBezTo>
                    <a:pt x="311" y="10"/>
                    <a:pt x="310" y="9"/>
                    <a:pt x="310" y="9"/>
                  </a:cubicBezTo>
                  <a:cubicBezTo>
                    <a:pt x="311" y="9"/>
                    <a:pt x="313" y="10"/>
                    <a:pt x="313" y="10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9" y="9"/>
                    <a:pt x="328" y="13"/>
                    <a:pt x="333" y="11"/>
                  </a:cubicBezTo>
                  <a:cubicBezTo>
                    <a:pt x="333" y="11"/>
                    <a:pt x="333" y="11"/>
                    <a:pt x="333" y="11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41" y="10"/>
                    <a:pt x="337" y="11"/>
                    <a:pt x="339" y="11"/>
                  </a:cubicBezTo>
                  <a:cubicBezTo>
                    <a:pt x="344" y="10"/>
                    <a:pt x="348" y="12"/>
                    <a:pt x="353" y="10"/>
                  </a:cubicBezTo>
                  <a:cubicBezTo>
                    <a:pt x="357" y="13"/>
                    <a:pt x="366" y="10"/>
                    <a:pt x="371" y="12"/>
                  </a:cubicBezTo>
                  <a:cubicBezTo>
                    <a:pt x="371" y="11"/>
                    <a:pt x="371" y="11"/>
                    <a:pt x="371" y="11"/>
                  </a:cubicBezTo>
                  <a:cubicBezTo>
                    <a:pt x="372" y="11"/>
                    <a:pt x="373" y="12"/>
                    <a:pt x="374" y="12"/>
                  </a:cubicBezTo>
                  <a:cubicBezTo>
                    <a:pt x="373" y="11"/>
                    <a:pt x="372" y="11"/>
                    <a:pt x="373" y="11"/>
                  </a:cubicBezTo>
                  <a:cubicBezTo>
                    <a:pt x="384" y="10"/>
                    <a:pt x="396" y="12"/>
                    <a:pt x="408" y="13"/>
                  </a:cubicBezTo>
                  <a:cubicBezTo>
                    <a:pt x="412" y="13"/>
                    <a:pt x="410" y="9"/>
                    <a:pt x="415" y="11"/>
                  </a:cubicBezTo>
                  <a:cubicBezTo>
                    <a:pt x="414" y="12"/>
                    <a:pt x="414" y="12"/>
                    <a:pt x="414" y="12"/>
                  </a:cubicBezTo>
                  <a:cubicBezTo>
                    <a:pt x="422" y="10"/>
                    <a:pt x="431" y="12"/>
                    <a:pt x="439" y="11"/>
                  </a:cubicBezTo>
                  <a:cubicBezTo>
                    <a:pt x="439" y="11"/>
                    <a:pt x="439" y="11"/>
                    <a:pt x="438" y="11"/>
                  </a:cubicBezTo>
                  <a:cubicBezTo>
                    <a:pt x="440" y="12"/>
                    <a:pt x="444" y="11"/>
                    <a:pt x="444" y="11"/>
                  </a:cubicBezTo>
                  <a:cubicBezTo>
                    <a:pt x="446" y="11"/>
                    <a:pt x="445" y="11"/>
                    <a:pt x="446" y="12"/>
                  </a:cubicBezTo>
                  <a:cubicBezTo>
                    <a:pt x="447" y="12"/>
                    <a:pt x="450" y="11"/>
                    <a:pt x="451" y="12"/>
                  </a:cubicBezTo>
                  <a:cubicBezTo>
                    <a:pt x="451" y="12"/>
                    <a:pt x="450" y="12"/>
                    <a:pt x="450" y="12"/>
                  </a:cubicBezTo>
                  <a:cubicBezTo>
                    <a:pt x="451" y="11"/>
                    <a:pt x="455" y="12"/>
                    <a:pt x="454" y="11"/>
                  </a:cubicBezTo>
                  <a:cubicBezTo>
                    <a:pt x="457" y="11"/>
                    <a:pt x="460" y="10"/>
                    <a:pt x="463" y="11"/>
                  </a:cubicBezTo>
                  <a:cubicBezTo>
                    <a:pt x="464" y="10"/>
                    <a:pt x="468" y="12"/>
                    <a:pt x="469" y="10"/>
                  </a:cubicBezTo>
                  <a:cubicBezTo>
                    <a:pt x="468" y="12"/>
                    <a:pt x="474" y="11"/>
                    <a:pt x="476" y="11"/>
                  </a:cubicBezTo>
                  <a:cubicBezTo>
                    <a:pt x="475" y="11"/>
                    <a:pt x="478" y="11"/>
                    <a:pt x="477" y="12"/>
                  </a:cubicBezTo>
                  <a:cubicBezTo>
                    <a:pt x="479" y="12"/>
                    <a:pt x="481" y="12"/>
                    <a:pt x="481" y="11"/>
                  </a:cubicBezTo>
                  <a:cubicBezTo>
                    <a:pt x="485" y="13"/>
                    <a:pt x="489" y="9"/>
                    <a:pt x="491" y="12"/>
                  </a:cubicBezTo>
                  <a:cubicBezTo>
                    <a:pt x="498" y="11"/>
                    <a:pt x="504" y="10"/>
                    <a:pt x="510" y="10"/>
                  </a:cubicBezTo>
                  <a:cubicBezTo>
                    <a:pt x="510" y="11"/>
                    <a:pt x="504" y="10"/>
                    <a:pt x="504" y="12"/>
                  </a:cubicBezTo>
                  <a:cubicBezTo>
                    <a:pt x="510" y="11"/>
                    <a:pt x="513" y="9"/>
                    <a:pt x="519" y="10"/>
                  </a:cubicBezTo>
                  <a:cubicBezTo>
                    <a:pt x="520" y="10"/>
                    <a:pt x="518" y="11"/>
                    <a:pt x="517" y="11"/>
                  </a:cubicBezTo>
                  <a:cubicBezTo>
                    <a:pt x="523" y="10"/>
                    <a:pt x="528" y="11"/>
                    <a:pt x="533" y="10"/>
                  </a:cubicBezTo>
                  <a:cubicBezTo>
                    <a:pt x="533" y="10"/>
                    <a:pt x="533" y="10"/>
                    <a:pt x="532" y="11"/>
                  </a:cubicBezTo>
                  <a:cubicBezTo>
                    <a:pt x="533" y="10"/>
                    <a:pt x="535" y="11"/>
                    <a:pt x="534" y="10"/>
                  </a:cubicBezTo>
                  <a:cubicBezTo>
                    <a:pt x="533" y="10"/>
                    <a:pt x="533" y="10"/>
                    <a:pt x="533" y="10"/>
                  </a:cubicBezTo>
                  <a:cubicBezTo>
                    <a:pt x="532" y="9"/>
                    <a:pt x="537" y="8"/>
                    <a:pt x="538" y="7"/>
                  </a:cubicBezTo>
                  <a:cubicBezTo>
                    <a:pt x="536" y="9"/>
                    <a:pt x="543" y="8"/>
                    <a:pt x="540" y="11"/>
                  </a:cubicBezTo>
                  <a:cubicBezTo>
                    <a:pt x="541" y="10"/>
                    <a:pt x="541" y="10"/>
                    <a:pt x="541" y="10"/>
                  </a:cubicBezTo>
                  <a:cubicBezTo>
                    <a:pt x="542" y="10"/>
                    <a:pt x="542" y="10"/>
                    <a:pt x="541" y="11"/>
                  </a:cubicBezTo>
                  <a:cubicBezTo>
                    <a:pt x="545" y="10"/>
                    <a:pt x="544" y="9"/>
                    <a:pt x="547" y="9"/>
                  </a:cubicBezTo>
                  <a:cubicBezTo>
                    <a:pt x="547" y="10"/>
                    <a:pt x="546" y="10"/>
                    <a:pt x="546" y="10"/>
                  </a:cubicBezTo>
                  <a:cubicBezTo>
                    <a:pt x="548" y="10"/>
                    <a:pt x="549" y="9"/>
                    <a:pt x="552" y="9"/>
                  </a:cubicBezTo>
                  <a:cubicBezTo>
                    <a:pt x="552" y="9"/>
                    <a:pt x="552" y="10"/>
                    <a:pt x="551" y="10"/>
                  </a:cubicBezTo>
                  <a:cubicBezTo>
                    <a:pt x="556" y="10"/>
                    <a:pt x="559" y="8"/>
                    <a:pt x="565" y="8"/>
                  </a:cubicBezTo>
                  <a:cubicBezTo>
                    <a:pt x="563" y="10"/>
                    <a:pt x="566" y="9"/>
                    <a:pt x="567" y="10"/>
                  </a:cubicBezTo>
                  <a:cubicBezTo>
                    <a:pt x="569" y="10"/>
                    <a:pt x="569" y="10"/>
                    <a:pt x="569" y="10"/>
                  </a:cubicBezTo>
                  <a:cubicBezTo>
                    <a:pt x="568" y="9"/>
                    <a:pt x="568" y="9"/>
                    <a:pt x="568" y="9"/>
                  </a:cubicBezTo>
                  <a:cubicBezTo>
                    <a:pt x="571" y="9"/>
                    <a:pt x="573" y="8"/>
                    <a:pt x="575" y="9"/>
                  </a:cubicBezTo>
                  <a:cubicBezTo>
                    <a:pt x="573" y="9"/>
                    <a:pt x="573" y="9"/>
                    <a:pt x="573" y="9"/>
                  </a:cubicBezTo>
                  <a:cubicBezTo>
                    <a:pt x="578" y="9"/>
                    <a:pt x="578" y="9"/>
                    <a:pt x="578" y="9"/>
                  </a:cubicBezTo>
                  <a:cubicBezTo>
                    <a:pt x="575" y="8"/>
                    <a:pt x="575" y="8"/>
                    <a:pt x="575" y="8"/>
                  </a:cubicBezTo>
                  <a:cubicBezTo>
                    <a:pt x="577" y="8"/>
                    <a:pt x="575" y="7"/>
                    <a:pt x="578" y="7"/>
                  </a:cubicBezTo>
                  <a:cubicBezTo>
                    <a:pt x="577" y="7"/>
                    <a:pt x="580" y="7"/>
                    <a:pt x="582" y="8"/>
                  </a:cubicBezTo>
                  <a:cubicBezTo>
                    <a:pt x="582" y="8"/>
                    <a:pt x="582" y="8"/>
                    <a:pt x="582" y="8"/>
                  </a:cubicBezTo>
                  <a:cubicBezTo>
                    <a:pt x="583" y="7"/>
                    <a:pt x="584" y="7"/>
                    <a:pt x="586" y="7"/>
                  </a:cubicBezTo>
                  <a:cubicBezTo>
                    <a:pt x="586" y="8"/>
                    <a:pt x="586" y="9"/>
                    <a:pt x="586" y="9"/>
                  </a:cubicBezTo>
                  <a:cubicBezTo>
                    <a:pt x="587" y="8"/>
                    <a:pt x="592" y="9"/>
                    <a:pt x="593" y="8"/>
                  </a:cubicBezTo>
                  <a:cubicBezTo>
                    <a:pt x="593" y="8"/>
                    <a:pt x="592" y="9"/>
                    <a:pt x="593" y="9"/>
                  </a:cubicBezTo>
                  <a:cubicBezTo>
                    <a:pt x="594" y="8"/>
                    <a:pt x="594" y="8"/>
                    <a:pt x="594" y="8"/>
                  </a:cubicBezTo>
                  <a:cubicBezTo>
                    <a:pt x="595" y="8"/>
                    <a:pt x="595" y="8"/>
                    <a:pt x="595" y="9"/>
                  </a:cubicBezTo>
                  <a:cubicBezTo>
                    <a:pt x="598" y="9"/>
                    <a:pt x="594" y="7"/>
                    <a:pt x="598" y="8"/>
                  </a:cubicBezTo>
                  <a:cubicBezTo>
                    <a:pt x="597" y="8"/>
                    <a:pt x="598" y="8"/>
                    <a:pt x="597" y="8"/>
                  </a:cubicBezTo>
                  <a:cubicBezTo>
                    <a:pt x="601" y="9"/>
                    <a:pt x="605" y="8"/>
                    <a:pt x="608" y="8"/>
                  </a:cubicBezTo>
                  <a:cubicBezTo>
                    <a:pt x="609" y="10"/>
                    <a:pt x="605" y="8"/>
                    <a:pt x="606" y="10"/>
                  </a:cubicBezTo>
                  <a:cubicBezTo>
                    <a:pt x="612" y="9"/>
                    <a:pt x="617" y="8"/>
                    <a:pt x="623" y="8"/>
                  </a:cubicBezTo>
                  <a:cubicBezTo>
                    <a:pt x="622" y="8"/>
                    <a:pt x="622" y="8"/>
                    <a:pt x="622" y="8"/>
                  </a:cubicBezTo>
                  <a:cubicBezTo>
                    <a:pt x="622" y="6"/>
                    <a:pt x="625" y="9"/>
                    <a:pt x="628" y="8"/>
                  </a:cubicBezTo>
                  <a:cubicBezTo>
                    <a:pt x="627" y="8"/>
                    <a:pt x="627" y="9"/>
                    <a:pt x="627" y="9"/>
                  </a:cubicBezTo>
                  <a:cubicBezTo>
                    <a:pt x="631" y="9"/>
                    <a:pt x="635" y="9"/>
                    <a:pt x="640" y="8"/>
                  </a:cubicBezTo>
                  <a:cubicBezTo>
                    <a:pt x="639" y="8"/>
                    <a:pt x="639" y="8"/>
                    <a:pt x="639" y="8"/>
                  </a:cubicBezTo>
                  <a:cubicBezTo>
                    <a:pt x="641" y="9"/>
                    <a:pt x="645" y="9"/>
                    <a:pt x="647" y="9"/>
                  </a:cubicBezTo>
                  <a:cubicBezTo>
                    <a:pt x="648" y="8"/>
                    <a:pt x="649" y="9"/>
                    <a:pt x="648" y="8"/>
                  </a:cubicBezTo>
                  <a:cubicBezTo>
                    <a:pt x="655" y="11"/>
                    <a:pt x="662" y="6"/>
                    <a:pt x="668" y="9"/>
                  </a:cubicBezTo>
                  <a:cubicBezTo>
                    <a:pt x="667" y="9"/>
                    <a:pt x="666" y="9"/>
                    <a:pt x="666" y="9"/>
                  </a:cubicBezTo>
                  <a:cubicBezTo>
                    <a:pt x="672" y="9"/>
                    <a:pt x="672" y="9"/>
                    <a:pt x="672" y="9"/>
                  </a:cubicBezTo>
                  <a:cubicBezTo>
                    <a:pt x="671" y="8"/>
                    <a:pt x="671" y="8"/>
                    <a:pt x="670" y="7"/>
                  </a:cubicBezTo>
                  <a:cubicBezTo>
                    <a:pt x="671" y="7"/>
                    <a:pt x="672" y="6"/>
                    <a:pt x="673" y="6"/>
                  </a:cubicBezTo>
                  <a:cubicBezTo>
                    <a:pt x="671" y="7"/>
                    <a:pt x="673" y="8"/>
                    <a:pt x="674" y="8"/>
                  </a:cubicBezTo>
                  <a:cubicBezTo>
                    <a:pt x="674" y="8"/>
                    <a:pt x="675" y="8"/>
                    <a:pt x="675" y="8"/>
                  </a:cubicBezTo>
                  <a:cubicBezTo>
                    <a:pt x="677" y="9"/>
                    <a:pt x="675" y="6"/>
                    <a:pt x="679" y="7"/>
                  </a:cubicBezTo>
                  <a:cubicBezTo>
                    <a:pt x="679" y="7"/>
                    <a:pt x="679" y="7"/>
                    <a:pt x="679" y="7"/>
                  </a:cubicBezTo>
                  <a:cubicBezTo>
                    <a:pt x="680" y="7"/>
                    <a:pt x="681" y="6"/>
                    <a:pt x="683" y="7"/>
                  </a:cubicBezTo>
                  <a:cubicBezTo>
                    <a:pt x="683" y="8"/>
                    <a:pt x="681" y="7"/>
                    <a:pt x="681" y="8"/>
                  </a:cubicBezTo>
                  <a:cubicBezTo>
                    <a:pt x="683" y="8"/>
                    <a:pt x="685" y="6"/>
                    <a:pt x="687" y="7"/>
                  </a:cubicBezTo>
                  <a:cubicBezTo>
                    <a:pt x="686" y="7"/>
                    <a:pt x="685" y="7"/>
                    <a:pt x="684" y="8"/>
                  </a:cubicBezTo>
                  <a:cubicBezTo>
                    <a:pt x="686" y="9"/>
                    <a:pt x="686" y="8"/>
                    <a:pt x="688" y="9"/>
                  </a:cubicBezTo>
                  <a:cubicBezTo>
                    <a:pt x="688" y="9"/>
                    <a:pt x="688" y="9"/>
                    <a:pt x="688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1" y="9"/>
                    <a:pt x="691" y="9"/>
                    <a:pt x="691" y="9"/>
                  </a:cubicBezTo>
                  <a:cubicBezTo>
                    <a:pt x="693" y="6"/>
                    <a:pt x="696" y="8"/>
                    <a:pt x="700" y="7"/>
                  </a:cubicBezTo>
                  <a:cubicBezTo>
                    <a:pt x="696" y="8"/>
                    <a:pt x="699" y="8"/>
                    <a:pt x="699" y="9"/>
                  </a:cubicBezTo>
                  <a:cubicBezTo>
                    <a:pt x="700" y="9"/>
                    <a:pt x="701" y="9"/>
                    <a:pt x="701" y="10"/>
                  </a:cubicBezTo>
                  <a:cubicBezTo>
                    <a:pt x="702" y="9"/>
                    <a:pt x="703" y="11"/>
                    <a:pt x="706" y="9"/>
                  </a:cubicBezTo>
                  <a:cubicBezTo>
                    <a:pt x="706" y="10"/>
                    <a:pt x="708" y="9"/>
                    <a:pt x="707" y="10"/>
                  </a:cubicBezTo>
                  <a:cubicBezTo>
                    <a:pt x="709" y="10"/>
                    <a:pt x="707" y="9"/>
                    <a:pt x="707" y="9"/>
                  </a:cubicBezTo>
                  <a:cubicBezTo>
                    <a:pt x="710" y="8"/>
                    <a:pt x="715" y="11"/>
                    <a:pt x="720" y="9"/>
                  </a:cubicBezTo>
                  <a:cubicBezTo>
                    <a:pt x="724" y="8"/>
                    <a:pt x="725" y="7"/>
                    <a:pt x="729" y="6"/>
                  </a:cubicBezTo>
                  <a:cubicBezTo>
                    <a:pt x="730" y="7"/>
                    <a:pt x="728" y="7"/>
                    <a:pt x="728" y="7"/>
                  </a:cubicBezTo>
                  <a:cubicBezTo>
                    <a:pt x="730" y="8"/>
                    <a:pt x="731" y="8"/>
                    <a:pt x="733" y="7"/>
                  </a:cubicBezTo>
                  <a:cubicBezTo>
                    <a:pt x="733" y="8"/>
                    <a:pt x="733" y="8"/>
                    <a:pt x="734" y="9"/>
                  </a:cubicBezTo>
                  <a:cubicBezTo>
                    <a:pt x="735" y="8"/>
                    <a:pt x="735" y="7"/>
                    <a:pt x="737" y="8"/>
                  </a:cubicBezTo>
                  <a:cubicBezTo>
                    <a:pt x="737" y="8"/>
                    <a:pt x="736" y="9"/>
                    <a:pt x="735" y="9"/>
                  </a:cubicBezTo>
                  <a:cubicBezTo>
                    <a:pt x="737" y="9"/>
                    <a:pt x="739" y="8"/>
                    <a:pt x="741" y="8"/>
                  </a:cubicBezTo>
                  <a:cubicBezTo>
                    <a:pt x="742" y="9"/>
                    <a:pt x="740" y="9"/>
                    <a:pt x="739" y="9"/>
                  </a:cubicBezTo>
                  <a:cubicBezTo>
                    <a:pt x="742" y="9"/>
                    <a:pt x="745" y="9"/>
                    <a:pt x="746" y="8"/>
                  </a:cubicBezTo>
                  <a:cubicBezTo>
                    <a:pt x="744" y="7"/>
                    <a:pt x="744" y="7"/>
                    <a:pt x="744" y="7"/>
                  </a:cubicBezTo>
                  <a:cubicBezTo>
                    <a:pt x="745" y="7"/>
                    <a:pt x="745" y="8"/>
                    <a:pt x="744" y="8"/>
                  </a:cubicBezTo>
                  <a:cubicBezTo>
                    <a:pt x="742" y="9"/>
                    <a:pt x="741" y="8"/>
                    <a:pt x="741" y="8"/>
                  </a:cubicBezTo>
                  <a:cubicBezTo>
                    <a:pt x="743" y="7"/>
                    <a:pt x="743" y="7"/>
                    <a:pt x="743" y="7"/>
                  </a:cubicBezTo>
                  <a:cubicBezTo>
                    <a:pt x="741" y="5"/>
                    <a:pt x="737" y="8"/>
                    <a:pt x="734" y="8"/>
                  </a:cubicBezTo>
                  <a:cubicBezTo>
                    <a:pt x="735" y="6"/>
                    <a:pt x="735" y="6"/>
                    <a:pt x="735" y="6"/>
                  </a:cubicBezTo>
                  <a:cubicBezTo>
                    <a:pt x="733" y="7"/>
                    <a:pt x="733" y="7"/>
                    <a:pt x="733" y="7"/>
                  </a:cubicBezTo>
                  <a:cubicBezTo>
                    <a:pt x="732" y="7"/>
                    <a:pt x="732" y="6"/>
                    <a:pt x="733" y="6"/>
                  </a:cubicBezTo>
                  <a:cubicBezTo>
                    <a:pt x="731" y="5"/>
                    <a:pt x="731" y="6"/>
                    <a:pt x="729" y="5"/>
                  </a:cubicBezTo>
                  <a:cubicBezTo>
                    <a:pt x="729" y="5"/>
                    <a:pt x="729" y="5"/>
                    <a:pt x="729" y="5"/>
                  </a:cubicBezTo>
                  <a:cubicBezTo>
                    <a:pt x="728" y="6"/>
                    <a:pt x="728" y="6"/>
                    <a:pt x="728" y="6"/>
                  </a:cubicBezTo>
                  <a:cubicBezTo>
                    <a:pt x="728" y="5"/>
                    <a:pt x="727" y="4"/>
                    <a:pt x="728" y="5"/>
                  </a:cubicBezTo>
                  <a:cubicBezTo>
                    <a:pt x="725" y="4"/>
                    <a:pt x="723" y="6"/>
                    <a:pt x="721" y="5"/>
                  </a:cubicBezTo>
                  <a:cubicBezTo>
                    <a:pt x="722" y="5"/>
                    <a:pt x="722" y="5"/>
                    <a:pt x="722" y="5"/>
                  </a:cubicBezTo>
                  <a:cubicBezTo>
                    <a:pt x="717" y="5"/>
                    <a:pt x="721" y="6"/>
                    <a:pt x="718" y="7"/>
                  </a:cubicBezTo>
                  <a:cubicBezTo>
                    <a:pt x="715" y="4"/>
                    <a:pt x="715" y="4"/>
                    <a:pt x="715" y="4"/>
                  </a:cubicBezTo>
                  <a:cubicBezTo>
                    <a:pt x="715" y="5"/>
                    <a:pt x="715" y="5"/>
                    <a:pt x="715" y="5"/>
                  </a:cubicBezTo>
                  <a:cubicBezTo>
                    <a:pt x="714" y="5"/>
                    <a:pt x="713" y="5"/>
                    <a:pt x="713" y="5"/>
                  </a:cubicBezTo>
                  <a:cubicBezTo>
                    <a:pt x="711" y="6"/>
                    <a:pt x="714" y="5"/>
                    <a:pt x="712" y="6"/>
                  </a:cubicBezTo>
                  <a:cubicBezTo>
                    <a:pt x="710" y="5"/>
                    <a:pt x="706" y="7"/>
                    <a:pt x="705" y="5"/>
                  </a:cubicBezTo>
                  <a:cubicBezTo>
                    <a:pt x="704" y="6"/>
                    <a:pt x="708" y="5"/>
                    <a:pt x="705" y="6"/>
                  </a:cubicBezTo>
                  <a:cubicBezTo>
                    <a:pt x="704" y="4"/>
                    <a:pt x="702" y="6"/>
                    <a:pt x="700" y="5"/>
                  </a:cubicBezTo>
                  <a:cubicBezTo>
                    <a:pt x="700" y="4"/>
                    <a:pt x="703" y="5"/>
                    <a:pt x="700" y="4"/>
                  </a:cubicBezTo>
                  <a:cubicBezTo>
                    <a:pt x="699" y="6"/>
                    <a:pt x="696" y="4"/>
                    <a:pt x="694" y="4"/>
                  </a:cubicBezTo>
                  <a:cubicBezTo>
                    <a:pt x="694" y="5"/>
                    <a:pt x="690" y="4"/>
                    <a:pt x="687" y="5"/>
                  </a:cubicBezTo>
                  <a:cubicBezTo>
                    <a:pt x="687" y="4"/>
                    <a:pt x="681" y="4"/>
                    <a:pt x="678" y="4"/>
                  </a:cubicBezTo>
                  <a:cubicBezTo>
                    <a:pt x="678" y="3"/>
                    <a:pt x="678" y="3"/>
                    <a:pt x="678" y="3"/>
                  </a:cubicBezTo>
                  <a:cubicBezTo>
                    <a:pt x="678" y="5"/>
                    <a:pt x="675" y="5"/>
                    <a:pt x="672" y="5"/>
                  </a:cubicBezTo>
                  <a:cubicBezTo>
                    <a:pt x="672" y="4"/>
                    <a:pt x="673" y="4"/>
                    <a:pt x="674" y="3"/>
                  </a:cubicBezTo>
                  <a:cubicBezTo>
                    <a:pt x="672" y="3"/>
                    <a:pt x="672" y="3"/>
                    <a:pt x="672" y="3"/>
                  </a:cubicBezTo>
                  <a:cubicBezTo>
                    <a:pt x="671" y="4"/>
                    <a:pt x="671" y="4"/>
                    <a:pt x="669" y="4"/>
                  </a:cubicBezTo>
                  <a:cubicBezTo>
                    <a:pt x="670" y="3"/>
                    <a:pt x="670" y="3"/>
                    <a:pt x="670" y="3"/>
                  </a:cubicBezTo>
                  <a:cubicBezTo>
                    <a:pt x="667" y="3"/>
                    <a:pt x="664" y="4"/>
                    <a:pt x="661" y="4"/>
                  </a:cubicBezTo>
                  <a:cubicBezTo>
                    <a:pt x="661" y="5"/>
                    <a:pt x="664" y="6"/>
                    <a:pt x="660" y="7"/>
                  </a:cubicBezTo>
                  <a:cubicBezTo>
                    <a:pt x="660" y="7"/>
                    <a:pt x="660" y="6"/>
                    <a:pt x="661" y="5"/>
                  </a:cubicBezTo>
                  <a:cubicBezTo>
                    <a:pt x="660" y="6"/>
                    <a:pt x="660" y="6"/>
                    <a:pt x="659" y="6"/>
                  </a:cubicBezTo>
                  <a:cubicBezTo>
                    <a:pt x="660" y="5"/>
                    <a:pt x="660" y="5"/>
                    <a:pt x="660" y="5"/>
                  </a:cubicBezTo>
                  <a:cubicBezTo>
                    <a:pt x="659" y="4"/>
                    <a:pt x="660" y="6"/>
                    <a:pt x="658" y="5"/>
                  </a:cubicBezTo>
                  <a:cubicBezTo>
                    <a:pt x="658" y="5"/>
                    <a:pt x="657" y="5"/>
                    <a:pt x="657" y="4"/>
                  </a:cubicBezTo>
                  <a:cubicBezTo>
                    <a:pt x="658" y="4"/>
                    <a:pt x="659" y="5"/>
                    <a:pt x="659" y="4"/>
                  </a:cubicBezTo>
                  <a:cubicBezTo>
                    <a:pt x="658" y="4"/>
                    <a:pt x="656" y="4"/>
                    <a:pt x="655" y="3"/>
                  </a:cubicBezTo>
                  <a:cubicBezTo>
                    <a:pt x="655" y="3"/>
                    <a:pt x="655" y="4"/>
                    <a:pt x="654" y="4"/>
                  </a:cubicBezTo>
                  <a:cubicBezTo>
                    <a:pt x="652" y="4"/>
                    <a:pt x="653" y="3"/>
                    <a:pt x="652" y="3"/>
                  </a:cubicBezTo>
                  <a:cubicBezTo>
                    <a:pt x="651" y="3"/>
                    <a:pt x="649" y="3"/>
                    <a:pt x="649" y="4"/>
                  </a:cubicBezTo>
                  <a:cubicBezTo>
                    <a:pt x="648" y="4"/>
                    <a:pt x="648" y="3"/>
                    <a:pt x="648" y="3"/>
                  </a:cubicBezTo>
                  <a:cubicBezTo>
                    <a:pt x="647" y="4"/>
                    <a:pt x="641" y="3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38" y="6"/>
                    <a:pt x="633" y="4"/>
                    <a:pt x="629" y="5"/>
                  </a:cubicBezTo>
                  <a:cubicBezTo>
                    <a:pt x="629" y="4"/>
                    <a:pt x="629" y="4"/>
                    <a:pt x="629" y="4"/>
                  </a:cubicBezTo>
                  <a:cubicBezTo>
                    <a:pt x="626" y="5"/>
                    <a:pt x="623" y="4"/>
                    <a:pt x="621" y="5"/>
                  </a:cubicBezTo>
                  <a:cubicBezTo>
                    <a:pt x="620" y="5"/>
                    <a:pt x="619" y="5"/>
                    <a:pt x="619" y="4"/>
                  </a:cubicBezTo>
                  <a:cubicBezTo>
                    <a:pt x="617" y="4"/>
                    <a:pt x="617" y="5"/>
                    <a:pt x="614" y="4"/>
                  </a:cubicBezTo>
                  <a:cubicBezTo>
                    <a:pt x="616" y="3"/>
                    <a:pt x="613" y="4"/>
                    <a:pt x="616" y="4"/>
                  </a:cubicBezTo>
                  <a:cubicBezTo>
                    <a:pt x="613" y="3"/>
                    <a:pt x="612" y="3"/>
                    <a:pt x="610" y="4"/>
                  </a:cubicBezTo>
                  <a:cubicBezTo>
                    <a:pt x="611" y="3"/>
                    <a:pt x="607" y="2"/>
                    <a:pt x="606" y="3"/>
                  </a:cubicBezTo>
                  <a:cubicBezTo>
                    <a:pt x="608" y="3"/>
                    <a:pt x="608" y="3"/>
                    <a:pt x="608" y="3"/>
                  </a:cubicBezTo>
                  <a:cubicBezTo>
                    <a:pt x="607" y="4"/>
                    <a:pt x="605" y="4"/>
                    <a:pt x="604" y="3"/>
                  </a:cubicBezTo>
                  <a:cubicBezTo>
                    <a:pt x="605" y="2"/>
                    <a:pt x="605" y="2"/>
                    <a:pt x="605" y="2"/>
                  </a:cubicBezTo>
                  <a:cubicBezTo>
                    <a:pt x="599" y="1"/>
                    <a:pt x="595" y="5"/>
                    <a:pt x="590" y="2"/>
                  </a:cubicBezTo>
                  <a:cubicBezTo>
                    <a:pt x="589" y="3"/>
                    <a:pt x="593" y="3"/>
                    <a:pt x="592" y="4"/>
                  </a:cubicBezTo>
                  <a:cubicBezTo>
                    <a:pt x="589" y="4"/>
                    <a:pt x="587" y="2"/>
                    <a:pt x="586" y="2"/>
                  </a:cubicBezTo>
                  <a:cubicBezTo>
                    <a:pt x="582" y="1"/>
                    <a:pt x="583" y="4"/>
                    <a:pt x="579" y="3"/>
                  </a:cubicBezTo>
                  <a:cubicBezTo>
                    <a:pt x="579" y="4"/>
                    <a:pt x="580" y="5"/>
                    <a:pt x="577" y="5"/>
                  </a:cubicBezTo>
                  <a:cubicBezTo>
                    <a:pt x="575" y="5"/>
                    <a:pt x="574" y="3"/>
                    <a:pt x="576" y="3"/>
                  </a:cubicBezTo>
                  <a:cubicBezTo>
                    <a:pt x="576" y="3"/>
                    <a:pt x="577" y="3"/>
                    <a:pt x="576" y="3"/>
                  </a:cubicBezTo>
                  <a:cubicBezTo>
                    <a:pt x="577" y="3"/>
                    <a:pt x="578" y="3"/>
                    <a:pt x="577" y="2"/>
                  </a:cubicBezTo>
                  <a:cubicBezTo>
                    <a:pt x="577" y="3"/>
                    <a:pt x="577" y="3"/>
                    <a:pt x="577" y="3"/>
                  </a:cubicBezTo>
                  <a:cubicBezTo>
                    <a:pt x="576" y="2"/>
                    <a:pt x="572" y="3"/>
                    <a:pt x="573" y="2"/>
                  </a:cubicBezTo>
                  <a:cubicBezTo>
                    <a:pt x="571" y="2"/>
                    <a:pt x="572" y="3"/>
                    <a:pt x="574" y="3"/>
                  </a:cubicBezTo>
                  <a:cubicBezTo>
                    <a:pt x="570" y="2"/>
                    <a:pt x="568" y="3"/>
                    <a:pt x="565" y="2"/>
                  </a:cubicBezTo>
                  <a:cubicBezTo>
                    <a:pt x="566" y="3"/>
                    <a:pt x="566" y="3"/>
                    <a:pt x="566" y="3"/>
                  </a:cubicBezTo>
                  <a:cubicBezTo>
                    <a:pt x="561" y="2"/>
                    <a:pt x="563" y="4"/>
                    <a:pt x="560" y="4"/>
                  </a:cubicBezTo>
                  <a:cubicBezTo>
                    <a:pt x="558" y="3"/>
                    <a:pt x="561" y="2"/>
                    <a:pt x="557" y="3"/>
                  </a:cubicBezTo>
                  <a:cubicBezTo>
                    <a:pt x="555" y="3"/>
                    <a:pt x="557" y="2"/>
                    <a:pt x="558" y="1"/>
                  </a:cubicBezTo>
                  <a:cubicBezTo>
                    <a:pt x="555" y="2"/>
                    <a:pt x="552" y="1"/>
                    <a:pt x="550" y="1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551" y="0"/>
                    <a:pt x="550" y="0"/>
                    <a:pt x="549" y="0"/>
                  </a:cubicBezTo>
                  <a:cubicBezTo>
                    <a:pt x="550" y="1"/>
                    <a:pt x="550" y="1"/>
                    <a:pt x="550" y="1"/>
                  </a:cubicBezTo>
                  <a:cubicBezTo>
                    <a:pt x="549" y="1"/>
                    <a:pt x="548" y="1"/>
                    <a:pt x="548" y="1"/>
                  </a:cubicBezTo>
                  <a:cubicBezTo>
                    <a:pt x="547" y="1"/>
                    <a:pt x="549" y="2"/>
                    <a:pt x="547" y="3"/>
                  </a:cubicBezTo>
                  <a:cubicBezTo>
                    <a:pt x="546" y="3"/>
                    <a:pt x="543" y="4"/>
                    <a:pt x="543" y="3"/>
                  </a:cubicBezTo>
                  <a:cubicBezTo>
                    <a:pt x="547" y="3"/>
                    <a:pt x="542" y="1"/>
                    <a:pt x="546" y="1"/>
                  </a:cubicBezTo>
                  <a:cubicBezTo>
                    <a:pt x="545" y="1"/>
                    <a:pt x="544" y="1"/>
                    <a:pt x="543" y="1"/>
                  </a:cubicBezTo>
                  <a:cubicBezTo>
                    <a:pt x="543" y="1"/>
                    <a:pt x="543" y="1"/>
                    <a:pt x="544" y="1"/>
                  </a:cubicBezTo>
                  <a:cubicBezTo>
                    <a:pt x="540" y="0"/>
                    <a:pt x="542" y="2"/>
                    <a:pt x="538" y="2"/>
                  </a:cubicBezTo>
                  <a:cubicBezTo>
                    <a:pt x="538" y="1"/>
                    <a:pt x="537" y="1"/>
                    <a:pt x="536" y="1"/>
                  </a:cubicBezTo>
                  <a:cubicBezTo>
                    <a:pt x="538" y="1"/>
                    <a:pt x="537" y="2"/>
                    <a:pt x="536" y="3"/>
                  </a:cubicBezTo>
                  <a:cubicBezTo>
                    <a:pt x="533" y="2"/>
                    <a:pt x="533" y="3"/>
                    <a:pt x="531" y="3"/>
                  </a:cubicBezTo>
                  <a:cubicBezTo>
                    <a:pt x="533" y="3"/>
                    <a:pt x="533" y="3"/>
                    <a:pt x="533" y="3"/>
                  </a:cubicBezTo>
                  <a:cubicBezTo>
                    <a:pt x="532" y="4"/>
                    <a:pt x="531" y="4"/>
                    <a:pt x="529" y="4"/>
                  </a:cubicBezTo>
                  <a:cubicBezTo>
                    <a:pt x="529" y="4"/>
                    <a:pt x="531" y="4"/>
                    <a:pt x="530" y="3"/>
                  </a:cubicBezTo>
                  <a:cubicBezTo>
                    <a:pt x="528" y="5"/>
                    <a:pt x="526" y="2"/>
                    <a:pt x="523" y="3"/>
                  </a:cubicBezTo>
                  <a:cubicBezTo>
                    <a:pt x="522" y="3"/>
                    <a:pt x="523" y="2"/>
                    <a:pt x="522" y="1"/>
                  </a:cubicBezTo>
                  <a:cubicBezTo>
                    <a:pt x="519" y="2"/>
                    <a:pt x="519" y="0"/>
                    <a:pt x="515" y="1"/>
                  </a:cubicBezTo>
                  <a:cubicBezTo>
                    <a:pt x="516" y="2"/>
                    <a:pt x="516" y="2"/>
                    <a:pt x="514" y="3"/>
                  </a:cubicBezTo>
                  <a:cubicBezTo>
                    <a:pt x="519" y="2"/>
                    <a:pt x="519" y="2"/>
                    <a:pt x="519" y="2"/>
                  </a:cubicBezTo>
                  <a:cubicBezTo>
                    <a:pt x="516" y="4"/>
                    <a:pt x="516" y="4"/>
                    <a:pt x="516" y="4"/>
                  </a:cubicBezTo>
                  <a:cubicBezTo>
                    <a:pt x="518" y="4"/>
                    <a:pt x="519" y="3"/>
                    <a:pt x="520" y="3"/>
                  </a:cubicBezTo>
                  <a:cubicBezTo>
                    <a:pt x="519" y="4"/>
                    <a:pt x="519" y="4"/>
                    <a:pt x="520" y="4"/>
                  </a:cubicBezTo>
                  <a:cubicBezTo>
                    <a:pt x="517" y="3"/>
                    <a:pt x="515" y="5"/>
                    <a:pt x="513" y="4"/>
                  </a:cubicBezTo>
                  <a:cubicBezTo>
                    <a:pt x="513" y="2"/>
                    <a:pt x="513" y="2"/>
                    <a:pt x="513" y="2"/>
                  </a:cubicBezTo>
                  <a:cubicBezTo>
                    <a:pt x="509" y="1"/>
                    <a:pt x="506" y="3"/>
                    <a:pt x="501" y="3"/>
                  </a:cubicBezTo>
                  <a:cubicBezTo>
                    <a:pt x="503" y="3"/>
                    <a:pt x="503" y="3"/>
                    <a:pt x="503" y="3"/>
                  </a:cubicBezTo>
                  <a:cubicBezTo>
                    <a:pt x="502" y="4"/>
                    <a:pt x="500" y="3"/>
                    <a:pt x="498" y="3"/>
                  </a:cubicBezTo>
                  <a:cubicBezTo>
                    <a:pt x="498" y="3"/>
                    <a:pt x="497" y="2"/>
                    <a:pt x="496" y="2"/>
                  </a:cubicBezTo>
                  <a:cubicBezTo>
                    <a:pt x="496" y="2"/>
                    <a:pt x="493" y="2"/>
                    <a:pt x="492" y="3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86" y="2"/>
                    <a:pt x="485" y="5"/>
                    <a:pt x="482" y="4"/>
                  </a:cubicBezTo>
                  <a:cubicBezTo>
                    <a:pt x="483" y="4"/>
                    <a:pt x="481" y="3"/>
                    <a:pt x="484" y="2"/>
                  </a:cubicBezTo>
                  <a:cubicBezTo>
                    <a:pt x="482" y="2"/>
                    <a:pt x="481" y="2"/>
                    <a:pt x="481" y="3"/>
                  </a:cubicBezTo>
                  <a:cubicBezTo>
                    <a:pt x="480" y="2"/>
                    <a:pt x="477" y="4"/>
                    <a:pt x="476" y="3"/>
                  </a:cubicBezTo>
                  <a:cubicBezTo>
                    <a:pt x="476" y="3"/>
                    <a:pt x="476" y="4"/>
                    <a:pt x="474" y="4"/>
                  </a:cubicBezTo>
                  <a:cubicBezTo>
                    <a:pt x="474" y="4"/>
                    <a:pt x="474" y="4"/>
                    <a:pt x="474" y="4"/>
                  </a:cubicBezTo>
                  <a:cubicBezTo>
                    <a:pt x="474" y="4"/>
                    <a:pt x="472" y="4"/>
                    <a:pt x="473" y="5"/>
                  </a:cubicBezTo>
                  <a:cubicBezTo>
                    <a:pt x="469" y="3"/>
                    <a:pt x="462" y="5"/>
                    <a:pt x="458" y="3"/>
                  </a:cubicBezTo>
                  <a:cubicBezTo>
                    <a:pt x="456" y="3"/>
                    <a:pt x="452" y="4"/>
                    <a:pt x="450" y="4"/>
                  </a:cubicBezTo>
                  <a:cubicBezTo>
                    <a:pt x="450" y="4"/>
                    <a:pt x="450" y="3"/>
                    <a:pt x="450" y="3"/>
                  </a:cubicBezTo>
                  <a:cubicBezTo>
                    <a:pt x="447" y="3"/>
                    <a:pt x="448" y="6"/>
                    <a:pt x="444" y="5"/>
                  </a:cubicBezTo>
                  <a:cubicBezTo>
                    <a:pt x="442" y="4"/>
                    <a:pt x="446" y="4"/>
                    <a:pt x="445" y="4"/>
                  </a:cubicBezTo>
                  <a:cubicBezTo>
                    <a:pt x="444" y="1"/>
                    <a:pt x="440" y="4"/>
                    <a:pt x="437" y="3"/>
                  </a:cubicBezTo>
                  <a:cubicBezTo>
                    <a:pt x="438" y="2"/>
                    <a:pt x="438" y="2"/>
                    <a:pt x="438" y="2"/>
                  </a:cubicBezTo>
                  <a:cubicBezTo>
                    <a:pt x="436" y="2"/>
                    <a:pt x="433" y="3"/>
                    <a:pt x="430" y="3"/>
                  </a:cubicBezTo>
                  <a:cubicBezTo>
                    <a:pt x="430" y="3"/>
                    <a:pt x="430" y="3"/>
                    <a:pt x="430" y="3"/>
                  </a:cubicBezTo>
                  <a:cubicBezTo>
                    <a:pt x="427" y="4"/>
                    <a:pt x="423" y="5"/>
                    <a:pt x="420" y="5"/>
                  </a:cubicBezTo>
                  <a:cubicBezTo>
                    <a:pt x="421" y="4"/>
                    <a:pt x="421" y="4"/>
                    <a:pt x="420" y="3"/>
                  </a:cubicBezTo>
                  <a:cubicBezTo>
                    <a:pt x="419" y="4"/>
                    <a:pt x="421" y="5"/>
                    <a:pt x="418" y="5"/>
                  </a:cubicBezTo>
                  <a:cubicBezTo>
                    <a:pt x="417" y="5"/>
                    <a:pt x="415" y="4"/>
                    <a:pt x="415" y="3"/>
                  </a:cubicBezTo>
                  <a:cubicBezTo>
                    <a:pt x="417" y="3"/>
                    <a:pt x="417" y="3"/>
                    <a:pt x="417" y="3"/>
                  </a:cubicBezTo>
                  <a:cubicBezTo>
                    <a:pt x="416" y="2"/>
                    <a:pt x="414" y="3"/>
                    <a:pt x="412" y="3"/>
                  </a:cubicBezTo>
                  <a:cubicBezTo>
                    <a:pt x="413" y="2"/>
                    <a:pt x="413" y="2"/>
                    <a:pt x="413" y="2"/>
                  </a:cubicBezTo>
                  <a:cubicBezTo>
                    <a:pt x="408" y="3"/>
                    <a:pt x="408" y="4"/>
                    <a:pt x="404" y="4"/>
                  </a:cubicBezTo>
                  <a:cubicBezTo>
                    <a:pt x="404" y="4"/>
                    <a:pt x="404" y="4"/>
                    <a:pt x="404" y="4"/>
                  </a:cubicBezTo>
                  <a:cubicBezTo>
                    <a:pt x="402" y="6"/>
                    <a:pt x="402" y="4"/>
                    <a:pt x="400" y="5"/>
                  </a:cubicBezTo>
                  <a:cubicBezTo>
                    <a:pt x="399" y="3"/>
                    <a:pt x="399" y="3"/>
                    <a:pt x="399" y="3"/>
                  </a:cubicBezTo>
                  <a:cubicBezTo>
                    <a:pt x="397" y="4"/>
                    <a:pt x="393" y="5"/>
                    <a:pt x="390" y="5"/>
                  </a:cubicBezTo>
                  <a:cubicBezTo>
                    <a:pt x="392" y="4"/>
                    <a:pt x="395" y="3"/>
                    <a:pt x="398" y="3"/>
                  </a:cubicBezTo>
                  <a:cubicBezTo>
                    <a:pt x="396" y="3"/>
                    <a:pt x="392" y="3"/>
                    <a:pt x="391" y="3"/>
                  </a:cubicBezTo>
                  <a:cubicBezTo>
                    <a:pt x="392" y="3"/>
                    <a:pt x="393" y="3"/>
                    <a:pt x="393" y="3"/>
                  </a:cubicBezTo>
                  <a:cubicBezTo>
                    <a:pt x="391" y="4"/>
                    <a:pt x="389" y="5"/>
                    <a:pt x="385" y="5"/>
                  </a:cubicBezTo>
                  <a:cubicBezTo>
                    <a:pt x="386" y="2"/>
                    <a:pt x="377" y="4"/>
                    <a:pt x="375" y="2"/>
                  </a:cubicBezTo>
                  <a:cubicBezTo>
                    <a:pt x="369" y="3"/>
                    <a:pt x="363" y="1"/>
                    <a:pt x="357" y="2"/>
                  </a:cubicBezTo>
                  <a:cubicBezTo>
                    <a:pt x="359" y="4"/>
                    <a:pt x="355" y="2"/>
                    <a:pt x="355" y="4"/>
                  </a:cubicBezTo>
                  <a:cubicBezTo>
                    <a:pt x="354" y="4"/>
                    <a:pt x="353" y="4"/>
                    <a:pt x="353" y="4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7" y="2"/>
                    <a:pt x="350" y="2"/>
                    <a:pt x="350" y="1"/>
                  </a:cubicBezTo>
                  <a:cubicBezTo>
                    <a:pt x="346" y="1"/>
                    <a:pt x="348" y="0"/>
                    <a:pt x="346" y="0"/>
                  </a:cubicBezTo>
                  <a:cubicBezTo>
                    <a:pt x="346" y="1"/>
                    <a:pt x="345" y="1"/>
                    <a:pt x="343" y="1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1" y="3"/>
                    <a:pt x="341" y="0"/>
                    <a:pt x="337" y="1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6" y="1"/>
                    <a:pt x="329" y="0"/>
                    <a:pt x="327" y="2"/>
                  </a:cubicBezTo>
                  <a:cubicBezTo>
                    <a:pt x="326" y="2"/>
                    <a:pt x="326" y="1"/>
                    <a:pt x="327" y="1"/>
                  </a:cubicBezTo>
                  <a:cubicBezTo>
                    <a:pt x="321" y="1"/>
                    <a:pt x="314" y="3"/>
                    <a:pt x="309" y="2"/>
                  </a:cubicBezTo>
                  <a:cubicBezTo>
                    <a:pt x="310" y="1"/>
                    <a:pt x="310" y="1"/>
                    <a:pt x="310" y="1"/>
                  </a:cubicBezTo>
                  <a:cubicBezTo>
                    <a:pt x="309" y="2"/>
                    <a:pt x="308" y="2"/>
                    <a:pt x="306" y="2"/>
                  </a:cubicBezTo>
                  <a:cubicBezTo>
                    <a:pt x="307" y="2"/>
                    <a:pt x="307" y="1"/>
                    <a:pt x="306" y="1"/>
                  </a:cubicBezTo>
                  <a:cubicBezTo>
                    <a:pt x="306" y="1"/>
                    <a:pt x="304" y="2"/>
                    <a:pt x="302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8" y="0"/>
                    <a:pt x="295" y="3"/>
                    <a:pt x="290" y="3"/>
                  </a:cubicBezTo>
                  <a:cubicBezTo>
                    <a:pt x="290" y="2"/>
                    <a:pt x="285" y="1"/>
                    <a:pt x="283" y="1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76" y="0"/>
                    <a:pt x="272" y="2"/>
                    <a:pt x="266" y="3"/>
                  </a:cubicBezTo>
                  <a:cubicBezTo>
                    <a:pt x="262" y="1"/>
                    <a:pt x="253" y="2"/>
                    <a:pt x="247" y="1"/>
                  </a:cubicBezTo>
                  <a:cubicBezTo>
                    <a:pt x="248" y="1"/>
                    <a:pt x="246" y="2"/>
                    <a:pt x="245" y="2"/>
                  </a:cubicBezTo>
                  <a:cubicBezTo>
                    <a:pt x="244" y="2"/>
                    <a:pt x="241" y="4"/>
                    <a:pt x="242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1" y="0"/>
                    <a:pt x="238" y="1"/>
                    <a:pt x="236" y="1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29" y="0"/>
                    <a:pt x="220" y="4"/>
                    <a:pt x="216" y="1"/>
                  </a:cubicBezTo>
                  <a:cubicBezTo>
                    <a:pt x="215" y="2"/>
                    <a:pt x="213" y="2"/>
                    <a:pt x="212" y="2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8" y="1"/>
                    <a:pt x="206" y="1"/>
                    <a:pt x="201" y="1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8" y="3"/>
                    <a:pt x="195" y="3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0" y="2"/>
                    <a:pt x="185" y="0"/>
                    <a:pt x="180" y="2"/>
                  </a:cubicBezTo>
                  <a:cubicBezTo>
                    <a:pt x="180" y="2"/>
                    <a:pt x="180" y="1"/>
                    <a:pt x="181" y="1"/>
                  </a:cubicBezTo>
                  <a:cubicBezTo>
                    <a:pt x="179" y="1"/>
                    <a:pt x="172" y="0"/>
                    <a:pt x="173" y="2"/>
                  </a:cubicBezTo>
                  <a:cubicBezTo>
                    <a:pt x="173" y="1"/>
                    <a:pt x="168" y="2"/>
                    <a:pt x="165" y="3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3" y="3"/>
                    <a:pt x="163" y="3"/>
                    <a:pt x="160" y="4"/>
                  </a:cubicBezTo>
                  <a:cubicBezTo>
                    <a:pt x="159" y="4"/>
                    <a:pt x="159" y="3"/>
                    <a:pt x="160" y="3"/>
                  </a:cubicBezTo>
                  <a:cubicBezTo>
                    <a:pt x="158" y="3"/>
                    <a:pt x="158" y="4"/>
                    <a:pt x="155" y="4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4" y="3"/>
                    <a:pt x="154" y="3"/>
                    <a:pt x="153" y="4"/>
                  </a:cubicBezTo>
                  <a:cubicBezTo>
                    <a:pt x="151" y="5"/>
                    <a:pt x="148" y="4"/>
                    <a:pt x="148" y="3"/>
                  </a:cubicBezTo>
                  <a:cubicBezTo>
                    <a:pt x="147" y="3"/>
                    <a:pt x="146" y="4"/>
                    <a:pt x="144" y="4"/>
                  </a:cubicBezTo>
                  <a:cubicBezTo>
                    <a:pt x="144" y="4"/>
                    <a:pt x="145" y="3"/>
                    <a:pt x="145" y="3"/>
                  </a:cubicBezTo>
                  <a:cubicBezTo>
                    <a:pt x="141" y="2"/>
                    <a:pt x="139" y="5"/>
                    <a:pt x="136" y="3"/>
                  </a:cubicBezTo>
                  <a:cubicBezTo>
                    <a:pt x="136" y="3"/>
                    <a:pt x="135" y="3"/>
                    <a:pt x="135" y="3"/>
                  </a:cubicBezTo>
                  <a:cubicBezTo>
                    <a:pt x="139" y="3"/>
                    <a:pt x="141" y="3"/>
                    <a:pt x="141" y="3"/>
                  </a:cubicBezTo>
                  <a:cubicBezTo>
                    <a:pt x="141" y="2"/>
                    <a:pt x="138" y="2"/>
                    <a:pt x="141" y="0"/>
                  </a:cubicBezTo>
                  <a:cubicBezTo>
                    <a:pt x="138" y="1"/>
                    <a:pt x="135" y="3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1" y="2"/>
                    <a:pt x="131" y="2"/>
                    <a:pt x="130" y="2"/>
                  </a:cubicBezTo>
                  <a:cubicBezTo>
                    <a:pt x="129" y="2"/>
                    <a:pt x="129" y="2"/>
                    <a:pt x="128" y="2"/>
                  </a:cubicBezTo>
                  <a:cubicBezTo>
                    <a:pt x="128" y="1"/>
                    <a:pt x="125" y="1"/>
                    <a:pt x="123" y="1"/>
                  </a:cubicBezTo>
                  <a:cubicBezTo>
                    <a:pt x="124" y="2"/>
                    <a:pt x="122" y="2"/>
                    <a:pt x="123" y="3"/>
                  </a:cubicBezTo>
                  <a:cubicBezTo>
                    <a:pt x="123" y="3"/>
                    <a:pt x="124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6" y="3"/>
                    <a:pt x="127" y="3"/>
                    <a:pt x="128" y="3"/>
                  </a:cubicBezTo>
                  <a:cubicBezTo>
                    <a:pt x="127" y="3"/>
                    <a:pt x="126" y="4"/>
                    <a:pt x="125" y="3"/>
                  </a:cubicBezTo>
                  <a:cubicBezTo>
                    <a:pt x="124" y="4"/>
                    <a:pt x="123" y="5"/>
                    <a:pt x="123" y="5"/>
                  </a:cubicBezTo>
                  <a:cubicBezTo>
                    <a:pt x="121" y="3"/>
                    <a:pt x="117" y="3"/>
                    <a:pt x="117" y="2"/>
                  </a:cubicBezTo>
                  <a:cubicBezTo>
                    <a:pt x="113" y="2"/>
                    <a:pt x="107" y="2"/>
                    <a:pt x="105" y="4"/>
                  </a:cubicBezTo>
                  <a:cubicBezTo>
                    <a:pt x="103" y="4"/>
                    <a:pt x="103" y="4"/>
                    <a:pt x="103" y="3"/>
                  </a:cubicBezTo>
                  <a:cubicBezTo>
                    <a:pt x="103" y="3"/>
                    <a:pt x="104" y="3"/>
                    <a:pt x="105" y="3"/>
                  </a:cubicBezTo>
                  <a:cubicBezTo>
                    <a:pt x="102" y="3"/>
                    <a:pt x="98" y="3"/>
                    <a:pt x="97" y="4"/>
                  </a:cubicBezTo>
                  <a:cubicBezTo>
                    <a:pt x="94" y="4"/>
                    <a:pt x="99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87" y="1"/>
                    <a:pt x="82" y="7"/>
                    <a:pt x="73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64" y="3"/>
                    <a:pt x="53" y="5"/>
                    <a:pt x="43" y="3"/>
                  </a:cubicBezTo>
                  <a:cubicBezTo>
                    <a:pt x="40" y="3"/>
                    <a:pt x="40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0" y="6"/>
                    <a:pt x="27" y="2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17" y="5"/>
                    <a:pt x="17" y="4"/>
                  </a:cubicBezTo>
                  <a:cubicBezTo>
                    <a:pt x="17" y="4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4"/>
                    <a:pt x="11" y="2"/>
                    <a:pt x="6" y="2"/>
                  </a:cubicBezTo>
                  <a:cubicBezTo>
                    <a:pt x="4" y="2"/>
                    <a:pt x="0" y="4"/>
                    <a:pt x="1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4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8" y="11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2" y="11"/>
                    <a:pt x="14" y="11"/>
                  </a:cubicBezTo>
                  <a:cubicBezTo>
                    <a:pt x="16" y="11"/>
                    <a:pt x="13" y="10"/>
                    <a:pt x="15" y="9"/>
                  </a:cubicBezTo>
                  <a:cubicBezTo>
                    <a:pt x="17" y="10"/>
                    <a:pt x="16" y="11"/>
                    <a:pt x="18" y="10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9" y="10"/>
                    <a:pt x="21" y="11"/>
                    <a:pt x="22" y="10"/>
                  </a:cubicBezTo>
                  <a:cubicBezTo>
                    <a:pt x="24" y="11"/>
                    <a:pt x="27" y="10"/>
                    <a:pt x="27" y="11"/>
                  </a:cubicBezTo>
                  <a:cubicBezTo>
                    <a:pt x="28" y="11"/>
                    <a:pt x="30" y="10"/>
                    <a:pt x="31" y="10"/>
                  </a:cubicBezTo>
                  <a:cubicBezTo>
                    <a:pt x="29" y="12"/>
                    <a:pt x="37" y="10"/>
                    <a:pt x="36" y="12"/>
                  </a:cubicBezTo>
                  <a:cubicBezTo>
                    <a:pt x="38" y="10"/>
                    <a:pt x="43" y="11"/>
                    <a:pt x="46" y="10"/>
                  </a:cubicBezTo>
                  <a:cubicBezTo>
                    <a:pt x="46" y="10"/>
                    <a:pt x="46" y="11"/>
                    <a:pt x="45" y="11"/>
                  </a:cubicBezTo>
                  <a:cubicBezTo>
                    <a:pt x="47" y="11"/>
                    <a:pt x="48" y="11"/>
                    <a:pt x="49" y="12"/>
                  </a:cubicBezTo>
                  <a:cubicBezTo>
                    <a:pt x="49" y="10"/>
                    <a:pt x="52" y="10"/>
                    <a:pt x="54" y="9"/>
                  </a:cubicBezTo>
                  <a:cubicBezTo>
                    <a:pt x="56" y="10"/>
                    <a:pt x="53" y="11"/>
                    <a:pt x="53" y="12"/>
                  </a:cubicBezTo>
                  <a:cubicBezTo>
                    <a:pt x="53" y="11"/>
                    <a:pt x="57" y="11"/>
                    <a:pt x="57" y="10"/>
                  </a:cubicBezTo>
                  <a:cubicBezTo>
                    <a:pt x="58" y="11"/>
                    <a:pt x="58" y="10"/>
                    <a:pt x="59" y="12"/>
                  </a:cubicBezTo>
                  <a:cubicBezTo>
                    <a:pt x="59" y="10"/>
                    <a:pt x="61" y="11"/>
                    <a:pt x="62" y="10"/>
                  </a:cubicBezTo>
                  <a:cubicBezTo>
                    <a:pt x="65" y="11"/>
                    <a:pt x="63" y="12"/>
                    <a:pt x="66" y="11"/>
                  </a:cubicBezTo>
                  <a:cubicBezTo>
                    <a:pt x="67" y="12"/>
                    <a:pt x="65" y="13"/>
                    <a:pt x="65" y="13"/>
                  </a:cubicBezTo>
                  <a:close/>
                  <a:moveTo>
                    <a:pt x="133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1" y="9"/>
                  </a:cubicBezTo>
                  <a:cubicBezTo>
                    <a:pt x="132" y="9"/>
                    <a:pt x="132" y="9"/>
                    <a:pt x="133" y="9"/>
                  </a:cubicBezTo>
                  <a:close/>
                  <a:moveTo>
                    <a:pt x="138" y="9"/>
                  </a:moveTo>
                  <a:cubicBezTo>
                    <a:pt x="138" y="9"/>
                    <a:pt x="137" y="9"/>
                    <a:pt x="136" y="9"/>
                  </a:cubicBezTo>
                  <a:cubicBezTo>
                    <a:pt x="136" y="9"/>
                    <a:pt x="136" y="8"/>
                    <a:pt x="136" y="8"/>
                  </a:cubicBezTo>
                  <a:cubicBezTo>
                    <a:pt x="136" y="9"/>
                    <a:pt x="137" y="9"/>
                    <a:pt x="138" y="9"/>
                  </a:cubicBezTo>
                  <a:close/>
                  <a:moveTo>
                    <a:pt x="126" y="1"/>
                  </a:moveTo>
                  <a:cubicBezTo>
                    <a:pt x="127" y="1"/>
                    <a:pt x="127" y="1"/>
                    <a:pt x="128" y="2"/>
                  </a:cubicBezTo>
                  <a:cubicBezTo>
                    <a:pt x="127" y="2"/>
                    <a:pt x="127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1"/>
                  </a:cubicBez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190" name="Text Box 20">
            <a:extLst>
              <a:ext uri="{FF2B5EF4-FFF2-40B4-BE49-F238E27FC236}">
                <a16:creationId xmlns:a16="http://schemas.microsoft.com/office/drawing/2014/main" id="{3F5F0850-BC81-4328-BE73-0EA9E4DA7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396" y="180634"/>
            <a:ext cx="2597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导数的物理意义</a:t>
            </a:r>
          </a:p>
        </p:txBody>
      </p: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72BFF2A4-69B0-43AD-9A28-ADBA1432B26C}"/>
              </a:ext>
            </a:extLst>
          </p:cNvPr>
          <p:cNvGrpSpPr/>
          <p:nvPr/>
        </p:nvGrpSpPr>
        <p:grpSpPr>
          <a:xfrm>
            <a:off x="387098" y="96232"/>
            <a:ext cx="829507" cy="748480"/>
            <a:chOff x="7764463" y="536575"/>
            <a:chExt cx="1300163" cy="1173163"/>
          </a:xfrm>
          <a:solidFill>
            <a:srgbClr val="44546A"/>
          </a:solidFill>
        </p:grpSpPr>
        <p:sp>
          <p:nvSpPr>
            <p:cNvPr id="192" name="Freeform 140">
              <a:extLst>
                <a:ext uri="{FF2B5EF4-FFF2-40B4-BE49-F238E27FC236}">
                  <a16:creationId xmlns:a16="http://schemas.microsoft.com/office/drawing/2014/main" id="{38DCA982-E29A-41A4-A8BD-7172735FC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141">
              <a:extLst>
                <a:ext uri="{FF2B5EF4-FFF2-40B4-BE49-F238E27FC236}">
                  <a16:creationId xmlns:a16="http://schemas.microsoft.com/office/drawing/2014/main" id="{5E567CF9-AED3-4D32-AEB5-BF894A81B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142">
              <a:extLst>
                <a:ext uri="{FF2B5EF4-FFF2-40B4-BE49-F238E27FC236}">
                  <a16:creationId xmlns:a16="http://schemas.microsoft.com/office/drawing/2014/main" id="{EEDC1D25-022B-4369-AAB5-925843E1A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143">
              <a:extLst>
                <a:ext uri="{FF2B5EF4-FFF2-40B4-BE49-F238E27FC236}">
                  <a16:creationId xmlns:a16="http://schemas.microsoft.com/office/drawing/2014/main" id="{45540EA0-FDF7-4977-A7F3-E32531856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144">
              <a:extLst>
                <a:ext uri="{FF2B5EF4-FFF2-40B4-BE49-F238E27FC236}">
                  <a16:creationId xmlns:a16="http://schemas.microsoft.com/office/drawing/2014/main" id="{0D4CE579-42A9-44F7-8244-63C392EB6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145">
              <a:extLst>
                <a:ext uri="{FF2B5EF4-FFF2-40B4-BE49-F238E27FC236}">
                  <a16:creationId xmlns:a16="http://schemas.microsoft.com/office/drawing/2014/main" id="{77615C6A-6C2E-4343-BB68-DEE44E2DD0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146">
              <a:extLst>
                <a:ext uri="{FF2B5EF4-FFF2-40B4-BE49-F238E27FC236}">
                  <a16:creationId xmlns:a16="http://schemas.microsoft.com/office/drawing/2014/main" id="{C53F5CFA-703C-4FBF-8204-7F6E8B7CAC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147">
              <a:extLst>
                <a:ext uri="{FF2B5EF4-FFF2-40B4-BE49-F238E27FC236}">
                  <a16:creationId xmlns:a16="http://schemas.microsoft.com/office/drawing/2014/main" id="{F3F90C64-376A-4053-9CCE-D1DD06F38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148">
              <a:extLst>
                <a:ext uri="{FF2B5EF4-FFF2-40B4-BE49-F238E27FC236}">
                  <a16:creationId xmlns:a16="http://schemas.microsoft.com/office/drawing/2014/main" id="{8093B536-FB8E-46F3-8E76-7E37ED398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01" name="组合 200">
            <a:extLst>
              <a:ext uri="{FF2B5EF4-FFF2-40B4-BE49-F238E27FC236}">
                <a16:creationId xmlns:a16="http://schemas.microsoft.com/office/drawing/2014/main" id="{7C6CB219-1491-4B8D-A858-F19F8306D8D9}"/>
              </a:ext>
            </a:extLst>
          </p:cNvPr>
          <p:cNvGrpSpPr/>
          <p:nvPr/>
        </p:nvGrpSpPr>
        <p:grpSpPr>
          <a:xfrm>
            <a:off x="846069" y="730421"/>
            <a:ext cx="4500000" cy="44639"/>
            <a:chOff x="617922" y="1097616"/>
            <a:chExt cx="4464719" cy="140996"/>
          </a:xfrm>
          <a:solidFill>
            <a:schemeClr val="bg1"/>
          </a:solidFill>
        </p:grpSpPr>
        <p:sp>
          <p:nvSpPr>
            <p:cNvPr id="202" name="Freeform 334">
              <a:extLst>
                <a:ext uri="{FF2B5EF4-FFF2-40B4-BE49-F238E27FC236}">
                  <a16:creationId xmlns:a16="http://schemas.microsoft.com/office/drawing/2014/main" id="{FCAEDF01-6468-4524-9C2D-FF319EAEA26B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 flipH="1">
              <a:off x="617922" y="1097616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2"/>
                </a:solidFill>
              </a:endParaRPr>
            </a:p>
          </p:txBody>
        </p:sp>
        <p:sp>
          <p:nvSpPr>
            <p:cNvPr id="203" name="Freeform 334">
              <a:extLst>
                <a:ext uri="{FF2B5EF4-FFF2-40B4-BE49-F238E27FC236}">
                  <a16:creationId xmlns:a16="http://schemas.microsoft.com/office/drawing/2014/main" id="{2FC569FB-CE80-4505-ABD7-3271AB22BCA4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2796632" y="1097617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schemeClr val="tx2"/>
                </a:solidFill>
              </a:endParaRPr>
            </a:p>
          </p:txBody>
        </p:sp>
      </p:grpSp>
      <p:sp>
        <p:nvSpPr>
          <p:cNvPr id="204" name="矩形 203">
            <a:extLst>
              <a:ext uri="{FF2B5EF4-FFF2-40B4-BE49-F238E27FC236}">
                <a16:creationId xmlns:a16="http://schemas.microsoft.com/office/drawing/2014/main" id="{8682825B-9050-4C8C-AC3F-D16080814CC3}"/>
              </a:ext>
            </a:extLst>
          </p:cNvPr>
          <p:cNvSpPr/>
          <p:nvPr/>
        </p:nvSpPr>
        <p:spPr>
          <a:xfrm>
            <a:off x="1390987" y="209179"/>
            <a:ext cx="396000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三</a:t>
            </a:r>
          </a:p>
        </p:txBody>
      </p:sp>
      <p:sp>
        <p:nvSpPr>
          <p:cNvPr id="205" name="Rectangle 1029">
            <a:extLst>
              <a:ext uri="{FF2B5EF4-FFF2-40B4-BE49-F238E27FC236}">
                <a16:creationId xmlns:a16="http://schemas.microsoft.com/office/drawing/2014/main" id="{38BA27EF-F752-42AC-90D3-14266D731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742" y="959595"/>
            <a:ext cx="6989294" cy="62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对于不同的物理量有着不同的物理意义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</a:p>
        </p:txBody>
      </p:sp>
      <p:sp>
        <p:nvSpPr>
          <p:cNvPr id="206" name="Rectangle 1033">
            <a:extLst>
              <a:ext uri="{FF2B5EF4-FFF2-40B4-BE49-F238E27FC236}">
                <a16:creationId xmlns:a16="http://schemas.microsoft.com/office/drawing/2014/main" id="{E5461C4C-F9B7-4DAE-9471-D657B41A2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16" y="1594854"/>
            <a:ext cx="10963078" cy="65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例如变速直线运动路程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的导数就是速度，即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=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).</a:t>
            </a:r>
          </a:p>
        </p:txBody>
      </p:sp>
      <p:sp>
        <p:nvSpPr>
          <p:cNvPr id="208" name="Rectangle 1035">
            <a:extLst>
              <a:ext uri="{FF2B5EF4-FFF2-40B4-BE49-F238E27FC236}">
                <a16:creationId xmlns:a16="http://schemas.microsoft.com/office/drawing/2014/main" id="{1991D6E0-A3D8-433D-A1D7-83EBF3783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41" y="2300750"/>
            <a:ext cx="10948714" cy="65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例如变速直线运动速度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的导数就是加速度，即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=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).</a:t>
            </a:r>
            <a:endParaRPr kumimoji="1"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" name="Rectangle 1035">
            <a:extLst>
              <a:ext uri="{FF2B5EF4-FFF2-40B4-BE49-F238E27FC236}">
                <a16:creationId xmlns:a16="http://schemas.microsoft.com/office/drawing/2014/main" id="{0811DD06-E90E-4AF1-8677-63104690D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41" y="2992130"/>
            <a:ext cx="10948714" cy="65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例如电量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Q(t)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的导数就是电流，即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= </a:t>
            </a:r>
            <a:r>
              <a:rPr kumimoji="1" lang="en-US" altLang="zh-CN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).</a:t>
            </a:r>
            <a:endParaRPr kumimoji="1"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" name="Rectangle 1035">
            <a:extLst>
              <a:ext uri="{FF2B5EF4-FFF2-40B4-BE49-F238E27FC236}">
                <a16:creationId xmlns:a16="http://schemas.microsoft.com/office/drawing/2014/main" id="{0ECF03E7-2D99-4387-BE57-ABE4C14F4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41" y="3677190"/>
            <a:ext cx="10948714" cy="65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例如收益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的导数就是边际收益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kumimoji="1"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" name="Rectangle 1035">
            <a:extLst>
              <a:ext uri="{FF2B5EF4-FFF2-40B4-BE49-F238E27FC236}">
                <a16:creationId xmlns:a16="http://schemas.microsoft.com/office/drawing/2014/main" id="{F21A646D-D8AB-413C-84FD-EA549D0B9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41" y="4383913"/>
            <a:ext cx="10948714" cy="65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……</a:t>
            </a:r>
            <a:endParaRPr kumimoji="1"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496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utoUpdateAnimBg="0"/>
      <p:bldP spid="206" grpId="0" autoUpdateAnimBg="0"/>
      <p:bldP spid="208" grpId="0" autoUpdateAnimBg="0"/>
      <p:bldP spid="30" grpId="0" autoUpdateAnimBg="0"/>
      <p:bldP spid="31" grpId="0" autoUpdateAnimBg="0"/>
      <p:bldP spid="3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>
            <a:extLst>
              <a:ext uri="{FF2B5EF4-FFF2-40B4-BE49-F238E27FC236}">
                <a16:creationId xmlns:a16="http://schemas.microsoft.com/office/drawing/2014/main" id="{6AD46474-0518-4423-9F92-6E5D6C05F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396" y="180634"/>
            <a:ext cx="2597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导函数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8A2FEB4-FE7A-43AE-97F0-108845564A89}"/>
              </a:ext>
            </a:extLst>
          </p:cNvPr>
          <p:cNvGrpSpPr/>
          <p:nvPr/>
        </p:nvGrpSpPr>
        <p:grpSpPr>
          <a:xfrm>
            <a:off x="387098" y="96232"/>
            <a:ext cx="829507" cy="748480"/>
            <a:chOff x="7764463" y="536575"/>
            <a:chExt cx="1300163" cy="1173163"/>
          </a:xfrm>
          <a:solidFill>
            <a:srgbClr val="44546A"/>
          </a:solidFill>
        </p:grpSpPr>
        <p:sp>
          <p:nvSpPr>
            <p:cNvPr id="4" name="Freeform 140">
              <a:extLst>
                <a:ext uri="{FF2B5EF4-FFF2-40B4-BE49-F238E27FC236}">
                  <a16:creationId xmlns:a16="http://schemas.microsoft.com/office/drawing/2014/main" id="{6881A958-9226-432E-9DAA-B93A207A6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" name="Freeform 141">
              <a:extLst>
                <a:ext uri="{FF2B5EF4-FFF2-40B4-BE49-F238E27FC236}">
                  <a16:creationId xmlns:a16="http://schemas.microsoft.com/office/drawing/2014/main" id="{2548FBA8-B52E-44E2-985C-B945137C35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" name="Freeform 142">
              <a:extLst>
                <a:ext uri="{FF2B5EF4-FFF2-40B4-BE49-F238E27FC236}">
                  <a16:creationId xmlns:a16="http://schemas.microsoft.com/office/drawing/2014/main" id="{A87D9E27-CA24-434C-B70D-A886B71A1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" name="Freeform 143">
              <a:extLst>
                <a:ext uri="{FF2B5EF4-FFF2-40B4-BE49-F238E27FC236}">
                  <a16:creationId xmlns:a16="http://schemas.microsoft.com/office/drawing/2014/main" id="{591F0061-6142-459C-85DC-45CC144EC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" name="Freeform 144">
              <a:extLst>
                <a:ext uri="{FF2B5EF4-FFF2-40B4-BE49-F238E27FC236}">
                  <a16:creationId xmlns:a16="http://schemas.microsoft.com/office/drawing/2014/main" id="{029DA91F-30A9-4F43-A318-8BA50C949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45">
              <a:extLst>
                <a:ext uri="{FF2B5EF4-FFF2-40B4-BE49-F238E27FC236}">
                  <a16:creationId xmlns:a16="http://schemas.microsoft.com/office/drawing/2014/main" id="{91EFF359-9B30-4235-96E6-86F97CFB9E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46">
              <a:extLst>
                <a:ext uri="{FF2B5EF4-FFF2-40B4-BE49-F238E27FC236}">
                  <a16:creationId xmlns:a16="http://schemas.microsoft.com/office/drawing/2014/main" id="{1E04AC54-2C5E-4D35-A346-F529250EC7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47">
              <a:extLst>
                <a:ext uri="{FF2B5EF4-FFF2-40B4-BE49-F238E27FC236}">
                  <a16:creationId xmlns:a16="http://schemas.microsoft.com/office/drawing/2014/main" id="{980D79B4-169B-4907-9C4D-CDA4540ED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48">
              <a:extLst>
                <a:ext uri="{FF2B5EF4-FFF2-40B4-BE49-F238E27FC236}">
                  <a16:creationId xmlns:a16="http://schemas.microsoft.com/office/drawing/2014/main" id="{B04ED181-CA98-4585-8C17-39F412A72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7321B4D-7176-4AF3-89CA-64F769366FC5}"/>
              </a:ext>
            </a:extLst>
          </p:cNvPr>
          <p:cNvGrpSpPr/>
          <p:nvPr/>
        </p:nvGrpSpPr>
        <p:grpSpPr>
          <a:xfrm>
            <a:off x="846069" y="730421"/>
            <a:ext cx="4500000" cy="44639"/>
            <a:chOff x="617922" y="1097616"/>
            <a:chExt cx="4464719" cy="140996"/>
          </a:xfrm>
          <a:solidFill>
            <a:schemeClr val="bg1"/>
          </a:solidFill>
        </p:grpSpPr>
        <p:sp>
          <p:nvSpPr>
            <p:cNvPr id="14" name="Freeform 334">
              <a:extLst>
                <a:ext uri="{FF2B5EF4-FFF2-40B4-BE49-F238E27FC236}">
                  <a16:creationId xmlns:a16="http://schemas.microsoft.com/office/drawing/2014/main" id="{B6C42B7A-5FC1-4067-B6D7-C66E15E4AB62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 flipH="1">
              <a:off x="617922" y="1097616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2"/>
                </a:solidFill>
              </a:endParaRPr>
            </a:p>
          </p:txBody>
        </p:sp>
        <p:sp>
          <p:nvSpPr>
            <p:cNvPr id="15" name="Freeform 334">
              <a:extLst>
                <a:ext uri="{FF2B5EF4-FFF2-40B4-BE49-F238E27FC236}">
                  <a16:creationId xmlns:a16="http://schemas.microsoft.com/office/drawing/2014/main" id="{5BB1D3B3-DF46-45B9-A234-D4C368E1543E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2796632" y="1097617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B3D54E1C-422A-4AA5-82CC-E60BE51284C0}"/>
              </a:ext>
            </a:extLst>
          </p:cNvPr>
          <p:cNvSpPr/>
          <p:nvPr/>
        </p:nvSpPr>
        <p:spPr>
          <a:xfrm>
            <a:off x="1390987" y="209179"/>
            <a:ext cx="396000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四</a:t>
            </a:r>
          </a:p>
        </p:txBody>
      </p:sp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F67917EE-5B18-4C24-91F6-58525D978F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029822"/>
              </p:ext>
            </p:extLst>
          </p:nvPr>
        </p:nvGraphicFramePr>
        <p:xfrm>
          <a:off x="1505891" y="982373"/>
          <a:ext cx="7189787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公式" r:id="rId3" imgW="7188200" imgH="1930400" progId="Equation.3">
                  <p:embed/>
                </p:oleObj>
              </mc:Choice>
              <mc:Fallback>
                <p:oleObj name="公式" r:id="rId3" imgW="7188200" imgH="1930400" progId="Equation.3">
                  <p:embed/>
                  <p:pic>
                    <p:nvPicPr>
                      <p:cNvPr id="11267" name="Object 2">
                        <a:extLst>
                          <a:ext uri="{FF2B5EF4-FFF2-40B4-BE49-F238E27FC236}">
                            <a16:creationId xmlns:a16="http://schemas.microsoft.com/office/drawing/2014/main" id="{556EA73E-CF74-4B79-A38A-2F6711F390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891" y="982373"/>
                        <a:ext cx="7189787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B5852370-2793-4A9B-9756-B82C2C1BC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699963"/>
              </p:ext>
            </p:extLst>
          </p:nvPr>
        </p:nvGraphicFramePr>
        <p:xfrm>
          <a:off x="1685278" y="3109623"/>
          <a:ext cx="4330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公式" r:id="rId5" imgW="4330700" imgH="838200" progId="Equation.3">
                  <p:embed/>
                </p:oleObj>
              </mc:Choice>
              <mc:Fallback>
                <p:oleObj name="公式" r:id="rId5" imgW="4330700" imgH="838200" progId="Equation.3">
                  <p:embed/>
                  <p:pic>
                    <p:nvPicPr>
                      <p:cNvPr id="54275" name="Object 3">
                        <a:extLst>
                          <a:ext uri="{FF2B5EF4-FFF2-40B4-BE49-F238E27FC236}">
                            <a16:creationId xmlns:a16="http://schemas.microsoft.com/office/drawing/2014/main" id="{A45A491C-F199-4839-851D-70ECE65595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278" y="3109623"/>
                        <a:ext cx="4330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8BFE953B-908E-47DC-BB59-7528A6C7B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930486"/>
              </p:ext>
            </p:extLst>
          </p:nvPr>
        </p:nvGraphicFramePr>
        <p:xfrm>
          <a:off x="1704328" y="4170073"/>
          <a:ext cx="471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公式" r:id="rId7" imgW="4711700" imgH="838200" progId="Equation.3">
                  <p:embed/>
                </p:oleObj>
              </mc:Choice>
              <mc:Fallback>
                <p:oleObj name="公式" r:id="rId7" imgW="4711700" imgH="838200" progId="Equation.3">
                  <p:embed/>
                  <p:pic>
                    <p:nvPicPr>
                      <p:cNvPr id="54276" name="Object 4">
                        <a:extLst>
                          <a:ext uri="{FF2B5EF4-FFF2-40B4-BE49-F238E27FC236}">
                            <a16:creationId xmlns:a16="http://schemas.microsoft.com/office/drawing/2014/main" id="{CC0B8E93-C134-45D6-AEB9-C221B2BB8B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328" y="4170073"/>
                        <a:ext cx="471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5">
            <a:extLst>
              <a:ext uri="{FF2B5EF4-FFF2-40B4-BE49-F238E27FC236}">
                <a16:creationId xmlns:a16="http://schemas.microsoft.com/office/drawing/2014/main" id="{1CEFD13B-BD78-4A73-BDB8-5A6C2CAC4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878" y="5395623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注意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kumimoji="1" lang="en-US" altLang="zh-C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389A3D26-15F3-4CC3-8EB6-0404C95B8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740943"/>
              </p:ext>
            </p:extLst>
          </p:nvPr>
        </p:nvGraphicFramePr>
        <p:xfrm>
          <a:off x="2828278" y="5324186"/>
          <a:ext cx="28956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Equation" r:id="rId9" imgW="1231366" imgH="304668" progId="Equation.DSMT4">
                  <p:embed/>
                </p:oleObj>
              </mc:Choice>
              <mc:Fallback>
                <p:oleObj name="Equation" r:id="rId9" imgW="1231366" imgH="304668" progId="Equation.DSMT4">
                  <p:embed/>
                  <p:pic>
                    <p:nvPicPr>
                      <p:cNvPr id="54278" name="Object 6">
                        <a:extLst>
                          <a:ext uri="{FF2B5EF4-FFF2-40B4-BE49-F238E27FC236}">
                            <a16:creationId xmlns:a16="http://schemas.microsoft.com/office/drawing/2014/main" id="{13A0FCF1-86F9-4B9A-9F88-BEFE0A354F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278" y="5324186"/>
                        <a:ext cx="28956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54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DE00161-74CC-4672-A4C2-4DFEFEACA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88" y="406153"/>
            <a:ext cx="7848600" cy="57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kumimoji="1"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  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求函数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在任意点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处的导数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F192A12-D738-45F4-AD2C-346EB0C7B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551" y="1140780"/>
            <a:ext cx="541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kumimoji="1" lang="zh-CN" altLang="en-US" sz="2800" b="1" i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EC1C463-4B3F-404B-90BC-4DC8477D7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238" y="1739301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+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=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+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AC8795B-8797-41EE-8656-71660D253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491" y="1739300"/>
            <a:ext cx="2662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(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graphicFrame>
        <p:nvGraphicFramePr>
          <p:cNvPr id="6" name="Object 12">
            <a:extLst>
              <a:ext uri="{FF2B5EF4-FFF2-40B4-BE49-F238E27FC236}">
                <a16:creationId xmlns:a16="http://schemas.microsoft.com/office/drawing/2014/main" id="{D45DF7AF-7ABB-4B1A-B2B1-2A2A7233C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435034"/>
              </p:ext>
            </p:extLst>
          </p:nvPr>
        </p:nvGraphicFramePr>
        <p:xfrm>
          <a:off x="3747779" y="2370150"/>
          <a:ext cx="41370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2" name="Equation" r:id="rId3" imgW="1930320" imgH="419040" progId="Equation.DSMT4">
                  <p:embed/>
                </p:oleObj>
              </mc:Choice>
              <mc:Fallback>
                <p:oleObj name="Equation" r:id="rId3" imgW="1930320" imgH="419040" progId="Equation.DSMT4">
                  <p:embed/>
                  <p:pic>
                    <p:nvPicPr>
                      <p:cNvPr id="13324" name="Object 12">
                        <a:extLst>
                          <a:ext uri="{FF2B5EF4-FFF2-40B4-BE49-F238E27FC236}">
                            <a16:creationId xmlns:a16="http://schemas.microsoft.com/office/drawing/2014/main" id="{6E0B3197-6A95-419F-A0A3-C3EDE161D1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779" y="2370150"/>
                        <a:ext cx="4137025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4">
            <a:extLst>
              <a:ext uri="{FF2B5EF4-FFF2-40B4-BE49-F238E27FC236}">
                <a16:creationId xmlns:a16="http://schemas.microsoft.com/office/drawing/2014/main" id="{B1BDDBDC-5D06-4D1A-850D-BD5AFED57F0E}"/>
              </a:ext>
            </a:extLst>
          </p:cNvPr>
          <p:cNvGrpSpPr>
            <a:grpSpLocks/>
          </p:cNvGrpSpPr>
          <p:nvPr/>
        </p:nvGrpSpPr>
        <p:grpSpPr bwMode="auto">
          <a:xfrm>
            <a:off x="1215717" y="2428997"/>
            <a:ext cx="2508250" cy="762000"/>
            <a:chOff x="904" y="1872"/>
            <a:chExt cx="1580" cy="480"/>
          </a:xfrm>
        </p:grpSpPr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A5E4337F-2D8E-4B11-994D-AC3BD9A0B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1920"/>
              <a:ext cx="15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第二步求   ：</a:t>
              </a:r>
            </a:p>
          </p:txBody>
        </p:sp>
        <p:graphicFrame>
          <p:nvGraphicFramePr>
            <p:cNvPr id="9" name="Object 16">
              <a:extLst>
                <a:ext uri="{FF2B5EF4-FFF2-40B4-BE49-F238E27FC236}">
                  <a16:creationId xmlns:a16="http://schemas.microsoft.com/office/drawing/2014/main" id="{8C85855E-0525-4017-BAA6-900F6D7F3E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98" y="1872"/>
            <a:ext cx="31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3" name="Equation" r:id="rId5" imgW="253800" imgH="393480" progId="Equation.3">
                    <p:embed/>
                  </p:oleObj>
                </mc:Choice>
                <mc:Fallback>
                  <p:oleObj name="Equation" r:id="rId5" imgW="253800" imgH="393480" progId="Equation.3">
                    <p:embed/>
                    <p:pic>
                      <p:nvPicPr>
                        <p:cNvPr id="13328" name="Object 16">
                          <a:extLst>
                            <a:ext uri="{FF2B5EF4-FFF2-40B4-BE49-F238E27FC236}">
                              <a16:creationId xmlns:a16="http://schemas.microsoft.com/office/drawing/2014/main" id="{18C8618C-D59F-4015-8547-482F32865C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8" y="1872"/>
                          <a:ext cx="310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21">
            <a:extLst>
              <a:ext uri="{FF2B5EF4-FFF2-40B4-BE49-F238E27FC236}">
                <a16:creationId xmlns:a16="http://schemas.microsoft.com/office/drawing/2014/main" id="{66613EAA-7DAA-4066-9304-E10A18817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297" y="1140781"/>
            <a:ext cx="2524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第一步求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730F50A-45D4-4751-84B1-ACA5905DC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038" y="3523452"/>
            <a:ext cx="2684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第三步取极限：</a:t>
            </a:r>
          </a:p>
        </p:txBody>
      </p:sp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9853A8E0-0304-485B-8713-0847EB56A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310101"/>
              </p:ext>
            </p:extLst>
          </p:nvPr>
        </p:nvGraphicFramePr>
        <p:xfrm>
          <a:off x="3856501" y="3315224"/>
          <a:ext cx="457358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Equation" r:id="rId7" imgW="1993680" imgH="393480" progId="Equation.3">
                  <p:embed/>
                </p:oleObj>
              </mc:Choice>
              <mc:Fallback>
                <p:oleObj name="Equation" r:id="rId7" imgW="1993680" imgH="393480" progId="Equation.3">
                  <p:embed/>
                  <p:pic>
                    <p:nvPicPr>
                      <p:cNvPr id="14341" name="Object 5">
                        <a:extLst>
                          <a:ext uri="{FF2B5EF4-FFF2-40B4-BE49-F238E27FC236}">
                            <a16:creationId xmlns:a16="http://schemas.microsoft.com/office/drawing/2014/main" id="{A29437BE-A524-4C12-8B71-D6942EDE79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501" y="3315224"/>
                        <a:ext cx="4573587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>
            <a:extLst>
              <a:ext uri="{FF2B5EF4-FFF2-40B4-BE49-F238E27FC236}">
                <a16:creationId xmlns:a16="http://schemas.microsoft.com/office/drawing/2014/main" id="{288E21DF-3B37-4A15-AA0D-1B803C537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585" y="4341607"/>
            <a:ext cx="54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即</a:t>
            </a:r>
          </a:p>
        </p:txBody>
      </p:sp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82A8D09B-5BB5-4226-A1A7-AC1011E29E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515198"/>
              </p:ext>
            </p:extLst>
          </p:nvPr>
        </p:nvGraphicFramePr>
        <p:xfrm>
          <a:off x="4726804" y="4377492"/>
          <a:ext cx="16668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" name="Equation" r:id="rId9" imgW="711000" imgH="228600" progId="Equation.DSMT4">
                  <p:embed/>
                </p:oleObj>
              </mc:Choice>
              <mc:Fallback>
                <p:oleObj name="Equation" r:id="rId9" imgW="711000" imgH="228600" progId="Equation.DSMT4">
                  <p:embed/>
                  <p:pic>
                    <p:nvPicPr>
                      <p:cNvPr id="14346" name="Object 10">
                        <a:extLst>
                          <a:ext uri="{FF2B5EF4-FFF2-40B4-BE49-F238E27FC236}">
                            <a16:creationId xmlns:a16="http://schemas.microsoft.com/office/drawing/2014/main" id="{7926BE7C-BADA-4731-B259-5B9B113912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804" y="4377492"/>
                        <a:ext cx="16668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>
            <a:extLst>
              <a:ext uri="{FF2B5EF4-FFF2-40B4-BE49-F238E27FC236}">
                <a16:creationId xmlns:a16="http://schemas.microsoft.com/office/drawing/2014/main" id="{CB82E298-977C-4656-8348-F005CA41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90" y="4814562"/>
            <a:ext cx="10432756" cy="6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求具体某一点，如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1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处导数，只要将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1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代入即得</a:t>
            </a:r>
          </a:p>
        </p:txBody>
      </p:sp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82BF7D83-D441-463F-9BD1-94821D66DB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715935"/>
              </p:ext>
            </p:extLst>
          </p:nvPr>
        </p:nvGraphicFramePr>
        <p:xfrm>
          <a:off x="4398963" y="5611813"/>
          <a:ext cx="21129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Equation" r:id="rId11" imgW="901440" imgH="241200" progId="Equation.DSMT4">
                  <p:embed/>
                </p:oleObj>
              </mc:Choice>
              <mc:Fallback>
                <p:oleObj name="Equation" r:id="rId11" imgW="901440" imgH="241200" progId="Equation.DSMT4">
                  <p:embed/>
                  <p:pic>
                    <p:nvPicPr>
                      <p:cNvPr id="14349" name="Object 13">
                        <a:extLst>
                          <a:ext uri="{FF2B5EF4-FFF2-40B4-BE49-F238E27FC236}">
                            <a16:creationId xmlns:a16="http://schemas.microsoft.com/office/drawing/2014/main" id="{F85F0C3E-B748-43D9-8941-EC1DB58D07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5611813"/>
                        <a:ext cx="211296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6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11" grpId="0" autoUpdateAnimBg="0"/>
      <p:bldP spid="12" grpId="0"/>
      <p:bldP spid="14" grpId="0" autoUpdateAnimBg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>
            <a:extLst>
              <a:ext uri="{FF2B5EF4-FFF2-40B4-BE49-F238E27FC236}">
                <a16:creationId xmlns:a16="http://schemas.microsoft.com/office/drawing/2014/main" id="{DB43FBB2-DFBD-448E-A5E3-1B2B3E13C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633" y="410361"/>
            <a:ext cx="7677150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类似可得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i="1" baseline="300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为整数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的导函数，</a:t>
            </a:r>
          </a:p>
        </p:txBody>
      </p:sp>
      <p:sp>
        <p:nvSpPr>
          <p:cNvPr id="3" name="Rectangle 1027">
            <a:extLst>
              <a:ext uri="{FF2B5EF4-FFF2-40B4-BE49-F238E27FC236}">
                <a16:creationId xmlns:a16="http://schemas.microsoft.com/office/drawing/2014/main" id="{A5A3ADBF-8AE8-4B0C-A24A-F8921F1E6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633" y="1857671"/>
            <a:ext cx="6297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当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为任意实数 </a:t>
            </a:r>
            <a:r>
              <a:rPr kumimoji="1" lang="zh-CN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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时，上式仍成立，即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F3F8118D-5763-4B51-B931-089C40689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677" y="1120766"/>
            <a:ext cx="2017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i="1" baseline="30000" dirty="0" err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kumimoji="1" lang="en-US" altLang="zh-CN" sz="28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nx</a:t>
            </a:r>
            <a:r>
              <a:rPr kumimoji="1" lang="en-US" altLang="zh-CN" sz="2800" b="1" i="1" baseline="30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kumimoji="1" lang="en-US" altLang="zh-CN" sz="2800" b="1" baseline="3000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kumimoji="1" lang="en-US" altLang="zh-CN" sz="2800" b="1" baseline="30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7436365-E1D3-42CE-BFD6-E9F7FC3BF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551" y="2504273"/>
            <a:ext cx="2287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i="1" baseline="30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 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kumimoji="1" lang="en-US" altLang="zh-CN" sz="28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</a:t>
            </a:r>
            <a:r>
              <a:rPr kumimoji="1" lang="en-US" altLang="zh-CN" sz="28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i="1" baseline="30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</a:t>
            </a:r>
            <a:r>
              <a:rPr kumimoji="1" lang="en-US" altLang="zh-CN" sz="2800" b="1" i="1" baseline="30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baseline="3000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kumimoji="1" lang="en-US" altLang="zh-CN" sz="2800" b="1" baseline="30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graphicFrame>
        <p:nvGraphicFramePr>
          <p:cNvPr id="6" name="Object 1030">
            <a:extLst>
              <a:ext uri="{FF2B5EF4-FFF2-40B4-BE49-F238E27FC236}">
                <a16:creationId xmlns:a16="http://schemas.microsoft.com/office/drawing/2014/main" id="{638C9669-D7C1-4F18-8F91-1E539684FB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101348"/>
              </p:ext>
            </p:extLst>
          </p:nvPr>
        </p:nvGraphicFramePr>
        <p:xfrm>
          <a:off x="2197817" y="3527498"/>
          <a:ext cx="3792538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Equation" r:id="rId3" imgW="1549080" imgH="545760" progId="Equation.DSMT4">
                  <p:embed/>
                </p:oleObj>
              </mc:Choice>
              <mc:Fallback>
                <p:oleObj name="Equation" r:id="rId3" imgW="1549080" imgH="545760" progId="Equation.DSMT4">
                  <p:embed/>
                  <p:pic>
                    <p:nvPicPr>
                      <p:cNvPr id="24582" name="Object 1030">
                        <a:extLst>
                          <a:ext uri="{FF2B5EF4-FFF2-40B4-BE49-F238E27FC236}">
                            <a16:creationId xmlns:a16="http://schemas.microsoft.com/office/drawing/2014/main" id="{F3C05A5F-DD89-4475-A159-66BE3F4497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817" y="3527498"/>
                        <a:ext cx="3792538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31">
            <a:extLst>
              <a:ext uri="{FF2B5EF4-FFF2-40B4-BE49-F238E27FC236}">
                <a16:creationId xmlns:a16="http://schemas.microsoft.com/office/drawing/2014/main" id="{FA7C856C-6F1D-4E3A-A277-9095EC4877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009160"/>
              </p:ext>
            </p:extLst>
          </p:nvPr>
        </p:nvGraphicFramePr>
        <p:xfrm>
          <a:off x="2676525" y="4700521"/>
          <a:ext cx="4008437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Equation" r:id="rId5" imgW="1815840" imgH="507960" progId="Equation.3">
                  <p:embed/>
                </p:oleObj>
              </mc:Choice>
              <mc:Fallback>
                <p:oleObj name="Equation" r:id="rId5" imgW="1815840" imgH="507960" progId="Equation.3">
                  <p:embed/>
                  <p:pic>
                    <p:nvPicPr>
                      <p:cNvPr id="24583" name="Object 1031">
                        <a:extLst>
                          <a:ext uri="{FF2B5EF4-FFF2-40B4-BE49-F238E27FC236}">
                            <a16:creationId xmlns:a16="http://schemas.microsoft.com/office/drawing/2014/main" id="{BFCDE792-2C81-4682-A31D-ABF313A2C9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4700521"/>
                        <a:ext cx="4008437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32">
            <a:extLst>
              <a:ext uri="{FF2B5EF4-FFF2-40B4-BE49-F238E27FC236}">
                <a16:creationId xmlns:a16="http://schemas.microsoft.com/office/drawing/2014/main" id="{140BF75F-6EAA-4060-814F-38EE4D0DE0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023721"/>
              </p:ext>
            </p:extLst>
          </p:nvPr>
        </p:nvGraphicFramePr>
        <p:xfrm>
          <a:off x="6095999" y="3831312"/>
          <a:ext cx="117792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Equation" r:id="rId7" imgW="533160" imgH="419040" progId="Equation.3">
                  <p:embed/>
                </p:oleObj>
              </mc:Choice>
              <mc:Fallback>
                <p:oleObj name="Equation" r:id="rId7" imgW="533160" imgH="419040" progId="Equation.3">
                  <p:embed/>
                  <p:pic>
                    <p:nvPicPr>
                      <p:cNvPr id="24584" name="Object 1032">
                        <a:extLst>
                          <a:ext uri="{FF2B5EF4-FFF2-40B4-BE49-F238E27FC236}">
                            <a16:creationId xmlns:a16="http://schemas.microsoft.com/office/drawing/2014/main" id="{245F5526-D944-451C-887B-7352CD6740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9" y="3831312"/>
                        <a:ext cx="1177925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30">
            <a:extLst>
              <a:ext uri="{FF2B5EF4-FFF2-40B4-BE49-F238E27FC236}">
                <a16:creationId xmlns:a16="http://schemas.microsoft.com/office/drawing/2014/main" id="{445E5996-294F-42D1-837A-67024A7E73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934358"/>
              </p:ext>
            </p:extLst>
          </p:nvPr>
        </p:nvGraphicFramePr>
        <p:xfrm>
          <a:off x="2202803" y="3051331"/>
          <a:ext cx="16160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Equation" r:id="rId9" imgW="660240" imgH="203040" progId="Equation.DSMT4">
                  <p:embed/>
                </p:oleObj>
              </mc:Choice>
              <mc:Fallback>
                <p:oleObj name="Equation" r:id="rId9" imgW="660240" imgH="203040" progId="Equation.DSMT4">
                  <p:embed/>
                  <p:pic>
                    <p:nvPicPr>
                      <p:cNvPr id="6" name="Object 1030">
                        <a:extLst>
                          <a:ext uri="{FF2B5EF4-FFF2-40B4-BE49-F238E27FC236}">
                            <a16:creationId xmlns:a16="http://schemas.microsoft.com/office/drawing/2014/main" id="{638C9669-D7C1-4F18-8F91-1E539684FB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2803" y="3051331"/>
                        <a:ext cx="16160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7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84D5E5C4-4C63-4353-BB16-D58F6D857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249" y="57483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 dirty="0">
                <a:solidFill>
                  <a:srgbClr val="3333FF"/>
                </a:solidFill>
                <a:ea typeface="黑体" panose="02010609060101010101" pitchFamily="49" charset="-122"/>
              </a:rPr>
              <a:t>例</a:t>
            </a:r>
            <a:r>
              <a:rPr kumimoji="1" lang="en-US" altLang="zh-CN" b="1" dirty="0">
                <a:solidFill>
                  <a:srgbClr val="3333FF"/>
                </a:solidFill>
                <a:ea typeface="黑体" panose="02010609060101010101" pitchFamily="49" charset="-122"/>
              </a:rPr>
              <a:t>7</a:t>
            </a:r>
          </a:p>
        </p:txBody>
      </p:sp>
      <p:graphicFrame>
        <p:nvGraphicFramePr>
          <p:cNvPr id="3" name="Object 8">
            <a:extLst>
              <a:ext uri="{FF2B5EF4-FFF2-40B4-BE49-F238E27FC236}">
                <a16:creationId xmlns:a16="http://schemas.microsoft.com/office/drawing/2014/main" id="{99A12C2D-9A9D-434F-A3FB-D7B86CB02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175069"/>
              </p:ext>
            </p:extLst>
          </p:nvPr>
        </p:nvGraphicFramePr>
        <p:xfrm>
          <a:off x="1896262" y="651030"/>
          <a:ext cx="53101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0" name="公式" r:id="rId3" imgW="5308600" imgH="431800" progId="Equation.3">
                  <p:embed/>
                </p:oleObj>
              </mc:Choice>
              <mc:Fallback>
                <p:oleObj name="公式" r:id="rId3" imgW="5308600" imgH="431800" progId="Equation.3">
                  <p:embed/>
                  <p:pic>
                    <p:nvPicPr>
                      <p:cNvPr id="58376" name="Object 8">
                        <a:extLst>
                          <a:ext uri="{FF2B5EF4-FFF2-40B4-BE49-F238E27FC236}">
                            <a16:creationId xmlns:a16="http://schemas.microsoft.com/office/drawing/2014/main" id="{A6906FD9-79CC-459F-B170-8A04E7F389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6262" y="651030"/>
                        <a:ext cx="53101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9">
            <a:extLst>
              <a:ext uri="{FF2B5EF4-FFF2-40B4-BE49-F238E27FC236}">
                <a16:creationId xmlns:a16="http://schemas.microsoft.com/office/drawing/2014/main" id="{D3737052-7F2B-4440-87BC-6625B6647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449" y="137493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Object 10">
            <a:extLst>
              <a:ext uri="{FF2B5EF4-FFF2-40B4-BE49-F238E27FC236}">
                <a16:creationId xmlns:a16="http://schemas.microsoft.com/office/drawing/2014/main" id="{726C0958-95FA-436C-8F18-52A159AC7F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857769"/>
              </p:ext>
            </p:extLst>
          </p:nvPr>
        </p:nvGraphicFramePr>
        <p:xfrm>
          <a:off x="1796250" y="1273331"/>
          <a:ext cx="3059836" cy="615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1" name="公式" r:id="rId5" imgW="4165600" imgH="838200" progId="Equation.3">
                  <p:embed/>
                </p:oleObj>
              </mc:Choice>
              <mc:Fallback>
                <p:oleObj name="公式" r:id="rId5" imgW="4165600" imgH="838200" progId="Equation.3">
                  <p:embed/>
                  <p:pic>
                    <p:nvPicPr>
                      <p:cNvPr id="58378" name="Object 10">
                        <a:extLst>
                          <a:ext uri="{FF2B5EF4-FFF2-40B4-BE49-F238E27FC236}">
                            <a16:creationId xmlns:a16="http://schemas.microsoft.com/office/drawing/2014/main" id="{4963F9D7-64E5-4873-BAF8-83D6065E1A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250" y="1273331"/>
                        <a:ext cx="3059836" cy="615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32A15345-5E0F-46F8-94B1-0963669F5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125009"/>
              </p:ext>
            </p:extLst>
          </p:nvPr>
        </p:nvGraphicFramePr>
        <p:xfrm>
          <a:off x="5021180" y="1282403"/>
          <a:ext cx="1264211" cy="60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2" name="公式" r:id="rId7" imgW="1752600" imgH="838200" progId="Equation.3">
                  <p:embed/>
                </p:oleObj>
              </mc:Choice>
              <mc:Fallback>
                <p:oleObj name="公式" r:id="rId7" imgW="1752600" imgH="838200" progId="Equation.3">
                  <p:embed/>
                  <p:pic>
                    <p:nvPicPr>
                      <p:cNvPr id="58379" name="Object 11">
                        <a:extLst>
                          <a:ext uri="{FF2B5EF4-FFF2-40B4-BE49-F238E27FC236}">
                            <a16:creationId xmlns:a16="http://schemas.microsoft.com/office/drawing/2014/main" id="{0BDBDFDF-8AA5-4DFD-ADF4-F41C3D9F07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180" y="1282403"/>
                        <a:ext cx="1264211" cy="604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>
            <a:extLst>
              <a:ext uri="{FF2B5EF4-FFF2-40B4-BE49-F238E27FC236}">
                <a16:creationId xmlns:a16="http://schemas.microsoft.com/office/drawing/2014/main" id="{24E86026-143B-4AC7-AE7F-F6DC133CA5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666419"/>
              </p:ext>
            </p:extLst>
          </p:nvPr>
        </p:nvGraphicFramePr>
        <p:xfrm>
          <a:off x="6369729" y="1459556"/>
          <a:ext cx="439444" cy="243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3" name="公式" r:id="rId9" imgW="571252" imgH="317362" progId="Equation.3">
                  <p:embed/>
                </p:oleObj>
              </mc:Choice>
              <mc:Fallback>
                <p:oleObj name="公式" r:id="rId9" imgW="571252" imgH="317362" progId="Equation.3">
                  <p:embed/>
                  <p:pic>
                    <p:nvPicPr>
                      <p:cNvPr id="58380" name="Object 12">
                        <a:extLst>
                          <a:ext uri="{FF2B5EF4-FFF2-40B4-BE49-F238E27FC236}">
                            <a16:creationId xmlns:a16="http://schemas.microsoft.com/office/drawing/2014/main" id="{24FAF95C-8A10-40E2-BB2E-9A0A74150D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729" y="1459556"/>
                        <a:ext cx="439444" cy="243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D724C5D3-102E-4976-A153-FA3460CBC6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153356"/>
              </p:ext>
            </p:extLst>
          </p:nvPr>
        </p:nvGraphicFramePr>
        <p:xfrm>
          <a:off x="2983852" y="2105321"/>
          <a:ext cx="2321546" cy="50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4" name="Equation" r:id="rId11" imgW="990360" imgH="215640" progId="Equation.DSMT4">
                  <p:embed/>
                </p:oleObj>
              </mc:Choice>
              <mc:Fallback>
                <p:oleObj name="Equation" r:id="rId11" imgW="990360" imgH="215640" progId="Equation.DSMT4">
                  <p:embed/>
                  <p:pic>
                    <p:nvPicPr>
                      <p:cNvPr id="58381" name="Object 13">
                        <a:extLst>
                          <a:ext uri="{FF2B5EF4-FFF2-40B4-BE49-F238E27FC236}">
                            <a16:creationId xmlns:a16="http://schemas.microsoft.com/office/drawing/2014/main" id="{63F7B2EE-C9E8-4C2B-85DC-ED764F473A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852" y="2105321"/>
                        <a:ext cx="2321546" cy="507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">
            <a:extLst>
              <a:ext uri="{FF2B5EF4-FFF2-40B4-BE49-F238E27FC236}">
                <a16:creationId xmlns:a16="http://schemas.microsoft.com/office/drawing/2014/main" id="{70B15588-D9B1-4D2D-8638-8C0C6035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024" y="2698807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 dirty="0">
                <a:solidFill>
                  <a:srgbClr val="3333FF"/>
                </a:solidFill>
                <a:ea typeface="黑体" panose="02010609060101010101" pitchFamily="49" charset="-122"/>
              </a:rPr>
              <a:t>例</a:t>
            </a:r>
            <a:r>
              <a:rPr kumimoji="1" lang="en-US" altLang="zh-CN" b="1" dirty="0">
                <a:solidFill>
                  <a:srgbClr val="3333FF"/>
                </a:solidFill>
                <a:ea typeface="黑体" panose="02010609060101010101" pitchFamily="49" charset="-122"/>
              </a:rPr>
              <a:t>8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1656F9D0-4070-4590-BCC7-3871F5B10B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201128"/>
              </p:ext>
            </p:extLst>
          </p:nvPr>
        </p:nvGraphicFramePr>
        <p:xfrm>
          <a:off x="1978812" y="2428932"/>
          <a:ext cx="6554787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5" name="公式" r:id="rId13" imgW="6553200" imgH="1054100" progId="Equation.3">
                  <p:embed/>
                </p:oleObj>
              </mc:Choice>
              <mc:Fallback>
                <p:oleObj name="公式" r:id="rId13" imgW="6553200" imgH="1054100" progId="Equation.3">
                  <p:embed/>
                  <p:pic>
                    <p:nvPicPr>
                      <p:cNvPr id="14340" name="Object 3">
                        <a:extLst>
                          <a:ext uri="{FF2B5EF4-FFF2-40B4-BE49-F238E27FC236}">
                            <a16:creationId xmlns:a16="http://schemas.microsoft.com/office/drawing/2014/main" id="{632155CA-F638-4382-89B9-ABDF0DE7DC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812" y="2428932"/>
                        <a:ext cx="6554787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>
            <a:extLst>
              <a:ext uri="{FF2B5EF4-FFF2-40B4-BE49-F238E27FC236}">
                <a16:creationId xmlns:a16="http://schemas.microsoft.com/office/drawing/2014/main" id="{D78875AC-3A3A-4CE9-B787-9E9D2F41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024" y="3931702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4897CA45-7626-4D19-B9B7-4AC3870332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568739"/>
              </p:ext>
            </p:extLst>
          </p:nvPr>
        </p:nvGraphicFramePr>
        <p:xfrm>
          <a:off x="1812124" y="3840321"/>
          <a:ext cx="39751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6" name="公式" r:id="rId15" imgW="4483100" imgH="838200" progId="Equation.3">
                  <p:embed/>
                </p:oleObj>
              </mc:Choice>
              <mc:Fallback>
                <p:oleObj name="公式" r:id="rId15" imgW="4483100" imgH="838200" progId="Equation.3">
                  <p:embed/>
                  <p:pic>
                    <p:nvPicPr>
                      <p:cNvPr id="59397" name="Object 5">
                        <a:extLst>
                          <a:ext uri="{FF2B5EF4-FFF2-40B4-BE49-F238E27FC236}">
                            <a16:creationId xmlns:a16="http://schemas.microsoft.com/office/drawing/2014/main" id="{27797E64-5E88-4BC4-B9CF-4EAFDBD52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124" y="3840321"/>
                        <a:ext cx="39751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1EC0A2C5-939C-4A8B-9B16-D51D26627C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564595"/>
              </p:ext>
            </p:extLst>
          </p:nvPr>
        </p:nvGraphicFramePr>
        <p:xfrm>
          <a:off x="5899489" y="3473103"/>
          <a:ext cx="2916238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" name="公式" r:id="rId17" imgW="3289300" imgH="1701800" progId="Equation.3">
                  <p:embed/>
                </p:oleObj>
              </mc:Choice>
              <mc:Fallback>
                <p:oleObj name="公式" r:id="rId17" imgW="3289300" imgH="1701800" progId="Equation.3">
                  <p:embed/>
                  <p:pic>
                    <p:nvPicPr>
                      <p:cNvPr id="59398" name="Object 6">
                        <a:extLst>
                          <a:ext uri="{FF2B5EF4-FFF2-40B4-BE49-F238E27FC236}">
                            <a16:creationId xmlns:a16="http://schemas.microsoft.com/office/drawing/2014/main" id="{24555008-3F59-4AF1-9C76-720DBC056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489" y="3473103"/>
                        <a:ext cx="2916238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id="{84F3F024-D870-46BE-B12E-D869BB27DA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867026"/>
              </p:ext>
            </p:extLst>
          </p:nvPr>
        </p:nvGraphicFramePr>
        <p:xfrm>
          <a:off x="9111001" y="4105433"/>
          <a:ext cx="101282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8" name="公式" r:id="rId19" imgW="1143000" imgH="241300" progId="Equation.3">
                  <p:embed/>
                </p:oleObj>
              </mc:Choice>
              <mc:Fallback>
                <p:oleObj name="公式" r:id="rId19" imgW="1143000" imgH="241300" progId="Equation.3">
                  <p:embed/>
                  <p:pic>
                    <p:nvPicPr>
                      <p:cNvPr id="59399" name="Object 7">
                        <a:extLst>
                          <a:ext uri="{FF2B5EF4-FFF2-40B4-BE49-F238E27FC236}">
                            <a16:creationId xmlns:a16="http://schemas.microsoft.com/office/drawing/2014/main" id="{3764ABAC-24E8-4BBF-9312-69CCC0CA7A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1001" y="4105433"/>
                        <a:ext cx="101282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F463A1DA-6A12-4DCE-A577-4F094FE72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65085"/>
              </p:ext>
            </p:extLst>
          </p:nvPr>
        </p:nvGraphicFramePr>
        <p:xfrm>
          <a:off x="1978812" y="5279911"/>
          <a:ext cx="2737651" cy="42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9" name="Equation" r:id="rId21" imgW="1409400" imgH="215640" progId="Equation.DSMT4">
                  <p:embed/>
                </p:oleObj>
              </mc:Choice>
              <mc:Fallback>
                <p:oleObj name="Equation" r:id="rId21" imgW="1409400" imgH="215640" progId="Equation.DSMT4">
                  <p:embed/>
                  <p:pic>
                    <p:nvPicPr>
                      <p:cNvPr id="59400" name="Object 8">
                        <a:extLst>
                          <a:ext uri="{FF2B5EF4-FFF2-40B4-BE49-F238E27FC236}">
                            <a16:creationId xmlns:a16="http://schemas.microsoft.com/office/drawing/2014/main" id="{7DA5C392-F0BC-48E9-ACC4-7493A6D0F4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812" y="5279911"/>
                        <a:ext cx="2737651" cy="429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B72304DF-B2D8-4CFA-8BCA-77A1840C1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629324"/>
              </p:ext>
            </p:extLst>
          </p:nvPr>
        </p:nvGraphicFramePr>
        <p:xfrm>
          <a:off x="5357012" y="5034496"/>
          <a:ext cx="3176587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0" name="公式" r:id="rId23" imgW="3581400" imgH="1054100" progId="Equation.3">
                  <p:embed/>
                </p:oleObj>
              </mc:Choice>
              <mc:Fallback>
                <p:oleObj name="公式" r:id="rId23" imgW="3581400" imgH="1054100" progId="Equation.3">
                  <p:embed/>
                  <p:pic>
                    <p:nvPicPr>
                      <p:cNvPr id="59401" name="Object 9">
                        <a:extLst>
                          <a:ext uri="{FF2B5EF4-FFF2-40B4-BE49-F238E27FC236}">
                            <a16:creationId xmlns:a16="http://schemas.microsoft.com/office/drawing/2014/main" id="{F5A63B1E-4075-4E18-99CB-61841A9BE3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012" y="5034496"/>
                        <a:ext cx="3176587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id="{F311E9E4-0E50-48F7-922A-8263F6941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23559"/>
              </p:ext>
            </p:extLst>
          </p:nvPr>
        </p:nvGraphicFramePr>
        <p:xfrm>
          <a:off x="8678062" y="5117046"/>
          <a:ext cx="8016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1" name="公式" r:id="rId25" imgW="901700" imgH="876300" progId="Equation.3">
                  <p:embed/>
                </p:oleObj>
              </mc:Choice>
              <mc:Fallback>
                <p:oleObj name="公式" r:id="rId25" imgW="901700" imgH="876300" progId="Equation.3">
                  <p:embed/>
                  <p:pic>
                    <p:nvPicPr>
                      <p:cNvPr id="59402" name="Object 10">
                        <a:extLst>
                          <a:ext uri="{FF2B5EF4-FFF2-40B4-BE49-F238E27FC236}">
                            <a16:creationId xmlns:a16="http://schemas.microsoft.com/office/drawing/2014/main" id="{586DA223-9585-48CA-AC61-76F9EC3603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062" y="5117046"/>
                        <a:ext cx="80168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>
            <a:extLst>
              <a:ext uri="{FF2B5EF4-FFF2-40B4-BE49-F238E27FC236}">
                <a16:creationId xmlns:a16="http://schemas.microsoft.com/office/drawing/2014/main" id="{B3C04BA0-3705-4048-B411-6C9FBB0AD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010757"/>
              </p:ext>
            </p:extLst>
          </p:nvPr>
        </p:nvGraphicFramePr>
        <p:xfrm>
          <a:off x="1079500" y="5902325"/>
          <a:ext cx="37322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2" name="Equation" r:id="rId27" imgW="1993680" imgH="215640" progId="Equation.DSMT4">
                  <p:embed/>
                </p:oleObj>
              </mc:Choice>
              <mc:Fallback>
                <p:oleObj name="Equation" r:id="rId27" imgW="1993680" imgH="215640" progId="Equation.DSMT4">
                  <p:embed/>
                  <p:pic>
                    <p:nvPicPr>
                      <p:cNvPr id="15" name="Object 8">
                        <a:extLst>
                          <a:ext uri="{FF2B5EF4-FFF2-40B4-BE49-F238E27FC236}">
                            <a16:creationId xmlns:a16="http://schemas.microsoft.com/office/drawing/2014/main" id="{F463A1DA-6A12-4DCE-A577-4F094FE72A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902325"/>
                        <a:ext cx="37322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03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9" grpId="0"/>
      <p:bldP spid="1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22BDBEE-FB36-41B4-B162-9BE73124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33400"/>
            <a:ext cx="7391400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kumimoji="1"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求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= ln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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0,  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)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的导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982404C3-6490-40EB-9D65-F84C49A245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143000"/>
          <a:ext cx="5570538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2" name="Equation" r:id="rId3" imgW="2577960" imgH="393480" progId="Equation.3">
                  <p:embed/>
                </p:oleObj>
              </mc:Choice>
              <mc:Fallback>
                <p:oleObj name="Equation" r:id="rId3" imgW="2577960" imgH="393480" progId="Equation.3">
                  <p:embed/>
                  <p:pic>
                    <p:nvPicPr>
                      <p:cNvPr id="18438" name="Object 6">
                        <a:extLst>
                          <a:ext uri="{FF2B5EF4-FFF2-40B4-BE49-F238E27FC236}">
                            <a16:creationId xmlns:a16="http://schemas.microsoft.com/office/drawing/2014/main" id="{FB735BC7-598E-4F7D-9956-18EE3C2C15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143000"/>
                        <a:ext cx="5570538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>
            <a:extLst>
              <a:ext uri="{FF2B5EF4-FFF2-40B4-BE49-F238E27FC236}">
                <a16:creationId xmlns:a16="http://schemas.microsoft.com/office/drawing/2014/main" id="{BD533199-E9D2-4CB9-A304-79397B234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314450"/>
            <a:ext cx="542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</a:p>
        </p:txBody>
      </p: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D2DC2774-BAD8-4FD3-B04D-83170614C5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3838" y="2133600"/>
          <a:ext cx="32099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3" name="Equation" r:id="rId5" imgW="1485720" imgH="393480" progId="Equation.3">
                  <p:embed/>
                </p:oleObj>
              </mc:Choice>
              <mc:Fallback>
                <p:oleObj name="Equation" r:id="rId5" imgW="1485720" imgH="393480" progId="Equation.3">
                  <p:embed/>
                  <p:pic>
                    <p:nvPicPr>
                      <p:cNvPr id="18440" name="Object 8">
                        <a:extLst>
                          <a:ext uri="{FF2B5EF4-FFF2-40B4-BE49-F238E27FC236}">
                            <a16:creationId xmlns:a16="http://schemas.microsoft.com/office/drawing/2014/main" id="{C7934647-7379-40A4-B593-2BDA024B00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2133600"/>
                        <a:ext cx="32099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id="{0410E015-7861-4BB0-B2C5-EC7ED2B728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2250" y="3074988"/>
          <a:ext cx="2495550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4" name="Equation" r:id="rId7" imgW="1155600" imgH="622080" progId="Equation.3">
                  <p:embed/>
                </p:oleObj>
              </mc:Choice>
              <mc:Fallback>
                <p:oleObj name="Equation" r:id="rId7" imgW="1155600" imgH="622080" progId="Equation.3">
                  <p:embed/>
                  <p:pic>
                    <p:nvPicPr>
                      <p:cNvPr id="18441" name="Object 9">
                        <a:extLst>
                          <a:ext uri="{FF2B5EF4-FFF2-40B4-BE49-F238E27FC236}">
                            <a16:creationId xmlns:a16="http://schemas.microsoft.com/office/drawing/2014/main" id="{F36A234B-7C7D-4EE9-A73A-C1BA32B97B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3074988"/>
                        <a:ext cx="2495550" cy="13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0C325B87-4BFB-4ECD-B3CD-AC3591EF8C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2238" y="3200400"/>
          <a:ext cx="1427162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5" name="Equation" r:id="rId9" imgW="660240" imgH="571320" progId="Equation.3">
                  <p:embed/>
                </p:oleObj>
              </mc:Choice>
              <mc:Fallback>
                <p:oleObj name="Equation" r:id="rId9" imgW="660240" imgH="571320" progId="Equation.3">
                  <p:embed/>
                  <p:pic>
                    <p:nvPicPr>
                      <p:cNvPr id="18442" name="Object 10">
                        <a:extLst>
                          <a:ext uri="{FF2B5EF4-FFF2-40B4-BE49-F238E27FC236}">
                            <a16:creationId xmlns:a16="http://schemas.microsoft.com/office/drawing/2014/main" id="{B9E0F64D-E977-4830-B6E4-CAA815FE25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3200400"/>
                        <a:ext cx="1427162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>
            <a:extLst>
              <a:ext uri="{FF2B5EF4-FFF2-40B4-BE49-F238E27FC236}">
                <a16:creationId xmlns:a16="http://schemas.microsoft.com/office/drawing/2014/main" id="{1B3391DA-8AD2-4301-A91D-07FCBDCD8A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91300" y="3587750"/>
          <a:ext cx="7239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6" name="Equation" r:id="rId11" imgW="342720" imgH="393480" progId="Equation.3">
                  <p:embed/>
                </p:oleObj>
              </mc:Choice>
              <mc:Fallback>
                <p:oleObj name="Equation" r:id="rId11" imgW="342720" imgH="393480" progId="Equation.3">
                  <p:embed/>
                  <p:pic>
                    <p:nvPicPr>
                      <p:cNvPr id="18446" name="Object 14">
                        <a:extLst>
                          <a:ext uri="{FF2B5EF4-FFF2-40B4-BE49-F238E27FC236}">
                            <a16:creationId xmlns:a16="http://schemas.microsoft.com/office/drawing/2014/main" id="{86DDCF60-2D79-452E-BF49-AD935390E0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3587750"/>
                        <a:ext cx="7239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5">
            <a:extLst>
              <a:ext uri="{FF2B5EF4-FFF2-40B4-BE49-F238E27FC236}">
                <a16:creationId xmlns:a16="http://schemas.microsoft.com/office/drawing/2014/main" id="{1BF2BE19-1AFE-403A-B5B3-D0476B72F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644" y="4800600"/>
            <a:ext cx="541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即</a:t>
            </a:r>
          </a:p>
        </p:txBody>
      </p:sp>
      <p:graphicFrame>
        <p:nvGraphicFramePr>
          <p:cNvPr id="10" name="Object 16">
            <a:extLst>
              <a:ext uri="{FF2B5EF4-FFF2-40B4-BE49-F238E27FC236}">
                <a16:creationId xmlns:a16="http://schemas.microsoft.com/office/drawing/2014/main" id="{85B9ACCF-9B0D-4863-8682-54FFE95B7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864914"/>
              </p:ext>
            </p:extLst>
          </p:nvPr>
        </p:nvGraphicFramePr>
        <p:xfrm>
          <a:off x="4690269" y="4575175"/>
          <a:ext cx="16176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7" name="Equation" r:id="rId13" imgW="749160" imgH="393480" progId="Equation.3">
                  <p:embed/>
                </p:oleObj>
              </mc:Choice>
              <mc:Fallback>
                <p:oleObj name="Equation" r:id="rId13" imgW="749160" imgH="393480" progId="Equation.3">
                  <p:embed/>
                  <p:pic>
                    <p:nvPicPr>
                      <p:cNvPr id="18448" name="Object 16">
                        <a:extLst>
                          <a:ext uri="{FF2B5EF4-FFF2-40B4-BE49-F238E27FC236}">
                            <a16:creationId xmlns:a16="http://schemas.microsoft.com/office/drawing/2014/main" id="{A7DD89F3-D399-4C59-9B4E-2BA5488881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269" y="4575175"/>
                        <a:ext cx="161766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7">
            <a:extLst>
              <a:ext uri="{FF2B5EF4-FFF2-40B4-BE49-F238E27FC236}">
                <a16:creationId xmlns:a16="http://schemas.microsoft.com/office/drawing/2014/main" id="{71628256-3CDD-46A5-9E7E-931720B763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471308"/>
              </p:ext>
            </p:extLst>
          </p:nvPr>
        </p:nvGraphicFramePr>
        <p:xfrm>
          <a:off x="4368800" y="5396706"/>
          <a:ext cx="24685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8" name="Equation" r:id="rId15" imgW="1143000" imgH="393480" progId="Equation.3">
                  <p:embed/>
                </p:oleObj>
              </mc:Choice>
              <mc:Fallback>
                <p:oleObj name="Equation" r:id="rId15" imgW="1143000" imgH="393480" progId="Equation.3">
                  <p:embed/>
                  <p:pic>
                    <p:nvPicPr>
                      <p:cNvPr id="18449" name="Object 17">
                        <a:extLst>
                          <a:ext uri="{FF2B5EF4-FFF2-40B4-BE49-F238E27FC236}">
                            <a16:creationId xmlns:a16="http://schemas.microsoft.com/office/drawing/2014/main" id="{9CE2AB72-FA2E-43F0-88D4-96C196E4F7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5396706"/>
                        <a:ext cx="246856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8">
            <a:extLst>
              <a:ext uri="{FF2B5EF4-FFF2-40B4-BE49-F238E27FC236}">
                <a16:creationId xmlns:a16="http://schemas.microsoft.com/office/drawing/2014/main" id="{A0FA99D4-2599-46D6-B770-59CD7D0B8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644" y="5562600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类似可得</a:t>
            </a:r>
          </a:p>
        </p:txBody>
      </p:sp>
    </p:spTree>
    <p:extLst>
      <p:ext uri="{BB962C8B-B14F-4D97-AF65-F5344CB8AC3E}">
        <p14:creationId xmlns:p14="http://schemas.microsoft.com/office/powerpoint/2010/main" val="166301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9" grpId="0" autoUpdateAnimBg="0"/>
      <p:bldP spid="1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FF74DCA-541F-4940-8E4F-CFC39CE63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395413"/>
            <a:ext cx="54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88E8B88-2B76-41AC-BEAD-60EA81283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33400"/>
            <a:ext cx="7391400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kumimoji="1"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求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= e</a:t>
            </a:r>
            <a:r>
              <a:rPr kumimoji="1" lang="en-US" altLang="zh-CN" sz="28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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-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 , 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)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的导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25CF433A-F94D-4EF2-A6D6-2959A671A8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0050" y="1239838"/>
          <a:ext cx="5913438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Equation" r:id="rId3" imgW="2577960" imgH="406080" progId="Equation.3">
                  <p:embed/>
                </p:oleObj>
              </mc:Choice>
              <mc:Fallback>
                <p:oleObj name="Equation" r:id="rId3" imgW="2577960" imgH="406080" progId="Equation.3">
                  <p:embed/>
                  <p:pic>
                    <p:nvPicPr>
                      <p:cNvPr id="19465" name="Object 9">
                        <a:extLst>
                          <a:ext uri="{FF2B5EF4-FFF2-40B4-BE49-F238E27FC236}">
                            <a16:creationId xmlns:a16="http://schemas.microsoft.com/office/drawing/2014/main" id="{F4E46666-F606-4F8E-AEF9-BD54A77812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1239838"/>
                        <a:ext cx="5913438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>
            <a:extLst>
              <a:ext uri="{FF2B5EF4-FFF2-40B4-BE49-F238E27FC236}">
                <a16:creationId xmlns:a16="http://schemas.microsoft.com/office/drawing/2014/main" id="{B49D9146-792E-40CF-A79B-1D7BA2F835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2209800"/>
          <a:ext cx="238918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" name="Equation" r:id="rId5" imgW="1041120" imgH="419040" progId="Equation.3">
                  <p:embed/>
                </p:oleObj>
              </mc:Choice>
              <mc:Fallback>
                <p:oleObj name="Equation" r:id="rId5" imgW="1041120" imgH="419040" progId="Equation.3">
                  <p:embed/>
                  <p:pic>
                    <p:nvPicPr>
                      <p:cNvPr id="19466" name="Object 10">
                        <a:extLst>
                          <a:ext uri="{FF2B5EF4-FFF2-40B4-BE49-F238E27FC236}">
                            <a16:creationId xmlns:a16="http://schemas.microsoft.com/office/drawing/2014/main" id="{7DFE47D4-6851-4B1F-9993-BA19D15751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09800"/>
                        <a:ext cx="2389188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">
            <a:extLst>
              <a:ext uri="{FF2B5EF4-FFF2-40B4-BE49-F238E27FC236}">
                <a16:creationId xmlns:a16="http://schemas.microsoft.com/office/drawing/2014/main" id="{B590C57C-CA65-488D-9EFB-8781FB61B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960938"/>
            <a:ext cx="54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即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BD2E040-16FC-466C-861D-162D5012E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6769" y="4960938"/>
            <a:ext cx="1624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(e</a:t>
            </a:r>
            <a:r>
              <a:rPr kumimoji="1" lang="en-US" altLang="zh-CN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  e</a:t>
            </a:r>
            <a:r>
              <a:rPr kumimoji="1" lang="en-US" altLang="zh-CN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D3FF1BAD-2552-473A-A4FD-593247154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6403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类似可得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3902545-4BE5-45E9-9E1C-BACC91391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2284" y="5661025"/>
            <a:ext cx="2200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kumimoji="1"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ln</a:t>
            </a:r>
            <a:r>
              <a:rPr kumimoji="1"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graphicFrame>
        <p:nvGraphicFramePr>
          <p:cNvPr id="10" name="Object 15">
            <a:extLst>
              <a:ext uri="{FF2B5EF4-FFF2-40B4-BE49-F238E27FC236}">
                <a16:creationId xmlns:a16="http://schemas.microsoft.com/office/drawing/2014/main" id="{4F0DC05B-6E51-4E4D-92E3-13C2D24E65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3176588"/>
          <a:ext cx="24320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" name="Equation" r:id="rId7" imgW="1066680" imgH="419040" progId="Equation.3">
                  <p:embed/>
                </p:oleObj>
              </mc:Choice>
              <mc:Fallback>
                <p:oleObj name="Equation" r:id="rId7" imgW="1066680" imgH="419040" progId="Equation.3">
                  <p:embed/>
                  <p:pic>
                    <p:nvPicPr>
                      <p:cNvPr id="19471" name="Object 15">
                        <a:extLst>
                          <a:ext uri="{FF2B5EF4-FFF2-40B4-BE49-F238E27FC236}">
                            <a16:creationId xmlns:a16="http://schemas.microsoft.com/office/drawing/2014/main" id="{D8CAE4AF-BC28-4F58-97E2-6A784C4A31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176588"/>
                        <a:ext cx="243205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>
            <a:extLst>
              <a:ext uri="{FF2B5EF4-FFF2-40B4-BE49-F238E27FC236}">
                <a16:creationId xmlns:a16="http://schemas.microsoft.com/office/drawing/2014/main" id="{0347B280-9825-442B-9E92-623529A165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0750" y="4260850"/>
          <a:ext cx="7810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" name="Equation" r:id="rId9" imgW="342720" imgH="203040" progId="Equation.3">
                  <p:embed/>
                </p:oleObj>
              </mc:Choice>
              <mc:Fallback>
                <p:oleObj name="Equation" r:id="rId9" imgW="342720" imgH="203040" progId="Equation.3">
                  <p:embed/>
                  <p:pic>
                    <p:nvPicPr>
                      <p:cNvPr id="19472" name="Object 16">
                        <a:extLst>
                          <a:ext uri="{FF2B5EF4-FFF2-40B4-BE49-F238E27FC236}">
                            <a16:creationId xmlns:a16="http://schemas.microsoft.com/office/drawing/2014/main" id="{68B2AB04-8BE3-4FDB-85CF-356937573C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4260850"/>
                        <a:ext cx="7810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>
            <a:extLst>
              <a:ext uri="{FF2B5EF4-FFF2-40B4-BE49-F238E27FC236}">
                <a16:creationId xmlns:a16="http://schemas.microsoft.com/office/drawing/2014/main" id="{6741135B-B563-40A5-83EA-E75C597D6A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3050" y="4114800"/>
          <a:ext cx="1860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" name="Equation" r:id="rId11" imgW="863280" imgH="393480" progId="Equation.3">
                  <p:embed/>
                </p:oleObj>
              </mc:Choice>
              <mc:Fallback>
                <p:oleObj name="Equation" r:id="rId11" imgW="863280" imgH="393480" progId="Equation.3">
                  <p:embed/>
                  <p:pic>
                    <p:nvPicPr>
                      <p:cNvPr id="19476" name="Object 20">
                        <a:extLst>
                          <a:ext uri="{FF2B5EF4-FFF2-40B4-BE49-F238E27FC236}">
                            <a16:creationId xmlns:a16="http://schemas.microsoft.com/office/drawing/2014/main" id="{E9484CA5-FF3C-4A03-B89F-2D4294B028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4114800"/>
                        <a:ext cx="18605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6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DE289E71-F64F-4659-A17D-42F1307F6900}"/>
              </a:ext>
            </a:extLst>
          </p:cNvPr>
          <p:cNvGrpSpPr/>
          <p:nvPr/>
        </p:nvGrpSpPr>
        <p:grpSpPr>
          <a:xfrm>
            <a:off x="1346" y="6267405"/>
            <a:ext cx="12223707" cy="903440"/>
            <a:chOff x="1346" y="6267405"/>
            <a:chExt cx="12223707" cy="903440"/>
          </a:xfrm>
        </p:grpSpPr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FBD523BF-B379-4094-8796-B42CA6F6DEF0}"/>
                </a:ext>
              </a:extLst>
            </p:cNvPr>
            <p:cNvSpPr/>
            <p:nvPr/>
          </p:nvSpPr>
          <p:spPr>
            <a:xfrm rot="21329905" flipH="1" flipV="1">
              <a:off x="1346" y="6267405"/>
              <a:ext cx="7936422" cy="903440"/>
            </a:xfrm>
            <a:custGeom>
              <a:avLst/>
              <a:gdLst>
                <a:gd name="connsiteX0" fmla="*/ 3311614 w 7936422"/>
                <a:gd name="connsiteY0" fmla="*/ 834479 h 903440"/>
                <a:gd name="connsiteX1" fmla="*/ 113561 w 7936422"/>
                <a:gd name="connsiteY1" fmla="*/ 79641 h 903440"/>
                <a:gd name="connsiteX2" fmla="*/ 0 w 7936422"/>
                <a:gd name="connsiteY2" fmla="*/ 0 h 903440"/>
                <a:gd name="connsiteX3" fmla="*/ 7936422 w 7936422"/>
                <a:gd name="connsiteY3" fmla="*/ 624831 h 903440"/>
                <a:gd name="connsiteX4" fmla="*/ 7932010 w 7936422"/>
                <a:gd name="connsiteY4" fmla="*/ 680869 h 903440"/>
                <a:gd name="connsiteX5" fmla="*/ 7619281 w 7936422"/>
                <a:gd name="connsiteY5" fmla="*/ 729549 h 903440"/>
                <a:gd name="connsiteX6" fmla="*/ 4999602 w 7936422"/>
                <a:gd name="connsiteY6" fmla="*/ 903440 h 903440"/>
                <a:gd name="connsiteX7" fmla="*/ 3311614 w 7936422"/>
                <a:gd name="connsiteY7" fmla="*/ 834479 h 90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36422" h="903440">
                  <a:moveTo>
                    <a:pt x="3311614" y="834479"/>
                  </a:moveTo>
                  <a:cubicBezTo>
                    <a:pt x="1854486" y="711509"/>
                    <a:pt x="683545" y="433731"/>
                    <a:pt x="113561" y="79641"/>
                  </a:cubicBezTo>
                  <a:lnTo>
                    <a:pt x="0" y="0"/>
                  </a:lnTo>
                  <a:lnTo>
                    <a:pt x="7936422" y="624831"/>
                  </a:lnTo>
                  <a:lnTo>
                    <a:pt x="7932010" y="680869"/>
                  </a:lnTo>
                  <a:lnTo>
                    <a:pt x="7619281" y="729549"/>
                  </a:lnTo>
                  <a:cubicBezTo>
                    <a:pt x="6847842" y="840173"/>
                    <a:pt x="5953349" y="903440"/>
                    <a:pt x="4999602" y="903440"/>
                  </a:cubicBezTo>
                  <a:cubicBezTo>
                    <a:pt x="4409187" y="903440"/>
                    <a:pt x="3841479" y="879195"/>
                    <a:pt x="3311614" y="834479"/>
                  </a:cubicBezTo>
                  <a:close/>
                </a:path>
              </a:pathLst>
            </a:custGeom>
            <a:solidFill>
              <a:srgbClr val="4FC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08C7CA5F-9697-414C-A16C-626E915BCAA4}"/>
                </a:ext>
              </a:extLst>
            </p:cNvPr>
            <p:cNvSpPr/>
            <p:nvPr/>
          </p:nvSpPr>
          <p:spPr>
            <a:xfrm rot="21257937" flipH="1" flipV="1">
              <a:off x="7384909" y="6366426"/>
              <a:ext cx="4840144" cy="728065"/>
            </a:xfrm>
            <a:custGeom>
              <a:avLst/>
              <a:gdLst>
                <a:gd name="connsiteX0" fmla="*/ 461950 w 4840144"/>
                <a:gd name="connsiteY0" fmla="*/ 638168 h 728065"/>
                <a:gd name="connsiteX1" fmla="*/ 0 w 4840144"/>
                <a:gd name="connsiteY1" fmla="*/ 576256 h 728065"/>
                <a:gd name="connsiteX2" fmla="*/ 57529 w 4840144"/>
                <a:gd name="connsiteY2" fmla="*/ 0 h 728065"/>
                <a:gd name="connsiteX3" fmla="*/ 4840144 w 4840144"/>
                <a:gd name="connsiteY3" fmla="*/ 477457 h 728065"/>
                <a:gd name="connsiteX4" fmla="*/ 4706596 w 4840144"/>
                <a:gd name="connsiteY4" fmla="*/ 507548 h 728065"/>
                <a:gd name="connsiteX5" fmla="*/ 2156926 w 4840144"/>
                <a:gd name="connsiteY5" fmla="*/ 728065 h 728065"/>
                <a:gd name="connsiteX6" fmla="*/ 461950 w 4840144"/>
                <a:gd name="connsiteY6" fmla="*/ 638168 h 72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0144" h="728065">
                  <a:moveTo>
                    <a:pt x="461950" y="638168"/>
                  </a:moveTo>
                  <a:lnTo>
                    <a:pt x="0" y="576256"/>
                  </a:lnTo>
                  <a:lnTo>
                    <a:pt x="57529" y="0"/>
                  </a:lnTo>
                  <a:lnTo>
                    <a:pt x="4840144" y="477457"/>
                  </a:lnTo>
                  <a:lnTo>
                    <a:pt x="4706596" y="507548"/>
                  </a:lnTo>
                  <a:cubicBezTo>
                    <a:pt x="4022064" y="644983"/>
                    <a:pt x="3131105" y="728065"/>
                    <a:pt x="2156926" y="728065"/>
                  </a:cubicBezTo>
                  <a:cubicBezTo>
                    <a:pt x="1549646" y="728065"/>
                    <a:pt x="974706" y="695780"/>
                    <a:pt x="461950" y="638168"/>
                  </a:cubicBezTo>
                  <a:close/>
                </a:path>
              </a:pathLst>
            </a:custGeom>
            <a:solidFill>
              <a:srgbClr val="009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42CD3AF2-07DC-4F57-904C-8655706D2E39}"/>
              </a:ext>
            </a:extLst>
          </p:cNvPr>
          <p:cNvGrpSpPr/>
          <p:nvPr/>
        </p:nvGrpSpPr>
        <p:grpSpPr>
          <a:xfrm>
            <a:off x="6150878" y="551506"/>
            <a:ext cx="6711682" cy="1348072"/>
            <a:chOff x="7565391" y="-2141317"/>
            <a:chExt cx="8694330" cy="1746296"/>
          </a:xfrm>
        </p:grpSpPr>
        <p:sp>
          <p:nvSpPr>
            <p:cNvPr id="90" name="Freeform 166">
              <a:extLst>
                <a:ext uri="{FF2B5EF4-FFF2-40B4-BE49-F238E27FC236}">
                  <a16:creationId xmlns:a16="http://schemas.microsoft.com/office/drawing/2014/main" id="{1E0A3531-3E97-4ECF-AC7C-6821361F5D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64669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1" name="Freeform 166">
              <a:extLst>
                <a:ext uri="{FF2B5EF4-FFF2-40B4-BE49-F238E27FC236}">
                  <a16:creationId xmlns:a16="http://schemas.microsoft.com/office/drawing/2014/main" id="{A641AFB0-85B0-4B74-B19E-4136A0DB6E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841" y="-1289836"/>
              <a:ext cx="165328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2" name="Freeform 166">
              <a:extLst>
                <a:ext uri="{FF2B5EF4-FFF2-40B4-BE49-F238E27FC236}">
                  <a16:creationId xmlns:a16="http://schemas.microsoft.com/office/drawing/2014/main" id="{CF516720-4E21-474F-A852-56BFC1B596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97757" y="-806763"/>
              <a:ext cx="135269" cy="12302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42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3" name="Freeform 166">
              <a:extLst>
                <a:ext uri="{FF2B5EF4-FFF2-40B4-BE49-F238E27FC236}">
                  <a16:creationId xmlns:a16="http://schemas.microsoft.com/office/drawing/2014/main" id="{F524F42B-923F-4349-AFE4-B4A6B58F16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39483" y="-504373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4" name="Freeform 166">
              <a:extLst>
                <a:ext uri="{FF2B5EF4-FFF2-40B4-BE49-F238E27FC236}">
                  <a16:creationId xmlns:a16="http://schemas.microsoft.com/office/drawing/2014/main" id="{B38F3650-9FDA-4718-A248-07A51735E0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915263" y="-174774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7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5" name="Freeform 166">
              <a:extLst>
                <a:ext uri="{FF2B5EF4-FFF2-40B4-BE49-F238E27FC236}">
                  <a16:creationId xmlns:a16="http://schemas.microsoft.com/office/drawing/2014/main" id="{F3A3A849-A133-4135-A6B5-8F06C23B36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18865" y="-176141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6" name="Freeform 166">
              <a:extLst>
                <a:ext uri="{FF2B5EF4-FFF2-40B4-BE49-F238E27FC236}">
                  <a16:creationId xmlns:a16="http://schemas.microsoft.com/office/drawing/2014/main" id="{6F71B500-F499-42F9-89CC-03E431E447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753151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7" name="Freeform 166">
              <a:extLst>
                <a:ext uri="{FF2B5EF4-FFF2-40B4-BE49-F238E27FC236}">
                  <a16:creationId xmlns:a16="http://schemas.microsoft.com/office/drawing/2014/main" id="{9A39A809-779B-4C20-9EEF-F48E89AFF7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65391" y="-2141317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3F83ACC9-5693-4D7E-BBDD-F8655622F509}"/>
              </a:ext>
            </a:extLst>
          </p:cNvPr>
          <p:cNvGrpSpPr/>
          <p:nvPr/>
        </p:nvGrpSpPr>
        <p:grpSpPr>
          <a:xfrm rot="1189335">
            <a:off x="4565918" y="4544385"/>
            <a:ext cx="6711682" cy="1348072"/>
            <a:chOff x="7565391" y="-2141317"/>
            <a:chExt cx="8694330" cy="1746296"/>
          </a:xfrm>
        </p:grpSpPr>
        <p:sp>
          <p:nvSpPr>
            <p:cNvPr id="99" name="Freeform 166">
              <a:extLst>
                <a:ext uri="{FF2B5EF4-FFF2-40B4-BE49-F238E27FC236}">
                  <a16:creationId xmlns:a16="http://schemas.microsoft.com/office/drawing/2014/main" id="{D0BCDF70-CD8B-4C39-BC66-D900861508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64669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0" name="Freeform 166">
              <a:extLst>
                <a:ext uri="{FF2B5EF4-FFF2-40B4-BE49-F238E27FC236}">
                  <a16:creationId xmlns:a16="http://schemas.microsoft.com/office/drawing/2014/main" id="{32CDB914-7FEE-46FF-AE90-2CE13D486D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841" y="-1289836"/>
              <a:ext cx="165328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1" name="Freeform 166">
              <a:extLst>
                <a:ext uri="{FF2B5EF4-FFF2-40B4-BE49-F238E27FC236}">
                  <a16:creationId xmlns:a16="http://schemas.microsoft.com/office/drawing/2014/main" id="{A6FFEE99-C582-4421-8D99-E0FBB0FE9B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97757" y="-806763"/>
              <a:ext cx="135269" cy="12302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42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2" name="Freeform 166">
              <a:extLst>
                <a:ext uri="{FF2B5EF4-FFF2-40B4-BE49-F238E27FC236}">
                  <a16:creationId xmlns:a16="http://schemas.microsoft.com/office/drawing/2014/main" id="{EE60D601-1FF4-4683-A52E-9F48CD62C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39483" y="-504373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3" name="Freeform 166">
              <a:extLst>
                <a:ext uri="{FF2B5EF4-FFF2-40B4-BE49-F238E27FC236}">
                  <a16:creationId xmlns:a16="http://schemas.microsoft.com/office/drawing/2014/main" id="{438D15B1-EE29-4792-AB41-AC5DD17363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915263" y="-174774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7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4" name="Freeform 166">
              <a:extLst>
                <a:ext uri="{FF2B5EF4-FFF2-40B4-BE49-F238E27FC236}">
                  <a16:creationId xmlns:a16="http://schemas.microsoft.com/office/drawing/2014/main" id="{04A9BDEB-FA25-41E3-BE91-9272651C11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18865" y="-176141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5" name="Freeform 166">
              <a:extLst>
                <a:ext uri="{FF2B5EF4-FFF2-40B4-BE49-F238E27FC236}">
                  <a16:creationId xmlns:a16="http://schemas.microsoft.com/office/drawing/2014/main" id="{202C6669-7199-44FE-929E-96C64B58D1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753151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6" name="Freeform 166">
              <a:extLst>
                <a:ext uri="{FF2B5EF4-FFF2-40B4-BE49-F238E27FC236}">
                  <a16:creationId xmlns:a16="http://schemas.microsoft.com/office/drawing/2014/main" id="{676BB484-B9D3-42B4-B453-09172E7AE3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65391" y="-2141317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sp>
        <p:nvSpPr>
          <p:cNvPr id="31" name="Rectangle 6">
            <a:extLst>
              <a:ext uri="{FF2B5EF4-FFF2-40B4-BE49-F238E27FC236}">
                <a16:creationId xmlns:a16="http://schemas.microsoft.com/office/drawing/2014/main" id="{15EC2056-B435-4B4C-8A18-B346F61C0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334" y="1042095"/>
            <a:ext cx="2863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>
                <a:solidFill>
                  <a:srgbClr val="DC5A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本节主要内容</a:t>
            </a:r>
            <a:r>
              <a:rPr kumimoji="1" lang="en-US" altLang="zh-CN" sz="3200" b="1">
                <a:solidFill>
                  <a:srgbClr val="DC5A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grpSp>
        <p:nvGrpSpPr>
          <p:cNvPr id="32" name="Group 10">
            <a:extLst>
              <a:ext uri="{FF2B5EF4-FFF2-40B4-BE49-F238E27FC236}">
                <a16:creationId xmlns:a16="http://schemas.microsoft.com/office/drawing/2014/main" id="{53AF7EE1-6E52-4B50-83AF-63B8ED65FEC4}"/>
              </a:ext>
            </a:extLst>
          </p:cNvPr>
          <p:cNvGrpSpPr>
            <a:grpSpLocks/>
          </p:cNvGrpSpPr>
          <p:nvPr/>
        </p:nvGrpSpPr>
        <p:grpSpPr bwMode="auto">
          <a:xfrm>
            <a:off x="2996084" y="2032695"/>
            <a:ext cx="6477000" cy="2332038"/>
            <a:chOff x="1152" y="1920"/>
            <a:chExt cx="4080" cy="1469"/>
          </a:xfrm>
        </p:grpSpPr>
        <p:sp>
          <p:nvSpPr>
            <p:cNvPr id="33" name="Text Box 4">
              <a:hlinkClick r:id="rId2" action="ppaction://hlinksldjump"/>
              <a:extLst>
                <a:ext uri="{FF2B5EF4-FFF2-40B4-BE49-F238E27FC236}">
                  <a16:creationId xmlns:a16="http://schemas.microsoft.com/office/drawing/2014/main" id="{24BD5931-D749-4526-98E4-FCB01441E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920"/>
              <a:ext cx="21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buFont typeface="Wingdings" panose="05000000000000000000" pitchFamily="2" charset="2"/>
                <a:buNone/>
              </a:pPr>
              <a:r>
                <a:rPr kumimoji="1" lang="en-US" altLang="zh-CN" sz="3200" b="1" dirty="0">
                  <a:solidFill>
                    <a:srgbClr val="3333FF"/>
                  </a:solidFill>
                  <a:ea typeface="黑体" panose="02010609060101010101" pitchFamily="49" charset="-122"/>
                </a:rPr>
                <a:t> </a:t>
              </a:r>
              <a:r>
                <a:rPr kumimoji="1" lang="zh-CN" altLang="en-US" sz="3200" b="1" dirty="0">
                  <a:solidFill>
                    <a:srgbClr val="3333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一</a:t>
              </a:r>
              <a:r>
                <a:rPr kumimoji="1" lang="en-US" altLang="zh-CN" sz="3200" b="1" dirty="0">
                  <a:solidFill>
                    <a:srgbClr val="3333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kumimoji="1" lang="zh-CN" altLang="en-US" sz="3200" b="1" dirty="0">
                  <a:solidFill>
                    <a:srgbClr val="3333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导数的定义 </a:t>
              </a:r>
            </a:p>
          </p:txBody>
        </p:sp>
        <p:sp>
          <p:nvSpPr>
            <p:cNvPr id="34" name="Text Box 5">
              <a:hlinkClick r:id="rId3" action="ppaction://hlinksldjump"/>
              <a:extLst>
                <a:ext uri="{FF2B5EF4-FFF2-40B4-BE49-F238E27FC236}">
                  <a16:creationId xmlns:a16="http://schemas.microsoft.com/office/drawing/2014/main" id="{79931EE1-59BA-450A-850D-3C4B66C8E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448"/>
              <a:ext cx="25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3200" b="1" dirty="0">
                  <a:solidFill>
                    <a:srgbClr val="3333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二</a:t>
              </a:r>
              <a:r>
                <a:rPr kumimoji="1" lang="en-US" altLang="zh-CN" sz="3200" b="1" dirty="0">
                  <a:solidFill>
                    <a:srgbClr val="3333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kumimoji="1" lang="zh-CN" altLang="en-US" sz="3200" b="1" dirty="0">
                  <a:solidFill>
                    <a:srgbClr val="3333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导数的几何意义 </a:t>
              </a:r>
            </a:p>
          </p:txBody>
        </p:sp>
        <p:sp>
          <p:nvSpPr>
            <p:cNvPr id="35" name="Text Box 8">
              <a:hlinkClick r:id="rId2" action="ppaction://hlinksldjump"/>
              <a:extLst>
                <a:ext uri="{FF2B5EF4-FFF2-40B4-BE49-F238E27FC236}">
                  <a16:creationId xmlns:a16="http://schemas.microsoft.com/office/drawing/2014/main" id="{8D6B3305-5744-4F81-ACD8-2A5911957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024"/>
              <a:ext cx="40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buFont typeface="Wingdings" panose="05000000000000000000" pitchFamily="2" charset="2"/>
                <a:buNone/>
              </a:pPr>
              <a:r>
                <a:rPr kumimoji="1" lang="en-US" altLang="zh-CN" sz="3200" b="1">
                  <a:solidFill>
                    <a:srgbClr val="3333FF"/>
                  </a:solidFill>
                  <a:ea typeface="黑体" panose="02010609060101010101" pitchFamily="49" charset="-122"/>
                </a:rPr>
                <a:t> </a:t>
              </a:r>
              <a:r>
                <a:rPr kumimoji="1" lang="zh-CN" altLang="en-US" sz="3200" b="1">
                  <a:solidFill>
                    <a:srgbClr val="3333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三</a:t>
              </a:r>
              <a:r>
                <a:rPr kumimoji="1" lang="en-US" altLang="zh-CN" sz="3200" b="1">
                  <a:solidFill>
                    <a:srgbClr val="3333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kumimoji="1" lang="zh-CN" altLang="en-US" sz="3200" b="1">
                  <a:solidFill>
                    <a:srgbClr val="3333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函数的可导性与连续性的关系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26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50B148-708F-4C2F-A0BF-0AAD5442F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671513"/>
            <a:ext cx="9611496" cy="65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kumimoji="1"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kumimoji="1"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11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问曲线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ln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上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何处的切线平行直线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1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  <a:endParaRPr kumimoji="1"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88A1B1E-8B8D-4FE4-B1E3-C6EA79DAD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7" y="1615474"/>
            <a:ext cx="7608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设点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 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处的切线平行直线 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1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EBA9C9C-3773-41B1-9092-07D1573A5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7" y="2294878"/>
            <a:ext cx="8370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根据导数的几何意义及导函数与导数的关系，可知</a:t>
            </a:r>
          </a:p>
        </p:txBody>
      </p:sp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DCB90F55-A4B7-403E-8EAE-F2714712BE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961397"/>
              </p:ext>
            </p:extLst>
          </p:nvPr>
        </p:nvGraphicFramePr>
        <p:xfrm>
          <a:off x="3143250" y="2972786"/>
          <a:ext cx="29098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3" imgW="1269720" imgH="431640" progId="Equation.3">
                  <p:embed/>
                </p:oleObj>
              </mc:Choice>
              <mc:Fallback>
                <p:oleObj name="Equation" r:id="rId3" imgW="1269720" imgH="431640" progId="Equation.3">
                  <p:embed/>
                  <p:pic>
                    <p:nvPicPr>
                      <p:cNvPr id="20493" name="Object 13">
                        <a:extLst>
                          <a:ext uri="{FF2B5EF4-FFF2-40B4-BE49-F238E27FC236}">
                            <a16:creationId xmlns:a16="http://schemas.microsoft.com/office/drawing/2014/main" id="{7C0DA716-CBF5-4F34-AA5E-DC6D93EE58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972786"/>
                        <a:ext cx="29098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5">
            <a:extLst>
              <a:ext uri="{FF2B5EF4-FFF2-40B4-BE49-F238E27FC236}">
                <a16:creationId xmlns:a16="http://schemas.microsoft.com/office/drawing/2014/main" id="{DADA27E1-C715-4182-A6B5-EA28AD40E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7" y="4108820"/>
            <a:ext cx="624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即 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1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，代入 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ln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中，得 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kumimoji="1"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0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kumimoji="1" lang="zh-CN" altLang="en-US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F5095B6D-C055-4C5B-851B-C581F2332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7" y="3907207"/>
            <a:ext cx="81534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所以曲线在点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(1, 0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处的切线平行直线 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40372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6" grpId="0" autoUpdateAnimBg="0"/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7A9B459-8B00-423D-A4EB-3C1DFE5EE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858" y="2149367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kumimoji="1" lang="en-US" altLang="zh-C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60C44F4-570F-460A-9834-1A6ECA3F5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458" y="2149367"/>
            <a:ext cx="693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由导数的几何意义</a:t>
            </a:r>
            <a:r>
              <a:rPr kumimoji="1"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得切线斜率为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03B4E319-4612-4B56-84BE-A20E25675D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732405"/>
              </p:ext>
            </p:extLst>
          </p:nvPr>
        </p:nvGraphicFramePr>
        <p:xfrm>
          <a:off x="1987858" y="2833579"/>
          <a:ext cx="1460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8" name="公式" r:id="rId3" imgW="1460500" imgH="1054100" progId="Equation.3">
                  <p:embed/>
                </p:oleObj>
              </mc:Choice>
              <mc:Fallback>
                <p:oleObj name="公式" r:id="rId3" imgW="1460500" imgH="1054100" progId="Equation.3">
                  <p:embed/>
                  <p:pic>
                    <p:nvPicPr>
                      <p:cNvPr id="65540" name="Object 4">
                        <a:extLst>
                          <a:ext uri="{FF2B5EF4-FFF2-40B4-BE49-F238E27FC236}">
                            <a16:creationId xmlns:a16="http://schemas.microsoft.com/office/drawing/2014/main" id="{A2CA6008-2CAE-44E1-86F0-C4701B458E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858" y="2833579"/>
                        <a:ext cx="1460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F91827A1-10C2-47B9-9CB7-3C5854ECBE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095490"/>
              </p:ext>
            </p:extLst>
          </p:nvPr>
        </p:nvGraphicFramePr>
        <p:xfrm>
          <a:off x="3588058" y="2827229"/>
          <a:ext cx="1460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9" name="公式" r:id="rId5" imgW="1460500" imgH="1054100" progId="Equation.3">
                  <p:embed/>
                </p:oleObj>
              </mc:Choice>
              <mc:Fallback>
                <p:oleObj name="公式" r:id="rId5" imgW="1460500" imgH="1054100" progId="Equation.3">
                  <p:embed/>
                  <p:pic>
                    <p:nvPicPr>
                      <p:cNvPr id="65541" name="Object 5">
                        <a:extLst>
                          <a:ext uri="{FF2B5EF4-FFF2-40B4-BE49-F238E27FC236}">
                            <a16:creationId xmlns:a16="http://schemas.microsoft.com/office/drawing/2014/main" id="{EA11C89A-3BCE-4CC0-9688-EFAE17AD13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8058" y="2827229"/>
                        <a:ext cx="1460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2535B603-ECFA-43AD-A734-215F39970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619887"/>
              </p:ext>
            </p:extLst>
          </p:nvPr>
        </p:nvGraphicFramePr>
        <p:xfrm>
          <a:off x="5124758" y="2827229"/>
          <a:ext cx="1587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0" name="公式" r:id="rId7" imgW="1587500" imgH="1054100" progId="Equation.3">
                  <p:embed/>
                </p:oleObj>
              </mc:Choice>
              <mc:Fallback>
                <p:oleObj name="公式" r:id="rId7" imgW="1587500" imgH="1054100" progId="Equation.3">
                  <p:embed/>
                  <p:pic>
                    <p:nvPicPr>
                      <p:cNvPr id="65542" name="Object 6">
                        <a:extLst>
                          <a:ext uri="{FF2B5EF4-FFF2-40B4-BE49-F238E27FC236}">
                            <a16:creationId xmlns:a16="http://schemas.microsoft.com/office/drawing/2014/main" id="{11FF6DCF-5716-44C8-AB3B-5597BB5602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758" y="2827229"/>
                        <a:ext cx="1587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D29E41CB-DFB9-4AAE-9EFE-EEB7DB551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688549"/>
              </p:ext>
            </p:extLst>
          </p:nvPr>
        </p:nvGraphicFramePr>
        <p:xfrm>
          <a:off x="6864658" y="3132029"/>
          <a:ext cx="7874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1" name="公式" r:id="rId9" imgW="787058" imgH="317362" progId="Equation.3">
                  <p:embed/>
                </p:oleObj>
              </mc:Choice>
              <mc:Fallback>
                <p:oleObj name="公式" r:id="rId9" imgW="787058" imgH="317362" progId="Equation.3">
                  <p:embed/>
                  <p:pic>
                    <p:nvPicPr>
                      <p:cNvPr id="65543" name="Object 7">
                        <a:extLst>
                          <a:ext uri="{FF2B5EF4-FFF2-40B4-BE49-F238E27FC236}">
                            <a16:creationId xmlns:a16="http://schemas.microsoft.com/office/drawing/2014/main" id="{78B95F98-B882-4CE5-AD20-71EDC791FF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658" y="3132029"/>
                        <a:ext cx="7874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>
            <a:extLst>
              <a:ext uri="{FF2B5EF4-FFF2-40B4-BE49-F238E27FC236}">
                <a16:creationId xmlns:a16="http://schemas.microsoft.com/office/drawing/2014/main" id="{327A6FD1-207E-4CAB-A1AF-627EAD686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021" y="4154379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ea typeface="黑体" panose="02010609060101010101" pitchFamily="49" charset="-122"/>
              </a:rPr>
              <a:t>所求切线方程为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81316CCF-240F-4017-A080-7C3866537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858" y="4916379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ea typeface="黑体" panose="02010609060101010101" pitchFamily="49" charset="-122"/>
              </a:rPr>
              <a:t>法线方程为</a:t>
            </a:r>
          </a:p>
        </p:txBody>
      </p:sp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id="{DF43D187-CF5A-4228-9282-1F98146D2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92352"/>
              </p:ext>
            </p:extLst>
          </p:nvPr>
        </p:nvGraphicFramePr>
        <p:xfrm>
          <a:off x="3829358" y="4044842"/>
          <a:ext cx="2425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2" name="公式" r:id="rId11" imgW="2590800" imgH="825500" progId="Equation.3">
                  <p:embed/>
                </p:oleObj>
              </mc:Choice>
              <mc:Fallback>
                <p:oleObj name="公式" r:id="rId11" imgW="2590800" imgH="825500" progId="Equation.3">
                  <p:embed/>
                  <p:pic>
                    <p:nvPicPr>
                      <p:cNvPr id="65546" name="Object 10">
                        <a:extLst>
                          <a:ext uri="{FF2B5EF4-FFF2-40B4-BE49-F238E27FC236}">
                            <a16:creationId xmlns:a16="http://schemas.microsoft.com/office/drawing/2014/main" id="{B297BE4E-079F-471D-B45C-9354B27F83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358" y="4044842"/>
                        <a:ext cx="2425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>
            <a:extLst>
              <a:ext uri="{FF2B5EF4-FFF2-40B4-BE49-F238E27FC236}">
                <a16:creationId xmlns:a16="http://schemas.microsoft.com/office/drawing/2014/main" id="{A9A27F1B-0B91-4A75-B303-1AB52D1F8E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344100"/>
              </p:ext>
            </p:extLst>
          </p:nvPr>
        </p:nvGraphicFramePr>
        <p:xfrm>
          <a:off x="3283258" y="4802079"/>
          <a:ext cx="23082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" name="公式" r:id="rId13" imgW="2463800" imgH="838200" progId="Equation.3">
                  <p:embed/>
                </p:oleObj>
              </mc:Choice>
              <mc:Fallback>
                <p:oleObj name="公式" r:id="rId13" imgW="2463800" imgH="838200" progId="Equation.3">
                  <p:embed/>
                  <p:pic>
                    <p:nvPicPr>
                      <p:cNvPr id="65547" name="Object 11">
                        <a:extLst>
                          <a:ext uri="{FF2B5EF4-FFF2-40B4-BE49-F238E27FC236}">
                            <a16:creationId xmlns:a16="http://schemas.microsoft.com/office/drawing/2014/main" id="{9FF2CF02-E0FE-4C47-A2F5-9F01EA070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258" y="4802079"/>
                        <a:ext cx="230822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>
            <a:extLst>
              <a:ext uri="{FF2B5EF4-FFF2-40B4-BE49-F238E27FC236}">
                <a16:creationId xmlns:a16="http://schemas.microsoft.com/office/drawing/2014/main" id="{1BB2773A-FAB2-4FEF-AAEE-16CEC18741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510861"/>
              </p:ext>
            </p:extLst>
          </p:nvPr>
        </p:nvGraphicFramePr>
        <p:xfrm>
          <a:off x="6513821" y="4268679"/>
          <a:ext cx="23320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" name="公式" r:id="rId15" imgW="2489200" imgH="419100" progId="Equation.3">
                  <p:embed/>
                </p:oleObj>
              </mc:Choice>
              <mc:Fallback>
                <p:oleObj name="公式" r:id="rId15" imgW="2489200" imgH="419100" progId="Equation.3">
                  <p:embed/>
                  <p:pic>
                    <p:nvPicPr>
                      <p:cNvPr id="65548" name="Object 12">
                        <a:extLst>
                          <a:ext uri="{FF2B5EF4-FFF2-40B4-BE49-F238E27FC236}">
                            <a16:creationId xmlns:a16="http://schemas.microsoft.com/office/drawing/2014/main" id="{983CCD6D-A036-45C8-853E-B2EEDB4B7A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821" y="4268679"/>
                        <a:ext cx="233203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C3BCE383-61DF-4085-9764-6F4C9A675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138353"/>
              </p:ext>
            </p:extLst>
          </p:nvPr>
        </p:nvGraphicFramePr>
        <p:xfrm>
          <a:off x="5812146" y="5030679"/>
          <a:ext cx="265271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5" name="公式" r:id="rId17" imgW="2832100" imgH="419100" progId="Equation.3">
                  <p:embed/>
                </p:oleObj>
              </mc:Choice>
              <mc:Fallback>
                <p:oleObj name="公式" r:id="rId17" imgW="2832100" imgH="419100" progId="Equation.3">
                  <p:embed/>
                  <p:pic>
                    <p:nvPicPr>
                      <p:cNvPr id="65549" name="Object 13">
                        <a:extLst>
                          <a:ext uri="{FF2B5EF4-FFF2-40B4-BE49-F238E27FC236}">
                            <a16:creationId xmlns:a16="http://schemas.microsoft.com/office/drawing/2014/main" id="{372110AE-4317-407F-8D11-634553B3C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2146" y="5030679"/>
                        <a:ext cx="265271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14">
            <a:extLst>
              <a:ext uri="{FF2B5EF4-FFF2-40B4-BE49-F238E27FC236}">
                <a16:creationId xmlns:a16="http://schemas.microsoft.com/office/drawing/2014/main" id="{88BB591E-D2FC-4D2A-807D-87499E393D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9671" y="931754"/>
            <a:ext cx="23971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C6CD63B6-583E-404F-B6C6-BA588C12F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708" y="931754"/>
            <a:ext cx="1920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48E4627D-CFB3-4506-8EF8-36143E79C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458" y="1490554"/>
            <a:ext cx="9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kumimoji="1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C03B425A-5FB8-43C4-8595-7FB454D9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983" y="1490554"/>
            <a:ext cx="9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endParaRPr kumimoji="1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ABEA891F-4046-4B3E-A7C5-A45C38610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221" y="693629"/>
            <a:ext cx="12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kumimoji="1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BEAB95C1-8FA2-431D-8637-7EEC8F193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371" y="693629"/>
            <a:ext cx="19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351FCF46-BA11-45AB-BDBD-05FCA5E7E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058" y="977792"/>
            <a:ext cx="19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1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2439D4B0-C6F9-4CF2-AE5C-B8E8A2A82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708" y="453917"/>
            <a:ext cx="19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4E5C5E49-76BB-40A4-9536-8F9BBE4DB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483" y="693629"/>
            <a:ext cx="12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endParaRPr kumimoji="1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AF546FF0-9391-4064-9639-550C49A6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483" y="453917"/>
            <a:ext cx="19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1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D463F92B-5CD3-463E-B37D-D920AB105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183" y="977792"/>
            <a:ext cx="19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endParaRPr kumimoji="1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3D85A2A7-AA3A-494E-BD2E-4F433C18B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089" y="699185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 dirty="0">
                <a:solidFill>
                  <a:srgbClr val="3333FF"/>
                </a:solidFill>
                <a:ea typeface="黑体" panose="02010609060101010101" pitchFamily="49" charset="-122"/>
              </a:rPr>
              <a:t>练习</a:t>
            </a:r>
            <a:r>
              <a:rPr kumimoji="1" lang="en-US" altLang="zh-CN" b="1" dirty="0">
                <a:solidFill>
                  <a:srgbClr val="3333FF"/>
                </a:solidFill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810DE529-83F5-4CC9-B881-79568C9F8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771" y="693629"/>
            <a:ext cx="9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endParaRPr kumimoji="1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E57666EB-0384-41BC-9BA8-6DEC922C9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858" y="1503254"/>
            <a:ext cx="25003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方程和法线方程</a:t>
            </a:r>
            <a:endParaRPr kumimoji="1" lang="zh-CN" altLang="en-US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A095C4FB-88D2-49E7-90CC-97013B81D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046" y="1503254"/>
            <a:ext cx="35718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并写出在该点处的切线</a:t>
            </a:r>
            <a:endParaRPr kumimoji="1" lang="zh-CN" altLang="en-US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3703533B-B110-4E52-AFAC-D8E07FDA2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283" y="1503254"/>
            <a:ext cx="714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斜率</a:t>
            </a:r>
            <a:endParaRPr kumimoji="1" lang="zh-CN" altLang="en-US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30" name="Rectangle 31">
            <a:extLst>
              <a:ext uri="{FF2B5EF4-FFF2-40B4-BE49-F238E27FC236}">
                <a16:creationId xmlns:a16="http://schemas.microsoft.com/office/drawing/2014/main" id="{75B5B180-5919-4D48-9CEF-B07BA996F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521" y="706329"/>
            <a:ext cx="1803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处的切线的</a:t>
            </a:r>
            <a:endParaRPr kumimoji="1" lang="zh-CN" altLang="en-US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47A6CA87-EB90-4C04-9B1A-2F7E931A5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596" y="706329"/>
            <a:ext cx="714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在点</a:t>
            </a:r>
            <a:endParaRPr kumimoji="1" lang="zh-CN" altLang="en-US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Rectangle 33">
            <a:extLst>
              <a:ext uri="{FF2B5EF4-FFF2-40B4-BE49-F238E27FC236}">
                <a16:creationId xmlns:a16="http://schemas.microsoft.com/office/drawing/2014/main" id="{9837A310-A809-42F5-8676-7CEE5A295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933" y="706329"/>
            <a:ext cx="2143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求等边双曲线</a:t>
            </a:r>
            <a:endParaRPr kumimoji="1" lang="zh-CN" altLang="en-US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Rectangle 34">
            <a:extLst>
              <a:ext uri="{FF2B5EF4-FFF2-40B4-BE49-F238E27FC236}">
                <a16:creationId xmlns:a16="http://schemas.microsoft.com/office/drawing/2014/main" id="{3E2EAB6C-209F-4525-955B-31A9368DD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233" y="693629"/>
            <a:ext cx="16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endParaRPr kumimoji="1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" name="Rectangle 35">
            <a:extLst>
              <a:ext uri="{FF2B5EF4-FFF2-40B4-BE49-F238E27FC236}">
                <a16:creationId xmlns:a16="http://schemas.microsoft.com/office/drawing/2014/main" id="{487E9E03-D903-4A5A-A614-25AA8460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933" y="650767"/>
            <a:ext cx="20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宋体" panose="02010600030101010101" pitchFamily="2" charset="-122"/>
              </a:rPr>
              <a:t>=</a:t>
            </a:r>
            <a:endParaRPr kumimoji="1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70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8" grpId="0" autoUpdateAnimBg="0"/>
      <p:bldP spid="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>
            <a:extLst>
              <a:ext uri="{FF2B5EF4-FFF2-40B4-BE49-F238E27FC236}">
                <a16:creationId xmlns:a16="http://schemas.microsoft.com/office/drawing/2014/main" id="{31B245E4-00CE-41CE-BFDC-49C6AB277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396" y="180634"/>
            <a:ext cx="2597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可导与连续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E012FD7-3310-4EE8-AF0A-4BAA6F7EA60D}"/>
              </a:ext>
            </a:extLst>
          </p:cNvPr>
          <p:cNvGrpSpPr/>
          <p:nvPr/>
        </p:nvGrpSpPr>
        <p:grpSpPr>
          <a:xfrm>
            <a:off x="387098" y="96232"/>
            <a:ext cx="829507" cy="748480"/>
            <a:chOff x="7764463" y="536575"/>
            <a:chExt cx="1300163" cy="1173163"/>
          </a:xfrm>
          <a:solidFill>
            <a:srgbClr val="44546A"/>
          </a:solidFill>
        </p:grpSpPr>
        <p:sp>
          <p:nvSpPr>
            <p:cNvPr id="4" name="Freeform 140">
              <a:extLst>
                <a:ext uri="{FF2B5EF4-FFF2-40B4-BE49-F238E27FC236}">
                  <a16:creationId xmlns:a16="http://schemas.microsoft.com/office/drawing/2014/main" id="{9148E49B-DBE2-4739-B37F-DCC07D09B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" name="Freeform 141">
              <a:extLst>
                <a:ext uri="{FF2B5EF4-FFF2-40B4-BE49-F238E27FC236}">
                  <a16:creationId xmlns:a16="http://schemas.microsoft.com/office/drawing/2014/main" id="{CCC3C5BB-9667-4C7B-A643-794891F10C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" name="Freeform 142">
              <a:extLst>
                <a:ext uri="{FF2B5EF4-FFF2-40B4-BE49-F238E27FC236}">
                  <a16:creationId xmlns:a16="http://schemas.microsoft.com/office/drawing/2014/main" id="{6E46F3DD-3E19-4041-A546-62C910E5C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" name="Freeform 143">
              <a:extLst>
                <a:ext uri="{FF2B5EF4-FFF2-40B4-BE49-F238E27FC236}">
                  <a16:creationId xmlns:a16="http://schemas.microsoft.com/office/drawing/2014/main" id="{0442B74F-7527-47DF-AC74-94C78FED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" name="Freeform 144">
              <a:extLst>
                <a:ext uri="{FF2B5EF4-FFF2-40B4-BE49-F238E27FC236}">
                  <a16:creationId xmlns:a16="http://schemas.microsoft.com/office/drawing/2014/main" id="{61F675DE-06E1-4FFA-8342-70ECA3284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45">
              <a:extLst>
                <a:ext uri="{FF2B5EF4-FFF2-40B4-BE49-F238E27FC236}">
                  <a16:creationId xmlns:a16="http://schemas.microsoft.com/office/drawing/2014/main" id="{9F16A57C-95E3-4DE1-A608-7655090B8A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46">
              <a:extLst>
                <a:ext uri="{FF2B5EF4-FFF2-40B4-BE49-F238E27FC236}">
                  <a16:creationId xmlns:a16="http://schemas.microsoft.com/office/drawing/2014/main" id="{B31BBA08-B03A-4FF4-8964-010EAFC57A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47">
              <a:extLst>
                <a:ext uri="{FF2B5EF4-FFF2-40B4-BE49-F238E27FC236}">
                  <a16:creationId xmlns:a16="http://schemas.microsoft.com/office/drawing/2014/main" id="{B3CCFBA6-AE26-497C-B707-14F1B2001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48">
              <a:extLst>
                <a:ext uri="{FF2B5EF4-FFF2-40B4-BE49-F238E27FC236}">
                  <a16:creationId xmlns:a16="http://schemas.microsoft.com/office/drawing/2014/main" id="{48227843-B02A-40FA-A007-F6C8864AD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170AA08-7146-459E-A7F7-18F9B1E6B1EE}"/>
              </a:ext>
            </a:extLst>
          </p:cNvPr>
          <p:cNvGrpSpPr/>
          <p:nvPr/>
        </p:nvGrpSpPr>
        <p:grpSpPr>
          <a:xfrm>
            <a:off x="846069" y="730421"/>
            <a:ext cx="4500000" cy="44639"/>
            <a:chOff x="617922" y="1097616"/>
            <a:chExt cx="4464719" cy="140996"/>
          </a:xfrm>
          <a:solidFill>
            <a:schemeClr val="bg1"/>
          </a:solidFill>
        </p:grpSpPr>
        <p:sp>
          <p:nvSpPr>
            <p:cNvPr id="14" name="Freeform 334">
              <a:extLst>
                <a:ext uri="{FF2B5EF4-FFF2-40B4-BE49-F238E27FC236}">
                  <a16:creationId xmlns:a16="http://schemas.microsoft.com/office/drawing/2014/main" id="{F6CE9D97-626D-4741-8F9F-F23C2ED41BB6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 flipH="1">
              <a:off x="617922" y="1097616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2"/>
                </a:solidFill>
              </a:endParaRPr>
            </a:p>
          </p:txBody>
        </p:sp>
        <p:sp>
          <p:nvSpPr>
            <p:cNvPr id="15" name="Freeform 334">
              <a:extLst>
                <a:ext uri="{FF2B5EF4-FFF2-40B4-BE49-F238E27FC236}">
                  <a16:creationId xmlns:a16="http://schemas.microsoft.com/office/drawing/2014/main" id="{08E5B998-2DA5-4AA7-8720-AE2217F2012B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2796632" y="1097617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08B8D559-0CFA-4671-8BEA-DD17F0E62C30}"/>
              </a:ext>
            </a:extLst>
          </p:cNvPr>
          <p:cNvSpPr/>
          <p:nvPr/>
        </p:nvSpPr>
        <p:spPr>
          <a:xfrm>
            <a:off x="1390987" y="209179"/>
            <a:ext cx="396000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五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354DBB9D-A8C4-4FEA-9E33-962CFB669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521" y="1149692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定理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2.1.2 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凡可导函数都是连续函数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F04B6704-8D7E-407A-AD8A-20036F4CE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069" y="2580142"/>
            <a:ext cx="8077200" cy="122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kumimoji="1"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比如，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函数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|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|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在点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0 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处的连续性与可导性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D0523D34-0BB8-4B39-8A39-2C00C0DC4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987" y="1864917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</a:t>
            </a:r>
            <a:r>
              <a:rPr kumimoji="1" lang="en-US" altLang="zh-CN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kumimoji="1"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zh-CN" altLang="en-US" b="1" dirty="0">
                <a:ea typeface="黑体" panose="02010609060101010101" pitchFamily="49" charset="-122"/>
              </a:rPr>
              <a:t>该定理的逆定理不成立</a:t>
            </a:r>
            <a:r>
              <a:rPr kumimoji="1" lang="en-US" altLang="zh-CN" b="1" dirty="0"/>
              <a:t>.</a:t>
            </a:r>
            <a:endParaRPr kumimoji="1"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24121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C97544A-6801-41F6-8B6D-8DBF998B84E3}"/>
              </a:ext>
            </a:extLst>
          </p:cNvPr>
          <p:cNvGrpSpPr/>
          <p:nvPr/>
        </p:nvGrpSpPr>
        <p:grpSpPr>
          <a:xfrm flipV="1">
            <a:off x="1221616" y="0"/>
            <a:ext cx="1383229" cy="1967696"/>
            <a:chOff x="8412163" y="1649413"/>
            <a:chExt cx="1909762" cy="2865439"/>
          </a:xfrm>
          <a:solidFill>
            <a:schemeClr val="accent3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D29D321-47C8-47C1-8196-EA462205A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775" y="3165476"/>
              <a:ext cx="7937" cy="15875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3 h 4"/>
                <a:gd name="T4" fmla="*/ 1 w 2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0E7DA30-96EB-4AFA-AFFC-A035655C3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0" y="2154238"/>
              <a:ext cx="922337" cy="1030288"/>
            </a:xfrm>
            <a:custGeom>
              <a:avLst/>
              <a:gdLst>
                <a:gd name="T0" fmla="*/ 183 w 245"/>
                <a:gd name="T1" fmla="*/ 210 h 274"/>
                <a:gd name="T2" fmla="*/ 197 w 245"/>
                <a:gd name="T3" fmla="*/ 195 h 274"/>
                <a:gd name="T4" fmla="*/ 217 w 245"/>
                <a:gd name="T5" fmla="*/ 160 h 274"/>
                <a:gd name="T6" fmla="*/ 222 w 245"/>
                <a:gd name="T7" fmla="*/ 147 h 274"/>
                <a:gd name="T8" fmla="*/ 227 w 245"/>
                <a:gd name="T9" fmla="*/ 104 h 274"/>
                <a:gd name="T10" fmla="*/ 224 w 245"/>
                <a:gd name="T11" fmla="*/ 91 h 274"/>
                <a:gd name="T12" fmla="*/ 214 w 245"/>
                <a:gd name="T13" fmla="*/ 69 h 274"/>
                <a:gd name="T14" fmla="*/ 204 w 245"/>
                <a:gd name="T15" fmla="*/ 51 h 274"/>
                <a:gd name="T16" fmla="*/ 197 w 245"/>
                <a:gd name="T17" fmla="*/ 42 h 274"/>
                <a:gd name="T18" fmla="*/ 188 w 245"/>
                <a:gd name="T19" fmla="*/ 37 h 274"/>
                <a:gd name="T20" fmla="*/ 168 w 245"/>
                <a:gd name="T21" fmla="*/ 26 h 274"/>
                <a:gd name="T22" fmla="*/ 156 w 245"/>
                <a:gd name="T23" fmla="*/ 22 h 274"/>
                <a:gd name="T24" fmla="*/ 142 w 245"/>
                <a:gd name="T25" fmla="*/ 20 h 274"/>
                <a:gd name="T26" fmla="*/ 125 w 245"/>
                <a:gd name="T27" fmla="*/ 16 h 274"/>
                <a:gd name="T28" fmla="*/ 106 w 245"/>
                <a:gd name="T29" fmla="*/ 17 h 274"/>
                <a:gd name="T30" fmla="*/ 83 w 245"/>
                <a:gd name="T31" fmla="*/ 21 h 274"/>
                <a:gd name="T32" fmla="*/ 75 w 245"/>
                <a:gd name="T33" fmla="*/ 26 h 274"/>
                <a:gd name="T34" fmla="*/ 66 w 245"/>
                <a:gd name="T35" fmla="*/ 29 h 274"/>
                <a:gd name="T36" fmla="*/ 60 w 245"/>
                <a:gd name="T37" fmla="*/ 35 h 274"/>
                <a:gd name="T38" fmla="*/ 57 w 245"/>
                <a:gd name="T39" fmla="*/ 38 h 274"/>
                <a:gd name="T40" fmla="*/ 50 w 245"/>
                <a:gd name="T41" fmla="*/ 46 h 274"/>
                <a:gd name="T42" fmla="*/ 31 w 245"/>
                <a:gd name="T43" fmla="*/ 72 h 274"/>
                <a:gd name="T44" fmla="*/ 26 w 245"/>
                <a:gd name="T45" fmla="*/ 84 h 274"/>
                <a:gd name="T46" fmla="*/ 22 w 245"/>
                <a:gd name="T47" fmla="*/ 94 h 274"/>
                <a:gd name="T48" fmla="*/ 18 w 245"/>
                <a:gd name="T49" fmla="*/ 120 h 274"/>
                <a:gd name="T50" fmla="*/ 14 w 245"/>
                <a:gd name="T51" fmla="*/ 126 h 274"/>
                <a:gd name="T52" fmla="*/ 19 w 245"/>
                <a:gd name="T53" fmla="*/ 135 h 274"/>
                <a:gd name="T54" fmla="*/ 25 w 245"/>
                <a:gd name="T55" fmla="*/ 142 h 274"/>
                <a:gd name="T56" fmla="*/ 27 w 245"/>
                <a:gd name="T57" fmla="*/ 153 h 274"/>
                <a:gd name="T58" fmla="*/ 31 w 245"/>
                <a:gd name="T59" fmla="*/ 156 h 274"/>
                <a:gd name="T60" fmla="*/ 31 w 245"/>
                <a:gd name="T61" fmla="*/ 162 h 274"/>
                <a:gd name="T62" fmla="*/ 32 w 245"/>
                <a:gd name="T63" fmla="*/ 173 h 274"/>
                <a:gd name="T64" fmla="*/ 40 w 245"/>
                <a:gd name="T65" fmla="*/ 180 h 274"/>
                <a:gd name="T66" fmla="*/ 41 w 245"/>
                <a:gd name="T67" fmla="*/ 186 h 274"/>
                <a:gd name="T68" fmla="*/ 48 w 245"/>
                <a:gd name="T69" fmla="*/ 193 h 274"/>
                <a:gd name="T70" fmla="*/ 53 w 245"/>
                <a:gd name="T71" fmla="*/ 202 h 274"/>
                <a:gd name="T72" fmla="*/ 46 w 245"/>
                <a:gd name="T73" fmla="*/ 200 h 274"/>
                <a:gd name="T74" fmla="*/ 57 w 245"/>
                <a:gd name="T75" fmla="*/ 214 h 274"/>
                <a:gd name="T76" fmla="*/ 61 w 245"/>
                <a:gd name="T77" fmla="*/ 241 h 274"/>
                <a:gd name="T78" fmla="*/ 62 w 245"/>
                <a:gd name="T79" fmla="*/ 248 h 274"/>
                <a:gd name="T80" fmla="*/ 64 w 245"/>
                <a:gd name="T81" fmla="*/ 265 h 274"/>
                <a:gd name="T82" fmla="*/ 61 w 245"/>
                <a:gd name="T83" fmla="*/ 259 h 274"/>
                <a:gd name="T84" fmla="*/ 60 w 245"/>
                <a:gd name="T85" fmla="*/ 243 h 274"/>
                <a:gd name="T86" fmla="*/ 44 w 245"/>
                <a:gd name="T87" fmla="*/ 219 h 274"/>
                <a:gd name="T88" fmla="*/ 19 w 245"/>
                <a:gd name="T89" fmla="*/ 177 h 274"/>
                <a:gd name="T90" fmla="*/ 2 w 245"/>
                <a:gd name="T91" fmla="*/ 123 h 274"/>
                <a:gd name="T92" fmla="*/ 10 w 245"/>
                <a:gd name="T93" fmla="*/ 78 h 274"/>
                <a:gd name="T94" fmla="*/ 25 w 245"/>
                <a:gd name="T95" fmla="*/ 48 h 274"/>
                <a:gd name="T96" fmla="*/ 82 w 245"/>
                <a:gd name="T97" fmla="*/ 6 h 274"/>
                <a:gd name="T98" fmla="*/ 120 w 245"/>
                <a:gd name="T99" fmla="*/ 2 h 274"/>
                <a:gd name="T100" fmla="*/ 166 w 245"/>
                <a:gd name="T101" fmla="*/ 13 h 274"/>
                <a:gd name="T102" fmla="*/ 239 w 245"/>
                <a:gd name="T103" fmla="*/ 141 h 274"/>
                <a:gd name="T104" fmla="*/ 221 w 245"/>
                <a:gd name="T105" fmla="*/ 181 h 274"/>
                <a:gd name="T106" fmla="*/ 148 w 245"/>
                <a:gd name="T107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5" h="274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22E0286-07A0-4537-A910-C80B9A297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775" y="3151188"/>
              <a:ext cx="11112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1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B5CCAC4-C17D-483F-A979-5A2B4CB5F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663" y="2973388"/>
              <a:ext cx="7937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4697C09-CED0-4FAC-9200-509B9B44C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1613" y="2936876"/>
              <a:ext cx="15875" cy="1111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0172DB2-D6D5-4609-9459-86ADF21A2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5263" y="2887663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7172AD6-28A6-49F3-BAC2-75FD3B654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2563" y="2882901"/>
              <a:ext cx="7937" cy="12700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0 h 3"/>
                <a:gd name="T4" fmla="*/ 1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664EEBBB-6127-4A47-8637-DE422D6C5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2800351"/>
              <a:ext cx="11112" cy="7938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0B36E64-4568-4583-BD7F-DC9A56785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0" y="276701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05CB321-2549-4ABF-9D25-2A2F225F2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3700" y="2217738"/>
              <a:ext cx="4762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1D76D4F-70F3-4BFC-B3CB-F7C91F495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229711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41B8962-FBA8-40F6-91C0-5503D0D89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9150" y="2420938"/>
              <a:ext cx="7937" cy="317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0 h 2"/>
                <a:gd name="T4" fmla="*/ 5 w 5"/>
                <a:gd name="T5" fmla="*/ 0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9CE2614-C0A2-4E7F-99EC-BCE57B46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488" y="3151188"/>
              <a:ext cx="22225" cy="6350"/>
            </a:xfrm>
            <a:custGeom>
              <a:avLst/>
              <a:gdLst>
                <a:gd name="T0" fmla="*/ 4 w 6"/>
                <a:gd name="T1" fmla="*/ 0 h 2"/>
                <a:gd name="T2" fmla="*/ 2 w 6"/>
                <a:gd name="T3" fmla="*/ 1 h 2"/>
                <a:gd name="T4" fmla="*/ 4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BC09B775-45AB-4B1D-A76C-46E487A99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8" y="3152777"/>
              <a:ext cx="703262" cy="1362075"/>
            </a:xfrm>
            <a:custGeom>
              <a:avLst/>
              <a:gdLst>
                <a:gd name="T0" fmla="*/ 73 w 187"/>
                <a:gd name="T1" fmla="*/ 274 h 362"/>
                <a:gd name="T2" fmla="*/ 105 w 187"/>
                <a:gd name="T3" fmla="*/ 211 h 362"/>
                <a:gd name="T4" fmla="*/ 107 w 187"/>
                <a:gd name="T5" fmla="*/ 187 h 362"/>
                <a:gd name="T6" fmla="*/ 105 w 187"/>
                <a:gd name="T7" fmla="*/ 126 h 362"/>
                <a:gd name="T8" fmla="*/ 135 w 187"/>
                <a:gd name="T9" fmla="*/ 109 h 362"/>
                <a:gd name="T10" fmla="*/ 98 w 187"/>
                <a:gd name="T11" fmla="*/ 101 h 362"/>
                <a:gd name="T12" fmla="*/ 110 w 187"/>
                <a:gd name="T13" fmla="*/ 86 h 362"/>
                <a:gd name="T14" fmla="*/ 143 w 187"/>
                <a:gd name="T15" fmla="*/ 78 h 362"/>
                <a:gd name="T16" fmla="*/ 169 w 187"/>
                <a:gd name="T17" fmla="*/ 72 h 362"/>
                <a:gd name="T18" fmla="*/ 166 w 187"/>
                <a:gd name="T19" fmla="*/ 85 h 362"/>
                <a:gd name="T20" fmla="*/ 168 w 187"/>
                <a:gd name="T21" fmla="*/ 83 h 362"/>
                <a:gd name="T22" fmla="*/ 168 w 187"/>
                <a:gd name="T23" fmla="*/ 75 h 362"/>
                <a:gd name="T24" fmla="*/ 168 w 187"/>
                <a:gd name="T25" fmla="*/ 83 h 362"/>
                <a:gd name="T26" fmla="*/ 157 w 187"/>
                <a:gd name="T27" fmla="*/ 79 h 362"/>
                <a:gd name="T28" fmla="*/ 131 w 187"/>
                <a:gd name="T29" fmla="*/ 79 h 362"/>
                <a:gd name="T30" fmla="*/ 95 w 187"/>
                <a:gd name="T31" fmla="*/ 80 h 362"/>
                <a:gd name="T32" fmla="*/ 70 w 187"/>
                <a:gd name="T33" fmla="*/ 73 h 362"/>
                <a:gd name="T34" fmla="*/ 74 w 187"/>
                <a:gd name="T35" fmla="*/ 61 h 362"/>
                <a:gd name="T36" fmla="*/ 94 w 187"/>
                <a:gd name="T37" fmla="*/ 54 h 362"/>
                <a:gd name="T38" fmla="*/ 110 w 187"/>
                <a:gd name="T39" fmla="*/ 48 h 362"/>
                <a:gd name="T40" fmla="*/ 119 w 187"/>
                <a:gd name="T41" fmla="*/ 46 h 362"/>
                <a:gd name="T42" fmla="*/ 144 w 187"/>
                <a:gd name="T43" fmla="*/ 43 h 362"/>
                <a:gd name="T44" fmla="*/ 169 w 187"/>
                <a:gd name="T45" fmla="*/ 33 h 362"/>
                <a:gd name="T46" fmla="*/ 161 w 187"/>
                <a:gd name="T47" fmla="*/ 45 h 362"/>
                <a:gd name="T48" fmla="*/ 143 w 187"/>
                <a:gd name="T49" fmla="*/ 44 h 362"/>
                <a:gd name="T50" fmla="*/ 92 w 187"/>
                <a:gd name="T51" fmla="*/ 49 h 362"/>
                <a:gd name="T52" fmla="*/ 80 w 187"/>
                <a:gd name="T53" fmla="*/ 42 h 362"/>
                <a:gd name="T54" fmla="*/ 83 w 187"/>
                <a:gd name="T55" fmla="*/ 27 h 362"/>
                <a:gd name="T56" fmla="*/ 101 w 187"/>
                <a:gd name="T57" fmla="*/ 21 h 362"/>
                <a:gd name="T58" fmla="*/ 117 w 187"/>
                <a:gd name="T59" fmla="*/ 15 h 362"/>
                <a:gd name="T60" fmla="*/ 127 w 187"/>
                <a:gd name="T61" fmla="*/ 15 h 362"/>
                <a:gd name="T62" fmla="*/ 143 w 187"/>
                <a:gd name="T63" fmla="*/ 19 h 362"/>
                <a:gd name="T64" fmla="*/ 160 w 187"/>
                <a:gd name="T65" fmla="*/ 14 h 362"/>
                <a:gd name="T66" fmla="*/ 173 w 187"/>
                <a:gd name="T67" fmla="*/ 4 h 362"/>
                <a:gd name="T68" fmla="*/ 181 w 187"/>
                <a:gd name="T69" fmla="*/ 3 h 362"/>
                <a:gd name="T70" fmla="*/ 178 w 187"/>
                <a:gd name="T71" fmla="*/ 21 h 362"/>
                <a:gd name="T72" fmla="*/ 181 w 187"/>
                <a:gd name="T73" fmla="*/ 4 h 362"/>
                <a:gd name="T74" fmla="*/ 180 w 187"/>
                <a:gd name="T75" fmla="*/ 6 h 362"/>
                <a:gd name="T76" fmla="*/ 183 w 187"/>
                <a:gd name="T77" fmla="*/ 8 h 362"/>
                <a:gd name="T78" fmla="*/ 180 w 187"/>
                <a:gd name="T79" fmla="*/ 16 h 362"/>
                <a:gd name="T80" fmla="*/ 156 w 187"/>
                <a:gd name="T81" fmla="*/ 15 h 362"/>
                <a:gd name="T82" fmla="*/ 118 w 187"/>
                <a:gd name="T83" fmla="*/ 12 h 362"/>
                <a:gd name="T84" fmla="*/ 97 w 187"/>
                <a:gd name="T85" fmla="*/ 11 h 362"/>
                <a:gd name="T86" fmla="*/ 109 w 187"/>
                <a:gd name="T87" fmla="*/ 5 h 362"/>
                <a:gd name="T88" fmla="*/ 135 w 187"/>
                <a:gd name="T89" fmla="*/ 2 h 362"/>
                <a:gd name="T90" fmla="*/ 186 w 187"/>
                <a:gd name="T91" fmla="*/ 9 h 362"/>
                <a:gd name="T92" fmla="*/ 176 w 187"/>
                <a:gd name="T93" fmla="*/ 20 h 362"/>
                <a:gd name="T94" fmla="*/ 123 w 187"/>
                <a:gd name="T95" fmla="*/ 30 h 362"/>
                <a:gd name="T96" fmla="*/ 78 w 187"/>
                <a:gd name="T97" fmla="*/ 31 h 362"/>
                <a:gd name="T98" fmla="*/ 86 w 187"/>
                <a:gd name="T99" fmla="*/ 33 h 362"/>
                <a:gd name="T100" fmla="*/ 159 w 187"/>
                <a:gd name="T101" fmla="*/ 30 h 362"/>
                <a:gd name="T102" fmla="*/ 176 w 187"/>
                <a:gd name="T103" fmla="*/ 50 h 362"/>
                <a:gd name="T104" fmla="*/ 145 w 187"/>
                <a:gd name="T105" fmla="*/ 58 h 362"/>
                <a:gd name="T106" fmla="*/ 82 w 187"/>
                <a:gd name="T107" fmla="*/ 74 h 362"/>
                <a:gd name="T108" fmla="*/ 81 w 187"/>
                <a:gd name="T109" fmla="*/ 60 h 362"/>
                <a:gd name="T110" fmla="*/ 127 w 187"/>
                <a:gd name="T111" fmla="*/ 66 h 362"/>
                <a:gd name="T112" fmla="*/ 176 w 187"/>
                <a:gd name="T113" fmla="*/ 75 h 362"/>
                <a:gd name="T114" fmla="*/ 170 w 187"/>
                <a:gd name="T115" fmla="*/ 88 h 362"/>
                <a:gd name="T116" fmla="*/ 105 w 187"/>
                <a:gd name="T117" fmla="*/ 104 h 362"/>
                <a:gd name="T118" fmla="*/ 104 w 187"/>
                <a:gd name="T119" fmla="*/ 88 h 362"/>
                <a:gd name="T120" fmla="*/ 144 w 187"/>
                <a:gd name="T121" fmla="*/ 117 h 362"/>
                <a:gd name="T122" fmla="*/ 118 w 187"/>
                <a:gd name="T123" fmla="*/ 169 h 362"/>
                <a:gd name="T124" fmla="*/ 112 w 187"/>
                <a:gd name="T125" fmla="*/ 233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362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4BFCD32-CE70-4061-96B7-B72D033C5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3151188"/>
              <a:ext cx="11112" cy="635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8079F56-B90F-4DE9-B0B9-4F9E71F43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7363" y="3168651"/>
              <a:ext cx="7937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3570995-474E-4C16-B697-8C211CE42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3181351"/>
              <a:ext cx="22225" cy="3175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1 h 1"/>
                <a:gd name="T4" fmla="*/ 6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5F5184EC-B150-4AEB-BFD5-2C9E4FEB7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1500" y="3132138"/>
              <a:ext cx="6350" cy="317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008EC5AA-E958-4611-8E8A-B08583AAD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563" y="3140076"/>
              <a:ext cx="11112" cy="3175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76416D0-4BE9-4498-B7AF-0D926EA1D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3157538"/>
              <a:ext cx="11112" cy="7938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A24CF8B8-C84B-418C-AB76-67CE6538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5" y="3173413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1 w 2"/>
                <a:gd name="T5" fmla="*/ 0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EB4A19EC-F986-44A3-9A6B-1531927F0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5" y="3429001"/>
              <a:ext cx="7937" cy="3175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2 w 5"/>
                <a:gd name="T5" fmla="*/ 0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1959D95F-044F-43DB-85E2-657FC5EA3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0" y="3417888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AA0D6571-48EA-494D-A398-382B8EF23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1638" y="3522663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15494365-0146-4E28-9B42-EF99B9A5F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1475" y="2627313"/>
              <a:ext cx="7937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BD04E5C7-B707-47DF-84CA-B2810C13F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2605088"/>
              <a:ext cx="298450" cy="488950"/>
            </a:xfrm>
            <a:custGeom>
              <a:avLst/>
              <a:gdLst>
                <a:gd name="T0" fmla="*/ 21 w 79"/>
                <a:gd name="T1" fmla="*/ 105 h 130"/>
                <a:gd name="T2" fmla="*/ 21 w 79"/>
                <a:gd name="T3" fmla="*/ 99 h 130"/>
                <a:gd name="T4" fmla="*/ 18 w 79"/>
                <a:gd name="T5" fmla="*/ 86 h 130"/>
                <a:gd name="T6" fmla="*/ 19 w 79"/>
                <a:gd name="T7" fmla="*/ 81 h 130"/>
                <a:gd name="T8" fmla="*/ 23 w 79"/>
                <a:gd name="T9" fmla="*/ 67 h 130"/>
                <a:gd name="T10" fmla="*/ 24 w 79"/>
                <a:gd name="T11" fmla="*/ 63 h 130"/>
                <a:gd name="T12" fmla="*/ 24 w 79"/>
                <a:gd name="T13" fmla="*/ 55 h 130"/>
                <a:gd name="T14" fmla="*/ 26 w 79"/>
                <a:gd name="T15" fmla="*/ 49 h 130"/>
                <a:gd name="T16" fmla="*/ 29 w 79"/>
                <a:gd name="T17" fmla="*/ 45 h 130"/>
                <a:gd name="T18" fmla="*/ 28 w 79"/>
                <a:gd name="T19" fmla="*/ 41 h 130"/>
                <a:gd name="T20" fmla="*/ 29 w 79"/>
                <a:gd name="T21" fmla="*/ 33 h 130"/>
                <a:gd name="T22" fmla="*/ 32 w 79"/>
                <a:gd name="T23" fmla="*/ 29 h 130"/>
                <a:gd name="T24" fmla="*/ 33 w 79"/>
                <a:gd name="T25" fmla="*/ 24 h 130"/>
                <a:gd name="T26" fmla="*/ 38 w 79"/>
                <a:gd name="T27" fmla="*/ 20 h 130"/>
                <a:gd name="T28" fmla="*/ 43 w 79"/>
                <a:gd name="T29" fmla="*/ 14 h 130"/>
                <a:gd name="T30" fmla="*/ 52 w 79"/>
                <a:gd name="T31" fmla="*/ 11 h 130"/>
                <a:gd name="T32" fmla="*/ 56 w 79"/>
                <a:gd name="T33" fmla="*/ 8 h 130"/>
                <a:gd name="T34" fmla="*/ 60 w 79"/>
                <a:gd name="T35" fmla="*/ 9 h 130"/>
                <a:gd name="T36" fmla="*/ 63 w 79"/>
                <a:gd name="T37" fmla="*/ 7 h 130"/>
                <a:gd name="T38" fmla="*/ 64 w 79"/>
                <a:gd name="T39" fmla="*/ 7 h 130"/>
                <a:gd name="T40" fmla="*/ 68 w 79"/>
                <a:gd name="T41" fmla="*/ 7 h 130"/>
                <a:gd name="T42" fmla="*/ 73 w 79"/>
                <a:gd name="T43" fmla="*/ 15 h 130"/>
                <a:gd name="T44" fmla="*/ 74 w 79"/>
                <a:gd name="T45" fmla="*/ 17 h 130"/>
                <a:gd name="T46" fmla="*/ 62 w 79"/>
                <a:gd name="T47" fmla="*/ 28 h 130"/>
                <a:gd name="T48" fmla="*/ 57 w 79"/>
                <a:gd name="T49" fmla="*/ 30 h 130"/>
                <a:gd name="T50" fmla="*/ 53 w 79"/>
                <a:gd name="T51" fmla="*/ 31 h 130"/>
                <a:gd name="T52" fmla="*/ 43 w 79"/>
                <a:gd name="T53" fmla="*/ 33 h 130"/>
                <a:gd name="T54" fmla="*/ 41 w 79"/>
                <a:gd name="T55" fmla="*/ 28 h 130"/>
                <a:gd name="T56" fmla="*/ 38 w 79"/>
                <a:gd name="T57" fmla="*/ 33 h 130"/>
                <a:gd name="T58" fmla="*/ 35 w 79"/>
                <a:gd name="T59" fmla="*/ 38 h 130"/>
                <a:gd name="T60" fmla="*/ 30 w 79"/>
                <a:gd name="T61" fmla="*/ 36 h 130"/>
                <a:gd name="T62" fmla="*/ 28 w 79"/>
                <a:gd name="T63" fmla="*/ 38 h 130"/>
                <a:gd name="T64" fmla="*/ 26 w 79"/>
                <a:gd name="T65" fmla="*/ 36 h 130"/>
                <a:gd name="T66" fmla="*/ 23 w 79"/>
                <a:gd name="T67" fmla="*/ 32 h 130"/>
                <a:gd name="T68" fmla="*/ 18 w 79"/>
                <a:gd name="T69" fmla="*/ 35 h 130"/>
                <a:gd name="T70" fmla="*/ 17 w 79"/>
                <a:gd name="T71" fmla="*/ 33 h 130"/>
                <a:gd name="T72" fmla="*/ 13 w 79"/>
                <a:gd name="T73" fmla="*/ 34 h 130"/>
                <a:gd name="T74" fmla="*/ 9 w 79"/>
                <a:gd name="T75" fmla="*/ 32 h 130"/>
                <a:gd name="T76" fmla="*/ 12 w 79"/>
                <a:gd name="T77" fmla="*/ 28 h 130"/>
                <a:gd name="T78" fmla="*/ 4 w 79"/>
                <a:gd name="T79" fmla="*/ 28 h 130"/>
                <a:gd name="T80" fmla="*/ 3 w 79"/>
                <a:gd name="T81" fmla="*/ 15 h 130"/>
                <a:gd name="T82" fmla="*/ 4 w 79"/>
                <a:gd name="T83" fmla="*/ 12 h 130"/>
                <a:gd name="T84" fmla="*/ 4 w 79"/>
                <a:gd name="T85" fmla="*/ 7 h 130"/>
                <a:gd name="T86" fmla="*/ 6 w 79"/>
                <a:gd name="T87" fmla="*/ 9 h 130"/>
                <a:gd name="T88" fmla="*/ 4 w 79"/>
                <a:gd name="T89" fmla="*/ 14 h 130"/>
                <a:gd name="T90" fmla="*/ 13 w 79"/>
                <a:gd name="T91" fmla="*/ 17 h 130"/>
                <a:gd name="T92" fmla="*/ 25 w 79"/>
                <a:gd name="T93" fmla="*/ 19 h 130"/>
                <a:gd name="T94" fmla="*/ 41 w 79"/>
                <a:gd name="T95" fmla="*/ 17 h 130"/>
                <a:gd name="T96" fmla="*/ 52 w 79"/>
                <a:gd name="T97" fmla="*/ 14 h 130"/>
                <a:gd name="T98" fmla="*/ 57 w 79"/>
                <a:gd name="T99" fmla="*/ 10 h 130"/>
                <a:gd name="T100" fmla="*/ 61 w 79"/>
                <a:gd name="T101" fmla="*/ 12 h 130"/>
                <a:gd name="T102" fmla="*/ 66 w 79"/>
                <a:gd name="T103" fmla="*/ 24 h 130"/>
                <a:gd name="T104" fmla="*/ 57 w 79"/>
                <a:gd name="T105" fmla="*/ 25 h 130"/>
                <a:gd name="T106" fmla="*/ 49 w 79"/>
                <a:gd name="T107" fmla="*/ 28 h 130"/>
                <a:gd name="T108" fmla="*/ 41 w 79"/>
                <a:gd name="T109" fmla="*/ 37 h 130"/>
                <a:gd name="T110" fmla="*/ 34 w 79"/>
                <a:gd name="T111" fmla="*/ 80 h 130"/>
                <a:gd name="T112" fmla="*/ 32 w 79"/>
                <a:gd name="T113" fmla="*/ 92 h 130"/>
                <a:gd name="T114" fmla="*/ 20 w 79"/>
                <a:gd name="T115" fmla="*/ 12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130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5D4BD75-813E-46D3-B628-B6EF7024E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538" y="2632076"/>
              <a:ext cx="11112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C545E261-4C25-4261-BB01-14B82CFEF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600" y="2698751"/>
              <a:ext cx="4762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3C512F46-1BC8-4A98-9673-E35CBEA8E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8300" y="2709863"/>
              <a:ext cx="6350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64E95DBA-FD9E-414D-B57D-AE5356228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588" y="2733676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0A7BDD1A-E893-4614-861F-616553ED7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763" y="272573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A66D91A7-5E2F-4A63-8297-2CE7A25EA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688" y="2740026"/>
              <a:ext cx="6350" cy="793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E717462-7F79-4C18-8597-FBCC62ADE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2740026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623FB43B-0BCD-4BB4-99BF-9D31C3004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175" y="2654301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C1BFB968-7CB9-45FD-8FC5-178519D68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4975" y="2752726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9C1E6DD2-AA30-4890-B4DB-B03AE83E5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4975" y="2816226"/>
              <a:ext cx="7937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398E168C-B4F2-4A17-A830-EBEA35666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2225" y="2943226"/>
              <a:ext cx="0" cy="7938"/>
            </a:xfrm>
            <a:custGeom>
              <a:avLst/>
              <a:gdLst>
                <a:gd name="T0" fmla="*/ 2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0679E1C0-EA3A-4C72-AB38-126EB6F26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9325" y="2898776"/>
              <a:ext cx="338137" cy="146050"/>
            </a:xfrm>
            <a:custGeom>
              <a:avLst/>
              <a:gdLst>
                <a:gd name="T0" fmla="*/ 9 w 90"/>
                <a:gd name="T1" fmla="*/ 27 h 39"/>
                <a:gd name="T2" fmla="*/ 12 w 90"/>
                <a:gd name="T3" fmla="*/ 26 h 39"/>
                <a:gd name="T4" fmla="*/ 17 w 90"/>
                <a:gd name="T5" fmla="*/ 21 h 39"/>
                <a:gd name="T6" fmla="*/ 19 w 90"/>
                <a:gd name="T7" fmla="*/ 21 h 39"/>
                <a:gd name="T8" fmla="*/ 25 w 90"/>
                <a:gd name="T9" fmla="*/ 21 h 39"/>
                <a:gd name="T10" fmla="*/ 27 w 90"/>
                <a:gd name="T11" fmla="*/ 21 h 39"/>
                <a:gd name="T12" fmla="*/ 30 w 90"/>
                <a:gd name="T13" fmla="*/ 19 h 39"/>
                <a:gd name="T14" fmla="*/ 33 w 90"/>
                <a:gd name="T15" fmla="*/ 19 h 39"/>
                <a:gd name="T16" fmla="*/ 35 w 90"/>
                <a:gd name="T17" fmla="*/ 20 h 39"/>
                <a:gd name="T18" fmla="*/ 36 w 90"/>
                <a:gd name="T19" fmla="*/ 18 h 39"/>
                <a:gd name="T20" fmla="*/ 38 w 90"/>
                <a:gd name="T21" fmla="*/ 15 h 39"/>
                <a:gd name="T22" fmla="*/ 40 w 90"/>
                <a:gd name="T23" fmla="*/ 15 h 39"/>
                <a:gd name="T24" fmla="*/ 42 w 90"/>
                <a:gd name="T25" fmla="*/ 13 h 39"/>
                <a:gd name="T26" fmla="*/ 44 w 90"/>
                <a:gd name="T27" fmla="*/ 14 h 39"/>
                <a:gd name="T28" fmla="*/ 47 w 90"/>
                <a:gd name="T29" fmla="*/ 13 h 39"/>
                <a:gd name="T30" fmla="*/ 50 w 90"/>
                <a:gd name="T31" fmla="*/ 14 h 39"/>
                <a:gd name="T32" fmla="*/ 52 w 90"/>
                <a:gd name="T33" fmla="*/ 12 h 39"/>
                <a:gd name="T34" fmla="*/ 53 w 90"/>
                <a:gd name="T35" fmla="*/ 13 h 39"/>
                <a:gd name="T36" fmla="*/ 54 w 90"/>
                <a:gd name="T37" fmla="*/ 11 h 39"/>
                <a:gd name="T38" fmla="*/ 55 w 90"/>
                <a:gd name="T39" fmla="*/ 11 h 39"/>
                <a:gd name="T40" fmla="*/ 56 w 90"/>
                <a:gd name="T41" fmla="*/ 10 h 39"/>
                <a:gd name="T42" fmla="*/ 60 w 90"/>
                <a:gd name="T43" fmla="*/ 9 h 39"/>
                <a:gd name="T44" fmla="*/ 62 w 90"/>
                <a:gd name="T45" fmla="*/ 9 h 39"/>
                <a:gd name="T46" fmla="*/ 64 w 90"/>
                <a:gd name="T47" fmla="*/ 8 h 39"/>
                <a:gd name="T48" fmla="*/ 68 w 90"/>
                <a:gd name="T49" fmla="*/ 8 h 39"/>
                <a:gd name="T50" fmla="*/ 69 w 90"/>
                <a:gd name="T51" fmla="*/ 12 h 39"/>
                <a:gd name="T52" fmla="*/ 70 w 90"/>
                <a:gd name="T53" fmla="*/ 8 h 39"/>
                <a:gd name="T54" fmla="*/ 70 w 90"/>
                <a:gd name="T55" fmla="*/ 3 h 39"/>
                <a:gd name="T56" fmla="*/ 72 w 90"/>
                <a:gd name="T57" fmla="*/ 4 h 39"/>
                <a:gd name="T58" fmla="*/ 72 w 90"/>
                <a:gd name="T59" fmla="*/ 2 h 39"/>
                <a:gd name="T60" fmla="*/ 73 w 90"/>
                <a:gd name="T61" fmla="*/ 3 h 39"/>
                <a:gd name="T62" fmla="*/ 75 w 90"/>
                <a:gd name="T63" fmla="*/ 7 h 39"/>
                <a:gd name="T64" fmla="*/ 76 w 90"/>
                <a:gd name="T65" fmla="*/ 3 h 39"/>
                <a:gd name="T66" fmla="*/ 77 w 90"/>
                <a:gd name="T67" fmla="*/ 5 h 39"/>
                <a:gd name="T68" fmla="*/ 78 w 90"/>
                <a:gd name="T69" fmla="*/ 2 h 39"/>
                <a:gd name="T70" fmla="*/ 79 w 90"/>
                <a:gd name="T71" fmla="*/ 2 h 39"/>
                <a:gd name="T72" fmla="*/ 80 w 90"/>
                <a:gd name="T73" fmla="*/ 7 h 39"/>
                <a:gd name="T74" fmla="*/ 81 w 90"/>
                <a:gd name="T75" fmla="*/ 3 h 39"/>
                <a:gd name="T76" fmla="*/ 86 w 90"/>
                <a:gd name="T77" fmla="*/ 10 h 39"/>
                <a:gd name="T78" fmla="*/ 87 w 90"/>
                <a:gd name="T79" fmla="*/ 11 h 39"/>
                <a:gd name="T80" fmla="*/ 89 w 90"/>
                <a:gd name="T81" fmla="*/ 10 h 39"/>
                <a:gd name="T82" fmla="*/ 89 w 90"/>
                <a:gd name="T83" fmla="*/ 13 h 39"/>
                <a:gd name="T84" fmla="*/ 87 w 90"/>
                <a:gd name="T85" fmla="*/ 11 h 39"/>
                <a:gd name="T86" fmla="*/ 84 w 90"/>
                <a:gd name="T87" fmla="*/ 17 h 39"/>
                <a:gd name="T88" fmla="*/ 78 w 90"/>
                <a:gd name="T89" fmla="*/ 20 h 39"/>
                <a:gd name="T90" fmla="*/ 71 w 90"/>
                <a:gd name="T91" fmla="*/ 23 h 39"/>
                <a:gd name="T92" fmla="*/ 66 w 90"/>
                <a:gd name="T93" fmla="*/ 25 h 39"/>
                <a:gd name="T94" fmla="*/ 62 w 90"/>
                <a:gd name="T95" fmla="*/ 27 h 39"/>
                <a:gd name="T96" fmla="*/ 53 w 90"/>
                <a:gd name="T97" fmla="*/ 28 h 39"/>
                <a:gd name="T98" fmla="*/ 48 w 90"/>
                <a:gd name="T99" fmla="*/ 27 h 39"/>
                <a:gd name="T100" fmla="*/ 41 w 90"/>
                <a:gd name="T101" fmla="*/ 27 h 39"/>
                <a:gd name="T102" fmla="*/ 22 w 90"/>
                <a:gd name="T103" fmla="*/ 35 h 39"/>
                <a:gd name="T104" fmla="*/ 17 w 90"/>
                <a:gd name="T105" fmla="*/ 35 h 39"/>
                <a:gd name="T106" fmla="*/ 0 w 90"/>
                <a:gd name="T107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065E968E-E05F-4D3C-AD35-1D1B4A46F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7463" y="2940051"/>
              <a:ext cx="4762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3848A6CE-291B-4BD2-BF26-71D7026CD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7300" y="2913063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8703A8F8-93D3-4951-8241-831615BF0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950" y="2909888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783EC110-7AE2-432A-A1AE-ADB7AF790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013" y="2901951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88EED586-90F0-4C86-A4CF-E53A990C8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013" y="2906713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5403E5EE-3C08-471F-B566-838818D1E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900" y="2901951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BD52AE43-2D4F-4DA6-B115-7F2592087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3963" y="2906713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9E991F89-569C-4A1D-AAB3-40351090F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5538" y="2943226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3C7A8A39-0592-4807-A2D2-5EA2935F7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294798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B733DAFF-C8FC-4214-9046-9902222C0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863" y="2973388"/>
              <a:ext cx="3175" cy="7938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50BAAABF-9703-4401-AF8E-9EC510942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3" y="24399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972525FD-2FE3-454E-9933-B524828E4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2163" y="2289176"/>
              <a:ext cx="393700" cy="153988"/>
            </a:xfrm>
            <a:custGeom>
              <a:avLst/>
              <a:gdLst>
                <a:gd name="T0" fmla="*/ 14 w 105"/>
                <a:gd name="T1" fmla="*/ 7 h 41"/>
                <a:gd name="T2" fmla="*/ 17 w 105"/>
                <a:gd name="T3" fmla="*/ 8 h 41"/>
                <a:gd name="T4" fmla="*/ 24 w 105"/>
                <a:gd name="T5" fmla="*/ 5 h 41"/>
                <a:gd name="T6" fmla="*/ 26 w 105"/>
                <a:gd name="T7" fmla="*/ 6 h 41"/>
                <a:gd name="T8" fmla="*/ 33 w 105"/>
                <a:gd name="T9" fmla="*/ 10 h 41"/>
                <a:gd name="T10" fmla="*/ 35 w 105"/>
                <a:gd name="T11" fmla="*/ 11 h 41"/>
                <a:gd name="T12" fmla="*/ 39 w 105"/>
                <a:gd name="T13" fmla="*/ 10 h 41"/>
                <a:gd name="T14" fmla="*/ 42 w 105"/>
                <a:gd name="T15" fmla="*/ 11 h 41"/>
                <a:gd name="T16" fmla="*/ 43 w 105"/>
                <a:gd name="T17" fmla="*/ 13 h 41"/>
                <a:gd name="T18" fmla="*/ 46 w 105"/>
                <a:gd name="T19" fmla="*/ 12 h 41"/>
                <a:gd name="T20" fmla="*/ 50 w 105"/>
                <a:gd name="T21" fmla="*/ 10 h 41"/>
                <a:gd name="T22" fmla="*/ 52 w 105"/>
                <a:gd name="T23" fmla="*/ 11 h 41"/>
                <a:gd name="T24" fmla="*/ 55 w 105"/>
                <a:gd name="T25" fmla="*/ 10 h 41"/>
                <a:gd name="T26" fmla="*/ 57 w 105"/>
                <a:gd name="T27" fmla="*/ 12 h 41"/>
                <a:gd name="T28" fmla="*/ 60 w 105"/>
                <a:gd name="T29" fmla="*/ 13 h 41"/>
                <a:gd name="T30" fmla="*/ 63 w 105"/>
                <a:gd name="T31" fmla="*/ 16 h 41"/>
                <a:gd name="T32" fmla="*/ 65 w 105"/>
                <a:gd name="T33" fmla="*/ 15 h 41"/>
                <a:gd name="T34" fmla="*/ 66 w 105"/>
                <a:gd name="T35" fmla="*/ 17 h 41"/>
                <a:gd name="T36" fmla="*/ 68 w 105"/>
                <a:gd name="T37" fmla="*/ 16 h 41"/>
                <a:gd name="T38" fmla="*/ 69 w 105"/>
                <a:gd name="T39" fmla="*/ 16 h 41"/>
                <a:gd name="T40" fmla="*/ 71 w 105"/>
                <a:gd name="T41" fmla="*/ 16 h 41"/>
                <a:gd name="T42" fmla="*/ 76 w 105"/>
                <a:gd name="T43" fmla="*/ 18 h 41"/>
                <a:gd name="T44" fmla="*/ 78 w 105"/>
                <a:gd name="T45" fmla="*/ 18 h 41"/>
                <a:gd name="T46" fmla="*/ 80 w 105"/>
                <a:gd name="T47" fmla="*/ 19 h 41"/>
                <a:gd name="T48" fmla="*/ 84 w 105"/>
                <a:gd name="T49" fmla="*/ 21 h 41"/>
                <a:gd name="T50" fmla="*/ 84 w 105"/>
                <a:gd name="T51" fmla="*/ 25 h 41"/>
                <a:gd name="T52" fmla="*/ 87 w 105"/>
                <a:gd name="T53" fmla="*/ 22 h 41"/>
                <a:gd name="T54" fmla="*/ 90 w 105"/>
                <a:gd name="T55" fmla="*/ 19 h 41"/>
                <a:gd name="T56" fmla="*/ 91 w 105"/>
                <a:gd name="T57" fmla="*/ 21 h 41"/>
                <a:gd name="T58" fmla="*/ 93 w 105"/>
                <a:gd name="T59" fmla="*/ 19 h 41"/>
                <a:gd name="T60" fmla="*/ 93 w 105"/>
                <a:gd name="T61" fmla="*/ 21 h 41"/>
                <a:gd name="T62" fmla="*/ 93 w 105"/>
                <a:gd name="T63" fmla="*/ 26 h 41"/>
                <a:gd name="T64" fmla="*/ 96 w 105"/>
                <a:gd name="T65" fmla="*/ 23 h 41"/>
                <a:gd name="T66" fmla="*/ 96 w 105"/>
                <a:gd name="T67" fmla="*/ 25 h 41"/>
                <a:gd name="T68" fmla="*/ 98 w 105"/>
                <a:gd name="T69" fmla="*/ 23 h 41"/>
                <a:gd name="T70" fmla="*/ 100 w 105"/>
                <a:gd name="T71" fmla="*/ 24 h 41"/>
                <a:gd name="T72" fmla="*/ 97 w 105"/>
                <a:gd name="T73" fmla="*/ 29 h 41"/>
                <a:gd name="T74" fmla="*/ 101 w 105"/>
                <a:gd name="T75" fmla="*/ 27 h 41"/>
                <a:gd name="T76" fmla="*/ 101 w 105"/>
                <a:gd name="T77" fmla="*/ 35 h 41"/>
                <a:gd name="T78" fmla="*/ 102 w 105"/>
                <a:gd name="T79" fmla="*/ 36 h 41"/>
                <a:gd name="T80" fmla="*/ 104 w 105"/>
                <a:gd name="T81" fmla="*/ 37 h 41"/>
                <a:gd name="T82" fmla="*/ 102 w 105"/>
                <a:gd name="T83" fmla="*/ 40 h 41"/>
                <a:gd name="T84" fmla="*/ 101 w 105"/>
                <a:gd name="T85" fmla="*/ 36 h 41"/>
                <a:gd name="T86" fmla="*/ 95 w 105"/>
                <a:gd name="T87" fmla="*/ 39 h 41"/>
                <a:gd name="T88" fmla="*/ 87 w 105"/>
                <a:gd name="T89" fmla="*/ 38 h 41"/>
                <a:gd name="T90" fmla="*/ 79 w 105"/>
                <a:gd name="T91" fmla="*/ 36 h 41"/>
                <a:gd name="T92" fmla="*/ 72 w 105"/>
                <a:gd name="T93" fmla="*/ 34 h 41"/>
                <a:gd name="T94" fmla="*/ 67 w 105"/>
                <a:gd name="T95" fmla="*/ 33 h 41"/>
                <a:gd name="T96" fmla="*/ 58 w 105"/>
                <a:gd name="T97" fmla="*/ 29 h 41"/>
                <a:gd name="T98" fmla="*/ 54 w 105"/>
                <a:gd name="T99" fmla="*/ 26 h 41"/>
                <a:gd name="T100" fmla="*/ 47 w 105"/>
                <a:gd name="T101" fmla="*/ 22 h 41"/>
                <a:gd name="T102" fmla="*/ 24 w 105"/>
                <a:gd name="T103" fmla="*/ 21 h 41"/>
                <a:gd name="T104" fmla="*/ 18 w 105"/>
                <a:gd name="T105" fmla="*/ 19 h 41"/>
                <a:gd name="T106" fmla="*/ 3 w 105"/>
                <a:gd name="T10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41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A94CC861-DAB1-453D-AAE0-35956BD52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3" y="2435226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949E9395-2B69-4EF9-8E01-B26E8DB6E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6813" y="2393951"/>
              <a:ext cx="4762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9B67E446-D8F3-46E2-AE67-8C0DA8467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8" y="2387601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E239D8B9-739A-4826-BE26-FA3B732F2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8" y="237172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1691D079-0F44-4347-939B-88D5FDF12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463" y="23796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04B3D04A-906A-4009-913A-C20BB4955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9350" y="23637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FE1B4EC5-2DCE-4C15-B492-4A186DB88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1413" y="23685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5F7F4032-C7F0-40EE-AEA6-E5B1A6201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763" y="2335213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88DEC2B0-8D05-4BA1-87B6-5B2C9003F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2316163"/>
              <a:ext cx="4762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292A2881-2EE4-4AF6-B361-B26A5A667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2327276"/>
              <a:ext cx="0" cy="7938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228C6C82-4952-453F-BF14-80855EACA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550" y="2047876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D1BAFBCB-E458-4654-9B73-1C808A2B6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1736726"/>
              <a:ext cx="200025" cy="307975"/>
            </a:xfrm>
            <a:custGeom>
              <a:avLst/>
              <a:gdLst>
                <a:gd name="T0" fmla="*/ 11 w 53"/>
                <a:gd name="T1" fmla="*/ 10 h 82"/>
                <a:gd name="T2" fmla="*/ 12 w 53"/>
                <a:gd name="T3" fmla="*/ 12 h 82"/>
                <a:gd name="T4" fmla="*/ 18 w 53"/>
                <a:gd name="T5" fmla="*/ 16 h 82"/>
                <a:gd name="T6" fmla="*/ 19 w 53"/>
                <a:gd name="T7" fmla="*/ 18 h 82"/>
                <a:gd name="T8" fmla="*/ 19 w 53"/>
                <a:gd name="T9" fmla="*/ 24 h 82"/>
                <a:gd name="T10" fmla="*/ 20 w 53"/>
                <a:gd name="T11" fmla="*/ 25 h 82"/>
                <a:gd name="T12" fmla="*/ 23 w 53"/>
                <a:gd name="T13" fmla="*/ 28 h 82"/>
                <a:gd name="T14" fmla="*/ 23 w 53"/>
                <a:gd name="T15" fmla="*/ 31 h 82"/>
                <a:gd name="T16" fmla="*/ 23 w 53"/>
                <a:gd name="T17" fmla="*/ 32 h 82"/>
                <a:gd name="T18" fmla="*/ 25 w 53"/>
                <a:gd name="T19" fmla="*/ 33 h 82"/>
                <a:gd name="T20" fmla="*/ 28 w 53"/>
                <a:gd name="T21" fmla="*/ 35 h 82"/>
                <a:gd name="T22" fmla="*/ 29 w 53"/>
                <a:gd name="T23" fmla="*/ 37 h 82"/>
                <a:gd name="T24" fmla="*/ 31 w 53"/>
                <a:gd name="T25" fmla="*/ 38 h 82"/>
                <a:gd name="T26" fmla="*/ 31 w 53"/>
                <a:gd name="T27" fmla="*/ 41 h 82"/>
                <a:gd name="T28" fmla="*/ 32 w 53"/>
                <a:gd name="T29" fmla="*/ 43 h 82"/>
                <a:gd name="T30" fmla="*/ 33 w 53"/>
                <a:gd name="T31" fmla="*/ 46 h 82"/>
                <a:gd name="T32" fmla="*/ 34 w 53"/>
                <a:gd name="T33" fmla="*/ 47 h 82"/>
                <a:gd name="T34" fmla="*/ 33 w 53"/>
                <a:gd name="T35" fmla="*/ 49 h 82"/>
                <a:gd name="T36" fmla="*/ 35 w 53"/>
                <a:gd name="T37" fmla="*/ 49 h 82"/>
                <a:gd name="T38" fmla="*/ 36 w 53"/>
                <a:gd name="T39" fmla="*/ 49 h 82"/>
                <a:gd name="T40" fmla="*/ 37 w 53"/>
                <a:gd name="T41" fmla="*/ 50 h 82"/>
                <a:gd name="T42" fmla="*/ 39 w 53"/>
                <a:gd name="T43" fmla="*/ 54 h 82"/>
                <a:gd name="T44" fmla="*/ 40 w 53"/>
                <a:gd name="T45" fmla="*/ 56 h 82"/>
                <a:gd name="T46" fmla="*/ 41 w 53"/>
                <a:gd name="T47" fmla="*/ 57 h 82"/>
                <a:gd name="T48" fmla="*/ 42 w 53"/>
                <a:gd name="T49" fmla="*/ 60 h 82"/>
                <a:gd name="T50" fmla="*/ 39 w 53"/>
                <a:gd name="T51" fmla="*/ 63 h 82"/>
                <a:gd name="T52" fmla="*/ 44 w 53"/>
                <a:gd name="T53" fmla="*/ 62 h 82"/>
                <a:gd name="T54" fmla="*/ 48 w 53"/>
                <a:gd name="T55" fmla="*/ 61 h 82"/>
                <a:gd name="T56" fmla="*/ 48 w 53"/>
                <a:gd name="T57" fmla="*/ 63 h 82"/>
                <a:gd name="T58" fmla="*/ 50 w 53"/>
                <a:gd name="T59" fmla="*/ 62 h 82"/>
                <a:gd name="T60" fmla="*/ 49 w 53"/>
                <a:gd name="T61" fmla="*/ 64 h 82"/>
                <a:gd name="T62" fmla="*/ 46 w 53"/>
                <a:gd name="T63" fmla="*/ 67 h 82"/>
                <a:gd name="T64" fmla="*/ 50 w 53"/>
                <a:gd name="T65" fmla="*/ 66 h 82"/>
                <a:gd name="T66" fmla="*/ 49 w 53"/>
                <a:gd name="T67" fmla="*/ 67 h 82"/>
                <a:gd name="T68" fmla="*/ 52 w 53"/>
                <a:gd name="T69" fmla="*/ 67 h 82"/>
                <a:gd name="T70" fmla="*/ 52 w 53"/>
                <a:gd name="T71" fmla="*/ 68 h 82"/>
                <a:gd name="T72" fmla="*/ 47 w 53"/>
                <a:gd name="T73" fmla="*/ 71 h 82"/>
                <a:gd name="T74" fmla="*/ 52 w 53"/>
                <a:gd name="T75" fmla="*/ 70 h 82"/>
                <a:gd name="T76" fmla="*/ 48 w 53"/>
                <a:gd name="T77" fmla="*/ 78 h 82"/>
                <a:gd name="T78" fmla="*/ 47 w 53"/>
                <a:gd name="T79" fmla="*/ 79 h 82"/>
                <a:gd name="T80" fmla="*/ 49 w 53"/>
                <a:gd name="T81" fmla="*/ 81 h 82"/>
                <a:gd name="T82" fmla="*/ 46 w 53"/>
                <a:gd name="T83" fmla="*/ 82 h 82"/>
                <a:gd name="T84" fmla="*/ 47 w 53"/>
                <a:gd name="T85" fmla="*/ 79 h 82"/>
                <a:gd name="T86" fmla="*/ 41 w 53"/>
                <a:gd name="T87" fmla="*/ 78 h 82"/>
                <a:gd name="T88" fmla="*/ 35 w 53"/>
                <a:gd name="T89" fmla="*/ 74 h 82"/>
                <a:gd name="T90" fmla="*/ 29 w 53"/>
                <a:gd name="T91" fmla="*/ 69 h 82"/>
                <a:gd name="T92" fmla="*/ 25 w 53"/>
                <a:gd name="T93" fmla="*/ 64 h 82"/>
                <a:gd name="T94" fmla="*/ 22 w 53"/>
                <a:gd name="T95" fmla="*/ 61 h 82"/>
                <a:gd name="T96" fmla="*/ 19 w 53"/>
                <a:gd name="T97" fmla="*/ 52 h 82"/>
                <a:gd name="T98" fmla="*/ 19 w 53"/>
                <a:gd name="T99" fmla="*/ 47 h 82"/>
                <a:gd name="T100" fmla="*/ 18 w 53"/>
                <a:gd name="T101" fmla="*/ 41 h 82"/>
                <a:gd name="T102" fmla="*/ 5 w 53"/>
                <a:gd name="T103" fmla="*/ 24 h 82"/>
                <a:gd name="T104" fmla="*/ 4 w 53"/>
                <a:gd name="T105" fmla="*/ 19 h 82"/>
                <a:gd name="T106" fmla="*/ 8 w 53"/>
                <a:gd name="T107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82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A0B5E192-A8EA-4B0E-9382-08EFAE265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550" y="2044701"/>
              <a:ext cx="7937" cy="79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0DCB8B4-EE28-4D58-8238-129084937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5425" y="200342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6B101637-6376-4192-A78E-BBE46FE83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5425" y="20002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7" name="Rectangle 70">
              <a:extLst>
                <a:ext uri="{FF2B5EF4-FFF2-40B4-BE49-F238E27FC236}">
                  <a16:creationId xmlns:a16="http://schemas.microsoft.com/office/drawing/2014/main" id="{05C84CF2-95C5-4006-B1A0-7BD02629B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1775" y="1989138"/>
              <a:ext cx="4762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A8FE2B90-ACEA-4935-B084-BC635E1EC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5425" y="1992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EB600D4E-111F-4736-8A97-1386DAEA0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5425" y="1976438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D3F4D59D-49B8-4973-8352-A32D2B6B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663" y="197326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AC6370C4-85E3-4C39-B5BF-F221C146C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1898651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EF5DD723-1E48-4725-B3B5-03944E86D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1288" y="1852613"/>
              <a:ext cx="4762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5BBE44EF-4DE6-461A-A127-9C0BC4ED7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1841501"/>
              <a:ext cx="7937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BA83895A-D623-4D79-B06A-EF687574A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713" y="2033588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3BE41AED-CA73-4481-B745-D187A9571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650" y="1649413"/>
              <a:ext cx="225425" cy="392113"/>
            </a:xfrm>
            <a:custGeom>
              <a:avLst/>
              <a:gdLst>
                <a:gd name="T0" fmla="*/ 51 w 60"/>
                <a:gd name="T1" fmla="*/ 14 h 104"/>
                <a:gd name="T2" fmla="*/ 50 w 60"/>
                <a:gd name="T3" fmla="*/ 17 h 104"/>
                <a:gd name="T4" fmla="*/ 51 w 60"/>
                <a:gd name="T5" fmla="*/ 25 h 104"/>
                <a:gd name="T6" fmla="*/ 49 w 60"/>
                <a:gd name="T7" fmla="*/ 27 h 104"/>
                <a:gd name="T8" fmla="*/ 44 w 60"/>
                <a:gd name="T9" fmla="*/ 33 h 104"/>
                <a:gd name="T10" fmla="*/ 43 w 60"/>
                <a:gd name="T11" fmla="*/ 35 h 104"/>
                <a:gd name="T12" fmla="*/ 43 w 60"/>
                <a:gd name="T13" fmla="*/ 40 h 104"/>
                <a:gd name="T14" fmla="*/ 40 w 60"/>
                <a:gd name="T15" fmla="*/ 42 h 104"/>
                <a:gd name="T16" fmla="*/ 38 w 60"/>
                <a:gd name="T17" fmla="*/ 43 h 104"/>
                <a:gd name="T18" fmla="*/ 39 w 60"/>
                <a:gd name="T19" fmla="*/ 46 h 104"/>
                <a:gd name="T20" fmla="*/ 39 w 60"/>
                <a:gd name="T21" fmla="*/ 51 h 104"/>
                <a:gd name="T22" fmla="*/ 38 w 60"/>
                <a:gd name="T23" fmla="*/ 53 h 104"/>
                <a:gd name="T24" fmla="*/ 38 w 60"/>
                <a:gd name="T25" fmla="*/ 56 h 104"/>
                <a:gd name="T26" fmla="*/ 36 w 60"/>
                <a:gd name="T27" fmla="*/ 57 h 104"/>
                <a:gd name="T28" fmla="*/ 34 w 60"/>
                <a:gd name="T29" fmla="*/ 61 h 104"/>
                <a:gd name="T30" fmla="*/ 31 w 60"/>
                <a:gd name="T31" fmla="*/ 64 h 104"/>
                <a:gd name="T32" fmla="*/ 31 w 60"/>
                <a:gd name="T33" fmla="*/ 66 h 104"/>
                <a:gd name="T34" fmla="*/ 29 w 60"/>
                <a:gd name="T35" fmla="*/ 66 h 104"/>
                <a:gd name="T36" fmla="*/ 30 w 60"/>
                <a:gd name="T37" fmla="*/ 68 h 104"/>
                <a:gd name="T38" fmla="*/ 29 w 60"/>
                <a:gd name="T39" fmla="*/ 69 h 104"/>
                <a:gd name="T40" fmla="*/ 29 w 60"/>
                <a:gd name="T41" fmla="*/ 71 h 104"/>
                <a:gd name="T42" fmla="*/ 26 w 60"/>
                <a:gd name="T43" fmla="*/ 76 h 104"/>
                <a:gd name="T44" fmla="*/ 25 w 60"/>
                <a:gd name="T45" fmla="*/ 78 h 104"/>
                <a:gd name="T46" fmla="*/ 24 w 60"/>
                <a:gd name="T47" fmla="*/ 80 h 104"/>
                <a:gd name="T48" fmla="*/ 21 w 60"/>
                <a:gd name="T49" fmla="*/ 84 h 104"/>
                <a:gd name="T50" fmla="*/ 17 w 60"/>
                <a:gd name="T51" fmla="*/ 82 h 104"/>
                <a:gd name="T52" fmla="*/ 20 w 60"/>
                <a:gd name="T53" fmla="*/ 86 h 104"/>
                <a:gd name="T54" fmla="*/ 23 w 60"/>
                <a:gd name="T55" fmla="*/ 90 h 104"/>
                <a:gd name="T56" fmla="*/ 21 w 60"/>
                <a:gd name="T57" fmla="*/ 91 h 104"/>
                <a:gd name="T58" fmla="*/ 22 w 60"/>
                <a:gd name="T59" fmla="*/ 92 h 104"/>
                <a:gd name="T60" fmla="*/ 20 w 60"/>
                <a:gd name="T61" fmla="*/ 92 h 104"/>
                <a:gd name="T62" fmla="*/ 16 w 60"/>
                <a:gd name="T63" fmla="*/ 92 h 104"/>
                <a:gd name="T64" fmla="*/ 18 w 60"/>
                <a:gd name="T65" fmla="*/ 95 h 104"/>
                <a:gd name="T66" fmla="*/ 16 w 60"/>
                <a:gd name="T67" fmla="*/ 95 h 104"/>
                <a:gd name="T68" fmla="*/ 18 w 60"/>
                <a:gd name="T69" fmla="*/ 98 h 104"/>
                <a:gd name="T70" fmla="*/ 17 w 60"/>
                <a:gd name="T71" fmla="*/ 99 h 104"/>
                <a:gd name="T72" fmla="*/ 12 w 60"/>
                <a:gd name="T73" fmla="*/ 96 h 104"/>
                <a:gd name="T74" fmla="*/ 14 w 60"/>
                <a:gd name="T75" fmla="*/ 100 h 104"/>
                <a:gd name="T76" fmla="*/ 6 w 60"/>
                <a:gd name="T77" fmla="*/ 100 h 104"/>
                <a:gd name="T78" fmla="*/ 4 w 60"/>
                <a:gd name="T79" fmla="*/ 101 h 104"/>
                <a:gd name="T80" fmla="*/ 3 w 60"/>
                <a:gd name="T81" fmla="*/ 103 h 104"/>
                <a:gd name="T82" fmla="*/ 1 w 60"/>
                <a:gd name="T83" fmla="*/ 101 h 104"/>
                <a:gd name="T84" fmla="*/ 4 w 60"/>
                <a:gd name="T85" fmla="*/ 100 h 104"/>
                <a:gd name="T86" fmla="*/ 2 w 60"/>
                <a:gd name="T87" fmla="*/ 93 h 104"/>
                <a:gd name="T88" fmla="*/ 5 w 60"/>
                <a:gd name="T89" fmla="*/ 85 h 104"/>
                <a:gd name="T90" fmla="*/ 8 w 60"/>
                <a:gd name="T91" fmla="*/ 76 h 104"/>
                <a:gd name="T92" fmla="*/ 10 w 60"/>
                <a:gd name="T93" fmla="*/ 70 h 104"/>
                <a:gd name="T94" fmla="*/ 12 w 60"/>
                <a:gd name="T95" fmla="*/ 65 h 104"/>
                <a:gd name="T96" fmla="*/ 19 w 60"/>
                <a:gd name="T97" fmla="*/ 55 h 104"/>
                <a:gd name="T98" fmla="*/ 23 w 60"/>
                <a:gd name="T99" fmla="*/ 51 h 104"/>
                <a:gd name="T100" fmla="*/ 28 w 60"/>
                <a:gd name="T101" fmla="*/ 46 h 104"/>
                <a:gd name="T102" fmla="*/ 36 w 60"/>
                <a:gd name="T103" fmla="*/ 22 h 104"/>
                <a:gd name="T104" fmla="*/ 39 w 60"/>
                <a:gd name="T105" fmla="*/ 16 h 104"/>
                <a:gd name="T106" fmla="*/ 56 w 60"/>
                <a:gd name="T107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104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473EDE64-F735-4EE1-A43D-416BE860D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033588"/>
              <a:ext cx="11112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E67F39C9-1A56-4E2F-BCA8-EA1B16F49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0100" y="20256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0D0F1C41-C115-4B08-A57B-664FD120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275" y="2019301"/>
              <a:ext cx="7937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AAC81AFC-97AA-4EF2-91B5-F2295FCB6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325" y="2019301"/>
              <a:ext cx="4762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42045492-B297-49FA-AF70-930F4A54E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5975" y="2014538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2CA3AE02-14C0-4850-9B16-0B4E8671A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0263" y="2003426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452D6805-3A9F-4E03-9165-E31A00E71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0263" y="20002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16F59840-C72F-48EE-ABF1-0670D3A63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0" y="1879601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775CFC9C-C8B2-4B50-A6E1-754D25DE1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18303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B3A83E1C-539C-4581-90DD-F69161E25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38" y="1792288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83834F28-38B4-4DEA-A563-7E0C4B1D8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0" y="2360613"/>
              <a:ext cx="4762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EF5866C5-C717-4302-B513-62FF630F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688" y="2259013"/>
              <a:ext cx="376237" cy="158750"/>
            </a:xfrm>
            <a:custGeom>
              <a:avLst/>
              <a:gdLst>
                <a:gd name="T0" fmla="*/ 89 w 100"/>
                <a:gd name="T1" fmla="*/ 12 h 42"/>
                <a:gd name="T2" fmla="*/ 86 w 100"/>
                <a:gd name="T3" fmla="*/ 13 h 42"/>
                <a:gd name="T4" fmla="*/ 81 w 100"/>
                <a:gd name="T5" fmla="*/ 19 h 42"/>
                <a:gd name="T6" fmla="*/ 79 w 100"/>
                <a:gd name="T7" fmla="*/ 19 h 42"/>
                <a:gd name="T8" fmla="*/ 72 w 100"/>
                <a:gd name="T9" fmla="*/ 19 h 42"/>
                <a:gd name="T10" fmla="*/ 70 w 100"/>
                <a:gd name="T11" fmla="*/ 19 h 42"/>
                <a:gd name="T12" fmla="*/ 67 w 100"/>
                <a:gd name="T13" fmla="*/ 22 h 42"/>
                <a:gd name="T14" fmla="*/ 64 w 100"/>
                <a:gd name="T15" fmla="*/ 22 h 42"/>
                <a:gd name="T16" fmla="*/ 62 w 100"/>
                <a:gd name="T17" fmla="*/ 21 h 42"/>
                <a:gd name="T18" fmla="*/ 61 w 100"/>
                <a:gd name="T19" fmla="*/ 23 h 42"/>
                <a:gd name="T20" fmla="*/ 57 w 100"/>
                <a:gd name="T21" fmla="*/ 26 h 42"/>
                <a:gd name="T22" fmla="*/ 55 w 100"/>
                <a:gd name="T23" fmla="*/ 26 h 42"/>
                <a:gd name="T24" fmla="*/ 53 w 100"/>
                <a:gd name="T25" fmla="*/ 29 h 42"/>
                <a:gd name="T26" fmla="*/ 51 w 100"/>
                <a:gd name="T27" fmla="*/ 28 h 42"/>
                <a:gd name="T28" fmla="*/ 48 w 100"/>
                <a:gd name="T29" fmla="*/ 29 h 42"/>
                <a:gd name="T30" fmla="*/ 44 w 100"/>
                <a:gd name="T31" fmla="*/ 28 h 42"/>
                <a:gd name="T32" fmla="*/ 42 w 100"/>
                <a:gd name="T33" fmla="*/ 30 h 42"/>
                <a:gd name="T34" fmla="*/ 41 w 100"/>
                <a:gd name="T35" fmla="*/ 28 h 42"/>
                <a:gd name="T36" fmla="*/ 39 w 100"/>
                <a:gd name="T37" fmla="*/ 30 h 42"/>
                <a:gd name="T38" fmla="*/ 39 w 100"/>
                <a:gd name="T39" fmla="*/ 30 h 42"/>
                <a:gd name="T40" fmla="*/ 37 w 100"/>
                <a:gd name="T41" fmla="*/ 31 h 42"/>
                <a:gd name="T42" fmla="*/ 32 w 100"/>
                <a:gd name="T43" fmla="*/ 32 h 42"/>
                <a:gd name="T44" fmla="*/ 30 w 100"/>
                <a:gd name="T45" fmla="*/ 33 h 42"/>
                <a:gd name="T46" fmla="*/ 28 w 100"/>
                <a:gd name="T47" fmla="*/ 33 h 42"/>
                <a:gd name="T48" fmla="*/ 24 w 100"/>
                <a:gd name="T49" fmla="*/ 34 h 42"/>
                <a:gd name="T50" fmla="*/ 22 w 100"/>
                <a:gd name="T51" fmla="*/ 29 h 42"/>
                <a:gd name="T52" fmla="*/ 22 w 100"/>
                <a:gd name="T53" fmla="*/ 34 h 42"/>
                <a:gd name="T54" fmla="*/ 21 w 100"/>
                <a:gd name="T55" fmla="*/ 39 h 42"/>
                <a:gd name="T56" fmla="*/ 19 w 100"/>
                <a:gd name="T57" fmla="*/ 37 h 42"/>
                <a:gd name="T58" fmla="*/ 19 w 100"/>
                <a:gd name="T59" fmla="*/ 40 h 42"/>
                <a:gd name="T60" fmla="*/ 17 w 100"/>
                <a:gd name="T61" fmla="*/ 38 h 42"/>
                <a:gd name="T62" fmla="*/ 15 w 100"/>
                <a:gd name="T63" fmla="*/ 34 h 42"/>
                <a:gd name="T64" fmla="*/ 14 w 100"/>
                <a:gd name="T65" fmla="*/ 39 h 42"/>
                <a:gd name="T66" fmla="*/ 13 w 100"/>
                <a:gd name="T67" fmla="*/ 37 h 42"/>
                <a:gd name="T68" fmla="*/ 12 w 100"/>
                <a:gd name="T69" fmla="*/ 39 h 42"/>
                <a:gd name="T70" fmla="*/ 11 w 100"/>
                <a:gd name="T71" fmla="*/ 40 h 42"/>
                <a:gd name="T72" fmla="*/ 10 w 100"/>
                <a:gd name="T73" fmla="*/ 34 h 42"/>
                <a:gd name="T74" fmla="*/ 8 w 100"/>
                <a:gd name="T75" fmla="*/ 38 h 42"/>
                <a:gd name="T76" fmla="*/ 3 w 100"/>
                <a:gd name="T77" fmla="*/ 32 h 42"/>
                <a:gd name="T78" fmla="*/ 2 w 100"/>
                <a:gd name="T79" fmla="*/ 31 h 42"/>
                <a:gd name="T80" fmla="*/ 0 w 100"/>
                <a:gd name="T81" fmla="*/ 31 h 42"/>
                <a:gd name="T82" fmla="*/ 0 w 100"/>
                <a:gd name="T83" fmla="*/ 28 h 42"/>
                <a:gd name="T84" fmla="*/ 3 w 100"/>
                <a:gd name="T85" fmla="*/ 30 h 42"/>
                <a:gd name="T86" fmla="*/ 6 w 100"/>
                <a:gd name="T87" fmla="*/ 25 h 42"/>
                <a:gd name="T88" fmla="*/ 13 w 100"/>
                <a:gd name="T89" fmla="*/ 21 h 42"/>
                <a:gd name="T90" fmla="*/ 21 w 100"/>
                <a:gd name="T91" fmla="*/ 18 h 42"/>
                <a:gd name="T92" fmla="*/ 27 w 100"/>
                <a:gd name="T93" fmla="*/ 16 h 42"/>
                <a:gd name="T94" fmla="*/ 32 w 100"/>
                <a:gd name="T95" fmla="*/ 14 h 42"/>
                <a:gd name="T96" fmla="*/ 42 w 100"/>
                <a:gd name="T97" fmla="*/ 14 h 42"/>
                <a:gd name="T98" fmla="*/ 47 w 100"/>
                <a:gd name="T99" fmla="*/ 15 h 42"/>
                <a:gd name="T100" fmla="*/ 54 w 100"/>
                <a:gd name="T101" fmla="*/ 15 h 42"/>
                <a:gd name="T102" fmla="*/ 75 w 100"/>
                <a:gd name="T103" fmla="*/ 5 h 42"/>
                <a:gd name="T104" fmla="*/ 80 w 100"/>
                <a:gd name="T105" fmla="*/ 4 h 42"/>
                <a:gd name="T106" fmla="*/ 99 w 100"/>
                <a:gd name="T10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42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62D0DB41-E97F-4FB9-A510-97016F123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513" y="2360613"/>
              <a:ext cx="0" cy="1111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1D923AEC-8EE1-4289-86DA-063C6B5AF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2675" y="2393951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4CF7A3AE-F292-4DAD-9CBF-18A604098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9025" y="2393951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01" name="Rectangle 94">
              <a:extLst>
                <a:ext uri="{FF2B5EF4-FFF2-40B4-BE49-F238E27FC236}">
                  <a16:creationId xmlns:a16="http://schemas.microsoft.com/office/drawing/2014/main" id="{DD937D20-2AE9-42AF-BF0A-7B638C29C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1725" y="2409826"/>
              <a:ext cx="1587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F5C808C5-B07A-4797-A729-FE854ED27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3" y="240188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51798D98-D167-4B1C-B1EC-D5FBC1B62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838" y="2406651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7F6F98EE-B55E-4B76-9A47-5D5020DD8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9188" y="2401888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7F88D8A2-02AD-46A3-A810-DC4E6B8D4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3488" y="2368551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5CEFD4F7-5B7D-49D8-AC16-7E875C82F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5875" y="2357438"/>
              <a:ext cx="0" cy="6350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44AB9935-826D-4952-BDC1-FD412EB9D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8100" y="2330451"/>
              <a:ext cx="0" cy="7938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0F0F760C-B4B1-4649-ABA7-7DF4375B3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5038" y="2924176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10B648A5-3F2B-432B-A45F-FD04C39D5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5038" y="2932113"/>
              <a:ext cx="395287" cy="307975"/>
            </a:xfrm>
            <a:custGeom>
              <a:avLst/>
              <a:gdLst>
                <a:gd name="T0" fmla="*/ 90 w 105"/>
                <a:gd name="T1" fmla="*/ 71 h 82"/>
                <a:gd name="T2" fmla="*/ 87 w 105"/>
                <a:gd name="T3" fmla="*/ 69 h 82"/>
                <a:gd name="T4" fmla="*/ 78 w 105"/>
                <a:gd name="T5" fmla="*/ 66 h 82"/>
                <a:gd name="T6" fmla="*/ 76 w 105"/>
                <a:gd name="T7" fmla="*/ 64 h 82"/>
                <a:gd name="T8" fmla="*/ 71 w 105"/>
                <a:gd name="T9" fmla="*/ 57 h 82"/>
                <a:gd name="T10" fmla="*/ 70 w 105"/>
                <a:gd name="T11" fmla="*/ 56 h 82"/>
                <a:gd name="T12" fmla="*/ 65 w 105"/>
                <a:gd name="T13" fmla="*/ 54 h 82"/>
                <a:gd name="T14" fmla="*/ 63 w 105"/>
                <a:gd name="T15" fmla="*/ 51 h 82"/>
                <a:gd name="T16" fmla="*/ 62 w 105"/>
                <a:gd name="T17" fmla="*/ 48 h 82"/>
                <a:gd name="T18" fmla="*/ 59 w 105"/>
                <a:gd name="T19" fmla="*/ 49 h 82"/>
                <a:gd name="T20" fmla="*/ 54 w 105"/>
                <a:gd name="T21" fmla="*/ 47 h 82"/>
                <a:gd name="T22" fmla="*/ 52 w 105"/>
                <a:gd name="T23" fmla="*/ 45 h 82"/>
                <a:gd name="T24" fmla="*/ 49 w 105"/>
                <a:gd name="T25" fmla="*/ 45 h 82"/>
                <a:gd name="T26" fmla="*/ 48 w 105"/>
                <a:gd name="T27" fmla="*/ 42 h 82"/>
                <a:gd name="T28" fmla="*/ 44 w 105"/>
                <a:gd name="T29" fmla="*/ 40 h 82"/>
                <a:gd name="T30" fmla="*/ 42 w 105"/>
                <a:gd name="T31" fmla="*/ 36 h 82"/>
                <a:gd name="T32" fmla="*/ 40 w 105"/>
                <a:gd name="T33" fmla="*/ 35 h 82"/>
                <a:gd name="T34" fmla="*/ 39 w 105"/>
                <a:gd name="T35" fmla="*/ 33 h 82"/>
                <a:gd name="T36" fmla="*/ 37 w 105"/>
                <a:gd name="T37" fmla="*/ 33 h 82"/>
                <a:gd name="T38" fmla="*/ 36 w 105"/>
                <a:gd name="T39" fmla="*/ 33 h 82"/>
                <a:gd name="T40" fmla="*/ 34 w 105"/>
                <a:gd name="T41" fmla="*/ 32 h 82"/>
                <a:gd name="T42" fmla="*/ 29 w 105"/>
                <a:gd name="T43" fmla="*/ 28 h 82"/>
                <a:gd name="T44" fmla="*/ 27 w 105"/>
                <a:gd name="T45" fmla="*/ 27 h 82"/>
                <a:gd name="T46" fmla="*/ 25 w 105"/>
                <a:gd name="T47" fmla="*/ 26 h 82"/>
                <a:gd name="T48" fmla="*/ 21 w 105"/>
                <a:gd name="T49" fmla="*/ 23 h 82"/>
                <a:gd name="T50" fmla="*/ 23 w 105"/>
                <a:gd name="T51" fmla="*/ 18 h 82"/>
                <a:gd name="T52" fmla="*/ 19 w 105"/>
                <a:gd name="T53" fmla="*/ 21 h 82"/>
                <a:gd name="T54" fmla="*/ 15 w 105"/>
                <a:gd name="T55" fmla="*/ 24 h 82"/>
                <a:gd name="T56" fmla="*/ 14 w 105"/>
                <a:gd name="T57" fmla="*/ 21 h 82"/>
                <a:gd name="T58" fmla="*/ 12 w 105"/>
                <a:gd name="T59" fmla="*/ 23 h 82"/>
                <a:gd name="T60" fmla="*/ 12 w 105"/>
                <a:gd name="T61" fmla="*/ 21 h 82"/>
                <a:gd name="T62" fmla="*/ 13 w 105"/>
                <a:gd name="T63" fmla="*/ 16 h 82"/>
                <a:gd name="T64" fmla="*/ 9 w 105"/>
                <a:gd name="T65" fmla="*/ 19 h 82"/>
                <a:gd name="T66" fmla="*/ 9 w 105"/>
                <a:gd name="T67" fmla="*/ 16 h 82"/>
                <a:gd name="T68" fmla="*/ 7 w 105"/>
                <a:gd name="T69" fmla="*/ 18 h 82"/>
                <a:gd name="T70" fmla="*/ 5 w 105"/>
                <a:gd name="T71" fmla="*/ 17 h 82"/>
                <a:gd name="T72" fmla="*/ 9 w 105"/>
                <a:gd name="T73" fmla="*/ 13 h 82"/>
                <a:gd name="T74" fmla="*/ 4 w 105"/>
                <a:gd name="T75" fmla="*/ 14 h 82"/>
                <a:gd name="T76" fmla="*/ 3 w 105"/>
                <a:gd name="T77" fmla="*/ 6 h 82"/>
                <a:gd name="T78" fmla="*/ 3 w 105"/>
                <a:gd name="T79" fmla="*/ 4 h 82"/>
                <a:gd name="T80" fmla="*/ 0 w 105"/>
                <a:gd name="T81" fmla="*/ 3 h 82"/>
                <a:gd name="T82" fmla="*/ 2 w 105"/>
                <a:gd name="T83" fmla="*/ 0 h 82"/>
                <a:gd name="T84" fmla="*/ 4 w 105"/>
                <a:gd name="T85" fmla="*/ 4 h 82"/>
                <a:gd name="T86" fmla="*/ 11 w 105"/>
                <a:gd name="T87" fmla="*/ 2 h 82"/>
                <a:gd name="T88" fmla="*/ 20 w 105"/>
                <a:gd name="T89" fmla="*/ 5 h 82"/>
                <a:gd name="T90" fmla="*/ 30 w 105"/>
                <a:gd name="T91" fmla="*/ 9 h 82"/>
                <a:gd name="T92" fmla="*/ 37 w 105"/>
                <a:gd name="T93" fmla="*/ 13 h 82"/>
                <a:gd name="T94" fmla="*/ 43 w 105"/>
                <a:gd name="T95" fmla="*/ 16 h 82"/>
                <a:gd name="T96" fmla="*/ 52 w 105"/>
                <a:gd name="T97" fmla="*/ 25 h 82"/>
                <a:gd name="T98" fmla="*/ 56 w 105"/>
                <a:gd name="T99" fmla="*/ 31 h 82"/>
                <a:gd name="T100" fmla="*/ 61 w 105"/>
                <a:gd name="T101" fmla="*/ 37 h 82"/>
                <a:gd name="T102" fmla="*/ 85 w 105"/>
                <a:gd name="T103" fmla="*/ 53 h 82"/>
                <a:gd name="T104" fmla="*/ 90 w 105"/>
                <a:gd name="T105" fmla="*/ 58 h 82"/>
                <a:gd name="T106" fmla="*/ 99 w 105"/>
                <a:gd name="T107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82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5EFC3BB9-9411-4648-AC11-6E7451B26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5038" y="2928938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104">
              <a:extLst>
                <a:ext uri="{FF2B5EF4-FFF2-40B4-BE49-F238E27FC236}">
                  <a16:creationId xmlns:a16="http://schemas.microsoft.com/office/drawing/2014/main" id="{2155C40B-9C17-443A-BAE3-47ED9C6F9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913" y="297815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105">
              <a:extLst>
                <a:ext uri="{FF2B5EF4-FFF2-40B4-BE49-F238E27FC236}">
                  <a16:creationId xmlns:a16="http://schemas.microsoft.com/office/drawing/2014/main" id="{C97F9C44-0D10-4F8A-BB20-3A28B1E5F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4088" y="2981326"/>
              <a:ext cx="4762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106">
              <a:extLst>
                <a:ext uri="{FF2B5EF4-FFF2-40B4-BE49-F238E27FC236}">
                  <a16:creationId xmlns:a16="http://schemas.microsoft.com/office/drawing/2014/main" id="{4B63BFE4-12A7-46C3-9160-FFF0B32D8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4088" y="3000376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107">
              <a:extLst>
                <a:ext uri="{FF2B5EF4-FFF2-40B4-BE49-F238E27FC236}">
                  <a16:creationId xmlns:a16="http://schemas.microsoft.com/office/drawing/2014/main" id="{5B92FE3B-2239-4022-85C2-8B84CD782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8850" y="29924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5F2062D1-1AA3-4C9B-A509-0C122B501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3008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109">
              <a:extLst>
                <a:ext uri="{FF2B5EF4-FFF2-40B4-BE49-F238E27FC236}">
                  <a16:creationId xmlns:a16="http://schemas.microsoft.com/office/drawing/2014/main" id="{732ECFFE-3373-40A7-9D02-FF591E7E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313" y="30083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110">
              <a:extLst>
                <a:ext uri="{FF2B5EF4-FFF2-40B4-BE49-F238E27FC236}">
                  <a16:creationId xmlns:a16="http://schemas.microsoft.com/office/drawing/2014/main" id="{865C9E90-F336-4D27-BE92-E0949EEAF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3079751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7D28E0EC-6717-448B-9E26-DB43C0AB2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175" y="3121026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7D037223-1315-464A-894B-D369A7D73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4275" y="3127376"/>
              <a:ext cx="3175" cy="7938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2 w 2"/>
                <a:gd name="T5" fmla="*/ 0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120" name="Text Box 4">
            <a:extLst>
              <a:ext uri="{FF2B5EF4-FFF2-40B4-BE49-F238E27FC236}">
                <a16:creationId xmlns:a16="http://schemas.microsoft.com/office/drawing/2014/main" id="{262BCCF4-97E4-435E-9923-BCB916155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5366" y="1107215"/>
            <a:ext cx="19800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zh-CN" altLang="en-US" sz="3200" b="1" spc="300" dirty="0">
                <a:solidFill>
                  <a:schemeClr val="tx2"/>
                </a:solidFill>
                <a:cs typeface="+mn-ea"/>
                <a:sym typeface="+mn-lt"/>
              </a:rPr>
              <a:t>课堂小结</a:t>
            </a:r>
            <a:endParaRPr kumimoji="1" lang="en-US" altLang="zh-CN" sz="3200" b="1" spc="3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577" name="组合 576">
            <a:extLst>
              <a:ext uri="{FF2B5EF4-FFF2-40B4-BE49-F238E27FC236}">
                <a16:creationId xmlns:a16="http://schemas.microsoft.com/office/drawing/2014/main" id="{C62E168A-AE80-49B8-9A10-421341F8B43B}"/>
              </a:ext>
            </a:extLst>
          </p:cNvPr>
          <p:cNvGrpSpPr/>
          <p:nvPr/>
        </p:nvGrpSpPr>
        <p:grpSpPr>
          <a:xfrm>
            <a:off x="7787013" y="4151586"/>
            <a:ext cx="2014927" cy="2156313"/>
            <a:chOff x="792304" y="1415439"/>
            <a:chExt cx="4759579" cy="5093556"/>
          </a:xfrm>
        </p:grpSpPr>
        <p:grpSp>
          <p:nvGrpSpPr>
            <p:cNvPr id="578" name="Group 44">
              <a:extLst>
                <a:ext uri="{FF2B5EF4-FFF2-40B4-BE49-F238E27FC236}">
                  <a16:creationId xmlns:a16="http://schemas.microsoft.com/office/drawing/2014/main" id="{D091E9AF-8204-4EA3-AF0A-E027EB15874D}"/>
                </a:ext>
              </a:extLst>
            </p:cNvPr>
            <p:cNvGrpSpPr/>
            <p:nvPr/>
          </p:nvGrpSpPr>
          <p:grpSpPr>
            <a:xfrm>
              <a:off x="2962870" y="2090376"/>
              <a:ext cx="807118" cy="906808"/>
              <a:chOff x="0" y="0"/>
              <a:chExt cx="807366" cy="906807"/>
            </a:xfrm>
          </p:grpSpPr>
          <p:sp>
            <p:nvSpPr>
              <p:cNvPr id="589" name="chenying0907 42">
                <a:extLst>
                  <a:ext uri="{FF2B5EF4-FFF2-40B4-BE49-F238E27FC236}">
                    <a16:creationId xmlns:a16="http://schemas.microsoft.com/office/drawing/2014/main" id="{90712AD7-DF31-494E-B1BA-45F1C3250933}"/>
                  </a:ext>
                </a:extLst>
              </p:cNvPr>
              <p:cNvSpPr/>
              <p:nvPr/>
            </p:nvSpPr>
            <p:spPr>
              <a:xfrm>
                <a:off x="-1" y="101600"/>
                <a:ext cx="792823" cy="805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6" h="19829" extrusionOk="0">
                    <a:moveTo>
                      <a:pt x="13770" y="824"/>
                    </a:moveTo>
                    <a:cubicBezTo>
                      <a:pt x="8089" y="-376"/>
                      <a:pt x="1804" y="-1265"/>
                      <a:pt x="353" y="5681"/>
                    </a:cubicBezTo>
                    <a:cubicBezTo>
                      <a:pt x="-441" y="9482"/>
                      <a:pt x="-115" y="16268"/>
                      <a:pt x="3660" y="18583"/>
                    </a:cubicBezTo>
                    <a:cubicBezTo>
                      <a:pt x="6516" y="20335"/>
                      <a:pt x="12966" y="20052"/>
                      <a:pt x="15977" y="18892"/>
                    </a:cubicBezTo>
                    <a:cubicBezTo>
                      <a:pt x="21159" y="16897"/>
                      <a:pt x="19879" y="11191"/>
                      <a:pt x="19174" y="6766"/>
                    </a:cubicBezTo>
                  </a:path>
                </a:pathLst>
              </a:custGeom>
              <a:noFill/>
              <a:ln w="38100" cap="flat">
                <a:solidFill>
                  <a:schemeClr val="tx2"/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999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90" name="chenying0907 43">
                <a:extLst>
                  <a:ext uri="{FF2B5EF4-FFF2-40B4-BE49-F238E27FC236}">
                    <a16:creationId xmlns:a16="http://schemas.microsoft.com/office/drawing/2014/main" id="{C4F12071-40AD-4FD6-ADE8-448CC492DBBD}"/>
                  </a:ext>
                </a:extLst>
              </p:cNvPr>
              <p:cNvSpPr/>
              <p:nvPr/>
            </p:nvSpPr>
            <p:spPr>
              <a:xfrm>
                <a:off x="165100" y="-1"/>
                <a:ext cx="642267" cy="718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116" extrusionOk="0">
                    <a:moveTo>
                      <a:pt x="21521" y="13"/>
                    </a:moveTo>
                    <a:cubicBezTo>
                      <a:pt x="21600" y="-484"/>
                      <a:pt x="8558" y="13479"/>
                      <a:pt x="8933" y="13772"/>
                    </a:cubicBezTo>
                    <a:cubicBezTo>
                      <a:pt x="6785" y="12126"/>
                      <a:pt x="2898" y="10471"/>
                      <a:pt x="0" y="10120"/>
                    </a:cubicBezTo>
                    <a:cubicBezTo>
                      <a:pt x="1254" y="12620"/>
                      <a:pt x="2166" y="14279"/>
                      <a:pt x="4430" y="16128"/>
                    </a:cubicBezTo>
                    <a:cubicBezTo>
                      <a:pt x="4883" y="16498"/>
                      <a:pt x="10336" y="20581"/>
                      <a:pt x="9763" y="21116"/>
                    </a:cubicBezTo>
                    <a:cubicBezTo>
                      <a:pt x="14957" y="16270"/>
                      <a:pt x="20402" y="7017"/>
                      <a:pt x="21521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38100" cap="flat">
                <a:solidFill>
                  <a:schemeClr val="tx2"/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999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79" name="组 47">
              <a:extLst>
                <a:ext uri="{FF2B5EF4-FFF2-40B4-BE49-F238E27FC236}">
                  <a16:creationId xmlns:a16="http://schemas.microsoft.com/office/drawing/2014/main" id="{BE947232-0E02-4C63-90B0-764704BB6225}"/>
                </a:ext>
              </a:extLst>
            </p:cNvPr>
            <p:cNvGrpSpPr/>
            <p:nvPr/>
          </p:nvGrpSpPr>
          <p:grpSpPr>
            <a:xfrm>
              <a:off x="792304" y="1415439"/>
              <a:ext cx="4759579" cy="5093556"/>
              <a:chOff x="829100" y="2206816"/>
              <a:chExt cx="4556482" cy="4874704"/>
            </a:xfrm>
          </p:grpSpPr>
          <p:grpSp>
            <p:nvGrpSpPr>
              <p:cNvPr id="580" name="Group 32">
                <a:extLst>
                  <a:ext uri="{FF2B5EF4-FFF2-40B4-BE49-F238E27FC236}">
                    <a16:creationId xmlns:a16="http://schemas.microsoft.com/office/drawing/2014/main" id="{B82633F6-9B28-4CD8-9E12-6E9A43854E5D}"/>
                  </a:ext>
                </a:extLst>
              </p:cNvPr>
              <p:cNvGrpSpPr/>
              <p:nvPr/>
            </p:nvGrpSpPr>
            <p:grpSpPr>
              <a:xfrm rot="20904357">
                <a:off x="829100" y="2206816"/>
                <a:ext cx="4556482" cy="4874704"/>
                <a:chOff x="88900" y="0"/>
                <a:chExt cx="2639505" cy="2823847"/>
              </a:xfrm>
            </p:grpSpPr>
            <p:sp>
              <p:nvSpPr>
                <p:cNvPr id="587" name="chenying0907 29">
                  <a:extLst>
                    <a:ext uri="{FF2B5EF4-FFF2-40B4-BE49-F238E27FC236}">
                      <a16:creationId xmlns:a16="http://schemas.microsoft.com/office/drawing/2014/main" id="{2358733A-D67C-4152-95E4-254DE1516FD9}"/>
                    </a:ext>
                  </a:extLst>
                </p:cNvPr>
                <p:cNvSpPr/>
                <p:nvPr/>
              </p:nvSpPr>
              <p:spPr>
                <a:xfrm>
                  <a:off x="355600" y="0"/>
                  <a:ext cx="2372805" cy="26072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178" y="0"/>
                      </a:moveTo>
                      <a:cubicBezTo>
                        <a:pt x="15283" y="360"/>
                        <a:pt x="1413" y="2588"/>
                        <a:pt x="0" y="2538"/>
                      </a:cubicBezTo>
                      <a:cubicBezTo>
                        <a:pt x="1189" y="8871"/>
                        <a:pt x="2988" y="15292"/>
                        <a:pt x="4463" y="21600"/>
                      </a:cubicBezTo>
                      <a:cubicBezTo>
                        <a:pt x="10160" y="21478"/>
                        <a:pt x="15941" y="19429"/>
                        <a:pt x="21600" y="18751"/>
                      </a:cubicBezTo>
                      <a:cubicBezTo>
                        <a:pt x="21453" y="15310"/>
                        <a:pt x="18621" y="11919"/>
                        <a:pt x="17450" y="8748"/>
                      </a:cubicBezTo>
                      <a:cubicBezTo>
                        <a:pt x="16397" y="5895"/>
                        <a:pt x="16019" y="2887"/>
                        <a:pt x="15178" y="0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chemeClr val="tx2"/>
                  </a:solidFill>
                  <a:prstDash val="solid"/>
                  <a:miter lim="400000"/>
                </a:ln>
                <a:effectLst/>
              </p:spPr>
              <p:txBody>
                <a:bodyPr wrap="square" lIns="50784" tIns="50784" rIns="50784" bIns="50784" numCol="1" anchor="ctr">
                  <a:noAutofit/>
                </a:bodyPr>
                <a:lstStyle/>
                <a:p>
                  <a:pPr defTabSz="457051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3999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88" name="chenying0907 30">
                  <a:extLst>
                    <a:ext uri="{FF2B5EF4-FFF2-40B4-BE49-F238E27FC236}">
                      <a16:creationId xmlns:a16="http://schemas.microsoft.com/office/drawing/2014/main" id="{5970233A-6711-4A96-828D-EA8AB2A10952}"/>
                    </a:ext>
                  </a:extLst>
                </p:cNvPr>
                <p:cNvSpPr/>
                <p:nvPr/>
              </p:nvSpPr>
              <p:spPr>
                <a:xfrm>
                  <a:off x="88900" y="508000"/>
                  <a:ext cx="2533719" cy="2315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405" y="0"/>
                      </a:moveTo>
                      <a:lnTo>
                        <a:pt x="0" y="702"/>
                      </a:lnTo>
                      <a:cubicBezTo>
                        <a:pt x="1804" y="5235"/>
                        <a:pt x="3615" y="14498"/>
                        <a:pt x="4997" y="21600"/>
                      </a:cubicBezTo>
                      <a:cubicBezTo>
                        <a:pt x="10332" y="21463"/>
                        <a:pt x="16300" y="19156"/>
                        <a:pt x="21600" y="18393"/>
                      </a:cubicBezTo>
                      <a:lnTo>
                        <a:pt x="20804" y="16702"/>
                      </a:lnTo>
                    </a:path>
                  </a:pathLst>
                </a:custGeom>
                <a:noFill/>
                <a:ln w="38100" cap="flat">
                  <a:solidFill>
                    <a:schemeClr val="tx2"/>
                  </a:solidFill>
                  <a:prstDash val="solid"/>
                  <a:miter lim="400000"/>
                </a:ln>
                <a:effectLst/>
              </p:spPr>
              <p:txBody>
                <a:bodyPr wrap="square" lIns="50784" tIns="50784" rIns="50784" bIns="50784" numCol="1" anchor="ctr">
                  <a:noAutofit/>
                </a:bodyPr>
                <a:lstStyle/>
                <a:p>
                  <a:pPr defTabSz="457051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3999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581" name="任意形状 41">
                <a:extLst>
                  <a:ext uri="{FF2B5EF4-FFF2-40B4-BE49-F238E27FC236}">
                    <a16:creationId xmlns:a16="http://schemas.microsoft.com/office/drawing/2014/main" id="{30CB7410-D67E-4BC9-9328-CEE5974B8B7F}"/>
                  </a:ext>
                </a:extLst>
              </p:cNvPr>
              <p:cNvSpPr/>
              <p:nvPr/>
            </p:nvSpPr>
            <p:spPr>
              <a:xfrm>
                <a:off x="1723292" y="3446585"/>
                <a:ext cx="949570" cy="299210"/>
              </a:xfrm>
              <a:custGeom>
                <a:avLst/>
                <a:gdLst>
                  <a:gd name="connsiteX0" fmla="*/ 0 w 949570"/>
                  <a:gd name="connsiteY0" fmla="*/ 281353 h 299210"/>
                  <a:gd name="connsiteX1" fmla="*/ 70339 w 949570"/>
                  <a:gd name="connsiteY1" fmla="*/ 298938 h 299210"/>
                  <a:gd name="connsiteX2" fmla="*/ 228600 w 949570"/>
                  <a:gd name="connsiteY2" fmla="*/ 246184 h 299210"/>
                  <a:gd name="connsiteX3" fmla="*/ 509954 w 949570"/>
                  <a:gd name="connsiteY3" fmla="*/ 193430 h 299210"/>
                  <a:gd name="connsiteX4" fmla="*/ 703385 w 949570"/>
                  <a:gd name="connsiteY4" fmla="*/ 123092 h 299210"/>
                  <a:gd name="connsiteX5" fmla="*/ 773723 w 949570"/>
                  <a:gd name="connsiteY5" fmla="*/ 87923 h 299210"/>
                  <a:gd name="connsiteX6" fmla="*/ 879231 w 949570"/>
                  <a:gd name="connsiteY6" fmla="*/ 52753 h 299210"/>
                  <a:gd name="connsiteX7" fmla="*/ 931985 w 949570"/>
                  <a:gd name="connsiteY7" fmla="*/ 35169 h 299210"/>
                  <a:gd name="connsiteX8" fmla="*/ 949570 w 949570"/>
                  <a:gd name="connsiteY8" fmla="*/ 0 h 29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9570" h="299210">
                    <a:moveTo>
                      <a:pt x="0" y="281353"/>
                    </a:moveTo>
                    <a:cubicBezTo>
                      <a:pt x="23446" y="287215"/>
                      <a:pt x="46291" y="301343"/>
                      <a:pt x="70339" y="298938"/>
                    </a:cubicBezTo>
                    <a:cubicBezTo>
                      <a:pt x="202234" y="285749"/>
                      <a:pt x="136276" y="261571"/>
                      <a:pt x="228600" y="246184"/>
                    </a:cubicBezTo>
                    <a:cubicBezTo>
                      <a:pt x="309104" y="232767"/>
                      <a:pt x="422748" y="219592"/>
                      <a:pt x="509954" y="193430"/>
                    </a:cubicBezTo>
                    <a:cubicBezTo>
                      <a:pt x="569940" y="175434"/>
                      <a:pt x="645300" y="148908"/>
                      <a:pt x="703385" y="123092"/>
                    </a:cubicBezTo>
                    <a:cubicBezTo>
                      <a:pt x="727339" y="112446"/>
                      <a:pt x="749384" y="97658"/>
                      <a:pt x="773723" y="87923"/>
                    </a:cubicBezTo>
                    <a:cubicBezTo>
                      <a:pt x="808143" y="74155"/>
                      <a:pt x="844062" y="64476"/>
                      <a:pt x="879231" y="52753"/>
                    </a:cubicBezTo>
                    <a:cubicBezTo>
                      <a:pt x="896816" y="46891"/>
                      <a:pt x="923695" y="51748"/>
                      <a:pt x="931985" y="35169"/>
                    </a:cubicBezTo>
                    <a:lnTo>
                      <a:pt x="949570" y="0"/>
                    </a:lnTo>
                  </a:path>
                </a:pathLst>
              </a:custGeom>
              <a:noFill/>
              <a:ln w="38100" cap="flat">
                <a:solidFill>
                  <a:schemeClr val="tx2"/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/>
                <a:endParaRPr lang="zh-CN" altLang="en-US" sz="3066" dirty="0">
                  <a:solidFill>
                    <a:schemeClr val="tx2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82" name="任意形状 42">
                <a:extLst>
                  <a:ext uri="{FF2B5EF4-FFF2-40B4-BE49-F238E27FC236}">
                    <a16:creationId xmlns:a16="http://schemas.microsoft.com/office/drawing/2014/main" id="{26B3B37F-F819-4572-895D-96960B4E24FF}"/>
                  </a:ext>
                </a:extLst>
              </p:cNvPr>
              <p:cNvSpPr/>
              <p:nvPr/>
            </p:nvSpPr>
            <p:spPr>
              <a:xfrm>
                <a:off x="1969477" y="4149969"/>
                <a:ext cx="351692" cy="123093"/>
              </a:xfrm>
              <a:custGeom>
                <a:avLst/>
                <a:gdLst>
                  <a:gd name="connsiteX0" fmla="*/ 0 w 351692"/>
                  <a:gd name="connsiteY0" fmla="*/ 123093 h 123093"/>
                  <a:gd name="connsiteX1" fmla="*/ 140677 w 351692"/>
                  <a:gd name="connsiteY1" fmla="*/ 87923 h 123093"/>
                  <a:gd name="connsiteX2" fmla="*/ 193431 w 351692"/>
                  <a:gd name="connsiteY2" fmla="*/ 70339 h 123093"/>
                  <a:gd name="connsiteX3" fmla="*/ 281354 w 351692"/>
                  <a:gd name="connsiteY3" fmla="*/ 52754 h 123093"/>
                  <a:gd name="connsiteX4" fmla="*/ 351692 w 351692"/>
                  <a:gd name="connsiteY4" fmla="*/ 0 h 12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692" h="123093">
                    <a:moveTo>
                      <a:pt x="0" y="123093"/>
                    </a:moveTo>
                    <a:cubicBezTo>
                      <a:pt x="46892" y="111370"/>
                      <a:pt x="94822" y="103208"/>
                      <a:pt x="140677" y="87923"/>
                    </a:cubicBezTo>
                    <a:cubicBezTo>
                      <a:pt x="158262" y="82062"/>
                      <a:pt x="175449" y="74835"/>
                      <a:pt x="193431" y="70339"/>
                    </a:cubicBezTo>
                    <a:cubicBezTo>
                      <a:pt x="222427" y="63090"/>
                      <a:pt x="252046" y="58616"/>
                      <a:pt x="281354" y="52754"/>
                    </a:cubicBezTo>
                    <a:cubicBezTo>
                      <a:pt x="341005" y="12987"/>
                      <a:pt x="319164" y="32529"/>
                      <a:pt x="351692" y="0"/>
                    </a:cubicBezTo>
                  </a:path>
                </a:pathLst>
              </a:custGeom>
              <a:noFill/>
              <a:ln w="38100" cap="flat">
                <a:solidFill>
                  <a:schemeClr val="tx2"/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/>
                <a:endParaRPr lang="zh-CN" altLang="en-US" sz="3066" dirty="0">
                  <a:solidFill>
                    <a:schemeClr val="tx2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83" name="任意形状 43">
                <a:extLst>
                  <a:ext uri="{FF2B5EF4-FFF2-40B4-BE49-F238E27FC236}">
                    <a16:creationId xmlns:a16="http://schemas.microsoft.com/office/drawing/2014/main" id="{0EBF17DD-FEDF-40AA-B38D-C26CA04868EE}"/>
                  </a:ext>
                </a:extLst>
              </p:cNvPr>
              <p:cNvSpPr/>
              <p:nvPr/>
            </p:nvSpPr>
            <p:spPr>
              <a:xfrm>
                <a:off x="2514600" y="4026314"/>
                <a:ext cx="404446" cy="141240"/>
              </a:xfrm>
              <a:custGeom>
                <a:avLst/>
                <a:gdLst>
                  <a:gd name="connsiteX0" fmla="*/ 0 w 404446"/>
                  <a:gd name="connsiteY0" fmla="*/ 141240 h 141240"/>
                  <a:gd name="connsiteX1" fmla="*/ 87923 w 404446"/>
                  <a:gd name="connsiteY1" fmla="*/ 88486 h 141240"/>
                  <a:gd name="connsiteX2" fmla="*/ 158262 w 404446"/>
                  <a:gd name="connsiteY2" fmla="*/ 70901 h 141240"/>
                  <a:gd name="connsiteX3" fmla="*/ 211015 w 404446"/>
                  <a:gd name="connsiteY3" fmla="*/ 53317 h 141240"/>
                  <a:gd name="connsiteX4" fmla="*/ 281354 w 404446"/>
                  <a:gd name="connsiteY4" fmla="*/ 35732 h 141240"/>
                  <a:gd name="connsiteX5" fmla="*/ 404446 w 404446"/>
                  <a:gd name="connsiteY5" fmla="*/ 563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446" h="141240">
                    <a:moveTo>
                      <a:pt x="0" y="141240"/>
                    </a:moveTo>
                    <a:cubicBezTo>
                      <a:pt x="29308" y="123655"/>
                      <a:pt x="56690" y="102367"/>
                      <a:pt x="87923" y="88486"/>
                    </a:cubicBezTo>
                    <a:cubicBezTo>
                      <a:pt x="110008" y="78670"/>
                      <a:pt x="135024" y="77540"/>
                      <a:pt x="158262" y="70901"/>
                    </a:cubicBezTo>
                    <a:cubicBezTo>
                      <a:pt x="176084" y="65809"/>
                      <a:pt x="193193" y="58409"/>
                      <a:pt x="211015" y="53317"/>
                    </a:cubicBezTo>
                    <a:cubicBezTo>
                      <a:pt x="234253" y="46678"/>
                      <a:pt x="258725" y="44218"/>
                      <a:pt x="281354" y="35732"/>
                    </a:cubicBezTo>
                    <a:cubicBezTo>
                      <a:pt x="396109" y="-7301"/>
                      <a:pt x="306234" y="563"/>
                      <a:pt x="404446" y="563"/>
                    </a:cubicBezTo>
                  </a:path>
                </a:pathLst>
              </a:custGeom>
              <a:noFill/>
              <a:ln w="38100" cap="flat">
                <a:solidFill>
                  <a:schemeClr val="tx2"/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/>
                <a:endParaRPr lang="zh-CN" altLang="en-US" sz="3066" dirty="0">
                  <a:solidFill>
                    <a:schemeClr val="tx2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84" name="任意形状 44">
                <a:extLst>
                  <a:ext uri="{FF2B5EF4-FFF2-40B4-BE49-F238E27FC236}">
                    <a16:creationId xmlns:a16="http://schemas.microsoft.com/office/drawing/2014/main" id="{72ED1A3B-23E9-4A09-9A59-0624B754D0E3}"/>
                  </a:ext>
                </a:extLst>
              </p:cNvPr>
              <p:cNvSpPr/>
              <p:nvPr/>
            </p:nvSpPr>
            <p:spPr>
              <a:xfrm>
                <a:off x="3112477" y="3621846"/>
                <a:ext cx="844061" cy="369862"/>
              </a:xfrm>
              <a:custGeom>
                <a:avLst/>
                <a:gdLst>
                  <a:gd name="connsiteX0" fmla="*/ 0 w 844061"/>
                  <a:gd name="connsiteY0" fmla="*/ 369862 h 369862"/>
                  <a:gd name="connsiteX1" fmla="*/ 158261 w 844061"/>
                  <a:gd name="connsiteY1" fmla="*/ 317108 h 369862"/>
                  <a:gd name="connsiteX2" fmla="*/ 298938 w 844061"/>
                  <a:gd name="connsiteY2" fmla="*/ 264354 h 369862"/>
                  <a:gd name="connsiteX3" fmla="*/ 369277 w 844061"/>
                  <a:gd name="connsiteY3" fmla="*/ 211600 h 369862"/>
                  <a:gd name="connsiteX4" fmla="*/ 474785 w 844061"/>
                  <a:gd name="connsiteY4" fmla="*/ 176431 h 369862"/>
                  <a:gd name="connsiteX5" fmla="*/ 597877 w 844061"/>
                  <a:gd name="connsiteY5" fmla="*/ 106092 h 369862"/>
                  <a:gd name="connsiteX6" fmla="*/ 703385 w 844061"/>
                  <a:gd name="connsiteY6" fmla="*/ 53339 h 369862"/>
                  <a:gd name="connsiteX7" fmla="*/ 738554 w 844061"/>
                  <a:gd name="connsiteY7" fmla="*/ 18169 h 369862"/>
                  <a:gd name="connsiteX8" fmla="*/ 844061 w 844061"/>
                  <a:gd name="connsiteY8" fmla="*/ 585 h 36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4061" h="369862">
                    <a:moveTo>
                      <a:pt x="0" y="369862"/>
                    </a:moveTo>
                    <a:cubicBezTo>
                      <a:pt x="148214" y="340219"/>
                      <a:pt x="30856" y="371710"/>
                      <a:pt x="158261" y="317108"/>
                    </a:cubicBezTo>
                    <a:cubicBezTo>
                      <a:pt x="227354" y="287496"/>
                      <a:pt x="216975" y="309889"/>
                      <a:pt x="298938" y="264354"/>
                    </a:cubicBezTo>
                    <a:cubicBezTo>
                      <a:pt x="324558" y="250121"/>
                      <a:pt x="343063" y="224707"/>
                      <a:pt x="369277" y="211600"/>
                    </a:cubicBezTo>
                    <a:cubicBezTo>
                      <a:pt x="402435" y="195021"/>
                      <a:pt x="474785" y="176431"/>
                      <a:pt x="474785" y="176431"/>
                    </a:cubicBezTo>
                    <a:cubicBezTo>
                      <a:pt x="644861" y="48873"/>
                      <a:pt x="463618" y="173222"/>
                      <a:pt x="597877" y="106092"/>
                    </a:cubicBezTo>
                    <a:cubicBezTo>
                      <a:pt x="734223" y="37919"/>
                      <a:pt x="570793" y="97535"/>
                      <a:pt x="703385" y="53339"/>
                    </a:cubicBezTo>
                    <a:cubicBezTo>
                      <a:pt x="715108" y="41616"/>
                      <a:pt x="724338" y="26699"/>
                      <a:pt x="738554" y="18169"/>
                    </a:cubicBezTo>
                    <a:cubicBezTo>
                      <a:pt x="777128" y="-4975"/>
                      <a:pt x="802050" y="585"/>
                      <a:pt x="844061" y="585"/>
                    </a:cubicBezTo>
                  </a:path>
                </a:pathLst>
              </a:custGeom>
              <a:noFill/>
              <a:ln w="38100" cap="flat">
                <a:solidFill>
                  <a:schemeClr val="tx2"/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/>
                <a:endParaRPr lang="zh-CN" altLang="en-US" sz="3066" dirty="0">
                  <a:solidFill>
                    <a:schemeClr val="tx2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85" name="任意形状 45">
                <a:extLst>
                  <a:ext uri="{FF2B5EF4-FFF2-40B4-BE49-F238E27FC236}">
                    <a16:creationId xmlns:a16="http://schemas.microsoft.com/office/drawing/2014/main" id="{24D71ACB-C3B8-46EC-8BD1-C670FADEF872}"/>
                  </a:ext>
                </a:extLst>
              </p:cNvPr>
              <p:cNvSpPr/>
              <p:nvPr/>
            </p:nvSpPr>
            <p:spPr>
              <a:xfrm>
                <a:off x="2233246" y="4149969"/>
                <a:ext cx="2039816" cy="756139"/>
              </a:xfrm>
              <a:custGeom>
                <a:avLst/>
                <a:gdLst>
                  <a:gd name="connsiteX0" fmla="*/ 0 w 2039816"/>
                  <a:gd name="connsiteY0" fmla="*/ 756139 h 756139"/>
                  <a:gd name="connsiteX1" fmla="*/ 105508 w 2039816"/>
                  <a:gd name="connsiteY1" fmla="*/ 738554 h 756139"/>
                  <a:gd name="connsiteX2" fmla="*/ 158262 w 2039816"/>
                  <a:gd name="connsiteY2" fmla="*/ 703385 h 756139"/>
                  <a:gd name="connsiteX3" fmla="*/ 281354 w 2039816"/>
                  <a:gd name="connsiteY3" fmla="*/ 650631 h 756139"/>
                  <a:gd name="connsiteX4" fmla="*/ 386862 w 2039816"/>
                  <a:gd name="connsiteY4" fmla="*/ 615462 h 756139"/>
                  <a:gd name="connsiteX5" fmla="*/ 527539 w 2039816"/>
                  <a:gd name="connsiteY5" fmla="*/ 562708 h 756139"/>
                  <a:gd name="connsiteX6" fmla="*/ 650631 w 2039816"/>
                  <a:gd name="connsiteY6" fmla="*/ 527539 h 756139"/>
                  <a:gd name="connsiteX7" fmla="*/ 720969 w 2039816"/>
                  <a:gd name="connsiteY7" fmla="*/ 492369 h 756139"/>
                  <a:gd name="connsiteX8" fmla="*/ 773723 w 2039816"/>
                  <a:gd name="connsiteY8" fmla="*/ 474785 h 756139"/>
                  <a:gd name="connsiteX9" fmla="*/ 861646 w 2039816"/>
                  <a:gd name="connsiteY9" fmla="*/ 439616 h 756139"/>
                  <a:gd name="connsiteX10" fmla="*/ 1019908 w 2039816"/>
                  <a:gd name="connsiteY10" fmla="*/ 369277 h 756139"/>
                  <a:gd name="connsiteX11" fmla="*/ 1160585 w 2039816"/>
                  <a:gd name="connsiteY11" fmla="*/ 334108 h 756139"/>
                  <a:gd name="connsiteX12" fmla="*/ 1248508 w 2039816"/>
                  <a:gd name="connsiteY12" fmla="*/ 298939 h 756139"/>
                  <a:gd name="connsiteX13" fmla="*/ 1301262 w 2039816"/>
                  <a:gd name="connsiteY13" fmla="*/ 281354 h 756139"/>
                  <a:gd name="connsiteX14" fmla="*/ 1371600 w 2039816"/>
                  <a:gd name="connsiteY14" fmla="*/ 228600 h 756139"/>
                  <a:gd name="connsiteX15" fmla="*/ 1441939 w 2039816"/>
                  <a:gd name="connsiteY15" fmla="*/ 211016 h 756139"/>
                  <a:gd name="connsiteX16" fmla="*/ 1529862 w 2039816"/>
                  <a:gd name="connsiteY16" fmla="*/ 175846 h 756139"/>
                  <a:gd name="connsiteX17" fmla="*/ 1670539 w 2039816"/>
                  <a:gd name="connsiteY17" fmla="*/ 123093 h 756139"/>
                  <a:gd name="connsiteX18" fmla="*/ 1723292 w 2039816"/>
                  <a:gd name="connsiteY18" fmla="*/ 87923 h 756139"/>
                  <a:gd name="connsiteX19" fmla="*/ 1776046 w 2039816"/>
                  <a:gd name="connsiteY19" fmla="*/ 70339 h 756139"/>
                  <a:gd name="connsiteX20" fmla="*/ 1951892 w 2039816"/>
                  <a:gd name="connsiteY20" fmla="*/ 35169 h 756139"/>
                  <a:gd name="connsiteX21" fmla="*/ 2039816 w 2039816"/>
                  <a:gd name="connsiteY21" fmla="*/ 0 h 75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39816" h="756139">
                    <a:moveTo>
                      <a:pt x="0" y="756139"/>
                    </a:moveTo>
                    <a:cubicBezTo>
                      <a:pt x="35169" y="750277"/>
                      <a:pt x="71683" y="749829"/>
                      <a:pt x="105508" y="738554"/>
                    </a:cubicBezTo>
                    <a:cubicBezTo>
                      <a:pt x="125558" y="731871"/>
                      <a:pt x="139359" y="712836"/>
                      <a:pt x="158262" y="703385"/>
                    </a:cubicBezTo>
                    <a:cubicBezTo>
                      <a:pt x="198189" y="683421"/>
                      <a:pt x="239689" y="666656"/>
                      <a:pt x="281354" y="650631"/>
                    </a:cubicBezTo>
                    <a:cubicBezTo>
                      <a:pt x="315955" y="637323"/>
                      <a:pt x="351950" y="627931"/>
                      <a:pt x="386862" y="615462"/>
                    </a:cubicBezTo>
                    <a:cubicBezTo>
                      <a:pt x="434025" y="598618"/>
                      <a:pt x="480028" y="578545"/>
                      <a:pt x="527539" y="562708"/>
                    </a:cubicBezTo>
                    <a:cubicBezTo>
                      <a:pt x="568022" y="549214"/>
                      <a:pt x="610528" y="542122"/>
                      <a:pt x="650631" y="527539"/>
                    </a:cubicBezTo>
                    <a:cubicBezTo>
                      <a:pt x="675266" y="518581"/>
                      <a:pt x="696875" y="502695"/>
                      <a:pt x="720969" y="492369"/>
                    </a:cubicBezTo>
                    <a:cubicBezTo>
                      <a:pt x="738006" y="485067"/>
                      <a:pt x="756367" y="481293"/>
                      <a:pt x="773723" y="474785"/>
                    </a:cubicBezTo>
                    <a:cubicBezTo>
                      <a:pt x="803279" y="463702"/>
                      <a:pt x="832801" y="452436"/>
                      <a:pt x="861646" y="439616"/>
                    </a:cubicBezTo>
                    <a:cubicBezTo>
                      <a:pt x="937337" y="405975"/>
                      <a:pt x="935198" y="395342"/>
                      <a:pt x="1019908" y="369277"/>
                    </a:cubicBezTo>
                    <a:cubicBezTo>
                      <a:pt x="1066106" y="355062"/>
                      <a:pt x="1114387" y="348323"/>
                      <a:pt x="1160585" y="334108"/>
                    </a:cubicBezTo>
                    <a:cubicBezTo>
                      <a:pt x="1190754" y="324825"/>
                      <a:pt x="1218952" y="310022"/>
                      <a:pt x="1248508" y="298939"/>
                    </a:cubicBezTo>
                    <a:cubicBezTo>
                      <a:pt x="1265864" y="292431"/>
                      <a:pt x="1283677" y="287216"/>
                      <a:pt x="1301262" y="281354"/>
                    </a:cubicBezTo>
                    <a:cubicBezTo>
                      <a:pt x="1324708" y="263769"/>
                      <a:pt x="1345386" y="241707"/>
                      <a:pt x="1371600" y="228600"/>
                    </a:cubicBezTo>
                    <a:cubicBezTo>
                      <a:pt x="1393216" y="217792"/>
                      <a:pt x="1419011" y="218659"/>
                      <a:pt x="1441939" y="211016"/>
                    </a:cubicBezTo>
                    <a:cubicBezTo>
                      <a:pt x="1471885" y="201034"/>
                      <a:pt x="1501629" y="189963"/>
                      <a:pt x="1529862" y="175846"/>
                    </a:cubicBezTo>
                    <a:cubicBezTo>
                      <a:pt x="1650604" y="115475"/>
                      <a:pt x="1500912" y="157017"/>
                      <a:pt x="1670539" y="123093"/>
                    </a:cubicBezTo>
                    <a:cubicBezTo>
                      <a:pt x="1688123" y="111370"/>
                      <a:pt x="1704389" y="97374"/>
                      <a:pt x="1723292" y="87923"/>
                    </a:cubicBezTo>
                    <a:cubicBezTo>
                      <a:pt x="1739871" y="79633"/>
                      <a:pt x="1758223" y="75431"/>
                      <a:pt x="1776046" y="70339"/>
                    </a:cubicBezTo>
                    <a:cubicBezTo>
                      <a:pt x="1898674" y="35303"/>
                      <a:pt x="1796434" y="69715"/>
                      <a:pt x="1951892" y="35169"/>
                    </a:cubicBezTo>
                    <a:cubicBezTo>
                      <a:pt x="1991008" y="26477"/>
                      <a:pt x="2006504" y="16656"/>
                      <a:pt x="2039816" y="0"/>
                    </a:cubicBezTo>
                  </a:path>
                </a:pathLst>
              </a:custGeom>
              <a:noFill/>
              <a:ln w="38100" cap="flat">
                <a:solidFill>
                  <a:schemeClr val="tx2"/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/>
                <a:endParaRPr lang="zh-CN" altLang="en-US" sz="3066" dirty="0">
                  <a:solidFill>
                    <a:schemeClr val="tx2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86" name="任意形状 46">
                <a:extLst>
                  <a:ext uri="{FF2B5EF4-FFF2-40B4-BE49-F238E27FC236}">
                    <a16:creationId xmlns:a16="http://schemas.microsoft.com/office/drawing/2014/main" id="{FEC52604-980C-4014-8C83-5841A290906E}"/>
                  </a:ext>
                </a:extLst>
              </p:cNvPr>
              <p:cNvSpPr/>
              <p:nvPr/>
            </p:nvSpPr>
            <p:spPr>
              <a:xfrm>
                <a:off x="2567354" y="4730194"/>
                <a:ext cx="1881554" cy="650698"/>
              </a:xfrm>
              <a:custGeom>
                <a:avLst/>
                <a:gdLst>
                  <a:gd name="connsiteX0" fmla="*/ 0 w 1881554"/>
                  <a:gd name="connsiteY0" fmla="*/ 650698 h 650698"/>
                  <a:gd name="connsiteX1" fmla="*/ 105508 w 1881554"/>
                  <a:gd name="connsiteY1" fmla="*/ 615529 h 650698"/>
                  <a:gd name="connsiteX2" fmla="*/ 351692 w 1881554"/>
                  <a:gd name="connsiteY2" fmla="*/ 545191 h 650698"/>
                  <a:gd name="connsiteX3" fmla="*/ 703384 w 1881554"/>
                  <a:gd name="connsiteY3" fmla="*/ 422098 h 650698"/>
                  <a:gd name="connsiteX4" fmla="*/ 879231 w 1881554"/>
                  <a:gd name="connsiteY4" fmla="*/ 386929 h 650698"/>
                  <a:gd name="connsiteX5" fmla="*/ 984738 w 1881554"/>
                  <a:gd name="connsiteY5" fmla="*/ 369344 h 650698"/>
                  <a:gd name="connsiteX6" fmla="*/ 1213338 w 1881554"/>
                  <a:gd name="connsiteY6" fmla="*/ 316591 h 650698"/>
                  <a:gd name="connsiteX7" fmla="*/ 1266092 w 1881554"/>
                  <a:gd name="connsiteY7" fmla="*/ 263837 h 650698"/>
                  <a:gd name="connsiteX8" fmla="*/ 1336431 w 1881554"/>
                  <a:gd name="connsiteY8" fmla="*/ 246252 h 650698"/>
                  <a:gd name="connsiteX9" fmla="*/ 1389184 w 1881554"/>
                  <a:gd name="connsiteY9" fmla="*/ 228668 h 650698"/>
                  <a:gd name="connsiteX10" fmla="*/ 1441938 w 1881554"/>
                  <a:gd name="connsiteY10" fmla="*/ 175914 h 650698"/>
                  <a:gd name="connsiteX11" fmla="*/ 1582615 w 1881554"/>
                  <a:gd name="connsiteY11" fmla="*/ 140744 h 650698"/>
                  <a:gd name="connsiteX12" fmla="*/ 1635369 w 1881554"/>
                  <a:gd name="connsiteY12" fmla="*/ 87991 h 650698"/>
                  <a:gd name="connsiteX13" fmla="*/ 1811215 w 1881554"/>
                  <a:gd name="connsiteY13" fmla="*/ 35237 h 650698"/>
                  <a:gd name="connsiteX14" fmla="*/ 1881554 w 1881554"/>
                  <a:gd name="connsiteY14" fmla="*/ 68 h 65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81554" h="650698">
                    <a:moveTo>
                      <a:pt x="0" y="650698"/>
                    </a:moveTo>
                    <a:cubicBezTo>
                      <a:pt x="35169" y="638975"/>
                      <a:pt x="70000" y="626181"/>
                      <a:pt x="105508" y="615529"/>
                    </a:cubicBezTo>
                    <a:cubicBezTo>
                      <a:pt x="187254" y="591005"/>
                      <a:pt x="271781" y="575158"/>
                      <a:pt x="351692" y="545191"/>
                    </a:cubicBezTo>
                    <a:cubicBezTo>
                      <a:pt x="428741" y="516298"/>
                      <a:pt x="641835" y="434408"/>
                      <a:pt x="703384" y="422098"/>
                    </a:cubicBezTo>
                    <a:cubicBezTo>
                      <a:pt x="762000" y="410375"/>
                      <a:pt x="820268" y="396756"/>
                      <a:pt x="879231" y="386929"/>
                    </a:cubicBezTo>
                    <a:cubicBezTo>
                      <a:pt x="914400" y="381067"/>
                      <a:pt x="950148" y="377991"/>
                      <a:pt x="984738" y="369344"/>
                    </a:cubicBezTo>
                    <a:cubicBezTo>
                      <a:pt x="1242199" y="304979"/>
                      <a:pt x="927621" y="357406"/>
                      <a:pt x="1213338" y="316591"/>
                    </a:cubicBezTo>
                    <a:cubicBezTo>
                      <a:pt x="1230923" y="299006"/>
                      <a:pt x="1244500" y="276175"/>
                      <a:pt x="1266092" y="263837"/>
                    </a:cubicBezTo>
                    <a:cubicBezTo>
                      <a:pt x="1287076" y="251846"/>
                      <a:pt x="1313193" y="252891"/>
                      <a:pt x="1336431" y="246252"/>
                    </a:cubicBezTo>
                    <a:cubicBezTo>
                      <a:pt x="1354253" y="241160"/>
                      <a:pt x="1371600" y="234529"/>
                      <a:pt x="1389184" y="228668"/>
                    </a:cubicBezTo>
                    <a:cubicBezTo>
                      <a:pt x="1406769" y="211083"/>
                      <a:pt x="1421246" y="189709"/>
                      <a:pt x="1441938" y="175914"/>
                    </a:cubicBezTo>
                    <a:cubicBezTo>
                      <a:pt x="1465112" y="160464"/>
                      <a:pt x="1569932" y="143281"/>
                      <a:pt x="1582615" y="140744"/>
                    </a:cubicBezTo>
                    <a:cubicBezTo>
                      <a:pt x="1600200" y="123160"/>
                      <a:pt x="1614281" y="101171"/>
                      <a:pt x="1635369" y="87991"/>
                    </a:cubicBezTo>
                    <a:cubicBezTo>
                      <a:pt x="1689807" y="53967"/>
                      <a:pt x="1750321" y="47415"/>
                      <a:pt x="1811215" y="35237"/>
                    </a:cubicBezTo>
                    <a:cubicBezTo>
                      <a:pt x="1868846" y="-3183"/>
                      <a:pt x="1842835" y="68"/>
                      <a:pt x="1881554" y="68"/>
                    </a:cubicBezTo>
                  </a:path>
                </a:pathLst>
              </a:custGeom>
              <a:noFill/>
              <a:ln w="38100" cap="flat">
                <a:solidFill>
                  <a:schemeClr val="tx2"/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/>
                <a:endParaRPr lang="zh-CN" altLang="en-US" sz="3066" dirty="0">
                  <a:solidFill>
                    <a:schemeClr val="tx2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91" name="组 19">
            <a:extLst>
              <a:ext uri="{FF2B5EF4-FFF2-40B4-BE49-F238E27FC236}">
                <a16:creationId xmlns:a16="http://schemas.microsoft.com/office/drawing/2014/main" id="{C1341765-7BC8-4C33-80AB-89105E0F761D}"/>
              </a:ext>
            </a:extLst>
          </p:cNvPr>
          <p:cNvGrpSpPr/>
          <p:nvPr/>
        </p:nvGrpSpPr>
        <p:grpSpPr>
          <a:xfrm>
            <a:off x="9757459" y="1571509"/>
            <a:ext cx="1345888" cy="1907496"/>
            <a:chOff x="8126031" y="1026643"/>
            <a:chExt cx="3586589" cy="5083192"/>
          </a:xfrm>
        </p:grpSpPr>
        <p:sp>
          <p:nvSpPr>
            <p:cNvPr id="592" name="chenying0907 60">
              <a:extLst>
                <a:ext uri="{FF2B5EF4-FFF2-40B4-BE49-F238E27FC236}">
                  <a16:creationId xmlns:a16="http://schemas.microsoft.com/office/drawing/2014/main" id="{251B9746-6EA2-4E4F-847A-86210D64AC1C}"/>
                </a:ext>
              </a:extLst>
            </p:cNvPr>
            <p:cNvSpPr/>
            <p:nvPr/>
          </p:nvSpPr>
          <p:spPr>
            <a:xfrm>
              <a:off x="8535286" y="1299479"/>
              <a:ext cx="1626209" cy="1841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extrusionOk="0">
                  <a:moveTo>
                    <a:pt x="20714" y="0"/>
                  </a:moveTo>
                  <a:cubicBezTo>
                    <a:pt x="20560" y="340"/>
                    <a:pt x="21409" y="1795"/>
                    <a:pt x="21485" y="2244"/>
                  </a:cubicBezTo>
                  <a:cubicBezTo>
                    <a:pt x="21600" y="2926"/>
                    <a:pt x="21557" y="3608"/>
                    <a:pt x="21211" y="4236"/>
                  </a:cubicBezTo>
                  <a:cubicBezTo>
                    <a:pt x="20383" y="5739"/>
                    <a:pt x="18269" y="6573"/>
                    <a:pt x="16661" y="7258"/>
                  </a:cubicBezTo>
                  <a:cubicBezTo>
                    <a:pt x="17031" y="7100"/>
                    <a:pt x="12271" y="14800"/>
                    <a:pt x="9563" y="21600"/>
                  </a:cubicBezTo>
                  <a:cubicBezTo>
                    <a:pt x="7479" y="20527"/>
                    <a:pt x="5410" y="19314"/>
                    <a:pt x="3640" y="17857"/>
                  </a:cubicBezTo>
                  <a:cubicBezTo>
                    <a:pt x="2045" y="16544"/>
                    <a:pt x="471" y="15283"/>
                    <a:pt x="0" y="13334"/>
                  </a:cubicBezTo>
                  <a:cubicBezTo>
                    <a:pt x="5847" y="14455"/>
                    <a:pt x="10463" y="9898"/>
                    <a:pt x="13582" y="6209"/>
                  </a:cubicBezTo>
                  <a:cubicBezTo>
                    <a:pt x="14725" y="4857"/>
                    <a:pt x="16375" y="4288"/>
                    <a:pt x="17836" y="3260"/>
                  </a:cubicBezTo>
                  <a:cubicBezTo>
                    <a:pt x="19094" y="2376"/>
                    <a:pt x="20115" y="1325"/>
                    <a:pt x="20714" y="0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7150" tIns="57150" rIns="57150" bIns="57150" numCol="1" anchor="ctr">
              <a:noAutofit/>
            </a:bodyPr>
            <a:lstStyle/>
            <a:p>
              <a:pPr defTabSz="6858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500">
                <a:solidFill>
                  <a:schemeClr val="tx2"/>
                </a:solidFill>
              </a:endParaRPr>
            </a:p>
          </p:txBody>
        </p:sp>
        <p:sp>
          <p:nvSpPr>
            <p:cNvPr id="593" name="chenying0907 61">
              <a:extLst>
                <a:ext uri="{FF2B5EF4-FFF2-40B4-BE49-F238E27FC236}">
                  <a16:creationId xmlns:a16="http://schemas.microsoft.com/office/drawing/2014/main" id="{C520978D-2C86-4682-A193-79D448A0BDAD}"/>
                </a:ext>
              </a:extLst>
            </p:cNvPr>
            <p:cNvSpPr/>
            <p:nvPr/>
          </p:nvSpPr>
          <p:spPr>
            <a:xfrm>
              <a:off x="11218173" y="3459429"/>
              <a:ext cx="494447" cy="456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0996" extrusionOk="0">
                  <a:moveTo>
                    <a:pt x="21399" y="9595"/>
                  </a:moveTo>
                  <a:cubicBezTo>
                    <a:pt x="21600" y="7156"/>
                    <a:pt x="21001" y="4989"/>
                    <a:pt x="19823" y="2927"/>
                  </a:cubicBezTo>
                  <a:cubicBezTo>
                    <a:pt x="19477" y="2320"/>
                    <a:pt x="19164" y="1448"/>
                    <a:pt x="18637" y="1004"/>
                  </a:cubicBezTo>
                  <a:cubicBezTo>
                    <a:pt x="18088" y="540"/>
                    <a:pt x="16063" y="423"/>
                    <a:pt x="15795" y="0"/>
                  </a:cubicBezTo>
                  <a:cubicBezTo>
                    <a:pt x="17162" y="2167"/>
                    <a:pt x="16400" y="6177"/>
                    <a:pt x="15405" y="8322"/>
                  </a:cubicBezTo>
                  <a:cubicBezTo>
                    <a:pt x="12323" y="14966"/>
                    <a:pt x="5515" y="13694"/>
                    <a:pt x="0" y="15734"/>
                  </a:cubicBezTo>
                  <a:cubicBezTo>
                    <a:pt x="1943" y="20095"/>
                    <a:pt x="5426" y="21600"/>
                    <a:pt x="9623" y="20783"/>
                  </a:cubicBezTo>
                  <a:cubicBezTo>
                    <a:pt x="10510" y="20611"/>
                    <a:pt x="11429" y="20334"/>
                    <a:pt x="12372" y="19941"/>
                  </a:cubicBezTo>
                  <a:cubicBezTo>
                    <a:pt x="15962" y="18450"/>
                    <a:pt x="21035" y="13980"/>
                    <a:pt x="21399" y="9595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7150" tIns="57150" rIns="57150" bIns="57150" numCol="1" anchor="ctr">
              <a:noAutofit/>
            </a:bodyPr>
            <a:lstStyle/>
            <a:p>
              <a:pPr defTabSz="6858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500">
                <a:solidFill>
                  <a:schemeClr val="tx2"/>
                </a:solidFill>
              </a:endParaRPr>
            </a:p>
          </p:txBody>
        </p:sp>
        <p:sp>
          <p:nvSpPr>
            <p:cNvPr id="594" name="chenying0907 62">
              <a:extLst>
                <a:ext uri="{FF2B5EF4-FFF2-40B4-BE49-F238E27FC236}">
                  <a16:creationId xmlns:a16="http://schemas.microsoft.com/office/drawing/2014/main" id="{C0D0E421-83D8-4182-8D92-84CCA11B4390}"/>
                </a:ext>
              </a:extLst>
            </p:cNvPr>
            <p:cNvSpPr/>
            <p:nvPr/>
          </p:nvSpPr>
          <p:spPr>
            <a:xfrm>
              <a:off x="9535685" y="5755798"/>
              <a:ext cx="1580309" cy="35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1" extrusionOk="0">
                  <a:moveTo>
                    <a:pt x="10806" y="11088"/>
                  </a:moveTo>
                  <a:cubicBezTo>
                    <a:pt x="11834" y="10437"/>
                    <a:pt x="12850" y="9582"/>
                    <a:pt x="13838" y="8316"/>
                  </a:cubicBezTo>
                  <a:cubicBezTo>
                    <a:pt x="14557" y="7396"/>
                    <a:pt x="17518" y="4422"/>
                    <a:pt x="17477" y="0"/>
                  </a:cubicBezTo>
                  <a:cubicBezTo>
                    <a:pt x="17783" y="2619"/>
                    <a:pt x="18348" y="3388"/>
                    <a:pt x="18792" y="5333"/>
                  </a:cubicBezTo>
                  <a:cubicBezTo>
                    <a:pt x="19218" y="7200"/>
                    <a:pt x="19515" y="9991"/>
                    <a:pt x="19897" y="12067"/>
                  </a:cubicBezTo>
                  <a:cubicBezTo>
                    <a:pt x="20113" y="13238"/>
                    <a:pt x="21239" y="20345"/>
                    <a:pt x="21600" y="20316"/>
                  </a:cubicBezTo>
                  <a:cubicBezTo>
                    <a:pt x="18674" y="20549"/>
                    <a:pt x="16112" y="20413"/>
                    <a:pt x="13392" y="20232"/>
                  </a:cubicBezTo>
                  <a:cubicBezTo>
                    <a:pt x="8972" y="19939"/>
                    <a:pt x="4397" y="21600"/>
                    <a:pt x="0" y="19638"/>
                  </a:cubicBezTo>
                  <a:cubicBezTo>
                    <a:pt x="3364" y="13159"/>
                    <a:pt x="7167" y="13393"/>
                    <a:pt x="10806" y="1108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7150" tIns="57150" rIns="57150" bIns="57150" numCol="1" anchor="ctr">
              <a:noAutofit/>
            </a:bodyPr>
            <a:lstStyle/>
            <a:p>
              <a:pPr defTabSz="6858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500">
                <a:solidFill>
                  <a:schemeClr val="tx2"/>
                </a:solidFill>
              </a:endParaRPr>
            </a:p>
          </p:txBody>
        </p:sp>
        <p:sp>
          <p:nvSpPr>
            <p:cNvPr id="595" name="chenying0907 64">
              <a:extLst>
                <a:ext uri="{FF2B5EF4-FFF2-40B4-BE49-F238E27FC236}">
                  <a16:creationId xmlns:a16="http://schemas.microsoft.com/office/drawing/2014/main" id="{CB9F8A43-D850-496D-9FD0-2EF5FADDAA1B}"/>
                </a:ext>
              </a:extLst>
            </p:cNvPr>
            <p:cNvSpPr/>
            <p:nvPr/>
          </p:nvSpPr>
          <p:spPr>
            <a:xfrm>
              <a:off x="8126031" y="1026643"/>
              <a:ext cx="2063237" cy="210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595" extrusionOk="0">
                  <a:moveTo>
                    <a:pt x="15936" y="45"/>
                  </a:moveTo>
                  <a:cubicBezTo>
                    <a:pt x="17139" y="254"/>
                    <a:pt x="18196" y="1159"/>
                    <a:pt x="18862" y="2228"/>
                  </a:cubicBezTo>
                  <a:cubicBezTo>
                    <a:pt x="21142" y="5887"/>
                    <a:pt x="19099" y="7580"/>
                    <a:pt x="16211" y="9061"/>
                  </a:cubicBezTo>
                  <a:cubicBezTo>
                    <a:pt x="16480" y="8923"/>
                    <a:pt x="13025" y="15652"/>
                    <a:pt x="11059" y="21595"/>
                  </a:cubicBezTo>
                  <a:cubicBezTo>
                    <a:pt x="6046" y="18488"/>
                    <a:pt x="3336" y="15042"/>
                    <a:pt x="1442" y="9710"/>
                  </a:cubicBezTo>
                  <a:cubicBezTo>
                    <a:pt x="1090" y="8720"/>
                    <a:pt x="-458" y="4146"/>
                    <a:pt x="133" y="2061"/>
                  </a:cubicBezTo>
                  <a:cubicBezTo>
                    <a:pt x="3247" y="2705"/>
                    <a:pt x="7613" y="2486"/>
                    <a:pt x="11476" y="2408"/>
                  </a:cubicBezTo>
                  <a:cubicBezTo>
                    <a:pt x="11747" y="2496"/>
                    <a:pt x="14442" y="25"/>
                    <a:pt x="15333" y="1"/>
                  </a:cubicBezTo>
                  <a:cubicBezTo>
                    <a:pt x="15537" y="-5"/>
                    <a:pt x="15738" y="10"/>
                    <a:pt x="15936" y="45"/>
                  </a:cubicBezTo>
                  <a:close/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400000"/>
            </a:ln>
            <a:effectLst/>
          </p:spPr>
          <p:txBody>
            <a:bodyPr wrap="square" lIns="57150" tIns="57150" rIns="57150" bIns="57150" numCol="1" anchor="ctr">
              <a:noAutofit/>
            </a:bodyPr>
            <a:lstStyle/>
            <a:p>
              <a:pPr defTabSz="6858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500">
                <a:solidFill>
                  <a:schemeClr val="tx2"/>
                </a:solidFill>
              </a:endParaRPr>
            </a:p>
          </p:txBody>
        </p:sp>
        <p:sp>
          <p:nvSpPr>
            <p:cNvPr id="596" name="chenying0907 65">
              <a:extLst>
                <a:ext uri="{FF2B5EF4-FFF2-40B4-BE49-F238E27FC236}">
                  <a16:creationId xmlns:a16="http://schemas.microsoft.com/office/drawing/2014/main" id="{7A23AD58-A0B8-4487-B8D7-E8491ABAEE8F}"/>
                </a:ext>
              </a:extLst>
            </p:cNvPr>
            <p:cNvSpPr/>
            <p:nvPr/>
          </p:nvSpPr>
          <p:spPr>
            <a:xfrm>
              <a:off x="9422003" y="1458633"/>
              <a:ext cx="393380" cy="45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2340" y="14850"/>
                    <a:pt x="6069" y="7961"/>
                    <a:pt x="0" y="0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400000"/>
            </a:ln>
            <a:effectLst/>
          </p:spPr>
          <p:txBody>
            <a:bodyPr wrap="square" lIns="57150" tIns="57150" rIns="57150" bIns="57150" numCol="1" anchor="ctr">
              <a:noAutofit/>
            </a:bodyPr>
            <a:lstStyle/>
            <a:p>
              <a:pPr defTabSz="6858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500">
                <a:solidFill>
                  <a:schemeClr val="tx2"/>
                </a:solidFill>
              </a:endParaRPr>
            </a:p>
          </p:txBody>
        </p:sp>
        <p:sp>
          <p:nvSpPr>
            <p:cNvPr id="597" name="chenying0907 66">
              <a:extLst>
                <a:ext uri="{FF2B5EF4-FFF2-40B4-BE49-F238E27FC236}">
                  <a16:creationId xmlns:a16="http://schemas.microsoft.com/office/drawing/2014/main" id="{7A51208C-89E3-466F-9184-BDB530F3F561}"/>
                </a:ext>
              </a:extLst>
            </p:cNvPr>
            <p:cNvSpPr/>
            <p:nvPr/>
          </p:nvSpPr>
          <p:spPr>
            <a:xfrm>
              <a:off x="9922202" y="1731467"/>
              <a:ext cx="350438" cy="28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28" extrusionOk="0">
                  <a:moveTo>
                    <a:pt x="14014" y="0"/>
                  </a:moveTo>
                  <a:cubicBezTo>
                    <a:pt x="16818" y="2910"/>
                    <a:pt x="18719" y="4860"/>
                    <a:pt x="21600" y="7730"/>
                  </a:cubicBezTo>
                  <a:cubicBezTo>
                    <a:pt x="18569" y="8782"/>
                    <a:pt x="6620" y="21600"/>
                    <a:pt x="0" y="6587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400000"/>
            </a:ln>
            <a:effectLst/>
          </p:spPr>
          <p:txBody>
            <a:bodyPr wrap="square" lIns="57150" tIns="57150" rIns="57150" bIns="57150" numCol="1" anchor="ctr">
              <a:noAutofit/>
            </a:bodyPr>
            <a:lstStyle/>
            <a:p>
              <a:pPr defTabSz="6858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500">
                <a:solidFill>
                  <a:schemeClr val="tx2"/>
                </a:solidFill>
              </a:endParaRPr>
            </a:p>
          </p:txBody>
        </p:sp>
        <p:sp>
          <p:nvSpPr>
            <p:cNvPr id="598" name="chenying0907 67">
              <a:extLst>
                <a:ext uri="{FF2B5EF4-FFF2-40B4-BE49-F238E27FC236}">
                  <a16:creationId xmlns:a16="http://schemas.microsoft.com/office/drawing/2014/main" id="{551C7791-60C3-4DF2-9E51-1A83936566DB}"/>
                </a:ext>
              </a:extLst>
            </p:cNvPr>
            <p:cNvSpPr/>
            <p:nvPr/>
          </p:nvSpPr>
          <p:spPr>
            <a:xfrm>
              <a:off x="10058620" y="2027041"/>
              <a:ext cx="1109418" cy="151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124" y="3783"/>
                    <a:pt x="9398" y="9521"/>
                    <a:pt x="13730" y="13804"/>
                  </a:cubicBezTo>
                  <a:cubicBezTo>
                    <a:pt x="15527" y="15581"/>
                    <a:pt x="19594" y="19943"/>
                    <a:pt x="21600" y="21600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400000"/>
            </a:ln>
            <a:effectLst/>
          </p:spPr>
          <p:txBody>
            <a:bodyPr wrap="square" lIns="57150" tIns="57150" rIns="57150" bIns="57150" numCol="1" anchor="ctr">
              <a:noAutofit/>
            </a:bodyPr>
            <a:lstStyle/>
            <a:p>
              <a:pPr defTabSz="6858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500">
                <a:solidFill>
                  <a:schemeClr val="tx2"/>
                </a:solidFill>
              </a:endParaRPr>
            </a:p>
          </p:txBody>
        </p:sp>
        <p:sp>
          <p:nvSpPr>
            <p:cNvPr id="599" name="chenying0907 68">
              <a:extLst>
                <a:ext uri="{FF2B5EF4-FFF2-40B4-BE49-F238E27FC236}">
                  <a16:creationId xmlns:a16="http://schemas.microsoft.com/office/drawing/2014/main" id="{8B1ADE6C-AF18-43DC-99DC-63A0628889C6}"/>
                </a:ext>
              </a:extLst>
            </p:cNvPr>
            <p:cNvSpPr/>
            <p:nvPr/>
          </p:nvSpPr>
          <p:spPr>
            <a:xfrm>
              <a:off x="10263247" y="1890623"/>
              <a:ext cx="1215573" cy="1506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449" y="1811"/>
                    <a:pt x="7912" y="7379"/>
                    <a:pt x="9609" y="9367"/>
                  </a:cubicBezTo>
                  <a:cubicBezTo>
                    <a:pt x="13603" y="14049"/>
                    <a:pt x="17366" y="17210"/>
                    <a:pt x="21600" y="21600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400000"/>
            </a:ln>
            <a:effectLst/>
          </p:spPr>
          <p:txBody>
            <a:bodyPr wrap="square" lIns="57150" tIns="57150" rIns="57150" bIns="57150" numCol="1" anchor="ctr">
              <a:noAutofit/>
            </a:bodyPr>
            <a:lstStyle/>
            <a:p>
              <a:pPr defTabSz="6858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500">
                <a:solidFill>
                  <a:schemeClr val="tx2"/>
                </a:solidFill>
              </a:endParaRPr>
            </a:p>
          </p:txBody>
        </p:sp>
        <p:sp>
          <p:nvSpPr>
            <p:cNvPr id="600" name="chenying0907 70">
              <a:extLst>
                <a:ext uri="{FF2B5EF4-FFF2-40B4-BE49-F238E27FC236}">
                  <a16:creationId xmlns:a16="http://schemas.microsoft.com/office/drawing/2014/main" id="{D119B0BE-C6AC-415C-8A50-B5BAB4DD44A7}"/>
                </a:ext>
              </a:extLst>
            </p:cNvPr>
            <p:cNvSpPr/>
            <p:nvPr/>
          </p:nvSpPr>
          <p:spPr>
            <a:xfrm>
              <a:off x="11127226" y="3391221"/>
              <a:ext cx="579574" cy="51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9" h="17575" extrusionOk="0">
                  <a:moveTo>
                    <a:pt x="17720" y="9189"/>
                  </a:moveTo>
                  <a:cubicBezTo>
                    <a:pt x="18363" y="1069"/>
                    <a:pt x="8297" y="-2458"/>
                    <a:pt x="3053" y="1850"/>
                  </a:cubicBezTo>
                  <a:cubicBezTo>
                    <a:pt x="-3237" y="7018"/>
                    <a:pt x="837" y="19142"/>
                    <a:pt x="9402" y="17407"/>
                  </a:cubicBezTo>
                  <a:cubicBezTo>
                    <a:pt x="10029" y="17280"/>
                    <a:pt x="10677" y="17076"/>
                    <a:pt x="11344" y="16788"/>
                  </a:cubicBezTo>
                  <a:cubicBezTo>
                    <a:pt x="13879" y="15693"/>
                    <a:pt x="17463" y="12409"/>
                    <a:pt x="17720" y="9189"/>
                  </a:cubicBezTo>
                  <a:close/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400000"/>
            </a:ln>
            <a:effectLst/>
          </p:spPr>
          <p:txBody>
            <a:bodyPr wrap="square" lIns="57150" tIns="57150" rIns="57150" bIns="57150" numCol="1" anchor="ctr">
              <a:noAutofit/>
            </a:bodyPr>
            <a:lstStyle/>
            <a:p>
              <a:pPr defTabSz="6858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500">
                <a:solidFill>
                  <a:schemeClr val="tx2"/>
                </a:solidFill>
              </a:endParaRPr>
            </a:p>
          </p:txBody>
        </p:sp>
        <p:sp>
          <p:nvSpPr>
            <p:cNvPr id="601" name="chenying0907 71">
              <a:extLst>
                <a:ext uri="{FF2B5EF4-FFF2-40B4-BE49-F238E27FC236}">
                  <a16:creationId xmlns:a16="http://schemas.microsoft.com/office/drawing/2014/main" id="{D77F0582-046B-4FEB-A998-BEBF10A33BFE}"/>
                </a:ext>
              </a:extLst>
            </p:cNvPr>
            <p:cNvSpPr/>
            <p:nvPr/>
          </p:nvSpPr>
          <p:spPr>
            <a:xfrm>
              <a:off x="9944939" y="3891420"/>
              <a:ext cx="1282604" cy="158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42" y="102"/>
                    <a:pt x="21062" y="339"/>
                    <a:pt x="20541" y="978"/>
                  </a:cubicBezTo>
                  <a:cubicBezTo>
                    <a:pt x="19239" y="2577"/>
                    <a:pt x="17284" y="4091"/>
                    <a:pt x="15796" y="5561"/>
                  </a:cubicBezTo>
                  <a:cubicBezTo>
                    <a:pt x="10441" y="10852"/>
                    <a:pt x="5279" y="16260"/>
                    <a:pt x="0" y="21600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400000"/>
            </a:ln>
            <a:effectLst/>
          </p:spPr>
          <p:txBody>
            <a:bodyPr wrap="square" lIns="57150" tIns="57150" rIns="57150" bIns="57150" numCol="1" anchor="ctr">
              <a:noAutofit/>
            </a:bodyPr>
            <a:lstStyle/>
            <a:p>
              <a:pPr defTabSz="6858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500">
                <a:solidFill>
                  <a:schemeClr val="tx2"/>
                </a:solidFill>
              </a:endParaRPr>
            </a:p>
          </p:txBody>
        </p:sp>
        <p:sp>
          <p:nvSpPr>
            <p:cNvPr id="602" name="chenying0907 72">
              <a:extLst>
                <a:ext uri="{FF2B5EF4-FFF2-40B4-BE49-F238E27FC236}">
                  <a16:creationId xmlns:a16="http://schemas.microsoft.com/office/drawing/2014/main" id="{C8EAAB7E-73F9-4595-B272-05005CA23CC7}"/>
                </a:ext>
              </a:extLst>
            </p:cNvPr>
            <p:cNvSpPr/>
            <p:nvPr/>
          </p:nvSpPr>
          <p:spPr>
            <a:xfrm>
              <a:off x="10376929" y="3868683"/>
              <a:ext cx="1205025" cy="160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569" y="1652"/>
                    <a:pt x="17653" y="3878"/>
                    <a:pt x="16203" y="5064"/>
                  </a:cubicBezTo>
                  <a:cubicBezTo>
                    <a:pt x="12693" y="7935"/>
                    <a:pt x="10181" y="11364"/>
                    <a:pt x="6620" y="14221"/>
                  </a:cubicBezTo>
                  <a:cubicBezTo>
                    <a:pt x="3787" y="16494"/>
                    <a:pt x="2462" y="19311"/>
                    <a:pt x="0" y="21600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400000"/>
            </a:ln>
            <a:effectLst/>
          </p:spPr>
          <p:txBody>
            <a:bodyPr wrap="square" lIns="57150" tIns="57150" rIns="57150" bIns="57150" numCol="1" anchor="ctr">
              <a:noAutofit/>
            </a:bodyPr>
            <a:lstStyle/>
            <a:p>
              <a:pPr defTabSz="6858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500">
                <a:solidFill>
                  <a:schemeClr val="tx2"/>
                </a:solidFill>
              </a:endParaRPr>
            </a:p>
          </p:txBody>
        </p:sp>
        <p:sp>
          <p:nvSpPr>
            <p:cNvPr id="603" name="chenying0907 73">
              <a:extLst>
                <a:ext uri="{FF2B5EF4-FFF2-40B4-BE49-F238E27FC236}">
                  <a16:creationId xmlns:a16="http://schemas.microsoft.com/office/drawing/2014/main" id="{91816463-21CE-4C5A-B375-49F0CC29DFB4}"/>
                </a:ext>
              </a:extLst>
            </p:cNvPr>
            <p:cNvSpPr/>
            <p:nvPr/>
          </p:nvSpPr>
          <p:spPr>
            <a:xfrm>
              <a:off x="9262849" y="5460224"/>
              <a:ext cx="252300" cy="22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1" extrusionOk="0">
                  <a:moveTo>
                    <a:pt x="5467" y="20521"/>
                  </a:moveTo>
                  <a:cubicBezTo>
                    <a:pt x="3631" y="15109"/>
                    <a:pt x="3342" y="13320"/>
                    <a:pt x="0" y="8678"/>
                  </a:cubicBezTo>
                  <a:cubicBezTo>
                    <a:pt x="2108" y="5304"/>
                    <a:pt x="10453" y="-1079"/>
                    <a:pt x="14584" y="157"/>
                  </a:cubicBezTo>
                  <a:cubicBezTo>
                    <a:pt x="19138" y="1518"/>
                    <a:pt x="19726" y="8016"/>
                    <a:pt x="21600" y="12706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400000"/>
            </a:ln>
            <a:effectLst/>
          </p:spPr>
          <p:txBody>
            <a:bodyPr wrap="square" lIns="57150" tIns="57150" rIns="57150" bIns="57150" numCol="1" anchor="ctr">
              <a:noAutofit/>
            </a:bodyPr>
            <a:lstStyle/>
            <a:p>
              <a:pPr defTabSz="6858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500">
                <a:solidFill>
                  <a:schemeClr val="tx2"/>
                </a:solidFill>
              </a:endParaRPr>
            </a:p>
          </p:txBody>
        </p:sp>
        <p:sp>
          <p:nvSpPr>
            <p:cNvPr id="604" name="chenying0907 74">
              <a:extLst>
                <a:ext uri="{FF2B5EF4-FFF2-40B4-BE49-F238E27FC236}">
                  <a16:creationId xmlns:a16="http://schemas.microsoft.com/office/drawing/2014/main" id="{84E50C46-489B-4E77-A190-73A58977BCEF}"/>
                </a:ext>
              </a:extLst>
            </p:cNvPr>
            <p:cNvSpPr/>
            <p:nvPr/>
          </p:nvSpPr>
          <p:spPr>
            <a:xfrm>
              <a:off x="8671704" y="5460224"/>
              <a:ext cx="2448196" cy="64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9" extrusionOk="0">
                  <a:moveTo>
                    <a:pt x="14009" y="252"/>
                  </a:moveTo>
                  <a:cubicBezTo>
                    <a:pt x="16943" y="1606"/>
                    <a:pt x="20097" y="11755"/>
                    <a:pt x="21600" y="20402"/>
                  </a:cubicBezTo>
                  <a:cubicBezTo>
                    <a:pt x="19711" y="20529"/>
                    <a:pt x="18057" y="20455"/>
                    <a:pt x="16301" y="20357"/>
                  </a:cubicBezTo>
                  <a:cubicBezTo>
                    <a:pt x="14010" y="20228"/>
                    <a:pt x="11629" y="20256"/>
                    <a:pt x="9330" y="20212"/>
                  </a:cubicBezTo>
                  <a:cubicBezTo>
                    <a:pt x="6212" y="20152"/>
                    <a:pt x="3110" y="20667"/>
                    <a:pt x="0" y="20050"/>
                  </a:cubicBezTo>
                  <a:cubicBezTo>
                    <a:pt x="933" y="18635"/>
                    <a:pt x="2612" y="13591"/>
                    <a:pt x="3266" y="12086"/>
                  </a:cubicBezTo>
                  <a:cubicBezTo>
                    <a:pt x="4290" y="9732"/>
                    <a:pt x="5377" y="7783"/>
                    <a:pt x="6484" y="5988"/>
                  </a:cubicBezTo>
                  <a:cubicBezTo>
                    <a:pt x="8792" y="2247"/>
                    <a:pt x="11443" y="-933"/>
                    <a:pt x="14009" y="252"/>
                  </a:cubicBezTo>
                  <a:close/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400000"/>
            </a:ln>
            <a:effectLst/>
          </p:spPr>
          <p:txBody>
            <a:bodyPr wrap="square" lIns="57150" tIns="57150" rIns="57150" bIns="57150" numCol="1" anchor="ctr">
              <a:noAutofit/>
            </a:bodyPr>
            <a:lstStyle/>
            <a:p>
              <a:pPr defTabSz="6858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500">
                <a:solidFill>
                  <a:schemeClr val="tx2"/>
                </a:solidFill>
              </a:endParaRP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77F16F25-1C97-4B0C-AF2D-8FE5790861CB}"/>
              </a:ext>
            </a:extLst>
          </p:cNvPr>
          <p:cNvGrpSpPr/>
          <p:nvPr/>
        </p:nvGrpSpPr>
        <p:grpSpPr>
          <a:xfrm rot="19776565">
            <a:off x="7589006" y="2559868"/>
            <a:ext cx="1051054" cy="1227775"/>
            <a:chOff x="8907463" y="2051050"/>
            <a:chExt cx="2879724" cy="3363913"/>
          </a:xfrm>
          <a:solidFill>
            <a:schemeClr val="tx2"/>
          </a:solidFill>
        </p:grpSpPr>
        <p:grpSp>
          <p:nvGrpSpPr>
            <p:cNvPr id="151" name="Group 205">
              <a:extLst>
                <a:ext uri="{FF2B5EF4-FFF2-40B4-BE49-F238E27FC236}">
                  <a16:creationId xmlns:a16="http://schemas.microsoft.com/office/drawing/2014/main" id="{BAD7161E-FDFE-4B72-9908-A47B6C59C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  <a:grpFill/>
          </p:grpSpPr>
          <p:sp>
            <p:nvSpPr>
              <p:cNvPr id="399" name="Freeform 5">
                <a:extLst>
                  <a:ext uri="{FF2B5EF4-FFF2-40B4-BE49-F238E27FC236}">
                    <a16:creationId xmlns:a16="http://schemas.microsoft.com/office/drawing/2014/main" id="{DBB96DF2-42BF-4E77-94CC-3D1EF03D7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00" name="Freeform 6">
                <a:extLst>
                  <a:ext uri="{FF2B5EF4-FFF2-40B4-BE49-F238E27FC236}">
                    <a16:creationId xmlns:a16="http://schemas.microsoft.com/office/drawing/2014/main" id="{14FEFCD5-3156-42EA-9266-394274E73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01" name="Freeform 7">
                <a:extLst>
                  <a:ext uri="{FF2B5EF4-FFF2-40B4-BE49-F238E27FC236}">
                    <a16:creationId xmlns:a16="http://schemas.microsoft.com/office/drawing/2014/main" id="{D019A48F-EE20-4CA1-9CE9-E196ECBC2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02" name="Freeform 8">
                <a:extLst>
                  <a:ext uri="{FF2B5EF4-FFF2-40B4-BE49-F238E27FC236}">
                    <a16:creationId xmlns:a16="http://schemas.microsoft.com/office/drawing/2014/main" id="{5657606A-CB4F-4448-B725-43D0F2E59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03" name="Freeform 9">
                <a:extLst>
                  <a:ext uri="{FF2B5EF4-FFF2-40B4-BE49-F238E27FC236}">
                    <a16:creationId xmlns:a16="http://schemas.microsoft.com/office/drawing/2014/main" id="{71D1B5FC-09C8-4255-8170-EC71F8147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04" name="Freeform 10">
                <a:extLst>
                  <a:ext uri="{FF2B5EF4-FFF2-40B4-BE49-F238E27FC236}">
                    <a16:creationId xmlns:a16="http://schemas.microsoft.com/office/drawing/2014/main" id="{F9DDE8CF-B5F2-41FB-B250-19697EBEE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05" name="Freeform 11">
                <a:extLst>
                  <a:ext uri="{FF2B5EF4-FFF2-40B4-BE49-F238E27FC236}">
                    <a16:creationId xmlns:a16="http://schemas.microsoft.com/office/drawing/2014/main" id="{B52D9460-A00A-417A-91E7-118FE991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06" name="Freeform 12">
                <a:extLst>
                  <a:ext uri="{FF2B5EF4-FFF2-40B4-BE49-F238E27FC236}">
                    <a16:creationId xmlns:a16="http://schemas.microsoft.com/office/drawing/2014/main" id="{FD46E164-A56E-4365-A074-161E5160C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07" name="Freeform 13">
                <a:extLst>
                  <a:ext uri="{FF2B5EF4-FFF2-40B4-BE49-F238E27FC236}">
                    <a16:creationId xmlns:a16="http://schemas.microsoft.com/office/drawing/2014/main" id="{B6273F2D-56D3-4B9C-8B6A-1FEEA84BD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08" name="Freeform 14">
                <a:extLst>
                  <a:ext uri="{FF2B5EF4-FFF2-40B4-BE49-F238E27FC236}">
                    <a16:creationId xmlns:a16="http://schemas.microsoft.com/office/drawing/2014/main" id="{56B363F7-3B45-4A92-A7D0-9F8EB1036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09" name="Freeform 15">
                <a:extLst>
                  <a:ext uri="{FF2B5EF4-FFF2-40B4-BE49-F238E27FC236}">
                    <a16:creationId xmlns:a16="http://schemas.microsoft.com/office/drawing/2014/main" id="{02F86A35-6F45-4AE6-8E50-9E7F6F2EB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10" name="Freeform 16">
                <a:extLst>
                  <a:ext uri="{FF2B5EF4-FFF2-40B4-BE49-F238E27FC236}">
                    <a16:creationId xmlns:a16="http://schemas.microsoft.com/office/drawing/2014/main" id="{26C111BF-3F54-4A3D-8BD7-9258D45E2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11" name="Freeform 17">
                <a:extLst>
                  <a:ext uri="{FF2B5EF4-FFF2-40B4-BE49-F238E27FC236}">
                    <a16:creationId xmlns:a16="http://schemas.microsoft.com/office/drawing/2014/main" id="{F0B8765A-2E19-4195-B392-BD715B136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12" name="Freeform 18">
                <a:extLst>
                  <a:ext uri="{FF2B5EF4-FFF2-40B4-BE49-F238E27FC236}">
                    <a16:creationId xmlns:a16="http://schemas.microsoft.com/office/drawing/2014/main" id="{D7075C52-8B68-4FD5-B9AC-5909828DF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13" name="Freeform 19">
                <a:extLst>
                  <a:ext uri="{FF2B5EF4-FFF2-40B4-BE49-F238E27FC236}">
                    <a16:creationId xmlns:a16="http://schemas.microsoft.com/office/drawing/2014/main" id="{719092CE-FFE9-45C7-BCD5-BBC004B63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14" name="Freeform 20">
                <a:extLst>
                  <a:ext uri="{FF2B5EF4-FFF2-40B4-BE49-F238E27FC236}">
                    <a16:creationId xmlns:a16="http://schemas.microsoft.com/office/drawing/2014/main" id="{B77E81C0-8E61-40D9-AF1A-717654CD5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15" name="Freeform 21">
                <a:extLst>
                  <a:ext uri="{FF2B5EF4-FFF2-40B4-BE49-F238E27FC236}">
                    <a16:creationId xmlns:a16="http://schemas.microsoft.com/office/drawing/2014/main" id="{F3FD5E2D-10D8-4534-8ABB-D7E924DF8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16" name="Freeform 22">
                <a:extLst>
                  <a:ext uri="{FF2B5EF4-FFF2-40B4-BE49-F238E27FC236}">
                    <a16:creationId xmlns:a16="http://schemas.microsoft.com/office/drawing/2014/main" id="{BDBBFA5B-E0FD-4456-9C87-BCC0418BC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17" name="Freeform 23">
                <a:extLst>
                  <a:ext uri="{FF2B5EF4-FFF2-40B4-BE49-F238E27FC236}">
                    <a16:creationId xmlns:a16="http://schemas.microsoft.com/office/drawing/2014/main" id="{A630B91C-C380-4941-9536-621D34AF3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18" name="Freeform 24">
                <a:extLst>
                  <a:ext uri="{FF2B5EF4-FFF2-40B4-BE49-F238E27FC236}">
                    <a16:creationId xmlns:a16="http://schemas.microsoft.com/office/drawing/2014/main" id="{44BB47FB-5829-4AB8-B942-ABC45AC77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19" name="Freeform 25">
                <a:extLst>
                  <a:ext uri="{FF2B5EF4-FFF2-40B4-BE49-F238E27FC236}">
                    <a16:creationId xmlns:a16="http://schemas.microsoft.com/office/drawing/2014/main" id="{1C4240A2-F5A2-424B-819D-FB5117A6B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20" name="Freeform 26">
                <a:extLst>
                  <a:ext uri="{FF2B5EF4-FFF2-40B4-BE49-F238E27FC236}">
                    <a16:creationId xmlns:a16="http://schemas.microsoft.com/office/drawing/2014/main" id="{445278DC-3273-4B32-93FD-203DBED0F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21" name="Freeform 27">
                <a:extLst>
                  <a:ext uri="{FF2B5EF4-FFF2-40B4-BE49-F238E27FC236}">
                    <a16:creationId xmlns:a16="http://schemas.microsoft.com/office/drawing/2014/main" id="{83B4C39D-9AF9-4CF6-BF30-9FDE42FCA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22" name="Freeform 28">
                <a:extLst>
                  <a:ext uri="{FF2B5EF4-FFF2-40B4-BE49-F238E27FC236}">
                    <a16:creationId xmlns:a16="http://schemas.microsoft.com/office/drawing/2014/main" id="{188E313A-9CEA-4F28-898D-FE0C1D6E4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23" name="Freeform 29">
                <a:extLst>
                  <a:ext uri="{FF2B5EF4-FFF2-40B4-BE49-F238E27FC236}">
                    <a16:creationId xmlns:a16="http://schemas.microsoft.com/office/drawing/2014/main" id="{0C7AC74B-02C1-4D12-8236-B4686244E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24" name="Freeform 30">
                <a:extLst>
                  <a:ext uri="{FF2B5EF4-FFF2-40B4-BE49-F238E27FC236}">
                    <a16:creationId xmlns:a16="http://schemas.microsoft.com/office/drawing/2014/main" id="{17612D3E-90EF-4EA0-9BBE-DF25D28AE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25" name="Freeform 31">
                <a:extLst>
                  <a:ext uri="{FF2B5EF4-FFF2-40B4-BE49-F238E27FC236}">
                    <a16:creationId xmlns:a16="http://schemas.microsoft.com/office/drawing/2014/main" id="{AB11CB82-7114-42EF-967D-9A7221B65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26" name="Freeform 32">
                <a:extLst>
                  <a:ext uri="{FF2B5EF4-FFF2-40B4-BE49-F238E27FC236}">
                    <a16:creationId xmlns:a16="http://schemas.microsoft.com/office/drawing/2014/main" id="{38421D76-8918-4896-95C4-B10D88518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27" name="Freeform 33">
                <a:extLst>
                  <a:ext uri="{FF2B5EF4-FFF2-40B4-BE49-F238E27FC236}">
                    <a16:creationId xmlns:a16="http://schemas.microsoft.com/office/drawing/2014/main" id="{6FF013EC-BD23-458B-A80B-95D3DAC26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28" name="Freeform 34">
                <a:extLst>
                  <a:ext uri="{FF2B5EF4-FFF2-40B4-BE49-F238E27FC236}">
                    <a16:creationId xmlns:a16="http://schemas.microsoft.com/office/drawing/2014/main" id="{EF615CA9-2A6F-4F03-A022-1C80D79FC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29" name="Freeform 35">
                <a:extLst>
                  <a:ext uri="{FF2B5EF4-FFF2-40B4-BE49-F238E27FC236}">
                    <a16:creationId xmlns:a16="http://schemas.microsoft.com/office/drawing/2014/main" id="{DCC7BAF3-A16A-4A4F-BBB9-CC3D93A4D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30" name="Freeform 36">
                <a:extLst>
                  <a:ext uri="{FF2B5EF4-FFF2-40B4-BE49-F238E27FC236}">
                    <a16:creationId xmlns:a16="http://schemas.microsoft.com/office/drawing/2014/main" id="{EFEBD740-D7CB-4A59-9A29-A6B436C71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31" name="Freeform 37">
                <a:extLst>
                  <a:ext uri="{FF2B5EF4-FFF2-40B4-BE49-F238E27FC236}">
                    <a16:creationId xmlns:a16="http://schemas.microsoft.com/office/drawing/2014/main" id="{8D18A184-E631-40AD-807C-79E07A8AB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32" name="Freeform 38">
                <a:extLst>
                  <a:ext uri="{FF2B5EF4-FFF2-40B4-BE49-F238E27FC236}">
                    <a16:creationId xmlns:a16="http://schemas.microsoft.com/office/drawing/2014/main" id="{EF737CEC-2884-45F0-8669-FDCCA1EC5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33" name="Freeform 39">
                <a:extLst>
                  <a:ext uri="{FF2B5EF4-FFF2-40B4-BE49-F238E27FC236}">
                    <a16:creationId xmlns:a16="http://schemas.microsoft.com/office/drawing/2014/main" id="{7164527D-1969-4D78-93FF-D3C1D3432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34" name="Freeform 40">
                <a:extLst>
                  <a:ext uri="{FF2B5EF4-FFF2-40B4-BE49-F238E27FC236}">
                    <a16:creationId xmlns:a16="http://schemas.microsoft.com/office/drawing/2014/main" id="{CB01C99B-58B0-4F7E-8962-4A284CB28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35" name="Freeform 41">
                <a:extLst>
                  <a:ext uri="{FF2B5EF4-FFF2-40B4-BE49-F238E27FC236}">
                    <a16:creationId xmlns:a16="http://schemas.microsoft.com/office/drawing/2014/main" id="{AACA931B-E540-4718-B51A-CD8167DF2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36" name="Freeform 42">
                <a:extLst>
                  <a:ext uri="{FF2B5EF4-FFF2-40B4-BE49-F238E27FC236}">
                    <a16:creationId xmlns:a16="http://schemas.microsoft.com/office/drawing/2014/main" id="{367ED23A-F156-4FA4-958A-AA5ECDA1E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37" name="Freeform 43">
                <a:extLst>
                  <a:ext uri="{FF2B5EF4-FFF2-40B4-BE49-F238E27FC236}">
                    <a16:creationId xmlns:a16="http://schemas.microsoft.com/office/drawing/2014/main" id="{841AC8ED-EBD0-4F4C-9ECB-62F1D8621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38" name="Freeform 44">
                <a:extLst>
                  <a:ext uri="{FF2B5EF4-FFF2-40B4-BE49-F238E27FC236}">
                    <a16:creationId xmlns:a16="http://schemas.microsoft.com/office/drawing/2014/main" id="{0FBCD44D-FAAE-4CAC-B576-8A81D2139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39" name="Freeform 45">
                <a:extLst>
                  <a:ext uri="{FF2B5EF4-FFF2-40B4-BE49-F238E27FC236}">
                    <a16:creationId xmlns:a16="http://schemas.microsoft.com/office/drawing/2014/main" id="{F8D03972-6CC8-4301-B604-CA9606011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40" name="Freeform 46">
                <a:extLst>
                  <a:ext uri="{FF2B5EF4-FFF2-40B4-BE49-F238E27FC236}">
                    <a16:creationId xmlns:a16="http://schemas.microsoft.com/office/drawing/2014/main" id="{75FF30C3-47A1-4BA8-B9AA-E09C08D56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41" name="Freeform 47">
                <a:extLst>
                  <a:ext uri="{FF2B5EF4-FFF2-40B4-BE49-F238E27FC236}">
                    <a16:creationId xmlns:a16="http://schemas.microsoft.com/office/drawing/2014/main" id="{DD86940F-18BF-44EE-85F6-A12C154BC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42" name="Freeform 48">
                <a:extLst>
                  <a:ext uri="{FF2B5EF4-FFF2-40B4-BE49-F238E27FC236}">
                    <a16:creationId xmlns:a16="http://schemas.microsoft.com/office/drawing/2014/main" id="{7C517AB3-409F-4571-946D-A13808BED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43" name="Freeform 49">
                <a:extLst>
                  <a:ext uri="{FF2B5EF4-FFF2-40B4-BE49-F238E27FC236}">
                    <a16:creationId xmlns:a16="http://schemas.microsoft.com/office/drawing/2014/main" id="{9DC37C2A-E227-495F-9746-E7BCF88D3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44" name="Freeform 50">
                <a:extLst>
                  <a:ext uri="{FF2B5EF4-FFF2-40B4-BE49-F238E27FC236}">
                    <a16:creationId xmlns:a16="http://schemas.microsoft.com/office/drawing/2014/main" id="{01B96B47-3F00-4182-8DFC-7A2C87A8A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45" name="Freeform 51">
                <a:extLst>
                  <a:ext uri="{FF2B5EF4-FFF2-40B4-BE49-F238E27FC236}">
                    <a16:creationId xmlns:a16="http://schemas.microsoft.com/office/drawing/2014/main" id="{2E307583-6792-4890-BAB1-675958E71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46" name="Freeform 52">
                <a:extLst>
                  <a:ext uri="{FF2B5EF4-FFF2-40B4-BE49-F238E27FC236}">
                    <a16:creationId xmlns:a16="http://schemas.microsoft.com/office/drawing/2014/main" id="{1D67E7F7-2E42-4BA3-B66D-782039976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47" name="Freeform 53">
                <a:extLst>
                  <a:ext uri="{FF2B5EF4-FFF2-40B4-BE49-F238E27FC236}">
                    <a16:creationId xmlns:a16="http://schemas.microsoft.com/office/drawing/2014/main" id="{BE82D3BF-5E17-4F27-B0A4-BFC49E331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48" name="Freeform 54">
                <a:extLst>
                  <a:ext uri="{FF2B5EF4-FFF2-40B4-BE49-F238E27FC236}">
                    <a16:creationId xmlns:a16="http://schemas.microsoft.com/office/drawing/2014/main" id="{3DD0C356-CB4D-4E5F-AB7E-131160884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49" name="Freeform 55">
                <a:extLst>
                  <a:ext uri="{FF2B5EF4-FFF2-40B4-BE49-F238E27FC236}">
                    <a16:creationId xmlns:a16="http://schemas.microsoft.com/office/drawing/2014/main" id="{6802F9A7-83B6-4D04-BB93-8C5CC86E8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50" name="Freeform 56">
                <a:extLst>
                  <a:ext uri="{FF2B5EF4-FFF2-40B4-BE49-F238E27FC236}">
                    <a16:creationId xmlns:a16="http://schemas.microsoft.com/office/drawing/2014/main" id="{3219C644-06C4-41A6-8B57-29F6016D7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51" name="Freeform 57">
                <a:extLst>
                  <a:ext uri="{FF2B5EF4-FFF2-40B4-BE49-F238E27FC236}">
                    <a16:creationId xmlns:a16="http://schemas.microsoft.com/office/drawing/2014/main" id="{A2AB70A8-C6A0-471D-BE81-81B0173DA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52" name="Freeform 58">
                <a:extLst>
                  <a:ext uri="{FF2B5EF4-FFF2-40B4-BE49-F238E27FC236}">
                    <a16:creationId xmlns:a16="http://schemas.microsoft.com/office/drawing/2014/main" id="{A8E07DF7-F754-4773-8A19-C99082B0E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53" name="Freeform 59">
                <a:extLst>
                  <a:ext uri="{FF2B5EF4-FFF2-40B4-BE49-F238E27FC236}">
                    <a16:creationId xmlns:a16="http://schemas.microsoft.com/office/drawing/2014/main" id="{F31DC01F-27E9-4396-937F-3A61C5C86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54" name="Freeform 60">
                <a:extLst>
                  <a:ext uri="{FF2B5EF4-FFF2-40B4-BE49-F238E27FC236}">
                    <a16:creationId xmlns:a16="http://schemas.microsoft.com/office/drawing/2014/main" id="{ECDCA9F9-41DD-4AE1-83BA-B8B9B3549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55" name="Freeform 61">
                <a:extLst>
                  <a:ext uri="{FF2B5EF4-FFF2-40B4-BE49-F238E27FC236}">
                    <a16:creationId xmlns:a16="http://schemas.microsoft.com/office/drawing/2014/main" id="{6D0F8128-1F8B-4A6A-A33C-D6D366D3C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56" name="Freeform 62">
                <a:extLst>
                  <a:ext uri="{FF2B5EF4-FFF2-40B4-BE49-F238E27FC236}">
                    <a16:creationId xmlns:a16="http://schemas.microsoft.com/office/drawing/2014/main" id="{A898D0D1-EDA6-499D-8EE8-FEF6F5509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57" name="Freeform 63">
                <a:extLst>
                  <a:ext uri="{FF2B5EF4-FFF2-40B4-BE49-F238E27FC236}">
                    <a16:creationId xmlns:a16="http://schemas.microsoft.com/office/drawing/2014/main" id="{FC4746DD-4057-43F8-B784-BBD858BF2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58" name="Freeform 64">
                <a:extLst>
                  <a:ext uri="{FF2B5EF4-FFF2-40B4-BE49-F238E27FC236}">
                    <a16:creationId xmlns:a16="http://schemas.microsoft.com/office/drawing/2014/main" id="{5BC67C7B-0F5F-4194-893B-C914E0913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59" name="Freeform 65">
                <a:extLst>
                  <a:ext uri="{FF2B5EF4-FFF2-40B4-BE49-F238E27FC236}">
                    <a16:creationId xmlns:a16="http://schemas.microsoft.com/office/drawing/2014/main" id="{415B45E2-4E35-46E3-90F7-BD34E39CF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60" name="Freeform 66">
                <a:extLst>
                  <a:ext uri="{FF2B5EF4-FFF2-40B4-BE49-F238E27FC236}">
                    <a16:creationId xmlns:a16="http://schemas.microsoft.com/office/drawing/2014/main" id="{07B1DF42-F91A-407B-8773-A63913727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61" name="Freeform 67">
                <a:extLst>
                  <a:ext uri="{FF2B5EF4-FFF2-40B4-BE49-F238E27FC236}">
                    <a16:creationId xmlns:a16="http://schemas.microsoft.com/office/drawing/2014/main" id="{0CA32A07-4084-4F00-AE9F-7499BDF67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62" name="Freeform 68">
                <a:extLst>
                  <a:ext uri="{FF2B5EF4-FFF2-40B4-BE49-F238E27FC236}">
                    <a16:creationId xmlns:a16="http://schemas.microsoft.com/office/drawing/2014/main" id="{B3E01902-AC95-424A-901D-079310E88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63" name="Freeform 69">
                <a:extLst>
                  <a:ext uri="{FF2B5EF4-FFF2-40B4-BE49-F238E27FC236}">
                    <a16:creationId xmlns:a16="http://schemas.microsoft.com/office/drawing/2014/main" id="{FE463C52-A99F-44E7-9B34-02C20BDC3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64" name="Freeform 70">
                <a:extLst>
                  <a:ext uri="{FF2B5EF4-FFF2-40B4-BE49-F238E27FC236}">
                    <a16:creationId xmlns:a16="http://schemas.microsoft.com/office/drawing/2014/main" id="{8F2795C9-2BCF-4422-92E1-E51BCB6B8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65" name="Freeform 71">
                <a:extLst>
                  <a:ext uri="{FF2B5EF4-FFF2-40B4-BE49-F238E27FC236}">
                    <a16:creationId xmlns:a16="http://schemas.microsoft.com/office/drawing/2014/main" id="{67CABFAE-1DBE-4710-9C1E-E2505CA75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66" name="Freeform 72">
                <a:extLst>
                  <a:ext uri="{FF2B5EF4-FFF2-40B4-BE49-F238E27FC236}">
                    <a16:creationId xmlns:a16="http://schemas.microsoft.com/office/drawing/2014/main" id="{1867C3C9-EFE6-4F40-9F13-CD95A4032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67" name="Freeform 73">
                <a:extLst>
                  <a:ext uri="{FF2B5EF4-FFF2-40B4-BE49-F238E27FC236}">
                    <a16:creationId xmlns:a16="http://schemas.microsoft.com/office/drawing/2014/main" id="{CC5B4487-3666-42E3-B8F6-C564D86E6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68" name="Freeform 74">
                <a:extLst>
                  <a:ext uri="{FF2B5EF4-FFF2-40B4-BE49-F238E27FC236}">
                    <a16:creationId xmlns:a16="http://schemas.microsoft.com/office/drawing/2014/main" id="{B1E28760-4451-40DA-BCF4-4E7346F67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69" name="Freeform 75">
                <a:extLst>
                  <a:ext uri="{FF2B5EF4-FFF2-40B4-BE49-F238E27FC236}">
                    <a16:creationId xmlns:a16="http://schemas.microsoft.com/office/drawing/2014/main" id="{C17C6445-4699-476A-83D7-39C114318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70" name="Freeform 76">
                <a:extLst>
                  <a:ext uri="{FF2B5EF4-FFF2-40B4-BE49-F238E27FC236}">
                    <a16:creationId xmlns:a16="http://schemas.microsoft.com/office/drawing/2014/main" id="{F96CF7B6-C270-4A8B-9FCC-F15B6EA7C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71" name="Rectangle 77">
                <a:extLst>
                  <a:ext uri="{FF2B5EF4-FFF2-40B4-BE49-F238E27FC236}">
                    <a16:creationId xmlns:a16="http://schemas.microsoft.com/office/drawing/2014/main" id="{3438ACE1-CD8D-4871-8B82-BC6841890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72" name="Freeform 78">
                <a:extLst>
                  <a:ext uri="{FF2B5EF4-FFF2-40B4-BE49-F238E27FC236}">
                    <a16:creationId xmlns:a16="http://schemas.microsoft.com/office/drawing/2014/main" id="{E0E454CD-A1E2-470A-8642-D8A5567F6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73" name="Freeform 79">
                <a:extLst>
                  <a:ext uri="{FF2B5EF4-FFF2-40B4-BE49-F238E27FC236}">
                    <a16:creationId xmlns:a16="http://schemas.microsoft.com/office/drawing/2014/main" id="{0A86AC39-672D-4D97-BA02-43BA46B2B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74" name="Freeform 80">
                <a:extLst>
                  <a:ext uri="{FF2B5EF4-FFF2-40B4-BE49-F238E27FC236}">
                    <a16:creationId xmlns:a16="http://schemas.microsoft.com/office/drawing/2014/main" id="{6A38F30B-55C9-4810-A325-889D9D94D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75" name="Freeform 81">
                <a:extLst>
                  <a:ext uri="{FF2B5EF4-FFF2-40B4-BE49-F238E27FC236}">
                    <a16:creationId xmlns:a16="http://schemas.microsoft.com/office/drawing/2014/main" id="{8BDF64DA-9B60-4ABA-A987-2828B2856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76" name="Freeform 82">
                <a:extLst>
                  <a:ext uri="{FF2B5EF4-FFF2-40B4-BE49-F238E27FC236}">
                    <a16:creationId xmlns:a16="http://schemas.microsoft.com/office/drawing/2014/main" id="{A07F3207-A2E5-4BFC-AB57-BA43C824D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77" name="Freeform 83">
                <a:extLst>
                  <a:ext uri="{FF2B5EF4-FFF2-40B4-BE49-F238E27FC236}">
                    <a16:creationId xmlns:a16="http://schemas.microsoft.com/office/drawing/2014/main" id="{A5FA683B-2BC4-4EF7-A717-8817C2B8F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78" name="Freeform 84">
                <a:extLst>
                  <a:ext uri="{FF2B5EF4-FFF2-40B4-BE49-F238E27FC236}">
                    <a16:creationId xmlns:a16="http://schemas.microsoft.com/office/drawing/2014/main" id="{9D805751-5D2C-419E-904F-FA580D58F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79" name="Freeform 85">
                <a:extLst>
                  <a:ext uri="{FF2B5EF4-FFF2-40B4-BE49-F238E27FC236}">
                    <a16:creationId xmlns:a16="http://schemas.microsoft.com/office/drawing/2014/main" id="{A7637DA4-6A4A-4496-90A8-DB6D962E4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80" name="Freeform 86">
                <a:extLst>
                  <a:ext uri="{FF2B5EF4-FFF2-40B4-BE49-F238E27FC236}">
                    <a16:creationId xmlns:a16="http://schemas.microsoft.com/office/drawing/2014/main" id="{A963DD35-8EFE-4ED4-88F5-5EFBEDCE1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81" name="Freeform 87">
                <a:extLst>
                  <a:ext uri="{FF2B5EF4-FFF2-40B4-BE49-F238E27FC236}">
                    <a16:creationId xmlns:a16="http://schemas.microsoft.com/office/drawing/2014/main" id="{9F63E8F1-93F8-493D-A930-54388939B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82" name="Freeform 88">
                <a:extLst>
                  <a:ext uri="{FF2B5EF4-FFF2-40B4-BE49-F238E27FC236}">
                    <a16:creationId xmlns:a16="http://schemas.microsoft.com/office/drawing/2014/main" id="{AD3C0B3E-73B8-4FB1-AC67-D51968A95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83" name="Freeform 89">
                <a:extLst>
                  <a:ext uri="{FF2B5EF4-FFF2-40B4-BE49-F238E27FC236}">
                    <a16:creationId xmlns:a16="http://schemas.microsoft.com/office/drawing/2014/main" id="{E49FE6BF-11B0-404A-A42C-30B442C11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84" name="Freeform 90">
                <a:extLst>
                  <a:ext uri="{FF2B5EF4-FFF2-40B4-BE49-F238E27FC236}">
                    <a16:creationId xmlns:a16="http://schemas.microsoft.com/office/drawing/2014/main" id="{D5654D17-60D8-4E04-8851-9B1DDDA50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85" name="Oval 91">
                <a:extLst>
                  <a:ext uri="{FF2B5EF4-FFF2-40B4-BE49-F238E27FC236}">
                    <a16:creationId xmlns:a16="http://schemas.microsoft.com/office/drawing/2014/main" id="{133DBCDF-6016-4A02-BEE4-DCDFB2B04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86" name="Freeform 92">
                <a:extLst>
                  <a:ext uri="{FF2B5EF4-FFF2-40B4-BE49-F238E27FC236}">
                    <a16:creationId xmlns:a16="http://schemas.microsoft.com/office/drawing/2014/main" id="{C4A60211-EBF6-4A9A-A69E-7C9352DAF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87" name="Freeform 93">
                <a:extLst>
                  <a:ext uri="{FF2B5EF4-FFF2-40B4-BE49-F238E27FC236}">
                    <a16:creationId xmlns:a16="http://schemas.microsoft.com/office/drawing/2014/main" id="{BC68E0D5-146C-4D6C-9F91-B964C1ADE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88" name="Freeform 94">
                <a:extLst>
                  <a:ext uri="{FF2B5EF4-FFF2-40B4-BE49-F238E27FC236}">
                    <a16:creationId xmlns:a16="http://schemas.microsoft.com/office/drawing/2014/main" id="{FA312155-AF92-4BA1-8905-3E2D293DC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89" name="Freeform 95">
                <a:extLst>
                  <a:ext uri="{FF2B5EF4-FFF2-40B4-BE49-F238E27FC236}">
                    <a16:creationId xmlns:a16="http://schemas.microsoft.com/office/drawing/2014/main" id="{7E666317-7B73-4632-99EF-C9FDF90E4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90" name="Freeform 96">
                <a:extLst>
                  <a:ext uri="{FF2B5EF4-FFF2-40B4-BE49-F238E27FC236}">
                    <a16:creationId xmlns:a16="http://schemas.microsoft.com/office/drawing/2014/main" id="{F2BAF7B6-A7E8-4BA6-8796-4326C14E4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91" name="Freeform 97">
                <a:extLst>
                  <a:ext uri="{FF2B5EF4-FFF2-40B4-BE49-F238E27FC236}">
                    <a16:creationId xmlns:a16="http://schemas.microsoft.com/office/drawing/2014/main" id="{674423BC-F6D6-46A0-B393-EDE80D6DB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92" name="Freeform 98">
                <a:extLst>
                  <a:ext uri="{FF2B5EF4-FFF2-40B4-BE49-F238E27FC236}">
                    <a16:creationId xmlns:a16="http://schemas.microsoft.com/office/drawing/2014/main" id="{568AC929-7B59-44F6-9A81-32937A9D6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93" name="Freeform 99">
                <a:extLst>
                  <a:ext uri="{FF2B5EF4-FFF2-40B4-BE49-F238E27FC236}">
                    <a16:creationId xmlns:a16="http://schemas.microsoft.com/office/drawing/2014/main" id="{756C4E85-3A8B-4CCD-BC93-F9D2B770E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94" name="Freeform 100">
                <a:extLst>
                  <a:ext uri="{FF2B5EF4-FFF2-40B4-BE49-F238E27FC236}">
                    <a16:creationId xmlns:a16="http://schemas.microsoft.com/office/drawing/2014/main" id="{B3280BA9-F5E8-492B-BD38-C2DA726BE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95" name="Freeform 101">
                <a:extLst>
                  <a:ext uri="{FF2B5EF4-FFF2-40B4-BE49-F238E27FC236}">
                    <a16:creationId xmlns:a16="http://schemas.microsoft.com/office/drawing/2014/main" id="{9B3C79C4-4397-4DA6-8E57-CD8841373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96" name="Freeform 102">
                <a:extLst>
                  <a:ext uri="{FF2B5EF4-FFF2-40B4-BE49-F238E27FC236}">
                    <a16:creationId xmlns:a16="http://schemas.microsoft.com/office/drawing/2014/main" id="{23A7F73F-DF09-4684-8025-CB35B57EC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97" name="Freeform 103">
                <a:extLst>
                  <a:ext uri="{FF2B5EF4-FFF2-40B4-BE49-F238E27FC236}">
                    <a16:creationId xmlns:a16="http://schemas.microsoft.com/office/drawing/2014/main" id="{06BF6FDC-6663-4346-8767-B72245BF2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98" name="Freeform 104">
                <a:extLst>
                  <a:ext uri="{FF2B5EF4-FFF2-40B4-BE49-F238E27FC236}">
                    <a16:creationId xmlns:a16="http://schemas.microsoft.com/office/drawing/2014/main" id="{3F68A2A2-883E-4FF5-AA27-D95F87F29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99" name="Freeform 105">
                <a:extLst>
                  <a:ext uri="{FF2B5EF4-FFF2-40B4-BE49-F238E27FC236}">
                    <a16:creationId xmlns:a16="http://schemas.microsoft.com/office/drawing/2014/main" id="{AEF8CD67-2FC6-4EAD-BE05-21D2E329E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00" name="Freeform 106">
                <a:extLst>
                  <a:ext uri="{FF2B5EF4-FFF2-40B4-BE49-F238E27FC236}">
                    <a16:creationId xmlns:a16="http://schemas.microsoft.com/office/drawing/2014/main" id="{7BBAF3C5-FE6F-4CF2-B49C-6AB24C3A2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01" name="Freeform 107">
                <a:extLst>
                  <a:ext uri="{FF2B5EF4-FFF2-40B4-BE49-F238E27FC236}">
                    <a16:creationId xmlns:a16="http://schemas.microsoft.com/office/drawing/2014/main" id="{7378A5A0-BDBF-47DF-8ED0-CD477AAD8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02" name="Freeform 108">
                <a:extLst>
                  <a:ext uri="{FF2B5EF4-FFF2-40B4-BE49-F238E27FC236}">
                    <a16:creationId xmlns:a16="http://schemas.microsoft.com/office/drawing/2014/main" id="{3B7641E6-D6D3-49F2-A012-3E2177AA6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03" name="Freeform 109">
                <a:extLst>
                  <a:ext uri="{FF2B5EF4-FFF2-40B4-BE49-F238E27FC236}">
                    <a16:creationId xmlns:a16="http://schemas.microsoft.com/office/drawing/2014/main" id="{8CFD0E66-89FF-4022-93DF-738E93494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04" name="Freeform 110">
                <a:extLst>
                  <a:ext uri="{FF2B5EF4-FFF2-40B4-BE49-F238E27FC236}">
                    <a16:creationId xmlns:a16="http://schemas.microsoft.com/office/drawing/2014/main" id="{C6ED898F-D9F3-413E-9FCB-922A543F9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05" name="Freeform 111">
                <a:extLst>
                  <a:ext uri="{FF2B5EF4-FFF2-40B4-BE49-F238E27FC236}">
                    <a16:creationId xmlns:a16="http://schemas.microsoft.com/office/drawing/2014/main" id="{A8C71531-A814-48D6-A8EB-F04289674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06" name="Freeform 112">
                <a:extLst>
                  <a:ext uri="{FF2B5EF4-FFF2-40B4-BE49-F238E27FC236}">
                    <a16:creationId xmlns:a16="http://schemas.microsoft.com/office/drawing/2014/main" id="{0E5DFB11-600B-4CDD-A24B-9C6C2816A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07" name="Freeform 113">
                <a:extLst>
                  <a:ext uri="{FF2B5EF4-FFF2-40B4-BE49-F238E27FC236}">
                    <a16:creationId xmlns:a16="http://schemas.microsoft.com/office/drawing/2014/main" id="{6A3256A9-B126-4708-8F31-556451B6B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08" name="Freeform 114">
                <a:extLst>
                  <a:ext uri="{FF2B5EF4-FFF2-40B4-BE49-F238E27FC236}">
                    <a16:creationId xmlns:a16="http://schemas.microsoft.com/office/drawing/2014/main" id="{37C9707A-F04A-4E72-8F9D-08F6B5F39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09" name="Freeform 115">
                <a:extLst>
                  <a:ext uri="{FF2B5EF4-FFF2-40B4-BE49-F238E27FC236}">
                    <a16:creationId xmlns:a16="http://schemas.microsoft.com/office/drawing/2014/main" id="{7DE68B92-0F36-4FEB-9FA6-6416D6C10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10" name="Freeform 116">
                <a:extLst>
                  <a:ext uri="{FF2B5EF4-FFF2-40B4-BE49-F238E27FC236}">
                    <a16:creationId xmlns:a16="http://schemas.microsoft.com/office/drawing/2014/main" id="{3E527E3F-3369-4A80-9A7F-E67BDF3A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11" name="Freeform 117">
                <a:extLst>
                  <a:ext uri="{FF2B5EF4-FFF2-40B4-BE49-F238E27FC236}">
                    <a16:creationId xmlns:a16="http://schemas.microsoft.com/office/drawing/2014/main" id="{3EF86FF8-CA5A-4593-AC34-0F50425D7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12" name="Freeform 118">
                <a:extLst>
                  <a:ext uri="{FF2B5EF4-FFF2-40B4-BE49-F238E27FC236}">
                    <a16:creationId xmlns:a16="http://schemas.microsoft.com/office/drawing/2014/main" id="{DF26486C-117F-4730-B936-A46107E7E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13" name="Freeform 119">
                <a:extLst>
                  <a:ext uri="{FF2B5EF4-FFF2-40B4-BE49-F238E27FC236}">
                    <a16:creationId xmlns:a16="http://schemas.microsoft.com/office/drawing/2014/main" id="{140AA4FB-1932-4846-8FA3-9CC4C1082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14" name="Freeform 120">
                <a:extLst>
                  <a:ext uri="{FF2B5EF4-FFF2-40B4-BE49-F238E27FC236}">
                    <a16:creationId xmlns:a16="http://schemas.microsoft.com/office/drawing/2014/main" id="{831E9769-DD77-4215-AFAE-5D788FBE9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15" name="Freeform 121">
                <a:extLst>
                  <a:ext uri="{FF2B5EF4-FFF2-40B4-BE49-F238E27FC236}">
                    <a16:creationId xmlns:a16="http://schemas.microsoft.com/office/drawing/2014/main" id="{025EF424-9EE8-4312-9D2F-C7F0E0F51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16" name="Freeform 122">
                <a:extLst>
                  <a:ext uri="{FF2B5EF4-FFF2-40B4-BE49-F238E27FC236}">
                    <a16:creationId xmlns:a16="http://schemas.microsoft.com/office/drawing/2014/main" id="{998224E1-5EFB-454B-BE2D-BABB1CA64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17" name="Freeform 123">
                <a:extLst>
                  <a:ext uri="{FF2B5EF4-FFF2-40B4-BE49-F238E27FC236}">
                    <a16:creationId xmlns:a16="http://schemas.microsoft.com/office/drawing/2014/main" id="{0977C767-CCA3-4D85-BC97-AA8E38F24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18" name="Freeform 124">
                <a:extLst>
                  <a:ext uri="{FF2B5EF4-FFF2-40B4-BE49-F238E27FC236}">
                    <a16:creationId xmlns:a16="http://schemas.microsoft.com/office/drawing/2014/main" id="{3CD20A1A-3BCC-458F-BAFA-D970676AC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19" name="Freeform 125">
                <a:extLst>
                  <a:ext uri="{FF2B5EF4-FFF2-40B4-BE49-F238E27FC236}">
                    <a16:creationId xmlns:a16="http://schemas.microsoft.com/office/drawing/2014/main" id="{4FD8B7B3-B11F-400D-B485-6A65F3B82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20" name="Rectangle 126">
                <a:extLst>
                  <a:ext uri="{FF2B5EF4-FFF2-40B4-BE49-F238E27FC236}">
                    <a16:creationId xmlns:a16="http://schemas.microsoft.com/office/drawing/2014/main" id="{A7655DC7-802F-42FA-A168-14249284C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21" name="Freeform 127">
                <a:extLst>
                  <a:ext uri="{FF2B5EF4-FFF2-40B4-BE49-F238E27FC236}">
                    <a16:creationId xmlns:a16="http://schemas.microsoft.com/office/drawing/2014/main" id="{AF29FFA3-84D5-4A40-8477-2A37CABF5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22" name="Freeform 128">
                <a:extLst>
                  <a:ext uri="{FF2B5EF4-FFF2-40B4-BE49-F238E27FC236}">
                    <a16:creationId xmlns:a16="http://schemas.microsoft.com/office/drawing/2014/main" id="{F3C83B41-E07B-4757-AFB2-6EE0AD915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23" name="Freeform 129">
                <a:extLst>
                  <a:ext uri="{FF2B5EF4-FFF2-40B4-BE49-F238E27FC236}">
                    <a16:creationId xmlns:a16="http://schemas.microsoft.com/office/drawing/2014/main" id="{143D284B-85EF-460C-A9F2-3325C32E6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24" name="Freeform 130">
                <a:extLst>
                  <a:ext uri="{FF2B5EF4-FFF2-40B4-BE49-F238E27FC236}">
                    <a16:creationId xmlns:a16="http://schemas.microsoft.com/office/drawing/2014/main" id="{5982ABCE-62CC-41AB-B0EC-8A826C632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25" name="Freeform 131">
                <a:extLst>
                  <a:ext uri="{FF2B5EF4-FFF2-40B4-BE49-F238E27FC236}">
                    <a16:creationId xmlns:a16="http://schemas.microsoft.com/office/drawing/2014/main" id="{52147B83-A1EE-4A9C-A030-34839DAAC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26" name="Freeform 132">
                <a:extLst>
                  <a:ext uri="{FF2B5EF4-FFF2-40B4-BE49-F238E27FC236}">
                    <a16:creationId xmlns:a16="http://schemas.microsoft.com/office/drawing/2014/main" id="{FF24DE5D-2E78-4372-8B60-571AD6DBB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27" name="Freeform 133">
                <a:extLst>
                  <a:ext uri="{FF2B5EF4-FFF2-40B4-BE49-F238E27FC236}">
                    <a16:creationId xmlns:a16="http://schemas.microsoft.com/office/drawing/2014/main" id="{202C5C6C-B4A4-46BD-A9F2-E584D04BC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28" name="Freeform 134">
                <a:extLst>
                  <a:ext uri="{FF2B5EF4-FFF2-40B4-BE49-F238E27FC236}">
                    <a16:creationId xmlns:a16="http://schemas.microsoft.com/office/drawing/2014/main" id="{F6C28F6E-336B-4206-A99C-B0E2072E6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29" name="Freeform 135">
                <a:extLst>
                  <a:ext uri="{FF2B5EF4-FFF2-40B4-BE49-F238E27FC236}">
                    <a16:creationId xmlns:a16="http://schemas.microsoft.com/office/drawing/2014/main" id="{86A92960-9863-4B1C-9984-B63D4328F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30" name="Freeform 136">
                <a:extLst>
                  <a:ext uri="{FF2B5EF4-FFF2-40B4-BE49-F238E27FC236}">
                    <a16:creationId xmlns:a16="http://schemas.microsoft.com/office/drawing/2014/main" id="{46FF37B3-2A9B-475F-BEEF-AC780CCDC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31" name="Freeform 137">
                <a:extLst>
                  <a:ext uri="{FF2B5EF4-FFF2-40B4-BE49-F238E27FC236}">
                    <a16:creationId xmlns:a16="http://schemas.microsoft.com/office/drawing/2014/main" id="{3D81F394-2545-482E-A9FE-E955B497E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32" name="Freeform 138">
                <a:extLst>
                  <a:ext uri="{FF2B5EF4-FFF2-40B4-BE49-F238E27FC236}">
                    <a16:creationId xmlns:a16="http://schemas.microsoft.com/office/drawing/2014/main" id="{E1B3FA15-6AD5-40BE-AD33-A907BE231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33" name="Freeform 139">
                <a:extLst>
                  <a:ext uri="{FF2B5EF4-FFF2-40B4-BE49-F238E27FC236}">
                    <a16:creationId xmlns:a16="http://schemas.microsoft.com/office/drawing/2014/main" id="{8A0C3E15-C098-48D5-8575-F4AD00624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34" name="Freeform 140">
                <a:extLst>
                  <a:ext uri="{FF2B5EF4-FFF2-40B4-BE49-F238E27FC236}">
                    <a16:creationId xmlns:a16="http://schemas.microsoft.com/office/drawing/2014/main" id="{A2C7137A-86BE-46E8-8710-FEAD7261B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35" name="Freeform 141">
                <a:extLst>
                  <a:ext uri="{FF2B5EF4-FFF2-40B4-BE49-F238E27FC236}">
                    <a16:creationId xmlns:a16="http://schemas.microsoft.com/office/drawing/2014/main" id="{8547DB30-4A39-453B-813A-60E180DE5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36" name="Freeform 142">
                <a:extLst>
                  <a:ext uri="{FF2B5EF4-FFF2-40B4-BE49-F238E27FC236}">
                    <a16:creationId xmlns:a16="http://schemas.microsoft.com/office/drawing/2014/main" id="{978566A1-F855-4422-82B5-2D4E33EAA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37" name="Freeform 143">
                <a:extLst>
                  <a:ext uri="{FF2B5EF4-FFF2-40B4-BE49-F238E27FC236}">
                    <a16:creationId xmlns:a16="http://schemas.microsoft.com/office/drawing/2014/main" id="{59738C6C-FAF3-4CEE-9F64-744360EC5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38" name="Freeform 144">
                <a:extLst>
                  <a:ext uri="{FF2B5EF4-FFF2-40B4-BE49-F238E27FC236}">
                    <a16:creationId xmlns:a16="http://schemas.microsoft.com/office/drawing/2014/main" id="{6F3A0931-2EDF-41F8-ADA5-BFCB77A21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39" name="Freeform 145">
                <a:extLst>
                  <a:ext uri="{FF2B5EF4-FFF2-40B4-BE49-F238E27FC236}">
                    <a16:creationId xmlns:a16="http://schemas.microsoft.com/office/drawing/2014/main" id="{CD5AC37B-938C-489A-9805-C2B748623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40" name="Freeform 146">
                <a:extLst>
                  <a:ext uri="{FF2B5EF4-FFF2-40B4-BE49-F238E27FC236}">
                    <a16:creationId xmlns:a16="http://schemas.microsoft.com/office/drawing/2014/main" id="{73FEC556-E28F-44B1-933F-CC946476D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41" name="Freeform 147">
                <a:extLst>
                  <a:ext uri="{FF2B5EF4-FFF2-40B4-BE49-F238E27FC236}">
                    <a16:creationId xmlns:a16="http://schemas.microsoft.com/office/drawing/2014/main" id="{0EC483C7-C44E-409D-9EDF-5E2F1297E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42" name="Freeform 148">
                <a:extLst>
                  <a:ext uri="{FF2B5EF4-FFF2-40B4-BE49-F238E27FC236}">
                    <a16:creationId xmlns:a16="http://schemas.microsoft.com/office/drawing/2014/main" id="{5DCE911A-DA6F-4C29-B718-B0C833D4F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43" name="Freeform 149">
                <a:extLst>
                  <a:ext uri="{FF2B5EF4-FFF2-40B4-BE49-F238E27FC236}">
                    <a16:creationId xmlns:a16="http://schemas.microsoft.com/office/drawing/2014/main" id="{8EEE736B-60CA-48C7-9F45-18C6D951C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44" name="Freeform 150">
                <a:extLst>
                  <a:ext uri="{FF2B5EF4-FFF2-40B4-BE49-F238E27FC236}">
                    <a16:creationId xmlns:a16="http://schemas.microsoft.com/office/drawing/2014/main" id="{09BE6F20-E23A-459D-B719-378587EE7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45" name="Freeform 151">
                <a:extLst>
                  <a:ext uri="{FF2B5EF4-FFF2-40B4-BE49-F238E27FC236}">
                    <a16:creationId xmlns:a16="http://schemas.microsoft.com/office/drawing/2014/main" id="{3DCC8CFC-078B-4C23-ADC2-2CC6654E1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46" name="Freeform 152">
                <a:extLst>
                  <a:ext uri="{FF2B5EF4-FFF2-40B4-BE49-F238E27FC236}">
                    <a16:creationId xmlns:a16="http://schemas.microsoft.com/office/drawing/2014/main" id="{BD6206ED-8AD3-4587-85C9-238B81FD9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47" name="Freeform 153">
                <a:extLst>
                  <a:ext uri="{FF2B5EF4-FFF2-40B4-BE49-F238E27FC236}">
                    <a16:creationId xmlns:a16="http://schemas.microsoft.com/office/drawing/2014/main" id="{F7171BB1-421C-4524-B8F6-E3402DF2B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48" name="Freeform 154">
                <a:extLst>
                  <a:ext uri="{FF2B5EF4-FFF2-40B4-BE49-F238E27FC236}">
                    <a16:creationId xmlns:a16="http://schemas.microsoft.com/office/drawing/2014/main" id="{C073649A-23E3-49B2-B94E-225B02378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49" name="Rectangle 155">
                <a:extLst>
                  <a:ext uri="{FF2B5EF4-FFF2-40B4-BE49-F238E27FC236}">
                    <a16:creationId xmlns:a16="http://schemas.microsoft.com/office/drawing/2014/main" id="{9BE5A932-00A6-4023-AF71-EF3703C20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50" name="Freeform 156">
                <a:extLst>
                  <a:ext uri="{FF2B5EF4-FFF2-40B4-BE49-F238E27FC236}">
                    <a16:creationId xmlns:a16="http://schemas.microsoft.com/office/drawing/2014/main" id="{3D37BD0A-2717-4307-9971-5CDE1073E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51" name="Freeform 157">
                <a:extLst>
                  <a:ext uri="{FF2B5EF4-FFF2-40B4-BE49-F238E27FC236}">
                    <a16:creationId xmlns:a16="http://schemas.microsoft.com/office/drawing/2014/main" id="{22B672A6-7D24-42A3-9FFF-CD9F36E50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52" name="Freeform 158">
                <a:extLst>
                  <a:ext uri="{FF2B5EF4-FFF2-40B4-BE49-F238E27FC236}">
                    <a16:creationId xmlns:a16="http://schemas.microsoft.com/office/drawing/2014/main" id="{FFE5E1F1-FE2F-43D5-AC0B-B6C7D1958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53" name="Freeform 159">
                <a:extLst>
                  <a:ext uri="{FF2B5EF4-FFF2-40B4-BE49-F238E27FC236}">
                    <a16:creationId xmlns:a16="http://schemas.microsoft.com/office/drawing/2014/main" id="{1A2D1641-9CC9-48FE-A511-93A7DB8F1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54" name="Freeform 160">
                <a:extLst>
                  <a:ext uri="{FF2B5EF4-FFF2-40B4-BE49-F238E27FC236}">
                    <a16:creationId xmlns:a16="http://schemas.microsoft.com/office/drawing/2014/main" id="{42DC4917-E3BA-4527-AC48-557F23695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55" name="Freeform 161">
                <a:extLst>
                  <a:ext uri="{FF2B5EF4-FFF2-40B4-BE49-F238E27FC236}">
                    <a16:creationId xmlns:a16="http://schemas.microsoft.com/office/drawing/2014/main" id="{4CD221EF-C548-460C-A66C-B0BD81AB2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56" name="Freeform 162">
                <a:extLst>
                  <a:ext uri="{FF2B5EF4-FFF2-40B4-BE49-F238E27FC236}">
                    <a16:creationId xmlns:a16="http://schemas.microsoft.com/office/drawing/2014/main" id="{26345963-4514-4AE5-9BC5-EA77056A3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57" name="Freeform 163">
                <a:extLst>
                  <a:ext uri="{FF2B5EF4-FFF2-40B4-BE49-F238E27FC236}">
                    <a16:creationId xmlns:a16="http://schemas.microsoft.com/office/drawing/2014/main" id="{0329044D-EBB3-43AE-873B-F006471CA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58" name="Freeform 164">
                <a:extLst>
                  <a:ext uri="{FF2B5EF4-FFF2-40B4-BE49-F238E27FC236}">
                    <a16:creationId xmlns:a16="http://schemas.microsoft.com/office/drawing/2014/main" id="{7302B4A1-C7B9-4E4C-8029-6CDFE2D2B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59" name="Freeform 165">
                <a:extLst>
                  <a:ext uri="{FF2B5EF4-FFF2-40B4-BE49-F238E27FC236}">
                    <a16:creationId xmlns:a16="http://schemas.microsoft.com/office/drawing/2014/main" id="{68CF5850-3475-4F8A-B0FA-303EDC704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60" name="Freeform 166">
                <a:extLst>
                  <a:ext uri="{FF2B5EF4-FFF2-40B4-BE49-F238E27FC236}">
                    <a16:creationId xmlns:a16="http://schemas.microsoft.com/office/drawing/2014/main" id="{B9377F40-1752-4852-995A-1973E02C3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61" name="Freeform 167">
                <a:extLst>
                  <a:ext uri="{FF2B5EF4-FFF2-40B4-BE49-F238E27FC236}">
                    <a16:creationId xmlns:a16="http://schemas.microsoft.com/office/drawing/2014/main" id="{8F07ED4F-BEB2-4011-9F68-29E6A042D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62" name="Freeform 168">
                <a:extLst>
                  <a:ext uri="{FF2B5EF4-FFF2-40B4-BE49-F238E27FC236}">
                    <a16:creationId xmlns:a16="http://schemas.microsoft.com/office/drawing/2014/main" id="{898450F9-238A-478F-A30E-5B46FCBBB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63" name="Freeform 169">
                <a:extLst>
                  <a:ext uri="{FF2B5EF4-FFF2-40B4-BE49-F238E27FC236}">
                    <a16:creationId xmlns:a16="http://schemas.microsoft.com/office/drawing/2014/main" id="{3EBF6064-633D-47C4-B103-79DA932B1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64" name="Freeform 170">
                <a:extLst>
                  <a:ext uri="{FF2B5EF4-FFF2-40B4-BE49-F238E27FC236}">
                    <a16:creationId xmlns:a16="http://schemas.microsoft.com/office/drawing/2014/main" id="{5C39D533-6177-4A7B-9BC4-9672EBD6B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65" name="Freeform 171">
                <a:extLst>
                  <a:ext uri="{FF2B5EF4-FFF2-40B4-BE49-F238E27FC236}">
                    <a16:creationId xmlns:a16="http://schemas.microsoft.com/office/drawing/2014/main" id="{9AA0EA7D-8553-44F6-996A-DD2460021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66" name="Freeform 172">
                <a:extLst>
                  <a:ext uri="{FF2B5EF4-FFF2-40B4-BE49-F238E27FC236}">
                    <a16:creationId xmlns:a16="http://schemas.microsoft.com/office/drawing/2014/main" id="{DD07B882-D7F9-4101-888E-6C2B60F35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67" name="Freeform 173">
                <a:extLst>
                  <a:ext uri="{FF2B5EF4-FFF2-40B4-BE49-F238E27FC236}">
                    <a16:creationId xmlns:a16="http://schemas.microsoft.com/office/drawing/2014/main" id="{0B662F09-ED2F-4A5C-B17F-6EAB07A0D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68" name="Freeform 174">
                <a:extLst>
                  <a:ext uri="{FF2B5EF4-FFF2-40B4-BE49-F238E27FC236}">
                    <a16:creationId xmlns:a16="http://schemas.microsoft.com/office/drawing/2014/main" id="{0F1EB3D3-DAD9-4ABC-8EBA-BA493111B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69" name="Freeform 175">
                <a:extLst>
                  <a:ext uri="{FF2B5EF4-FFF2-40B4-BE49-F238E27FC236}">
                    <a16:creationId xmlns:a16="http://schemas.microsoft.com/office/drawing/2014/main" id="{EFD6B7E1-E6F3-4250-A27B-4B1342547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70" name="Freeform 176">
                <a:extLst>
                  <a:ext uri="{FF2B5EF4-FFF2-40B4-BE49-F238E27FC236}">
                    <a16:creationId xmlns:a16="http://schemas.microsoft.com/office/drawing/2014/main" id="{D98AF4B7-670B-4249-ACA2-70F5AB08A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71" name="Freeform 177">
                <a:extLst>
                  <a:ext uri="{FF2B5EF4-FFF2-40B4-BE49-F238E27FC236}">
                    <a16:creationId xmlns:a16="http://schemas.microsoft.com/office/drawing/2014/main" id="{0E2FBF34-21D3-4592-8A77-756795A7F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72" name="Freeform 178">
                <a:extLst>
                  <a:ext uri="{FF2B5EF4-FFF2-40B4-BE49-F238E27FC236}">
                    <a16:creationId xmlns:a16="http://schemas.microsoft.com/office/drawing/2014/main" id="{34B8431A-E9CE-45C9-A6FD-3C802871F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73" name="Freeform 179">
                <a:extLst>
                  <a:ext uri="{FF2B5EF4-FFF2-40B4-BE49-F238E27FC236}">
                    <a16:creationId xmlns:a16="http://schemas.microsoft.com/office/drawing/2014/main" id="{81A01EE9-373A-412B-ABF8-718FB9F86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74" name="Freeform 180">
                <a:extLst>
                  <a:ext uri="{FF2B5EF4-FFF2-40B4-BE49-F238E27FC236}">
                    <a16:creationId xmlns:a16="http://schemas.microsoft.com/office/drawing/2014/main" id="{45EB7827-143C-4F93-8879-0B005C3BE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75" name="Freeform 181">
                <a:extLst>
                  <a:ext uri="{FF2B5EF4-FFF2-40B4-BE49-F238E27FC236}">
                    <a16:creationId xmlns:a16="http://schemas.microsoft.com/office/drawing/2014/main" id="{5E5D63DA-150B-4A7C-B5FA-95FD97B1E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576" name="Freeform 182">
                <a:extLst>
                  <a:ext uri="{FF2B5EF4-FFF2-40B4-BE49-F238E27FC236}">
                    <a16:creationId xmlns:a16="http://schemas.microsoft.com/office/drawing/2014/main" id="{FFA5A2E3-C747-4EED-AA8B-49DDD9F58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05" name="Freeform 183">
                <a:extLst>
                  <a:ext uri="{FF2B5EF4-FFF2-40B4-BE49-F238E27FC236}">
                    <a16:creationId xmlns:a16="http://schemas.microsoft.com/office/drawing/2014/main" id="{CD2AC9A1-7E02-4F76-B8AE-C1D2476EB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06" name="Freeform 184">
                <a:extLst>
                  <a:ext uri="{FF2B5EF4-FFF2-40B4-BE49-F238E27FC236}">
                    <a16:creationId xmlns:a16="http://schemas.microsoft.com/office/drawing/2014/main" id="{041E74B3-DFC3-461F-8E46-962B48127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07" name="Freeform 185">
                <a:extLst>
                  <a:ext uri="{FF2B5EF4-FFF2-40B4-BE49-F238E27FC236}">
                    <a16:creationId xmlns:a16="http://schemas.microsoft.com/office/drawing/2014/main" id="{4A8B99D5-58B2-42EB-A8EB-149740342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08" name="Freeform 186">
                <a:extLst>
                  <a:ext uri="{FF2B5EF4-FFF2-40B4-BE49-F238E27FC236}">
                    <a16:creationId xmlns:a16="http://schemas.microsoft.com/office/drawing/2014/main" id="{3296CF13-10C4-4C92-A85F-6EDF1C474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09" name="Freeform 187">
                <a:extLst>
                  <a:ext uri="{FF2B5EF4-FFF2-40B4-BE49-F238E27FC236}">
                    <a16:creationId xmlns:a16="http://schemas.microsoft.com/office/drawing/2014/main" id="{439CEECA-D57D-4F6D-B001-07A2C7946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10" name="Freeform 188">
                <a:extLst>
                  <a:ext uri="{FF2B5EF4-FFF2-40B4-BE49-F238E27FC236}">
                    <a16:creationId xmlns:a16="http://schemas.microsoft.com/office/drawing/2014/main" id="{65C91BB5-D5F7-4146-95B6-553833EE8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11" name="Freeform 189">
                <a:extLst>
                  <a:ext uri="{FF2B5EF4-FFF2-40B4-BE49-F238E27FC236}">
                    <a16:creationId xmlns:a16="http://schemas.microsoft.com/office/drawing/2014/main" id="{FCE21D9F-5E22-469F-9D39-80F987279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12" name="Freeform 190">
                <a:extLst>
                  <a:ext uri="{FF2B5EF4-FFF2-40B4-BE49-F238E27FC236}">
                    <a16:creationId xmlns:a16="http://schemas.microsoft.com/office/drawing/2014/main" id="{B74E3981-68E2-41A5-89F6-56EB4EECD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13" name="Freeform 191">
                <a:extLst>
                  <a:ext uri="{FF2B5EF4-FFF2-40B4-BE49-F238E27FC236}">
                    <a16:creationId xmlns:a16="http://schemas.microsoft.com/office/drawing/2014/main" id="{C12F4EDE-99A9-417B-A147-8C556626C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14" name="Freeform 192">
                <a:extLst>
                  <a:ext uri="{FF2B5EF4-FFF2-40B4-BE49-F238E27FC236}">
                    <a16:creationId xmlns:a16="http://schemas.microsoft.com/office/drawing/2014/main" id="{ADAA8BA9-9DA4-4FEC-A5EE-792F22D50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15" name="Freeform 193">
                <a:extLst>
                  <a:ext uri="{FF2B5EF4-FFF2-40B4-BE49-F238E27FC236}">
                    <a16:creationId xmlns:a16="http://schemas.microsoft.com/office/drawing/2014/main" id="{B59BCBFF-0444-45A4-A656-FFC47C5BA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16" name="Freeform 194">
                <a:extLst>
                  <a:ext uri="{FF2B5EF4-FFF2-40B4-BE49-F238E27FC236}">
                    <a16:creationId xmlns:a16="http://schemas.microsoft.com/office/drawing/2014/main" id="{EE4C29E1-C3EE-4375-9E96-2D36F4100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17" name="Freeform 195">
                <a:extLst>
                  <a:ext uri="{FF2B5EF4-FFF2-40B4-BE49-F238E27FC236}">
                    <a16:creationId xmlns:a16="http://schemas.microsoft.com/office/drawing/2014/main" id="{22F91B90-E546-40A1-8F79-0B4D0E8CA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18" name="Freeform 196">
                <a:extLst>
                  <a:ext uri="{FF2B5EF4-FFF2-40B4-BE49-F238E27FC236}">
                    <a16:creationId xmlns:a16="http://schemas.microsoft.com/office/drawing/2014/main" id="{AA5250EF-7773-4033-B0A2-9ED3CE488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19" name="Freeform 197">
                <a:extLst>
                  <a:ext uri="{FF2B5EF4-FFF2-40B4-BE49-F238E27FC236}">
                    <a16:creationId xmlns:a16="http://schemas.microsoft.com/office/drawing/2014/main" id="{A2D23DF2-8243-469C-A1A2-9C705226D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20" name="Freeform 198">
                <a:extLst>
                  <a:ext uri="{FF2B5EF4-FFF2-40B4-BE49-F238E27FC236}">
                    <a16:creationId xmlns:a16="http://schemas.microsoft.com/office/drawing/2014/main" id="{2CA0DFA9-D262-487B-9D73-41ACF1490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21" name="Freeform 199">
                <a:extLst>
                  <a:ext uri="{FF2B5EF4-FFF2-40B4-BE49-F238E27FC236}">
                    <a16:creationId xmlns:a16="http://schemas.microsoft.com/office/drawing/2014/main" id="{91110804-734F-406D-8E59-C3C58C5AA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22" name="Freeform 200">
                <a:extLst>
                  <a:ext uri="{FF2B5EF4-FFF2-40B4-BE49-F238E27FC236}">
                    <a16:creationId xmlns:a16="http://schemas.microsoft.com/office/drawing/2014/main" id="{8D3AA3AC-114A-4A7F-A771-B48111250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23" name="Freeform 201">
                <a:extLst>
                  <a:ext uri="{FF2B5EF4-FFF2-40B4-BE49-F238E27FC236}">
                    <a16:creationId xmlns:a16="http://schemas.microsoft.com/office/drawing/2014/main" id="{1A9C693C-6DF6-400D-BFBB-9C361AE5C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24" name="Freeform 202">
                <a:extLst>
                  <a:ext uri="{FF2B5EF4-FFF2-40B4-BE49-F238E27FC236}">
                    <a16:creationId xmlns:a16="http://schemas.microsoft.com/office/drawing/2014/main" id="{6ADAF3A0-76B3-41A0-B7FE-03B5385FD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25" name="Freeform 203">
                <a:extLst>
                  <a:ext uri="{FF2B5EF4-FFF2-40B4-BE49-F238E27FC236}">
                    <a16:creationId xmlns:a16="http://schemas.microsoft.com/office/drawing/2014/main" id="{8FDFF3E8-8D08-43A0-A96A-A4FDC834C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626" name="Freeform 204">
                <a:extLst>
                  <a:ext uri="{FF2B5EF4-FFF2-40B4-BE49-F238E27FC236}">
                    <a16:creationId xmlns:a16="http://schemas.microsoft.com/office/drawing/2014/main" id="{BE9F2F5E-5389-4860-A179-95C3A560C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52" name="Group 406">
              <a:extLst>
                <a:ext uri="{FF2B5EF4-FFF2-40B4-BE49-F238E27FC236}">
                  <a16:creationId xmlns:a16="http://schemas.microsoft.com/office/drawing/2014/main" id="{98463F98-EB30-403E-B50B-4B16E42FE5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  <a:grpFill/>
          </p:grpSpPr>
          <p:sp>
            <p:nvSpPr>
              <p:cNvPr id="199" name="Freeform 206">
                <a:extLst>
                  <a:ext uri="{FF2B5EF4-FFF2-40B4-BE49-F238E27FC236}">
                    <a16:creationId xmlns:a16="http://schemas.microsoft.com/office/drawing/2014/main" id="{782CF055-F82D-4F68-8CCF-D21C13F56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0" name="Freeform 207">
                <a:extLst>
                  <a:ext uri="{FF2B5EF4-FFF2-40B4-BE49-F238E27FC236}">
                    <a16:creationId xmlns:a16="http://schemas.microsoft.com/office/drawing/2014/main" id="{2F827EF6-AA75-4546-9B08-6EDD7763A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1" name="Freeform 208">
                <a:extLst>
                  <a:ext uri="{FF2B5EF4-FFF2-40B4-BE49-F238E27FC236}">
                    <a16:creationId xmlns:a16="http://schemas.microsoft.com/office/drawing/2014/main" id="{470022DC-FB69-44E4-B4DC-834B2B7E1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2" name="Freeform 209">
                <a:extLst>
                  <a:ext uri="{FF2B5EF4-FFF2-40B4-BE49-F238E27FC236}">
                    <a16:creationId xmlns:a16="http://schemas.microsoft.com/office/drawing/2014/main" id="{ED6C9304-35CD-47FB-A520-33916E12D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3" name="Freeform 210">
                <a:extLst>
                  <a:ext uri="{FF2B5EF4-FFF2-40B4-BE49-F238E27FC236}">
                    <a16:creationId xmlns:a16="http://schemas.microsoft.com/office/drawing/2014/main" id="{56EDFCBB-BD4D-4C55-9F5F-7A357D16F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4" name="Freeform 211">
                <a:extLst>
                  <a:ext uri="{FF2B5EF4-FFF2-40B4-BE49-F238E27FC236}">
                    <a16:creationId xmlns:a16="http://schemas.microsoft.com/office/drawing/2014/main" id="{96EFEDB8-DF23-4BDF-81B7-B6F5A220D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5" name="Freeform 212">
                <a:extLst>
                  <a:ext uri="{FF2B5EF4-FFF2-40B4-BE49-F238E27FC236}">
                    <a16:creationId xmlns:a16="http://schemas.microsoft.com/office/drawing/2014/main" id="{CDFD2A17-4A1E-4F6F-A9B5-3AB112ED5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6" name="Freeform 213">
                <a:extLst>
                  <a:ext uri="{FF2B5EF4-FFF2-40B4-BE49-F238E27FC236}">
                    <a16:creationId xmlns:a16="http://schemas.microsoft.com/office/drawing/2014/main" id="{4493F938-FEED-4009-A6A8-B1AACFAA6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7" name="Freeform 214">
                <a:extLst>
                  <a:ext uri="{FF2B5EF4-FFF2-40B4-BE49-F238E27FC236}">
                    <a16:creationId xmlns:a16="http://schemas.microsoft.com/office/drawing/2014/main" id="{1CC39E2D-8C04-45E9-8C2D-BB549E642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8" name="Freeform 215">
                <a:extLst>
                  <a:ext uri="{FF2B5EF4-FFF2-40B4-BE49-F238E27FC236}">
                    <a16:creationId xmlns:a16="http://schemas.microsoft.com/office/drawing/2014/main" id="{6FC4973F-227C-444B-9C94-E83784042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9" name="Freeform 216">
                <a:extLst>
                  <a:ext uri="{FF2B5EF4-FFF2-40B4-BE49-F238E27FC236}">
                    <a16:creationId xmlns:a16="http://schemas.microsoft.com/office/drawing/2014/main" id="{83CAA108-C338-4FF9-9702-5388EB9DA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10" name="Freeform 217">
                <a:extLst>
                  <a:ext uri="{FF2B5EF4-FFF2-40B4-BE49-F238E27FC236}">
                    <a16:creationId xmlns:a16="http://schemas.microsoft.com/office/drawing/2014/main" id="{D8219644-BB11-4B7F-8A24-CDFEB4569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11" name="Freeform 218">
                <a:extLst>
                  <a:ext uri="{FF2B5EF4-FFF2-40B4-BE49-F238E27FC236}">
                    <a16:creationId xmlns:a16="http://schemas.microsoft.com/office/drawing/2014/main" id="{66A1015E-591F-4ABC-8CF0-7100700D2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12" name="Freeform 219">
                <a:extLst>
                  <a:ext uri="{FF2B5EF4-FFF2-40B4-BE49-F238E27FC236}">
                    <a16:creationId xmlns:a16="http://schemas.microsoft.com/office/drawing/2014/main" id="{B1803114-24BC-4B5C-8583-8E9BC47A6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13" name="Freeform 220">
                <a:extLst>
                  <a:ext uri="{FF2B5EF4-FFF2-40B4-BE49-F238E27FC236}">
                    <a16:creationId xmlns:a16="http://schemas.microsoft.com/office/drawing/2014/main" id="{2676682C-F760-4000-87DB-75492A405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14" name="Freeform 221">
                <a:extLst>
                  <a:ext uri="{FF2B5EF4-FFF2-40B4-BE49-F238E27FC236}">
                    <a16:creationId xmlns:a16="http://schemas.microsoft.com/office/drawing/2014/main" id="{B6CA4803-5B8A-42E1-9111-1BFE418B9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15" name="Freeform 222">
                <a:extLst>
                  <a:ext uri="{FF2B5EF4-FFF2-40B4-BE49-F238E27FC236}">
                    <a16:creationId xmlns:a16="http://schemas.microsoft.com/office/drawing/2014/main" id="{7259D3B8-8909-4B71-881B-52FDC55F1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16" name="Freeform 223">
                <a:extLst>
                  <a:ext uri="{FF2B5EF4-FFF2-40B4-BE49-F238E27FC236}">
                    <a16:creationId xmlns:a16="http://schemas.microsoft.com/office/drawing/2014/main" id="{E4FDEEA4-E864-476F-8853-F31DABC1F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17" name="Freeform 224">
                <a:extLst>
                  <a:ext uri="{FF2B5EF4-FFF2-40B4-BE49-F238E27FC236}">
                    <a16:creationId xmlns:a16="http://schemas.microsoft.com/office/drawing/2014/main" id="{7E00186C-D915-41F6-8B27-EF841F318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18" name="Freeform 225">
                <a:extLst>
                  <a:ext uri="{FF2B5EF4-FFF2-40B4-BE49-F238E27FC236}">
                    <a16:creationId xmlns:a16="http://schemas.microsoft.com/office/drawing/2014/main" id="{2DBDE879-3DD9-410F-AAAD-78A828432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19" name="Freeform 226">
                <a:extLst>
                  <a:ext uri="{FF2B5EF4-FFF2-40B4-BE49-F238E27FC236}">
                    <a16:creationId xmlns:a16="http://schemas.microsoft.com/office/drawing/2014/main" id="{1B9F7849-B484-45EC-B525-DB88F38D4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20" name="Freeform 227">
                <a:extLst>
                  <a:ext uri="{FF2B5EF4-FFF2-40B4-BE49-F238E27FC236}">
                    <a16:creationId xmlns:a16="http://schemas.microsoft.com/office/drawing/2014/main" id="{FDC6F55C-740A-441D-ABD4-C259667E5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21" name="Rectangle 228">
                <a:extLst>
                  <a:ext uri="{FF2B5EF4-FFF2-40B4-BE49-F238E27FC236}">
                    <a16:creationId xmlns:a16="http://schemas.microsoft.com/office/drawing/2014/main" id="{5786A87F-19BE-4F76-9C9F-D75D73ACF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22" name="Freeform 229">
                <a:extLst>
                  <a:ext uri="{FF2B5EF4-FFF2-40B4-BE49-F238E27FC236}">
                    <a16:creationId xmlns:a16="http://schemas.microsoft.com/office/drawing/2014/main" id="{58902C93-58E4-4EBF-A139-56B72E003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23" name="Freeform 230">
                <a:extLst>
                  <a:ext uri="{FF2B5EF4-FFF2-40B4-BE49-F238E27FC236}">
                    <a16:creationId xmlns:a16="http://schemas.microsoft.com/office/drawing/2014/main" id="{965C5C5F-555E-45F4-9BA7-9381BD77D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24" name="Freeform 231">
                <a:extLst>
                  <a:ext uri="{FF2B5EF4-FFF2-40B4-BE49-F238E27FC236}">
                    <a16:creationId xmlns:a16="http://schemas.microsoft.com/office/drawing/2014/main" id="{D1CA069C-D77B-490F-A368-7436C5C50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25" name="Freeform 232">
                <a:extLst>
                  <a:ext uri="{FF2B5EF4-FFF2-40B4-BE49-F238E27FC236}">
                    <a16:creationId xmlns:a16="http://schemas.microsoft.com/office/drawing/2014/main" id="{2B05CFE2-D370-490A-9C96-D8C865150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26" name="Freeform 233">
                <a:extLst>
                  <a:ext uri="{FF2B5EF4-FFF2-40B4-BE49-F238E27FC236}">
                    <a16:creationId xmlns:a16="http://schemas.microsoft.com/office/drawing/2014/main" id="{F85DE5DA-91B2-4B19-AD74-9F5DC1FF1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27" name="Freeform 234">
                <a:extLst>
                  <a:ext uri="{FF2B5EF4-FFF2-40B4-BE49-F238E27FC236}">
                    <a16:creationId xmlns:a16="http://schemas.microsoft.com/office/drawing/2014/main" id="{5AD96016-D7AF-4A19-A641-D948F3951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28" name="Freeform 235">
                <a:extLst>
                  <a:ext uri="{FF2B5EF4-FFF2-40B4-BE49-F238E27FC236}">
                    <a16:creationId xmlns:a16="http://schemas.microsoft.com/office/drawing/2014/main" id="{05B96EE8-6FC6-4BE1-9D87-0245D4B34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29" name="Freeform 236">
                <a:extLst>
                  <a:ext uri="{FF2B5EF4-FFF2-40B4-BE49-F238E27FC236}">
                    <a16:creationId xmlns:a16="http://schemas.microsoft.com/office/drawing/2014/main" id="{EB8B0326-45C3-45BF-8B06-604E69FE6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30" name="Freeform 237">
                <a:extLst>
                  <a:ext uri="{FF2B5EF4-FFF2-40B4-BE49-F238E27FC236}">
                    <a16:creationId xmlns:a16="http://schemas.microsoft.com/office/drawing/2014/main" id="{D84809A2-2BA1-4B0E-8CCE-79584D484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31" name="Oval 238">
                <a:extLst>
                  <a:ext uri="{FF2B5EF4-FFF2-40B4-BE49-F238E27FC236}">
                    <a16:creationId xmlns:a16="http://schemas.microsoft.com/office/drawing/2014/main" id="{4A666E80-37AF-411D-A4B5-F185F0358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32" name="Freeform 239">
                <a:extLst>
                  <a:ext uri="{FF2B5EF4-FFF2-40B4-BE49-F238E27FC236}">
                    <a16:creationId xmlns:a16="http://schemas.microsoft.com/office/drawing/2014/main" id="{EAB06A1D-8A0B-4775-87C5-426FF903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33" name="Freeform 240">
                <a:extLst>
                  <a:ext uri="{FF2B5EF4-FFF2-40B4-BE49-F238E27FC236}">
                    <a16:creationId xmlns:a16="http://schemas.microsoft.com/office/drawing/2014/main" id="{BE0948C1-9E06-44D3-BE09-427532F25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34" name="Freeform 241">
                <a:extLst>
                  <a:ext uri="{FF2B5EF4-FFF2-40B4-BE49-F238E27FC236}">
                    <a16:creationId xmlns:a16="http://schemas.microsoft.com/office/drawing/2014/main" id="{2BBEA523-8946-4171-A69D-EE72217F2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35" name="Freeform 242">
                <a:extLst>
                  <a:ext uri="{FF2B5EF4-FFF2-40B4-BE49-F238E27FC236}">
                    <a16:creationId xmlns:a16="http://schemas.microsoft.com/office/drawing/2014/main" id="{A0770127-7C57-4955-87AB-9BA45118C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36" name="Freeform 243">
                <a:extLst>
                  <a:ext uri="{FF2B5EF4-FFF2-40B4-BE49-F238E27FC236}">
                    <a16:creationId xmlns:a16="http://schemas.microsoft.com/office/drawing/2014/main" id="{5C4FB1D3-C976-47AC-A094-70B95C330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37" name="Freeform 244">
                <a:extLst>
                  <a:ext uri="{FF2B5EF4-FFF2-40B4-BE49-F238E27FC236}">
                    <a16:creationId xmlns:a16="http://schemas.microsoft.com/office/drawing/2014/main" id="{C503B17F-145C-48F9-B4BF-9809A9786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38" name="Freeform 245">
                <a:extLst>
                  <a:ext uri="{FF2B5EF4-FFF2-40B4-BE49-F238E27FC236}">
                    <a16:creationId xmlns:a16="http://schemas.microsoft.com/office/drawing/2014/main" id="{18D624BB-97F7-4B2B-BF5B-A3B8E4001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39" name="Freeform 246">
                <a:extLst>
                  <a:ext uri="{FF2B5EF4-FFF2-40B4-BE49-F238E27FC236}">
                    <a16:creationId xmlns:a16="http://schemas.microsoft.com/office/drawing/2014/main" id="{288E27B0-27BE-4258-A52F-ED781A9B9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40" name="Freeform 247">
                <a:extLst>
                  <a:ext uri="{FF2B5EF4-FFF2-40B4-BE49-F238E27FC236}">
                    <a16:creationId xmlns:a16="http://schemas.microsoft.com/office/drawing/2014/main" id="{925C85F4-4C7D-45A0-ABDB-04516D72D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41" name="Freeform 248">
                <a:extLst>
                  <a:ext uri="{FF2B5EF4-FFF2-40B4-BE49-F238E27FC236}">
                    <a16:creationId xmlns:a16="http://schemas.microsoft.com/office/drawing/2014/main" id="{8BD2C931-EF69-4E3F-AF0D-4CE766C14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42" name="Freeform 249">
                <a:extLst>
                  <a:ext uri="{FF2B5EF4-FFF2-40B4-BE49-F238E27FC236}">
                    <a16:creationId xmlns:a16="http://schemas.microsoft.com/office/drawing/2014/main" id="{6A3D5D29-B373-4014-B5E0-5F60FAA5B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43" name="Freeform 250">
                <a:extLst>
                  <a:ext uri="{FF2B5EF4-FFF2-40B4-BE49-F238E27FC236}">
                    <a16:creationId xmlns:a16="http://schemas.microsoft.com/office/drawing/2014/main" id="{815A0AB6-AB49-45DE-9A01-018824EF8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44" name="Freeform 251">
                <a:extLst>
                  <a:ext uri="{FF2B5EF4-FFF2-40B4-BE49-F238E27FC236}">
                    <a16:creationId xmlns:a16="http://schemas.microsoft.com/office/drawing/2014/main" id="{7C1577E6-728F-4AAA-B335-BC18DCFDF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45" name="Freeform 252">
                <a:extLst>
                  <a:ext uri="{FF2B5EF4-FFF2-40B4-BE49-F238E27FC236}">
                    <a16:creationId xmlns:a16="http://schemas.microsoft.com/office/drawing/2014/main" id="{BD074F88-D0BB-4F73-A2AD-9BC5B4870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46" name="Freeform 253">
                <a:extLst>
                  <a:ext uri="{FF2B5EF4-FFF2-40B4-BE49-F238E27FC236}">
                    <a16:creationId xmlns:a16="http://schemas.microsoft.com/office/drawing/2014/main" id="{ABBA3DBB-E288-4994-A2F4-EB804B728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47" name="Freeform 254">
                <a:extLst>
                  <a:ext uri="{FF2B5EF4-FFF2-40B4-BE49-F238E27FC236}">
                    <a16:creationId xmlns:a16="http://schemas.microsoft.com/office/drawing/2014/main" id="{7408ABDB-7C74-4E15-B2F2-B904D4D8C4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48" name="Freeform 255">
                <a:extLst>
                  <a:ext uri="{FF2B5EF4-FFF2-40B4-BE49-F238E27FC236}">
                    <a16:creationId xmlns:a16="http://schemas.microsoft.com/office/drawing/2014/main" id="{79C79A13-2BB8-4F20-A81F-D4851047B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49" name="Freeform 256">
                <a:extLst>
                  <a:ext uri="{FF2B5EF4-FFF2-40B4-BE49-F238E27FC236}">
                    <a16:creationId xmlns:a16="http://schemas.microsoft.com/office/drawing/2014/main" id="{2F1974DA-91CD-45CB-A5DB-B61E62F87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50" name="Freeform 257">
                <a:extLst>
                  <a:ext uri="{FF2B5EF4-FFF2-40B4-BE49-F238E27FC236}">
                    <a16:creationId xmlns:a16="http://schemas.microsoft.com/office/drawing/2014/main" id="{E8BB217D-B1AB-4B6C-86E2-3BBB79BD0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51" name="Oval 258">
                <a:extLst>
                  <a:ext uri="{FF2B5EF4-FFF2-40B4-BE49-F238E27FC236}">
                    <a16:creationId xmlns:a16="http://schemas.microsoft.com/office/drawing/2014/main" id="{EB3E47BC-AE08-484E-AFC0-8B76E14CB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52" name="Freeform 259">
                <a:extLst>
                  <a:ext uri="{FF2B5EF4-FFF2-40B4-BE49-F238E27FC236}">
                    <a16:creationId xmlns:a16="http://schemas.microsoft.com/office/drawing/2014/main" id="{6B8DE632-3ECE-4635-A551-6FB7ABC31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53" name="Freeform 260">
                <a:extLst>
                  <a:ext uri="{FF2B5EF4-FFF2-40B4-BE49-F238E27FC236}">
                    <a16:creationId xmlns:a16="http://schemas.microsoft.com/office/drawing/2014/main" id="{4E9CF6AC-CC34-4700-8561-55ECE0E70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54" name="Freeform 261">
                <a:extLst>
                  <a:ext uri="{FF2B5EF4-FFF2-40B4-BE49-F238E27FC236}">
                    <a16:creationId xmlns:a16="http://schemas.microsoft.com/office/drawing/2014/main" id="{2530B76C-0551-4736-BEB6-CEA4C6A83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55" name="Freeform 262">
                <a:extLst>
                  <a:ext uri="{FF2B5EF4-FFF2-40B4-BE49-F238E27FC236}">
                    <a16:creationId xmlns:a16="http://schemas.microsoft.com/office/drawing/2014/main" id="{EBCB0232-6086-43DB-B0F5-785D3817F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56" name="Freeform 263">
                <a:extLst>
                  <a:ext uri="{FF2B5EF4-FFF2-40B4-BE49-F238E27FC236}">
                    <a16:creationId xmlns:a16="http://schemas.microsoft.com/office/drawing/2014/main" id="{22AC0549-F027-4B45-8952-E10EEA7A0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57" name="Rectangle 264">
                <a:extLst>
                  <a:ext uri="{FF2B5EF4-FFF2-40B4-BE49-F238E27FC236}">
                    <a16:creationId xmlns:a16="http://schemas.microsoft.com/office/drawing/2014/main" id="{0A0841DE-17C0-4DB2-8D8B-BC2ECD399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58" name="Freeform 265">
                <a:extLst>
                  <a:ext uri="{FF2B5EF4-FFF2-40B4-BE49-F238E27FC236}">
                    <a16:creationId xmlns:a16="http://schemas.microsoft.com/office/drawing/2014/main" id="{69AAD8C0-43AC-4544-B65D-CF3E8B1B9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59" name="Freeform 266">
                <a:extLst>
                  <a:ext uri="{FF2B5EF4-FFF2-40B4-BE49-F238E27FC236}">
                    <a16:creationId xmlns:a16="http://schemas.microsoft.com/office/drawing/2014/main" id="{22C7CF11-0CE4-4EF1-AB32-1001750E2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60" name="Freeform 267">
                <a:extLst>
                  <a:ext uri="{FF2B5EF4-FFF2-40B4-BE49-F238E27FC236}">
                    <a16:creationId xmlns:a16="http://schemas.microsoft.com/office/drawing/2014/main" id="{B04F3A40-C6D1-4518-AFD8-556762C40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61" name="Freeform 268">
                <a:extLst>
                  <a:ext uri="{FF2B5EF4-FFF2-40B4-BE49-F238E27FC236}">
                    <a16:creationId xmlns:a16="http://schemas.microsoft.com/office/drawing/2014/main" id="{9E318001-286B-4A61-8059-95D6FA080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62" name="Freeform 269">
                <a:extLst>
                  <a:ext uri="{FF2B5EF4-FFF2-40B4-BE49-F238E27FC236}">
                    <a16:creationId xmlns:a16="http://schemas.microsoft.com/office/drawing/2014/main" id="{AA42FC4E-E094-4DFF-8AF3-DA0B048DD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63" name="Freeform 270">
                <a:extLst>
                  <a:ext uri="{FF2B5EF4-FFF2-40B4-BE49-F238E27FC236}">
                    <a16:creationId xmlns:a16="http://schemas.microsoft.com/office/drawing/2014/main" id="{75297394-7C32-415B-AE86-19B4E5013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64" name="Freeform 271">
                <a:extLst>
                  <a:ext uri="{FF2B5EF4-FFF2-40B4-BE49-F238E27FC236}">
                    <a16:creationId xmlns:a16="http://schemas.microsoft.com/office/drawing/2014/main" id="{DDA688C5-9A21-431E-9699-3AE36ECC4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65" name="Freeform 272">
                <a:extLst>
                  <a:ext uri="{FF2B5EF4-FFF2-40B4-BE49-F238E27FC236}">
                    <a16:creationId xmlns:a16="http://schemas.microsoft.com/office/drawing/2014/main" id="{B8717879-47F5-4E41-9C6F-49BE5EF24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66" name="Freeform 273">
                <a:extLst>
                  <a:ext uri="{FF2B5EF4-FFF2-40B4-BE49-F238E27FC236}">
                    <a16:creationId xmlns:a16="http://schemas.microsoft.com/office/drawing/2014/main" id="{6DE8A223-CBE9-41B1-9187-859938218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67" name="Freeform 274">
                <a:extLst>
                  <a:ext uri="{FF2B5EF4-FFF2-40B4-BE49-F238E27FC236}">
                    <a16:creationId xmlns:a16="http://schemas.microsoft.com/office/drawing/2014/main" id="{ED0254EA-F0D9-49E4-B303-3966A9A71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68" name="Freeform 275">
                <a:extLst>
                  <a:ext uri="{FF2B5EF4-FFF2-40B4-BE49-F238E27FC236}">
                    <a16:creationId xmlns:a16="http://schemas.microsoft.com/office/drawing/2014/main" id="{F6B70EB8-6C83-4021-9645-6D8E45000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69" name="Freeform 276">
                <a:extLst>
                  <a:ext uri="{FF2B5EF4-FFF2-40B4-BE49-F238E27FC236}">
                    <a16:creationId xmlns:a16="http://schemas.microsoft.com/office/drawing/2014/main" id="{313442A1-3061-45DB-9452-85826E217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70" name="Freeform 277">
                <a:extLst>
                  <a:ext uri="{FF2B5EF4-FFF2-40B4-BE49-F238E27FC236}">
                    <a16:creationId xmlns:a16="http://schemas.microsoft.com/office/drawing/2014/main" id="{C7E3588E-BB95-4610-A737-D4B642107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71" name="Freeform 278">
                <a:extLst>
                  <a:ext uri="{FF2B5EF4-FFF2-40B4-BE49-F238E27FC236}">
                    <a16:creationId xmlns:a16="http://schemas.microsoft.com/office/drawing/2014/main" id="{421978D0-652E-482D-91CD-7A54FCAC4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72" name="Freeform 279">
                <a:extLst>
                  <a:ext uri="{FF2B5EF4-FFF2-40B4-BE49-F238E27FC236}">
                    <a16:creationId xmlns:a16="http://schemas.microsoft.com/office/drawing/2014/main" id="{30494F73-C45C-46AA-BF84-67A58B8BA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73" name="Freeform 280">
                <a:extLst>
                  <a:ext uri="{FF2B5EF4-FFF2-40B4-BE49-F238E27FC236}">
                    <a16:creationId xmlns:a16="http://schemas.microsoft.com/office/drawing/2014/main" id="{D4033FD2-F58E-4FF5-BBA8-611116288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74" name="Freeform 281">
                <a:extLst>
                  <a:ext uri="{FF2B5EF4-FFF2-40B4-BE49-F238E27FC236}">
                    <a16:creationId xmlns:a16="http://schemas.microsoft.com/office/drawing/2014/main" id="{14433D5E-5DFD-44E4-B80A-2204D718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75" name="Freeform 282">
                <a:extLst>
                  <a:ext uri="{FF2B5EF4-FFF2-40B4-BE49-F238E27FC236}">
                    <a16:creationId xmlns:a16="http://schemas.microsoft.com/office/drawing/2014/main" id="{AB8D5352-1D3E-47E1-8387-124FC46DC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76" name="Freeform 283">
                <a:extLst>
                  <a:ext uri="{FF2B5EF4-FFF2-40B4-BE49-F238E27FC236}">
                    <a16:creationId xmlns:a16="http://schemas.microsoft.com/office/drawing/2014/main" id="{658C6565-ACCE-4741-B138-6A375D9C6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77" name="Freeform 284">
                <a:extLst>
                  <a:ext uri="{FF2B5EF4-FFF2-40B4-BE49-F238E27FC236}">
                    <a16:creationId xmlns:a16="http://schemas.microsoft.com/office/drawing/2014/main" id="{24B57D96-E361-488F-BE06-CF3E678EA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78" name="Freeform 285">
                <a:extLst>
                  <a:ext uri="{FF2B5EF4-FFF2-40B4-BE49-F238E27FC236}">
                    <a16:creationId xmlns:a16="http://schemas.microsoft.com/office/drawing/2014/main" id="{14A49836-EDBA-41D9-AEAC-987BF9288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79" name="Freeform 286">
                <a:extLst>
                  <a:ext uri="{FF2B5EF4-FFF2-40B4-BE49-F238E27FC236}">
                    <a16:creationId xmlns:a16="http://schemas.microsoft.com/office/drawing/2014/main" id="{5D7F85F0-93CE-4F6E-843B-BDCB6EB20E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80" name="Freeform 287">
                <a:extLst>
                  <a:ext uri="{FF2B5EF4-FFF2-40B4-BE49-F238E27FC236}">
                    <a16:creationId xmlns:a16="http://schemas.microsoft.com/office/drawing/2014/main" id="{1CD67E15-5CCF-42FA-9709-EFB71C61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81" name="Freeform 288">
                <a:extLst>
                  <a:ext uri="{FF2B5EF4-FFF2-40B4-BE49-F238E27FC236}">
                    <a16:creationId xmlns:a16="http://schemas.microsoft.com/office/drawing/2014/main" id="{6620165D-4779-460F-939E-8BCA23563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82" name="Freeform 289">
                <a:extLst>
                  <a:ext uri="{FF2B5EF4-FFF2-40B4-BE49-F238E27FC236}">
                    <a16:creationId xmlns:a16="http://schemas.microsoft.com/office/drawing/2014/main" id="{267EBAE5-53F7-4584-AE20-B5946E71F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83" name="Freeform 290">
                <a:extLst>
                  <a:ext uri="{FF2B5EF4-FFF2-40B4-BE49-F238E27FC236}">
                    <a16:creationId xmlns:a16="http://schemas.microsoft.com/office/drawing/2014/main" id="{C05E643A-DDD8-45CD-8CFD-D90A28B94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84" name="Freeform 291">
                <a:extLst>
                  <a:ext uri="{FF2B5EF4-FFF2-40B4-BE49-F238E27FC236}">
                    <a16:creationId xmlns:a16="http://schemas.microsoft.com/office/drawing/2014/main" id="{FE4F85D6-BAAB-44D4-82E5-ADA26D5D5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85" name="Freeform 292">
                <a:extLst>
                  <a:ext uri="{FF2B5EF4-FFF2-40B4-BE49-F238E27FC236}">
                    <a16:creationId xmlns:a16="http://schemas.microsoft.com/office/drawing/2014/main" id="{30A342CF-C416-486D-A364-D556B35E3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86" name="Freeform 293">
                <a:extLst>
                  <a:ext uri="{FF2B5EF4-FFF2-40B4-BE49-F238E27FC236}">
                    <a16:creationId xmlns:a16="http://schemas.microsoft.com/office/drawing/2014/main" id="{F608B574-A306-4761-AD3C-0191A3FD7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87" name="Freeform 294">
                <a:extLst>
                  <a:ext uri="{FF2B5EF4-FFF2-40B4-BE49-F238E27FC236}">
                    <a16:creationId xmlns:a16="http://schemas.microsoft.com/office/drawing/2014/main" id="{7A3512AD-01A5-4C19-9ACC-C15ACF7E1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88" name="Freeform 295">
                <a:extLst>
                  <a:ext uri="{FF2B5EF4-FFF2-40B4-BE49-F238E27FC236}">
                    <a16:creationId xmlns:a16="http://schemas.microsoft.com/office/drawing/2014/main" id="{A407F685-C4FF-47EF-A329-448C2D452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89" name="Freeform 296">
                <a:extLst>
                  <a:ext uri="{FF2B5EF4-FFF2-40B4-BE49-F238E27FC236}">
                    <a16:creationId xmlns:a16="http://schemas.microsoft.com/office/drawing/2014/main" id="{B547DA3F-9A07-487B-8ED3-F36AC678C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90" name="Oval 297">
                <a:extLst>
                  <a:ext uri="{FF2B5EF4-FFF2-40B4-BE49-F238E27FC236}">
                    <a16:creationId xmlns:a16="http://schemas.microsoft.com/office/drawing/2014/main" id="{6426B3A0-4CB2-4078-BA27-4329388C4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91" name="Oval 298">
                <a:extLst>
                  <a:ext uri="{FF2B5EF4-FFF2-40B4-BE49-F238E27FC236}">
                    <a16:creationId xmlns:a16="http://schemas.microsoft.com/office/drawing/2014/main" id="{51BB2EB2-BC5E-4DF9-A29D-6414E0E2D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92" name="Freeform 299">
                <a:extLst>
                  <a:ext uri="{FF2B5EF4-FFF2-40B4-BE49-F238E27FC236}">
                    <a16:creationId xmlns:a16="http://schemas.microsoft.com/office/drawing/2014/main" id="{53494B9C-913A-4A29-A847-A049F30D6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93" name="Oval 300">
                <a:extLst>
                  <a:ext uri="{FF2B5EF4-FFF2-40B4-BE49-F238E27FC236}">
                    <a16:creationId xmlns:a16="http://schemas.microsoft.com/office/drawing/2014/main" id="{8E3E4D72-B320-4826-93BD-60E44898F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94" name="Freeform 301">
                <a:extLst>
                  <a:ext uri="{FF2B5EF4-FFF2-40B4-BE49-F238E27FC236}">
                    <a16:creationId xmlns:a16="http://schemas.microsoft.com/office/drawing/2014/main" id="{F81A45C5-3E1A-4BFD-968E-5D621E0B7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95" name="Freeform 302">
                <a:extLst>
                  <a:ext uri="{FF2B5EF4-FFF2-40B4-BE49-F238E27FC236}">
                    <a16:creationId xmlns:a16="http://schemas.microsoft.com/office/drawing/2014/main" id="{7726D35A-D983-499E-B70C-30D69208A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96" name="Oval 303">
                <a:extLst>
                  <a:ext uri="{FF2B5EF4-FFF2-40B4-BE49-F238E27FC236}">
                    <a16:creationId xmlns:a16="http://schemas.microsoft.com/office/drawing/2014/main" id="{72923CD5-4397-408D-B0C6-B46871085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97" name="Freeform 304">
                <a:extLst>
                  <a:ext uri="{FF2B5EF4-FFF2-40B4-BE49-F238E27FC236}">
                    <a16:creationId xmlns:a16="http://schemas.microsoft.com/office/drawing/2014/main" id="{C8D5E16A-781F-4B15-A54D-AD17424EA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98" name="Freeform 305">
                <a:extLst>
                  <a:ext uri="{FF2B5EF4-FFF2-40B4-BE49-F238E27FC236}">
                    <a16:creationId xmlns:a16="http://schemas.microsoft.com/office/drawing/2014/main" id="{48C4390F-8678-466A-943C-CA9A7E25D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99" name="Oval 306">
                <a:extLst>
                  <a:ext uri="{FF2B5EF4-FFF2-40B4-BE49-F238E27FC236}">
                    <a16:creationId xmlns:a16="http://schemas.microsoft.com/office/drawing/2014/main" id="{981E6E1B-D6C9-47C5-9EC1-C0BF92693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00" name="Freeform 307">
                <a:extLst>
                  <a:ext uri="{FF2B5EF4-FFF2-40B4-BE49-F238E27FC236}">
                    <a16:creationId xmlns:a16="http://schemas.microsoft.com/office/drawing/2014/main" id="{7B48E021-8F49-4CD0-8A0F-A86604787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01" name="Freeform 308">
                <a:extLst>
                  <a:ext uri="{FF2B5EF4-FFF2-40B4-BE49-F238E27FC236}">
                    <a16:creationId xmlns:a16="http://schemas.microsoft.com/office/drawing/2014/main" id="{6270F78D-9051-48AE-94AB-036764A56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02" name="Freeform 309">
                <a:extLst>
                  <a:ext uri="{FF2B5EF4-FFF2-40B4-BE49-F238E27FC236}">
                    <a16:creationId xmlns:a16="http://schemas.microsoft.com/office/drawing/2014/main" id="{698C079E-A34A-43A3-8C3C-CC2016914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03" name="Freeform 310">
                <a:extLst>
                  <a:ext uri="{FF2B5EF4-FFF2-40B4-BE49-F238E27FC236}">
                    <a16:creationId xmlns:a16="http://schemas.microsoft.com/office/drawing/2014/main" id="{D9302B6B-AEF4-430D-AF62-55CFC4591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04" name="Freeform 311">
                <a:extLst>
                  <a:ext uri="{FF2B5EF4-FFF2-40B4-BE49-F238E27FC236}">
                    <a16:creationId xmlns:a16="http://schemas.microsoft.com/office/drawing/2014/main" id="{9349FE8E-7B23-47DF-A400-33E2480FA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05" name="Freeform 312">
                <a:extLst>
                  <a:ext uri="{FF2B5EF4-FFF2-40B4-BE49-F238E27FC236}">
                    <a16:creationId xmlns:a16="http://schemas.microsoft.com/office/drawing/2014/main" id="{34B1617A-AF56-49A3-9E30-4C538FA4C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06" name="Freeform 313">
                <a:extLst>
                  <a:ext uri="{FF2B5EF4-FFF2-40B4-BE49-F238E27FC236}">
                    <a16:creationId xmlns:a16="http://schemas.microsoft.com/office/drawing/2014/main" id="{8EB1CED0-D0DE-482A-9924-BE37806AB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07" name="Freeform 314">
                <a:extLst>
                  <a:ext uri="{FF2B5EF4-FFF2-40B4-BE49-F238E27FC236}">
                    <a16:creationId xmlns:a16="http://schemas.microsoft.com/office/drawing/2014/main" id="{B6FB9B03-583F-4048-89B9-0D0F9F2B2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08" name="Freeform 315">
                <a:extLst>
                  <a:ext uri="{FF2B5EF4-FFF2-40B4-BE49-F238E27FC236}">
                    <a16:creationId xmlns:a16="http://schemas.microsoft.com/office/drawing/2014/main" id="{76DA5DFD-BAE3-4FC8-95C2-D314869DA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09" name="Freeform 316">
                <a:extLst>
                  <a:ext uri="{FF2B5EF4-FFF2-40B4-BE49-F238E27FC236}">
                    <a16:creationId xmlns:a16="http://schemas.microsoft.com/office/drawing/2014/main" id="{578777B9-6CAA-4D9F-9D58-4AE922A47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10" name="Freeform 317">
                <a:extLst>
                  <a:ext uri="{FF2B5EF4-FFF2-40B4-BE49-F238E27FC236}">
                    <a16:creationId xmlns:a16="http://schemas.microsoft.com/office/drawing/2014/main" id="{C3940A5B-E950-4AFC-88A0-E5CE794BF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11" name="Freeform 318">
                <a:extLst>
                  <a:ext uri="{FF2B5EF4-FFF2-40B4-BE49-F238E27FC236}">
                    <a16:creationId xmlns:a16="http://schemas.microsoft.com/office/drawing/2014/main" id="{C4251EA3-4421-4F4E-A277-4DCF8AB90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12" name="Freeform 319">
                <a:extLst>
                  <a:ext uri="{FF2B5EF4-FFF2-40B4-BE49-F238E27FC236}">
                    <a16:creationId xmlns:a16="http://schemas.microsoft.com/office/drawing/2014/main" id="{645FC84C-FC8F-44AC-A69E-F3C5714B3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13" name="Freeform 320">
                <a:extLst>
                  <a:ext uri="{FF2B5EF4-FFF2-40B4-BE49-F238E27FC236}">
                    <a16:creationId xmlns:a16="http://schemas.microsoft.com/office/drawing/2014/main" id="{4FDBC433-7232-47F1-AA95-9F8452A70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14" name="Freeform 321">
                <a:extLst>
                  <a:ext uri="{FF2B5EF4-FFF2-40B4-BE49-F238E27FC236}">
                    <a16:creationId xmlns:a16="http://schemas.microsoft.com/office/drawing/2014/main" id="{A2DCB0A9-2F1E-40EA-A11B-65866826F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15" name="Freeform 322">
                <a:extLst>
                  <a:ext uri="{FF2B5EF4-FFF2-40B4-BE49-F238E27FC236}">
                    <a16:creationId xmlns:a16="http://schemas.microsoft.com/office/drawing/2014/main" id="{0325C77A-80F9-4610-8F90-045290806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16" name="Freeform 323">
                <a:extLst>
                  <a:ext uri="{FF2B5EF4-FFF2-40B4-BE49-F238E27FC236}">
                    <a16:creationId xmlns:a16="http://schemas.microsoft.com/office/drawing/2014/main" id="{25EB7ABD-BF92-46D6-B517-4A8564996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17" name="Freeform 324">
                <a:extLst>
                  <a:ext uri="{FF2B5EF4-FFF2-40B4-BE49-F238E27FC236}">
                    <a16:creationId xmlns:a16="http://schemas.microsoft.com/office/drawing/2014/main" id="{555B58ED-D8E6-4663-B895-7088892AD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18" name="Freeform 325">
                <a:extLst>
                  <a:ext uri="{FF2B5EF4-FFF2-40B4-BE49-F238E27FC236}">
                    <a16:creationId xmlns:a16="http://schemas.microsoft.com/office/drawing/2014/main" id="{F45CAA86-EB3D-432A-ABD0-020CADDDB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19" name="Freeform 326">
                <a:extLst>
                  <a:ext uri="{FF2B5EF4-FFF2-40B4-BE49-F238E27FC236}">
                    <a16:creationId xmlns:a16="http://schemas.microsoft.com/office/drawing/2014/main" id="{647B1FB8-62FD-43C6-83BF-9BD7C607E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20" name="Freeform 327">
                <a:extLst>
                  <a:ext uri="{FF2B5EF4-FFF2-40B4-BE49-F238E27FC236}">
                    <a16:creationId xmlns:a16="http://schemas.microsoft.com/office/drawing/2014/main" id="{4A35AC19-D2DF-4D56-89CC-206A699D5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21" name="Freeform 328">
                <a:extLst>
                  <a:ext uri="{FF2B5EF4-FFF2-40B4-BE49-F238E27FC236}">
                    <a16:creationId xmlns:a16="http://schemas.microsoft.com/office/drawing/2014/main" id="{4B1345F0-4075-4350-B498-F4896E7A6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22" name="Freeform 329">
                <a:extLst>
                  <a:ext uri="{FF2B5EF4-FFF2-40B4-BE49-F238E27FC236}">
                    <a16:creationId xmlns:a16="http://schemas.microsoft.com/office/drawing/2014/main" id="{E52C831A-2EC4-4E18-8E16-B39AE1015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23" name="Freeform 330">
                <a:extLst>
                  <a:ext uri="{FF2B5EF4-FFF2-40B4-BE49-F238E27FC236}">
                    <a16:creationId xmlns:a16="http://schemas.microsoft.com/office/drawing/2014/main" id="{BAF7ED91-8836-468B-B1C4-B211F79B1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24" name="Freeform 331">
                <a:extLst>
                  <a:ext uri="{FF2B5EF4-FFF2-40B4-BE49-F238E27FC236}">
                    <a16:creationId xmlns:a16="http://schemas.microsoft.com/office/drawing/2014/main" id="{AAE75C93-7F55-46CE-ABC6-6A6508FEE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25" name="Freeform 332">
                <a:extLst>
                  <a:ext uri="{FF2B5EF4-FFF2-40B4-BE49-F238E27FC236}">
                    <a16:creationId xmlns:a16="http://schemas.microsoft.com/office/drawing/2014/main" id="{566C4A34-FC9A-4A7A-A46A-1D2DDBDCA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26" name="Freeform 333">
                <a:extLst>
                  <a:ext uri="{FF2B5EF4-FFF2-40B4-BE49-F238E27FC236}">
                    <a16:creationId xmlns:a16="http://schemas.microsoft.com/office/drawing/2014/main" id="{FEFCFDB6-171D-4604-AABA-3F2EFBB30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27" name="Freeform 334">
                <a:extLst>
                  <a:ext uri="{FF2B5EF4-FFF2-40B4-BE49-F238E27FC236}">
                    <a16:creationId xmlns:a16="http://schemas.microsoft.com/office/drawing/2014/main" id="{DFEC2098-47F0-481C-9875-93F031331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28" name="Freeform 335">
                <a:extLst>
                  <a:ext uri="{FF2B5EF4-FFF2-40B4-BE49-F238E27FC236}">
                    <a16:creationId xmlns:a16="http://schemas.microsoft.com/office/drawing/2014/main" id="{A7E2772A-0A53-40BE-A468-090800069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29" name="Rectangle 336">
                <a:extLst>
                  <a:ext uri="{FF2B5EF4-FFF2-40B4-BE49-F238E27FC236}">
                    <a16:creationId xmlns:a16="http://schemas.microsoft.com/office/drawing/2014/main" id="{8D4A49D2-1063-4A73-ABB0-6BD65CBCB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30" name="Freeform 337">
                <a:extLst>
                  <a:ext uri="{FF2B5EF4-FFF2-40B4-BE49-F238E27FC236}">
                    <a16:creationId xmlns:a16="http://schemas.microsoft.com/office/drawing/2014/main" id="{50BC44E2-E9E5-4FE4-B714-D726552E5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31" name="Freeform 338">
                <a:extLst>
                  <a:ext uri="{FF2B5EF4-FFF2-40B4-BE49-F238E27FC236}">
                    <a16:creationId xmlns:a16="http://schemas.microsoft.com/office/drawing/2014/main" id="{6FB16F93-0603-4F40-A434-1F8C9F849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32" name="Freeform 339">
                <a:extLst>
                  <a:ext uri="{FF2B5EF4-FFF2-40B4-BE49-F238E27FC236}">
                    <a16:creationId xmlns:a16="http://schemas.microsoft.com/office/drawing/2014/main" id="{8B88A261-7BD6-4685-B3CF-FEF2A8DDD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33" name="Freeform 340">
                <a:extLst>
                  <a:ext uri="{FF2B5EF4-FFF2-40B4-BE49-F238E27FC236}">
                    <a16:creationId xmlns:a16="http://schemas.microsoft.com/office/drawing/2014/main" id="{647BDB89-61A3-4584-9F55-24DEEFC6B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34" name="Freeform 341">
                <a:extLst>
                  <a:ext uri="{FF2B5EF4-FFF2-40B4-BE49-F238E27FC236}">
                    <a16:creationId xmlns:a16="http://schemas.microsoft.com/office/drawing/2014/main" id="{42BBD7DB-FA7A-480B-A098-1BB75D13D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35" name="Freeform 342">
                <a:extLst>
                  <a:ext uri="{FF2B5EF4-FFF2-40B4-BE49-F238E27FC236}">
                    <a16:creationId xmlns:a16="http://schemas.microsoft.com/office/drawing/2014/main" id="{6A0431C7-8D40-48E3-A036-1804EE938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36" name="Freeform 343">
                <a:extLst>
                  <a:ext uri="{FF2B5EF4-FFF2-40B4-BE49-F238E27FC236}">
                    <a16:creationId xmlns:a16="http://schemas.microsoft.com/office/drawing/2014/main" id="{4E5ECA2F-9DCA-489A-8D8A-45F94DB9A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37" name="Freeform 344">
                <a:extLst>
                  <a:ext uri="{FF2B5EF4-FFF2-40B4-BE49-F238E27FC236}">
                    <a16:creationId xmlns:a16="http://schemas.microsoft.com/office/drawing/2014/main" id="{0F503653-CE7D-48E6-BB32-47ABD5D59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38" name="Freeform 345">
                <a:extLst>
                  <a:ext uri="{FF2B5EF4-FFF2-40B4-BE49-F238E27FC236}">
                    <a16:creationId xmlns:a16="http://schemas.microsoft.com/office/drawing/2014/main" id="{3979BE26-DDC8-4F2B-A2E7-9D3A181ED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39" name="Freeform 346">
                <a:extLst>
                  <a:ext uri="{FF2B5EF4-FFF2-40B4-BE49-F238E27FC236}">
                    <a16:creationId xmlns:a16="http://schemas.microsoft.com/office/drawing/2014/main" id="{0487A7AD-265B-4C33-B680-C9747581B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40" name="Freeform 347">
                <a:extLst>
                  <a:ext uri="{FF2B5EF4-FFF2-40B4-BE49-F238E27FC236}">
                    <a16:creationId xmlns:a16="http://schemas.microsoft.com/office/drawing/2014/main" id="{21725AE2-17EB-4F0D-A688-79615E9F9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41" name="Freeform 348">
                <a:extLst>
                  <a:ext uri="{FF2B5EF4-FFF2-40B4-BE49-F238E27FC236}">
                    <a16:creationId xmlns:a16="http://schemas.microsoft.com/office/drawing/2014/main" id="{B5AE03ED-4D6A-456C-B245-BBAFB462E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42" name="Freeform 349">
                <a:extLst>
                  <a:ext uri="{FF2B5EF4-FFF2-40B4-BE49-F238E27FC236}">
                    <a16:creationId xmlns:a16="http://schemas.microsoft.com/office/drawing/2014/main" id="{A9E36F36-D805-4021-A487-40A85E1E5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43" name="Freeform 350">
                <a:extLst>
                  <a:ext uri="{FF2B5EF4-FFF2-40B4-BE49-F238E27FC236}">
                    <a16:creationId xmlns:a16="http://schemas.microsoft.com/office/drawing/2014/main" id="{F75188D1-01BC-49B5-9209-891213368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44" name="Freeform 351">
                <a:extLst>
                  <a:ext uri="{FF2B5EF4-FFF2-40B4-BE49-F238E27FC236}">
                    <a16:creationId xmlns:a16="http://schemas.microsoft.com/office/drawing/2014/main" id="{082DC0E2-1AA9-4547-A5E7-9BEEEA01F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45" name="Freeform 352">
                <a:extLst>
                  <a:ext uri="{FF2B5EF4-FFF2-40B4-BE49-F238E27FC236}">
                    <a16:creationId xmlns:a16="http://schemas.microsoft.com/office/drawing/2014/main" id="{1E0C07B0-B478-420B-A1BD-8E9708DE7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46" name="Freeform 353">
                <a:extLst>
                  <a:ext uri="{FF2B5EF4-FFF2-40B4-BE49-F238E27FC236}">
                    <a16:creationId xmlns:a16="http://schemas.microsoft.com/office/drawing/2014/main" id="{6A5EF047-34C3-460C-8481-7AD952249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47" name="Freeform 354">
                <a:extLst>
                  <a:ext uri="{FF2B5EF4-FFF2-40B4-BE49-F238E27FC236}">
                    <a16:creationId xmlns:a16="http://schemas.microsoft.com/office/drawing/2014/main" id="{CE692868-453D-47AF-9304-BA5722EAF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48" name="Freeform 355">
                <a:extLst>
                  <a:ext uri="{FF2B5EF4-FFF2-40B4-BE49-F238E27FC236}">
                    <a16:creationId xmlns:a16="http://schemas.microsoft.com/office/drawing/2014/main" id="{3D3C4257-735C-436A-A86B-EA17F4F0F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49" name="Freeform 356">
                <a:extLst>
                  <a:ext uri="{FF2B5EF4-FFF2-40B4-BE49-F238E27FC236}">
                    <a16:creationId xmlns:a16="http://schemas.microsoft.com/office/drawing/2014/main" id="{7EF3AF4E-CBFE-494E-8074-9C1584607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50" name="Freeform 357">
                <a:extLst>
                  <a:ext uri="{FF2B5EF4-FFF2-40B4-BE49-F238E27FC236}">
                    <a16:creationId xmlns:a16="http://schemas.microsoft.com/office/drawing/2014/main" id="{2E6EC874-D0CE-4A6C-B3A8-BC87A5DD5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51" name="Freeform 358">
                <a:extLst>
                  <a:ext uri="{FF2B5EF4-FFF2-40B4-BE49-F238E27FC236}">
                    <a16:creationId xmlns:a16="http://schemas.microsoft.com/office/drawing/2014/main" id="{62D4B0A5-ABD0-4E67-AB9C-1BBDFA3AA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52" name="Freeform 359">
                <a:extLst>
                  <a:ext uri="{FF2B5EF4-FFF2-40B4-BE49-F238E27FC236}">
                    <a16:creationId xmlns:a16="http://schemas.microsoft.com/office/drawing/2014/main" id="{28BF5E4D-556D-4DF1-8600-A5C394114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53" name="Freeform 360">
                <a:extLst>
                  <a:ext uri="{FF2B5EF4-FFF2-40B4-BE49-F238E27FC236}">
                    <a16:creationId xmlns:a16="http://schemas.microsoft.com/office/drawing/2014/main" id="{0D0807B7-04AC-43B0-BB37-3A68CAEDC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54" name="Freeform 361">
                <a:extLst>
                  <a:ext uri="{FF2B5EF4-FFF2-40B4-BE49-F238E27FC236}">
                    <a16:creationId xmlns:a16="http://schemas.microsoft.com/office/drawing/2014/main" id="{09E528C6-8D58-4359-B1B7-815B2472B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55" name="Freeform 362">
                <a:extLst>
                  <a:ext uri="{FF2B5EF4-FFF2-40B4-BE49-F238E27FC236}">
                    <a16:creationId xmlns:a16="http://schemas.microsoft.com/office/drawing/2014/main" id="{C13E5D18-464B-4435-AA66-E822827F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56" name="Freeform 363">
                <a:extLst>
                  <a:ext uri="{FF2B5EF4-FFF2-40B4-BE49-F238E27FC236}">
                    <a16:creationId xmlns:a16="http://schemas.microsoft.com/office/drawing/2014/main" id="{E8136E29-C64C-4CDC-B9DE-9257CF7F9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57" name="Freeform 364">
                <a:extLst>
                  <a:ext uri="{FF2B5EF4-FFF2-40B4-BE49-F238E27FC236}">
                    <a16:creationId xmlns:a16="http://schemas.microsoft.com/office/drawing/2014/main" id="{82A8731E-B4DB-4D2E-8DA2-0AB3CA04B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58" name="Freeform 365">
                <a:extLst>
                  <a:ext uri="{FF2B5EF4-FFF2-40B4-BE49-F238E27FC236}">
                    <a16:creationId xmlns:a16="http://schemas.microsoft.com/office/drawing/2014/main" id="{D3868405-F99F-404F-8298-1A1B179B2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59" name="Freeform 366">
                <a:extLst>
                  <a:ext uri="{FF2B5EF4-FFF2-40B4-BE49-F238E27FC236}">
                    <a16:creationId xmlns:a16="http://schemas.microsoft.com/office/drawing/2014/main" id="{A93271D6-50D0-4B65-8EF1-4DAE142B3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60" name="Freeform 367">
                <a:extLst>
                  <a:ext uri="{FF2B5EF4-FFF2-40B4-BE49-F238E27FC236}">
                    <a16:creationId xmlns:a16="http://schemas.microsoft.com/office/drawing/2014/main" id="{E69DBF4C-2C3E-4506-AF71-5D7A33AED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61" name="Rectangle 368">
                <a:extLst>
                  <a:ext uri="{FF2B5EF4-FFF2-40B4-BE49-F238E27FC236}">
                    <a16:creationId xmlns:a16="http://schemas.microsoft.com/office/drawing/2014/main" id="{018E98CB-620D-4946-8D35-9D7053CF5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62" name="Oval 369">
                <a:extLst>
                  <a:ext uri="{FF2B5EF4-FFF2-40B4-BE49-F238E27FC236}">
                    <a16:creationId xmlns:a16="http://schemas.microsoft.com/office/drawing/2014/main" id="{093E0460-EBE3-4CFC-B6A8-C0B59D684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63" name="Freeform 370">
                <a:extLst>
                  <a:ext uri="{FF2B5EF4-FFF2-40B4-BE49-F238E27FC236}">
                    <a16:creationId xmlns:a16="http://schemas.microsoft.com/office/drawing/2014/main" id="{17BD2791-C27F-472A-86CE-AC0A5CB4E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64" name="Freeform 371">
                <a:extLst>
                  <a:ext uri="{FF2B5EF4-FFF2-40B4-BE49-F238E27FC236}">
                    <a16:creationId xmlns:a16="http://schemas.microsoft.com/office/drawing/2014/main" id="{7CABE0A3-5DAF-4199-857A-A73DB91A8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65" name="Freeform 372">
                <a:extLst>
                  <a:ext uri="{FF2B5EF4-FFF2-40B4-BE49-F238E27FC236}">
                    <a16:creationId xmlns:a16="http://schemas.microsoft.com/office/drawing/2014/main" id="{301D3952-3819-4BD1-AF1A-45C450D3D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66" name="Freeform 373">
                <a:extLst>
                  <a:ext uri="{FF2B5EF4-FFF2-40B4-BE49-F238E27FC236}">
                    <a16:creationId xmlns:a16="http://schemas.microsoft.com/office/drawing/2014/main" id="{09CC6AFC-9E88-4F2B-BF59-9F1984E13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67" name="Freeform 374">
                <a:extLst>
                  <a:ext uri="{FF2B5EF4-FFF2-40B4-BE49-F238E27FC236}">
                    <a16:creationId xmlns:a16="http://schemas.microsoft.com/office/drawing/2014/main" id="{772CAE83-1661-4A76-8C31-7FC2D0766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68" name="Freeform 375">
                <a:extLst>
                  <a:ext uri="{FF2B5EF4-FFF2-40B4-BE49-F238E27FC236}">
                    <a16:creationId xmlns:a16="http://schemas.microsoft.com/office/drawing/2014/main" id="{CF140F79-DE92-4BAD-B04B-6E2379DB7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69" name="Freeform 376">
                <a:extLst>
                  <a:ext uri="{FF2B5EF4-FFF2-40B4-BE49-F238E27FC236}">
                    <a16:creationId xmlns:a16="http://schemas.microsoft.com/office/drawing/2014/main" id="{DFF1BDD3-23A0-43B5-936B-D68B2CF67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70" name="Freeform 377">
                <a:extLst>
                  <a:ext uri="{FF2B5EF4-FFF2-40B4-BE49-F238E27FC236}">
                    <a16:creationId xmlns:a16="http://schemas.microsoft.com/office/drawing/2014/main" id="{9CBCD7F2-AB93-4A73-8AAF-6A5D34FFA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71" name="Freeform 378">
                <a:extLst>
                  <a:ext uri="{FF2B5EF4-FFF2-40B4-BE49-F238E27FC236}">
                    <a16:creationId xmlns:a16="http://schemas.microsoft.com/office/drawing/2014/main" id="{EC8F8B93-A83C-4B45-AF37-92C494D75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72" name="Freeform 379">
                <a:extLst>
                  <a:ext uri="{FF2B5EF4-FFF2-40B4-BE49-F238E27FC236}">
                    <a16:creationId xmlns:a16="http://schemas.microsoft.com/office/drawing/2014/main" id="{E5FD99CE-54D7-432D-A0C9-69415C97B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73" name="Freeform 380">
                <a:extLst>
                  <a:ext uri="{FF2B5EF4-FFF2-40B4-BE49-F238E27FC236}">
                    <a16:creationId xmlns:a16="http://schemas.microsoft.com/office/drawing/2014/main" id="{434FFE4A-57B2-49DD-AF75-A6D517E05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74" name="Oval 381">
                <a:extLst>
                  <a:ext uri="{FF2B5EF4-FFF2-40B4-BE49-F238E27FC236}">
                    <a16:creationId xmlns:a16="http://schemas.microsoft.com/office/drawing/2014/main" id="{1D27E875-7147-47C9-9E50-7AAD9122F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75" name="Freeform 382">
                <a:extLst>
                  <a:ext uri="{FF2B5EF4-FFF2-40B4-BE49-F238E27FC236}">
                    <a16:creationId xmlns:a16="http://schemas.microsoft.com/office/drawing/2014/main" id="{F4FBDD32-56B1-45B8-A5A7-350B8B83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76" name="Freeform 383">
                <a:extLst>
                  <a:ext uri="{FF2B5EF4-FFF2-40B4-BE49-F238E27FC236}">
                    <a16:creationId xmlns:a16="http://schemas.microsoft.com/office/drawing/2014/main" id="{B4A08623-BB61-4335-AC59-620419903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77" name="Freeform 384">
                <a:extLst>
                  <a:ext uri="{FF2B5EF4-FFF2-40B4-BE49-F238E27FC236}">
                    <a16:creationId xmlns:a16="http://schemas.microsoft.com/office/drawing/2014/main" id="{B07F1CB5-19E4-4658-A0C6-63D5CC105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78" name="Freeform 385">
                <a:extLst>
                  <a:ext uri="{FF2B5EF4-FFF2-40B4-BE49-F238E27FC236}">
                    <a16:creationId xmlns:a16="http://schemas.microsoft.com/office/drawing/2014/main" id="{AF6C9BD5-6073-4963-B647-A0F683000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79" name="Freeform 386">
                <a:extLst>
                  <a:ext uri="{FF2B5EF4-FFF2-40B4-BE49-F238E27FC236}">
                    <a16:creationId xmlns:a16="http://schemas.microsoft.com/office/drawing/2014/main" id="{C48A39B6-19A5-42F1-AFCF-AB6577BE7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80" name="Freeform 387">
                <a:extLst>
                  <a:ext uri="{FF2B5EF4-FFF2-40B4-BE49-F238E27FC236}">
                    <a16:creationId xmlns:a16="http://schemas.microsoft.com/office/drawing/2014/main" id="{31E5C567-6435-499F-9A86-217F21C4D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81" name="Freeform 388">
                <a:extLst>
                  <a:ext uri="{FF2B5EF4-FFF2-40B4-BE49-F238E27FC236}">
                    <a16:creationId xmlns:a16="http://schemas.microsoft.com/office/drawing/2014/main" id="{6BB8153C-963D-43A5-9CCB-76B1A4995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82" name="Freeform 389">
                <a:extLst>
                  <a:ext uri="{FF2B5EF4-FFF2-40B4-BE49-F238E27FC236}">
                    <a16:creationId xmlns:a16="http://schemas.microsoft.com/office/drawing/2014/main" id="{EB2B8B57-378C-4148-92DE-415C25362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83" name="Freeform 390">
                <a:extLst>
                  <a:ext uri="{FF2B5EF4-FFF2-40B4-BE49-F238E27FC236}">
                    <a16:creationId xmlns:a16="http://schemas.microsoft.com/office/drawing/2014/main" id="{C768263B-D5FE-43C9-8E37-AD325A0AD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84" name="Rectangle 391">
                <a:extLst>
                  <a:ext uri="{FF2B5EF4-FFF2-40B4-BE49-F238E27FC236}">
                    <a16:creationId xmlns:a16="http://schemas.microsoft.com/office/drawing/2014/main" id="{098AC822-4BD2-45D9-9BF5-43C99F57A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85" name="Freeform 392">
                <a:extLst>
                  <a:ext uri="{FF2B5EF4-FFF2-40B4-BE49-F238E27FC236}">
                    <a16:creationId xmlns:a16="http://schemas.microsoft.com/office/drawing/2014/main" id="{B845B48A-D146-4B95-AFFB-DC74A8F97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86" name="Freeform 393">
                <a:extLst>
                  <a:ext uri="{FF2B5EF4-FFF2-40B4-BE49-F238E27FC236}">
                    <a16:creationId xmlns:a16="http://schemas.microsoft.com/office/drawing/2014/main" id="{6661551D-47D2-494D-8F6B-8903662EC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87" name="Freeform 394">
                <a:extLst>
                  <a:ext uri="{FF2B5EF4-FFF2-40B4-BE49-F238E27FC236}">
                    <a16:creationId xmlns:a16="http://schemas.microsoft.com/office/drawing/2014/main" id="{21BF943D-F7D2-48CB-90A7-C4450A7C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88" name="Freeform 395">
                <a:extLst>
                  <a:ext uri="{FF2B5EF4-FFF2-40B4-BE49-F238E27FC236}">
                    <a16:creationId xmlns:a16="http://schemas.microsoft.com/office/drawing/2014/main" id="{120B8E2C-8840-4DA1-BD93-368218682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89" name="Freeform 396">
                <a:extLst>
                  <a:ext uri="{FF2B5EF4-FFF2-40B4-BE49-F238E27FC236}">
                    <a16:creationId xmlns:a16="http://schemas.microsoft.com/office/drawing/2014/main" id="{4CBA81A5-376C-497D-B0E8-FCF1F85ED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90" name="Freeform 397">
                <a:extLst>
                  <a:ext uri="{FF2B5EF4-FFF2-40B4-BE49-F238E27FC236}">
                    <a16:creationId xmlns:a16="http://schemas.microsoft.com/office/drawing/2014/main" id="{74BF21A8-1C61-492F-B8DF-3DD48EE03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91" name="Freeform 398">
                <a:extLst>
                  <a:ext uri="{FF2B5EF4-FFF2-40B4-BE49-F238E27FC236}">
                    <a16:creationId xmlns:a16="http://schemas.microsoft.com/office/drawing/2014/main" id="{8907E432-8086-42E7-B859-A766EE046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92" name="Freeform 399">
                <a:extLst>
                  <a:ext uri="{FF2B5EF4-FFF2-40B4-BE49-F238E27FC236}">
                    <a16:creationId xmlns:a16="http://schemas.microsoft.com/office/drawing/2014/main" id="{149CEC23-FB61-4885-ADBA-85BF14E75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93" name="Freeform 400">
                <a:extLst>
                  <a:ext uri="{FF2B5EF4-FFF2-40B4-BE49-F238E27FC236}">
                    <a16:creationId xmlns:a16="http://schemas.microsoft.com/office/drawing/2014/main" id="{0D1AB0A4-97C3-4CFE-A164-FA361CDC3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94" name="Freeform 401">
                <a:extLst>
                  <a:ext uri="{FF2B5EF4-FFF2-40B4-BE49-F238E27FC236}">
                    <a16:creationId xmlns:a16="http://schemas.microsoft.com/office/drawing/2014/main" id="{3D0BF817-F748-4057-9979-0D115DC21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95" name="Freeform 402">
                <a:extLst>
                  <a:ext uri="{FF2B5EF4-FFF2-40B4-BE49-F238E27FC236}">
                    <a16:creationId xmlns:a16="http://schemas.microsoft.com/office/drawing/2014/main" id="{1AFE8FC4-9CD6-4792-BCC0-5078016BF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96" name="Freeform 403">
                <a:extLst>
                  <a:ext uri="{FF2B5EF4-FFF2-40B4-BE49-F238E27FC236}">
                    <a16:creationId xmlns:a16="http://schemas.microsoft.com/office/drawing/2014/main" id="{D8688111-AE3D-44E4-976A-B3886CF0E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97" name="Freeform 404">
                <a:extLst>
                  <a:ext uri="{FF2B5EF4-FFF2-40B4-BE49-F238E27FC236}">
                    <a16:creationId xmlns:a16="http://schemas.microsoft.com/office/drawing/2014/main" id="{B19EDEDA-2B9C-44B0-AA73-28DE57CD7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98" name="Freeform 405">
                <a:extLst>
                  <a:ext uri="{FF2B5EF4-FFF2-40B4-BE49-F238E27FC236}">
                    <a16:creationId xmlns:a16="http://schemas.microsoft.com/office/drawing/2014/main" id="{421AA93C-703A-4681-AD83-32818A67A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53" name="Freeform 407">
              <a:extLst>
                <a:ext uri="{FF2B5EF4-FFF2-40B4-BE49-F238E27FC236}">
                  <a16:creationId xmlns:a16="http://schemas.microsoft.com/office/drawing/2014/main" id="{3DB652C0-765E-41B1-A36E-DABBDA076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54" name="Freeform 408">
              <a:extLst>
                <a:ext uri="{FF2B5EF4-FFF2-40B4-BE49-F238E27FC236}">
                  <a16:creationId xmlns:a16="http://schemas.microsoft.com/office/drawing/2014/main" id="{E35AD972-AEC9-4687-8E13-21F86FC64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55" name="Freeform 409">
              <a:extLst>
                <a:ext uri="{FF2B5EF4-FFF2-40B4-BE49-F238E27FC236}">
                  <a16:creationId xmlns:a16="http://schemas.microsoft.com/office/drawing/2014/main" id="{9BD17C80-7B0C-442F-98AF-AF9124927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56" name="Freeform 410">
              <a:extLst>
                <a:ext uri="{FF2B5EF4-FFF2-40B4-BE49-F238E27FC236}">
                  <a16:creationId xmlns:a16="http://schemas.microsoft.com/office/drawing/2014/main" id="{2544CD3F-166C-45A7-9B77-5241FB012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57" name="Freeform 411">
              <a:extLst>
                <a:ext uri="{FF2B5EF4-FFF2-40B4-BE49-F238E27FC236}">
                  <a16:creationId xmlns:a16="http://schemas.microsoft.com/office/drawing/2014/main" id="{F570FDA5-BECA-4D00-A2B7-984A67278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58" name="Freeform 412">
              <a:extLst>
                <a:ext uri="{FF2B5EF4-FFF2-40B4-BE49-F238E27FC236}">
                  <a16:creationId xmlns:a16="http://schemas.microsoft.com/office/drawing/2014/main" id="{6556E022-303F-48CC-A87C-EC3C9E38A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59" name="Freeform 413">
              <a:extLst>
                <a:ext uri="{FF2B5EF4-FFF2-40B4-BE49-F238E27FC236}">
                  <a16:creationId xmlns:a16="http://schemas.microsoft.com/office/drawing/2014/main" id="{0291FA80-A838-4787-AA7A-DE12E1B7F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60" name="Freeform 414">
              <a:extLst>
                <a:ext uri="{FF2B5EF4-FFF2-40B4-BE49-F238E27FC236}">
                  <a16:creationId xmlns:a16="http://schemas.microsoft.com/office/drawing/2014/main" id="{6BF313F8-582C-4A88-935A-0599F6FF8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61" name="Freeform 415">
              <a:extLst>
                <a:ext uri="{FF2B5EF4-FFF2-40B4-BE49-F238E27FC236}">
                  <a16:creationId xmlns:a16="http://schemas.microsoft.com/office/drawing/2014/main" id="{3CA92F49-A3B7-4B20-90D5-5EC460112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62" name="Freeform 416">
              <a:extLst>
                <a:ext uri="{FF2B5EF4-FFF2-40B4-BE49-F238E27FC236}">
                  <a16:creationId xmlns:a16="http://schemas.microsoft.com/office/drawing/2014/main" id="{866E1FCF-5871-4BB0-95EA-E647EBF63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63" name="Freeform 417">
              <a:extLst>
                <a:ext uri="{FF2B5EF4-FFF2-40B4-BE49-F238E27FC236}">
                  <a16:creationId xmlns:a16="http://schemas.microsoft.com/office/drawing/2014/main" id="{43EACC89-0309-4597-A360-72FE7AD78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64" name="Freeform 418">
              <a:extLst>
                <a:ext uri="{FF2B5EF4-FFF2-40B4-BE49-F238E27FC236}">
                  <a16:creationId xmlns:a16="http://schemas.microsoft.com/office/drawing/2014/main" id="{8AC818BD-9CA6-4107-9676-0CE9E0136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419">
              <a:extLst>
                <a:ext uri="{FF2B5EF4-FFF2-40B4-BE49-F238E27FC236}">
                  <a16:creationId xmlns:a16="http://schemas.microsoft.com/office/drawing/2014/main" id="{3EDDD180-046D-4FBA-92FB-087E90462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66" name="Freeform 420">
              <a:extLst>
                <a:ext uri="{FF2B5EF4-FFF2-40B4-BE49-F238E27FC236}">
                  <a16:creationId xmlns:a16="http://schemas.microsoft.com/office/drawing/2014/main" id="{540B2707-24CE-4921-8240-8BD3811FF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421">
              <a:extLst>
                <a:ext uri="{FF2B5EF4-FFF2-40B4-BE49-F238E27FC236}">
                  <a16:creationId xmlns:a16="http://schemas.microsoft.com/office/drawing/2014/main" id="{22021A8C-4560-40F7-B88E-81FEA3F6F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68" name="Rectangle 422">
              <a:extLst>
                <a:ext uri="{FF2B5EF4-FFF2-40B4-BE49-F238E27FC236}">
                  <a16:creationId xmlns:a16="http://schemas.microsoft.com/office/drawing/2014/main" id="{8C6FF438-0D02-4E47-976F-0DF8F3E1F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423">
              <a:extLst>
                <a:ext uri="{FF2B5EF4-FFF2-40B4-BE49-F238E27FC236}">
                  <a16:creationId xmlns:a16="http://schemas.microsoft.com/office/drawing/2014/main" id="{B0E2C63E-E408-4570-AE40-E5FDC25C9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424">
              <a:extLst>
                <a:ext uri="{FF2B5EF4-FFF2-40B4-BE49-F238E27FC236}">
                  <a16:creationId xmlns:a16="http://schemas.microsoft.com/office/drawing/2014/main" id="{5264895A-DB64-44CE-A5E7-7753186C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425">
              <a:extLst>
                <a:ext uri="{FF2B5EF4-FFF2-40B4-BE49-F238E27FC236}">
                  <a16:creationId xmlns:a16="http://schemas.microsoft.com/office/drawing/2014/main" id="{3717004B-555C-4C26-A609-5F4A63569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426">
              <a:extLst>
                <a:ext uri="{FF2B5EF4-FFF2-40B4-BE49-F238E27FC236}">
                  <a16:creationId xmlns:a16="http://schemas.microsoft.com/office/drawing/2014/main" id="{DB3D9C70-09CE-40EA-8811-2996EFAF4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427">
              <a:extLst>
                <a:ext uri="{FF2B5EF4-FFF2-40B4-BE49-F238E27FC236}">
                  <a16:creationId xmlns:a16="http://schemas.microsoft.com/office/drawing/2014/main" id="{C4C9C68C-31C2-44E8-9906-E11177E89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428">
              <a:extLst>
                <a:ext uri="{FF2B5EF4-FFF2-40B4-BE49-F238E27FC236}">
                  <a16:creationId xmlns:a16="http://schemas.microsoft.com/office/drawing/2014/main" id="{31D25707-FAE2-4853-BF9B-422434BC5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429">
              <a:extLst>
                <a:ext uri="{FF2B5EF4-FFF2-40B4-BE49-F238E27FC236}">
                  <a16:creationId xmlns:a16="http://schemas.microsoft.com/office/drawing/2014/main" id="{A73F487D-4CE7-4645-BAA2-2973CA7BA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430">
              <a:extLst>
                <a:ext uri="{FF2B5EF4-FFF2-40B4-BE49-F238E27FC236}">
                  <a16:creationId xmlns:a16="http://schemas.microsoft.com/office/drawing/2014/main" id="{99D479E5-FCE5-4AC1-BE83-CAA412C1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431">
              <a:extLst>
                <a:ext uri="{FF2B5EF4-FFF2-40B4-BE49-F238E27FC236}">
                  <a16:creationId xmlns:a16="http://schemas.microsoft.com/office/drawing/2014/main" id="{9B18BFF3-1A4D-4CE6-901D-C9B5ACF6F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432">
              <a:extLst>
                <a:ext uri="{FF2B5EF4-FFF2-40B4-BE49-F238E27FC236}">
                  <a16:creationId xmlns:a16="http://schemas.microsoft.com/office/drawing/2014/main" id="{9D7FDFF9-3899-48F3-9D44-545FA77E2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433">
              <a:extLst>
                <a:ext uri="{FF2B5EF4-FFF2-40B4-BE49-F238E27FC236}">
                  <a16:creationId xmlns:a16="http://schemas.microsoft.com/office/drawing/2014/main" id="{38E2FBEF-58F4-4B37-9390-781604F22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434">
              <a:extLst>
                <a:ext uri="{FF2B5EF4-FFF2-40B4-BE49-F238E27FC236}">
                  <a16:creationId xmlns:a16="http://schemas.microsoft.com/office/drawing/2014/main" id="{DDACB158-4932-455E-B01B-9FED130B7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435">
              <a:extLst>
                <a:ext uri="{FF2B5EF4-FFF2-40B4-BE49-F238E27FC236}">
                  <a16:creationId xmlns:a16="http://schemas.microsoft.com/office/drawing/2014/main" id="{F08F103B-299F-4B96-A62C-890CAF9D8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436">
              <a:extLst>
                <a:ext uri="{FF2B5EF4-FFF2-40B4-BE49-F238E27FC236}">
                  <a16:creationId xmlns:a16="http://schemas.microsoft.com/office/drawing/2014/main" id="{8AE14CE0-949B-4250-8F36-5CB13B376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437">
              <a:extLst>
                <a:ext uri="{FF2B5EF4-FFF2-40B4-BE49-F238E27FC236}">
                  <a16:creationId xmlns:a16="http://schemas.microsoft.com/office/drawing/2014/main" id="{454E0EE5-B38C-47AE-99F2-820EFBD47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438">
              <a:extLst>
                <a:ext uri="{FF2B5EF4-FFF2-40B4-BE49-F238E27FC236}">
                  <a16:creationId xmlns:a16="http://schemas.microsoft.com/office/drawing/2014/main" id="{8FBBD9F8-8582-4A48-A82C-F8061FD29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439">
              <a:extLst>
                <a:ext uri="{FF2B5EF4-FFF2-40B4-BE49-F238E27FC236}">
                  <a16:creationId xmlns:a16="http://schemas.microsoft.com/office/drawing/2014/main" id="{3B1C9F20-9033-46A7-B1A5-C3E58A7C6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440">
              <a:extLst>
                <a:ext uri="{FF2B5EF4-FFF2-40B4-BE49-F238E27FC236}">
                  <a16:creationId xmlns:a16="http://schemas.microsoft.com/office/drawing/2014/main" id="{E12C31DC-3500-4C56-9428-A71140FA7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441">
              <a:extLst>
                <a:ext uri="{FF2B5EF4-FFF2-40B4-BE49-F238E27FC236}">
                  <a16:creationId xmlns:a16="http://schemas.microsoft.com/office/drawing/2014/main" id="{7DE9A3E3-3F0C-4891-B24A-2465FEF53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442">
              <a:extLst>
                <a:ext uri="{FF2B5EF4-FFF2-40B4-BE49-F238E27FC236}">
                  <a16:creationId xmlns:a16="http://schemas.microsoft.com/office/drawing/2014/main" id="{EBE456E3-38B4-458B-BAD3-113DCEEA5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443">
              <a:extLst>
                <a:ext uri="{FF2B5EF4-FFF2-40B4-BE49-F238E27FC236}">
                  <a16:creationId xmlns:a16="http://schemas.microsoft.com/office/drawing/2014/main" id="{5EFF4EAD-239E-4804-8C09-185177709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444">
              <a:extLst>
                <a:ext uri="{FF2B5EF4-FFF2-40B4-BE49-F238E27FC236}">
                  <a16:creationId xmlns:a16="http://schemas.microsoft.com/office/drawing/2014/main" id="{D8B58F56-3FCC-418F-B34D-6A66738C7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445">
              <a:extLst>
                <a:ext uri="{FF2B5EF4-FFF2-40B4-BE49-F238E27FC236}">
                  <a16:creationId xmlns:a16="http://schemas.microsoft.com/office/drawing/2014/main" id="{9AEB551A-0817-4F53-8AC2-A8FDF8F58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446">
              <a:extLst>
                <a:ext uri="{FF2B5EF4-FFF2-40B4-BE49-F238E27FC236}">
                  <a16:creationId xmlns:a16="http://schemas.microsoft.com/office/drawing/2014/main" id="{C7F28B55-1DE5-4346-80A3-390C76768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447">
              <a:extLst>
                <a:ext uri="{FF2B5EF4-FFF2-40B4-BE49-F238E27FC236}">
                  <a16:creationId xmlns:a16="http://schemas.microsoft.com/office/drawing/2014/main" id="{09CA8D58-EE6C-4DC6-9195-522883CFB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448">
              <a:extLst>
                <a:ext uri="{FF2B5EF4-FFF2-40B4-BE49-F238E27FC236}">
                  <a16:creationId xmlns:a16="http://schemas.microsoft.com/office/drawing/2014/main" id="{18507EDC-1F69-46BB-BC79-824F00AE7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449">
              <a:extLst>
                <a:ext uri="{FF2B5EF4-FFF2-40B4-BE49-F238E27FC236}">
                  <a16:creationId xmlns:a16="http://schemas.microsoft.com/office/drawing/2014/main" id="{48784473-8A9D-4949-8993-E7F6144BD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450">
              <a:extLst>
                <a:ext uri="{FF2B5EF4-FFF2-40B4-BE49-F238E27FC236}">
                  <a16:creationId xmlns:a16="http://schemas.microsoft.com/office/drawing/2014/main" id="{2A7639BD-0603-4A24-A4A1-CFA4FF02B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451">
              <a:extLst>
                <a:ext uri="{FF2B5EF4-FFF2-40B4-BE49-F238E27FC236}">
                  <a16:creationId xmlns:a16="http://schemas.microsoft.com/office/drawing/2014/main" id="{661280EB-6255-4E31-BE17-D433487E9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452">
              <a:extLst>
                <a:ext uri="{FF2B5EF4-FFF2-40B4-BE49-F238E27FC236}">
                  <a16:creationId xmlns:a16="http://schemas.microsoft.com/office/drawing/2014/main" id="{346A7460-0221-4A10-A927-40C3E89C2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27" name="组合 626">
            <a:extLst>
              <a:ext uri="{FF2B5EF4-FFF2-40B4-BE49-F238E27FC236}">
                <a16:creationId xmlns:a16="http://schemas.microsoft.com/office/drawing/2014/main" id="{93A58270-1899-4380-A702-2C9732C81808}"/>
              </a:ext>
            </a:extLst>
          </p:cNvPr>
          <p:cNvGrpSpPr/>
          <p:nvPr/>
        </p:nvGrpSpPr>
        <p:grpSpPr>
          <a:xfrm>
            <a:off x="6124718" y="432246"/>
            <a:ext cx="4126028" cy="1950824"/>
            <a:chOff x="7338577" y="352121"/>
            <a:chExt cx="4126028" cy="1950824"/>
          </a:xfrm>
        </p:grpSpPr>
        <p:sp>
          <p:nvSpPr>
            <p:cNvPr id="628" name="Freeform 166">
              <a:extLst>
                <a:ext uri="{FF2B5EF4-FFF2-40B4-BE49-F238E27FC236}">
                  <a16:creationId xmlns:a16="http://schemas.microsoft.com/office/drawing/2014/main" id="{62AB2020-0315-44F5-8211-96C79CFF20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38577" y="1049845"/>
              <a:ext cx="195388" cy="177698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29" name="Freeform 166">
              <a:extLst>
                <a:ext uri="{FF2B5EF4-FFF2-40B4-BE49-F238E27FC236}">
                  <a16:creationId xmlns:a16="http://schemas.microsoft.com/office/drawing/2014/main" id="{BFC4FDD6-E6E8-4BCB-9EA5-A12B93501C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6394" y="2193593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30" name="Freeform 166">
              <a:extLst>
                <a:ext uri="{FF2B5EF4-FFF2-40B4-BE49-F238E27FC236}">
                  <a16:creationId xmlns:a16="http://schemas.microsoft.com/office/drawing/2014/main" id="{342BA973-1472-4976-BE19-A78C3AD152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9873" y="1086907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31" name="Freeform 166">
              <a:extLst>
                <a:ext uri="{FF2B5EF4-FFF2-40B4-BE49-F238E27FC236}">
                  <a16:creationId xmlns:a16="http://schemas.microsoft.com/office/drawing/2014/main" id="{8F11E521-8F65-4673-B11C-C3321163B0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14308" y="1381956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32" name="Freeform 166">
              <a:extLst>
                <a:ext uri="{FF2B5EF4-FFF2-40B4-BE49-F238E27FC236}">
                  <a16:creationId xmlns:a16="http://schemas.microsoft.com/office/drawing/2014/main" id="{CD47ED5E-BD2C-4565-8CD3-1347378CE9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66829" y="505316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33" name="Freeform 166">
              <a:extLst>
                <a:ext uri="{FF2B5EF4-FFF2-40B4-BE49-F238E27FC236}">
                  <a16:creationId xmlns:a16="http://schemas.microsoft.com/office/drawing/2014/main" id="{E95772F4-6055-4239-BC83-A771898F2A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57716" y="352121"/>
              <a:ext cx="180357" cy="164029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grpSp>
        <p:nvGrpSpPr>
          <p:cNvPr id="634" name="组合 633">
            <a:extLst>
              <a:ext uri="{FF2B5EF4-FFF2-40B4-BE49-F238E27FC236}">
                <a16:creationId xmlns:a16="http://schemas.microsoft.com/office/drawing/2014/main" id="{C5A9EEF8-E411-474E-9A68-5698D3F8EEE7}"/>
              </a:ext>
            </a:extLst>
          </p:cNvPr>
          <p:cNvGrpSpPr/>
          <p:nvPr/>
        </p:nvGrpSpPr>
        <p:grpSpPr>
          <a:xfrm flipH="1">
            <a:off x="6865498" y="4437086"/>
            <a:ext cx="4126028" cy="1950824"/>
            <a:chOff x="7338577" y="352121"/>
            <a:chExt cx="4126028" cy="1950824"/>
          </a:xfrm>
        </p:grpSpPr>
        <p:sp>
          <p:nvSpPr>
            <p:cNvPr id="635" name="Freeform 166">
              <a:extLst>
                <a:ext uri="{FF2B5EF4-FFF2-40B4-BE49-F238E27FC236}">
                  <a16:creationId xmlns:a16="http://schemas.microsoft.com/office/drawing/2014/main" id="{0A06B2F2-A023-4FE8-AEEA-4B0713E201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38577" y="1049845"/>
              <a:ext cx="195388" cy="177698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36" name="Freeform 166">
              <a:extLst>
                <a:ext uri="{FF2B5EF4-FFF2-40B4-BE49-F238E27FC236}">
                  <a16:creationId xmlns:a16="http://schemas.microsoft.com/office/drawing/2014/main" id="{37B0CCA3-B298-46BD-B5BE-4F3442A737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6394" y="2193593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37" name="Freeform 166">
              <a:extLst>
                <a:ext uri="{FF2B5EF4-FFF2-40B4-BE49-F238E27FC236}">
                  <a16:creationId xmlns:a16="http://schemas.microsoft.com/office/drawing/2014/main" id="{888EF834-68F7-4151-95C1-7295B1D1AA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9873" y="1086907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38" name="Freeform 166">
              <a:extLst>
                <a:ext uri="{FF2B5EF4-FFF2-40B4-BE49-F238E27FC236}">
                  <a16:creationId xmlns:a16="http://schemas.microsoft.com/office/drawing/2014/main" id="{4D0202AF-BC71-421A-BB2E-22669D414A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14308" y="1381956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39" name="Freeform 166">
              <a:extLst>
                <a:ext uri="{FF2B5EF4-FFF2-40B4-BE49-F238E27FC236}">
                  <a16:creationId xmlns:a16="http://schemas.microsoft.com/office/drawing/2014/main" id="{39B861C1-4FE4-421B-B8F7-75E1E748C5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66829" y="505316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40" name="Freeform 166">
              <a:extLst>
                <a:ext uri="{FF2B5EF4-FFF2-40B4-BE49-F238E27FC236}">
                  <a16:creationId xmlns:a16="http://schemas.microsoft.com/office/drawing/2014/main" id="{A4A3AD4B-A068-4A43-B1F1-61B0E9B060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57716" y="352121"/>
              <a:ext cx="180357" cy="164029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sp>
        <p:nvSpPr>
          <p:cNvPr id="641" name="Text Box 4">
            <a:hlinkClick r:id="rId2" action="ppaction://hlinksldjump"/>
            <a:extLst>
              <a:ext uri="{FF2B5EF4-FFF2-40B4-BE49-F238E27FC236}">
                <a16:creationId xmlns:a16="http://schemas.microsoft.com/office/drawing/2014/main" id="{E1BFA0B1-45BB-4F4A-BF3F-357F72E1E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687" y="2143275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kumimoji="1" lang="en-US" altLang="zh-CN" sz="2400" b="1">
                <a:solidFill>
                  <a:srgbClr val="3333FF"/>
                </a:solidFill>
                <a:ea typeface="黑体" panose="02010609060101010101" pitchFamily="49" charset="-122"/>
              </a:rPr>
              <a:t> </a:t>
            </a:r>
            <a:r>
              <a:rPr kumimoji="1"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kumimoji="1" lang="en-US" altLang="zh-CN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kumimoji="1"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导数的定义 </a:t>
            </a:r>
          </a:p>
        </p:txBody>
      </p:sp>
      <p:sp>
        <p:nvSpPr>
          <p:cNvPr id="642" name="Text Box 5">
            <a:hlinkClick r:id="rId3" action="ppaction://hlinksldjump"/>
            <a:extLst>
              <a:ext uri="{FF2B5EF4-FFF2-40B4-BE49-F238E27FC236}">
                <a16:creationId xmlns:a16="http://schemas.microsoft.com/office/drawing/2014/main" id="{AF22A50B-29BE-4503-BC10-C3A8E7722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887" y="3468838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kumimoji="1" lang="en-US" altLang="zh-CN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kumimoji="1"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导数的几何意义 </a:t>
            </a:r>
          </a:p>
        </p:txBody>
      </p:sp>
      <p:sp>
        <p:nvSpPr>
          <p:cNvPr id="643" name="Text Box 6">
            <a:hlinkClick r:id="rId2" action="ppaction://hlinksldjump"/>
            <a:extLst>
              <a:ext uri="{FF2B5EF4-FFF2-40B4-BE49-F238E27FC236}">
                <a16:creationId xmlns:a16="http://schemas.microsoft.com/office/drawing/2014/main" id="{D4E3F1A5-7724-48A2-9EA0-48854D887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687" y="4840438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kumimoji="1" lang="en-US" altLang="zh-CN" sz="2400" b="1">
                <a:solidFill>
                  <a:srgbClr val="3333FF"/>
                </a:solidFill>
                <a:ea typeface="黑体" panose="02010609060101010101" pitchFamily="49" charset="-122"/>
              </a:rPr>
              <a:t> </a:t>
            </a:r>
            <a:r>
              <a:rPr kumimoji="1"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kumimoji="1" lang="en-US" altLang="zh-CN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kumimoji="1" lang="zh-CN" altLang="en-US" sz="24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函数的可导性与连续性的关系 </a:t>
            </a:r>
          </a:p>
        </p:txBody>
      </p:sp>
      <p:sp>
        <p:nvSpPr>
          <p:cNvPr id="644" name="Text Box 7">
            <a:extLst>
              <a:ext uri="{FF2B5EF4-FFF2-40B4-BE49-F238E27FC236}">
                <a16:creationId xmlns:a16="http://schemas.microsoft.com/office/drawing/2014/main" id="{E3046CD9-31A3-4EA1-BBA9-7ECA1AED6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687" y="2843363"/>
            <a:ext cx="609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增量比的极限</a:t>
            </a: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45" name="Text Box 8">
            <a:extLst>
              <a:ext uri="{FF2B5EF4-FFF2-40B4-BE49-F238E27FC236}">
                <a16:creationId xmlns:a16="http://schemas.microsoft.com/office/drawing/2014/main" id="{22E654DF-6AA8-4C86-B57F-BCB2F505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887" y="4214963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切线的斜率</a:t>
            </a: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46" name="Text Box 9">
            <a:extLst>
              <a:ext uri="{FF2B5EF4-FFF2-40B4-BE49-F238E27FC236}">
                <a16:creationId xmlns:a16="http://schemas.microsoft.com/office/drawing/2014/main" id="{057D702D-00CB-4BAE-9161-E2AA933E5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887" y="5662763"/>
            <a:ext cx="586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可导一定连续</a:t>
            </a:r>
            <a:r>
              <a: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，</a:t>
            </a:r>
            <a:r>
              <a:rPr kumimoji="1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但连续不一定可导</a:t>
            </a:r>
            <a:endParaRPr kumimoji="1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" grpId="0"/>
      <p:bldP spid="642" grpId="0"/>
      <p:bldP spid="643" grpId="0"/>
      <p:bldP spid="644" grpId="0" autoUpdateAnimBg="0"/>
      <p:bldP spid="645" grpId="0" autoUpdateAnimBg="0"/>
      <p:bldP spid="64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63">
            <a:extLst>
              <a:ext uri="{FF2B5EF4-FFF2-40B4-BE49-F238E27FC236}">
                <a16:creationId xmlns:a16="http://schemas.microsoft.com/office/drawing/2014/main" id="{A079B764-45E8-4AB5-8839-FDEF965CFFB9}"/>
              </a:ext>
            </a:extLst>
          </p:cNvPr>
          <p:cNvSpPr>
            <a:spLocks/>
          </p:cNvSpPr>
          <p:nvPr/>
        </p:nvSpPr>
        <p:spPr bwMode="auto">
          <a:xfrm rot="10800000">
            <a:off x="9285241" y="4741"/>
            <a:ext cx="2871880" cy="2359068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  <a:gd name="connsiteX0" fmla="*/ 10000 w 10000"/>
              <a:gd name="connsiteY0" fmla="*/ 11292 h 11292"/>
              <a:gd name="connsiteX1" fmla="*/ 0 w 10000"/>
              <a:gd name="connsiteY1" fmla="*/ 11292 h 11292"/>
              <a:gd name="connsiteX2" fmla="*/ 122 w 10000"/>
              <a:gd name="connsiteY2" fmla="*/ 0 h 11292"/>
              <a:gd name="connsiteX3" fmla="*/ 10000 w 10000"/>
              <a:gd name="connsiteY3" fmla="*/ 11292 h 1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292">
                <a:moveTo>
                  <a:pt x="10000" y="11292"/>
                </a:moveTo>
                <a:lnTo>
                  <a:pt x="0" y="11292"/>
                </a:lnTo>
                <a:cubicBezTo>
                  <a:pt x="41" y="7528"/>
                  <a:pt x="81" y="3764"/>
                  <a:pt x="122" y="0"/>
                </a:cubicBezTo>
                <a:lnTo>
                  <a:pt x="10000" y="112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Freeform 263">
            <a:extLst>
              <a:ext uri="{FF2B5EF4-FFF2-40B4-BE49-F238E27FC236}">
                <a16:creationId xmlns:a16="http://schemas.microsoft.com/office/drawing/2014/main" id="{EC339A6E-8A63-4476-A2EB-DB5498E772A9}"/>
              </a:ext>
            </a:extLst>
          </p:cNvPr>
          <p:cNvSpPr>
            <a:spLocks/>
          </p:cNvSpPr>
          <p:nvPr/>
        </p:nvSpPr>
        <p:spPr bwMode="auto">
          <a:xfrm>
            <a:off x="-41275" y="4530682"/>
            <a:ext cx="2871880" cy="2359068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  <a:gd name="connsiteX0" fmla="*/ 10000 w 10000"/>
              <a:gd name="connsiteY0" fmla="*/ 11292 h 11292"/>
              <a:gd name="connsiteX1" fmla="*/ 0 w 10000"/>
              <a:gd name="connsiteY1" fmla="*/ 11292 h 11292"/>
              <a:gd name="connsiteX2" fmla="*/ 122 w 10000"/>
              <a:gd name="connsiteY2" fmla="*/ 0 h 11292"/>
              <a:gd name="connsiteX3" fmla="*/ 10000 w 10000"/>
              <a:gd name="connsiteY3" fmla="*/ 11292 h 1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292">
                <a:moveTo>
                  <a:pt x="10000" y="11292"/>
                </a:moveTo>
                <a:lnTo>
                  <a:pt x="0" y="11292"/>
                </a:lnTo>
                <a:cubicBezTo>
                  <a:pt x="41" y="7528"/>
                  <a:pt x="81" y="3764"/>
                  <a:pt x="122" y="0"/>
                </a:cubicBezTo>
                <a:lnTo>
                  <a:pt x="10000" y="112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99F109-7CCB-4D4E-89F6-00AAF1D87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0"/>
            <a:ext cx="12218988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880DCED-995B-41D6-8BCB-2CC8007A96D0}"/>
              </a:ext>
            </a:extLst>
          </p:cNvPr>
          <p:cNvGrpSpPr/>
          <p:nvPr/>
        </p:nvGrpSpPr>
        <p:grpSpPr>
          <a:xfrm>
            <a:off x="4022725" y="306388"/>
            <a:ext cx="4186238" cy="5992812"/>
            <a:chOff x="4022725" y="306388"/>
            <a:chExt cx="4186238" cy="5992812"/>
          </a:xfrm>
        </p:grpSpPr>
        <p:sp>
          <p:nvSpPr>
            <p:cNvPr id="6" name="Freeform 165">
              <a:extLst>
                <a:ext uri="{FF2B5EF4-FFF2-40B4-BE49-F238E27FC236}">
                  <a16:creationId xmlns:a16="http://schemas.microsoft.com/office/drawing/2014/main" id="{BAD9629D-8D46-492B-99C0-04127C103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100" y="5683250"/>
              <a:ext cx="187325" cy="557213"/>
            </a:xfrm>
            <a:custGeom>
              <a:avLst/>
              <a:gdLst>
                <a:gd name="T0" fmla="*/ 82 w 118"/>
                <a:gd name="T1" fmla="*/ 287 h 351"/>
                <a:gd name="T2" fmla="*/ 47 w 118"/>
                <a:gd name="T3" fmla="*/ 351 h 351"/>
                <a:gd name="T4" fmla="*/ 17 w 118"/>
                <a:gd name="T5" fmla="*/ 347 h 351"/>
                <a:gd name="T6" fmla="*/ 0 w 118"/>
                <a:gd name="T7" fmla="*/ 276 h 351"/>
                <a:gd name="T8" fmla="*/ 37 w 118"/>
                <a:gd name="T9" fmla="*/ 0 h 351"/>
                <a:gd name="T10" fmla="*/ 118 w 118"/>
                <a:gd name="T11" fmla="*/ 11 h 351"/>
                <a:gd name="T12" fmla="*/ 82 w 118"/>
                <a:gd name="T13" fmla="*/ 2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1">
                  <a:moveTo>
                    <a:pt x="82" y="287"/>
                  </a:moveTo>
                  <a:lnTo>
                    <a:pt x="47" y="351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7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66">
              <a:extLst>
                <a:ext uri="{FF2B5EF4-FFF2-40B4-BE49-F238E27FC236}">
                  <a16:creationId xmlns:a16="http://schemas.microsoft.com/office/drawing/2014/main" id="{28186766-772B-4D0F-BB1D-DD3F59E87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5581650"/>
              <a:ext cx="144463" cy="173038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8 h 90"/>
                <a:gd name="T6" fmla="*/ 2 w 76"/>
                <a:gd name="T7" fmla="*/ 50 h 90"/>
                <a:gd name="T8" fmla="*/ 6 w 76"/>
                <a:gd name="T9" fmla="*/ 19 h 90"/>
                <a:gd name="T10" fmla="*/ 41 w 76"/>
                <a:gd name="T11" fmla="*/ 9 h 90"/>
                <a:gd name="T12" fmla="*/ 42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0" y="90"/>
                    <a:pt x="32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1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67">
              <a:extLst>
                <a:ext uri="{FF2B5EF4-FFF2-40B4-BE49-F238E27FC236}">
                  <a16:creationId xmlns:a16="http://schemas.microsoft.com/office/drawing/2014/main" id="{F9483047-CC7D-4A5C-B2EE-33C90032A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5646738"/>
              <a:ext cx="160338" cy="155575"/>
            </a:xfrm>
            <a:custGeom>
              <a:avLst/>
              <a:gdLst>
                <a:gd name="T0" fmla="*/ 90 w 101"/>
                <a:gd name="T1" fmla="*/ 98 h 98"/>
                <a:gd name="T2" fmla="*/ 0 w 101"/>
                <a:gd name="T3" fmla="*/ 86 h 98"/>
                <a:gd name="T4" fmla="*/ 11 w 101"/>
                <a:gd name="T5" fmla="*/ 0 h 98"/>
                <a:gd name="T6" fmla="*/ 101 w 101"/>
                <a:gd name="T7" fmla="*/ 12 h 98"/>
                <a:gd name="T8" fmla="*/ 90 w 101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8">
                  <a:moveTo>
                    <a:pt x="90" y="98"/>
                  </a:moveTo>
                  <a:lnTo>
                    <a:pt x="0" y="86"/>
                  </a:lnTo>
                  <a:lnTo>
                    <a:pt x="11" y="0"/>
                  </a:lnTo>
                  <a:lnTo>
                    <a:pt x="101" y="12"/>
                  </a:lnTo>
                  <a:lnTo>
                    <a:pt x="90" y="9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68">
              <a:extLst>
                <a:ext uri="{FF2B5EF4-FFF2-40B4-BE49-F238E27FC236}">
                  <a16:creationId xmlns:a16="http://schemas.microsoft.com/office/drawing/2014/main" id="{CA3A6BEB-04FA-4048-A97E-937F300F0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913" y="6219825"/>
              <a:ext cx="50800" cy="79375"/>
            </a:xfrm>
            <a:custGeom>
              <a:avLst/>
              <a:gdLst>
                <a:gd name="T0" fmla="*/ 0 w 26"/>
                <a:gd name="T1" fmla="*/ 6 h 42"/>
                <a:gd name="T2" fmla="*/ 6 w 26"/>
                <a:gd name="T3" fmla="*/ 32 h 42"/>
                <a:gd name="T4" fmla="*/ 26 w 26"/>
                <a:gd name="T5" fmla="*/ 11 h 42"/>
                <a:gd name="T6" fmla="*/ 0 w 26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9" y="38"/>
                    <a:pt x="12" y="42"/>
                    <a:pt x="26" y="11"/>
                  </a:cubicBezTo>
                  <a:cubicBezTo>
                    <a:pt x="26" y="11"/>
                    <a:pt x="17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69">
              <a:extLst>
                <a:ext uri="{FF2B5EF4-FFF2-40B4-BE49-F238E27FC236}">
                  <a16:creationId xmlns:a16="http://schemas.microsoft.com/office/drawing/2014/main" id="{C14AD163-E134-47A8-8968-28E003DF8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8" y="5680075"/>
              <a:ext cx="187325" cy="555625"/>
            </a:xfrm>
            <a:custGeom>
              <a:avLst/>
              <a:gdLst>
                <a:gd name="T0" fmla="*/ 82 w 118"/>
                <a:gd name="T1" fmla="*/ 287 h 350"/>
                <a:gd name="T2" fmla="*/ 47 w 118"/>
                <a:gd name="T3" fmla="*/ 350 h 350"/>
                <a:gd name="T4" fmla="*/ 17 w 118"/>
                <a:gd name="T5" fmla="*/ 347 h 350"/>
                <a:gd name="T6" fmla="*/ 0 w 118"/>
                <a:gd name="T7" fmla="*/ 276 h 350"/>
                <a:gd name="T8" fmla="*/ 38 w 118"/>
                <a:gd name="T9" fmla="*/ 0 h 350"/>
                <a:gd name="T10" fmla="*/ 118 w 118"/>
                <a:gd name="T11" fmla="*/ 11 h 350"/>
                <a:gd name="T12" fmla="*/ 82 w 118"/>
                <a:gd name="T13" fmla="*/ 28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0">
                  <a:moveTo>
                    <a:pt x="82" y="287"/>
                  </a:moveTo>
                  <a:lnTo>
                    <a:pt x="47" y="350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8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70">
              <a:extLst>
                <a:ext uri="{FF2B5EF4-FFF2-40B4-BE49-F238E27FC236}">
                  <a16:creationId xmlns:a16="http://schemas.microsoft.com/office/drawing/2014/main" id="{71EA71CB-7DC6-4974-A5A1-7CA1B4FC9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0" y="5578475"/>
              <a:ext cx="146050" cy="171450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7 h 90"/>
                <a:gd name="T6" fmla="*/ 2 w 76"/>
                <a:gd name="T7" fmla="*/ 50 h 90"/>
                <a:gd name="T8" fmla="*/ 6 w 76"/>
                <a:gd name="T9" fmla="*/ 19 h 90"/>
                <a:gd name="T10" fmla="*/ 42 w 76"/>
                <a:gd name="T11" fmla="*/ 9 h 90"/>
                <a:gd name="T12" fmla="*/ 43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1" y="90"/>
                    <a:pt x="32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1">
              <a:extLst>
                <a:ext uri="{FF2B5EF4-FFF2-40B4-BE49-F238E27FC236}">
                  <a16:creationId xmlns:a16="http://schemas.microsoft.com/office/drawing/2014/main" id="{6140E9E2-0DAE-430D-BA93-405BCCA67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5643563"/>
              <a:ext cx="163513" cy="153988"/>
            </a:xfrm>
            <a:custGeom>
              <a:avLst/>
              <a:gdLst>
                <a:gd name="T0" fmla="*/ 91 w 103"/>
                <a:gd name="T1" fmla="*/ 97 h 97"/>
                <a:gd name="T2" fmla="*/ 0 w 103"/>
                <a:gd name="T3" fmla="*/ 85 h 97"/>
                <a:gd name="T4" fmla="*/ 13 w 103"/>
                <a:gd name="T5" fmla="*/ 0 h 97"/>
                <a:gd name="T6" fmla="*/ 103 w 103"/>
                <a:gd name="T7" fmla="*/ 12 h 97"/>
                <a:gd name="T8" fmla="*/ 91 w 103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97">
                  <a:moveTo>
                    <a:pt x="91" y="97"/>
                  </a:moveTo>
                  <a:lnTo>
                    <a:pt x="0" y="85"/>
                  </a:lnTo>
                  <a:lnTo>
                    <a:pt x="13" y="0"/>
                  </a:lnTo>
                  <a:lnTo>
                    <a:pt x="103" y="12"/>
                  </a:lnTo>
                  <a:lnTo>
                    <a:pt x="91" y="9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72">
              <a:extLst>
                <a:ext uri="{FF2B5EF4-FFF2-40B4-BE49-F238E27FC236}">
                  <a16:creationId xmlns:a16="http://schemas.microsoft.com/office/drawing/2014/main" id="{9CA124E7-EEFE-4082-A323-B5CF60F11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175" y="6215063"/>
              <a:ext cx="47625" cy="80963"/>
            </a:xfrm>
            <a:custGeom>
              <a:avLst/>
              <a:gdLst>
                <a:gd name="T0" fmla="*/ 0 w 25"/>
                <a:gd name="T1" fmla="*/ 6 h 42"/>
                <a:gd name="T2" fmla="*/ 6 w 25"/>
                <a:gd name="T3" fmla="*/ 32 h 42"/>
                <a:gd name="T4" fmla="*/ 25 w 25"/>
                <a:gd name="T5" fmla="*/ 11 h 42"/>
                <a:gd name="T6" fmla="*/ 0 w 25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8" y="38"/>
                    <a:pt x="11" y="42"/>
                    <a:pt x="25" y="11"/>
                  </a:cubicBezTo>
                  <a:cubicBezTo>
                    <a:pt x="25" y="11"/>
                    <a:pt x="16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73">
              <a:extLst>
                <a:ext uri="{FF2B5EF4-FFF2-40B4-BE49-F238E27FC236}">
                  <a16:creationId xmlns:a16="http://schemas.microsoft.com/office/drawing/2014/main" id="{A906A062-833D-46AD-8014-752D66075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225" y="5684838"/>
              <a:ext cx="46038" cy="284163"/>
            </a:xfrm>
            <a:custGeom>
              <a:avLst/>
              <a:gdLst>
                <a:gd name="T0" fmla="*/ 5 w 24"/>
                <a:gd name="T1" fmla="*/ 1 h 148"/>
                <a:gd name="T2" fmla="*/ 23 w 24"/>
                <a:gd name="T3" fmla="*/ 19 h 148"/>
                <a:gd name="T4" fmla="*/ 8 w 24"/>
                <a:gd name="T5" fmla="*/ 139 h 148"/>
                <a:gd name="T6" fmla="*/ 0 w 24"/>
                <a:gd name="T7" fmla="*/ 146 h 148"/>
                <a:gd name="T8" fmla="*/ 12 w 24"/>
                <a:gd name="T9" fmla="*/ 52 h 148"/>
                <a:gd name="T10" fmla="*/ 6 w 24"/>
                <a:gd name="T11" fmla="*/ 41 h 148"/>
                <a:gd name="T12" fmla="*/ 5 w 24"/>
                <a:gd name="T13" fmla="*/ 0 h 148"/>
                <a:gd name="T14" fmla="*/ 5 w 24"/>
                <a:gd name="T1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8">
                  <a:moveTo>
                    <a:pt x="5" y="1"/>
                  </a:moveTo>
                  <a:cubicBezTo>
                    <a:pt x="5" y="1"/>
                    <a:pt x="22" y="12"/>
                    <a:pt x="23" y="19"/>
                  </a:cubicBezTo>
                  <a:cubicBezTo>
                    <a:pt x="24" y="26"/>
                    <a:pt x="8" y="139"/>
                    <a:pt x="8" y="139"/>
                  </a:cubicBezTo>
                  <a:cubicBezTo>
                    <a:pt x="8" y="139"/>
                    <a:pt x="10" y="148"/>
                    <a:pt x="0" y="14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74">
              <a:extLst>
                <a:ext uri="{FF2B5EF4-FFF2-40B4-BE49-F238E27FC236}">
                  <a16:creationId xmlns:a16="http://schemas.microsoft.com/office/drawing/2014/main" id="{213D6E1D-1720-4C1E-BFD3-EF987A50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5597525"/>
              <a:ext cx="831850" cy="373063"/>
            </a:xfrm>
            <a:custGeom>
              <a:avLst/>
              <a:gdLst>
                <a:gd name="T0" fmla="*/ 260 w 524"/>
                <a:gd name="T1" fmla="*/ 235 h 235"/>
                <a:gd name="T2" fmla="*/ 0 w 524"/>
                <a:gd name="T3" fmla="*/ 117 h 235"/>
                <a:gd name="T4" fmla="*/ 267 w 524"/>
                <a:gd name="T5" fmla="*/ 0 h 235"/>
                <a:gd name="T6" fmla="*/ 524 w 524"/>
                <a:gd name="T7" fmla="*/ 114 h 235"/>
                <a:gd name="T8" fmla="*/ 260 w 524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235">
                  <a:moveTo>
                    <a:pt x="260" y="235"/>
                  </a:moveTo>
                  <a:lnTo>
                    <a:pt x="0" y="117"/>
                  </a:lnTo>
                  <a:lnTo>
                    <a:pt x="267" y="0"/>
                  </a:lnTo>
                  <a:lnTo>
                    <a:pt x="524" y="114"/>
                  </a:lnTo>
                  <a:lnTo>
                    <a:pt x="260" y="23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75">
              <a:extLst>
                <a:ext uri="{FF2B5EF4-FFF2-40B4-BE49-F238E27FC236}">
                  <a16:creationId xmlns:a16="http://schemas.microsoft.com/office/drawing/2014/main" id="{B2CCCFCE-DC8A-449D-979B-D3A57D6DA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1050" y="5773738"/>
              <a:ext cx="26988" cy="2730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176">
              <a:extLst>
                <a:ext uri="{FF2B5EF4-FFF2-40B4-BE49-F238E27FC236}">
                  <a16:creationId xmlns:a16="http://schemas.microsoft.com/office/drawing/2014/main" id="{3757E3C2-2D3A-4528-9AEC-FEDE589F1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2475" y="6015038"/>
              <a:ext cx="84138" cy="84138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7">
              <a:extLst>
                <a:ext uri="{FF2B5EF4-FFF2-40B4-BE49-F238E27FC236}">
                  <a16:creationId xmlns:a16="http://schemas.microsoft.com/office/drawing/2014/main" id="{CD3CA3AC-73BB-45EB-8B82-A2607200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6061075"/>
              <a:ext cx="61913" cy="180975"/>
            </a:xfrm>
            <a:custGeom>
              <a:avLst/>
              <a:gdLst>
                <a:gd name="T0" fmla="*/ 17 w 32"/>
                <a:gd name="T1" fmla="*/ 5 h 95"/>
                <a:gd name="T2" fmla="*/ 7 w 32"/>
                <a:gd name="T3" fmla="*/ 95 h 95"/>
                <a:gd name="T4" fmla="*/ 32 w 32"/>
                <a:gd name="T5" fmla="*/ 95 h 95"/>
                <a:gd name="T6" fmla="*/ 32 w 32"/>
                <a:gd name="T7" fmla="*/ 0 h 95"/>
                <a:gd name="T8" fmla="*/ 17 w 32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5">
                  <a:moveTo>
                    <a:pt x="17" y="5"/>
                  </a:moveTo>
                  <a:cubicBezTo>
                    <a:pt x="17" y="5"/>
                    <a:pt x="0" y="41"/>
                    <a:pt x="7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8">
              <a:extLst>
                <a:ext uri="{FF2B5EF4-FFF2-40B4-BE49-F238E27FC236}">
                  <a16:creationId xmlns:a16="http://schemas.microsoft.com/office/drawing/2014/main" id="{6CA8768A-2CCF-49A9-B2C5-33673D6E9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5" y="6061075"/>
              <a:ext cx="60325" cy="180975"/>
            </a:xfrm>
            <a:custGeom>
              <a:avLst/>
              <a:gdLst>
                <a:gd name="T0" fmla="*/ 14 w 31"/>
                <a:gd name="T1" fmla="*/ 5 h 95"/>
                <a:gd name="T2" fmla="*/ 24 w 31"/>
                <a:gd name="T3" fmla="*/ 95 h 95"/>
                <a:gd name="T4" fmla="*/ 0 w 31"/>
                <a:gd name="T5" fmla="*/ 95 h 95"/>
                <a:gd name="T6" fmla="*/ 0 w 31"/>
                <a:gd name="T7" fmla="*/ 0 h 95"/>
                <a:gd name="T8" fmla="*/ 14 w 31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95">
                  <a:moveTo>
                    <a:pt x="14" y="5"/>
                  </a:moveTo>
                  <a:cubicBezTo>
                    <a:pt x="14" y="5"/>
                    <a:pt x="31" y="41"/>
                    <a:pt x="24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8"/>
                    <a:pt x="14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9">
              <a:extLst>
                <a:ext uri="{FF2B5EF4-FFF2-40B4-BE49-F238E27FC236}">
                  <a16:creationId xmlns:a16="http://schemas.microsoft.com/office/drawing/2014/main" id="{1CA98317-4159-4ED3-9C2F-6448427E0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5895975"/>
              <a:ext cx="484188" cy="358775"/>
            </a:xfrm>
            <a:custGeom>
              <a:avLst/>
              <a:gdLst>
                <a:gd name="T0" fmla="*/ 253 w 253"/>
                <a:gd name="T1" fmla="*/ 0 h 188"/>
                <a:gd name="T2" fmla="*/ 127 w 253"/>
                <a:gd name="T3" fmla="*/ 59 h 188"/>
                <a:gd name="T4" fmla="*/ 0 w 253"/>
                <a:gd name="T5" fmla="*/ 0 h 188"/>
                <a:gd name="T6" fmla="*/ 0 w 253"/>
                <a:gd name="T7" fmla="*/ 145 h 188"/>
                <a:gd name="T8" fmla="*/ 123 w 253"/>
                <a:gd name="T9" fmla="*/ 188 h 188"/>
                <a:gd name="T10" fmla="*/ 123 w 253"/>
                <a:gd name="T11" fmla="*/ 188 h 188"/>
                <a:gd name="T12" fmla="*/ 127 w 253"/>
                <a:gd name="T13" fmla="*/ 188 h 188"/>
                <a:gd name="T14" fmla="*/ 130 w 253"/>
                <a:gd name="T15" fmla="*/ 188 h 188"/>
                <a:gd name="T16" fmla="*/ 130 w 253"/>
                <a:gd name="T17" fmla="*/ 188 h 188"/>
                <a:gd name="T18" fmla="*/ 253 w 253"/>
                <a:gd name="T19" fmla="*/ 145 h 188"/>
                <a:gd name="T20" fmla="*/ 253 w 253"/>
                <a:gd name="T2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188">
                  <a:moveTo>
                    <a:pt x="253" y="0"/>
                  </a:moveTo>
                  <a:cubicBezTo>
                    <a:pt x="253" y="1"/>
                    <a:pt x="147" y="50"/>
                    <a:pt x="127" y="59"/>
                  </a:cubicBezTo>
                  <a:cubicBezTo>
                    <a:pt x="106" y="50"/>
                    <a:pt x="0" y="1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34" y="181"/>
                    <a:pt x="102" y="187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4" y="188"/>
                    <a:pt x="127" y="188"/>
                  </a:cubicBezTo>
                  <a:cubicBezTo>
                    <a:pt x="129" y="188"/>
                    <a:pt x="130" y="188"/>
                    <a:pt x="130" y="188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51" y="187"/>
                    <a:pt x="219" y="181"/>
                    <a:pt x="253" y="145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0">
              <a:extLst>
                <a:ext uri="{FF2B5EF4-FFF2-40B4-BE49-F238E27FC236}">
                  <a16:creationId xmlns:a16="http://schemas.microsoft.com/office/drawing/2014/main" id="{6E8C00EE-CDC2-40D9-94A1-A2DA687BB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100" y="5194300"/>
              <a:ext cx="596900" cy="433388"/>
            </a:xfrm>
            <a:custGeom>
              <a:avLst/>
              <a:gdLst>
                <a:gd name="T0" fmla="*/ 257 w 312"/>
                <a:gd name="T1" fmla="*/ 37 h 227"/>
                <a:gd name="T2" fmla="*/ 245 w 312"/>
                <a:gd name="T3" fmla="*/ 82 h 227"/>
                <a:gd name="T4" fmla="*/ 276 w 312"/>
                <a:gd name="T5" fmla="*/ 131 h 227"/>
                <a:gd name="T6" fmla="*/ 245 w 312"/>
                <a:gd name="T7" fmla="*/ 176 h 227"/>
                <a:gd name="T8" fmla="*/ 245 w 312"/>
                <a:gd name="T9" fmla="*/ 32 h 227"/>
                <a:gd name="T10" fmla="*/ 109 w 312"/>
                <a:gd name="T11" fmla="*/ 16 h 227"/>
                <a:gd name="T12" fmla="*/ 117 w 312"/>
                <a:gd name="T13" fmla="*/ 18 h 227"/>
                <a:gd name="T14" fmla="*/ 109 w 312"/>
                <a:gd name="T15" fmla="*/ 50 h 227"/>
                <a:gd name="T16" fmla="*/ 109 w 312"/>
                <a:gd name="T17" fmla="*/ 195 h 227"/>
                <a:gd name="T18" fmla="*/ 200 w 312"/>
                <a:gd name="T19" fmla="*/ 175 h 227"/>
                <a:gd name="T20" fmla="*/ 245 w 312"/>
                <a:gd name="T21" fmla="*/ 150 h 227"/>
                <a:gd name="T22" fmla="*/ 230 w 312"/>
                <a:gd name="T23" fmla="*/ 146 h 227"/>
                <a:gd name="T24" fmla="*/ 245 w 312"/>
                <a:gd name="T25" fmla="*/ 82 h 227"/>
                <a:gd name="T26" fmla="*/ 109 w 312"/>
                <a:gd name="T27" fmla="*/ 6 h 227"/>
                <a:gd name="T28" fmla="*/ 93 w 312"/>
                <a:gd name="T29" fmla="*/ 28 h 227"/>
                <a:gd name="T30" fmla="*/ 109 w 312"/>
                <a:gd name="T31" fmla="*/ 16 h 227"/>
                <a:gd name="T32" fmla="*/ 93 w 312"/>
                <a:gd name="T33" fmla="*/ 227 h 227"/>
                <a:gd name="T34" fmla="*/ 109 w 312"/>
                <a:gd name="T35" fmla="*/ 195 h 227"/>
                <a:gd name="T36" fmla="*/ 93 w 312"/>
                <a:gd name="T37" fmla="*/ 212 h 227"/>
                <a:gd name="T38" fmla="*/ 109 w 312"/>
                <a:gd name="T39" fmla="*/ 50 h 227"/>
                <a:gd name="T40" fmla="*/ 96 w 312"/>
                <a:gd name="T41" fmla="*/ 161 h 227"/>
                <a:gd name="T42" fmla="*/ 93 w 312"/>
                <a:gd name="T43" fmla="*/ 77 h 227"/>
                <a:gd name="T44" fmla="*/ 93 w 312"/>
                <a:gd name="T45" fmla="*/ 39 h 227"/>
                <a:gd name="T46" fmla="*/ 109 w 312"/>
                <a:gd name="T47" fmla="*/ 50 h 227"/>
                <a:gd name="T48" fmla="*/ 72 w 312"/>
                <a:gd name="T49" fmla="*/ 21 h 227"/>
                <a:gd name="T50" fmla="*/ 82 w 312"/>
                <a:gd name="T51" fmla="*/ 50 h 227"/>
                <a:gd name="T52" fmla="*/ 93 w 312"/>
                <a:gd name="T53" fmla="*/ 39 h 227"/>
                <a:gd name="T54" fmla="*/ 93 w 312"/>
                <a:gd name="T55" fmla="*/ 10 h 227"/>
                <a:gd name="T56" fmla="*/ 93 w 312"/>
                <a:gd name="T57" fmla="*/ 227 h 227"/>
                <a:gd name="T58" fmla="*/ 72 w 312"/>
                <a:gd name="T59" fmla="*/ 211 h 227"/>
                <a:gd name="T60" fmla="*/ 93 w 312"/>
                <a:gd name="T61" fmla="*/ 77 h 227"/>
                <a:gd name="T62" fmla="*/ 72 w 312"/>
                <a:gd name="T63" fmla="*/ 161 h 227"/>
                <a:gd name="T64" fmla="*/ 84 w 312"/>
                <a:gd name="T65" fmla="*/ 139 h 227"/>
                <a:gd name="T66" fmla="*/ 72 w 312"/>
                <a:gd name="T67" fmla="*/ 104 h 227"/>
                <a:gd name="T68" fmla="*/ 92 w 312"/>
                <a:gd name="T69" fmla="*/ 81 h 227"/>
                <a:gd name="T70" fmla="*/ 72 w 312"/>
                <a:gd name="T71" fmla="*/ 21 h 227"/>
                <a:gd name="T72" fmla="*/ 72 w 312"/>
                <a:gd name="T73" fmla="*/ 225 h 227"/>
                <a:gd name="T74" fmla="*/ 71 w 312"/>
                <a:gd name="T75" fmla="*/ 211 h 227"/>
                <a:gd name="T76" fmla="*/ 58 w 312"/>
                <a:gd name="T77" fmla="*/ 173 h 227"/>
                <a:gd name="T78" fmla="*/ 72 w 312"/>
                <a:gd name="T79" fmla="*/ 151 h 227"/>
                <a:gd name="T80" fmla="*/ 49 w 312"/>
                <a:gd name="T81" fmla="*/ 151 h 227"/>
                <a:gd name="T82" fmla="*/ 72 w 312"/>
                <a:gd name="T83" fmla="*/ 104 h 227"/>
                <a:gd name="T84" fmla="*/ 61 w 312"/>
                <a:gd name="T85" fmla="*/ 91 h 227"/>
                <a:gd name="T86" fmla="*/ 52 w 312"/>
                <a:gd name="T87" fmla="*/ 61 h 227"/>
                <a:gd name="T88" fmla="*/ 72 w 312"/>
                <a:gd name="T89" fmla="*/ 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2" h="227">
                  <a:moveTo>
                    <a:pt x="305" y="125"/>
                  </a:moveTo>
                  <a:cubicBezTo>
                    <a:pt x="312" y="72"/>
                    <a:pt x="257" y="37"/>
                    <a:pt x="257" y="37"/>
                  </a:cubicBezTo>
                  <a:cubicBezTo>
                    <a:pt x="253" y="35"/>
                    <a:pt x="249" y="34"/>
                    <a:pt x="245" y="32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51" y="82"/>
                    <a:pt x="256" y="84"/>
                    <a:pt x="261" y="86"/>
                  </a:cubicBezTo>
                  <a:cubicBezTo>
                    <a:pt x="277" y="94"/>
                    <a:pt x="284" y="115"/>
                    <a:pt x="276" y="131"/>
                  </a:cubicBezTo>
                  <a:cubicBezTo>
                    <a:pt x="270" y="143"/>
                    <a:pt x="258" y="150"/>
                    <a:pt x="245" y="150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77" y="174"/>
                    <a:pt x="301" y="162"/>
                    <a:pt x="305" y="125"/>
                  </a:cubicBezTo>
                  <a:close/>
                  <a:moveTo>
                    <a:pt x="245" y="32"/>
                  </a:moveTo>
                  <a:cubicBezTo>
                    <a:pt x="188" y="6"/>
                    <a:pt x="143" y="0"/>
                    <a:pt x="109" y="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12" y="16"/>
                    <a:pt x="114" y="17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25" y="22"/>
                    <a:pt x="129" y="32"/>
                    <a:pt x="124" y="41"/>
                  </a:cubicBezTo>
                  <a:cubicBezTo>
                    <a:pt x="121" y="47"/>
                    <a:pt x="115" y="50"/>
                    <a:pt x="109" y="50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11" y="182"/>
                    <a:pt x="111" y="189"/>
                    <a:pt x="109" y="195"/>
                  </a:cubicBezTo>
                  <a:cubicBezTo>
                    <a:pt x="109" y="222"/>
                    <a:pt x="109" y="222"/>
                    <a:pt x="109" y="222"/>
                  </a:cubicBezTo>
                  <a:cubicBezTo>
                    <a:pt x="141" y="209"/>
                    <a:pt x="166" y="172"/>
                    <a:pt x="200" y="175"/>
                  </a:cubicBezTo>
                  <a:cubicBezTo>
                    <a:pt x="216" y="176"/>
                    <a:pt x="231" y="177"/>
                    <a:pt x="245" y="176"/>
                  </a:cubicBezTo>
                  <a:cubicBezTo>
                    <a:pt x="245" y="150"/>
                    <a:pt x="245" y="150"/>
                    <a:pt x="245" y="150"/>
                  </a:cubicBezTo>
                  <a:cubicBezTo>
                    <a:pt x="240" y="150"/>
                    <a:pt x="235" y="148"/>
                    <a:pt x="230" y="146"/>
                  </a:cubicBezTo>
                  <a:cubicBezTo>
                    <a:pt x="230" y="146"/>
                    <a:pt x="230" y="146"/>
                    <a:pt x="230" y="146"/>
                  </a:cubicBezTo>
                  <a:cubicBezTo>
                    <a:pt x="214" y="138"/>
                    <a:pt x="207" y="118"/>
                    <a:pt x="215" y="101"/>
                  </a:cubicBezTo>
                  <a:cubicBezTo>
                    <a:pt x="221" y="89"/>
                    <a:pt x="233" y="82"/>
                    <a:pt x="245" y="82"/>
                  </a:cubicBezTo>
                  <a:lnTo>
                    <a:pt x="245" y="32"/>
                  </a:lnTo>
                  <a:close/>
                  <a:moveTo>
                    <a:pt x="109" y="6"/>
                  </a:moveTo>
                  <a:cubicBezTo>
                    <a:pt x="104" y="7"/>
                    <a:pt x="98" y="8"/>
                    <a:pt x="93" y="10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7"/>
                    <a:pt x="94" y="26"/>
                    <a:pt x="94" y="26"/>
                  </a:cubicBezTo>
                  <a:cubicBezTo>
                    <a:pt x="97" y="20"/>
                    <a:pt x="103" y="16"/>
                    <a:pt x="109" y="16"/>
                  </a:cubicBezTo>
                  <a:cubicBezTo>
                    <a:pt x="109" y="6"/>
                    <a:pt x="109" y="6"/>
                    <a:pt x="109" y="6"/>
                  </a:cubicBezTo>
                  <a:close/>
                  <a:moveTo>
                    <a:pt x="93" y="227"/>
                  </a:moveTo>
                  <a:cubicBezTo>
                    <a:pt x="99" y="226"/>
                    <a:pt x="104" y="225"/>
                    <a:pt x="109" y="222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109" y="196"/>
                    <a:pt x="108" y="197"/>
                    <a:pt x="108" y="198"/>
                  </a:cubicBezTo>
                  <a:cubicBezTo>
                    <a:pt x="105" y="205"/>
                    <a:pt x="99" y="209"/>
                    <a:pt x="93" y="212"/>
                  </a:cubicBezTo>
                  <a:cubicBezTo>
                    <a:pt x="93" y="227"/>
                    <a:pt x="93" y="227"/>
                    <a:pt x="93" y="227"/>
                  </a:cubicBezTo>
                  <a:close/>
                  <a:moveTo>
                    <a:pt x="109" y="50"/>
                  </a:moveTo>
                  <a:cubicBezTo>
                    <a:pt x="109" y="176"/>
                    <a:pt x="109" y="176"/>
                    <a:pt x="109" y="176"/>
                  </a:cubicBezTo>
                  <a:cubicBezTo>
                    <a:pt x="107" y="170"/>
                    <a:pt x="102" y="164"/>
                    <a:pt x="96" y="161"/>
                  </a:cubicBezTo>
                  <a:cubicBezTo>
                    <a:pt x="95" y="160"/>
                    <a:pt x="94" y="160"/>
                    <a:pt x="93" y="16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4" y="73"/>
                    <a:pt x="94" y="6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5" y="43"/>
                    <a:pt x="97" y="46"/>
                    <a:pt x="102" y="48"/>
                  </a:cubicBezTo>
                  <a:cubicBezTo>
                    <a:pt x="104" y="50"/>
                    <a:pt x="107" y="50"/>
                    <a:pt x="109" y="50"/>
                  </a:cubicBezTo>
                  <a:close/>
                  <a:moveTo>
                    <a:pt x="93" y="10"/>
                  </a:moveTo>
                  <a:cubicBezTo>
                    <a:pt x="85" y="13"/>
                    <a:pt x="78" y="16"/>
                    <a:pt x="72" y="21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5" y="48"/>
                    <a:pt x="79" y="49"/>
                    <a:pt x="82" y="50"/>
                  </a:cubicBezTo>
                  <a:cubicBezTo>
                    <a:pt x="88" y="53"/>
                    <a:pt x="92" y="5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2" y="35"/>
                    <a:pt x="92" y="32"/>
                    <a:pt x="93" y="28"/>
                  </a:cubicBezTo>
                  <a:cubicBezTo>
                    <a:pt x="93" y="10"/>
                    <a:pt x="93" y="10"/>
                    <a:pt x="93" y="10"/>
                  </a:cubicBezTo>
                  <a:close/>
                  <a:moveTo>
                    <a:pt x="72" y="225"/>
                  </a:moveTo>
                  <a:cubicBezTo>
                    <a:pt x="79" y="227"/>
                    <a:pt x="86" y="227"/>
                    <a:pt x="93" y="227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86" y="214"/>
                    <a:pt x="79" y="215"/>
                    <a:pt x="72" y="211"/>
                  </a:cubicBezTo>
                  <a:cubicBezTo>
                    <a:pt x="72" y="225"/>
                    <a:pt x="72" y="225"/>
                    <a:pt x="72" y="225"/>
                  </a:cubicBezTo>
                  <a:close/>
                  <a:moveTo>
                    <a:pt x="93" y="77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86" y="157"/>
                    <a:pt x="78" y="157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77" y="148"/>
                    <a:pt x="81" y="144"/>
                    <a:pt x="84" y="139"/>
                  </a:cubicBezTo>
                  <a:cubicBezTo>
                    <a:pt x="90" y="126"/>
                    <a:pt x="85" y="111"/>
                    <a:pt x="72" y="104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80" y="93"/>
                    <a:pt x="88" y="89"/>
                    <a:pt x="92" y="81"/>
                  </a:cubicBezTo>
                  <a:cubicBezTo>
                    <a:pt x="92" y="80"/>
                    <a:pt x="93" y="78"/>
                    <a:pt x="93" y="77"/>
                  </a:cubicBezTo>
                  <a:close/>
                  <a:moveTo>
                    <a:pt x="72" y="21"/>
                  </a:moveTo>
                  <a:cubicBezTo>
                    <a:pt x="0" y="67"/>
                    <a:pt x="12" y="192"/>
                    <a:pt x="55" y="217"/>
                  </a:cubicBezTo>
                  <a:cubicBezTo>
                    <a:pt x="61" y="220"/>
                    <a:pt x="66" y="223"/>
                    <a:pt x="72" y="225"/>
                  </a:cubicBezTo>
                  <a:cubicBezTo>
                    <a:pt x="72" y="211"/>
                    <a:pt x="72" y="211"/>
                    <a:pt x="72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57" y="204"/>
                    <a:pt x="51" y="187"/>
                    <a:pt x="58" y="173"/>
                  </a:cubicBezTo>
                  <a:cubicBezTo>
                    <a:pt x="61" y="168"/>
                    <a:pt x="66" y="163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65" y="154"/>
                    <a:pt x="56" y="154"/>
                    <a:pt x="49" y="151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36" y="144"/>
                    <a:pt x="31" y="129"/>
                    <a:pt x="38" y="116"/>
                  </a:cubicBezTo>
                  <a:cubicBezTo>
                    <a:pt x="44" y="104"/>
                    <a:pt x="59" y="98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68" y="93"/>
                    <a:pt x="65" y="93"/>
                    <a:pt x="61" y="91"/>
                  </a:cubicBezTo>
                  <a:cubicBezTo>
                    <a:pt x="50" y="86"/>
                    <a:pt x="46" y="72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53"/>
                    <a:pt x="63" y="48"/>
                    <a:pt x="72" y="48"/>
                  </a:cubicBezTo>
                  <a:lnTo>
                    <a:pt x="72" y="2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1">
              <a:extLst>
                <a:ext uri="{FF2B5EF4-FFF2-40B4-BE49-F238E27FC236}">
                  <a16:creationId xmlns:a16="http://schemas.microsoft.com/office/drawing/2014/main" id="{69ABA3F4-12BB-4A5C-A740-1F8F2EAD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2">
              <a:extLst>
                <a:ext uri="{FF2B5EF4-FFF2-40B4-BE49-F238E27FC236}">
                  <a16:creationId xmlns:a16="http://schemas.microsoft.com/office/drawing/2014/main" id="{62F2AB4F-0359-4556-89B8-7FEC33272B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83">
              <a:extLst>
                <a:ext uri="{FF2B5EF4-FFF2-40B4-BE49-F238E27FC236}">
                  <a16:creationId xmlns:a16="http://schemas.microsoft.com/office/drawing/2014/main" id="{581544D4-3001-4EAB-90E9-323089B27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84">
              <a:extLst>
                <a:ext uri="{FF2B5EF4-FFF2-40B4-BE49-F238E27FC236}">
                  <a16:creationId xmlns:a16="http://schemas.microsoft.com/office/drawing/2014/main" id="{803835FA-4D40-4862-B042-CE4951B0F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6070600"/>
              <a:ext cx="152400" cy="174625"/>
            </a:xfrm>
            <a:custGeom>
              <a:avLst/>
              <a:gdLst>
                <a:gd name="T0" fmla="*/ 54 w 79"/>
                <a:gd name="T1" fmla="*/ 5 h 92"/>
                <a:gd name="T2" fmla="*/ 54 w 79"/>
                <a:gd name="T3" fmla="*/ 34 h 92"/>
                <a:gd name="T4" fmla="*/ 31 w 79"/>
                <a:gd name="T5" fmla="*/ 53 h 92"/>
                <a:gd name="T6" fmla="*/ 1 w 79"/>
                <a:gd name="T7" fmla="*/ 76 h 92"/>
                <a:gd name="T8" fmla="*/ 79 w 79"/>
                <a:gd name="T9" fmla="*/ 92 h 92"/>
                <a:gd name="T10" fmla="*/ 79 w 79"/>
                <a:gd name="T11" fmla="*/ 0 h 92"/>
                <a:gd name="T12" fmla="*/ 54 w 79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2">
                  <a:moveTo>
                    <a:pt x="54" y="5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47" y="48"/>
                    <a:pt x="31" y="53"/>
                  </a:cubicBezTo>
                  <a:cubicBezTo>
                    <a:pt x="14" y="59"/>
                    <a:pt x="0" y="68"/>
                    <a:pt x="1" y="76"/>
                  </a:cubicBezTo>
                  <a:cubicBezTo>
                    <a:pt x="2" y="85"/>
                    <a:pt x="22" y="92"/>
                    <a:pt x="79" y="92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54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85">
              <a:extLst>
                <a:ext uri="{FF2B5EF4-FFF2-40B4-BE49-F238E27FC236}">
                  <a16:creationId xmlns:a16="http://schemas.microsoft.com/office/drawing/2014/main" id="{D33B8325-2471-4F21-8888-4DEA0DCB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6070600"/>
              <a:ext cx="141288" cy="174625"/>
            </a:xfrm>
            <a:custGeom>
              <a:avLst/>
              <a:gdLst>
                <a:gd name="T0" fmla="*/ 16 w 74"/>
                <a:gd name="T1" fmla="*/ 5 h 92"/>
                <a:gd name="T2" fmla="*/ 16 w 74"/>
                <a:gd name="T3" fmla="*/ 34 h 92"/>
                <a:gd name="T4" fmla="*/ 38 w 74"/>
                <a:gd name="T5" fmla="*/ 53 h 92"/>
                <a:gd name="T6" fmla="*/ 72 w 74"/>
                <a:gd name="T7" fmla="*/ 76 h 92"/>
                <a:gd name="T8" fmla="*/ 0 w 74"/>
                <a:gd name="T9" fmla="*/ 92 h 92"/>
                <a:gd name="T10" fmla="*/ 0 w 74"/>
                <a:gd name="T11" fmla="*/ 0 h 92"/>
                <a:gd name="T12" fmla="*/ 16 w 74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92">
                  <a:moveTo>
                    <a:pt x="16" y="5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22" y="48"/>
                    <a:pt x="38" y="53"/>
                  </a:cubicBezTo>
                  <a:cubicBezTo>
                    <a:pt x="54" y="59"/>
                    <a:pt x="74" y="68"/>
                    <a:pt x="72" y="76"/>
                  </a:cubicBezTo>
                  <a:cubicBezTo>
                    <a:pt x="71" y="85"/>
                    <a:pt x="40" y="92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86">
              <a:extLst>
                <a:ext uri="{FF2B5EF4-FFF2-40B4-BE49-F238E27FC236}">
                  <a16:creationId xmlns:a16="http://schemas.microsoft.com/office/drawing/2014/main" id="{05527484-5A75-4D15-81EF-556177BCE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87">
              <a:extLst>
                <a:ext uri="{FF2B5EF4-FFF2-40B4-BE49-F238E27FC236}">
                  <a16:creationId xmlns:a16="http://schemas.microsoft.com/office/drawing/2014/main" id="{0AE255F0-CCA9-4165-9D42-62386A48D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88">
              <a:extLst>
                <a:ext uri="{FF2B5EF4-FFF2-40B4-BE49-F238E27FC236}">
                  <a16:creationId xmlns:a16="http://schemas.microsoft.com/office/drawing/2014/main" id="{166DB07E-F37E-4D52-AF3B-B7CF3DAD1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9">
              <a:extLst>
                <a:ext uri="{FF2B5EF4-FFF2-40B4-BE49-F238E27FC236}">
                  <a16:creationId xmlns:a16="http://schemas.microsoft.com/office/drawing/2014/main" id="{A9CDA092-C77D-4385-A41E-F28B40878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5800" y="4852988"/>
              <a:ext cx="450850" cy="415925"/>
            </a:xfrm>
            <a:custGeom>
              <a:avLst/>
              <a:gdLst>
                <a:gd name="T0" fmla="*/ 140 w 236"/>
                <a:gd name="T1" fmla="*/ 3 h 217"/>
                <a:gd name="T2" fmla="*/ 118 w 236"/>
                <a:gd name="T3" fmla="*/ 0 h 217"/>
                <a:gd name="T4" fmla="*/ 118 w 236"/>
                <a:gd name="T5" fmla="*/ 20 h 217"/>
                <a:gd name="T6" fmla="*/ 136 w 236"/>
                <a:gd name="T7" fmla="*/ 22 h 217"/>
                <a:gd name="T8" fmla="*/ 204 w 236"/>
                <a:gd name="T9" fmla="*/ 127 h 217"/>
                <a:gd name="T10" fmla="*/ 118 w 236"/>
                <a:gd name="T11" fmla="*/ 197 h 217"/>
                <a:gd name="T12" fmla="*/ 118 w 236"/>
                <a:gd name="T13" fmla="*/ 217 h 217"/>
                <a:gd name="T14" fmla="*/ 224 w 236"/>
                <a:gd name="T15" fmla="*/ 131 h 217"/>
                <a:gd name="T16" fmla="*/ 140 w 236"/>
                <a:gd name="T17" fmla="*/ 3 h 217"/>
                <a:gd name="T18" fmla="*/ 118 w 236"/>
                <a:gd name="T19" fmla="*/ 0 h 217"/>
                <a:gd name="T20" fmla="*/ 12 w 236"/>
                <a:gd name="T21" fmla="*/ 86 h 217"/>
                <a:gd name="T22" fmla="*/ 96 w 236"/>
                <a:gd name="T23" fmla="*/ 215 h 217"/>
                <a:gd name="T24" fmla="*/ 118 w 236"/>
                <a:gd name="T25" fmla="*/ 217 h 217"/>
                <a:gd name="T26" fmla="*/ 118 w 236"/>
                <a:gd name="T27" fmla="*/ 197 h 217"/>
                <a:gd name="T28" fmla="*/ 100 w 236"/>
                <a:gd name="T29" fmla="*/ 195 h 217"/>
                <a:gd name="T30" fmla="*/ 100 w 236"/>
                <a:gd name="T31" fmla="*/ 195 h 217"/>
                <a:gd name="T32" fmla="*/ 32 w 236"/>
                <a:gd name="T33" fmla="*/ 90 h 217"/>
                <a:gd name="T34" fmla="*/ 118 w 236"/>
                <a:gd name="T35" fmla="*/ 20 h 217"/>
                <a:gd name="T36" fmla="*/ 118 w 236"/>
                <a:gd name="T3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7">
                  <a:moveTo>
                    <a:pt x="140" y="3"/>
                  </a:moveTo>
                  <a:cubicBezTo>
                    <a:pt x="133" y="1"/>
                    <a:pt x="125" y="0"/>
                    <a:pt x="118" y="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24" y="20"/>
                    <a:pt x="130" y="21"/>
                    <a:pt x="136" y="22"/>
                  </a:cubicBezTo>
                  <a:cubicBezTo>
                    <a:pt x="184" y="32"/>
                    <a:pt x="214" y="79"/>
                    <a:pt x="204" y="127"/>
                  </a:cubicBezTo>
                  <a:cubicBezTo>
                    <a:pt x="195" y="168"/>
                    <a:pt x="159" y="197"/>
                    <a:pt x="118" y="19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68" y="217"/>
                    <a:pt x="213" y="182"/>
                    <a:pt x="224" y="131"/>
                  </a:cubicBezTo>
                  <a:cubicBezTo>
                    <a:pt x="236" y="72"/>
                    <a:pt x="199" y="15"/>
                    <a:pt x="140" y="3"/>
                  </a:cubicBezTo>
                  <a:close/>
                  <a:moveTo>
                    <a:pt x="118" y="0"/>
                  </a:moveTo>
                  <a:cubicBezTo>
                    <a:pt x="68" y="0"/>
                    <a:pt x="23" y="35"/>
                    <a:pt x="12" y="86"/>
                  </a:cubicBezTo>
                  <a:cubicBezTo>
                    <a:pt x="0" y="145"/>
                    <a:pt x="37" y="202"/>
                    <a:pt x="96" y="215"/>
                  </a:cubicBezTo>
                  <a:cubicBezTo>
                    <a:pt x="103" y="216"/>
                    <a:pt x="110" y="217"/>
                    <a:pt x="118" y="21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2" y="197"/>
                    <a:pt x="106" y="196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52" y="185"/>
                    <a:pt x="22" y="138"/>
                    <a:pt x="32" y="90"/>
                  </a:cubicBezTo>
                  <a:cubicBezTo>
                    <a:pt x="40" y="49"/>
                    <a:pt x="77" y="20"/>
                    <a:pt x="118" y="2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0">
              <a:extLst>
                <a:ext uri="{FF2B5EF4-FFF2-40B4-BE49-F238E27FC236}">
                  <a16:creationId xmlns:a16="http://schemas.microsoft.com/office/drawing/2014/main" id="{1646AF6F-9E73-4A9B-B46C-3FD06792E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3275" y="5235575"/>
              <a:ext cx="96838" cy="209550"/>
            </a:xfrm>
            <a:custGeom>
              <a:avLst/>
              <a:gdLst>
                <a:gd name="T0" fmla="*/ 35 w 61"/>
                <a:gd name="T1" fmla="*/ 132 h 132"/>
                <a:gd name="T2" fmla="*/ 0 w 61"/>
                <a:gd name="T3" fmla="*/ 124 h 132"/>
                <a:gd name="T4" fmla="*/ 27 w 61"/>
                <a:gd name="T5" fmla="*/ 0 h 132"/>
                <a:gd name="T6" fmla="*/ 61 w 61"/>
                <a:gd name="T7" fmla="*/ 7 h 132"/>
                <a:gd name="T8" fmla="*/ 35 w 61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2">
                  <a:moveTo>
                    <a:pt x="35" y="132"/>
                  </a:moveTo>
                  <a:lnTo>
                    <a:pt x="0" y="124"/>
                  </a:lnTo>
                  <a:lnTo>
                    <a:pt x="27" y="0"/>
                  </a:lnTo>
                  <a:lnTo>
                    <a:pt x="61" y="7"/>
                  </a:lnTo>
                  <a:lnTo>
                    <a:pt x="35" y="1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91">
              <a:extLst>
                <a:ext uri="{FF2B5EF4-FFF2-40B4-BE49-F238E27FC236}">
                  <a16:creationId xmlns:a16="http://schemas.microsoft.com/office/drawing/2014/main" id="{AB856017-3278-414D-A289-036D2350C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0" y="5299075"/>
              <a:ext cx="138113" cy="284163"/>
            </a:xfrm>
            <a:custGeom>
              <a:avLst/>
              <a:gdLst>
                <a:gd name="T0" fmla="*/ 49 w 72"/>
                <a:gd name="T1" fmla="*/ 128 h 149"/>
                <a:gd name="T2" fmla="*/ 21 w 72"/>
                <a:gd name="T3" fmla="*/ 146 h 149"/>
                <a:gd name="T4" fmla="*/ 3 w 72"/>
                <a:gd name="T5" fmla="*/ 118 h 149"/>
                <a:gd name="T6" fmla="*/ 23 w 72"/>
                <a:gd name="T7" fmla="*/ 21 h 149"/>
                <a:gd name="T8" fmla="*/ 51 w 72"/>
                <a:gd name="T9" fmla="*/ 3 h 149"/>
                <a:gd name="T10" fmla="*/ 69 w 72"/>
                <a:gd name="T11" fmla="*/ 30 h 149"/>
                <a:gd name="T12" fmla="*/ 49 w 72"/>
                <a:gd name="T13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49">
                  <a:moveTo>
                    <a:pt x="49" y="128"/>
                  </a:moveTo>
                  <a:cubicBezTo>
                    <a:pt x="46" y="140"/>
                    <a:pt x="34" y="149"/>
                    <a:pt x="21" y="146"/>
                  </a:cubicBezTo>
                  <a:cubicBezTo>
                    <a:pt x="8" y="143"/>
                    <a:pt x="0" y="131"/>
                    <a:pt x="3" y="11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8"/>
                    <a:pt x="38" y="0"/>
                    <a:pt x="51" y="3"/>
                  </a:cubicBezTo>
                  <a:cubicBezTo>
                    <a:pt x="64" y="5"/>
                    <a:pt x="72" y="18"/>
                    <a:pt x="69" y="30"/>
                  </a:cubicBezTo>
                  <a:lnTo>
                    <a:pt x="49" y="12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92">
              <a:extLst>
                <a:ext uri="{FF2B5EF4-FFF2-40B4-BE49-F238E27FC236}">
                  <a16:creationId xmlns:a16="http://schemas.microsoft.com/office/drawing/2014/main" id="{A54EB39B-ABF5-4B95-BB3B-AB63B55F2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4935538"/>
              <a:ext cx="677863" cy="558800"/>
            </a:xfrm>
            <a:custGeom>
              <a:avLst/>
              <a:gdLst>
                <a:gd name="T0" fmla="*/ 241 w 354"/>
                <a:gd name="T1" fmla="*/ 232 h 292"/>
                <a:gd name="T2" fmla="*/ 265 w 354"/>
                <a:gd name="T3" fmla="*/ 247 h 292"/>
                <a:gd name="T4" fmla="*/ 265 w 354"/>
                <a:gd name="T5" fmla="*/ 257 h 292"/>
                <a:gd name="T6" fmla="*/ 241 w 354"/>
                <a:gd name="T7" fmla="*/ 257 h 292"/>
                <a:gd name="T8" fmla="*/ 265 w 354"/>
                <a:gd name="T9" fmla="*/ 292 h 292"/>
                <a:gd name="T10" fmla="*/ 293 w 354"/>
                <a:gd name="T11" fmla="*/ 260 h 292"/>
                <a:gd name="T12" fmla="*/ 241 w 354"/>
                <a:gd name="T13" fmla="*/ 205 h 292"/>
                <a:gd name="T14" fmla="*/ 354 w 354"/>
                <a:gd name="T15" fmla="*/ 177 h 292"/>
                <a:gd name="T16" fmla="*/ 326 w 354"/>
                <a:gd name="T17" fmla="*/ 0 h 292"/>
                <a:gd name="T18" fmla="*/ 241 w 354"/>
                <a:gd name="T19" fmla="*/ 19 h 292"/>
                <a:gd name="T20" fmla="*/ 333 w 354"/>
                <a:gd name="T21" fmla="*/ 42 h 292"/>
                <a:gd name="T22" fmla="*/ 310 w 354"/>
                <a:gd name="T23" fmla="*/ 186 h 292"/>
                <a:gd name="T24" fmla="*/ 241 w 354"/>
                <a:gd name="T25" fmla="*/ 205 h 292"/>
                <a:gd name="T26" fmla="*/ 212 w 354"/>
                <a:gd name="T27" fmla="*/ 232 h 292"/>
                <a:gd name="T28" fmla="*/ 241 w 354"/>
                <a:gd name="T29" fmla="*/ 205 h 292"/>
                <a:gd name="T30" fmla="*/ 177 w 354"/>
                <a:gd name="T31" fmla="*/ 186 h 292"/>
                <a:gd name="T32" fmla="*/ 241 w 354"/>
                <a:gd name="T33" fmla="*/ 292 h 292"/>
                <a:gd name="T34" fmla="*/ 217 w 354"/>
                <a:gd name="T35" fmla="*/ 257 h 292"/>
                <a:gd name="T36" fmla="*/ 217 w 354"/>
                <a:gd name="T37" fmla="*/ 247 h 292"/>
                <a:gd name="T38" fmla="*/ 241 w 354"/>
                <a:gd name="T39" fmla="*/ 232 h 292"/>
                <a:gd name="T40" fmla="*/ 177 w 354"/>
                <a:gd name="T41" fmla="*/ 0 h 292"/>
                <a:gd name="T42" fmla="*/ 241 w 354"/>
                <a:gd name="T43" fmla="*/ 19 h 292"/>
                <a:gd name="T44" fmla="*/ 177 w 354"/>
                <a:gd name="T45" fmla="*/ 0 h 292"/>
                <a:gd name="T46" fmla="*/ 0 w 354"/>
                <a:gd name="T47" fmla="*/ 28 h 292"/>
                <a:gd name="T48" fmla="*/ 29 w 354"/>
                <a:gd name="T49" fmla="*/ 205 h 292"/>
                <a:gd name="T50" fmla="*/ 142 w 354"/>
                <a:gd name="T51" fmla="*/ 232 h 292"/>
                <a:gd name="T52" fmla="*/ 63 w 354"/>
                <a:gd name="T53" fmla="*/ 260 h 292"/>
                <a:gd name="T54" fmla="*/ 91 w 354"/>
                <a:gd name="T55" fmla="*/ 292 h 292"/>
                <a:gd name="T56" fmla="*/ 177 w 354"/>
                <a:gd name="T57" fmla="*/ 186 h 292"/>
                <a:gd name="T58" fmla="*/ 45 w 354"/>
                <a:gd name="T59" fmla="*/ 186 h 292"/>
                <a:gd name="T60" fmla="*/ 22 w 354"/>
                <a:gd name="T61" fmla="*/ 42 h 292"/>
                <a:gd name="T62" fmla="*/ 177 w 354"/>
                <a:gd name="T63" fmla="*/ 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4" h="292">
                  <a:moveTo>
                    <a:pt x="265" y="232"/>
                  </a:moveTo>
                  <a:cubicBezTo>
                    <a:pt x="241" y="232"/>
                    <a:pt x="241" y="232"/>
                    <a:pt x="241" y="232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68" y="247"/>
                    <a:pt x="270" y="249"/>
                    <a:pt x="270" y="252"/>
                  </a:cubicBezTo>
                  <a:cubicBezTo>
                    <a:pt x="270" y="255"/>
                    <a:pt x="268" y="257"/>
                    <a:pt x="265" y="257"/>
                  </a:cubicBezTo>
                  <a:cubicBezTo>
                    <a:pt x="265" y="257"/>
                    <a:pt x="265" y="257"/>
                    <a:pt x="265" y="257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65" y="292"/>
                    <a:pt x="265" y="292"/>
                    <a:pt x="265" y="292"/>
                  </a:cubicBezTo>
                  <a:cubicBezTo>
                    <a:pt x="280" y="292"/>
                    <a:pt x="293" y="280"/>
                    <a:pt x="293" y="264"/>
                  </a:cubicBezTo>
                  <a:cubicBezTo>
                    <a:pt x="293" y="260"/>
                    <a:pt x="293" y="260"/>
                    <a:pt x="293" y="260"/>
                  </a:cubicBezTo>
                  <a:cubicBezTo>
                    <a:pt x="293" y="245"/>
                    <a:pt x="280" y="232"/>
                    <a:pt x="265" y="232"/>
                  </a:cubicBezTo>
                  <a:close/>
                  <a:moveTo>
                    <a:pt x="241" y="205"/>
                  </a:moveTo>
                  <a:cubicBezTo>
                    <a:pt x="326" y="205"/>
                    <a:pt x="326" y="205"/>
                    <a:pt x="326" y="205"/>
                  </a:cubicBezTo>
                  <a:cubicBezTo>
                    <a:pt x="342" y="205"/>
                    <a:pt x="354" y="192"/>
                    <a:pt x="354" y="177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12"/>
                    <a:pt x="342" y="0"/>
                    <a:pt x="326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310" y="19"/>
                    <a:pt x="310" y="19"/>
                    <a:pt x="310" y="19"/>
                  </a:cubicBezTo>
                  <a:cubicBezTo>
                    <a:pt x="323" y="19"/>
                    <a:pt x="333" y="29"/>
                    <a:pt x="333" y="42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3" y="175"/>
                    <a:pt x="323" y="186"/>
                    <a:pt x="310" y="186"/>
                  </a:cubicBezTo>
                  <a:cubicBezTo>
                    <a:pt x="241" y="186"/>
                    <a:pt x="241" y="186"/>
                    <a:pt x="241" y="186"/>
                  </a:cubicBezTo>
                  <a:lnTo>
                    <a:pt x="241" y="205"/>
                  </a:lnTo>
                  <a:close/>
                  <a:moveTo>
                    <a:pt x="241" y="232"/>
                  </a:moveTo>
                  <a:cubicBezTo>
                    <a:pt x="212" y="232"/>
                    <a:pt x="212" y="232"/>
                    <a:pt x="212" y="232"/>
                  </a:cubicBezTo>
                  <a:cubicBezTo>
                    <a:pt x="212" y="205"/>
                    <a:pt x="212" y="205"/>
                    <a:pt x="212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214" y="257"/>
                    <a:pt x="212" y="255"/>
                    <a:pt x="212" y="252"/>
                  </a:cubicBezTo>
                  <a:cubicBezTo>
                    <a:pt x="212" y="249"/>
                    <a:pt x="214" y="247"/>
                    <a:pt x="217" y="247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41" y="232"/>
                    <a:pt x="241" y="232"/>
                    <a:pt x="241" y="232"/>
                  </a:cubicBezTo>
                  <a:close/>
                  <a:moveTo>
                    <a:pt x="241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241" y="19"/>
                    <a:pt x="241" y="19"/>
                    <a:pt x="241" y="19"/>
                  </a:cubicBezTo>
                  <a:lnTo>
                    <a:pt x="241" y="0"/>
                  </a:lnTo>
                  <a:close/>
                  <a:moveTo>
                    <a:pt x="17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92"/>
                    <a:pt x="13" y="205"/>
                    <a:pt x="29" y="205"/>
                  </a:cubicBezTo>
                  <a:cubicBezTo>
                    <a:pt x="142" y="205"/>
                    <a:pt x="142" y="205"/>
                    <a:pt x="142" y="20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76" y="232"/>
                    <a:pt x="63" y="245"/>
                    <a:pt x="63" y="260"/>
                  </a:cubicBezTo>
                  <a:cubicBezTo>
                    <a:pt x="63" y="264"/>
                    <a:pt x="63" y="264"/>
                    <a:pt x="63" y="264"/>
                  </a:cubicBezTo>
                  <a:cubicBezTo>
                    <a:pt x="63" y="280"/>
                    <a:pt x="76" y="292"/>
                    <a:pt x="91" y="292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32" y="186"/>
                    <a:pt x="22" y="175"/>
                    <a:pt x="22" y="16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29"/>
                    <a:pt x="32" y="19"/>
                    <a:pt x="45" y="19"/>
                  </a:cubicBezTo>
                  <a:cubicBezTo>
                    <a:pt x="177" y="19"/>
                    <a:pt x="177" y="19"/>
                    <a:pt x="177" y="19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93">
              <a:extLst>
                <a:ext uri="{FF2B5EF4-FFF2-40B4-BE49-F238E27FC236}">
                  <a16:creationId xmlns:a16="http://schemas.microsoft.com/office/drawing/2014/main" id="{B26C713E-1782-4446-A641-2BA80045C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1813" y="4202113"/>
              <a:ext cx="538163" cy="628650"/>
            </a:xfrm>
            <a:custGeom>
              <a:avLst/>
              <a:gdLst>
                <a:gd name="T0" fmla="*/ 281 w 281"/>
                <a:gd name="T1" fmla="*/ 33 h 328"/>
                <a:gd name="T2" fmla="*/ 243 w 281"/>
                <a:gd name="T3" fmla="*/ 25 h 328"/>
                <a:gd name="T4" fmla="*/ 250 w 281"/>
                <a:gd name="T5" fmla="*/ 41 h 328"/>
                <a:gd name="T6" fmla="*/ 243 w 281"/>
                <a:gd name="T7" fmla="*/ 45 h 328"/>
                <a:gd name="T8" fmla="*/ 203 w 281"/>
                <a:gd name="T9" fmla="*/ 47 h 328"/>
                <a:gd name="T10" fmla="*/ 227 w 281"/>
                <a:gd name="T11" fmla="*/ 74 h 328"/>
                <a:gd name="T12" fmla="*/ 192 w 281"/>
                <a:gd name="T13" fmla="*/ 61 h 328"/>
                <a:gd name="T14" fmla="*/ 203 w 281"/>
                <a:gd name="T15" fmla="*/ 77 h 328"/>
                <a:gd name="T16" fmla="*/ 180 w 281"/>
                <a:gd name="T17" fmla="*/ 75 h 328"/>
                <a:gd name="T18" fmla="*/ 191 w 281"/>
                <a:gd name="T19" fmla="*/ 91 h 328"/>
                <a:gd name="T20" fmla="*/ 169 w 281"/>
                <a:gd name="T21" fmla="*/ 89 h 328"/>
                <a:gd name="T22" fmla="*/ 180 w 281"/>
                <a:gd name="T23" fmla="*/ 105 h 328"/>
                <a:gd name="T24" fmla="*/ 158 w 281"/>
                <a:gd name="T25" fmla="*/ 103 h 328"/>
                <a:gd name="T26" fmla="*/ 181 w 281"/>
                <a:gd name="T27" fmla="*/ 130 h 328"/>
                <a:gd name="T28" fmla="*/ 146 w 281"/>
                <a:gd name="T29" fmla="*/ 118 h 328"/>
                <a:gd name="T30" fmla="*/ 157 w 281"/>
                <a:gd name="T31" fmla="*/ 134 h 328"/>
                <a:gd name="T32" fmla="*/ 135 w 281"/>
                <a:gd name="T33" fmla="*/ 132 h 328"/>
                <a:gd name="T34" fmla="*/ 146 w 281"/>
                <a:gd name="T35" fmla="*/ 148 h 328"/>
                <a:gd name="T36" fmla="*/ 123 w 281"/>
                <a:gd name="T37" fmla="*/ 146 h 328"/>
                <a:gd name="T38" fmla="*/ 134 w 281"/>
                <a:gd name="T39" fmla="*/ 162 h 328"/>
                <a:gd name="T40" fmla="*/ 112 w 281"/>
                <a:gd name="T41" fmla="*/ 160 h 328"/>
                <a:gd name="T42" fmla="*/ 135 w 281"/>
                <a:gd name="T43" fmla="*/ 186 h 328"/>
                <a:gd name="T44" fmla="*/ 100 w 281"/>
                <a:gd name="T45" fmla="*/ 174 h 328"/>
                <a:gd name="T46" fmla="*/ 111 w 281"/>
                <a:gd name="T47" fmla="*/ 190 h 328"/>
                <a:gd name="T48" fmla="*/ 89 w 281"/>
                <a:gd name="T49" fmla="*/ 188 h 328"/>
                <a:gd name="T50" fmla="*/ 100 w 281"/>
                <a:gd name="T51" fmla="*/ 204 h 328"/>
                <a:gd name="T52" fmla="*/ 77 w 281"/>
                <a:gd name="T53" fmla="*/ 202 h 328"/>
                <a:gd name="T54" fmla="*/ 88 w 281"/>
                <a:gd name="T55" fmla="*/ 218 h 328"/>
                <a:gd name="T56" fmla="*/ 66 w 281"/>
                <a:gd name="T57" fmla="*/ 216 h 328"/>
                <a:gd name="T58" fmla="*/ 90 w 281"/>
                <a:gd name="T59" fmla="*/ 242 h 328"/>
                <a:gd name="T60" fmla="*/ 54 w 281"/>
                <a:gd name="T61" fmla="*/ 230 h 328"/>
                <a:gd name="T62" fmla="*/ 65 w 281"/>
                <a:gd name="T63" fmla="*/ 246 h 328"/>
                <a:gd name="T64" fmla="*/ 43 w 281"/>
                <a:gd name="T65" fmla="*/ 244 h 328"/>
                <a:gd name="T66" fmla="*/ 54 w 281"/>
                <a:gd name="T67" fmla="*/ 260 h 328"/>
                <a:gd name="T68" fmla="*/ 31 w 281"/>
                <a:gd name="T69" fmla="*/ 258 h 328"/>
                <a:gd name="T70" fmla="*/ 42 w 281"/>
                <a:gd name="T71" fmla="*/ 274 h 328"/>
                <a:gd name="T72" fmla="*/ 20 w 281"/>
                <a:gd name="T73" fmla="*/ 272 h 328"/>
                <a:gd name="T74" fmla="*/ 44 w 281"/>
                <a:gd name="T75" fmla="*/ 298 h 328"/>
                <a:gd name="T76" fmla="*/ 0 w 281"/>
                <a:gd name="T77" fmla="*/ 296 h 328"/>
                <a:gd name="T78" fmla="*/ 243 w 281"/>
                <a:gd name="T79" fmla="*/ 80 h 328"/>
                <a:gd name="T80" fmla="*/ 236 w 281"/>
                <a:gd name="T81" fmla="*/ 43 h 328"/>
                <a:gd name="T82" fmla="*/ 243 w 281"/>
                <a:gd name="T83" fmla="*/ 25 h 328"/>
                <a:gd name="T84" fmla="*/ 242 w 281"/>
                <a:gd name="T8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1" h="328">
                  <a:moveTo>
                    <a:pt x="243" y="80"/>
                  </a:moveTo>
                  <a:cubicBezTo>
                    <a:pt x="281" y="33"/>
                    <a:pt x="281" y="33"/>
                    <a:pt x="281" y="33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5" y="25"/>
                    <a:pt x="247" y="26"/>
                    <a:pt x="249" y="27"/>
                  </a:cubicBezTo>
                  <a:cubicBezTo>
                    <a:pt x="253" y="31"/>
                    <a:pt x="254" y="37"/>
                    <a:pt x="250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48" y="44"/>
                    <a:pt x="245" y="45"/>
                    <a:pt x="243" y="45"/>
                  </a:cubicBezTo>
                  <a:lnTo>
                    <a:pt x="243" y="80"/>
                  </a:lnTo>
                  <a:close/>
                  <a:moveTo>
                    <a:pt x="203" y="47"/>
                  </a:moveTo>
                  <a:cubicBezTo>
                    <a:pt x="231" y="70"/>
                    <a:pt x="231" y="70"/>
                    <a:pt x="231" y="70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188" y="66"/>
                    <a:pt x="188" y="66"/>
                    <a:pt x="188" y="66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66" y="94"/>
                    <a:pt x="166" y="94"/>
                    <a:pt x="166" y="9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49" y="143"/>
                    <a:pt x="149" y="143"/>
                    <a:pt x="149" y="143"/>
                  </a:cubicBezTo>
                  <a:cubicBezTo>
                    <a:pt x="146" y="148"/>
                    <a:pt x="146" y="148"/>
                    <a:pt x="146" y="14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38" y="157"/>
                    <a:pt x="138" y="157"/>
                    <a:pt x="138" y="157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39" y="182"/>
                    <a:pt x="139" y="182"/>
                    <a:pt x="139" y="182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0" y="174"/>
                    <a:pt x="100" y="174"/>
                    <a:pt x="100" y="174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90" y="242"/>
                    <a:pt x="90" y="242"/>
                    <a:pt x="90" y="242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54" y="230"/>
                    <a:pt x="54" y="230"/>
                    <a:pt x="54" y="230"/>
                  </a:cubicBezTo>
                  <a:cubicBezTo>
                    <a:pt x="69" y="242"/>
                    <a:pt x="69" y="242"/>
                    <a:pt x="69" y="242"/>
                  </a:cubicBezTo>
                  <a:cubicBezTo>
                    <a:pt x="65" y="246"/>
                    <a:pt x="65" y="246"/>
                    <a:pt x="65" y="246"/>
                  </a:cubicBezTo>
                  <a:cubicBezTo>
                    <a:pt x="51" y="234"/>
                    <a:pt x="51" y="234"/>
                    <a:pt x="51" y="234"/>
                  </a:cubicBezTo>
                  <a:cubicBezTo>
                    <a:pt x="43" y="244"/>
                    <a:pt x="43" y="244"/>
                    <a:pt x="43" y="244"/>
                  </a:cubicBezTo>
                  <a:cubicBezTo>
                    <a:pt x="57" y="256"/>
                    <a:pt x="57" y="256"/>
                    <a:pt x="57" y="256"/>
                  </a:cubicBezTo>
                  <a:cubicBezTo>
                    <a:pt x="54" y="260"/>
                    <a:pt x="54" y="260"/>
                    <a:pt x="54" y="260"/>
                  </a:cubicBezTo>
                  <a:cubicBezTo>
                    <a:pt x="39" y="248"/>
                    <a:pt x="39" y="248"/>
                    <a:pt x="39" y="248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46" y="270"/>
                    <a:pt x="46" y="270"/>
                    <a:pt x="46" y="270"/>
                  </a:cubicBezTo>
                  <a:cubicBezTo>
                    <a:pt x="42" y="274"/>
                    <a:pt x="42" y="274"/>
                    <a:pt x="42" y="274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47" y="294"/>
                    <a:pt x="47" y="294"/>
                    <a:pt x="47" y="294"/>
                  </a:cubicBezTo>
                  <a:cubicBezTo>
                    <a:pt x="44" y="298"/>
                    <a:pt x="44" y="298"/>
                    <a:pt x="44" y="298"/>
                  </a:cubicBezTo>
                  <a:cubicBezTo>
                    <a:pt x="16" y="276"/>
                    <a:pt x="16" y="276"/>
                    <a:pt x="16" y="27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40" y="328"/>
                    <a:pt x="40" y="328"/>
                    <a:pt x="40" y="328"/>
                  </a:cubicBezTo>
                  <a:cubicBezTo>
                    <a:pt x="243" y="80"/>
                    <a:pt x="243" y="80"/>
                    <a:pt x="243" y="80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0" y="45"/>
                    <a:pt x="238" y="44"/>
                    <a:pt x="236" y="43"/>
                  </a:cubicBezTo>
                  <a:cubicBezTo>
                    <a:pt x="232" y="39"/>
                    <a:pt x="231" y="33"/>
                    <a:pt x="235" y="29"/>
                  </a:cubicBezTo>
                  <a:cubicBezTo>
                    <a:pt x="237" y="26"/>
                    <a:pt x="240" y="25"/>
                    <a:pt x="243" y="25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203" y="4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94">
              <a:extLst>
                <a:ext uri="{FF2B5EF4-FFF2-40B4-BE49-F238E27FC236}">
                  <a16:creationId xmlns:a16="http://schemas.microsoft.com/office/drawing/2014/main" id="{16B70EEA-34B8-45ED-BFE5-ED785B4B2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3638" y="4340225"/>
              <a:ext cx="288925" cy="566738"/>
            </a:xfrm>
            <a:custGeom>
              <a:avLst/>
              <a:gdLst>
                <a:gd name="T0" fmla="*/ 113 w 151"/>
                <a:gd name="T1" fmla="*/ 133 h 296"/>
                <a:gd name="T2" fmla="*/ 119 w 151"/>
                <a:gd name="T3" fmla="*/ 127 h 296"/>
                <a:gd name="T4" fmla="*/ 140 w 151"/>
                <a:gd name="T5" fmla="*/ 74 h 296"/>
                <a:gd name="T6" fmla="*/ 136 w 151"/>
                <a:gd name="T7" fmla="*/ 63 h 296"/>
                <a:gd name="T8" fmla="*/ 145 w 151"/>
                <a:gd name="T9" fmla="*/ 42 h 296"/>
                <a:gd name="T10" fmla="*/ 127 w 151"/>
                <a:gd name="T11" fmla="*/ 2 h 296"/>
                <a:gd name="T12" fmla="*/ 113 w 151"/>
                <a:gd name="T13" fmla="*/ 0 h 296"/>
                <a:gd name="T14" fmla="*/ 113 w 151"/>
                <a:gd name="T15" fmla="*/ 53 h 296"/>
                <a:gd name="T16" fmla="*/ 117 w 151"/>
                <a:gd name="T17" fmla="*/ 56 h 296"/>
                <a:gd name="T18" fmla="*/ 113 w 151"/>
                <a:gd name="T19" fmla="*/ 54 h 296"/>
                <a:gd name="T20" fmla="*/ 113 w 151"/>
                <a:gd name="T21" fmla="*/ 78 h 296"/>
                <a:gd name="T22" fmla="*/ 117 w 151"/>
                <a:gd name="T23" fmla="*/ 69 h 296"/>
                <a:gd name="T24" fmla="*/ 115 w 151"/>
                <a:gd name="T25" fmla="*/ 60 h 296"/>
                <a:gd name="T26" fmla="*/ 129 w 151"/>
                <a:gd name="T27" fmla="*/ 66 h 296"/>
                <a:gd name="T28" fmla="*/ 134 w 151"/>
                <a:gd name="T29" fmla="*/ 76 h 296"/>
                <a:gd name="T30" fmla="*/ 116 w 151"/>
                <a:gd name="T31" fmla="*/ 122 h 296"/>
                <a:gd name="T32" fmla="*/ 113 w 151"/>
                <a:gd name="T33" fmla="*/ 126 h 296"/>
                <a:gd name="T34" fmla="*/ 113 w 151"/>
                <a:gd name="T35" fmla="*/ 133 h 296"/>
                <a:gd name="T36" fmla="*/ 62 w 151"/>
                <a:gd name="T37" fmla="*/ 263 h 296"/>
                <a:gd name="T38" fmla="*/ 112 w 151"/>
                <a:gd name="T39" fmla="*/ 133 h 296"/>
                <a:gd name="T40" fmla="*/ 113 w 151"/>
                <a:gd name="T41" fmla="*/ 133 h 296"/>
                <a:gd name="T42" fmla="*/ 113 w 151"/>
                <a:gd name="T43" fmla="*/ 126 h 296"/>
                <a:gd name="T44" fmla="*/ 106 w 151"/>
                <a:gd name="T45" fmla="*/ 126 h 296"/>
                <a:gd name="T46" fmla="*/ 91 w 151"/>
                <a:gd name="T47" fmla="*/ 120 h 296"/>
                <a:gd name="T48" fmla="*/ 91 w 151"/>
                <a:gd name="T49" fmla="*/ 120 h 296"/>
                <a:gd name="T50" fmla="*/ 99 w 151"/>
                <a:gd name="T51" fmla="*/ 115 h 296"/>
                <a:gd name="T52" fmla="*/ 113 w 151"/>
                <a:gd name="T53" fmla="*/ 78 h 296"/>
                <a:gd name="T54" fmla="*/ 113 w 151"/>
                <a:gd name="T55" fmla="*/ 54 h 296"/>
                <a:gd name="T56" fmla="*/ 79 w 151"/>
                <a:gd name="T57" fmla="*/ 41 h 296"/>
                <a:gd name="T58" fmla="*/ 70 w 151"/>
                <a:gd name="T59" fmla="*/ 47 h 296"/>
                <a:gd name="T60" fmla="*/ 49 w 151"/>
                <a:gd name="T61" fmla="*/ 100 h 296"/>
                <a:gd name="T62" fmla="*/ 50 w 151"/>
                <a:gd name="T63" fmla="*/ 109 h 296"/>
                <a:gd name="T64" fmla="*/ 32 w 151"/>
                <a:gd name="T65" fmla="*/ 155 h 296"/>
                <a:gd name="T66" fmla="*/ 32 w 151"/>
                <a:gd name="T67" fmla="*/ 238 h 296"/>
                <a:gd name="T68" fmla="*/ 36 w 151"/>
                <a:gd name="T69" fmla="*/ 238 h 296"/>
                <a:gd name="T70" fmla="*/ 42 w 151"/>
                <a:gd name="T71" fmla="*/ 249 h 296"/>
                <a:gd name="T72" fmla="*/ 54 w 151"/>
                <a:gd name="T73" fmla="*/ 245 h 296"/>
                <a:gd name="T74" fmla="*/ 60 w 151"/>
                <a:gd name="T75" fmla="*/ 258 h 296"/>
                <a:gd name="T76" fmla="*/ 58 w 151"/>
                <a:gd name="T77" fmla="*/ 260 h 296"/>
                <a:gd name="T78" fmla="*/ 32 w 151"/>
                <a:gd name="T79" fmla="*/ 278 h 296"/>
                <a:gd name="T80" fmla="*/ 32 w 151"/>
                <a:gd name="T81" fmla="*/ 283 h 296"/>
                <a:gd name="T82" fmla="*/ 62 w 151"/>
                <a:gd name="T83" fmla="*/ 263 h 296"/>
                <a:gd name="T84" fmla="*/ 113 w 151"/>
                <a:gd name="T85" fmla="*/ 0 h 296"/>
                <a:gd name="T86" fmla="*/ 113 w 151"/>
                <a:gd name="T87" fmla="*/ 53 h 296"/>
                <a:gd name="T88" fmla="*/ 82 w 151"/>
                <a:gd name="T89" fmla="*/ 33 h 296"/>
                <a:gd name="T90" fmla="*/ 87 w 151"/>
                <a:gd name="T91" fmla="*/ 20 h 296"/>
                <a:gd name="T92" fmla="*/ 113 w 151"/>
                <a:gd name="T93" fmla="*/ 0 h 296"/>
                <a:gd name="T94" fmla="*/ 32 w 151"/>
                <a:gd name="T95" fmla="*/ 155 h 296"/>
                <a:gd name="T96" fmla="*/ 0 w 151"/>
                <a:gd name="T97" fmla="*/ 239 h 296"/>
                <a:gd name="T98" fmla="*/ 14 w 151"/>
                <a:gd name="T99" fmla="*/ 296 h 296"/>
                <a:gd name="T100" fmla="*/ 32 w 151"/>
                <a:gd name="T101" fmla="*/ 283 h 296"/>
                <a:gd name="T102" fmla="*/ 32 w 151"/>
                <a:gd name="T103" fmla="*/ 278 h 296"/>
                <a:gd name="T104" fmla="*/ 31 w 151"/>
                <a:gd name="T105" fmla="*/ 279 h 296"/>
                <a:gd name="T106" fmla="*/ 13 w 151"/>
                <a:gd name="T107" fmla="*/ 272 h 296"/>
                <a:gd name="T108" fmla="*/ 5 w 151"/>
                <a:gd name="T109" fmla="*/ 240 h 296"/>
                <a:gd name="T110" fmla="*/ 5 w 151"/>
                <a:gd name="T111" fmla="*/ 240 h 296"/>
                <a:gd name="T112" fmla="*/ 6 w 151"/>
                <a:gd name="T113" fmla="*/ 237 h 296"/>
                <a:gd name="T114" fmla="*/ 18 w 151"/>
                <a:gd name="T115" fmla="*/ 231 h 296"/>
                <a:gd name="T116" fmla="*/ 24 w 151"/>
                <a:gd name="T117" fmla="*/ 242 h 296"/>
                <a:gd name="T118" fmla="*/ 32 w 151"/>
                <a:gd name="T119" fmla="*/ 238 h 296"/>
                <a:gd name="T120" fmla="*/ 32 w 151"/>
                <a:gd name="T121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" h="296">
                  <a:moveTo>
                    <a:pt x="113" y="133"/>
                  </a:moveTo>
                  <a:cubicBezTo>
                    <a:pt x="116" y="132"/>
                    <a:pt x="118" y="130"/>
                    <a:pt x="119" y="127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41" y="70"/>
                    <a:pt x="140" y="66"/>
                    <a:pt x="136" y="6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51" y="26"/>
                    <a:pt x="143" y="8"/>
                    <a:pt x="127" y="2"/>
                  </a:cubicBezTo>
                  <a:cubicBezTo>
                    <a:pt x="122" y="0"/>
                    <a:pt x="118" y="0"/>
                    <a:pt x="113" y="0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8" y="66"/>
                    <a:pt x="117" y="62"/>
                    <a:pt x="115" y="60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6" y="72"/>
                    <a:pt x="134" y="76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3"/>
                    <a:pt x="114" y="125"/>
                    <a:pt x="113" y="126"/>
                  </a:cubicBezTo>
                  <a:lnTo>
                    <a:pt x="113" y="133"/>
                  </a:lnTo>
                  <a:close/>
                  <a:moveTo>
                    <a:pt x="62" y="26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1" y="127"/>
                    <a:pt x="109" y="127"/>
                    <a:pt x="106" y="126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5" y="120"/>
                    <a:pt x="98" y="118"/>
                    <a:pt x="99" y="115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1" y="43"/>
                    <a:pt x="70" y="47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48" y="103"/>
                    <a:pt x="48" y="106"/>
                    <a:pt x="50" y="109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4" y="238"/>
                    <a:pt x="35" y="238"/>
                    <a:pt x="36" y="238"/>
                  </a:cubicBezTo>
                  <a:cubicBezTo>
                    <a:pt x="40" y="240"/>
                    <a:pt x="43" y="244"/>
                    <a:pt x="42" y="249"/>
                  </a:cubicBezTo>
                  <a:cubicBezTo>
                    <a:pt x="45" y="245"/>
                    <a:pt x="50" y="243"/>
                    <a:pt x="54" y="245"/>
                  </a:cubicBezTo>
                  <a:cubicBezTo>
                    <a:pt x="59" y="247"/>
                    <a:pt x="61" y="253"/>
                    <a:pt x="60" y="258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62" y="263"/>
                    <a:pt x="62" y="263"/>
                    <a:pt x="62" y="263"/>
                  </a:cubicBezTo>
                  <a:close/>
                  <a:moveTo>
                    <a:pt x="113" y="0"/>
                  </a:moveTo>
                  <a:cubicBezTo>
                    <a:pt x="113" y="53"/>
                    <a:pt x="113" y="53"/>
                    <a:pt x="113" y="5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2" y="8"/>
                    <a:pt x="102" y="1"/>
                    <a:pt x="113" y="0"/>
                  </a:cubicBezTo>
                  <a:close/>
                  <a:moveTo>
                    <a:pt x="32" y="155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14" y="296"/>
                    <a:pt x="14" y="296"/>
                    <a:pt x="14" y="296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1" y="279"/>
                    <a:pt x="31" y="279"/>
                    <a:pt x="31" y="279"/>
                  </a:cubicBezTo>
                  <a:cubicBezTo>
                    <a:pt x="13" y="272"/>
                    <a:pt x="13" y="272"/>
                    <a:pt x="13" y="272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6" y="237"/>
                    <a:pt x="6" y="237"/>
                    <a:pt x="6" y="237"/>
                  </a:cubicBezTo>
                  <a:cubicBezTo>
                    <a:pt x="8" y="232"/>
                    <a:pt x="13" y="229"/>
                    <a:pt x="18" y="231"/>
                  </a:cubicBezTo>
                  <a:cubicBezTo>
                    <a:pt x="23" y="233"/>
                    <a:pt x="25" y="237"/>
                    <a:pt x="24" y="242"/>
                  </a:cubicBezTo>
                  <a:cubicBezTo>
                    <a:pt x="26" y="239"/>
                    <a:pt x="29" y="238"/>
                    <a:pt x="32" y="238"/>
                  </a:cubicBezTo>
                  <a:lnTo>
                    <a:pt x="32" y="15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95">
              <a:extLst>
                <a:ext uri="{FF2B5EF4-FFF2-40B4-BE49-F238E27FC236}">
                  <a16:creationId xmlns:a16="http://schemas.microsoft.com/office/drawing/2014/main" id="{6B21FCE8-B83B-479D-9825-E76963152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2525" y="4208463"/>
              <a:ext cx="615950" cy="615950"/>
            </a:xfrm>
            <a:custGeom>
              <a:avLst/>
              <a:gdLst>
                <a:gd name="T0" fmla="*/ 161 w 322"/>
                <a:gd name="T1" fmla="*/ 0 h 322"/>
                <a:gd name="T2" fmla="*/ 161 w 322"/>
                <a:gd name="T3" fmla="*/ 0 h 322"/>
                <a:gd name="T4" fmla="*/ 161 w 322"/>
                <a:gd name="T5" fmla="*/ 42 h 322"/>
                <a:gd name="T6" fmla="*/ 180 w 322"/>
                <a:gd name="T7" fmla="*/ 29 h 322"/>
                <a:gd name="T8" fmla="*/ 292 w 322"/>
                <a:gd name="T9" fmla="*/ 141 h 322"/>
                <a:gd name="T10" fmla="*/ 279 w 322"/>
                <a:gd name="T11" fmla="*/ 161 h 322"/>
                <a:gd name="T12" fmla="*/ 292 w 322"/>
                <a:gd name="T13" fmla="*/ 180 h 322"/>
                <a:gd name="T14" fmla="*/ 180 w 322"/>
                <a:gd name="T15" fmla="*/ 293 h 322"/>
                <a:gd name="T16" fmla="*/ 180 w 322"/>
                <a:gd name="T17" fmla="*/ 293 h 322"/>
                <a:gd name="T18" fmla="*/ 161 w 322"/>
                <a:gd name="T19" fmla="*/ 279 h 322"/>
                <a:gd name="T20" fmla="*/ 161 w 322"/>
                <a:gd name="T21" fmla="*/ 322 h 322"/>
                <a:gd name="T22" fmla="*/ 161 w 322"/>
                <a:gd name="T23" fmla="*/ 322 h 322"/>
                <a:gd name="T24" fmla="*/ 322 w 322"/>
                <a:gd name="T25" fmla="*/ 161 h 322"/>
                <a:gd name="T26" fmla="*/ 161 w 322"/>
                <a:gd name="T27" fmla="*/ 0 h 322"/>
                <a:gd name="T28" fmla="*/ 161 w 322"/>
                <a:gd name="T29" fmla="*/ 0 h 322"/>
                <a:gd name="T30" fmla="*/ 161 w 322"/>
                <a:gd name="T31" fmla="*/ 0 h 322"/>
                <a:gd name="T32" fmla="*/ 0 w 322"/>
                <a:gd name="T33" fmla="*/ 161 h 322"/>
                <a:gd name="T34" fmla="*/ 161 w 322"/>
                <a:gd name="T35" fmla="*/ 322 h 322"/>
                <a:gd name="T36" fmla="*/ 161 w 322"/>
                <a:gd name="T37" fmla="*/ 322 h 322"/>
                <a:gd name="T38" fmla="*/ 161 w 322"/>
                <a:gd name="T39" fmla="*/ 279 h 322"/>
                <a:gd name="T40" fmla="*/ 161 w 322"/>
                <a:gd name="T41" fmla="*/ 279 h 322"/>
                <a:gd name="T42" fmla="*/ 141 w 322"/>
                <a:gd name="T43" fmla="*/ 293 h 322"/>
                <a:gd name="T44" fmla="*/ 29 w 322"/>
                <a:gd name="T45" fmla="*/ 180 h 322"/>
                <a:gd name="T46" fmla="*/ 42 w 322"/>
                <a:gd name="T47" fmla="*/ 161 h 322"/>
                <a:gd name="T48" fmla="*/ 29 w 322"/>
                <a:gd name="T49" fmla="*/ 141 h 322"/>
                <a:gd name="T50" fmla="*/ 141 w 322"/>
                <a:gd name="T51" fmla="*/ 29 h 322"/>
                <a:gd name="T52" fmla="*/ 161 w 322"/>
                <a:gd name="T53" fmla="*/ 42 h 322"/>
                <a:gd name="T54" fmla="*/ 161 w 322"/>
                <a:gd name="T55" fmla="*/ 42 h 322"/>
                <a:gd name="T56" fmla="*/ 161 w 322"/>
                <a:gd name="T5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2" h="322"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70" y="42"/>
                    <a:pt x="177" y="37"/>
                    <a:pt x="180" y="29"/>
                  </a:cubicBezTo>
                  <a:cubicBezTo>
                    <a:pt x="238" y="37"/>
                    <a:pt x="284" y="83"/>
                    <a:pt x="292" y="141"/>
                  </a:cubicBezTo>
                  <a:cubicBezTo>
                    <a:pt x="285" y="144"/>
                    <a:pt x="279" y="152"/>
                    <a:pt x="279" y="161"/>
                  </a:cubicBezTo>
                  <a:cubicBezTo>
                    <a:pt x="279" y="170"/>
                    <a:pt x="285" y="177"/>
                    <a:pt x="292" y="180"/>
                  </a:cubicBezTo>
                  <a:cubicBezTo>
                    <a:pt x="284" y="238"/>
                    <a:pt x="238" y="284"/>
                    <a:pt x="180" y="293"/>
                  </a:cubicBezTo>
                  <a:cubicBezTo>
                    <a:pt x="180" y="293"/>
                    <a:pt x="180" y="293"/>
                    <a:pt x="180" y="293"/>
                  </a:cubicBezTo>
                  <a:cubicBezTo>
                    <a:pt x="177" y="285"/>
                    <a:pt x="170" y="279"/>
                    <a:pt x="161" y="279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249" y="322"/>
                    <a:pt x="322" y="250"/>
                    <a:pt x="322" y="161"/>
                  </a:cubicBezTo>
                  <a:cubicBezTo>
                    <a:pt x="322" y="72"/>
                    <a:pt x="249" y="0"/>
                    <a:pt x="161" y="0"/>
                  </a:cubicBezTo>
                  <a:close/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72" y="0"/>
                    <a:pt x="0" y="72"/>
                    <a:pt x="0" y="161"/>
                  </a:cubicBezTo>
                  <a:cubicBezTo>
                    <a:pt x="0" y="250"/>
                    <a:pt x="72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52" y="279"/>
                    <a:pt x="144" y="285"/>
                    <a:pt x="141" y="293"/>
                  </a:cubicBezTo>
                  <a:cubicBezTo>
                    <a:pt x="83" y="284"/>
                    <a:pt x="37" y="238"/>
                    <a:pt x="29" y="180"/>
                  </a:cubicBezTo>
                  <a:cubicBezTo>
                    <a:pt x="37" y="177"/>
                    <a:pt x="42" y="170"/>
                    <a:pt x="42" y="161"/>
                  </a:cubicBezTo>
                  <a:cubicBezTo>
                    <a:pt x="42" y="152"/>
                    <a:pt x="37" y="144"/>
                    <a:pt x="29" y="141"/>
                  </a:cubicBezTo>
                  <a:cubicBezTo>
                    <a:pt x="37" y="83"/>
                    <a:pt x="83" y="37"/>
                    <a:pt x="141" y="29"/>
                  </a:cubicBezTo>
                  <a:cubicBezTo>
                    <a:pt x="144" y="37"/>
                    <a:pt x="152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6">
              <a:extLst>
                <a:ext uri="{FF2B5EF4-FFF2-40B4-BE49-F238E27FC236}">
                  <a16:creationId xmlns:a16="http://schemas.microsoft.com/office/drawing/2014/main" id="{88950CE5-9E79-4780-812D-F39F7E449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238" y="4402138"/>
              <a:ext cx="307975" cy="161925"/>
            </a:xfrm>
            <a:custGeom>
              <a:avLst/>
              <a:gdLst>
                <a:gd name="T0" fmla="*/ 150 w 161"/>
                <a:gd name="T1" fmla="*/ 0 h 85"/>
                <a:gd name="T2" fmla="*/ 113 w 161"/>
                <a:gd name="T3" fmla="*/ 37 h 85"/>
                <a:gd name="T4" fmla="*/ 102 w 161"/>
                <a:gd name="T5" fmla="*/ 35 h 85"/>
                <a:gd name="T6" fmla="*/ 78 w 161"/>
                <a:gd name="T7" fmla="*/ 52 h 85"/>
                <a:gd name="T8" fmla="*/ 0 w 161"/>
                <a:gd name="T9" fmla="*/ 52 h 85"/>
                <a:gd name="T10" fmla="*/ 0 w 161"/>
                <a:gd name="T11" fmla="*/ 68 h 85"/>
                <a:gd name="T12" fmla="*/ 78 w 161"/>
                <a:gd name="T13" fmla="*/ 68 h 85"/>
                <a:gd name="T14" fmla="*/ 102 w 161"/>
                <a:gd name="T15" fmla="*/ 85 h 85"/>
                <a:gd name="T16" fmla="*/ 127 w 161"/>
                <a:gd name="T17" fmla="*/ 60 h 85"/>
                <a:gd name="T18" fmla="*/ 124 w 161"/>
                <a:gd name="T19" fmla="*/ 49 h 85"/>
                <a:gd name="T20" fmla="*/ 161 w 161"/>
                <a:gd name="T21" fmla="*/ 12 h 85"/>
                <a:gd name="T22" fmla="*/ 150 w 161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85">
                  <a:moveTo>
                    <a:pt x="150" y="0"/>
                  </a:moveTo>
                  <a:cubicBezTo>
                    <a:pt x="113" y="37"/>
                    <a:pt x="113" y="37"/>
                    <a:pt x="113" y="37"/>
                  </a:cubicBezTo>
                  <a:cubicBezTo>
                    <a:pt x="109" y="36"/>
                    <a:pt x="106" y="35"/>
                    <a:pt x="102" y="35"/>
                  </a:cubicBezTo>
                  <a:cubicBezTo>
                    <a:pt x="91" y="35"/>
                    <a:pt x="81" y="42"/>
                    <a:pt x="7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1" y="78"/>
                    <a:pt x="91" y="85"/>
                    <a:pt x="102" y="85"/>
                  </a:cubicBezTo>
                  <a:cubicBezTo>
                    <a:pt x="115" y="85"/>
                    <a:pt x="127" y="74"/>
                    <a:pt x="127" y="60"/>
                  </a:cubicBezTo>
                  <a:cubicBezTo>
                    <a:pt x="127" y="56"/>
                    <a:pt x="126" y="52"/>
                    <a:pt x="124" y="49"/>
                  </a:cubicBezTo>
                  <a:cubicBezTo>
                    <a:pt x="161" y="12"/>
                    <a:pt x="161" y="12"/>
                    <a:pt x="161" y="12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97">
              <a:extLst>
                <a:ext uri="{FF2B5EF4-FFF2-40B4-BE49-F238E27FC236}">
                  <a16:creationId xmlns:a16="http://schemas.microsoft.com/office/drawing/2014/main" id="{396E2590-4BFB-464E-A8F1-EE162B7A1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88" y="5094288"/>
              <a:ext cx="481013" cy="361950"/>
            </a:xfrm>
            <a:custGeom>
              <a:avLst/>
              <a:gdLst>
                <a:gd name="T0" fmla="*/ 176 w 251"/>
                <a:gd name="T1" fmla="*/ 0 h 189"/>
                <a:gd name="T2" fmla="*/ 125 w 251"/>
                <a:gd name="T3" fmla="*/ 18 h 189"/>
                <a:gd name="T4" fmla="*/ 75 w 251"/>
                <a:gd name="T5" fmla="*/ 0 h 189"/>
                <a:gd name="T6" fmla="*/ 0 w 251"/>
                <a:gd name="T7" fmla="*/ 73 h 189"/>
                <a:gd name="T8" fmla="*/ 129 w 251"/>
                <a:gd name="T9" fmla="*/ 189 h 189"/>
                <a:gd name="T10" fmla="*/ 251 w 251"/>
                <a:gd name="T11" fmla="*/ 73 h 189"/>
                <a:gd name="T12" fmla="*/ 176 w 251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89">
                  <a:moveTo>
                    <a:pt x="176" y="0"/>
                  </a:moveTo>
                  <a:cubicBezTo>
                    <a:pt x="156" y="0"/>
                    <a:pt x="139" y="7"/>
                    <a:pt x="125" y="18"/>
                  </a:cubicBezTo>
                  <a:cubicBezTo>
                    <a:pt x="112" y="7"/>
                    <a:pt x="94" y="0"/>
                    <a:pt x="75" y="0"/>
                  </a:cubicBezTo>
                  <a:cubicBezTo>
                    <a:pt x="33" y="0"/>
                    <a:pt x="0" y="32"/>
                    <a:pt x="0" y="73"/>
                  </a:cubicBezTo>
                  <a:cubicBezTo>
                    <a:pt x="0" y="119"/>
                    <a:pt x="38" y="189"/>
                    <a:pt x="129" y="189"/>
                  </a:cubicBezTo>
                  <a:cubicBezTo>
                    <a:pt x="224" y="189"/>
                    <a:pt x="251" y="114"/>
                    <a:pt x="251" y="73"/>
                  </a:cubicBezTo>
                  <a:cubicBezTo>
                    <a:pt x="251" y="32"/>
                    <a:pt x="217" y="0"/>
                    <a:pt x="17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98">
              <a:extLst>
                <a:ext uri="{FF2B5EF4-FFF2-40B4-BE49-F238E27FC236}">
                  <a16:creationId xmlns:a16="http://schemas.microsoft.com/office/drawing/2014/main" id="{34139184-DEF5-438C-9E23-6E11544BF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0" y="5000625"/>
              <a:ext cx="130175" cy="166688"/>
            </a:xfrm>
            <a:custGeom>
              <a:avLst/>
              <a:gdLst>
                <a:gd name="T0" fmla="*/ 15 w 68"/>
                <a:gd name="T1" fmla="*/ 87 h 87"/>
                <a:gd name="T2" fmla="*/ 33 w 68"/>
                <a:gd name="T3" fmla="*/ 0 h 87"/>
                <a:gd name="T4" fmla="*/ 68 w 68"/>
                <a:gd name="T5" fmla="*/ 6 h 87"/>
                <a:gd name="T6" fmla="*/ 15 w 68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87">
                  <a:moveTo>
                    <a:pt x="15" y="87"/>
                  </a:moveTo>
                  <a:cubicBezTo>
                    <a:pt x="0" y="57"/>
                    <a:pt x="9" y="23"/>
                    <a:pt x="3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35" y="25"/>
                    <a:pt x="14" y="44"/>
                    <a:pt x="15" y="87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99">
              <a:extLst>
                <a:ext uri="{FF2B5EF4-FFF2-40B4-BE49-F238E27FC236}">
                  <a16:creationId xmlns:a16="http://schemas.microsoft.com/office/drawing/2014/main" id="{95EB7B22-B218-4790-BA71-1FE970A7A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1825" y="4087813"/>
              <a:ext cx="571500" cy="633413"/>
            </a:xfrm>
            <a:custGeom>
              <a:avLst/>
              <a:gdLst>
                <a:gd name="T0" fmla="*/ 231 w 299"/>
                <a:gd name="T1" fmla="*/ 172 h 331"/>
                <a:gd name="T2" fmla="*/ 214 w 299"/>
                <a:gd name="T3" fmla="*/ 205 h 331"/>
                <a:gd name="T4" fmla="*/ 205 w 299"/>
                <a:gd name="T5" fmla="*/ 236 h 331"/>
                <a:gd name="T6" fmla="*/ 210 w 299"/>
                <a:gd name="T7" fmla="*/ 240 h 331"/>
                <a:gd name="T8" fmla="*/ 226 w 299"/>
                <a:gd name="T9" fmla="*/ 284 h 331"/>
                <a:gd name="T10" fmla="*/ 200 w 299"/>
                <a:gd name="T11" fmla="*/ 254 h 331"/>
                <a:gd name="T12" fmla="*/ 247 w 299"/>
                <a:gd name="T13" fmla="*/ 85 h 331"/>
                <a:gd name="T14" fmla="*/ 284 w 299"/>
                <a:gd name="T15" fmla="*/ 74 h 331"/>
                <a:gd name="T16" fmla="*/ 248 w 299"/>
                <a:gd name="T17" fmla="*/ 103 h 331"/>
                <a:gd name="T18" fmla="*/ 242 w 299"/>
                <a:gd name="T19" fmla="*/ 104 h 331"/>
                <a:gd name="T20" fmla="*/ 293 w 299"/>
                <a:gd name="T21" fmla="*/ 181 h 331"/>
                <a:gd name="T22" fmla="*/ 246 w 299"/>
                <a:gd name="T23" fmla="*/ 176 h 331"/>
                <a:gd name="T24" fmla="*/ 289 w 299"/>
                <a:gd name="T25" fmla="*/ 196 h 331"/>
                <a:gd name="T26" fmla="*/ 293 w 299"/>
                <a:gd name="T27" fmla="*/ 181 h 331"/>
                <a:gd name="T28" fmla="*/ 107 w 299"/>
                <a:gd name="T29" fmla="*/ 325 h 331"/>
                <a:gd name="T30" fmla="*/ 177 w 299"/>
                <a:gd name="T31" fmla="*/ 230 h 331"/>
                <a:gd name="T32" fmla="*/ 233 w 299"/>
                <a:gd name="T33" fmla="*/ 135 h 331"/>
                <a:gd name="T34" fmla="*/ 167 w 299"/>
                <a:gd name="T35" fmla="*/ 84 h 331"/>
                <a:gd name="T36" fmla="*/ 214 w 299"/>
                <a:gd name="T37" fmla="*/ 167 h 331"/>
                <a:gd name="T38" fmla="*/ 167 w 299"/>
                <a:gd name="T39" fmla="*/ 214 h 331"/>
                <a:gd name="T40" fmla="*/ 151 w 299"/>
                <a:gd name="T41" fmla="*/ 258 h 331"/>
                <a:gd name="T42" fmla="*/ 101 w 299"/>
                <a:gd name="T43" fmla="*/ 323 h 331"/>
                <a:gd name="T44" fmla="*/ 242 w 299"/>
                <a:gd name="T45" fmla="*/ 104 h 331"/>
                <a:gd name="T46" fmla="*/ 240 w 299"/>
                <a:gd name="T47" fmla="*/ 89 h 331"/>
                <a:gd name="T48" fmla="*/ 205 w 299"/>
                <a:gd name="T49" fmla="*/ 236 h 331"/>
                <a:gd name="T50" fmla="*/ 196 w 299"/>
                <a:gd name="T51" fmla="*/ 247 h 331"/>
                <a:gd name="T52" fmla="*/ 205 w 299"/>
                <a:gd name="T53" fmla="*/ 236 h 331"/>
                <a:gd name="T54" fmla="*/ 191 w 299"/>
                <a:gd name="T55" fmla="*/ 1 h 331"/>
                <a:gd name="T56" fmla="*/ 197 w 299"/>
                <a:gd name="T57" fmla="*/ 11 h 331"/>
                <a:gd name="T58" fmla="*/ 177 w 299"/>
                <a:gd name="T59" fmla="*/ 53 h 331"/>
                <a:gd name="T60" fmla="*/ 176 w 299"/>
                <a:gd name="T61" fmla="*/ 53 h 331"/>
                <a:gd name="T62" fmla="*/ 86 w 299"/>
                <a:gd name="T63" fmla="*/ 93 h 331"/>
                <a:gd name="T64" fmla="*/ 85 w 299"/>
                <a:gd name="T65" fmla="*/ 205 h 331"/>
                <a:gd name="T66" fmla="*/ 97 w 299"/>
                <a:gd name="T67" fmla="*/ 322 h 331"/>
                <a:gd name="T68" fmla="*/ 121 w 299"/>
                <a:gd name="T69" fmla="*/ 250 h 331"/>
                <a:gd name="T70" fmla="*/ 104 w 299"/>
                <a:gd name="T71" fmla="*/ 205 h 331"/>
                <a:gd name="T72" fmla="*/ 84 w 299"/>
                <a:gd name="T73" fmla="*/ 131 h 331"/>
                <a:gd name="T74" fmla="*/ 167 w 299"/>
                <a:gd name="T75" fmla="*/ 84 h 331"/>
                <a:gd name="T76" fmla="*/ 172 w 299"/>
                <a:gd name="T77" fmla="*/ 67 h 331"/>
                <a:gd name="T78" fmla="*/ 191 w 299"/>
                <a:gd name="T79" fmla="*/ 1 h 331"/>
                <a:gd name="T80" fmla="*/ 171 w 299"/>
                <a:gd name="T81" fmla="*/ 43 h 331"/>
                <a:gd name="T82" fmla="*/ 191 w 299"/>
                <a:gd name="T83" fmla="*/ 1 h 331"/>
                <a:gd name="T84" fmla="*/ 57 w 299"/>
                <a:gd name="T85" fmla="*/ 195 h 331"/>
                <a:gd name="T86" fmla="*/ 60 w 299"/>
                <a:gd name="T87" fmla="*/ 210 h 331"/>
                <a:gd name="T88" fmla="*/ 94 w 299"/>
                <a:gd name="T89" fmla="*/ 63 h 331"/>
                <a:gd name="T90" fmla="*/ 104 w 299"/>
                <a:gd name="T91" fmla="*/ 51 h 331"/>
                <a:gd name="T92" fmla="*/ 94 w 299"/>
                <a:gd name="T93" fmla="*/ 63 h 331"/>
                <a:gd name="T94" fmla="*/ 67 w 299"/>
                <a:gd name="T95" fmla="*/ 126 h 331"/>
                <a:gd name="T96" fmla="*/ 86 w 299"/>
                <a:gd name="T97" fmla="*/ 93 h 331"/>
                <a:gd name="T98" fmla="*/ 94 w 299"/>
                <a:gd name="T99" fmla="*/ 63 h 331"/>
                <a:gd name="T100" fmla="*/ 90 w 299"/>
                <a:gd name="T101" fmla="*/ 59 h 331"/>
                <a:gd name="T102" fmla="*/ 74 w 299"/>
                <a:gd name="T103" fmla="*/ 15 h 331"/>
                <a:gd name="T104" fmla="*/ 99 w 299"/>
                <a:gd name="T105" fmla="*/ 44 h 331"/>
                <a:gd name="T106" fmla="*/ 52 w 299"/>
                <a:gd name="T107" fmla="*/ 214 h 331"/>
                <a:gd name="T108" fmla="*/ 16 w 299"/>
                <a:gd name="T109" fmla="*/ 225 h 331"/>
                <a:gd name="T110" fmla="*/ 52 w 299"/>
                <a:gd name="T111" fmla="*/ 196 h 331"/>
                <a:gd name="T112" fmla="*/ 57 w 299"/>
                <a:gd name="T113" fmla="*/ 195 h 331"/>
                <a:gd name="T114" fmla="*/ 53 w 299"/>
                <a:gd name="T115" fmla="*/ 123 h 331"/>
                <a:gd name="T116" fmla="*/ 11 w 299"/>
                <a:gd name="T117" fmla="*/ 103 h 331"/>
                <a:gd name="T118" fmla="*/ 7 w 299"/>
                <a:gd name="T119" fmla="*/ 118 h 331"/>
                <a:gd name="T120" fmla="*/ 53 w 299"/>
                <a:gd name="T121" fmla="*/ 12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9" h="331">
                  <a:moveTo>
                    <a:pt x="214" y="205"/>
                  </a:moveTo>
                  <a:cubicBezTo>
                    <a:pt x="222" y="195"/>
                    <a:pt x="228" y="184"/>
                    <a:pt x="231" y="172"/>
                  </a:cubicBezTo>
                  <a:cubicBezTo>
                    <a:pt x="235" y="160"/>
                    <a:pt x="235" y="147"/>
                    <a:pt x="233" y="135"/>
                  </a:cubicBezTo>
                  <a:cubicBezTo>
                    <a:pt x="214" y="205"/>
                    <a:pt x="214" y="205"/>
                    <a:pt x="214" y="205"/>
                  </a:cubicBezTo>
                  <a:close/>
                  <a:moveTo>
                    <a:pt x="200" y="254"/>
                  </a:moveTo>
                  <a:cubicBezTo>
                    <a:pt x="205" y="236"/>
                    <a:pt x="205" y="236"/>
                    <a:pt x="205" y="236"/>
                  </a:cubicBezTo>
                  <a:cubicBezTo>
                    <a:pt x="207" y="237"/>
                    <a:pt x="209" y="238"/>
                    <a:pt x="210" y="240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31" y="277"/>
                    <a:pt x="230" y="281"/>
                    <a:pt x="226" y="284"/>
                  </a:cubicBezTo>
                  <a:cubicBezTo>
                    <a:pt x="222" y="286"/>
                    <a:pt x="217" y="284"/>
                    <a:pt x="215" y="281"/>
                  </a:cubicBezTo>
                  <a:cubicBezTo>
                    <a:pt x="200" y="254"/>
                    <a:pt x="200" y="254"/>
                    <a:pt x="200" y="254"/>
                  </a:cubicBezTo>
                  <a:close/>
                  <a:moveTo>
                    <a:pt x="242" y="104"/>
                  </a:moveTo>
                  <a:cubicBezTo>
                    <a:pt x="247" y="85"/>
                    <a:pt x="247" y="85"/>
                    <a:pt x="247" y="85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7" y="68"/>
                    <a:pt x="282" y="70"/>
                    <a:pt x="284" y="74"/>
                  </a:cubicBezTo>
                  <a:cubicBezTo>
                    <a:pt x="286" y="77"/>
                    <a:pt x="285" y="82"/>
                    <a:pt x="281" y="84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6" y="104"/>
                    <a:pt x="244" y="104"/>
                    <a:pt x="242" y="104"/>
                  </a:cubicBezTo>
                  <a:close/>
                  <a:moveTo>
                    <a:pt x="293" y="181"/>
                  </a:moveTo>
                  <a:cubicBezTo>
                    <a:pt x="293" y="181"/>
                    <a:pt x="293" y="181"/>
                    <a:pt x="293" y="18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52" y="170"/>
                    <a:pt x="248" y="172"/>
                    <a:pt x="246" y="176"/>
                  </a:cubicBezTo>
                  <a:cubicBezTo>
                    <a:pt x="245" y="180"/>
                    <a:pt x="248" y="185"/>
                    <a:pt x="252" y="18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3" y="197"/>
                    <a:pt x="297" y="195"/>
                    <a:pt x="298" y="191"/>
                  </a:cubicBezTo>
                  <a:cubicBezTo>
                    <a:pt x="299" y="186"/>
                    <a:pt x="297" y="182"/>
                    <a:pt x="293" y="181"/>
                  </a:cubicBezTo>
                  <a:close/>
                  <a:moveTo>
                    <a:pt x="101" y="323"/>
                  </a:moveTo>
                  <a:cubicBezTo>
                    <a:pt x="107" y="325"/>
                    <a:pt x="107" y="325"/>
                    <a:pt x="107" y="325"/>
                  </a:cubicBezTo>
                  <a:cubicBezTo>
                    <a:pt x="129" y="331"/>
                    <a:pt x="153" y="318"/>
                    <a:pt x="159" y="295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91" y="225"/>
                    <a:pt x="204" y="216"/>
                    <a:pt x="214" y="205"/>
                  </a:cubicBezTo>
                  <a:cubicBezTo>
                    <a:pt x="233" y="135"/>
                    <a:pt x="233" y="135"/>
                    <a:pt x="233" y="135"/>
                  </a:cubicBezTo>
                  <a:cubicBezTo>
                    <a:pt x="228" y="103"/>
                    <a:pt x="205" y="76"/>
                    <a:pt x="172" y="67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85" y="89"/>
                    <a:pt x="200" y="101"/>
                    <a:pt x="208" y="116"/>
                  </a:cubicBezTo>
                  <a:cubicBezTo>
                    <a:pt x="217" y="131"/>
                    <a:pt x="219" y="149"/>
                    <a:pt x="214" y="167"/>
                  </a:cubicBezTo>
                  <a:cubicBezTo>
                    <a:pt x="208" y="191"/>
                    <a:pt x="189" y="208"/>
                    <a:pt x="167" y="214"/>
                  </a:cubicBezTo>
                  <a:cubicBezTo>
                    <a:pt x="167" y="214"/>
                    <a:pt x="167" y="214"/>
                    <a:pt x="167" y="214"/>
                  </a:cubicBezTo>
                  <a:cubicBezTo>
                    <a:pt x="164" y="215"/>
                    <a:pt x="162" y="218"/>
                    <a:pt x="161" y="220"/>
                  </a:cubicBezTo>
                  <a:cubicBezTo>
                    <a:pt x="151" y="258"/>
                    <a:pt x="151" y="258"/>
                    <a:pt x="151" y="25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01" y="323"/>
                    <a:pt x="101" y="323"/>
                    <a:pt x="101" y="323"/>
                  </a:cubicBezTo>
                  <a:close/>
                  <a:moveTo>
                    <a:pt x="247" y="85"/>
                  </a:moveTo>
                  <a:cubicBezTo>
                    <a:pt x="242" y="104"/>
                    <a:pt x="242" y="104"/>
                    <a:pt x="242" y="104"/>
                  </a:cubicBezTo>
                  <a:cubicBezTo>
                    <a:pt x="240" y="103"/>
                    <a:pt x="238" y="102"/>
                    <a:pt x="237" y="100"/>
                  </a:cubicBezTo>
                  <a:cubicBezTo>
                    <a:pt x="235" y="96"/>
                    <a:pt x="236" y="91"/>
                    <a:pt x="240" y="89"/>
                  </a:cubicBezTo>
                  <a:cubicBezTo>
                    <a:pt x="247" y="85"/>
                    <a:pt x="247" y="85"/>
                    <a:pt x="247" y="85"/>
                  </a:cubicBezTo>
                  <a:close/>
                  <a:moveTo>
                    <a:pt x="205" y="236"/>
                  </a:moveTo>
                  <a:cubicBezTo>
                    <a:pt x="200" y="254"/>
                    <a:pt x="200" y="254"/>
                    <a:pt x="200" y="254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94" y="244"/>
                    <a:pt x="195" y="239"/>
                    <a:pt x="199" y="237"/>
                  </a:cubicBezTo>
                  <a:cubicBezTo>
                    <a:pt x="201" y="236"/>
                    <a:pt x="203" y="235"/>
                    <a:pt x="205" y="236"/>
                  </a:cubicBezTo>
                  <a:close/>
                  <a:moveTo>
                    <a:pt x="176" y="53"/>
                  </a:moveTo>
                  <a:cubicBezTo>
                    <a:pt x="191" y="1"/>
                    <a:pt x="191" y="1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5" y="2"/>
                    <a:pt x="198" y="7"/>
                    <a:pt x="197" y="11"/>
                  </a:cubicBezTo>
                  <a:cubicBezTo>
                    <a:pt x="186" y="47"/>
                    <a:pt x="186" y="47"/>
                    <a:pt x="186" y="47"/>
                  </a:cubicBezTo>
                  <a:cubicBezTo>
                    <a:pt x="185" y="52"/>
                    <a:pt x="181" y="54"/>
                    <a:pt x="177" y="53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7" y="53"/>
                    <a:pt x="176" y="53"/>
                    <a:pt x="176" y="53"/>
                  </a:cubicBezTo>
                  <a:close/>
                  <a:moveTo>
                    <a:pt x="172" y="67"/>
                  </a:moveTo>
                  <a:cubicBezTo>
                    <a:pt x="140" y="58"/>
                    <a:pt x="106" y="69"/>
                    <a:pt x="86" y="93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8" y="180"/>
                    <a:pt x="75" y="194"/>
                    <a:pt x="85" y="205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1" y="292"/>
                    <a:pt x="75" y="316"/>
                    <a:pt x="97" y="32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104" y="205"/>
                    <a:pt x="104" y="205"/>
                    <a:pt x="104" y="205"/>
                  </a:cubicBezTo>
                  <a:cubicBezTo>
                    <a:pt x="105" y="202"/>
                    <a:pt x="104" y="199"/>
                    <a:pt x="101" y="197"/>
                  </a:cubicBezTo>
                  <a:cubicBezTo>
                    <a:pt x="85" y="180"/>
                    <a:pt x="78" y="155"/>
                    <a:pt x="84" y="131"/>
                  </a:cubicBezTo>
                  <a:cubicBezTo>
                    <a:pt x="89" y="113"/>
                    <a:pt x="101" y="99"/>
                    <a:pt x="116" y="90"/>
                  </a:cubicBezTo>
                  <a:cubicBezTo>
                    <a:pt x="131" y="82"/>
                    <a:pt x="149" y="79"/>
                    <a:pt x="167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lose/>
                  <a:moveTo>
                    <a:pt x="191" y="1"/>
                  </a:moveTo>
                  <a:cubicBezTo>
                    <a:pt x="176" y="53"/>
                    <a:pt x="176" y="53"/>
                    <a:pt x="176" y="53"/>
                  </a:cubicBezTo>
                  <a:cubicBezTo>
                    <a:pt x="172" y="51"/>
                    <a:pt x="170" y="47"/>
                    <a:pt x="171" y="43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2" y="3"/>
                    <a:pt x="186" y="0"/>
                    <a:pt x="191" y="1"/>
                  </a:cubicBezTo>
                  <a:close/>
                  <a:moveTo>
                    <a:pt x="52" y="214"/>
                  </a:moveTo>
                  <a:cubicBezTo>
                    <a:pt x="57" y="195"/>
                    <a:pt x="57" y="195"/>
                    <a:pt x="57" y="195"/>
                  </a:cubicBezTo>
                  <a:cubicBezTo>
                    <a:pt x="59" y="195"/>
                    <a:pt x="62" y="197"/>
                    <a:pt x="63" y="199"/>
                  </a:cubicBezTo>
                  <a:cubicBezTo>
                    <a:pt x="65" y="203"/>
                    <a:pt x="64" y="207"/>
                    <a:pt x="60" y="210"/>
                  </a:cubicBezTo>
                  <a:cubicBezTo>
                    <a:pt x="52" y="214"/>
                    <a:pt x="52" y="214"/>
                    <a:pt x="52" y="214"/>
                  </a:cubicBezTo>
                  <a:close/>
                  <a:moveTo>
                    <a:pt x="94" y="63"/>
                  </a:moveTo>
                  <a:cubicBezTo>
                    <a:pt x="99" y="44"/>
                    <a:pt x="99" y="44"/>
                    <a:pt x="99" y="4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5"/>
                    <a:pt x="104" y="60"/>
                    <a:pt x="101" y="62"/>
                  </a:cubicBezTo>
                  <a:cubicBezTo>
                    <a:pt x="98" y="63"/>
                    <a:pt x="96" y="64"/>
                    <a:pt x="94" y="63"/>
                  </a:cubicBezTo>
                  <a:close/>
                  <a:moveTo>
                    <a:pt x="86" y="93"/>
                  </a:moveTo>
                  <a:cubicBezTo>
                    <a:pt x="77" y="102"/>
                    <a:pt x="71" y="114"/>
                    <a:pt x="67" y="126"/>
                  </a:cubicBezTo>
                  <a:cubicBezTo>
                    <a:pt x="64" y="139"/>
                    <a:pt x="63" y="152"/>
                    <a:pt x="66" y="165"/>
                  </a:cubicBezTo>
                  <a:cubicBezTo>
                    <a:pt x="86" y="93"/>
                    <a:pt x="86" y="93"/>
                    <a:pt x="86" y="93"/>
                  </a:cubicBezTo>
                  <a:close/>
                  <a:moveTo>
                    <a:pt x="99" y="44"/>
                  </a:moveTo>
                  <a:cubicBezTo>
                    <a:pt x="94" y="63"/>
                    <a:pt x="94" y="63"/>
                    <a:pt x="94" y="63"/>
                  </a:cubicBezTo>
                  <a:cubicBezTo>
                    <a:pt x="92" y="62"/>
                    <a:pt x="91" y="61"/>
                    <a:pt x="90" y="59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9" y="22"/>
                    <a:pt x="70" y="18"/>
                    <a:pt x="74" y="15"/>
                  </a:cubicBezTo>
                  <a:cubicBezTo>
                    <a:pt x="78" y="13"/>
                    <a:pt x="83" y="15"/>
                    <a:pt x="85" y="18"/>
                  </a:cubicBezTo>
                  <a:cubicBezTo>
                    <a:pt x="99" y="44"/>
                    <a:pt x="99" y="44"/>
                    <a:pt x="99" y="44"/>
                  </a:cubicBezTo>
                  <a:close/>
                  <a:moveTo>
                    <a:pt x="57" y="195"/>
                  </a:moveTo>
                  <a:cubicBezTo>
                    <a:pt x="52" y="214"/>
                    <a:pt x="52" y="214"/>
                    <a:pt x="52" y="214"/>
                  </a:cubicBezTo>
                  <a:cubicBezTo>
                    <a:pt x="27" y="228"/>
                    <a:pt x="27" y="228"/>
                    <a:pt x="27" y="228"/>
                  </a:cubicBezTo>
                  <a:cubicBezTo>
                    <a:pt x="23" y="230"/>
                    <a:pt x="18" y="229"/>
                    <a:pt x="16" y="225"/>
                  </a:cubicBezTo>
                  <a:cubicBezTo>
                    <a:pt x="14" y="222"/>
                    <a:pt x="15" y="217"/>
                    <a:pt x="19" y="215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4" y="195"/>
                    <a:pt x="56" y="195"/>
                    <a:pt x="57" y="195"/>
                  </a:cubicBezTo>
                  <a:close/>
                  <a:moveTo>
                    <a:pt x="53" y="123"/>
                  </a:moveTo>
                  <a:cubicBezTo>
                    <a:pt x="53" y="123"/>
                    <a:pt x="53" y="123"/>
                    <a:pt x="53" y="123"/>
                  </a:cubicBezTo>
                  <a:cubicBezTo>
                    <a:pt x="55" y="118"/>
                    <a:pt x="52" y="114"/>
                    <a:pt x="48" y="113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7" y="102"/>
                    <a:pt x="3" y="104"/>
                    <a:pt x="2" y="108"/>
                  </a:cubicBezTo>
                  <a:cubicBezTo>
                    <a:pt x="0" y="113"/>
                    <a:pt x="3" y="117"/>
                    <a:pt x="7" y="11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8" y="129"/>
                    <a:pt x="52" y="127"/>
                    <a:pt x="53" y="12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00">
              <a:extLst>
                <a:ext uri="{FF2B5EF4-FFF2-40B4-BE49-F238E27FC236}">
                  <a16:creationId xmlns:a16="http://schemas.microsoft.com/office/drawing/2014/main" id="{D9136177-8A8D-41CA-9B74-03B57AC328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3288" y="4679950"/>
              <a:ext cx="542925" cy="552450"/>
            </a:xfrm>
            <a:custGeom>
              <a:avLst/>
              <a:gdLst>
                <a:gd name="T0" fmla="*/ 228 w 284"/>
                <a:gd name="T1" fmla="*/ 73 h 289"/>
                <a:gd name="T2" fmla="*/ 236 w 284"/>
                <a:gd name="T3" fmla="*/ 147 h 289"/>
                <a:gd name="T4" fmla="*/ 239 w 284"/>
                <a:gd name="T5" fmla="*/ 165 h 289"/>
                <a:gd name="T6" fmla="*/ 251 w 284"/>
                <a:gd name="T7" fmla="*/ 190 h 289"/>
                <a:gd name="T8" fmla="*/ 228 w 284"/>
                <a:gd name="T9" fmla="*/ 235 h 289"/>
                <a:gd name="T10" fmla="*/ 203 w 284"/>
                <a:gd name="T11" fmla="*/ 188 h 289"/>
                <a:gd name="T12" fmla="*/ 203 w 284"/>
                <a:gd name="T13" fmla="*/ 94 h 289"/>
                <a:gd name="T14" fmla="*/ 220 w 284"/>
                <a:gd name="T15" fmla="*/ 111 h 289"/>
                <a:gd name="T16" fmla="*/ 222 w 284"/>
                <a:gd name="T17" fmla="*/ 129 h 289"/>
                <a:gd name="T18" fmla="*/ 228 w 284"/>
                <a:gd name="T19" fmla="*/ 170 h 289"/>
                <a:gd name="T20" fmla="*/ 228 w 284"/>
                <a:gd name="T21" fmla="*/ 157 h 289"/>
                <a:gd name="T22" fmla="*/ 202 w 284"/>
                <a:gd name="T23" fmla="*/ 187 h 289"/>
                <a:gd name="T24" fmla="*/ 193 w 284"/>
                <a:gd name="T25" fmla="*/ 167 h 289"/>
                <a:gd name="T26" fmla="*/ 199 w 284"/>
                <a:gd name="T27" fmla="*/ 208 h 289"/>
                <a:gd name="T28" fmla="*/ 203 w 284"/>
                <a:gd name="T29" fmla="*/ 19 h 289"/>
                <a:gd name="T30" fmla="*/ 197 w 284"/>
                <a:gd name="T31" fmla="*/ 60 h 289"/>
                <a:gd name="T32" fmla="*/ 203 w 284"/>
                <a:gd name="T33" fmla="*/ 94 h 289"/>
                <a:gd name="T34" fmla="*/ 192 w 284"/>
                <a:gd name="T35" fmla="*/ 143 h 289"/>
                <a:gd name="T36" fmla="*/ 192 w 284"/>
                <a:gd name="T37" fmla="*/ 252 h 289"/>
                <a:gd name="T38" fmla="*/ 192 w 284"/>
                <a:gd name="T39" fmla="*/ 6 h 289"/>
                <a:gd name="T40" fmla="*/ 192 w 284"/>
                <a:gd name="T41" fmla="*/ 49 h 289"/>
                <a:gd name="T42" fmla="*/ 173 w 284"/>
                <a:gd name="T43" fmla="*/ 108 h 289"/>
                <a:gd name="T44" fmla="*/ 192 w 284"/>
                <a:gd name="T45" fmla="*/ 130 h 289"/>
                <a:gd name="T46" fmla="*/ 192 w 284"/>
                <a:gd name="T47" fmla="*/ 164 h 289"/>
                <a:gd name="T48" fmla="*/ 173 w 284"/>
                <a:gd name="T49" fmla="*/ 196 h 289"/>
                <a:gd name="T50" fmla="*/ 182 w 284"/>
                <a:gd name="T51" fmla="*/ 172 h 289"/>
                <a:gd name="T52" fmla="*/ 176 w 284"/>
                <a:gd name="T53" fmla="*/ 131 h 289"/>
                <a:gd name="T54" fmla="*/ 148 w 284"/>
                <a:gd name="T55" fmla="*/ 8 h 289"/>
                <a:gd name="T56" fmla="*/ 173 w 284"/>
                <a:gd name="T57" fmla="*/ 0 h 289"/>
                <a:gd name="T58" fmla="*/ 173 w 284"/>
                <a:gd name="T59" fmla="*/ 226 h 289"/>
                <a:gd name="T60" fmla="*/ 148 w 284"/>
                <a:gd name="T61" fmla="*/ 272 h 289"/>
                <a:gd name="T62" fmla="*/ 169 w 284"/>
                <a:gd name="T63" fmla="*/ 116 h 289"/>
                <a:gd name="T64" fmla="*/ 148 w 284"/>
                <a:gd name="T65" fmla="*/ 163 h 289"/>
                <a:gd name="T66" fmla="*/ 165 w 284"/>
                <a:gd name="T67" fmla="*/ 137 h 289"/>
                <a:gd name="T68" fmla="*/ 148 w 284"/>
                <a:gd name="T69" fmla="*/ 99 h 289"/>
                <a:gd name="T70" fmla="*/ 150 w 284"/>
                <a:gd name="T71" fmla="*/ 206 h 289"/>
                <a:gd name="T72" fmla="*/ 148 w 284"/>
                <a:gd name="T73" fmla="*/ 8 h 289"/>
                <a:gd name="T74" fmla="*/ 148 w 284"/>
                <a:gd name="T75" fmla="*/ 8 h 289"/>
                <a:gd name="T76" fmla="*/ 148 w 284"/>
                <a:gd name="T77" fmla="*/ 213 h 289"/>
                <a:gd name="T78" fmla="*/ 145 w 284"/>
                <a:gd name="T79" fmla="*/ 195 h 289"/>
                <a:gd name="T80" fmla="*/ 148 w 284"/>
                <a:gd name="T81" fmla="*/ 163 h 289"/>
                <a:gd name="T82" fmla="*/ 119 w 284"/>
                <a:gd name="T83" fmla="*/ 150 h 289"/>
                <a:gd name="T84" fmla="*/ 127 w 284"/>
                <a:gd name="T85" fmla="*/ 198 h 289"/>
                <a:gd name="T86" fmla="*/ 130 w 284"/>
                <a:gd name="T87" fmla="*/ 216 h 289"/>
                <a:gd name="T88" fmla="*/ 142 w 284"/>
                <a:gd name="T89" fmla="*/ 241 h 289"/>
                <a:gd name="T90" fmla="*/ 148 w 284"/>
                <a:gd name="T91" fmla="*/ 120 h 289"/>
                <a:gd name="T92" fmla="*/ 119 w 284"/>
                <a:gd name="T93" fmla="*/ 22 h 289"/>
                <a:gd name="T94" fmla="*/ 119 w 284"/>
                <a:gd name="T95" fmla="*/ 22 h 289"/>
                <a:gd name="T96" fmla="*/ 107 w 284"/>
                <a:gd name="T97" fmla="*/ 257 h 289"/>
                <a:gd name="T98" fmla="*/ 119 w 284"/>
                <a:gd name="T99" fmla="*/ 221 h 289"/>
                <a:gd name="T100" fmla="*/ 85 w 284"/>
                <a:gd name="T101" fmla="*/ 274 h 289"/>
                <a:gd name="T102" fmla="*/ 115 w 284"/>
                <a:gd name="T103" fmla="*/ 141 h 289"/>
                <a:gd name="T104" fmla="*/ 85 w 284"/>
                <a:gd name="T105" fmla="*/ 193 h 289"/>
                <a:gd name="T106" fmla="*/ 110 w 284"/>
                <a:gd name="T107" fmla="*/ 162 h 289"/>
                <a:gd name="T108" fmla="*/ 85 w 284"/>
                <a:gd name="T109" fmla="*/ 129 h 289"/>
                <a:gd name="T110" fmla="*/ 7 w 284"/>
                <a:gd name="T111" fmla="*/ 110 h 289"/>
                <a:gd name="T112" fmla="*/ 84 w 284"/>
                <a:gd name="T113" fmla="*/ 218 h 289"/>
                <a:gd name="T114" fmla="*/ 85 w 284"/>
                <a:gd name="T115" fmla="*/ 180 h 289"/>
                <a:gd name="T116" fmla="*/ 62 w 284"/>
                <a:gd name="T117" fmla="*/ 160 h 289"/>
                <a:gd name="T118" fmla="*/ 42 w 284"/>
                <a:gd name="T119" fmla="*/ 132 h 289"/>
                <a:gd name="T120" fmla="*/ 85 w 284"/>
                <a:gd name="T121" fmla="*/ 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" h="289">
                  <a:moveTo>
                    <a:pt x="228" y="235"/>
                  </a:moveTo>
                  <a:cubicBezTo>
                    <a:pt x="261" y="220"/>
                    <a:pt x="261" y="220"/>
                    <a:pt x="261" y="220"/>
                  </a:cubicBezTo>
                  <a:cubicBezTo>
                    <a:pt x="277" y="212"/>
                    <a:pt x="284" y="193"/>
                    <a:pt x="276" y="177"/>
                  </a:cubicBezTo>
                  <a:cubicBezTo>
                    <a:pt x="228" y="73"/>
                    <a:pt x="228" y="73"/>
                    <a:pt x="228" y="73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130"/>
                    <a:pt x="229" y="131"/>
                    <a:pt x="229" y="131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8" y="150"/>
                    <a:pt x="237" y="153"/>
                    <a:pt x="234" y="154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70"/>
                    <a:pt x="228" y="170"/>
                    <a:pt x="228" y="170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42" y="164"/>
                    <a:pt x="245" y="165"/>
                    <a:pt x="246" y="167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4" y="185"/>
                    <a:pt x="253" y="188"/>
                    <a:pt x="251" y="190"/>
                  </a:cubicBezTo>
                  <a:cubicBezTo>
                    <a:pt x="228" y="200"/>
                    <a:pt x="228" y="200"/>
                    <a:pt x="228" y="200"/>
                  </a:cubicBezTo>
                  <a:lnTo>
                    <a:pt x="228" y="235"/>
                  </a:lnTo>
                  <a:close/>
                  <a:moveTo>
                    <a:pt x="203" y="247"/>
                  </a:moveTo>
                  <a:cubicBezTo>
                    <a:pt x="228" y="235"/>
                    <a:pt x="228" y="235"/>
                    <a:pt x="228" y="235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17" y="206"/>
                    <a:pt x="217" y="206"/>
                    <a:pt x="217" y="206"/>
                  </a:cubicBezTo>
                  <a:cubicBezTo>
                    <a:pt x="214" y="207"/>
                    <a:pt x="211" y="206"/>
                    <a:pt x="210" y="203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3" y="247"/>
                    <a:pt x="203" y="247"/>
                    <a:pt x="203" y="247"/>
                  </a:cubicBezTo>
                  <a:close/>
                  <a:moveTo>
                    <a:pt x="228" y="73"/>
                  </a:moveTo>
                  <a:cubicBezTo>
                    <a:pt x="203" y="19"/>
                    <a:pt x="203" y="19"/>
                    <a:pt x="203" y="19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8" y="92"/>
                    <a:pt x="211" y="93"/>
                    <a:pt x="212" y="96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1" y="114"/>
                    <a:pt x="220" y="117"/>
                    <a:pt x="217" y="118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22" y="129"/>
                    <a:pt x="222" y="129"/>
                    <a:pt x="222" y="129"/>
                  </a:cubicBezTo>
                  <a:cubicBezTo>
                    <a:pt x="224" y="128"/>
                    <a:pt x="226" y="128"/>
                    <a:pt x="228" y="130"/>
                  </a:cubicBezTo>
                  <a:cubicBezTo>
                    <a:pt x="228" y="73"/>
                    <a:pt x="228" y="73"/>
                    <a:pt x="228" y="73"/>
                  </a:cubicBezTo>
                  <a:close/>
                  <a:moveTo>
                    <a:pt x="228" y="157"/>
                  </a:moveTo>
                  <a:cubicBezTo>
                    <a:pt x="228" y="170"/>
                    <a:pt x="228" y="170"/>
                    <a:pt x="228" y="170"/>
                  </a:cubicBezTo>
                  <a:cubicBezTo>
                    <a:pt x="205" y="181"/>
                    <a:pt x="205" y="181"/>
                    <a:pt x="205" y="181"/>
                  </a:cubicBezTo>
                  <a:cubicBezTo>
                    <a:pt x="204" y="181"/>
                    <a:pt x="203" y="182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lnTo>
                    <a:pt x="228" y="157"/>
                  </a:lnTo>
                  <a:close/>
                  <a:moveTo>
                    <a:pt x="192" y="252"/>
                  </a:moveTo>
                  <a:cubicBezTo>
                    <a:pt x="203" y="247"/>
                    <a:pt x="203" y="247"/>
                    <a:pt x="203" y="24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6"/>
                    <a:pt x="202" y="184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cubicBezTo>
                    <a:pt x="200" y="170"/>
                    <a:pt x="200" y="170"/>
                    <a:pt x="200" y="170"/>
                  </a:cubicBezTo>
                  <a:cubicBezTo>
                    <a:pt x="197" y="171"/>
                    <a:pt x="194" y="170"/>
                    <a:pt x="193" y="167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11"/>
                    <a:pt x="199" y="214"/>
                    <a:pt x="196" y="215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2" y="252"/>
                    <a:pt x="192" y="252"/>
                    <a:pt x="192" y="252"/>
                  </a:cubicBezTo>
                  <a:close/>
                  <a:moveTo>
                    <a:pt x="203" y="19"/>
                  </a:moveTo>
                  <a:cubicBezTo>
                    <a:pt x="202" y="19"/>
                    <a:pt x="202" y="19"/>
                    <a:pt x="202" y="19"/>
                  </a:cubicBezTo>
                  <a:cubicBezTo>
                    <a:pt x="200" y="13"/>
                    <a:pt x="196" y="9"/>
                    <a:pt x="192" y="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200" y="66"/>
                    <a:pt x="198" y="74"/>
                    <a:pt x="192" y="79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3" y="19"/>
                    <a:pt x="203" y="19"/>
                    <a:pt x="203" y="19"/>
                  </a:cubicBezTo>
                  <a:close/>
                  <a:moveTo>
                    <a:pt x="203" y="125"/>
                  </a:moveTo>
                  <a:cubicBezTo>
                    <a:pt x="203" y="138"/>
                    <a:pt x="203" y="138"/>
                    <a:pt x="203" y="138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30"/>
                    <a:pt x="192" y="130"/>
                    <a:pt x="192" y="130"/>
                  </a:cubicBezTo>
                  <a:lnTo>
                    <a:pt x="203" y="125"/>
                  </a:lnTo>
                  <a:close/>
                  <a:moveTo>
                    <a:pt x="173" y="260"/>
                  </a:moveTo>
                  <a:cubicBezTo>
                    <a:pt x="192" y="252"/>
                    <a:pt x="192" y="252"/>
                    <a:pt x="192" y="252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3" y="260"/>
                    <a:pt x="173" y="260"/>
                    <a:pt x="173" y="260"/>
                  </a:cubicBezTo>
                  <a:close/>
                  <a:moveTo>
                    <a:pt x="192" y="6"/>
                  </a:moveTo>
                  <a:cubicBezTo>
                    <a:pt x="186" y="2"/>
                    <a:pt x="180" y="0"/>
                    <a:pt x="173" y="0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9" y="28"/>
                    <a:pt x="183" y="31"/>
                    <a:pt x="186" y="3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2" y="6"/>
                    <a:pt x="192" y="6"/>
                    <a:pt x="192" y="6"/>
                  </a:cubicBezTo>
                  <a:close/>
                  <a:moveTo>
                    <a:pt x="192" y="79"/>
                  </a:moveTo>
                  <a:cubicBezTo>
                    <a:pt x="192" y="100"/>
                    <a:pt x="192" y="100"/>
                    <a:pt x="192" y="100"/>
                  </a:cubicBezTo>
                  <a:cubicBezTo>
                    <a:pt x="173" y="108"/>
                    <a:pt x="173" y="108"/>
                    <a:pt x="173" y="108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90" y="80"/>
                    <a:pt x="191" y="79"/>
                    <a:pt x="192" y="79"/>
                  </a:cubicBezTo>
                  <a:close/>
                  <a:moveTo>
                    <a:pt x="192" y="130"/>
                  </a:moveTo>
                  <a:cubicBezTo>
                    <a:pt x="192" y="143"/>
                    <a:pt x="192" y="143"/>
                    <a:pt x="192" y="143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6" y="146"/>
                    <a:pt x="185" y="149"/>
                    <a:pt x="186" y="152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0" y="190"/>
                    <a:pt x="187" y="189"/>
                    <a:pt x="185" y="190"/>
                  </a:cubicBezTo>
                  <a:cubicBezTo>
                    <a:pt x="173" y="196"/>
                    <a:pt x="173" y="196"/>
                    <a:pt x="173" y="196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182" y="178"/>
                    <a:pt x="183" y="175"/>
                    <a:pt x="182" y="172"/>
                  </a:cubicBezTo>
                  <a:cubicBezTo>
                    <a:pt x="182" y="172"/>
                    <a:pt x="182" y="172"/>
                    <a:pt x="182" y="172"/>
                  </a:cubicBezTo>
                  <a:cubicBezTo>
                    <a:pt x="175" y="157"/>
                    <a:pt x="175" y="157"/>
                    <a:pt x="175" y="157"/>
                  </a:cubicBezTo>
                  <a:cubicBezTo>
                    <a:pt x="174" y="156"/>
                    <a:pt x="174" y="156"/>
                    <a:pt x="173" y="155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77" y="134"/>
                    <a:pt x="181" y="135"/>
                    <a:pt x="183" y="134"/>
                  </a:cubicBezTo>
                  <a:lnTo>
                    <a:pt x="192" y="130"/>
                  </a:lnTo>
                  <a:close/>
                  <a:moveTo>
                    <a:pt x="159" y="3"/>
                  </a:moveTo>
                  <a:cubicBezTo>
                    <a:pt x="148" y="8"/>
                    <a:pt x="148" y="8"/>
                    <a:pt x="148" y="8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7" y="27"/>
                    <a:pt x="170" y="27"/>
                    <a:pt x="173" y="27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9" y="0"/>
                    <a:pt x="164" y="1"/>
                    <a:pt x="159" y="3"/>
                  </a:cubicBezTo>
                  <a:close/>
                  <a:moveTo>
                    <a:pt x="148" y="272"/>
                  </a:moveTo>
                  <a:cubicBezTo>
                    <a:pt x="173" y="260"/>
                    <a:pt x="173" y="260"/>
                    <a:pt x="173" y="260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59" y="232"/>
                    <a:pt x="157" y="231"/>
                    <a:pt x="155" y="229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72"/>
                    <a:pt x="148" y="272"/>
                    <a:pt x="148" y="272"/>
                  </a:cubicBezTo>
                  <a:close/>
                  <a:moveTo>
                    <a:pt x="173" y="88"/>
                  </a:moveTo>
                  <a:cubicBezTo>
                    <a:pt x="173" y="108"/>
                    <a:pt x="173" y="108"/>
                    <a:pt x="173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69" y="110"/>
                    <a:pt x="168" y="113"/>
                    <a:pt x="169" y="116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2" y="154"/>
                    <a:pt x="170" y="153"/>
                    <a:pt x="168" y="154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165" y="142"/>
                    <a:pt x="166" y="139"/>
                    <a:pt x="165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7" y="119"/>
                    <a:pt x="154" y="117"/>
                    <a:pt x="151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73" y="88"/>
                    <a:pt x="173" y="88"/>
                    <a:pt x="173" y="88"/>
                  </a:cubicBezTo>
                  <a:close/>
                  <a:moveTo>
                    <a:pt x="173" y="182"/>
                  </a:moveTo>
                  <a:cubicBezTo>
                    <a:pt x="173" y="196"/>
                    <a:pt x="173" y="196"/>
                    <a:pt x="173" y="19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49" y="207"/>
                    <a:pt x="149" y="207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lnTo>
                    <a:pt x="173" y="182"/>
                  </a:lnTo>
                  <a:close/>
                  <a:moveTo>
                    <a:pt x="148" y="8"/>
                  </a:moveTo>
                  <a:cubicBezTo>
                    <a:pt x="119" y="22"/>
                    <a:pt x="119" y="22"/>
                    <a:pt x="119" y="22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8" y="8"/>
                    <a:pt x="148" y="8"/>
                    <a:pt x="148" y="8"/>
                  </a:cubicBezTo>
                  <a:close/>
                  <a:moveTo>
                    <a:pt x="119" y="285"/>
                  </a:moveTo>
                  <a:cubicBezTo>
                    <a:pt x="121" y="285"/>
                    <a:pt x="122" y="284"/>
                    <a:pt x="124" y="283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7" y="211"/>
                    <a:pt x="147" y="210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3" y="197"/>
                    <a:pt x="140" y="195"/>
                    <a:pt x="139" y="193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0" y="175"/>
                    <a:pt x="131" y="171"/>
                    <a:pt x="134" y="170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29" y="160"/>
                    <a:pt x="129" y="160"/>
                    <a:pt x="129" y="160"/>
                  </a:cubicBezTo>
                  <a:cubicBezTo>
                    <a:pt x="126" y="161"/>
                    <a:pt x="123" y="159"/>
                    <a:pt x="122" y="157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9" y="181"/>
                    <a:pt x="120" y="182"/>
                    <a:pt x="120" y="183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8" y="201"/>
                    <a:pt x="127" y="204"/>
                    <a:pt x="125" y="205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2" y="215"/>
                    <a:pt x="135" y="216"/>
                    <a:pt x="137" y="218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5" y="237"/>
                    <a:pt x="144" y="239"/>
                    <a:pt x="142" y="24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19" y="285"/>
                    <a:pt x="119" y="285"/>
                    <a:pt x="119" y="285"/>
                  </a:cubicBezTo>
                  <a:close/>
                  <a:moveTo>
                    <a:pt x="148" y="99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19" y="113"/>
                    <a:pt x="119" y="113"/>
                    <a:pt x="119" y="113"/>
                  </a:cubicBezTo>
                  <a:lnTo>
                    <a:pt x="148" y="99"/>
                  </a:lnTo>
                  <a:close/>
                  <a:moveTo>
                    <a:pt x="119" y="22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22"/>
                    <a:pt x="119" y="22"/>
                    <a:pt x="119" y="22"/>
                  </a:cubicBezTo>
                  <a:close/>
                  <a:moveTo>
                    <a:pt x="85" y="274"/>
                  </a:moveTo>
                  <a:cubicBezTo>
                    <a:pt x="93" y="284"/>
                    <a:pt x="106" y="289"/>
                    <a:pt x="119" y="285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5" y="258"/>
                    <a:pt x="102" y="257"/>
                    <a:pt x="101" y="254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92" y="236"/>
                    <a:pt x="93" y="233"/>
                    <a:pt x="96" y="232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91" y="221"/>
                    <a:pt x="91" y="221"/>
                    <a:pt x="91" y="221"/>
                  </a:cubicBezTo>
                  <a:cubicBezTo>
                    <a:pt x="89" y="222"/>
                    <a:pt x="87" y="221"/>
                    <a:pt x="85" y="220"/>
                  </a:cubicBezTo>
                  <a:cubicBezTo>
                    <a:pt x="85" y="274"/>
                    <a:pt x="85" y="274"/>
                    <a:pt x="85" y="274"/>
                  </a:cubicBezTo>
                  <a:close/>
                  <a:moveTo>
                    <a:pt x="119" y="113"/>
                  </a:moveTo>
                  <a:cubicBezTo>
                    <a:pt x="119" y="134"/>
                    <a:pt x="119" y="134"/>
                    <a:pt x="119" y="134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4" y="136"/>
                    <a:pt x="113" y="139"/>
                    <a:pt x="115" y="14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7" y="179"/>
                    <a:pt x="115" y="179"/>
                    <a:pt x="113" y="18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11" y="168"/>
                    <a:pt x="112" y="165"/>
                    <a:pt x="110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2" y="144"/>
                    <a:pt x="99" y="143"/>
                    <a:pt x="96" y="14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lnTo>
                    <a:pt x="119" y="113"/>
                  </a:lnTo>
                  <a:close/>
                  <a:moveTo>
                    <a:pt x="85" y="38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7" y="74"/>
                    <a:pt x="0" y="94"/>
                    <a:pt x="7" y="11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82" y="270"/>
                    <a:pt x="84" y="272"/>
                    <a:pt x="85" y="274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5" y="220"/>
                    <a:pt x="84" y="219"/>
                    <a:pt x="84" y="218"/>
                  </a:cubicBezTo>
                  <a:cubicBezTo>
                    <a:pt x="77" y="203"/>
                    <a:pt x="77" y="203"/>
                    <a:pt x="77" y="203"/>
                  </a:cubicBezTo>
                  <a:cubicBezTo>
                    <a:pt x="75" y="200"/>
                    <a:pt x="76" y="197"/>
                    <a:pt x="79" y="196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71" y="186"/>
                    <a:pt x="68" y="185"/>
                    <a:pt x="67" y="183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5"/>
                    <a:pt x="60" y="161"/>
                    <a:pt x="62" y="160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55" y="143"/>
                    <a:pt x="46" y="140"/>
                    <a:pt x="42" y="132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27" y="100"/>
                    <a:pt x="31" y="91"/>
                    <a:pt x="39" y="87"/>
                  </a:cubicBezTo>
                  <a:cubicBezTo>
                    <a:pt x="85" y="66"/>
                    <a:pt x="85" y="66"/>
                    <a:pt x="85" y="66"/>
                  </a:cubicBezTo>
                  <a:lnTo>
                    <a:pt x="85" y="3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01">
              <a:extLst>
                <a:ext uri="{FF2B5EF4-FFF2-40B4-BE49-F238E27FC236}">
                  <a16:creationId xmlns:a16="http://schemas.microsoft.com/office/drawing/2014/main" id="{7A72D54F-B4EA-48D6-9274-FFCE1FFCD9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4988" y="4130675"/>
              <a:ext cx="198438" cy="347663"/>
            </a:xfrm>
            <a:custGeom>
              <a:avLst/>
              <a:gdLst>
                <a:gd name="T0" fmla="*/ 45 w 104"/>
                <a:gd name="T1" fmla="*/ 154 h 182"/>
                <a:gd name="T2" fmla="*/ 42 w 104"/>
                <a:gd name="T3" fmla="*/ 154 h 182"/>
                <a:gd name="T4" fmla="*/ 42 w 104"/>
                <a:gd name="T5" fmla="*/ 182 h 182"/>
                <a:gd name="T6" fmla="*/ 55 w 104"/>
                <a:gd name="T7" fmla="*/ 171 h 182"/>
                <a:gd name="T8" fmla="*/ 45 w 104"/>
                <a:gd name="T9" fmla="*/ 154 h 182"/>
                <a:gd name="T10" fmla="*/ 42 w 104"/>
                <a:gd name="T11" fmla="*/ 142 h 182"/>
                <a:gd name="T12" fmla="*/ 42 w 104"/>
                <a:gd name="T13" fmla="*/ 62 h 182"/>
                <a:gd name="T14" fmla="*/ 62 w 104"/>
                <a:gd name="T15" fmla="*/ 56 h 182"/>
                <a:gd name="T16" fmla="*/ 74 w 104"/>
                <a:gd name="T17" fmla="*/ 9 h 182"/>
                <a:gd name="T18" fmla="*/ 87 w 104"/>
                <a:gd name="T19" fmla="*/ 2 h 182"/>
                <a:gd name="T20" fmla="*/ 95 w 104"/>
                <a:gd name="T21" fmla="*/ 15 h 182"/>
                <a:gd name="T22" fmla="*/ 83 w 104"/>
                <a:gd name="T23" fmla="*/ 61 h 182"/>
                <a:gd name="T24" fmla="*/ 99 w 104"/>
                <a:gd name="T25" fmla="*/ 102 h 182"/>
                <a:gd name="T26" fmla="*/ 93 w 104"/>
                <a:gd name="T27" fmla="*/ 125 h 182"/>
                <a:gd name="T28" fmla="*/ 93 w 104"/>
                <a:gd name="T29" fmla="*/ 125 h 182"/>
                <a:gd name="T30" fmla="*/ 104 w 104"/>
                <a:gd name="T31" fmla="*/ 142 h 182"/>
                <a:gd name="T32" fmla="*/ 100 w 104"/>
                <a:gd name="T33" fmla="*/ 157 h 182"/>
                <a:gd name="T34" fmla="*/ 42 w 104"/>
                <a:gd name="T35" fmla="*/ 142 h 182"/>
                <a:gd name="T36" fmla="*/ 42 w 104"/>
                <a:gd name="T37" fmla="*/ 154 h 182"/>
                <a:gd name="T38" fmla="*/ 28 w 104"/>
                <a:gd name="T39" fmla="*/ 164 h 182"/>
                <a:gd name="T40" fmla="*/ 38 w 104"/>
                <a:gd name="T41" fmla="*/ 181 h 182"/>
                <a:gd name="T42" fmla="*/ 42 w 104"/>
                <a:gd name="T43" fmla="*/ 182 h 182"/>
                <a:gd name="T44" fmla="*/ 42 w 104"/>
                <a:gd name="T45" fmla="*/ 154 h 182"/>
                <a:gd name="T46" fmla="*/ 42 w 104"/>
                <a:gd name="T47" fmla="*/ 62 h 182"/>
                <a:gd name="T48" fmla="*/ 42 w 104"/>
                <a:gd name="T49" fmla="*/ 142 h 182"/>
                <a:gd name="T50" fmla="*/ 0 w 104"/>
                <a:gd name="T51" fmla="*/ 131 h 182"/>
                <a:gd name="T52" fmla="*/ 4 w 104"/>
                <a:gd name="T53" fmla="*/ 116 h 182"/>
                <a:gd name="T54" fmla="*/ 22 w 104"/>
                <a:gd name="T55" fmla="*/ 106 h 182"/>
                <a:gd name="T56" fmla="*/ 28 w 104"/>
                <a:gd name="T57" fmla="*/ 83 h 182"/>
                <a:gd name="T58" fmla="*/ 42 w 104"/>
                <a:gd name="T59" fmla="*/ 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82">
                  <a:moveTo>
                    <a:pt x="45" y="154"/>
                  </a:moveTo>
                  <a:cubicBezTo>
                    <a:pt x="44" y="154"/>
                    <a:pt x="43" y="154"/>
                    <a:pt x="42" y="154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8" y="182"/>
                    <a:pt x="54" y="178"/>
                    <a:pt x="55" y="171"/>
                  </a:cubicBezTo>
                  <a:cubicBezTo>
                    <a:pt x="57" y="164"/>
                    <a:pt x="53" y="156"/>
                    <a:pt x="45" y="154"/>
                  </a:cubicBezTo>
                  <a:close/>
                  <a:moveTo>
                    <a:pt x="42" y="142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8" y="58"/>
                    <a:pt x="55" y="56"/>
                    <a:pt x="62" y="56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6" y="4"/>
                    <a:pt x="82" y="0"/>
                    <a:pt x="87" y="2"/>
                  </a:cubicBezTo>
                  <a:cubicBezTo>
                    <a:pt x="93" y="3"/>
                    <a:pt x="97" y="9"/>
                    <a:pt x="95" y="15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96" y="68"/>
                    <a:pt x="104" y="83"/>
                    <a:pt x="99" y="102"/>
                  </a:cubicBezTo>
                  <a:cubicBezTo>
                    <a:pt x="99" y="102"/>
                    <a:pt x="95" y="117"/>
                    <a:pt x="93" y="125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91" y="135"/>
                    <a:pt x="104" y="142"/>
                    <a:pt x="104" y="142"/>
                  </a:cubicBezTo>
                  <a:cubicBezTo>
                    <a:pt x="100" y="157"/>
                    <a:pt x="100" y="157"/>
                    <a:pt x="100" y="157"/>
                  </a:cubicBezTo>
                  <a:lnTo>
                    <a:pt x="42" y="142"/>
                  </a:lnTo>
                  <a:close/>
                  <a:moveTo>
                    <a:pt x="42" y="154"/>
                  </a:moveTo>
                  <a:cubicBezTo>
                    <a:pt x="35" y="154"/>
                    <a:pt x="30" y="158"/>
                    <a:pt x="28" y="164"/>
                  </a:cubicBezTo>
                  <a:cubicBezTo>
                    <a:pt x="26" y="172"/>
                    <a:pt x="31" y="179"/>
                    <a:pt x="38" y="181"/>
                  </a:cubicBezTo>
                  <a:cubicBezTo>
                    <a:pt x="39" y="182"/>
                    <a:pt x="41" y="182"/>
                    <a:pt x="42" y="182"/>
                  </a:cubicBezTo>
                  <a:cubicBezTo>
                    <a:pt x="42" y="154"/>
                    <a:pt x="42" y="154"/>
                    <a:pt x="42" y="154"/>
                  </a:cubicBezTo>
                  <a:close/>
                  <a:moveTo>
                    <a:pt x="42" y="6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19" y="117"/>
                    <a:pt x="22" y="106"/>
                  </a:cubicBezTo>
                  <a:cubicBezTo>
                    <a:pt x="25" y="97"/>
                    <a:pt x="28" y="83"/>
                    <a:pt x="28" y="83"/>
                  </a:cubicBezTo>
                  <a:cubicBezTo>
                    <a:pt x="31" y="74"/>
                    <a:pt x="36" y="67"/>
                    <a:pt x="42" y="6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02">
              <a:extLst>
                <a:ext uri="{FF2B5EF4-FFF2-40B4-BE49-F238E27FC236}">
                  <a16:creationId xmlns:a16="http://schemas.microsoft.com/office/drawing/2014/main" id="{4997F1C3-D06E-4BF7-AF74-CF2F22A6E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6538" y="4235450"/>
              <a:ext cx="681038" cy="517525"/>
            </a:xfrm>
            <a:custGeom>
              <a:avLst/>
              <a:gdLst>
                <a:gd name="T0" fmla="*/ 328 w 356"/>
                <a:gd name="T1" fmla="*/ 0 h 271"/>
                <a:gd name="T2" fmla="*/ 335 w 356"/>
                <a:gd name="T3" fmla="*/ 43 h 271"/>
                <a:gd name="T4" fmla="*/ 271 w 356"/>
                <a:gd name="T5" fmla="*/ 271 h 271"/>
                <a:gd name="T6" fmla="*/ 300 w 356"/>
                <a:gd name="T7" fmla="*/ 228 h 271"/>
                <a:gd name="T8" fmla="*/ 301 w 356"/>
                <a:gd name="T9" fmla="*/ 36 h 271"/>
                <a:gd name="T10" fmla="*/ 271 w 356"/>
                <a:gd name="T11" fmla="*/ 235 h 271"/>
                <a:gd name="T12" fmla="*/ 271 w 356"/>
                <a:gd name="T13" fmla="*/ 20 h 271"/>
                <a:gd name="T14" fmla="*/ 271 w 356"/>
                <a:gd name="T15" fmla="*/ 252 h 271"/>
                <a:gd name="T16" fmla="*/ 271 w 356"/>
                <a:gd name="T17" fmla="*/ 217 h 271"/>
                <a:gd name="T18" fmla="*/ 271 w 356"/>
                <a:gd name="T19" fmla="*/ 235 h 271"/>
                <a:gd name="T20" fmla="*/ 243 w 356"/>
                <a:gd name="T21" fmla="*/ 155 h 271"/>
                <a:gd name="T22" fmla="*/ 245 w 356"/>
                <a:gd name="T23" fmla="*/ 119 h 271"/>
                <a:gd name="T24" fmla="*/ 236 w 356"/>
                <a:gd name="T25" fmla="*/ 82 h 271"/>
                <a:gd name="T26" fmla="*/ 226 w 356"/>
                <a:gd name="T27" fmla="*/ 155 h 271"/>
                <a:gd name="T28" fmla="*/ 226 w 356"/>
                <a:gd name="T29" fmla="*/ 122 h 271"/>
                <a:gd name="T30" fmla="*/ 229 w 356"/>
                <a:gd name="T31" fmla="*/ 91 h 271"/>
                <a:gd name="T32" fmla="*/ 226 w 356"/>
                <a:gd name="T33" fmla="*/ 0 h 271"/>
                <a:gd name="T34" fmla="*/ 226 w 356"/>
                <a:gd name="T35" fmla="*/ 0 h 271"/>
                <a:gd name="T36" fmla="*/ 178 w 356"/>
                <a:gd name="T37" fmla="*/ 252 h 271"/>
                <a:gd name="T38" fmla="*/ 220 w 356"/>
                <a:gd name="T39" fmla="*/ 81 h 271"/>
                <a:gd name="T40" fmla="*/ 203 w 356"/>
                <a:gd name="T41" fmla="*/ 132 h 271"/>
                <a:gd name="T42" fmla="*/ 226 w 356"/>
                <a:gd name="T43" fmla="*/ 235 h 271"/>
                <a:gd name="T44" fmla="*/ 179 w 356"/>
                <a:gd name="T45" fmla="*/ 152 h 271"/>
                <a:gd name="T46" fmla="*/ 178 w 356"/>
                <a:gd name="T47" fmla="*/ 129 h 271"/>
                <a:gd name="T48" fmla="*/ 222 w 356"/>
                <a:gd name="T49" fmla="*/ 86 h 271"/>
                <a:gd name="T50" fmla="*/ 226 w 356"/>
                <a:gd name="T51" fmla="*/ 110 h 271"/>
                <a:gd name="T52" fmla="*/ 217 w 356"/>
                <a:gd name="T53" fmla="*/ 141 h 271"/>
                <a:gd name="T54" fmla="*/ 226 w 356"/>
                <a:gd name="T55" fmla="*/ 122 h 271"/>
                <a:gd name="T56" fmla="*/ 178 w 356"/>
                <a:gd name="T57" fmla="*/ 20 h 271"/>
                <a:gd name="T58" fmla="*/ 178 w 356"/>
                <a:gd name="T59" fmla="*/ 252 h 271"/>
                <a:gd name="T60" fmla="*/ 178 w 356"/>
                <a:gd name="T61" fmla="*/ 129 h 271"/>
                <a:gd name="T62" fmla="*/ 153 w 356"/>
                <a:gd name="T63" fmla="*/ 146 h 271"/>
                <a:gd name="T64" fmla="*/ 178 w 356"/>
                <a:gd name="T65" fmla="*/ 166 h 271"/>
                <a:gd name="T66" fmla="*/ 124 w 356"/>
                <a:gd name="T67" fmla="*/ 190 h 271"/>
                <a:gd name="T68" fmla="*/ 132 w 356"/>
                <a:gd name="T69" fmla="*/ 137 h 271"/>
                <a:gd name="T70" fmla="*/ 122 w 356"/>
                <a:gd name="T71" fmla="*/ 113 h 271"/>
                <a:gd name="T72" fmla="*/ 134 w 356"/>
                <a:gd name="T73" fmla="*/ 117 h 271"/>
                <a:gd name="T74" fmla="*/ 120 w 356"/>
                <a:gd name="T75" fmla="*/ 107 h 271"/>
                <a:gd name="T76" fmla="*/ 123 w 356"/>
                <a:gd name="T77" fmla="*/ 181 h 271"/>
                <a:gd name="T78" fmla="*/ 120 w 356"/>
                <a:gd name="T79" fmla="*/ 149 h 271"/>
                <a:gd name="T80" fmla="*/ 0 w 356"/>
                <a:gd name="T81" fmla="*/ 29 h 271"/>
                <a:gd name="T82" fmla="*/ 120 w 356"/>
                <a:gd name="T83" fmla="*/ 252 h 271"/>
                <a:gd name="T84" fmla="*/ 21 w 356"/>
                <a:gd name="T85" fmla="*/ 43 h 271"/>
                <a:gd name="T86" fmla="*/ 120 w 356"/>
                <a:gd name="T87" fmla="*/ 36 h 271"/>
                <a:gd name="T88" fmla="*/ 95 w 356"/>
                <a:gd name="T89" fmla="*/ 156 h 271"/>
                <a:gd name="T90" fmla="*/ 120 w 356"/>
                <a:gd name="T91" fmla="*/ 190 h 271"/>
                <a:gd name="T92" fmla="*/ 37 w 356"/>
                <a:gd name="T93" fmla="*/ 55 h 271"/>
                <a:gd name="T94" fmla="*/ 120 w 356"/>
                <a:gd name="T95" fmla="*/ 139 h 271"/>
                <a:gd name="T96" fmla="*/ 120 w 356"/>
                <a:gd name="T97" fmla="*/ 149 h 271"/>
                <a:gd name="T98" fmla="*/ 111 w 356"/>
                <a:gd name="T99" fmla="*/ 16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6" h="271">
                  <a:moveTo>
                    <a:pt x="328" y="271"/>
                  </a:moveTo>
                  <a:cubicBezTo>
                    <a:pt x="344" y="271"/>
                    <a:pt x="356" y="258"/>
                    <a:pt x="356" y="243"/>
                  </a:cubicBezTo>
                  <a:cubicBezTo>
                    <a:pt x="356" y="29"/>
                    <a:pt x="356" y="29"/>
                    <a:pt x="356" y="29"/>
                  </a:cubicBezTo>
                  <a:cubicBezTo>
                    <a:pt x="356" y="13"/>
                    <a:pt x="344" y="0"/>
                    <a:pt x="328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312" y="20"/>
                    <a:pt x="312" y="20"/>
                    <a:pt x="312" y="20"/>
                  </a:cubicBezTo>
                  <a:cubicBezTo>
                    <a:pt x="325" y="20"/>
                    <a:pt x="335" y="30"/>
                    <a:pt x="335" y="43"/>
                  </a:cubicBezTo>
                  <a:cubicBezTo>
                    <a:pt x="335" y="229"/>
                    <a:pt x="335" y="229"/>
                    <a:pt x="335" y="229"/>
                  </a:cubicBezTo>
                  <a:cubicBezTo>
                    <a:pt x="335" y="242"/>
                    <a:pt x="325" y="252"/>
                    <a:pt x="312" y="252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328" y="271"/>
                    <a:pt x="328" y="271"/>
                    <a:pt x="328" y="271"/>
                  </a:cubicBezTo>
                  <a:close/>
                  <a:moveTo>
                    <a:pt x="271" y="235"/>
                  </a:moveTo>
                  <a:cubicBezTo>
                    <a:pt x="271" y="228"/>
                    <a:pt x="271" y="228"/>
                    <a:pt x="271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300" y="217"/>
                    <a:pt x="300" y="217"/>
                    <a:pt x="300" y="217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11" y="36"/>
                    <a:pt x="319" y="45"/>
                    <a:pt x="319" y="55"/>
                  </a:cubicBezTo>
                  <a:cubicBezTo>
                    <a:pt x="319" y="217"/>
                    <a:pt x="319" y="217"/>
                    <a:pt x="319" y="217"/>
                  </a:cubicBezTo>
                  <a:cubicBezTo>
                    <a:pt x="319" y="227"/>
                    <a:pt x="311" y="235"/>
                    <a:pt x="301" y="235"/>
                  </a:cubicBezTo>
                  <a:lnTo>
                    <a:pt x="271" y="235"/>
                  </a:lnTo>
                  <a:close/>
                  <a:moveTo>
                    <a:pt x="271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71" y="0"/>
                    <a:pt x="271" y="0"/>
                    <a:pt x="271" y="0"/>
                  </a:cubicBezTo>
                  <a:close/>
                  <a:moveTo>
                    <a:pt x="226" y="271"/>
                  </a:moveTo>
                  <a:cubicBezTo>
                    <a:pt x="271" y="271"/>
                    <a:pt x="271" y="271"/>
                    <a:pt x="271" y="271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226" y="271"/>
                    <a:pt x="226" y="271"/>
                    <a:pt x="226" y="271"/>
                  </a:cubicBezTo>
                  <a:close/>
                  <a:moveTo>
                    <a:pt x="271" y="36"/>
                  </a:moveTo>
                  <a:cubicBezTo>
                    <a:pt x="271" y="217"/>
                    <a:pt x="271" y="217"/>
                    <a:pt x="271" y="217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2" y="228"/>
                    <a:pt x="242" y="228"/>
                    <a:pt x="242" y="228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271" y="235"/>
                    <a:pt x="271" y="235"/>
                    <a:pt x="271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163"/>
                    <a:pt x="226" y="163"/>
                    <a:pt x="226" y="163"/>
                  </a:cubicBezTo>
                  <a:cubicBezTo>
                    <a:pt x="227" y="163"/>
                    <a:pt x="228" y="163"/>
                    <a:pt x="229" y="163"/>
                  </a:cubicBezTo>
                  <a:cubicBezTo>
                    <a:pt x="234" y="161"/>
                    <a:pt x="239" y="159"/>
                    <a:pt x="243" y="155"/>
                  </a:cubicBezTo>
                  <a:cubicBezTo>
                    <a:pt x="246" y="151"/>
                    <a:pt x="249" y="147"/>
                    <a:pt x="250" y="141"/>
                  </a:cubicBezTo>
                  <a:cubicBezTo>
                    <a:pt x="251" y="139"/>
                    <a:pt x="251" y="137"/>
                    <a:pt x="251" y="134"/>
                  </a:cubicBezTo>
                  <a:cubicBezTo>
                    <a:pt x="252" y="132"/>
                    <a:pt x="251" y="129"/>
                    <a:pt x="250" y="127"/>
                  </a:cubicBezTo>
                  <a:cubicBezTo>
                    <a:pt x="250" y="124"/>
                    <a:pt x="248" y="121"/>
                    <a:pt x="245" y="119"/>
                  </a:cubicBezTo>
                  <a:cubicBezTo>
                    <a:pt x="242" y="116"/>
                    <a:pt x="239" y="115"/>
                    <a:pt x="234" y="115"/>
                  </a:cubicBezTo>
                  <a:cubicBezTo>
                    <a:pt x="238" y="111"/>
                    <a:pt x="241" y="107"/>
                    <a:pt x="243" y="103"/>
                  </a:cubicBezTo>
                  <a:cubicBezTo>
                    <a:pt x="244" y="99"/>
                    <a:pt x="244" y="95"/>
                    <a:pt x="243" y="91"/>
                  </a:cubicBezTo>
                  <a:cubicBezTo>
                    <a:pt x="242" y="87"/>
                    <a:pt x="240" y="84"/>
                    <a:pt x="236" y="82"/>
                  </a:cubicBezTo>
                  <a:cubicBezTo>
                    <a:pt x="233" y="80"/>
                    <a:pt x="230" y="80"/>
                    <a:pt x="226" y="80"/>
                  </a:cubicBezTo>
                  <a:cubicBezTo>
                    <a:pt x="226" y="36"/>
                    <a:pt x="226" y="36"/>
                    <a:pt x="226" y="36"/>
                  </a:cubicBezTo>
                  <a:cubicBezTo>
                    <a:pt x="271" y="36"/>
                    <a:pt x="271" y="36"/>
                    <a:pt x="271" y="36"/>
                  </a:cubicBezTo>
                  <a:close/>
                  <a:moveTo>
                    <a:pt x="226" y="155"/>
                  </a:moveTo>
                  <a:cubicBezTo>
                    <a:pt x="227" y="155"/>
                    <a:pt x="227" y="155"/>
                    <a:pt x="227" y="155"/>
                  </a:cubicBezTo>
                  <a:cubicBezTo>
                    <a:pt x="231" y="154"/>
                    <a:pt x="233" y="152"/>
                    <a:pt x="235" y="148"/>
                  </a:cubicBezTo>
                  <a:cubicBezTo>
                    <a:pt x="236" y="144"/>
                    <a:pt x="236" y="139"/>
                    <a:pt x="235" y="135"/>
                  </a:cubicBezTo>
                  <a:cubicBezTo>
                    <a:pt x="234" y="129"/>
                    <a:pt x="231" y="125"/>
                    <a:pt x="226" y="122"/>
                  </a:cubicBezTo>
                  <a:cubicBezTo>
                    <a:pt x="226" y="155"/>
                    <a:pt x="226" y="155"/>
                    <a:pt x="226" y="155"/>
                  </a:cubicBezTo>
                  <a:close/>
                  <a:moveTo>
                    <a:pt x="226" y="110"/>
                  </a:moveTo>
                  <a:cubicBezTo>
                    <a:pt x="229" y="106"/>
                    <a:pt x="230" y="102"/>
                    <a:pt x="230" y="97"/>
                  </a:cubicBezTo>
                  <a:cubicBezTo>
                    <a:pt x="230" y="95"/>
                    <a:pt x="230" y="93"/>
                    <a:pt x="229" y="91"/>
                  </a:cubicBezTo>
                  <a:cubicBezTo>
                    <a:pt x="229" y="90"/>
                    <a:pt x="228" y="88"/>
                    <a:pt x="227" y="87"/>
                  </a:cubicBezTo>
                  <a:cubicBezTo>
                    <a:pt x="227" y="87"/>
                    <a:pt x="227" y="87"/>
                    <a:pt x="226" y="86"/>
                  </a:cubicBezTo>
                  <a:lnTo>
                    <a:pt x="226" y="110"/>
                  </a:lnTo>
                  <a:close/>
                  <a:moveTo>
                    <a:pt x="226" y="0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178" y="271"/>
                  </a:moveTo>
                  <a:cubicBezTo>
                    <a:pt x="226" y="271"/>
                    <a:pt x="226" y="271"/>
                    <a:pt x="226" y="271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78" y="271"/>
                    <a:pt x="178" y="271"/>
                    <a:pt x="178" y="271"/>
                  </a:cubicBezTo>
                  <a:close/>
                  <a:moveTo>
                    <a:pt x="226" y="36"/>
                  </a:moveTo>
                  <a:cubicBezTo>
                    <a:pt x="226" y="80"/>
                    <a:pt x="226" y="80"/>
                    <a:pt x="226" y="80"/>
                  </a:cubicBezTo>
                  <a:cubicBezTo>
                    <a:pt x="224" y="80"/>
                    <a:pt x="222" y="81"/>
                    <a:pt x="220" y="81"/>
                  </a:cubicBezTo>
                  <a:cubicBezTo>
                    <a:pt x="213" y="83"/>
                    <a:pt x="208" y="86"/>
                    <a:pt x="205" y="92"/>
                  </a:cubicBezTo>
                  <a:cubicBezTo>
                    <a:pt x="202" y="97"/>
                    <a:pt x="200" y="102"/>
                    <a:pt x="202" y="108"/>
                  </a:cubicBezTo>
                  <a:cubicBezTo>
                    <a:pt x="203" y="114"/>
                    <a:pt x="208" y="118"/>
                    <a:pt x="214" y="120"/>
                  </a:cubicBezTo>
                  <a:cubicBezTo>
                    <a:pt x="209" y="123"/>
                    <a:pt x="205" y="127"/>
                    <a:pt x="203" y="132"/>
                  </a:cubicBezTo>
                  <a:cubicBezTo>
                    <a:pt x="201" y="137"/>
                    <a:pt x="200" y="143"/>
                    <a:pt x="202" y="148"/>
                  </a:cubicBezTo>
                  <a:cubicBezTo>
                    <a:pt x="203" y="153"/>
                    <a:pt x="206" y="158"/>
                    <a:pt x="211" y="161"/>
                  </a:cubicBezTo>
                  <a:cubicBezTo>
                    <a:pt x="215" y="164"/>
                    <a:pt x="221" y="164"/>
                    <a:pt x="226" y="163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9" y="166"/>
                    <a:pt x="179" y="166"/>
                    <a:pt x="179" y="166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226" y="36"/>
                    <a:pt x="226" y="36"/>
                    <a:pt x="226" y="36"/>
                  </a:cubicBezTo>
                  <a:close/>
                  <a:moveTo>
                    <a:pt x="226" y="86"/>
                  </a:moveTo>
                  <a:cubicBezTo>
                    <a:pt x="225" y="86"/>
                    <a:pt x="224" y="85"/>
                    <a:pt x="222" y="86"/>
                  </a:cubicBezTo>
                  <a:cubicBezTo>
                    <a:pt x="219" y="87"/>
                    <a:pt x="217" y="89"/>
                    <a:pt x="216" y="92"/>
                  </a:cubicBezTo>
                  <a:cubicBezTo>
                    <a:pt x="214" y="95"/>
                    <a:pt x="214" y="98"/>
                    <a:pt x="215" y="101"/>
                  </a:cubicBezTo>
                  <a:cubicBezTo>
                    <a:pt x="216" y="107"/>
                    <a:pt x="219" y="111"/>
                    <a:pt x="224" y="113"/>
                  </a:cubicBezTo>
                  <a:cubicBezTo>
                    <a:pt x="225" y="112"/>
                    <a:pt x="226" y="111"/>
                    <a:pt x="226" y="110"/>
                  </a:cubicBezTo>
                  <a:cubicBezTo>
                    <a:pt x="226" y="86"/>
                    <a:pt x="226" y="86"/>
                    <a:pt x="226" y="86"/>
                  </a:cubicBezTo>
                  <a:close/>
                  <a:moveTo>
                    <a:pt x="226" y="122"/>
                  </a:moveTo>
                  <a:cubicBezTo>
                    <a:pt x="226" y="121"/>
                    <a:pt x="225" y="121"/>
                    <a:pt x="224" y="121"/>
                  </a:cubicBezTo>
                  <a:cubicBezTo>
                    <a:pt x="219" y="127"/>
                    <a:pt x="217" y="133"/>
                    <a:pt x="217" y="141"/>
                  </a:cubicBezTo>
                  <a:cubicBezTo>
                    <a:pt x="217" y="143"/>
                    <a:pt x="217" y="145"/>
                    <a:pt x="217" y="147"/>
                  </a:cubicBezTo>
                  <a:cubicBezTo>
                    <a:pt x="218" y="150"/>
                    <a:pt x="220" y="152"/>
                    <a:pt x="221" y="154"/>
                  </a:cubicBezTo>
                  <a:cubicBezTo>
                    <a:pt x="223" y="155"/>
                    <a:pt x="225" y="156"/>
                    <a:pt x="226" y="155"/>
                  </a:cubicBezTo>
                  <a:lnTo>
                    <a:pt x="226" y="122"/>
                  </a:lnTo>
                  <a:close/>
                  <a:moveTo>
                    <a:pt x="17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0"/>
                    <a:pt x="178" y="0"/>
                    <a:pt x="178" y="0"/>
                  </a:cubicBezTo>
                  <a:close/>
                  <a:moveTo>
                    <a:pt x="120" y="271"/>
                  </a:moveTo>
                  <a:cubicBezTo>
                    <a:pt x="178" y="271"/>
                    <a:pt x="178" y="271"/>
                    <a:pt x="178" y="271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120" y="271"/>
                    <a:pt x="120" y="271"/>
                    <a:pt x="120" y="271"/>
                  </a:cubicBezTo>
                  <a:close/>
                  <a:moveTo>
                    <a:pt x="178" y="36"/>
                  </a:moveTo>
                  <a:cubicBezTo>
                    <a:pt x="178" y="129"/>
                    <a:pt x="178" y="129"/>
                    <a:pt x="178" y="129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66" y="129"/>
                    <a:pt x="166" y="129"/>
                    <a:pt x="166" y="129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1" y="190"/>
                    <a:pt x="123" y="190"/>
                    <a:pt x="124" y="190"/>
                  </a:cubicBezTo>
                  <a:cubicBezTo>
                    <a:pt x="132" y="188"/>
                    <a:pt x="137" y="183"/>
                    <a:pt x="141" y="176"/>
                  </a:cubicBezTo>
                  <a:cubicBezTo>
                    <a:pt x="145" y="168"/>
                    <a:pt x="146" y="160"/>
                    <a:pt x="144" y="151"/>
                  </a:cubicBezTo>
                  <a:cubicBezTo>
                    <a:pt x="143" y="146"/>
                    <a:pt x="141" y="143"/>
                    <a:pt x="138" y="140"/>
                  </a:cubicBezTo>
                  <a:cubicBezTo>
                    <a:pt x="136" y="139"/>
                    <a:pt x="134" y="138"/>
                    <a:pt x="132" y="137"/>
                  </a:cubicBezTo>
                  <a:cubicBezTo>
                    <a:pt x="130" y="137"/>
                    <a:pt x="128" y="137"/>
                    <a:pt x="124" y="137"/>
                  </a:cubicBezTo>
                  <a:cubicBezTo>
                    <a:pt x="123" y="138"/>
                    <a:pt x="122" y="138"/>
                    <a:pt x="120" y="139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1" y="113"/>
                    <a:pt x="121" y="113"/>
                    <a:pt x="122" y="113"/>
                  </a:cubicBezTo>
                  <a:cubicBezTo>
                    <a:pt x="123" y="113"/>
                    <a:pt x="124" y="113"/>
                    <a:pt x="126" y="114"/>
                  </a:cubicBezTo>
                  <a:cubicBezTo>
                    <a:pt x="127" y="115"/>
                    <a:pt x="128" y="116"/>
                    <a:pt x="128" y="117"/>
                  </a:cubicBezTo>
                  <a:cubicBezTo>
                    <a:pt x="129" y="119"/>
                    <a:pt x="128" y="120"/>
                    <a:pt x="127" y="121"/>
                  </a:cubicBezTo>
                  <a:cubicBezTo>
                    <a:pt x="131" y="120"/>
                    <a:pt x="133" y="119"/>
                    <a:pt x="134" y="117"/>
                  </a:cubicBezTo>
                  <a:cubicBezTo>
                    <a:pt x="135" y="116"/>
                    <a:pt x="135" y="114"/>
                    <a:pt x="135" y="112"/>
                  </a:cubicBezTo>
                  <a:cubicBezTo>
                    <a:pt x="134" y="110"/>
                    <a:pt x="133" y="108"/>
                    <a:pt x="130" y="107"/>
                  </a:cubicBezTo>
                  <a:cubicBezTo>
                    <a:pt x="128" y="106"/>
                    <a:pt x="124" y="105"/>
                    <a:pt x="121" y="106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78" y="36"/>
                    <a:pt x="178" y="36"/>
                    <a:pt x="178" y="36"/>
                  </a:cubicBezTo>
                  <a:close/>
                  <a:moveTo>
                    <a:pt x="120" y="182"/>
                  </a:moveTo>
                  <a:cubicBezTo>
                    <a:pt x="121" y="182"/>
                    <a:pt x="122" y="182"/>
                    <a:pt x="123" y="181"/>
                  </a:cubicBezTo>
                  <a:cubicBezTo>
                    <a:pt x="127" y="180"/>
                    <a:pt x="130" y="177"/>
                    <a:pt x="132" y="172"/>
                  </a:cubicBezTo>
                  <a:cubicBezTo>
                    <a:pt x="134" y="166"/>
                    <a:pt x="134" y="161"/>
                    <a:pt x="133" y="156"/>
                  </a:cubicBezTo>
                  <a:cubicBezTo>
                    <a:pt x="131" y="149"/>
                    <a:pt x="128" y="146"/>
                    <a:pt x="124" y="147"/>
                  </a:cubicBezTo>
                  <a:cubicBezTo>
                    <a:pt x="123" y="147"/>
                    <a:pt x="121" y="148"/>
                    <a:pt x="120" y="149"/>
                  </a:cubicBezTo>
                  <a:lnTo>
                    <a:pt x="120" y="182"/>
                  </a:lnTo>
                  <a:close/>
                  <a:moveTo>
                    <a:pt x="12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58"/>
                    <a:pt x="13" y="271"/>
                    <a:pt x="28" y="271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32" y="252"/>
                    <a:pt x="21" y="242"/>
                    <a:pt x="21" y="229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30"/>
                    <a:pt x="32" y="20"/>
                    <a:pt x="44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0"/>
                    <a:pt x="120" y="0"/>
                    <a:pt x="120" y="0"/>
                  </a:cubicBezTo>
                  <a:close/>
                  <a:moveTo>
                    <a:pt x="120" y="36"/>
                  </a:moveTo>
                  <a:cubicBezTo>
                    <a:pt x="120" y="107"/>
                    <a:pt x="120" y="107"/>
                    <a:pt x="120" y="107"/>
                  </a:cubicBezTo>
                  <a:cubicBezTo>
                    <a:pt x="113" y="109"/>
                    <a:pt x="107" y="112"/>
                    <a:pt x="103" y="118"/>
                  </a:cubicBezTo>
                  <a:cubicBezTo>
                    <a:pt x="99" y="124"/>
                    <a:pt x="96" y="132"/>
                    <a:pt x="96" y="141"/>
                  </a:cubicBezTo>
                  <a:cubicBezTo>
                    <a:pt x="95" y="145"/>
                    <a:pt x="95" y="150"/>
                    <a:pt x="95" y="156"/>
                  </a:cubicBezTo>
                  <a:cubicBezTo>
                    <a:pt x="96" y="162"/>
                    <a:pt x="97" y="168"/>
                    <a:pt x="98" y="172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9" y="177"/>
                    <a:pt x="100" y="180"/>
                    <a:pt x="101" y="182"/>
                  </a:cubicBezTo>
                  <a:cubicBezTo>
                    <a:pt x="105" y="189"/>
                    <a:pt x="111" y="192"/>
                    <a:pt x="120" y="190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55" y="235"/>
                    <a:pt x="55" y="235"/>
                    <a:pt x="55" y="235"/>
                  </a:cubicBezTo>
                  <a:cubicBezTo>
                    <a:pt x="45" y="235"/>
                    <a:pt x="37" y="227"/>
                    <a:pt x="37" y="21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45"/>
                    <a:pt x="45" y="36"/>
                    <a:pt x="55" y="36"/>
                  </a:cubicBezTo>
                  <a:cubicBezTo>
                    <a:pt x="120" y="36"/>
                    <a:pt x="120" y="36"/>
                    <a:pt x="120" y="36"/>
                  </a:cubicBezTo>
                  <a:close/>
                  <a:moveTo>
                    <a:pt x="120" y="113"/>
                  </a:moveTo>
                  <a:cubicBezTo>
                    <a:pt x="120" y="139"/>
                    <a:pt x="120" y="139"/>
                    <a:pt x="120" y="139"/>
                  </a:cubicBezTo>
                  <a:cubicBezTo>
                    <a:pt x="119" y="140"/>
                    <a:pt x="117" y="141"/>
                    <a:pt x="116" y="143"/>
                  </a:cubicBezTo>
                  <a:cubicBezTo>
                    <a:pt x="113" y="146"/>
                    <a:pt x="113" y="149"/>
                    <a:pt x="114" y="152"/>
                  </a:cubicBezTo>
                  <a:cubicBezTo>
                    <a:pt x="114" y="154"/>
                    <a:pt x="115" y="155"/>
                    <a:pt x="117" y="157"/>
                  </a:cubicBezTo>
                  <a:cubicBezTo>
                    <a:pt x="118" y="154"/>
                    <a:pt x="119" y="151"/>
                    <a:pt x="120" y="149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9" y="182"/>
                    <a:pt x="118" y="181"/>
                    <a:pt x="117" y="181"/>
                  </a:cubicBezTo>
                  <a:cubicBezTo>
                    <a:pt x="115" y="179"/>
                    <a:pt x="114" y="177"/>
                    <a:pt x="113" y="172"/>
                  </a:cubicBezTo>
                  <a:cubicBezTo>
                    <a:pt x="112" y="170"/>
                    <a:pt x="111" y="167"/>
                    <a:pt x="111" y="161"/>
                  </a:cubicBezTo>
                  <a:cubicBezTo>
                    <a:pt x="110" y="155"/>
                    <a:pt x="109" y="150"/>
                    <a:pt x="109" y="145"/>
                  </a:cubicBezTo>
                  <a:cubicBezTo>
                    <a:pt x="109" y="134"/>
                    <a:pt x="110" y="127"/>
                    <a:pt x="113" y="122"/>
                  </a:cubicBezTo>
                  <a:cubicBezTo>
                    <a:pt x="115" y="117"/>
                    <a:pt x="117" y="115"/>
                    <a:pt x="120" y="11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03">
              <a:extLst>
                <a:ext uri="{FF2B5EF4-FFF2-40B4-BE49-F238E27FC236}">
                  <a16:creationId xmlns:a16="http://schemas.microsoft.com/office/drawing/2014/main" id="{E3F80198-B95C-45CA-9622-15C290D10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4852988"/>
              <a:ext cx="236538" cy="331788"/>
            </a:xfrm>
            <a:custGeom>
              <a:avLst/>
              <a:gdLst>
                <a:gd name="T0" fmla="*/ 105 w 124"/>
                <a:gd name="T1" fmla="*/ 107 h 173"/>
                <a:gd name="T2" fmla="*/ 124 w 124"/>
                <a:gd name="T3" fmla="*/ 135 h 173"/>
                <a:gd name="T4" fmla="*/ 124 w 124"/>
                <a:gd name="T5" fmla="*/ 173 h 173"/>
                <a:gd name="T6" fmla="*/ 105 w 124"/>
                <a:gd name="T7" fmla="*/ 165 h 173"/>
                <a:gd name="T8" fmla="*/ 105 w 124"/>
                <a:gd name="T9" fmla="*/ 162 h 173"/>
                <a:gd name="T10" fmla="*/ 111 w 124"/>
                <a:gd name="T11" fmla="*/ 165 h 173"/>
                <a:gd name="T12" fmla="*/ 121 w 124"/>
                <a:gd name="T13" fmla="*/ 158 h 173"/>
                <a:gd name="T14" fmla="*/ 122 w 124"/>
                <a:gd name="T15" fmla="*/ 136 h 173"/>
                <a:gd name="T16" fmla="*/ 122 w 124"/>
                <a:gd name="T17" fmla="*/ 136 h 173"/>
                <a:gd name="T18" fmla="*/ 121 w 124"/>
                <a:gd name="T19" fmla="*/ 135 h 173"/>
                <a:gd name="T20" fmla="*/ 112 w 124"/>
                <a:gd name="T21" fmla="*/ 133 h 173"/>
                <a:gd name="T22" fmla="*/ 110 w 124"/>
                <a:gd name="T23" fmla="*/ 140 h 173"/>
                <a:gd name="T24" fmla="*/ 105 w 124"/>
                <a:gd name="T25" fmla="*/ 139 h 173"/>
                <a:gd name="T26" fmla="*/ 105 w 124"/>
                <a:gd name="T27" fmla="*/ 107 h 173"/>
                <a:gd name="T28" fmla="*/ 89 w 124"/>
                <a:gd name="T29" fmla="*/ 159 h 173"/>
                <a:gd name="T30" fmla="*/ 39 w 124"/>
                <a:gd name="T31" fmla="*/ 85 h 173"/>
                <a:gd name="T32" fmla="*/ 34 w 124"/>
                <a:gd name="T33" fmla="*/ 82 h 173"/>
                <a:gd name="T34" fmla="*/ 34 w 124"/>
                <a:gd name="T35" fmla="*/ 82 h 173"/>
                <a:gd name="T36" fmla="*/ 34 w 124"/>
                <a:gd name="T37" fmla="*/ 76 h 173"/>
                <a:gd name="T38" fmla="*/ 35 w 124"/>
                <a:gd name="T39" fmla="*/ 78 h 173"/>
                <a:gd name="T40" fmla="*/ 42 w 124"/>
                <a:gd name="T41" fmla="*/ 80 h 173"/>
                <a:gd name="T42" fmla="*/ 51 w 124"/>
                <a:gd name="T43" fmla="*/ 74 h 173"/>
                <a:gd name="T44" fmla="*/ 51 w 124"/>
                <a:gd name="T45" fmla="*/ 74 h 173"/>
                <a:gd name="T46" fmla="*/ 45 w 124"/>
                <a:gd name="T47" fmla="*/ 72 h 173"/>
                <a:gd name="T48" fmla="*/ 34 w 124"/>
                <a:gd name="T49" fmla="*/ 55 h 173"/>
                <a:gd name="T50" fmla="*/ 34 w 124"/>
                <a:gd name="T51" fmla="*/ 32 h 173"/>
                <a:gd name="T52" fmla="*/ 47 w 124"/>
                <a:gd name="T53" fmla="*/ 23 h 173"/>
                <a:gd name="T54" fmla="*/ 54 w 124"/>
                <a:gd name="T55" fmla="*/ 25 h 173"/>
                <a:gd name="T56" fmla="*/ 74 w 124"/>
                <a:gd name="T57" fmla="*/ 55 h 173"/>
                <a:gd name="T58" fmla="*/ 75 w 124"/>
                <a:gd name="T59" fmla="*/ 61 h 173"/>
                <a:gd name="T60" fmla="*/ 105 w 124"/>
                <a:gd name="T61" fmla="*/ 107 h 173"/>
                <a:gd name="T62" fmla="*/ 105 w 124"/>
                <a:gd name="T63" fmla="*/ 139 h 173"/>
                <a:gd name="T64" fmla="*/ 102 w 124"/>
                <a:gd name="T65" fmla="*/ 140 h 173"/>
                <a:gd name="T66" fmla="*/ 99 w 124"/>
                <a:gd name="T67" fmla="*/ 147 h 173"/>
                <a:gd name="T68" fmla="*/ 92 w 124"/>
                <a:gd name="T69" fmla="*/ 147 h 173"/>
                <a:gd name="T70" fmla="*/ 90 w 124"/>
                <a:gd name="T71" fmla="*/ 155 h 173"/>
                <a:gd name="T72" fmla="*/ 91 w 124"/>
                <a:gd name="T73" fmla="*/ 157 h 173"/>
                <a:gd name="T74" fmla="*/ 105 w 124"/>
                <a:gd name="T75" fmla="*/ 162 h 173"/>
                <a:gd name="T76" fmla="*/ 105 w 124"/>
                <a:gd name="T77" fmla="*/ 165 h 173"/>
                <a:gd name="T78" fmla="*/ 89 w 124"/>
                <a:gd name="T79" fmla="*/ 159 h 173"/>
                <a:gd name="T80" fmla="*/ 34 w 124"/>
                <a:gd name="T81" fmla="*/ 5 h 173"/>
                <a:gd name="T82" fmla="*/ 34 w 124"/>
                <a:gd name="T83" fmla="*/ 29 h 173"/>
                <a:gd name="T84" fmla="*/ 44 w 124"/>
                <a:gd name="T85" fmla="*/ 18 h 173"/>
                <a:gd name="T86" fmla="*/ 39 w 124"/>
                <a:gd name="T87" fmla="*/ 10 h 173"/>
                <a:gd name="T88" fmla="*/ 34 w 124"/>
                <a:gd name="T89" fmla="*/ 5 h 173"/>
                <a:gd name="T90" fmla="*/ 34 w 124"/>
                <a:gd name="T91" fmla="*/ 82 h 173"/>
                <a:gd name="T92" fmla="*/ 14 w 124"/>
                <a:gd name="T93" fmla="*/ 52 h 173"/>
                <a:gd name="T94" fmla="*/ 14 w 124"/>
                <a:gd name="T95" fmla="*/ 45 h 173"/>
                <a:gd name="T96" fmla="*/ 6 w 124"/>
                <a:gd name="T97" fmla="*/ 32 h 173"/>
                <a:gd name="T98" fmla="*/ 12 w 124"/>
                <a:gd name="T99" fmla="*/ 5 h 173"/>
                <a:gd name="T100" fmla="*/ 34 w 124"/>
                <a:gd name="T101" fmla="*/ 5 h 173"/>
                <a:gd name="T102" fmla="*/ 34 w 124"/>
                <a:gd name="T103" fmla="*/ 29 h 173"/>
                <a:gd name="T104" fmla="*/ 25 w 124"/>
                <a:gd name="T105" fmla="*/ 37 h 173"/>
                <a:gd name="T106" fmla="*/ 34 w 124"/>
                <a:gd name="T107" fmla="*/ 32 h 173"/>
                <a:gd name="T108" fmla="*/ 34 w 124"/>
                <a:gd name="T109" fmla="*/ 55 h 173"/>
                <a:gd name="T110" fmla="*/ 28 w 124"/>
                <a:gd name="T111" fmla="*/ 45 h 173"/>
                <a:gd name="T112" fmla="*/ 28 w 124"/>
                <a:gd name="T113" fmla="*/ 40 h 173"/>
                <a:gd name="T114" fmla="*/ 19 w 124"/>
                <a:gd name="T115" fmla="*/ 45 h 173"/>
                <a:gd name="T116" fmla="*/ 18 w 124"/>
                <a:gd name="T117" fmla="*/ 52 h 173"/>
                <a:gd name="T118" fmla="*/ 34 w 124"/>
                <a:gd name="T119" fmla="*/ 76 h 173"/>
                <a:gd name="T120" fmla="*/ 34 w 124"/>
                <a:gd name="T121" fmla="*/ 8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73">
                  <a:moveTo>
                    <a:pt x="105" y="107"/>
                  </a:moveTo>
                  <a:cubicBezTo>
                    <a:pt x="124" y="135"/>
                    <a:pt x="124" y="135"/>
                    <a:pt x="124" y="135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19" y="132"/>
                    <a:pt x="115" y="131"/>
                    <a:pt x="112" y="133"/>
                  </a:cubicBezTo>
                  <a:cubicBezTo>
                    <a:pt x="109" y="135"/>
                    <a:pt x="109" y="138"/>
                    <a:pt x="110" y="140"/>
                  </a:cubicBezTo>
                  <a:cubicBezTo>
                    <a:pt x="108" y="139"/>
                    <a:pt x="107" y="139"/>
                    <a:pt x="105" y="139"/>
                  </a:cubicBezTo>
                  <a:lnTo>
                    <a:pt x="105" y="107"/>
                  </a:lnTo>
                  <a:close/>
                  <a:moveTo>
                    <a:pt x="89" y="159"/>
                  </a:moveTo>
                  <a:cubicBezTo>
                    <a:pt x="39" y="85"/>
                    <a:pt x="39" y="85"/>
                    <a:pt x="39" y="85"/>
                  </a:cubicBezTo>
                  <a:cubicBezTo>
                    <a:pt x="37" y="85"/>
                    <a:pt x="35" y="84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7" y="81"/>
                    <a:pt x="40" y="81"/>
                    <a:pt x="42" y="80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49" y="74"/>
                    <a:pt x="47" y="74"/>
                    <a:pt x="45" y="7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50" y="22"/>
                    <a:pt x="52" y="23"/>
                    <a:pt x="54" y="2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7"/>
                    <a:pt x="75" y="59"/>
                    <a:pt x="75" y="6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4" y="139"/>
                    <a:pt x="103" y="139"/>
                    <a:pt x="102" y="140"/>
                  </a:cubicBezTo>
                  <a:cubicBezTo>
                    <a:pt x="99" y="141"/>
                    <a:pt x="98" y="145"/>
                    <a:pt x="99" y="147"/>
                  </a:cubicBezTo>
                  <a:cubicBezTo>
                    <a:pt x="97" y="145"/>
                    <a:pt x="94" y="145"/>
                    <a:pt x="92" y="147"/>
                  </a:cubicBezTo>
                  <a:cubicBezTo>
                    <a:pt x="89" y="149"/>
                    <a:pt x="88" y="152"/>
                    <a:pt x="90" y="155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89" y="159"/>
                    <a:pt x="89" y="159"/>
                    <a:pt x="89" y="159"/>
                  </a:cubicBezTo>
                  <a:close/>
                  <a:moveTo>
                    <a:pt x="34" y="5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8"/>
                    <a:pt x="36" y="7"/>
                    <a:pt x="34" y="5"/>
                  </a:cubicBezTo>
                  <a:close/>
                  <a:moveTo>
                    <a:pt x="34" y="8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2" y="50"/>
                    <a:pt x="13" y="47"/>
                    <a:pt x="14" y="4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0" y="23"/>
                    <a:pt x="2" y="11"/>
                    <a:pt x="12" y="5"/>
                  </a:cubicBezTo>
                  <a:cubicBezTo>
                    <a:pt x="18" y="0"/>
                    <a:pt x="27" y="1"/>
                    <a:pt x="34" y="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44"/>
                    <a:pt x="26" y="41"/>
                    <a:pt x="28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7" y="47"/>
                    <a:pt x="16" y="50"/>
                    <a:pt x="18" y="52"/>
                  </a:cubicBezTo>
                  <a:cubicBezTo>
                    <a:pt x="34" y="76"/>
                    <a:pt x="34" y="76"/>
                    <a:pt x="34" y="76"/>
                  </a:cubicBezTo>
                  <a:lnTo>
                    <a:pt x="34" y="8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04">
              <a:extLst>
                <a:ext uri="{FF2B5EF4-FFF2-40B4-BE49-F238E27FC236}">
                  <a16:creationId xmlns:a16="http://schemas.microsoft.com/office/drawing/2014/main" id="{F993167A-483F-4942-B388-4F7D1AEEF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4430713"/>
              <a:ext cx="260350" cy="334963"/>
            </a:xfrm>
            <a:custGeom>
              <a:avLst/>
              <a:gdLst>
                <a:gd name="T0" fmla="*/ 136 w 136"/>
                <a:gd name="T1" fmla="*/ 30 h 175"/>
                <a:gd name="T2" fmla="*/ 130 w 136"/>
                <a:gd name="T3" fmla="*/ 27 h 175"/>
                <a:gd name="T4" fmla="*/ 51 w 136"/>
                <a:gd name="T5" fmla="*/ 154 h 175"/>
                <a:gd name="T6" fmla="*/ 22 w 136"/>
                <a:gd name="T7" fmla="*/ 160 h 175"/>
                <a:gd name="T8" fmla="*/ 14 w 136"/>
                <a:gd name="T9" fmla="*/ 132 h 175"/>
                <a:gd name="T10" fmla="*/ 93 w 136"/>
                <a:gd name="T11" fmla="*/ 4 h 175"/>
                <a:gd name="T12" fmla="*/ 87 w 136"/>
                <a:gd name="T13" fmla="*/ 0 h 175"/>
                <a:gd name="T14" fmla="*/ 7 w 136"/>
                <a:gd name="T15" fmla="*/ 130 h 175"/>
                <a:gd name="T16" fmla="*/ 18 w 136"/>
                <a:gd name="T17" fmla="*/ 167 h 175"/>
                <a:gd name="T18" fmla="*/ 56 w 136"/>
                <a:gd name="T19" fmla="*/ 160 h 175"/>
                <a:gd name="T20" fmla="*/ 136 w 136"/>
                <a:gd name="T21" fmla="*/ 3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175">
                  <a:moveTo>
                    <a:pt x="136" y="30"/>
                  </a:moveTo>
                  <a:cubicBezTo>
                    <a:pt x="130" y="27"/>
                    <a:pt x="130" y="27"/>
                    <a:pt x="130" y="27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45" y="163"/>
                    <a:pt x="32" y="166"/>
                    <a:pt x="22" y="160"/>
                  </a:cubicBezTo>
                  <a:cubicBezTo>
                    <a:pt x="12" y="153"/>
                    <a:pt x="8" y="141"/>
                    <a:pt x="14" y="132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42"/>
                    <a:pt x="4" y="158"/>
                    <a:pt x="18" y="167"/>
                  </a:cubicBezTo>
                  <a:cubicBezTo>
                    <a:pt x="31" y="175"/>
                    <a:pt x="48" y="172"/>
                    <a:pt x="56" y="160"/>
                  </a:cubicBezTo>
                  <a:lnTo>
                    <a:pt x="136" y="3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05">
              <a:extLst>
                <a:ext uri="{FF2B5EF4-FFF2-40B4-BE49-F238E27FC236}">
                  <a16:creationId xmlns:a16="http://schemas.microsoft.com/office/drawing/2014/main" id="{D18CD8B8-5FCB-4900-B1D1-9850E7819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0" y="4419600"/>
              <a:ext cx="125413" cy="87313"/>
            </a:xfrm>
            <a:custGeom>
              <a:avLst/>
              <a:gdLst>
                <a:gd name="T0" fmla="*/ 65 w 66"/>
                <a:gd name="T1" fmla="*/ 43 h 46"/>
                <a:gd name="T2" fmla="*/ 58 w 66"/>
                <a:gd name="T3" fmla="*/ 44 h 46"/>
                <a:gd name="T4" fmla="*/ 3 w 66"/>
                <a:gd name="T5" fmla="*/ 11 h 46"/>
                <a:gd name="T6" fmla="*/ 2 w 66"/>
                <a:gd name="T7" fmla="*/ 4 h 46"/>
                <a:gd name="T8" fmla="*/ 9 w 66"/>
                <a:gd name="T9" fmla="*/ 2 h 46"/>
                <a:gd name="T10" fmla="*/ 63 w 66"/>
                <a:gd name="T11" fmla="*/ 36 h 46"/>
                <a:gd name="T12" fmla="*/ 65 w 66"/>
                <a:gd name="T13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6">
                  <a:moveTo>
                    <a:pt x="65" y="43"/>
                  </a:moveTo>
                  <a:cubicBezTo>
                    <a:pt x="63" y="45"/>
                    <a:pt x="60" y="46"/>
                    <a:pt x="58" y="4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2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6" y="37"/>
                    <a:pt x="66" y="40"/>
                    <a:pt x="65" y="4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06">
              <a:extLst>
                <a:ext uri="{FF2B5EF4-FFF2-40B4-BE49-F238E27FC236}">
                  <a16:creationId xmlns:a16="http://schemas.microsoft.com/office/drawing/2014/main" id="{E0E90BDA-875A-4F6E-BDA9-C38BD6B33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25" y="4489450"/>
              <a:ext cx="174625" cy="239713"/>
            </a:xfrm>
            <a:custGeom>
              <a:avLst/>
              <a:gdLst>
                <a:gd name="T0" fmla="*/ 91 w 91"/>
                <a:gd name="T1" fmla="*/ 4 h 125"/>
                <a:gd name="T2" fmla="*/ 83 w 91"/>
                <a:gd name="T3" fmla="*/ 0 h 125"/>
                <a:gd name="T4" fmla="*/ 12 w 91"/>
                <a:gd name="T5" fmla="*/ 114 h 125"/>
                <a:gd name="T6" fmla="*/ 0 w 91"/>
                <a:gd name="T7" fmla="*/ 120 h 125"/>
                <a:gd name="T8" fmla="*/ 1 w 91"/>
                <a:gd name="T9" fmla="*/ 121 h 125"/>
                <a:gd name="T10" fmla="*/ 21 w 91"/>
                <a:gd name="T11" fmla="*/ 117 h 125"/>
                <a:gd name="T12" fmla="*/ 91 w 91"/>
                <a:gd name="T13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25">
                  <a:moveTo>
                    <a:pt x="91" y="4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0" y="118"/>
                    <a:pt x="5" y="120"/>
                    <a:pt x="0" y="120"/>
                  </a:cubicBezTo>
                  <a:cubicBezTo>
                    <a:pt x="0" y="121"/>
                    <a:pt x="1" y="121"/>
                    <a:pt x="1" y="121"/>
                  </a:cubicBezTo>
                  <a:cubicBezTo>
                    <a:pt x="8" y="125"/>
                    <a:pt x="17" y="124"/>
                    <a:pt x="21" y="117"/>
                  </a:cubicBezTo>
                  <a:lnTo>
                    <a:pt x="91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7">
              <a:extLst>
                <a:ext uri="{FF2B5EF4-FFF2-40B4-BE49-F238E27FC236}">
                  <a16:creationId xmlns:a16="http://schemas.microsoft.com/office/drawing/2014/main" id="{1A6BB323-CD1A-466B-B41F-FD25FD2F2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4303713"/>
              <a:ext cx="222250" cy="284163"/>
            </a:xfrm>
            <a:custGeom>
              <a:avLst/>
              <a:gdLst>
                <a:gd name="T0" fmla="*/ 0 w 116"/>
                <a:gd name="T1" fmla="*/ 26 h 148"/>
                <a:gd name="T2" fmla="*/ 6 w 116"/>
                <a:gd name="T3" fmla="*/ 22 h 148"/>
                <a:gd name="T4" fmla="*/ 73 w 116"/>
                <a:gd name="T5" fmla="*/ 131 h 148"/>
                <a:gd name="T6" fmla="*/ 97 w 116"/>
                <a:gd name="T7" fmla="*/ 135 h 148"/>
                <a:gd name="T8" fmla="*/ 104 w 116"/>
                <a:gd name="T9" fmla="*/ 112 h 148"/>
                <a:gd name="T10" fmla="*/ 37 w 116"/>
                <a:gd name="T11" fmla="*/ 3 h 148"/>
                <a:gd name="T12" fmla="*/ 42 w 116"/>
                <a:gd name="T13" fmla="*/ 0 h 148"/>
                <a:gd name="T14" fmla="*/ 110 w 116"/>
                <a:gd name="T15" fmla="*/ 110 h 148"/>
                <a:gd name="T16" fmla="*/ 101 w 116"/>
                <a:gd name="T17" fmla="*/ 141 h 148"/>
                <a:gd name="T18" fmla="*/ 68 w 116"/>
                <a:gd name="T19" fmla="*/ 135 h 148"/>
                <a:gd name="T20" fmla="*/ 0 w 116"/>
                <a:gd name="T21" fmla="*/ 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8">
                  <a:moveTo>
                    <a:pt x="0" y="26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7" y="139"/>
                    <a:pt x="88" y="141"/>
                    <a:pt x="97" y="135"/>
                  </a:cubicBezTo>
                  <a:cubicBezTo>
                    <a:pt x="105" y="130"/>
                    <a:pt x="108" y="119"/>
                    <a:pt x="104" y="11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6" y="120"/>
                    <a:pt x="112" y="134"/>
                    <a:pt x="101" y="141"/>
                  </a:cubicBezTo>
                  <a:cubicBezTo>
                    <a:pt x="89" y="148"/>
                    <a:pt x="75" y="146"/>
                    <a:pt x="68" y="135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08">
              <a:extLst>
                <a:ext uri="{FF2B5EF4-FFF2-40B4-BE49-F238E27FC236}">
                  <a16:creationId xmlns:a16="http://schemas.microsoft.com/office/drawing/2014/main" id="{203D90A5-EFE0-4155-88AC-EB0AB5142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4294188"/>
              <a:ext cx="106363" cy="74613"/>
            </a:xfrm>
            <a:custGeom>
              <a:avLst/>
              <a:gdLst>
                <a:gd name="T0" fmla="*/ 1 w 56"/>
                <a:gd name="T1" fmla="*/ 36 h 39"/>
                <a:gd name="T2" fmla="*/ 7 w 56"/>
                <a:gd name="T3" fmla="*/ 37 h 39"/>
                <a:gd name="T4" fmla="*/ 53 w 56"/>
                <a:gd name="T5" fmla="*/ 9 h 39"/>
                <a:gd name="T6" fmla="*/ 55 w 56"/>
                <a:gd name="T7" fmla="*/ 3 h 39"/>
                <a:gd name="T8" fmla="*/ 49 w 56"/>
                <a:gd name="T9" fmla="*/ 1 h 39"/>
                <a:gd name="T10" fmla="*/ 3 w 56"/>
                <a:gd name="T11" fmla="*/ 30 h 39"/>
                <a:gd name="T12" fmla="*/ 1 w 56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9">
                  <a:moveTo>
                    <a:pt x="1" y="36"/>
                  </a:moveTo>
                  <a:cubicBezTo>
                    <a:pt x="2" y="38"/>
                    <a:pt x="5" y="39"/>
                    <a:pt x="7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7"/>
                    <a:pt x="56" y="5"/>
                    <a:pt x="55" y="3"/>
                  </a:cubicBezTo>
                  <a:cubicBezTo>
                    <a:pt x="54" y="1"/>
                    <a:pt x="51" y="0"/>
                    <a:pt x="49" y="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1"/>
                    <a:pt x="0" y="34"/>
                    <a:pt x="1" y="3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09">
              <a:extLst>
                <a:ext uri="{FF2B5EF4-FFF2-40B4-BE49-F238E27FC236}">
                  <a16:creationId xmlns:a16="http://schemas.microsoft.com/office/drawing/2014/main" id="{E07C9089-4318-4752-A18A-83246FB34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575" y="4354513"/>
              <a:ext cx="144463" cy="201613"/>
            </a:xfrm>
            <a:custGeom>
              <a:avLst/>
              <a:gdLst>
                <a:gd name="T0" fmla="*/ 0 w 76"/>
                <a:gd name="T1" fmla="*/ 4 h 106"/>
                <a:gd name="T2" fmla="*/ 6 w 76"/>
                <a:gd name="T3" fmla="*/ 0 h 106"/>
                <a:gd name="T4" fmla="*/ 66 w 76"/>
                <a:gd name="T5" fmla="*/ 97 h 106"/>
                <a:gd name="T6" fmla="*/ 76 w 76"/>
                <a:gd name="T7" fmla="*/ 102 h 106"/>
                <a:gd name="T8" fmla="*/ 76 w 76"/>
                <a:gd name="T9" fmla="*/ 103 h 106"/>
                <a:gd name="T10" fmla="*/ 59 w 76"/>
                <a:gd name="T11" fmla="*/ 100 h 106"/>
                <a:gd name="T12" fmla="*/ 0 w 76"/>
                <a:gd name="T13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06">
                  <a:moveTo>
                    <a:pt x="0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8" y="101"/>
                    <a:pt x="72" y="102"/>
                    <a:pt x="76" y="102"/>
                  </a:cubicBezTo>
                  <a:cubicBezTo>
                    <a:pt x="76" y="102"/>
                    <a:pt x="76" y="103"/>
                    <a:pt x="76" y="103"/>
                  </a:cubicBezTo>
                  <a:cubicBezTo>
                    <a:pt x="70" y="106"/>
                    <a:pt x="62" y="105"/>
                    <a:pt x="59" y="10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10">
              <a:extLst>
                <a:ext uri="{FF2B5EF4-FFF2-40B4-BE49-F238E27FC236}">
                  <a16:creationId xmlns:a16="http://schemas.microsoft.com/office/drawing/2014/main" id="{2CB82488-1AC8-41D0-95E8-53539B8225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925" y="5992813"/>
              <a:ext cx="233363" cy="252413"/>
            </a:xfrm>
            <a:custGeom>
              <a:avLst/>
              <a:gdLst>
                <a:gd name="T0" fmla="*/ 95 w 122"/>
                <a:gd name="T1" fmla="*/ 61 h 132"/>
                <a:gd name="T2" fmla="*/ 92 w 122"/>
                <a:gd name="T3" fmla="*/ 75 h 132"/>
                <a:gd name="T4" fmla="*/ 92 w 122"/>
                <a:gd name="T5" fmla="*/ 88 h 132"/>
                <a:gd name="T6" fmla="*/ 94 w 122"/>
                <a:gd name="T7" fmla="*/ 89 h 132"/>
                <a:gd name="T8" fmla="*/ 104 w 122"/>
                <a:gd name="T9" fmla="*/ 104 h 132"/>
                <a:gd name="T10" fmla="*/ 92 w 122"/>
                <a:gd name="T11" fmla="*/ 96 h 132"/>
                <a:gd name="T12" fmla="*/ 92 w 122"/>
                <a:gd name="T13" fmla="*/ 26 h 132"/>
                <a:gd name="T14" fmla="*/ 104 w 122"/>
                <a:gd name="T15" fmla="*/ 18 h 132"/>
                <a:gd name="T16" fmla="*/ 94 w 122"/>
                <a:gd name="T17" fmla="*/ 33 h 132"/>
                <a:gd name="T18" fmla="*/ 92 w 122"/>
                <a:gd name="T19" fmla="*/ 34 h 132"/>
                <a:gd name="T20" fmla="*/ 119 w 122"/>
                <a:gd name="T21" fmla="*/ 58 h 132"/>
                <a:gd name="T22" fmla="*/ 101 w 122"/>
                <a:gd name="T23" fmla="*/ 61 h 132"/>
                <a:gd name="T24" fmla="*/ 119 w 122"/>
                <a:gd name="T25" fmla="*/ 64 h 132"/>
                <a:gd name="T26" fmla="*/ 119 w 122"/>
                <a:gd name="T27" fmla="*/ 58 h 132"/>
                <a:gd name="T28" fmla="*/ 63 w 122"/>
                <a:gd name="T29" fmla="*/ 132 h 132"/>
                <a:gd name="T30" fmla="*/ 80 w 122"/>
                <a:gd name="T31" fmla="*/ 89 h 132"/>
                <a:gd name="T32" fmla="*/ 92 w 122"/>
                <a:gd name="T33" fmla="*/ 47 h 132"/>
                <a:gd name="T34" fmla="*/ 61 w 122"/>
                <a:gd name="T35" fmla="*/ 34 h 132"/>
                <a:gd name="T36" fmla="*/ 88 w 122"/>
                <a:gd name="T37" fmla="*/ 61 h 132"/>
                <a:gd name="T38" fmla="*/ 75 w 122"/>
                <a:gd name="T39" fmla="*/ 84 h 132"/>
                <a:gd name="T40" fmla="*/ 73 w 122"/>
                <a:gd name="T41" fmla="*/ 102 h 132"/>
                <a:gd name="T42" fmla="*/ 61 w 122"/>
                <a:gd name="T43" fmla="*/ 132 h 132"/>
                <a:gd name="T44" fmla="*/ 92 w 122"/>
                <a:gd name="T45" fmla="*/ 34 h 132"/>
                <a:gd name="T46" fmla="*/ 89 w 122"/>
                <a:gd name="T47" fmla="*/ 29 h 132"/>
                <a:gd name="T48" fmla="*/ 92 w 122"/>
                <a:gd name="T49" fmla="*/ 88 h 132"/>
                <a:gd name="T50" fmla="*/ 89 w 122"/>
                <a:gd name="T51" fmla="*/ 93 h 132"/>
                <a:gd name="T52" fmla="*/ 92 w 122"/>
                <a:gd name="T53" fmla="*/ 88 h 132"/>
                <a:gd name="T54" fmla="*/ 61 w 122"/>
                <a:gd name="T55" fmla="*/ 0 h 132"/>
                <a:gd name="T56" fmla="*/ 64 w 122"/>
                <a:gd name="T57" fmla="*/ 3 h 132"/>
                <a:gd name="T58" fmla="*/ 61 w 122"/>
                <a:gd name="T59" fmla="*/ 21 h 132"/>
                <a:gd name="T60" fmla="*/ 61 w 122"/>
                <a:gd name="T61" fmla="*/ 27 h 132"/>
                <a:gd name="T62" fmla="*/ 31 w 122"/>
                <a:gd name="T63" fmla="*/ 76 h 132"/>
                <a:gd name="T64" fmla="*/ 43 w 122"/>
                <a:gd name="T65" fmla="*/ 116 h 132"/>
                <a:gd name="T66" fmla="*/ 61 w 122"/>
                <a:gd name="T67" fmla="*/ 132 h 132"/>
                <a:gd name="T68" fmla="*/ 50 w 122"/>
                <a:gd name="T69" fmla="*/ 102 h 132"/>
                <a:gd name="T70" fmla="*/ 48 w 122"/>
                <a:gd name="T71" fmla="*/ 84 h 132"/>
                <a:gd name="T72" fmla="*/ 42 w 122"/>
                <a:gd name="T73" fmla="*/ 42 h 132"/>
                <a:gd name="T74" fmla="*/ 61 w 122"/>
                <a:gd name="T75" fmla="*/ 27 h 132"/>
                <a:gd name="T76" fmla="*/ 61 w 122"/>
                <a:gd name="T77" fmla="*/ 21 h 132"/>
                <a:gd name="T78" fmla="*/ 58 w 122"/>
                <a:gd name="T79" fmla="*/ 3 h 132"/>
                <a:gd name="T80" fmla="*/ 31 w 122"/>
                <a:gd name="T81" fmla="*/ 96 h 132"/>
                <a:gd name="T82" fmla="*/ 33 w 122"/>
                <a:gd name="T83" fmla="*/ 89 h 132"/>
                <a:gd name="T84" fmla="*/ 31 w 122"/>
                <a:gd name="T85" fmla="*/ 96 h 132"/>
                <a:gd name="T86" fmla="*/ 31 w 122"/>
                <a:gd name="T87" fmla="*/ 26 h 132"/>
                <a:gd name="T88" fmla="*/ 33 w 122"/>
                <a:gd name="T89" fmla="*/ 33 h 132"/>
                <a:gd name="T90" fmla="*/ 31 w 122"/>
                <a:gd name="T91" fmla="*/ 46 h 132"/>
                <a:gd name="T92" fmla="*/ 31 w 122"/>
                <a:gd name="T93" fmla="*/ 76 h 132"/>
                <a:gd name="T94" fmla="*/ 31 w 122"/>
                <a:gd name="T95" fmla="*/ 26 h 132"/>
                <a:gd name="T96" fmla="*/ 29 w 122"/>
                <a:gd name="T97" fmla="*/ 33 h 132"/>
                <a:gd name="T98" fmla="*/ 18 w 122"/>
                <a:gd name="T99" fmla="*/ 22 h 132"/>
                <a:gd name="T100" fmla="*/ 23 w 122"/>
                <a:gd name="T101" fmla="*/ 18 h 132"/>
                <a:gd name="T102" fmla="*/ 31 w 122"/>
                <a:gd name="T103" fmla="*/ 88 h 132"/>
                <a:gd name="T104" fmla="*/ 23 w 122"/>
                <a:gd name="T105" fmla="*/ 104 h 132"/>
                <a:gd name="T106" fmla="*/ 18 w 122"/>
                <a:gd name="T107" fmla="*/ 100 h 132"/>
                <a:gd name="T108" fmla="*/ 29 w 122"/>
                <a:gd name="T109" fmla="*/ 89 h 132"/>
                <a:gd name="T110" fmla="*/ 22 w 122"/>
                <a:gd name="T111" fmla="*/ 61 h 132"/>
                <a:gd name="T112" fmla="*/ 19 w 122"/>
                <a:gd name="T113" fmla="*/ 58 h 132"/>
                <a:gd name="T114" fmla="*/ 0 w 122"/>
                <a:gd name="T115" fmla="*/ 61 h 132"/>
                <a:gd name="T116" fmla="*/ 19 w 122"/>
                <a:gd name="T117" fmla="*/ 6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32">
                  <a:moveTo>
                    <a:pt x="92" y="75"/>
                  </a:moveTo>
                  <a:cubicBezTo>
                    <a:pt x="94" y="71"/>
                    <a:pt x="95" y="66"/>
                    <a:pt x="95" y="61"/>
                  </a:cubicBezTo>
                  <a:cubicBezTo>
                    <a:pt x="95" y="56"/>
                    <a:pt x="94" y="51"/>
                    <a:pt x="92" y="47"/>
                  </a:cubicBezTo>
                  <a:cubicBezTo>
                    <a:pt x="92" y="75"/>
                    <a:pt x="92" y="75"/>
                    <a:pt x="92" y="75"/>
                  </a:cubicBezTo>
                  <a:close/>
                  <a:moveTo>
                    <a:pt x="92" y="96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3" y="88"/>
                    <a:pt x="94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6" y="101"/>
                    <a:pt x="106" y="103"/>
                    <a:pt x="104" y="104"/>
                  </a:cubicBezTo>
                  <a:cubicBezTo>
                    <a:pt x="103" y="105"/>
                    <a:pt x="101" y="105"/>
                    <a:pt x="100" y="104"/>
                  </a:cubicBezTo>
                  <a:cubicBezTo>
                    <a:pt x="92" y="96"/>
                    <a:pt x="92" y="96"/>
                    <a:pt x="92" y="96"/>
                  </a:cubicBezTo>
                  <a:close/>
                  <a:moveTo>
                    <a:pt x="92" y="34"/>
                  </a:moveTo>
                  <a:cubicBezTo>
                    <a:pt x="92" y="26"/>
                    <a:pt x="92" y="26"/>
                    <a:pt x="92" y="26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1" y="17"/>
                    <a:pt x="103" y="17"/>
                    <a:pt x="104" y="18"/>
                  </a:cubicBezTo>
                  <a:cubicBezTo>
                    <a:pt x="106" y="19"/>
                    <a:pt x="106" y="21"/>
                    <a:pt x="104" y="22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3" y="34"/>
                    <a:pt x="92" y="34"/>
                    <a:pt x="92" y="34"/>
                  </a:cubicBezTo>
                  <a:close/>
                  <a:moveTo>
                    <a:pt x="119" y="58"/>
                  </a:moveTo>
                  <a:cubicBezTo>
                    <a:pt x="119" y="58"/>
                    <a:pt x="119" y="58"/>
                    <a:pt x="119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2" y="58"/>
                    <a:pt x="101" y="59"/>
                    <a:pt x="101" y="61"/>
                  </a:cubicBezTo>
                  <a:cubicBezTo>
                    <a:pt x="101" y="63"/>
                    <a:pt x="102" y="64"/>
                    <a:pt x="104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1" y="64"/>
                    <a:pt x="122" y="63"/>
                    <a:pt x="122" y="61"/>
                  </a:cubicBezTo>
                  <a:cubicBezTo>
                    <a:pt x="122" y="59"/>
                    <a:pt x="121" y="58"/>
                    <a:pt x="119" y="58"/>
                  </a:cubicBezTo>
                  <a:close/>
                  <a:moveTo>
                    <a:pt x="61" y="132"/>
                  </a:moveTo>
                  <a:cubicBezTo>
                    <a:pt x="63" y="132"/>
                    <a:pt x="63" y="132"/>
                    <a:pt x="63" y="132"/>
                  </a:cubicBezTo>
                  <a:cubicBezTo>
                    <a:pt x="73" y="132"/>
                    <a:pt x="80" y="125"/>
                    <a:pt x="80" y="116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85"/>
                    <a:pt x="89" y="81"/>
                    <a:pt x="92" y="75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86" y="35"/>
                    <a:pt x="75" y="27"/>
                    <a:pt x="61" y="2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8" y="34"/>
                    <a:pt x="75" y="37"/>
                    <a:pt x="80" y="42"/>
                  </a:cubicBezTo>
                  <a:cubicBezTo>
                    <a:pt x="85" y="47"/>
                    <a:pt x="88" y="54"/>
                    <a:pt x="88" y="61"/>
                  </a:cubicBezTo>
                  <a:cubicBezTo>
                    <a:pt x="88" y="71"/>
                    <a:pt x="83" y="79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4"/>
                    <a:pt x="73" y="86"/>
                    <a:pt x="73" y="8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92" y="26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4"/>
                    <a:pt x="90" y="34"/>
                    <a:pt x="89" y="33"/>
                  </a:cubicBezTo>
                  <a:cubicBezTo>
                    <a:pt x="88" y="32"/>
                    <a:pt x="88" y="30"/>
                    <a:pt x="89" y="29"/>
                  </a:cubicBezTo>
                  <a:cubicBezTo>
                    <a:pt x="92" y="26"/>
                    <a:pt x="92" y="26"/>
                    <a:pt x="92" y="26"/>
                  </a:cubicBezTo>
                  <a:close/>
                  <a:moveTo>
                    <a:pt x="92" y="88"/>
                  </a:moveTo>
                  <a:cubicBezTo>
                    <a:pt x="92" y="96"/>
                    <a:pt x="92" y="96"/>
                    <a:pt x="92" y="96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8" y="92"/>
                    <a:pt x="88" y="90"/>
                    <a:pt x="89" y="89"/>
                  </a:cubicBezTo>
                  <a:cubicBezTo>
                    <a:pt x="90" y="88"/>
                    <a:pt x="91" y="88"/>
                    <a:pt x="92" y="88"/>
                  </a:cubicBezTo>
                  <a:close/>
                  <a:moveTo>
                    <a:pt x="61" y="21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4" y="2"/>
                    <a:pt x="64" y="3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lose/>
                  <a:moveTo>
                    <a:pt x="61" y="27"/>
                  </a:moveTo>
                  <a:cubicBezTo>
                    <a:pt x="48" y="27"/>
                    <a:pt x="36" y="35"/>
                    <a:pt x="31" y="4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4" y="81"/>
                    <a:pt x="38" y="86"/>
                    <a:pt x="43" y="89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3" y="125"/>
                    <a:pt x="50" y="132"/>
                    <a:pt x="59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6"/>
                    <a:pt x="49" y="85"/>
                    <a:pt x="48" y="84"/>
                  </a:cubicBezTo>
                  <a:cubicBezTo>
                    <a:pt x="40" y="80"/>
                    <a:pt x="34" y="71"/>
                    <a:pt x="34" y="61"/>
                  </a:cubicBezTo>
                  <a:cubicBezTo>
                    <a:pt x="34" y="54"/>
                    <a:pt x="37" y="47"/>
                    <a:pt x="42" y="42"/>
                  </a:cubicBezTo>
                  <a:cubicBezTo>
                    <a:pt x="47" y="37"/>
                    <a:pt x="54" y="34"/>
                    <a:pt x="61" y="34"/>
                  </a:cubicBezTo>
                  <a:cubicBezTo>
                    <a:pt x="61" y="27"/>
                    <a:pt x="61" y="27"/>
                    <a:pt x="61" y="27"/>
                  </a:cubicBezTo>
                  <a:close/>
                  <a:moveTo>
                    <a:pt x="61" y="0"/>
                  </a:moveTo>
                  <a:cubicBezTo>
                    <a:pt x="61" y="21"/>
                    <a:pt x="61" y="21"/>
                    <a:pt x="61" y="21"/>
                  </a:cubicBezTo>
                  <a:cubicBezTo>
                    <a:pt x="59" y="21"/>
                    <a:pt x="58" y="20"/>
                    <a:pt x="58" y="1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9" y="0"/>
                    <a:pt x="61" y="0"/>
                  </a:cubicBezTo>
                  <a:close/>
                  <a:moveTo>
                    <a:pt x="31" y="96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2" y="88"/>
                    <a:pt x="33" y="88"/>
                    <a:pt x="33" y="89"/>
                  </a:cubicBezTo>
                  <a:cubicBezTo>
                    <a:pt x="35" y="90"/>
                    <a:pt x="35" y="92"/>
                    <a:pt x="33" y="93"/>
                  </a:cubicBezTo>
                  <a:cubicBezTo>
                    <a:pt x="31" y="96"/>
                    <a:pt x="31" y="96"/>
                    <a:pt x="31" y="96"/>
                  </a:cubicBezTo>
                  <a:close/>
                  <a:moveTo>
                    <a:pt x="31" y="34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5" y="30"/>
                    <a:pt x="35" y="32"/>
                    <a:pt x="33" y="33"/>
                  </a:cubicBezTo>
                  <a:cubicBezTo>
                    <a:pt x="33" y="34"/>
                    <a:pt x="32" y="34"/>
                    <a:pt x="31" y="34"/>
                  </a:cubicBezTo>
                  <a:close/>
                  <a:moveTo>
                    <a:pt x="31" y="46"/>
                  </a:moveTo>
                  <a:cubicBezTo>
                    <a:pt x="29" y="51"/>
                    <a:pt x="27" y="56"/>
                    <a:pt x="27" y="61"/>
                  </a:cubicBezTo>
                  <a:cubicBezTo>
                    <a:pt x="27" y="66"/>
                    <a:pt x="29" y="71"/>
                    <a:pt x="31" y="76"/>
                  </a:cubicBezTo>
                  <a:cubicBezTo>
                    <a:pt x="31" y="46"/>
                    <a:pt x="31" y="46"/>
                    <a:pt x="31" y="46"/>
                  </a:cubicBezTo>
                  <a:close/>
                  <a:moveTo>
                    <a:pt x="31" y="26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0" y="34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1"/>
                    <a:pt x="17" y="19"/>
                    <a:pt x="18" y="18"/>
                  </a:cubicBezTo>
                  <a:cubicBezTo>
                    <a:pt x="20" y="17"/>
                    <a:pt x="21" y="17"/>
                    <a:pt x="23" y="18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31" y="88"/>
                  </a:moveTo>
                  <a:cubicBezTo>
                    <a:pt x="31" y="96"/>
                    <a:pt x="31" y="96"/>
                    <a:pt x="31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1" y="105"/>
                    <a:pt x="20" y="105"/>
                    <a:pt x="18" y="104"/>
                  </a:cubicBezTo>
                  <a:cubicBezTo>
                    <a:pt x="17" y="103"/>
                    <a:pt x="17" y="101"/>
                    <a:pt x="18" y="100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lose/>
                  <a:moveTo>
                    <a:pt x="22" y="61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22" y="59"/>
                    <a:pt x="20" y="58"/>
                    <a:pt x="19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9"/>
                    <a:pt x="0" y="61"/>
                  </a:cubicBezTo>
                  <a:cubicBezTo>
                    <a:pt x="0" y="63"/>
                    <a:pt x="2" y="64"/>
                    <a:pt x="4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0" y="64"/>
                    <a:pt x="22" y="63"/>
                    <a:pt x="22" y="6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11">
              <a:extLst>
                <a:ext uri="{FF2B5EF4-FFF2-40B4-BE49-F238E27FC236}">
                  <a16:creationId xmlns:a16="http://schemas.microsoft.com/office/drawing/2014/main" id="{1A9FB070-64FF-4B6F-BF7D-13AEECFD2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0" y="4316413"/>
              <a:ext cx="65088" cy="66675"/>
            </a:xfrm>
            <a:custGeom>
              <a:avLst/>
              <a:gdLst>
                <a:gd name="T0" fmla="*/ 33 w 34"/>
                <a:gd name="T1" fmla="*/ 20 h 35"/>
                <a:gd name="T2" fmla="*/ 14 w 34"/>
                <a:gd name="T3" fmla="*/ 33 h 35"/>
                <a:gd name="T4" fmla="*/ 1 w 34"/>
                <a:gd name="T5" fmla="*/ 15 h 35"/>
                <a:gd name="T6" fmla="*/ 20 w 34"/>
                <a:gd name="T7" fmla="*/ 2 h 35"/>
                <a:gd name="T8" fmla="*/ 33 w 34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3" y="20"/>
                  </a:moveTo>
                  <a:cubicBezTo>
                    <a:pt x="31" y="29"/>
                    <a:pt x="23" y="35"/>
                    <a:pt x="14" y="33"/>
                  </a:cubicBezTo>
                  <a:cubicBezTo>
                    <a:pt x="5" y="32"/>
                    <a:pt x="0" y="24"/>
                    <a:pt x="1" y="15"/>
                  </a:cubicBezTo>
                  <a:cubicBezTo>
                    <a:pt x="3" y="6"/>
                    <a:pt x="11" y="0"/>
                    <a:pt x="20" y="2"/>
                  </a:cubicBezTo>
                  <a:cubicBezTo>
                    <a:pt x="28" y="3"/>
                    <a:pt x="34" y="12"/>
                    <a:pt x="33" y="2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12">
              <a:extLst>
                <a:ext uri="{FF2B5EF4-FFF2-40B4-BE49-F238E27FC236}">
                  <a16:creationId xmlns:a16="http://schemas.microsoft.com/office/drawing/2014/main" id="{5C71985A-8268-46AE-A6DE-CAEFACCD0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4122738"/>
              <a:ext cx="60325" cy="209550"/>
            </a:xfrm>
            <a:custGeom>
              <a:avLst/>
              <a:gdLst>
                <a:gd name="T0" fmla="*/ 32 w 32"/>
                <a:gd name="T1" fmla="*/ 109 h 110"/>
                <a:gd name="T2" fmla="*/ 14 w 32"/>
                <a:gd name="T3" fmla="*/ 18 h 110"/>
                <a:gd name="T4" fmla="*/ 2 w 32"/>
                <a:gd name="T5" fmla="*/ 1 h 110"/>
                <a:gd name="T6" fmla="*/ 21 w 32"/>
                <a:gd name="T7" fmla="*/ 110 h 110"/>
                <a:gd name="T8" fmla="*/ 32 w 3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0">
                  <a:moveTo>
                    <a:pt x="32" y="109"/>
                  </a:moveTo>
                  <a:cubicBezTo>
                    <a:pt x="32" y="109"/>
                    <a:pt x="14" y="18"/>
                    <a:pt x="14" y="18"/>
                  </a:cubicBezTo>
                  <a:cubicBezTo>
                    <a:pt x="14" y="18"/>
                    <a:pt x="3" y="1"/>
                    <a:pt x="2" y="1"/>
                  </a:cubicBezTo>
                  <a:cubicBezTo>
                    <a:pt x="0" y="0"/>
                    <a:pt x="21" y="110"/>
                    <a:pt x="21" y="110"/>
                  </a:cubicBezTo>
                  <a:lnTo>
                    <a:pt x="32" y="10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13">
              <a:extLst>
                <a:ext uri="{FF2B5EF4-FFF2-40B4-BE49-F238E27FC236}">
                  <a16:creationId xmlns:a16="http://schemas.microsoft.com/office/drawing/2014/main" id="{C60497ED-123D-48DD-B2D5-4CCF22BBE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100" y="4157663"/>
              <a:ext cx="134938" cy="179388"/>
            </a:xfrm>
            <a:custGeom>
              <a:avLst/>
              <a:gdLst>
                <a:gd name="T0" fmla="*/ 2 w 85"/>
                <a:gd name="T1" fmla="*/ 106 h 113"/>
                <a:gd name="T2" fmla="*/ 64 w 85"/>
                <a:gd name="T3" fmla="*/ 14 h 113"/>
                <a:gd name="T4" fmla="*/ 85 w 85"/>
                <a:gd name="T5" fmla="*/ 0 h 113"/>
                <a:gd name="T6" fmla="*/ 75 w 85"/>
                <a:gd name="T7" fmla="*/ 22 h 113"/>
                <a:gd name="T8" fmla="*/ 14 w 85"/>
                <a:gd name="T9" fmla="*/ 113 h 113"/>
                <a:gd name="T10" fmla="*/ 0 w 85"/>
                <a:gd name="T11" fmla="*/ 107 h 113"/>
                <a:gd name="T12" fmla="*/ 2 w 85"/>
                <a:gd name="T13" fmla="*/ 10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3">
                  <a:moveTo>
                    <a:pt x="2" y="106"/>
                  </a:moveTo>
                  <a:lnTo>
                    <a:pt x="64" y="14"/>
                  </a:lnTo>
                  <a:lnTo>
                    <a:pt x="85" y="0"/>
                  </a:lnTo>
                  <a:lnTo>
                    <a:pt x="75" y="22"/>
                  </a:lnTo>
                  <a:lnTo>
                    <a:pt x="14" y="113"/>
                  </a:lnTo>
                  <a:lnTo>
                    <a:pt x="0" y="107"/>
                  </a:lnTo>
                  <a:lnTo>
                    <a:pt x="2" y="10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14">
              <a:extLst>
                <a:ext uri="{FF2B5EF4-FFF2-40B4-BE49-F238E27FC236}">
                  <a16:creationId xmlns:a16="http://schemas.microsoft.com/office/drawing/2014/main" id="{69842067-7189-4836-B81B-6CB91AE8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4367213"/>
              <a:ext cx="17463" cy="34925"/>
            </a:xfrm>
            <a:custGeom>
              <a:avLst/>
              <a:gdLst>
                <a:gd name="T0" fmla="*/ 3 w 9"/>
                <a:gd name="T1" fmla="*/ 2 h 18"/>
                <a:gd name="T2" fmla="*/ 6 w 9"/>
                <a:gd name="T3" fmla="*/ 0 h 18"/>
                <a:gd name="T4" fmla="*/ 8 w 9"/>
                <a:gd name="T5" fmla="*/ 3 h 18"/>
                <a:gd name="T6" fmla="*/ 6 w 9"/>
                <a:gd name="T7" fmla="*/ 15 h 18"/>
                <a:gd name="T8" fmla="*/ 3 w 9"/>
                <a:gd name="T9" fmla="*/ 17 h 18"/>
                <a:gd name="T10" fmla="*/ 1 w 9"/>
                <a:gd name="T11" fmla="*/ 14 h 18"/>
                <a:gd name="T12" fmla="*/ 3 w 9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3" y="2"/>
                  </a:move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2"/>
                    <a:pt x="8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5" y="18"/>
                    <a:pt x="3" y="17"/>
                  </a:cubicBezTo>
                  <a:cubicBezTo>
                    <a:pt x="2" y="17"/>
                    <a:pt x="0" y="16"/>
                    <a:pt x="1" y="1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15">
              <a:extLst>
                <a:ext uri="{FF2B5EF4-FFF2-40B4-BE49-F238E27FC236}">
                  <a16:creationId xmlns:a16="http://schemas.microsoft.com/office/drawing/2014/main" id="{7E0A6F3A-B52C-4914-8A05-56A572A72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725" y="1728788"/>
              <a:ext cx="601663" cy="633413"/>
            </a:xfrm>
            <a:custGeom>
              <a:avLst/>
              <a:gdLst>
                <a:gd name="T0" fmla="*/ 241 w 314"/>
                <a:gd name="T1" fmla="*/ 321 h 331"/>
                <a:gd name="T2" fmla="*/ 283 w 314"/>
                <a:gd name="T3" fmla="*/ 303 h 331"/>
                <a:gd name="T4" fmla="*/ 241 w 314"/>
                <a:gd name="T5" fmla="*/ 189 h 331"/>
                <a:gd name="T6" fmla="*/ 241 w 314"/>
                <a:gd name="T7" fmla="*/ 215 h 331"/>
                <a:gd name="T8" fmla="*/ 276 w 314"/>
                <a:gd name="T9" fmla="*/ 271 h 331"/>
                <a:gd name="T10" fmla="*/ 241 w 314"/>
                <a:gd name="T11" fmla="*/ 300 h 331"/>
                <a:gd name="T12" fmla="*/ 241 w 314"/>
                <a:gd name="T13" fmla="*/ 321 h 331"/>
                <a:gd name="T14" fmla="*/ 241 w 314"/>
                <a:gd name="T15" fmla="*/ 291 h 331"/>
                <a:gd name="T16" fmla="*/ 241 w 314"/>
                <a:gd name="T17" fmla="*/ 224 h 331"/>
                <a:gd name="T18" fmla="*/ 259 w 314"/>
                <a:gd name="T19" fmla="*/ 268 h 331"/>
                <a:gd name="T20" fmla="*/ 241 w 314"/>
                <a:gd name="T21" fmla="*/ 291 h 331"/>
                <a:gd name="T22" fmla="*/ 209 w 314"/>
                <a:gd name="T23" fmla="*/ 159 h 331"/>
                <a:gd name="T24" fmla="*/ 202 w 314"/>
                <a:gd name="T25" fmla="*/ 140 h 331"/>
                <a:gd name="T26" fmla="*/ 202 w 314"/>
                <a:gd name="T27" fmla="*/ 63 h 331"/>
                <a:gd name="T28" fmla="*/ 210 w 314"/>
                <a:gd name="T29" fmla="*/ 53 h 331"/>
                <a:gd name="T30" fmla="*/ 211 w 314"/>
                <a:gd name="T31" fmla="*/ 53 h 331"/>
                <a:gd name="T32" fmla="*/ 211 w 314"/>
                <a:gd name="T33" fmla="*/ 19 h 331"/>
                <a:gd name="T34" fmla="*/ 210 w 314"/>
                <a:gd name="T35" fmla="*/ 19 h 331"/>
                <a:gd name="T36" fmla="*/ 210 w 314"/>
                <a:gd name="T37" fmla="*/ 18 h 331"/>
                <a:gd name="T38" fmla="*/ 163 w 314"/>
                <a:gd name="T39" fmla="*/ 0 h 331"/>
                <a:gd name="T40" fmla="*/ 115 w 314"/>
                <a:gd name="T41" fmla="*/ 18 h 331"/>
                <a:gd name="T42" fmla="*/ 116 w 314"/>
                <a:gd name="T43" fmla="*/ 19 h 331"/>
                <a:gd name="T44" fmla="*/ 115 w 314"/>
                <a:gd name="T45" fmla="*/ 19 h 331"/>
                <a:gd name="T46" fmla="*/ 115 w 314"/>
                <a:gd name="T47" fmla="*/ 53 h 331"/>
                <a:gd name="T48" fmla="*/ 116 w 314"/>
                <a:gd name="T49" fmla="*/ 53 h 331"/>
                <a:gd name="T50" fmla="*/ 129 w 314"/>
                <a:gd name="T51" fmla="*/ 64 h 331"/>
                <a:gd name="T52" fmla="*/ 129 w 314"/>
                <a:gd name="T53" fmla="*/ 140 h 331"/>
                <a:gd name="T54" fmla="*/ 119 w 314"/>
                <a:gd name="T55" fmla="*/ 159 h 331"/>
                <a:gd name="T56" fmla="*/ 44 w 314"/>
                <a:gd name="T57" fmla="*/ 303 h 331"/>
                <a:gd name="T58" fmla="*/ 163 w 314"/>
                <a:gd name="T59" fmla="*/ 329 h 331"/>
                <a:gd name="T60" fmla="*/ 241 w 314"/>
                <a:gd name="T61" fmla="*/ 321 h 331"/>
                <a:gd name="T62" fmla="*/ 241 w 314"/>
                <a:gd name="T63" fmla="*/ 300 h 331"/>
                <a:gd name="T64" fmla="*/ 207 w 314"/>
                <a:gd name="T65" fmla="*/ 304 h 331"/>
                <a:gd name="T66" fmla="*/ 207 w 314"/>
                <a:gd name="T67" fmla="*/ 304 h 331"/>
                <a:gd name="T68" fmla="*/ 241 w 314"/>
                <a:gd name="T69" fmla="*/ 291 h 331"/>
                <a:gd name="T70" fmla="*/ 241 w 314"/>
                <a:gd name="T71" fmla="*/ 224 h 331"/>
                <a:gd name="T72" fmla="*/ 214 w 314"/>
                <a:gd name="T73" fmla="*/ 191 h 331"/>
                <a:gd name="T74" fmla="*/ 241 w 314"/>
                <a:gd name="T75" fmla="*/ 215 h 331"/>
                <a:gd name="T76" fmla="*/ 241 w 314"/>
                <a:gd name="T77" fmla="*/ 189 h 331"/>
                <a:gd name="T78" fmla="*/ 209 w 314"/>
                <a:gd name="T79" fmla="*/ 1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4" h="331">
                  <a:moveTo>
                    <a:pt x="241" y="321"/>
                  </a:moveTo>
                  <a:cubicBezTo>
                    <a:pt x="256" y="317"/>
                    <a:pt x="271" y="311"/>
                    <a:pt x="283" y="303"/>
                  </a:cubicBezTo>
                  <a:cubicBezTo>
                    <a:pt x="314" y="281"/>
                    <a:pt x="274" y="225"/>
                    <a:pt x="241" y="189"/>
                  </a:cubicBezTo>
                  <a:cubicBezTo>
                    <a:pt x="241" y="215"/>
                    <a:pt x="241" y="215"/>
                    <a:pt x="241" y="215"/>
                  </a:cubicBezTo>
                  <a:cubicBezTo>
                    <a:pt x="258" y="232"/>
                    <a:pt x="276" y="254"/>
                    <a:pt x="276" y="271"/>
                  </a:cubicBezTo>
                  <a:cubicBezTo>
                    <a:pt x="275" y="288"/>
                    <a:pt x="258" y="296"/>
                    <a:pt x="241" y="300"/>
                  </a:cubicBezTo>
                  <a:cubicBezTo>
                    <a:pt x="241" y="321"/>
                    <a:pt x="241" y="321"/>
                    <a:pt x="241" y="321"/>
                  </a:cubicBezTo>
                  <a:close/>
                  <a:moveTo>
                    <a:pt x="241" y="291"/>
                  </a:moveTo>
                  <a:cubicBezTo>
                    <a:pt x="241" y="224"/>
                    <a:pt x="241" y="224"/>
                    <a:pt x="241" y="224"/>
                  </a:cubicBezTo>
                  <a:cubicBezTo>
                    <a:pt x="251" y="239"/>
                    <a:pt x="260" y="256"/>
                    <a:pt x="259" y="268"/>
                  </a:cubicBezTo>
                  <a:cubicBezTo>
                    <a:pt x="258" y="278"/>
                    <a:pt x="251" y="286"/>
                    <a:pt x="241" y="291"/>
                  </a:cubicBezTo>
                  <a:close/>
                  <a:moveTo>
                    <a:pt x="209" y="159"/>
                  </a:moveTo>
                  <a:cubicBezTo>
                    <a:pt x="209" y="159"/>
                    <a:pt x="202" y="156"/>
                    <a:pt x="202" y="140"/>
                  </a:cubicBezTo>
                  <a:cubicBezTo>
                    <a:pt x="202" y="128"/>
                    <a:pt x="202" y="79"/>
                    <a:pt x="202" y="63"/>
                  </a:cubicBezTo>
                  <a:cubicBezTo>
                    <a:pt x="207" y="60"/>
                    <a:pt x="209" y="57"/>
                    <a:pt x="210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9"/>
                    <a:pt x="210" y="18"/>
                    <a:pt x="210" y="18"/>
                  </a:cubicBezTo>
                  <a:cubicBezTo>
                    <a:pt x="210" y="8"/>
                    <a:pt x="189" y="0"/>
                    <a:pt x="163" y="0"/>
                  </a:cubicBezTo>
                  <a:cubicBezTo>
                    <a:pt x="137" y="0"/>
                    <a:pt x="115" y="8"/>
                    <a:pt x="115" y="18"/>
                  </a:cubicBezTo>
                  <a:cubicBezTo>
                    <a:pt x="115" y="18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7"/>
                    <a:pt x="120" y="61"/>
                    <a:pt x="129" y="64"/>
                  </a:cubicBezTo>
                  <a:cubicBezTo>
                    <a:pt x="129" y="80"/>
                    <a:pt x="129" y="128"/>
                    <a:pt x="129" y="140"/>
                  </a:cubicBezTo>
                  <a:cubicBezTo>
                    <a:pt x="129" y="156"/>
                    <a:pt x="119" y="159"/>
                    <a:pt x="119" y="159"/>
                  </a:cubicBezTo>
                  <a:cubicBezTo>
                    <a:pt x="101" y="170"/>
                    <a:pt x="0" y="272"/>
                    <a:pt x="44" y="303"/>
                  </a:cubicBezTo>
                  <a:cubicBezTo>
                    <a:pt x="84" y="331"/>
                    <a:pt x="150" y="330"/>
                    <a:pt x="163" y="329"/>
                  </a:cubicBezTo>
                  <a:cubicBezTo>
                    <a:pt x="173" y="329"/>
                    <a:pt x="207" y="330"/>
                    <a:pt x="241" y="321"/>
                  </a:cubicBezTo>
                  <a:cubicBezTo>
                    <a:pt x="241" y="300"/>
                    <a:pt x="241" y="300"/>
                    <a:pt x="241" y="300"/>
                  </a:cubicBezTo>
                  <a:cubicBezTo>
                    <a:pt x="224" y="304"/>
                    <a:pt x="207" y="304"/>
                    <a:pt x="207" y="304"/>
                  </a:cubicBezTo>
                  <a:cubicBezTo>
                    <a:pt x="207" y="304"/>
                    <a:pt x="207" y="304"/>
                    <a:pt x="207" y="304"/>
                  </a:cubicBezTo>
                  <a:cubicBezTo>
                    <a:pt x="207" y="304"/>
                    <a:pt x="226" y="300"/>
                    <a:pt x="241" y="291"/>
                  </a:cubicBezTo>
                  <a:cubicBezTo>
                    <a:pt x="241" y="224"/>
                    <a:pt x="241" y="224"/>
                    <a:pt x="241" y="224"/>
                  </a:cubicBezTo>
                  <a:cubicBezTo>
                    <a:pt x="228" y="206"/>
                    <a:pt x="214" y="191"/>
                    <a:pt x="214" y="191"/>
                  </a:cubicBezTo>
                  <a:cubicBezTo>
                    <a:pt x="214" y="191"/>
                    <a:pt x="227" y="201"/>
                    <a:pt x="241" y="215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27" y="174"/>
                    <a:pt x="214" y="163"/>
                    <a:pt x="209" y="1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216">
              <a:extLst>
                <a:ext uri="{FF2B5EF4-FFF2-40B4-BE49-F238E27FC236}">
                  <a16:creationId xmlns:a16="http://schemas.microsoft.com/office/drawing/2014/main" id="{366B48FE-93B7-453D-973B-A918378DA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888" y="1579563"/>
              <a:ext cx="180975" cy="177800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17">
              <a:extLst>
                <a:ext uri="{FF2B5EF4-FFF2-40B4-BE49-F238E27FC236}">
                  <a16:creationId xmlns:a16="http://schemas.microsoft.com/office/drawing/2014/main" id="{F6C465ED-A6FC-4DAF-8903-275C70E57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6388" y="1712913"/>
              <a:ext cx="280988" cy="582613"/>
            </a:xfrm>
            <a:custGeom>
              <a:avLst/>
              <a:gdLst>
                <a:gd name="T0" fmla="*/ 0 w 147"/>
                <a:gd name="T1" fmla="*/ 8 h 305"/>
                <a:gd name="T2" fmla="*/ 98 w 147"/>
                <a:gd name="T3" fmla="*/ 263 h 305"/>
                <a:gd name="T4" fmla="*/ 142 w 147"/>
                <a:gd name="T5" fmla="*/ 305 h 305"/>
                <a:gd name="T6" fmla="*/ 32 w 147"/>
                <a:gd name="T7" fmla="*/ 0 h 305"/>
                <a:gd name="T8" fmla="*/ 0 w 147"/>
                <a:gd name="T9" fmla="*/ 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05">
                  <a:moveTo>
                    <a:pt x="0" y="8"/>
                  </a:moveTo>
                  <a:cubicBezTo>
                    <a:pt x="0" y="10"/>
                    <a:pt x="98" y="263"/>
                    <a:pt x="98" y="263"/>
                  </a:cubicBezTo>
                  <a:cubicBezTo>
                    <a:pt x="98" y="263"/>
                    <a:pt x="138" y="305"/>
                    <a:pt x="142" y="305"/>
                  </a:cubicBezTo>
                  <a:cubicBezTo>
                    <a:pt x="147" y="305"/>
                    <a:pt x="32" y="0"/>
                    <a:pt x="3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18">
              <a:extLst>
                <a:ext uri="{FF2B5EF4-FFF2-40B4-BE49-F238E27FC236}">
                  <a16:creationId xmlns:a16="http://schemas.microsoft.com/office/drawing/2014/main" id="{50DA2059-2656-4D66-BA27-C9755C173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3" y="1712913"/>
              <a:ext cx="300038" cy="573088"/>
            </a:xfrm>
            <a:custGeom>
              <a:avLst/>
              <a:gdLst>
                <a:gd name="T0" fmla="*/ 187 w 189"/>
                <a:gd name="T1" fmla="*/ 16 h 361"/>
                <a:gd name="T2" fmla="*/ 49 w 189"/>
                <a:gd name="T3" fmla="*/ 312 h 361"/>
                <a:gd name="T4" fmla="*/ 0 w 189"/>
                <a:gd name="T5" fmla="*/ 361 h 361"/>
                <a:gd name="T6" fmla="*/ 14 w 189"/>
                <a:gd name="T7" fmla="*/ 292 h 361"/>
                <a:gd name="T8" fmla="*/ 147 w 189"/>
                <a:gd name="T9" fmla="*/ 0 h 361"/>
                <a:gd name="T10" fmla="*/ 189 w 189"/>
                <a:gd name="T11" fmla="*/ 13 h 361"/>
                <a:gd name="T12" fmla="*/ 187 w 189"/>
                <a:gd name="T13" fmla="*/ 1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361">
                  <a:moveTo>
                    <a:pt x="187" y="16"/>
                  </a:moveTo>
                  <a:lnTo>
                    <a:pt x="49" y="312"/>
                  </a:lnTo>
                  <a:lnTo>
                    <a:pt x="0" y="361"/>
                  </a:lnTo>
                  <a:lnTo>
                    <a:pt x="14" y="292"/>
                  </a:lnTo>
                  <a:lnTo>
                    <a:pt x="147" y="0"/>
                  </a:lnTo>
                  <a:lnTo>
                    <a:pt x="189" y="13"/>
                  </a:lnTo>
                  <a:lnTo>
                    <a:pt x="187" y="1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19">
              <a:extLst>
                <a:ext uri="{FF2B5EF4-FFF2-40B4-BE49-F238E27FC236}">
                  <a16:creationId xmlns:a16="http://schemas.microsoft.com/office/drawing/2014/main" id="{198E97E4-2E11-4B1B-A20B-C291C3C45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3850" y="1517650"/>
              <a:ext cx="31750" cy="96838"/>
            </a:xfrm>
            <a:custGeom>
              <a:avLst/>
              <a:gdLst>
                <a:gd name="T0" fmla="*/ 17 w 17"/>
                <a:gd name="T1" fmla="*/ 43 h 51"/>
                <a:gd name="T2" fmla="*/ 9 w 17"/>
                <a:gd name="T3" fmla="*/ 51 h 51"/>
                <a:gd name="T4" fmla="*/ 0 w 17"/>
                <a:gd name="T5" fmla="*/ 43 h 51"/>
                <a:gd name="T6" fmla="*/ 0 w 17"/>
                <a:gd name="T7" fmla="*/ 9 h 51"/>
                <a:gd name="T8" fmla="*/ 9 w 17"/>
                <a:gd name="T9" fmla="*/ 0 h 51"/>
                <a:gd name="T10" fmla="*/ 17 w 17"/>
                <a:gd name="T11" fmla="*/ 9 h 51"/>
                <a:gd name="T12" fmla="*/ 17 w 17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7" y="43"/>
                  </a:moveTo>
                  <a:cubicBezTo>
                    <a:pt x="17" y="48"/>
                    <a:pt x="13" y="51"/>
                    <a:pt x="9" y="51"/>
                  </a:cubicBezTo>
                  <a:cubicBezTo>
                    <a:pt x="4" y="51"/>
                    <a:pt x="0" y="48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lnTo>
                    <a:pt x="17" y="4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20">
              <a:extLst>
                <a:ext uri="{FF2B5EF4-FFF2-40B4-BE49-F238E27FC236}">
                  <a16:creationId xmlns:a16="http://schemas.microsoft.com/office/drawing/2014/main" id="{3F62203B-AD97-455A-8F83-DF5514F617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1925" y="1084263"/>
              <a:ext cx="282575" cy="769938"/>
            </a:xfrm>
            <a:custGeom>
              <a:avLst/>
              <a:gdLst>
                <a:gd name="T0" fmla="*/ 74 w 148"/>
                <a:gd name="T1" fmla="*/ 402 h 402"/>
                <a:gd name="T2" fmla="*/ 148 w 148"/>
                <a:gd name="T3" fmla="*/ 201 h 402"/>
                <a:gd name="T4" fmla="*/ 74 w 148"/>
                <a:gd name="T5" fmla="*/ 0 h 402"/>
                <a:gd name="T6" fmla="*/ 74 w 148"/>
                <a:gd name="T7" fmla="*/ 32 h 402"/>
                <a:gd name="T8" fmla="*/ 136 w 148"/>
                <a:gd name="T9" fmla="*/ 201 h 402"/>
                <a:gd name="T10" fmla="*/ 74 w 148"/>
                <a:gd name="T11" fmla="*/ 369 h 402"/>
                <a:gd name="T12" fmla="*/ 74 w 148"/>
                <a:gd name="T13" fmla="*/ 402 h 402"/>
                <a:gd name="T14" fmla="*/ 74 w 148"/>
                <a:gd name="T15" fmla="*/ 0 h 402"/>
                <a:gd name="T16" fmla="*/ 0 w 148"/>
                <a:gd name="T17" fmla="*/ 201 h 402"/>
                <a:gd name="T18" fmla="*/ 74 w 148"/>
                <a:gd name="T19" fmla="*/ 402 h 402"/>
                <a:gd name="T20" fmla="*/ 74 w 148"/>
                <a:gd name="T21" fmla="*/ 402 h 402"/>
                <a:gd name="T22" fmla="*/ 74 w 148"/>
                <a:gd name="T23" fmla="*/ 369 h 402"/>
                <a:gd name="T24" fmla="*/ 74 w 148"/>
                <a:gd name="T25" fmla="*/ 369 h 402"/>
                <a:gd name="T26" fmla="*/ 74 w 148"/>
                <a:gd name="T27" fmla="*/ 369 h 402"/>
                <a:gd name="T28" fmla="*/ 12 w 148"/>
                <a:gd name="T29" fmla="*/ 201 h 402"/>
                <a:gd name="T30" fmla="*/ 74 w 148"/>
                <a:gd name="T31" fmla="*/ 32 h 402"/>
                <a:gd name="T32" fmla="*/ 74 w 148"/>
                <a:gd name="T33" fmla="*/ 32 h 402"/>
                <a:gd name="T34" fmla="*/ 74 w 148"/>
                <a:gd name="T3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402">
                  <a:moveTo>
                    <a:pt x="74" y="402"/>
                  </a:moveTo>
                  <a:cubicBezTo>
                    <a:pt x="115" y="402"/>
                    <a:pt x="148" y="312"/>
                    <a:pt x="148" y="201"/>
                  </a:cubicBezTo>
                  <a:cubicBezTo>
                    <a:pt x="148" y="90"/>
                    <a:pt x="115" y="0"/>
                    <a:pt x="74" y="0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108" y="32"/>
                    <a:pt x="136" y="108"/>
                    <a:pt x="136" y="201"/>
                  </a:cubicBezTo>
                  <a:cubicBezTo>
                    <a:pt x="136" y="294"/>
                    <a:pt x="108" y="369"/>
                    <a:pt x="74" y="369"/>
                  </a:cubicBezTo>
                  <a:lnTo>
                    <a:pt x="74" y="402"/>
                  </a:lnTo>
                  <a:close/>
                  <a:moveTo>
                    <a:pt x="74" y="0"/>
                  </a:moveTo>
                  <a:cubicBezTo>
                    <a:pt x="33" y="0"/>
                    <a:pt x="0" y="90"/>
                    <a:pt x="0" y="201"/>
                  </a:cubicBezTo>
                  <a:cubicBezTo>
                    <a:pt x="0" y="312"/>
                    <a:pt x="33" y="402"/>
                    <a:pt x="74" y="402"/>
                  </a:cubicBezTo>
                  <a:cubicBezTo>
                    <a:pt x="74" y="402"/>
                    <a:pt x="74" y="402"/>
                    <a:pt x="74" y="402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40" y="369"/>
                    <a:pt x="12" y="294"/>
                    <a:pt x="12" y="201"/>
                  </a:cubicBezTo>
                  <a:cubicBezTo>
                    <a:pt x="12" y="108"/>
                    <a:pt x="40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0"/>
                    <a:pt x="74" y="0"/>
                    <a:pt x="74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21">
              <a:extLst>
                <a:ext uri="{FF2B5EF4-FFF2-40B4-BE49-F238E27FC236}">
                  <a16:creationId xmlns:a16="http://schemas.microsoft.com/office/drawing/2014/main" id="{0168713B-C1F9-4573-9650-C728A38E2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9038" y="1327150"/>
              <a:ext cx="768350" cy="284163"/>
            </a:xfrm>
            <a:custGeom>
              <a:avLst/>
              <a:gdLst>
                <a:gd name="T0" fmla="*/ 402 w 402"/>
                <a:gd name="T1" fmla="*/ 74 h 148"/>
                <a:gd name="T2" fmla="*/ 201 w 402"/>
                <a:gd name="T3" fmla="*/ 0 h 148"/>
                <a:gd name="T4" fmla="*/ 201 w 402"/>
                <a:gd name="T5" fmla="*/ 12 h 148"/>
                <a:gd name="T6" fmla="*/ 369 w 402"/>
                <a:gd name="T7" fmla="*/ 74 h 148"/>
                <a:gd name="T8" fmla="*/ 201 w 402"/>
                <a:gd name="T9" fmla="*/ 136 h 148"/>
                <a:gd name="T10" fmla="*/ 201 w 402"/>
                <a:gd name="T11" fmla="*/ 148 h 148"/>
                <a:gd name="T12" fmla="*/ 402 w 402"/>
                <a:gd name="T13" fmla="*/ 74 h 148"/>
                <a:gd name="T14" fmla="*/ 201 w 402"/>
                <a:gd name="T15" fmla="*/ 0 h 148"/>
                <a:gd name="T16" fmla="*/ 201 w 402"/>
                <a:gd name="T17" fmla="*/ 0 h 148"/>
                <a:gd name="T18" fmla="*/ 0 w 402"/>
                <a:gd name="T19" fmla="*/ 74 h 148"/>
                <a:gd name="T20" fmla="*/ 201 w 402"/>
                <a:gd name="T21" fmla="*/ 148 h 148"/>
                <a:gd name="T22" fmla="*/ 201 w 402"/>
                <a:gd name="T23" fmla="*/ 148 h 148"/>
                <a:gd name="T24" fmla="*/ 201 w 402"/>
                <a:gd name="T25" fmla="*/ 136 h 148"/>
                <a:gd name="T26" fmla="*/ 201 w 402"/>
                <a:gd name="T27" fmla="*/ 136 h 148"/>
                <a:gd name="T28" fmla="*/ 33 w 402"/>
                <a:gd name="T29" fmla="*/ 74 h 148"/>
                <a:gd name="T30" fmla="*/ 33 w 402"/>
                <a:gd name="T31" fmla="*/ 74 h 148"/>
                <a:gd name="T32" fmla="*/ 201 w 402"/>
                <a:gd name="T33" fmla="*/ 12 h 148"/>
                <a:gd name="T34" fmla="*/ 201 w 402"/>
                <a:gd name="T35" fmla="*/ 12 h 148"/>
                <a:gd name="T36" fmla="*/ 201 w 402"/>
                <a:gd name="T3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2" h="148">
                  <a:moveTo>
                    <a:pt x="402" y="74"/>
                  </a:moveTo>
                  <a:cubicBezTo>
                    <a:pt x="402" y="33"/>
                    <a:pt x="312" y="0"/>
                    <a:pt x="201" y="0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294" y="12"/>
                    <a:pt x="369" y="39"/>
                    <a:pt x="369" y="74"/>
                  </a:cubicBezTo>
                  <a:cubicBezTo>
                    <a:pt x="369" y="108"/>
                    <a:pt x="294" y="136"/>
                    <a:pt x="201" y="136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312" y="148"/>
                    <a:pt x="402" y="115"/>
                    <a:pt x="402" y="74"/>
                  </a:cubicBezTo>
                  <a:close/>
                  <a:moveTo>
                    <a:pt x="201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90" y="0"/>
                    <a:pt x="0" y="33"/>
                    <a:pt x="0" y="74"/>
                  </a:cubicBezTo>
                  <a:cubicBezTo>
                    <a:pt x="0" y="115"/>
                    <a:pt x="90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108" y="136"/>
                    <a:pt x="33" y="108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39"/>
                    <a:pt x="108" y="12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22">
              <a:extLst>
                <a:ext uri="{FF2B5EF4-FFF2-40B4-BE49-F238E27FC236}">
                  <a16:creationId xmlns:a16="http://schemas.microsoft.com/office/drawing/2014/main" id="{66AF4C88-C0CA-46CD-BA20-75B0115FA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23 h 329"/>
                <a:gd name="T2" fmla="*/ 171 w 342"/>
                <a:gd name="T3" fmla="*/ 66 h 329"/>
                <a:gd name="T4" fmla="*/ 171 w 342"/>
                <a:gd name="T5" fmla="*/ 82 h 329"/>
                <a:gd name="T6" fmla="*/ 290 w 342"/>
                <a:gd name="T7" fmla="*/ 46 h 329"/>
                <a:gd name="T8" fmla="*/ 215 w 342"/>
                <a:gd name="T9" fmla="*/ 208 h 329"/>
                <a:gd name="T10" fmla="*/ 171 w 342"/>
                <a:gd name="T11" fmla="*/ 247 h 329"/>
                <a:gd name="T12" fmla="*/ 171 w 342"/>
                <a:gd name="T13" fmla="*/ 263 h 329"/>
                <a:gd name="T14" fmla="*/ 223 w 342"/>
                <a:gd name="T15" fmla="*/ 217 h 329"/>
                <a:gd name="T16" fmla="*/ 313 w 342"/>
                <a:gd name="T17" fmla="*/ 23 h 329"/>
                <a:gd name="T18" fmla="*/ 171 w 342"/>
                <a:gd name="T19" fmla="*/ 66 h 329"/>
                <a:gd name="T20" fmla="*/ 119 w 342"/>
                <a:gd name="T21" fmla="*/ 112 h 329"/>
                <a:gd name="T22" fmla="*/ 29 w 342"/>
                <a:gd name="T23" fmla="*/ 307 h 329"/>
                <a:gd name="T24" fmla="*/ 171 w 342"/>
                <a:gd name="T25" fmla="*/ 263 h 329"/>
                <a:gd name="T26" fmla="*/ 171 w 342"/>
                <a:gd name="T27" fmla="*/ 247 h 329"/>
                <a:gd name="T28" fmla="*/ 52 w 342"/>
                <a:gd name="T29" fmla="*/ 284 h 329"/>
                <a:gd name="T30" fmla="*/ 52 w 342"/>
                <a:gd name="T31" fmla="*/ 284 h 329"/>
                <a:gd name="T32" fmla="*/ 127 w 342"/>
                <a:gd name="T33" fmla="*/ 121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23"/>
                  </a:moveTo>
                  <a:cubicBezTo>
                    <a:pt x="290" y="0"/>
                    <a:pt x="233" y="2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223" y="43"/>
                    <a:pt x="271" y="27"/>
                    <a:pt x="290" y="46"/>
                  </a:cubicBezTo>
                  <a:cubicBezTo>
                    <a:pt x="314" y="70"/>
                    <a:pt x="280" y="143"/>
                    <a:pt x="215" y="208"/>
                  </a:cubicBezTo>
                  <a:cubicBezTo>
                    <a:pt x="200" y="223"/>
                    <a:pt x="186" y="23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188" y="250"/>
                    <a:pt x="206" y="234"/>
                    <a:pt x="223" y="217"/>
                  </a:cubicBezTo>
                  <a:cubicBezTo>
                    <a:pt x="302" y="139"/>
                    <a:pt x="342" y="51"/>
                    <a:pt x="313" y="23"/>
                  </a:cubicBezTo>
                  <a:close/>
                  <a:moveTo>
                    <a:pt x="171" y="66"/>
                  </a:moveTo>
                  <a:cubicBezTo>
                    <a:pt x="154" y="80"/>
                    <a:pt x="136" y="95"/>
                    <a:pt x="119" y="112"/>
                  </a:cubicBezTo>
                  <a:cubicBezTo>
                    <a:pt x="40" y="191"/>
                    <a:pt x="0" y="278"/>
                    <a:pt x="29" y="307"/>
                  </a:cubicBezTo>
                  <a:cubicBezTo>
                    <a:pt x="51" y="329"/>
                    <a:pt x="109" y="31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19" y="286"/>
                    <a:pt x="71" y="303"/>
                    <a:pt x="52" y="284"/>
                  </a:cubicBezTo>
                  <a:cubicBezTo>
                    <a:pt x="52" y="284"/>
                    <a:pt x="52" y="284"/>
                    <a:pt x="52" y="284"/>
                  </a:cubicBezTo>
                  <a:cubicBezTo>
                    <a:pt x="28" y="259"/>
                    <a:pt x="61" y="187"/>
                    <a:pt x="127" y="121"/>
                  </a:cubicBezTo>
                  <a:cubicBezTo>
                    <a:pt x="142" y="106"/>
                    <a:pt x="156" y="9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23">
              <a:extLst>
                <a:ext uri="{FF2B5EF4-FFF2-40B4-BE49-F238E27FC236}">
                  <a16:creationId xmlns:a16="http://schemas.microsoft.com/office/drawing/2014/main" id="{F120507B-4D47-4E82-8A98-9906789764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307 h 329"/>
                <a:gd name="T2" fmla="*/ 223 w 342"/>
                <a:gd name="T3" fmla="*/ 112 h 329"/>
                <a:gd name="T4" fmla="*/ 171 w 342"/>
                <a:gd name="T5" fmla="*/ 66 h 329"/>
                <a:gd name="T6" fmla="*/ 171 w 342"/>
                <a:gd name="T7" fmla="*/ 82 h 329"/>
                <a:gd name="T8" fmla="*/ 215 w 342"/>
                <a:gd name="T9" fmla="*/ 121 h 329"/>
                <a:gd name="T10" fmla="*/ 290 w 342"/>
                <a:gd name="T11" fmla="*/ 284 h 329"/>
                <a:gd name="T12" fmla="*/ 171 w 342"/>
                <a:gd name="T13" fmla="*/ 247 h 329"/>
                <a:gd name="T14" fmla="*/ 171 w 342"/>
                <a:gd name="T15" fmla="*/ 263 h 329"/>
                <a:gd name="T16" fmla="*/ 313 w 342"/>
                <a:gd name="T17" fmla="*/ 307 h 329"/>
                <a:gd name="T18" fmla="*/ 171 w 342"/>
                <a:gd name="T19" fmla="*/ 66 h 329"/>
                <a:gd name="T20" fmla="*/ 29 w 342"/>
                <a:gd name="T21" fmla="*/ 23 h 329"/>
                <a:gd name="T22" fmla="*/ 119 w 342"/>
                <a:gd name="T23" fmla="*/ 217 h 329"/>
                <a:gd name="T24" fmla="*/ 171 w 342"/>
                <a:gd name="T25" fmla="*/ 263 h 329"/>
                <a:gd name="T26" fmla="*/ 171 w 342"/>
                <a:gd name="T27" fmla="*/ 247 h 329"/>
                <a:gd name="T28" fmla="*/ 127 w 342"/>
                <a:gd name="T29" fmla="*/ 208 h 329"/>
                <a:gd name="T30" fmla="*/ 52 w 342"/>
                <a:gd name="T31" fmla="*/ 46 h 329"/>
                <a:gd name="T32" fmla="*/ 52 w 342"/>
                <a:gd name="T33" fmla="*/ 46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307"/>
                  </a:moveTo>
                  <a:cubicBezTo>
                    <a:pt x="342" y="278"/>
                    <a:pt x="302" y="191"/>
                    <a:pt x="223" y="112"/>
                  </a:cubicBezTo>
                  <a:cubicBezTo>
                    <a:pt x="206" y="95"/>
                    <a:pt x="188" y="8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86" y="93"/>
                    <a:pt x="200" y="106"/>
                    <a:pt x="215" y="121"/>
                  </a:cubicBezTo>
                  <a:cubicBezTo>
                    <a:pt x="280" y="187"/>
                    <a:pt x="314" y="259"/>
                    <a:pt x="290" y="284"/>
                  </a:cubicBezTo>
                  <a:cubicBezTo>
                    <a:pt x="271" y="303"/>
                    <a:pt x="223" y="28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233" y="310"/>
                    <a:pt x="290" y="329"/>
                    <a:pt x="313" y="307"/>
                  </a:cubicBezTo>
                  <a:close/>
                  <a:moveTo>
                    <a:pt x="171" y="66"/>
                  </a:moveTo>
                  <a:cubicBezTo>
                    <a:pt x="109" y="20"/>
                    <a:pt x="51" y="0"/>
                    <a:pt x="29" y="23"/>
                  </a:cubicBezTo>
                  <a:cubicBezTo>
                    <a:pt x="0" y="51"/>
                    <a:pt x="40" y="139"/>
                    <a:pt x="119" y="217"/>
                  </a:cubicBezTo>
                  <a:cubicBezTo>
                    <a:pt x="136" y="234"/>
                    <a:pt x="154" y="25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56" y="236"/>
                    <a:pt x="142" y="223"/>
                    <a:pt x="127" y="208"/>
                  </a:cubicBezTo>
                  <a:cubicBezTo>
                    <a:pt x="61" y="143"/>
                    <a:pt x="28" y="70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71" y="27"/>
                    <a:pt x="119" y="4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Oval 224">
              <a:extLst>
                <a:ext uri="{FF2B5EF4-FFF2-40B4-BE49-F238E27FC236}">
                  <a16:creationId xmlns:a16="http://schemas.microsoft.com/office/drawing/2014/main" id="{9005E4F9-DF4B-40A3-96C7-FD5352117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4475" y="1409700"/>
              <a:ext cx="117475" cy="119063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25">
              <a:extLst>
                <a:ext uri="{FF2B5EF4-FFF2-40B4-BE49-F238E27FC236}">
                  <a16:creationId xmlns:a16="http://schemas.microsoft.com/office/drawing/2014/main" id="{F4ED9EFD-49D5-4BE4-B318-26ACB7111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2525" y="868363"/>
              <a:ext cx="322263" cy="612775"/>
            </a:xfrm>
            <a:custGeom>
              <a:avLst/>
              <a:gdLst>
                <a:gd name="T0" fmla="*/ 84 w 203"/>
                <a:gd name="T1" fmla="*/ 386 h 386"/>
                <a:gd name="T2" fmla="*/ 203 w 203"/>
                <a:gd name="T3" fmla="*/ 386 h 386"/>
                <a:gd name="T4" fmla="*/ 84 w 203"/>
                <a:gd name="T5" fmla="*/ 159 h 386"/>
                <a:gd name="T6" fmla="*/ 84 w 203"/>
                <a:gd name="T7" fmla="*/ 242 h 386"/>
                <a:gd name="T8" fmla="*/ 137 w 203"/>
                <a:gd name="T9" fmla="*/ 335 h 386"/>
                <a:gd name="T10" fmla="*/ 84 w 203"/>
                <a:gd name="T11" fmla="*/ 335 h 386"/>
                <a:gd name="T12" fmla="*/ 84 w 203"/>
                <a:gd name="T13" fmla="*/ 386 h 386"/>
                <a:gd name="T14" fmla="*/ 0 w 203"/>
                <a:gd name="T15" fmla="*/ 0 h 386"/>
                <a:gd name="T16" fmla="*/ 0 w 203"/>
                <a:gd name="T17" fmla="*/ 386 h 386"/>
                <a:gd name="T18" fmla="*/ 84 w 203"/>
                <a:gd name="T19" fmla="*/ 386 h 386"/>
                <a:gd name="T20" fmla="*/ 84 w 203"/>
                <a:gd name="T21" fmla="*/ 335 h 386"/>
                <a:gd name="T22" fmla="*/ 31 w 203"/>
                <a:gd name="T23" fmla="*/ 335 h 386"/>
                <a:gd name="T24" fmla="*/ 31 w 203"/>
                <a:gd name="T25" fmla="*/ 150 h 386"/>
                <a:gd name="T26" fmla="*/ 31 w 203"/>
                <a:gd name="T27" fmla="*/ 150 h 386"/>
                <a:gd name="T28" fmla="*/ 84 w 203"/>
                <a:gd name="T29" fmla="*/ 242 h 386"/>
                <a:gd name="T30" fmla="*/ 84 w 203"/>
                <a:gd name="T31" fmla="*/ 159 h 386"/>
                <a:gd name="T32" fmla="*/ 0 w 203"/>
                <a:gd name="T3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386">
                  <a:moveTo>
                    <a:pt x="84" y="386"/>
                  </a:moveTo>
                  <a:lnTo>
                    <a:pt x="203" y="386"/>
                  </a:lnTo>
                  <a:lnTo>
                    <a:pt x="84" y="159"/>
                  </a:lnTo>
                  <a:lnTo>
                    <a:pt x="84" y="242"/>
                  </a:lnTo>
                  <a:lnTo>
                    <a:pt x="137" y="335"/>
                  </a:lnTo>
                  <a:lnTo>
                    <a:pt x="84" y="335"/>
                  </a:lnTo>
                  <a:lnTo>
                    <a:pt x="84" y="386"/>
                  </a:lnTo>
                  <a:close/>
                  <a:moveTo>
                    <a:pt x="0" y="0"/>
                  </a:moveTo>
                  <a:lnTo>
                    <a:pt x="0" y="386"/>
                  </a:lnTo>
                  <a:lnTo>
                    <a:pt x="84" y="386"/>
                  </a:lnTo>
                  <a:lnTo>
                    <a:pt x="84" y="335"/>
                  </a:lnTo>
                  <a:lnTo>
                    <a:pt x="31" y="335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84" y="242"/>
                  </a:lnTo>
                  <a:lnTo>
                    <a:pt x="84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226">
              <a:extLst>
                <a:ext uri="{FF2B5EF4-FFF2-40B4-BE49-F238E27FC236}">
                  <a16:creationId xmlns:a16="http://schemas.microsoft.com/office/drawing/2014/main" id="{040B36C2-81E7-4C2F-94FE-70C9C0FCA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865188"/>
              <a:ext cx="82550" cy="6000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27">
              <a:extLst>
                <a:ext uri="{FF2B5EF4-FFF2-40B4-BE49-F238E27FC236}">
                  <a16:creationId xmlns:a16="http://schemas.microsoft.com/office/drawing/2014/main" id="{8E6534EA-CA2B-43B5-887E-B754A5BBC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50" y="306388"/>
              <a:ext cx="658813" cy="606425"/>
            </a:xfrm>
            <a:custGeom>
              <a:avLst/>
              <a:gdLst>
                <a:gd name="T0" fmla="*/ 169 w 344"/>
                <a:gd name="T1" fmla="*/ 317 h 317"/>
                <a:gd name="T2" fmla="*/ 0 w 344"/>
                <a:gd name="T3" fmla="*/ 315 h 317"/>
                <a:gd name="T4" fmla="*/ 0 w 344"/>
                <a:gd name="T5" fmla="*/ 64 h 317"/>
                <a:gd name="T6" fmla="*/ 172 w 344"/>
                <a:gd name="T7" fmla="*/ 64 h 317"/>
                <a:gd name="T8" fmla="*/ 344 w 344"/>
                <a:gd name="T9" fmla="*/ 64 h 317"/>
                <a:gd name="T10" fmla="*/ 344 w 344"/>
                <a:gd name="T11" fmla="*/ 316 h 317"/>
                <a:gd name="T12" fmla="*/ 169 w 344"/>
                <a:gd name="T1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17">
                  <a:moveTo>
                    <a:pt x="169" y="317"/>
                  </a:moveTo>
                  <a:cubicBezTo>
                    <a:pt x="169" y="317"/>
                    <a:pt x="109" y="258"/>
                    <a:pt x="0" y="31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12" y="0"/>
                    <a:pt x="172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316"/>
                    <a:pt x="344" y="316"/>
                    <a:pt x="344" y="316"/>
                  </a:cubicBezTo>
                  <a:lnTo>
                    <a:pt x="169" y="31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28">
              <a:extLst>
                <a:ext uri="{FF2B5EF4-FFF2-40B4-BE49-F238E27FC236}">
                  <a16:creationId xmlns:a16="http://schemas.microsoft.com/office/drawing/2014/main" id="{C7D05A69-E90A-4FB6-A613-33FD41B85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501650"/>
              <a:ext cx="857250" cy="693738"/>
            </a:xfrm>
            <a:custGeom>
              <a:avLst/>
              <a:gdLst>
                <a:gd name="T0" fmla="*/ 448 w 448"/>
                <a:gd name="T1" fmla="*/ 123 h 363"/>
                <a:gd name="T2" fmla="*/ 438 w 448"/>
                <a:gd name="T3" fmla="*/ 108 h 363"/>
                <a:gd name="T4" fmla="*/ 113 w 448"/>
                <a:gd name="T5" fmla="*/ 325 h 363"/>
                <a:gd name="T6" fmla="*/ 40 w 448"/>
                <a:gd name="T7" fmla="*/ 306 h 363"/>
                <a:gd name="T8" fmla="*/ 51 w 448"/>
                <a:gd name="T9" fmla="*/ 232 h 363"/>
                <a:gd name="T10" fmla="*/ 376 w 448"/>
                <a:gd name="T11" fmla="*/ 15 h 363"/>
                <a:gd name="T12" fmla="*/ 366 w 448"/>
                <a:gd name="T13" fmla="*/ 0 h 363"/>
                <a:gd name="T14" fmla="*/ 37 w 448"/>
                <a:gd name="T15" fmla="*/ 219 h 363"/>
                <a:gd name="T16" fmla="*/ 22 w 448"/>
                <a:gd name="T17" fmla="*/ 318 h 363"/>
                <a:gd name="T18" fmla="*/ 119 w 448"/>
                <a:gd name="T19" fmla="*/ 343 h 363"/>
                <a:gd name="T20" fmla="*/ 448 w 448"/>
                <a:gd name="T21" fmla="*/ 12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363">
                  <a:moveTo>
                    <a:pt x="448" y="123"/>
                  </a:moveTo>
                  <a:cubicBezTo>
                    <a:pt x="438" y="108"/>
                    <a:pt x="438" y="108"/>
                    <a:pt x="438" y="108"/>
                  </a:cubicBezTo>
                  <a:cubicBezTo>
                    <a:pt x="113" y="325"/>
                    <a:pt x="113" y="325"/>
                    <a:pt x="113" y="325"/>
                  </a:cubicBezTo>
                  <a:cubicBezTo>
                    <a:pt x="90" y="340"/>
                    <a:pt x="57" y="332"/>
                    <a:pt x="40" y="306"/>
                  </a:cubicBezTo>
                  <a:cubicBezTo>
                    <a:pt x="23" y="281"/>
                    <a:pt x="28" y="247"/>
                    <a:pt x="51" y="232"/>
                  </a:cubicBezTo>
                  <a:cubicBezTo>
                    <a:pt x="376" y="15"/>
                    <a:pt x="376" y="15"/>
                    <a:pt x="376" y="15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6" y="240"/>
                    <a:pt x="0" y="284"/>
                    <a:pt x="22" y="318"/>
                  </a:cubicBezTo>
                  <a:cubicBezTo>
                    <a:pt x="45" y="352"/>
                    <a:pt x="89" y="363"/>
                    <a:pt x="119" y="343"/>
                  </a:cubicBezTo>
                  <a:lnTo>
                    <a:pt x="448" y="12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29">
              <a:extLst>
                <a:ext uri="{FF2B5EF4-FFF2-40B4-BE49-F238E27FC236}">
                  <a16:creationId xmlns:a16="http://schemas.microsoft.com/office/drawing/2014/main" id="{4F235BF2-EAE8-4A40-91FA-DB2523278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0" y="463550"/>
              <a:ext cx="234950" cy="322263"/>
            </a:xfrm>
            <a:custGeom>
              <a:avLst/>
              <a:gdLst>
                <a:gd name="T0" fmla="*/ 115 w 123"/>
                <a:gd name="T1" fmla="*/ 165 h 169"/>
                <a:gd name="T2" fmla="*/ 96 w 123"/>
                <a:gd name="T3" fmla="*/ 161 h 169"/>
                <a:gd name="T4" fmla="*/ 4 w 123"/>
                <a:gd name="T5" fmla="*/ 23 h 169"/>
                <a:gd name="T6" fmla="*/ 8 w 123"/>
                <a:gd name="T7" fmla="*/ 4 h 169"/>
                <a:gd name="T8" fmla="*/ 26 w 123"/>
                <a:gd name="T9" fmla="*/ 8 h 169"/>
                <a:gd name="T10" fmla="*/ 119 w 123"/>
                <a:gd name="T11" fmla="*/ 146 h 169"/>
                <a:gd name="T12" fmla="*/ 115 w 123"/>
                <a:gd name="T13" fmla="*/ 16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69">
                  <a:moveTo>
                    <a:pt x="115" y="165"/>
                  </a:moveTo>
                  <a:cubicBezTo>
                    <a:pt x="109" y="169"/>
                    <a:pt x="101" y="167"/>
                    <a:pt x="96" y="16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16"/>
                    <a:pt x="2" y="8"/>
                    <a:pt x="8" y="4"/>
                  </a:cubicBezTo>
                  <a:cubicBezTo>
                    <a:pt x="14" y="0"/>
                    <a:pt x="22" y="2"/>
                    <a:pt x="26" y="8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23" y="152"/>
                    <a:pt x="121" y="161"/>
                    <a:pt x="115" y="16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30">
              <a:extLst>
                <a:ext uri="{FF2B5EF4-FFF2-40B4-BE49-F238E27FC236}">
                  <a16:creationId xmlns:a16="http://schemas.microsoft.com/office/drawing/2014/main" id="{465C03B1-ED7A-432C-B774-CC90A2387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500" y="684213"/>
              <a:ext cx="646113" cy="423863"/>
            </a:xfrm>
            <a:custGeom>
              <a:avLst/>
              <a:gdLst>
                <a:gd name="T0" fmla="*/ 338 w 338"/>
                <a:gd name="T1" fmla="*/ 18 h 221"/>
                <a:gd name="T2" fmla="*/ 326 w 338"/>
                <a:gd name="T3" fmla="*/ 0 h 221"/>
                <a:gd name="T4" fmla="*/ 36 w 338"/>
                <a:gd name="T5" fmla="*/ 193 h 221"/>
                <a:gd name="T6" fmla="*/ 0 w 338"/>
                <a:gd name="T7" fmla="*/ 195 h 221"/>
                <a:gd name="T8" fmla="*/ 1 w 338"/>
                <a:gd name="T9" fmla="*/ 197 h 221"/>
                <a:gd name="T10" fmla="*/ 52 w 338"/>
                <a:gd name="T11" fmla="*/ 210 h 221"/>
                <a:gd name="T12" fmla="*/ 338 w 338"/>
                <a:gd name="T13" fmla="*/ 1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21">
                  <a:moveTo>
                    <a:pt x="338" y="18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25" y="201"/>
                    <a:pt x="11" y="201"/>
                    <a:pt x="0" y="195"/>
                  </a:cubicBezTo>
                  <a:cubicBezTo>
                    <a:pt x="0" y="196"/>
                    <a:pt x="1" y="197"/>
                    <a:pt x="1" y="197"/>
                  </a:cubicBezTo>
                  <a:cubicBezTo>
                    <a:pt x="13" y="215"/>
                    <a:pt x="36" y="221"/>
                    <a:pt x="52" y="210"/>
                  </a:cubicBezTo>
                  <a:lnTo>
                    <a:pt x="338" y="1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31">
              <a:extLst>
                <a:ext uri="{FF2B5EF4-FFF2-40B4-BE49-F238E27FC236}">
                  <a16:creationId xmlns:a16="http://schemas.microsoft.com/office/drawing/2014/main" id="{FBE6C0EE-C0A8-4347-81D1-6D5F3565FD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2450" y="1055688"/>
              <a:ext cx="374650" cy="657225"/>
            </a:xfrm>
            <a:custGeom>
              <a:avLst/>
              <a:gdLst>
                <a:gd name="T0" fmla="*/ 85 w 196"/>
                <a:gd name="T1" fmla="*/ 291 h 343"/>
                <a:gd name="T2" fmla="*/ 78 w 196"/>
                <a:gd name="T3" fmla="*/ 290 h 343"/>
                <a:gd name="T4" fmla="*/ 78 w 196"/>
                <a:gd name="T5" fmla="*/ 343 h 343"/>
                <a:gd name="T6" fmla="*/ 104 w 196"/>
                <a:gd name="T7" fmla="*/ 323 h 343"/>
                <a:gd name="T8" fmla="*/ 85 w 196"/>
                <a:gd name="T9" fmla="*/ 291 h 343"/>
                <a:gd name="T10" fmla="*/ 78 w 196"/>
                <a:gd name="T11" fmla="*/ 268 h 343"/>
                <a:gd name="T12" fmla="*/ 78 w 196"/>
                <a:gd name="T13" fmla="*/ 118 h 343"/>
                <a:gd name="T14" fmla="*/ 117 w 196"/>
                <a:gd name="T15" fmla="*/ 105 h 343"/>
                <a:gd name="T16" fmla="*/ 140 w 196"/>
                <a:gd name="T17" fmla="*/ 18 h 343"/>
                <a:gd name="T18" fmla="*/ 165 w 196"/>
                <a:gd name="T19" fmla="*/ 3 h 343"/>
                <a:gd name="T20" fmla="*/ 179 w 196"/>
                <a:gd name="T21" fmla="*/ 28 h 343"/>
                <a:gd name="T22" fmla="*/ 157 w 196"/>
                <a:gd name="T23" fmla="*/ 115 h 343"/>
                <a:gd name="T24" fmla="*/ 187 w 196"/>
                <a:gd name="T25" fmla="*/ 191 h 343"/>
                <a:gd name="T26" fmla="*/ 176 w 196"/>
                <a:gd name="T27" fmla="*/ 235 h 343"/>
                <a:gd name="T28" fmla="*/ 176 w 196"/>
                <a:gd name="T29" fmla="*/ 235 h 343"/>
                <a:gd name="T30" fmla="*/ 196 w 196"/>
                <a:gd name="T31" fmla="*/ 267 h 343"/>
                <a:gd name="T32" fmla="*/ 189 w 196"/>
                <a:gd name="T33" fmla="*/ 297 h 343"/>
                <a:gd name="T34" fmla="*/ 78 w 196"/>
                <a:gd name="T35" fmla="*/ 268 h 343"/>
                <a:gd name="T36" fmla="*/ 78 w 196"/>
                <a:gd name="T37" fmla="*/ 290 h 343"/>
                <a:gd name="T38" fmla="*/ 53 w 196"/>
                <a:gd name="T39" fmla="*/ 310 h 343"/>
                <a:gd name="T40" fmla="*/ 72 w 196"/>
                <a:gd name="T41" fmla="*/ 342 h 343"/>
                <a:gd name="T42" fmla="*/ 78 w 196"/>
                <a:gd name="T43" fmla="*/ 343 h 343"/>
                <a:gd name="T44" fmla="*/ 78 w 196"/>
                <a:gd name="T45" fmla="*/ 290 h 343"/>
                <a:gd name="T46" fmla="*/ 78 w 196"/>
                <a:gd name="T47" fmla="*/ 118 h 343"/>
                <a:gd name="T48" fmla="*/ 78 w 196"/>
                <a:gd name="T49" fmla="*/ 268 h 343"/>
                <a:gd name="T50" fmla="*/ 0 w 196"/>
                <a:gd name="T51" fmla="*/ 248 h 343"/>
                <a:gd name="T52" fmla="*/ 8 w 196"/>
                <a:gd name="T53" fmla="*/ 218 h 343"/>
                <a:gd name="T54" fmla="*/ 42 w 196"/>
                <a:gd name="T55" fmla="*/ 200 h 343"/>
                <a:gd name="T56" fmla="*/ 53 w 196"/>
                <a:gd name="T57" fmla="*/ 157 h 343"/>
                <a:gd name="T58" fmla="*/ 78 w 196"/>
                <a:gd name="T59" fmla="*/ 1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" h="343">
                  <a:moveTo>
                    <a:pt x="85" y="291"/>
                  </a:moveTo>
                  <a:cubicBezTo>
                    <a:pt x="83" y="291"/>
                    <a:pt x="80" y="290"/>
                    <a:pt x="78" y="290"/>
                  </a:cubicBezTo>
                  <a:cubicBezTo>
                    <a:pt x="78" y="343"/>
                    <a:pt x="78" y="343"/>
                    <a:pt x="78" y="343"/>
                  </a:cubicBezTo>
                  <a:cubicBezTo>
                    <a:pt x="90" y="343"/>
                    <a:pt x="101" y="335"/>
                    <a:pt x="104" y="323"/>
                  </a:cubicBezTo>
                  <a:cubicBezTo>
                    <a:pt x="108" y="309"/>
                    <a:pt x="99" y="295"/>
                    <a:pt x="85" y="291"/>
                  </a:cubicBezTo>
                  <a:close/>
                  <a:moveTo>
                    <a:pt x="78" y="268"/>
                  </a:moveTo>
                  <a:cubicBezTo>
                    <a:pt x="78" y="118"/>
                    <a:pt x="78" y="118"/>
                    <a:pt x="78" y="118"/>
                  </a:cubicBezTo>
                  <a:cubicBezTo>
                    <a:pt x="90" y="109"/>
                    <a:pt x="103" y="105"/>
                    <a:pt x="117" y="10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3" y="7"/>
                    <a:pt x="154" y="0"/>
                    <a:pt x="165" y="3"/>
                  </a:cubicBezTo>
                  <a:cubicBezTo>
                    <a:pt x="176" y="6"/>
                    <a:pt x="182" y="17"/>
                    <a:pt x="179" y="28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80" y="129"/>
                    <a:pt x="196" y="156"/>
                    <a:pt x="187" y="191"/>
                  </a:cubicBezTo>
                  <a:cubicBezTo>
                    <a:pt x="187" y="191"/>
                    <a:pt x="180" y="220"/>
                    <a:pt x="176" y="235"/>
                  </a:cubicBezTo>
                  <a:cubicBezTo>
                    <a:pt x="176" y="235"/>
                    <a:pt x="176" y="235"/>
                    <a:pt x="176" y="235"/>
                  </a:cubicBezTo>
                  <a:cubicBezTo>
                    <a:pt x="170" y="255"/>
                    <a:pt x="196" y="267"/>
                    <a:pt x="196" y="267"/>
                  </a:cubicBezTo>
                  <a:cubicBezTo>
                    <a:pt x="189" y="297"/>
                    <a:pt x="189" y="297"/>
                    <a:pt x="189" y="297"/>
                  </a:cubicBezTo>
                  <a:lnTo>
                    <a:pt x="78" y="268"/>
                  </a:lnTo>
                  <a:close/>
                  <a:moveTo>
                    <a:pt x="78" y="290"/>
                  </a:moveTo>
                  <a:cubicBezTo>
                    <a:pt x="67" y="290"/>
                    <a:pt x="56" y="298"/>
                    <a:pt x="53" y="310"/>
                  </a:cubicBezTo>
                  <a:cubicBezTo>
                    <a:pt x="49" y="324"/>
                    <a:pt x="58" y="339"/>
                    <a:pt x="72" y="342"/>
                  </a:cubicBezTo>
                  <a:cubicBezTo>
                    <a:pt x="74" y="343"/>
                    <a:pt x="76" y="343"/>
                    <a:pt x="78" y="343"/>
                  </a:cubicBezTo>
                  <a:cubicBezTo>
                    <a:pt x="78" y="290"/>
                    <a:pt x="78" y="290"/>
                    <a:pt x="78" y="290"/>
                  </a:cubicBezTo>
                  <a:close/>
                  <a:moveTo>
                    <a:pt x="78" y="118"/>
                  </a:moveTo>
                  <a:cubicBezTo>
                    <a:pt x="78" y="268"/>
                    <a:pt x="78" y="268"/>
                    <a:pt x="78" y="26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8" y="218"/>
                    <a:pt x="36" y="221"/>
                    <a:pt x="42" y="200"/>
                  </a:cubicBezTo>
                  <a:cubicBezTo>
                    <a:pt x="46" y="183"/>
                    <a:pt x="53" y="157"/>
                    <a:pt x="53" y="157"/>
                  </a:cubicBezTo>
                  <a:cubicBezTo>
                    <a:pt x="58" y="139"/>
                    <a:pt x="67" y="126"/>
                    <a:pt x="78" y="118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32">
              <a:extLst>
                <a:ext uri="{FF2B5EF4-FFF2-40B4-BE49-F238E27FC236}">
                  <a16:creationId xmlns:a16="http://schemas.microsoft.com/office/drawing/2014/main" id="{8B8020E2-3D98-4961-8E7D-5CF45CB2EC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825" y="458788"/>
              <a:ext cx="669925" cy="652463"/>
            </a:xfrm>
            <a:custGeom>
              <a:avLst/>
              <a:gdLst>
                <a:gd name="T0" fmla="*/ 333 w 350"/>
                <a:gd name="T1" fmla="*/ 133 h 341"/>
                <a:gd name="T2" fmla="*/ 309 w 350"/>
                <a:gd name="T3" fmla="*/ 119 h 341"/>
                <a:gd name="T4" fmla="*/ 297 w 350"/>
                <a:gd name="T5" fmla="*/ 102 h 341"/>
                <a:gd name="T6" fmla="*/ 277 w 350"/>
                <a:gd name="T7" fmla="*/ 118 h 341"/>
                <a:gd name="T8" fmla="*/ 280 w 350"/>
                <a:gd name="T9" fmla="*/ 92 h 341"/>
                <a:gd name="T10" fmla="*/ 258 w 350"/>
                <a:gd name="T11" fmla="*/ 91 h 341"/>
                <a:gd name="T12" fmla="*/ 234 w 350"/>
                <a:gd name="T13" fmla="*/ 78 h 341"/>
                <a:gd name="T14" fmla="*/ 222 w 350"/>
                <a:gd name="T15" fmla="*/ 60 h 341"/>
                <a:gd name="T16" fmla="*/ 202 w 350"/>
                <a:gd name="T17" fmla="*/ 76 h 341"/>
                <a:gd name="T18" fmla="*/ 205 w 350"/>
                <a:gd name="T19" fmla="*/ 51 h 341"/>
                <a:gd name="T20" fmla="*/ 184 w 350"/>
                <a:gd name="T21" fmla="*/ 50 h 341"/>
                <a:gd name="T22" fmla="*/ 160 w 350"/>
                <a:gd name="T23" fmla="*/ 37 h 341"/>
                <a:gd name="T24" fmla="*/ 148 w 350"/>
                <a:gd name="T25" fmla="*/ 19 h 341"/>
                <a:gd name="T26" fmla="*/ 145 w 350"/>
                <a:gd name="T27" fmla="*/ 32 h 341"/>
                <a:gd name="T28" fmla="*/ 299 w 350"/>
                <a:gd name="T29" fmla="*/ 184 h 341"/>
                <a:gd name="T30" fmla="*/ 296 w 350"/>
                <a:gd name="T31" fmla="*/ 190 h 341"/>
                <a:gd name="T32" fmla="*/ 145 w 350"/>
                <a:gd name="T33" fmla="*/ 106 h 341"/>
                <a:gd name="T34" fmla="*/ 283 w 350"/>
                <a:gd name="T35" fmla="*/ 214 h 341"/>
                <a:gd name="T36" fmla="*/ 280 w 350"/>
                <a:gd name="T37" fmla="*/ 220 h 341"/>
                <a:gd name="T38" fmla="*/ 145 w 350"/>
                <a:gd name="T39" fmla="*/ 146 h 341"/>
                <a:gd name="T40" fmla="*/ 266 w 350"/>
                <a:gd name="T41" fmla="*/ 245 h 341"/>
                <a:gd name="T42" fmla="*/ 263 w 350"/>
                <a:gd name="T43" fmla="*/ 250 h 341"/>
                <a:gd name="T44" fmla="*/ 145 w 350"/>
                <a:gd name="T45" fmla="*/ 185 h 341"/>
                <a:gd name="T46" fmla="*/ 249 w 350"/>
                <a:gd name="T47" fmla="*/ 275 h 341"/>
                <a:gd name="T48" fmla="*/ 246 w 350"/>
                <a:gd name="T49" fmla="*/ 280 h 341"/>
                <a:gd name="T50" fmla="*/ 145 w 350"/>
                <a:gd name="T51" fmla="*/ 225 h 341"/>
                <a:gd name="T52" fmla="*/ 199 w 350"/>
                <a:gd name="T53" fmla="*/ 332 h 341"/>
                <a:gd name="T54" fmla="*/ 350 w 350"/>
                <a:gd name="T55" fmla="*/ 131 h 341"/>
                <a:gd name="T56" fmla="*/ 145 w 350"/>
                <a:gd name="T57" fmla="*/ 32 h 341"/>
                <a:gd name="T58" fmla="*/ 122 w 350"/>
                <a:gd name="T59" fmla="*/ 16 h 341"/>
                <a:gd name="T60" fmla="*/ 113 w 350"/>
                <a:gd name="T61" fmla="*/ 0 h 341"/>
                <a:gd name="T62" fmla="*/ 23 w 350"/>
                <a:gd name="T63" fmla="*/ 234 h 341"/>
                <a:gd name="T64" fmla="*/ 145 w 350"/>
                <a:gd name="T65" fmla="*/ 225 h 341"/>
                <a:gd name="T66" fmla="*/ 40 w 350"/>
                <a:gd name="T67" fmla="*/ 163 h 341"/>
                <a:gd name="T68" fmla="*/ 145 w 350"/>
                <a:gd name="T69" fmla="*/ 217 h 341"/>
                <a:gd name="T70" fmla="*/ 58 w 350"/>
                <a:gd name="T71" fmla="*/ 137 h 341"/>
                <a:gd name="T72" fmla="*/ 61 w 350"/>
                <a:gd name="T73" fmla="*/ 131 h 341"/>
                <a:gd name="T74" fmla="*/ 145 w 350"/>
                <a:gd name="T75" fmla="*/ 146 h 341"/>
                <a:gd name="T76" fmla="*/ 74 w 350"/>
                <a:gd name="T77" fmla="*/ 102 h 341"/>
                <a:gd name="T78" fmla="*/ 145 w 350"/>
                <a:gd name="T79" fmla="*/ 138 h 341"/>
                <a:gd name="T80" fmla="*/ 92 w 350"/>
                <a:gd name="T81" fmla="*/ 76 h 341"/>
                <a:gd name="T82" fmla="*/ 95 w 350"/>
                <a:gd name="T83" fmla="*/ 71 h 341"/>
                <a:gd name="T84" fmla="*/ 145 w 350"/>
                <a:gd name="T85" fmla="*/ 3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0" h="341">
                  <a:moveTo>
                    <a:pt x="334" y="122"/>
                  </a:moveTo>
                  <a:cubicBezTo>
                    <a:pt x="335" y="126"/>
                    <a:pt x="335" y="129"/>
                    <a:pt x="333" y="133"/>
                  </a:cubicBezTo>
                  <a:cubicBezTo>
                    <a:pt x="329" y="139"/>
                    <a:pt x="321" y="142"/>
                    <a:pt x="314" y="138"/>
                  </a:cubicBezTo>
                  <a:cubicBezTo>
                    <a:pt x="307" y="134"/>
                    <a:pt x="305" y="126"/>
                    <a:pt x="309" y="119"/>
                  </a:cubicBezTo>
                  <a:cubicBezTo>
                    <a:pt x="310" y="116"/>
                    <a:pt x="314" y="114"/>
                    <a:pt x="317" y="113"/>
                  </a:cubicBezTo>
                  <a:cubicBezTo>
                    <a:pt x="297" y="102"/>
                    <a:pt x="297" y="102"/>
                    <a:pt x="297" y="102"/>
                  </a:cubicBezTo>
                  <a:cubicBezTo>
                    <a:pt x="298" y="105"/>
                    <a:pt x="298" y="109"/>
                    <a:pt x="296" y="112"/>
                  </a:cubicBezTo>
                  <a:cubicBezTo>
                    <a:pt x="292" y="119"/>
                    <a:pt x="284" y="121"/>
                    <a:pt x="277" y="118"/>
                  </a:cubicBezTo>
                  <a:cubicBezTo>
                    <a:pt x="270" y="114"/>
                    <a:pt x="268" y="105"/>
                    <a:pt x="271" y="99"/>
                  </a:cubicBezTo>
                  <a:cubicBezTo>
                    <a:pt x="273" y="95"/>
                    <a:pt x="276" y="93"/>
                    <a:pt x="280" y="92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4"/>
                    <a:pt x="260" y="88"/>
                    <a:pt x="258" y="91"/>
                  </a:cubicBezTo>
                  <a:cubicBezTo>
                    <a:pt x="255" y="98"/>
                    <a:pt x="246" y="101"/>
                    <a:pt x="239" y="97"/>
                  </a:cubicBezTo>
                  <a:cubicBezTo>
                    <a:pt x="233" y="93"/>
                    <a:pt x="230" y="85"/>
                    <a:pt x="234" y="78"/>
                  </a:cubicBezTo>
                  <a:cubicBezTo>
                    <a:pt x="236" y="74"/>
                    <a:pt x="239" y="72"/>
                    <a:pt x="242" y="71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4"/>
                    <a:pt x="223" y="67"/>
                    <a:pt x="221" y="71"/>
                  </a:cubicBezTo>
                  <a:cubicBezTo>
                    <a:pt x="217" y="77"/>
                    <a:pt x="209" y="80"/>
                    <a:pt x="202" y="76"/>
                  </a:cubicBezTo>
                  <a:cubicBezTo>
                    <a:pt x="195" y="72"/>
                    <a:pt x="193" y="64"/>
                    <a:pt x="197" y="57"/>
                  </a:cubicBezTo>
                  <a:cubicBezTo>
                    <a:pt x="199" y="54"/>
                    <a:pt x="202" y="52"/>
                    <a:pt x="205" y="51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6" y="43"/>
                    <a:pt x="186" y="47"/>
                    <a:pt x="184" y="50"/>
                  </a:cubicBezTo>
                  <a:cubicBezTo>
                    <a:pt x="180" y="57"/>
                    <a:pt x="172" y="59"/>
                    <a:pt x="165" y="56"/>
                  </a:cubicBezTo>
                  <a:cubicBezTo>
                    <a:pt x="158" y="52"/>
                    <a:pt x="156" y="43"/>
                    <a:pt x="160" y="37"/>
                  </a:cubicBezTo>
                  <a:cubicBezTo>
                    <a:pt x="161" y="33"/>
                    <a:pt x="164" y="31"/>
                    <a:pt x="168" y="30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22"/>
                    <a:pt x="149" y="26"/>
                    <a:pt x="147" y="29"/>
                  </a:cubicBezTo>
                  <a:cubicBezTo>
                    <a:pt x="146" y="30"/>
                    <a:pt x="146" y="31"/>
                    <a:pt x="145" y="32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299" y="184"/>
                    <a:pt x="299" y="184"/>
                    <a:pt x="299" y="184"/>
                  </a:cubicBezTo>
                  <a:cubicBezTo>
                    <a:pt x="301" y="185"/>
                    <a:pt x="302" y="187"/>
                    <a:pt x="301" y="189"/>
                  </a:cubicBezTo>
                  <a:cubicBezTo>
                    <a:pt x="300" y="190"/>
                    <a:pt x="298" y="191"/>
                    <a:pt x="296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283" y="214"/>
                    <a:pt x="283" y="214"/>
                    <a:pt x="283" y="214"/>
                  </a:cubicBezTo>
                  <a:cubicBezTo>
                    <a:pt x="284" y="215"/>
                    <a:pt x="285" y="217"/>
                    <a:pt x="284" y="219"/>
                  </a:cubicBezTo>
                  <a:cubicBezTo>
                    <a:pt x="283" y="220"/>
                    <a:pt x="281" y="221"/>
                    <a:pt x="280" y="220"/>
                  </a:cubicBezTo>
                  <a:cubicBezTo>
                    <a:pt x="280" y="220"/>
                    <a:pt x="280" y="220"/>
                    <a:pt x="280" y="220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266" y="245"/>
                    <a:pt x="266" y="245"/>
                    <a:pt x="266" y="245"/>
                  </a:cubicBezTo>
                  <a:cubicBezTo>
                    <a:pt x="268" y="245"/>
                    <a:pt x="268" y="247"/>
                    <a:pt x="267" y="249"/>
                  </a:cubicBezTo>
                  <a:cubicBezTo>
                    <a:pt x="266" y="250"/>
                    <a:pt x="264" y="251"/>
                    <a:pt x="263" y="250"/>
                  </a:cubicBezTo>
                  <a:cubicBezTo>
                    <a:pt x="263" y="250"/>
                    <a:pt x="263" y="250"/>
                    <a:pt x="263" y="250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249" y="275"/>
                    <a:pt x="249" y="275"/>
                    <a:pt x="249" y="275"/>
                  </a:cubicBezTo>
                  <a:cubicBezTo>
                    <a:pt x="251" y="276"/>
                    <a:pt x="251" y="278"/>
                    <a:pt x="251" y="279"/>
                  </a:cubicBezTo>
                  <a:cubicBezTo>
                    <a:pt x="250" y="281"/>
                    <a:pt x="248" y="281"/>
                    <a:pt x="246" y="280"/>
                  </a:cubicBezTo>
                  <a:cubicBezTo>
                    <a:pt x="246" y="280"/>
                    <a:pt x="246" y="280"/>
                    <a:pt x="246" y="280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99" y="332"/>
                    <a:pt x="199" y="332"/>
                    <a:pt x="199" y="332"/>
                  </a:cubicBezTo>
                  <a:cubicBezTo>
                    <a:pt x="216" y="341"/>
                    <a:pt x="237" y="335"/>
                    <a:pt x="246" y="318"/>
                  </a:cubicBezTo>
                  <a:cubicBezTo>
                    <a:pt x="350" y="131"/>
                    <a:pt x="350" y="131"/>
                    <a:pt x="350" y="131"/>
                  </a:cubicBezTo>
                  <a:lnTo>
                    <a:pt x="334" y="122"/>
                  </a:lnTo>
                  <a:close/>
                  <a:moveTo>
                    <a:pt x="145" y="32"/>
                  </a:moveTo>
                  <a:cubicBezTo>
                    <a:pt x="141" y="37"/>
                    <a:pt x="134" y="38"/>
                    <a:pt x="128" y="35"/>
                  </a:cubicBezTo>
                  <a:cubicBezTo>
                    <a:pt x="121" y="31"/>
                    <a:pt x="119" y="23"/>
                    <a:pt x="122" y="16"/>
                  </a:cubicBezTo>
                  <a:cubicBezTo>
                    <a:pt x="124" y="13"/>
                    <a:pt x="127" y="10"/>
                    <a:pt x="131" y="9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0" y="204"/>
                    <a:pt x="6" y="225"/>
                    <a:pt x="23" y="234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0" y="166"/>
                    <a:pt x="39" y="164"/>
                    <a:pt x="40" y="163"/>
                  </a:cubicBezTo>
                  <a:cubicBezTo>
                    <a:pt x="41" y="161"/>
                    <a:pt x="43" y="160"/>
                    <a:pt x="44" y="161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7" y="136"/>
                    <a:pt x="56" y="134"/>
                    <a:pt x="57" y="132"/>
                  </a:cubicBezTo>
                  <a:cubicBezTo>
                    <a:pt x="58" y="131"/>
                    <a:pt x="60" y="130"/>
                    <a:pt x="61" y="131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6"/>
                    <a:pt x="73" y="104"/>
                    <a:pt x="74" y="102"/>
                  </a:cubicBezTo>
                  <a:cubicBezTo>
                    <a:pt x="74" y="101"/>
                    <a:pt x="76" y="100"/>
                    <a:pt x="78" y="101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0" y="75"/>
                    <a:pt x="89" y="74"/>
                    <a:pt x="90" y="72"/>
                  </a:cubicBezTo>
                  <a:cubicBezTo>
                    <a:pt x="91" y="70"/>
                    <a:pt x="93" y="70"/>
                    <a:pt x="95" y="71"/>
                  </a:cubicBezTo>
                  <a:cubicBezTo>
                    <a:pt x="145" y="99"/>
                    <a:pt x="145" y="99"/>
                    <a:pt x="145" y="99"/>
                  </a:cubicBezTo>
                  <a:lnTo>
                    <a:pt x="145" y="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233">
              <a:extLst>
                <a:ext uri="{FF2B5EF4-FFF2-40B4-BE49-F238E27FC236}">
                  <a16:creationId xmlns:a16="http://schemas.microsoft.com/office/drawing/2014/main" id="{50717020-9C6B-412F-9415-B8197E172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925" y="2565400"/>
              <a:ext cx="788988" cy="412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234">
              <a:extLst>
                <a:ext uri="{FF2B5EF4-FFF2-40B4-BE49-F238E27FC236}">
                  <a16:creationId xmlns:a16="http://schemas.microsoft.com/office/drawing/2014/main" id="{5A88C4EF-78D4-4B24-9CDC-997F12C8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5" y="2487613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235">
              <a:extLst>
                <a:ext uri="{FF2B5EF4-FFF2-40B4-BE49-F238E27FC236}">
                  <a16:creationId xmlns:a16="http://schemas.microsoft.com/office/drawing/2014/main" id="{0C491765-34BA-4977-9EAA-D4C039D3C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425" y="2405063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236">
              <a:extLst>
                <a:ext uri="{FF2B5EF4-FFF2-40B4-BE49-F238E27FC236}">
                  <a16:creationId xmlns:a16="http://schemas.microsoft.com/office/drawing/2014/main" id="{8FA22765-1BF6-433A-814D-D756630D6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00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237">
              <a:extLst>
                <a:ext uri="{FF2B5EF4-FFF2-40B4-BE49-F238E27FC236}">
                  <a16:creationId xmlns:a16="http://schemas.microsoft.com/office/drawing/2014/main" id="{F0A5F919-5F0C-4B2E-BF37-D29A6C0AC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425" y="2095500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238">
              <a:extLst>
                <a:ext uri="{FF2B5EF4-FFF2-40B4-BE49-F238E27FC236}">
                  <a16:creationId xmlns:a16="http://schemas.microsoft.com/office/drawing/2014/main" id="{BB803E1A-66CD-4C65-B532-A7B446190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6788" y="2405063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239">
              <a:extLst>
                <a:ext uri="{FF2B5EF4-FFF2-40B4-BE49-F238E27FC236}">
                  <a16:creationId xmlns:a16="http://schemas.microsoft.com/office/drawing/2014/main" id="{9D0B9F12-C396-4661-93BB-A499FA372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3775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240">
              <a:extLst>
                <a:ext uri="{FF2B5EF4-FFF2-40B4-BE49-F238E27FC236}">
                  <a16:creationId xmlns:a16="http://schemas.microsoft.com/office/drawing/2014/main" id="{0855C124-7200-43DA-A4B9-927EE725F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6788" y="2095500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Rectangle 241">
              <a:extLst>
                <a:ext uri="{FF2B5EF4-FFF2-40B4-BE49-F238E27FC236}">
                  <a16:creationId xmlns:a16="http://schemas.microsoft.com/office/drawing/2014/main" id="{19CCA226-C613-4121-9409-2B2E0961D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650" y="2405063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242">
              <a:extLst>
                <a:ext uri="{FF2B5EF4-FFF2-40B4-BE49-F238E27FC236}">
                  <a16:creationId xmlns:a16="http://schemas.microsoft.com/office/drawing/2014/main" id="{E4CAFAEB-27F3-499F-921C-F97BEF714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2109788"/>
              <a:ext cx="98425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243">
              <a:extLst>
                <a:ext uri="{FF2B5EF4-FFF2-40B4-BE49-F238E27FC236}">
                  <a16:creationId xmlns:a16="http://schemas.microsoft.com/office/drawing/2014/main" id="{64C5F2DE-F593-4576-9E9B-F5D9FE5D5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650" y="2095500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244">
              <a:extLst>
                <a:ext uri="{FF2B5EF4-FFF2-40B4-BE49-F238E27FC236}">
                  <a16:creationId xmlns:a16="http://schemas.microsoft.com/office/drawing/2014/main" id="{6DF855F7-35AB-4289-95F3-630DC109A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5" y="2006600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45">
              <a:extLst>
                <a:ext uri="{FF2B5EF4-FFF2-40B4-BE49-F238E27FC236}">
                  <a16:creationId xmlns:a16="http://schemas.microsoft.com/office/drawing/2014/main" id="{05CB2EE2-BAEB-4E9F-81AC-CE94FB7E2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5" y="1774825"/>
              <a:ext cx="725488" cy="231775"/>
            </a:xfrm>
            <a:custGeom>
              <a:avLst/>
              <a:gdLst>
                <a:gd name="T0" fmla="*/ 229 w 457"/>
                <a:gd name="T1" fmla="*/ 0 h 146"/>
                <a:gd name="T2" fmla="*/ 457 w 457"/>
                <a:gd name="T3" fmla="*/ 146 h 146"/>
                <a:gd name="T4" fmla="*/ 0 w 457"/>
                <a:gd name="T5" fmla="*/ 146 h 146"/>
                <a:gd name="T6" fmla="*/ 229 w 457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146">
                  <a:moveTo>
                    <a:pt x="229" y="0"/>
                  </a:moveTo>
                  <a:lnTo>
                    <a:pt x="457" y="146"/>
                  </a:lnTo>
                  <a:lnTo>
                    <a:pt x="0" y="1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46">
              <a:extLst>
                <a:ext uri="{FF2B5EF4-FFF2-40B4-BE49-F238E27FC236}">
                  <a16:creationId xmlns:a16="http://schemas.microsoft.com/office/drawing/2014/main" id="{A7041524-A7D7-459C-A376-41A15B3024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188" y="1984375"/>
              <a:ext cx="1008063" cy="658813"/>
            </a:xfrm>
            <a:custGeom>
              <a:avLst/>
              <a:gdLst>
                <a:gd name="T0" fmla="*/ 118 w 527"/>
                <a:gd name="T1" fmla="*/ 38 h 345"/>
                <a:gd name="T2" fmla="*/ 527 w 527"/>
                <a:gd name="T3" fmla="*/ 172 h 345"/>
                <a:gd name="T4" fmla="*/ 118 w 527"/>
                <a:gd name="T5" fmla="*/ 306 h 345"/>
                <a:gd name="T6" fmla="*/ 118 w 527"/>
                <a:gd name="T7" fmla="*/ 254 h 345"/>
                <a:gd name="T8" fmla="*/ 182 w 527"/>
                <a:gd name="T9" fmla="*/ 206 h 345"/>
                <a:gd name="T10" fmla="*/ 182 w 527"/>
                <a:gd name="T11" fmla="*/ 125 h 345"/>
                <a:gd name="T12" fmla="*/ 199 w 527"/>
                <a:gd name="T13" fmla="*/ 125 h 345"/>
                <a:gd name="T14" fmla="*/ 199 w 527"/>
                <a:gd name="T15" fmla="*/ 91 h 345"/>
                <a:gd name="T16" fmla="*/ 182 w 527"/>
                <a:gd name="T17" fmla="*/ 91 h 345"/>
                <a:gd name="T18" fmla="*/ 147 w 527"/>
                <a:gd name="T19" fmla="*/ 91 h 345"/>
                <a:gd name="T20" fmla="*/ 130 w 527"/>
                <a:gd name="T21" fmla="*/ 91 h 345"/>
                <a:gd name="T22" fmla="*/ 130 w 527"/>
                <a:gd name="T23" fmla="*/ 125 h 345"/>
                <a:gd name="T24" fmla="*/ 147 w 527"/>
                <a:gd name="T25" fmla="*/ 125 h 345"/>
                <a:gd name="T26" fmla="*/ 147 w 527"/>
                <a:gd name="T27" fmla="*/ 206 h 345"/>
                <a:gd name="T28" fmla="*/ 118 w 527"/>
                <a:gd name="T29" fmla="*/ 223 h 345"/>
                <a:gd name="T30" fmla="*/ 118 w 527"/>
                <a:gd name="T31" fmla="*/ 38 h 345"/>
                <a:gd name="T32" fmla="*/ 0 w 527"/>
                <a:gd name="T33" fmla="*/ 0 h 345"/>
                <a:gd name="T34" fmla="*/ 118 w 527"/>
                <a:gd name="T35" fmla="*/ 38 h 345"/>
                <a:gd name="T36" fmla="*/ 118 w 527"/>
                <a:gd name="T37" fmla="*/ 223 h 345"/>
                <a:gd name="T38" fmla="*/ 118 w 527"/>
                <a:gd name="T39" fmla="*/ 223 h 345"/>
                <a:gd name="T40" fmla="*/ 89 w 527"/>
                <a:gd name="T41" fmla="*/ 206 h 345"/>
                <a:gd name="T42" fmla="*/ 89 w 527"/>
                <a:gd name="T43" fmla="*/ 125 h 345"/>
                <a:gd name="T44" fmla="*/ 106 w 527"/>
                <a:gd name="T45" fmla="*/ 125 h 345"/>
                <a:gd name="T46" fmla="*/ 106 w 527"/>
                <a:gd name="T47" fmla="*/ 91 h 345"/>
                <a:gd name="T48" fmla="*/ 89 w 527"/>
                <a:gd name="T49" fmla="*/ 91 h 345"/>
                <a:gd name="T50" fmla="*/ 54 w 527"/>
                <a:gd name="T51" fmla="*/ 91 h 345"/>
                <a:gd name="T52" fmla="*/ 37 w 527"/>
                <a:gd name="T53" fmla="*/ 91 h 345"/>
                <a:gd name="T54" fmla="*/ 37 w 527"/>
                <a:gd name="T55" fmla="*/ 125 h 345"/>
                <a:gd name="T56" fmla="*/ 54 w 527"/>
                <a:gd name="T57" fmla="*/ 125 h 345"/>
                <a:gd name="T58" fmla="*/ 54 w 527"/>
                <a:gd name="T59" fmla="*/ 206 h 345"/>
                <a:gd name="T60" fmla="*/ 118 w 527"/>
                <a:gd name="T61" fmla="*/ 254 h 345"/>
                <a:gd name="T62" fmla="*/ 118 w 527"/>
                <a:gd name="T63" fmla="*/ 254 h 345"/>
                <a:gd name="T64" fmla="*/ 118 w 527"/>
                <a:gd name="T65" fmla="*/ 306 h 345"/>
                <a:gd name="T66" fmla="*/ 0 w 527"/>
                <a:gd name="T67" fmla="*/ 345 h 345"/>
                <a:gd name="T68" fmla="*/ 0 w 527"/>
                <a:gd name="T6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7" h="345">
                  <a:moveTo>
                    <a:pt x="118" y="38"/>
                  </a:moveTo>
                  <a:cubicBezTo>
                    <a:pt x="527" y="172"/>
                    <a:pt x="527" y="172"/>
                    <a:pt x="527" y="172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53" y="254"/>
                    <a:pt x="182" y="232"/>
                    <a:pt x="182" y="206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99" y="125"/>
                    <a:pt x="199" y="125"/>
                    <a:pt x="199" y="125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47" y="206"/>
                    <a:pt x="147" y="206"/>
                    <a:pt x="147" y="206"/>
                  </a:cubicBezTo>
                  <a:cubicBezTo>
                    <a:pt x="147" y="215"/>
                    <a:pt x="134" y="223"/>
                    <a:pt x="118" y="223"/>
                  </a:cubicBezTo>
                  <a:lnTo>
                    <a:pt x="118" y="38"/>
                  </a:lnTo>
                  <a:close/>
                  <a:moveTo>
                    <a:pt x="0" y="0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02" y="223"/>
                    <a:pt x="89" y="215"/>
                    <a:pt x="89" y="206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54" y="125"/>
                    <a:pt x="54" y="125"/>
                    <a:pt x="54" y="125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54" y="232"/>
                    <a:pt x="83" y="254"/>
                    <a:pt x="118" y="254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0" y="345"/>
                    <a:pt x="0" y="345"/>
                    <a:pt x="0" y="3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47">
              <a:extLst>
                <a:ext uri="{FF2B5EF4-FFF2-40B4-BE49-F238E27FC236}">
                  <a16:creationId xmlns:a16="http://schemas.microsoft.com/office/drawing/2014/main" id="{851ADF7D-0643-4139-9566-498E092F8C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8875" y="1293813"/>
              <a:ext cx="469900" cy="581025"/>
            </a:xfrm>
            <a:custGeom>
              <a:avLst/>
              <a:gdLst>
                <a:gd name="T0" fmla="*/ 246 w 246"/>
                <a:gd name="T1" fmla="*/ 13 h 304"/>
                <a:gd name="T2" fmla="*/ 172 w 246"/>
                <a:gd name="T3" fmla="*/ 53 h 304"/>
                <a:gd name="T4" fmla="*/ 204 w 246"/>
                <a:gd name="T5" fmla="*/ 304 h 304"/>
                <a:gd name="T6" fmla="*/ 177 w 246"/>
                <a:gd name="T7" fmla="*/ 238 h 304"/>
                <a:gd name="T8" fmla="*/ 187 w 246"/>
                <a:gd name="T9" fmla="*/ 156 h 304"/>
                <a:gd name="T10" fmla="*/ 172 w 246"/>
                <a:gd name="T11" fmla="*/ 124 h 304"/>
                <a:gd name="T12" fmla="*/ 184 w 246"/>
                <a:gd name="T13" fmla="*/ 210 h 304"/>
                <a:gd name="T14" fmla="*/ 182 w 246"/>
                <a:gd name="T15" fmla="*/ 167 h 304"/>
                <a:gd name="T16" fmla="*/ 172 w 246"/>
                <a:gd name="T17" fmla="*/ 224 h 304"/>
                <a:gd name="T18" fmla="*/ 172 w 246"/>
                <a:gd name="T19" fmla="*/ 13 h 304"/>
                <a:gd name="T20" fmla="*/ 140 w 246"/>
                <a:gd name="T21" fmla="*/ 53 h 304"/>
                <a:gd name="T22" fmla="*/ 157 w 246"/>
                <a:gd name="T23" fmla="*/ 126 h 304"/>
                <a:gd name="T24" fmla="*/ 143 w 246"/>
                <a:gd name="T25" fmla="*/ 117 h 304"/>
                <a:gd name="T26" fmla="*/ 172 w 246"/>
                <a:gd name="T27" fmla="*/ 304 h 304"/>
                <a:gd name="T28" fmla="*/ 144 w 246"/>
                <a:gd name="T29" fmla="*/ 235 h 304"/>
                <a:gd name="T30" fmla="*/ 172 w 246"/>
                <a:gd name="T31" fmla="*/ 304 h 304"/>
                <a:gd name="T32" fmla="*/ 162 w 246"/>
                <a:gd name="T33" fmla="*/ 213 h 304"/>
                <a:gd name="T34" fmla="*/ 172 w 246"/>
                <a:gd name="T35" fmla="*/ 224 h 304"/>
                <a:gd name="T36" fmla="*/ 140 w 246"/>
                <a:gd name="T37" fmla="*/ 0 h 304"/>
                <a:gd name="T38" fmla="*/ 102 w 246"/>
                <a:gd name="T39" fmla="*/ 0 h 304"/>
                <a:gd name="T40" fmla="*/ 140 w 246"/>
                <a:gd name="T41" fmla="*/ 116 h 304"/>
                <a:gd name="T42" fmla="*/ 102 w 246"/>
                <a:gd name="T43" fmla="*/ 53 h 304"/>
                <a:gd name="T44" fmla="*/ 102 w 246"/>
                <a:gd name="T45" fmla="*/ 239 h 304"/>
                <a:gd name="T46" fmla="*/ 140 w 246"/>
                <a:gd name="T47" fmla="*/ 203 h 304"/>
                <a:gd name="T48" fmla="*/ 140 w 246"/>
                <a:gd name="T49" fmla="*/ 230 h 304"/>
                <a:gd name="T50" fmla="*/ 106 w 246"/>
                <a:gd name="T51" fmla="*/ 179 h 304"/>
                <a:gd name="T52" fmla="*/ 102 w 246"/>
                <a:gd name="T53" fmla="*/ 170 h 304"/>
                <a:gd name="T54" fmla="*/ 102 w 246"/>
                <a:gd name="T55" fmla="*/ 141 h 304"/>
                <a:gd name="T56" fmla="*/ 102 w 246"/>
                <a:gd name="T57" fmla="*/ 0 h 304"/>
                <a:gd name="T58" fmla="*/ 86 w 246"/>
                <a:gd name="T59" fmla="*/ 0 h 304"/>
                <a:gd name="T60" fmla="*/ 102 w 246"/>
                <a:gd name="T61" fmla="*/ 127 h 304"/>
                <a:gd name="T62" fmla="*/ 86 w 246"/>
                <a:gd name="T63" fmla="*/ 53 h 304"/>
                <a:gd name="T64" fmla="*/ 86 w 246"/>
                <a:gd name="T65" fmla="*/ 173 h 304"/>
                <a:gd name="T66" fmla="*/ 93 w 246"/>
                <a:gd name="T67" fmla="*/ 239 h 304"/>
                <a:gd name="T68" fmla="*/ 102 w 246"/>
                <a:gd name="T69" fmla="*/ 141 h 304"/>
                <a:gd name="T70" fmla="*/ 102 w 246"/>
                <a:gd name="T71" fmla="*/ 141 h 304"/>
                <a:gd name="T72" fmla="*/ 86 w 246"/>
                <a:gd name="T73" fmla="*/ 13 h 304"/>
                <a:gd name="T74" fmla="*/ 16 w 246"/>
                <a:gd name="T75" fmla="*/ 33 h 304"/>
                <a:gd name="T76" fmla="*/ 86 w 246"/>
                <a:gd name="T77" fmla="*/ 144 h 304"/>
                <a:gd name="T78" fmla="*/ 39 w 246"/>
                <a:gd name="T79" fmla="*/ 169 h 304"/>
                <a:gd name="T80" fmla="*/ 41 w 246"/>
                <a:gd name="T81" fmla="*/ 193 h 304"/>
                <a:gd name="T82" fmla="*/ 48 w 246"/>
                <a:gd name="T83" fmla="*/ 183 h 304"/>
                <a:gd name="T84" fmla="*/ 66 w 246"/>
                <a:gd name="T85" fmla="*/ 173 h 304"/>
                <a:gd name="T86" fmla="*/ 50 w 246"/>
                <a:gd name="T87" fmla="*/ 256 h 304"/>
                <a:gd name="T88" fmla="*/ 64 w 246"/>
                <a:gd name="T89" fmla="*/ 234 h 304"/>
                <a:gd name="T90" fmla="*/ 86 w 246"/>
                <a:gd name="T91" fmla="*/ 304 h 304"/>
                <a:gd name="T92" fmla="*/ 0 w 246"/>
                <a:gd name="T93" fmla="*/ 4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304">
                  <a:moveTo>
                    <a:pt x="172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0"/>
                    <a:pt x="172" y="0"/>
                    <a:pt x="172" y="0"/>
                  </a:cubicBezTo>
                  <a:close/>
                  <a:moveTo>
                    <a:pt x="172" y="53"/>
                  </a:moveTo>
                  <a:cubicBezTo>
                    <a:pt x="246" y="53"/>
                    <a:pt x="246" y="53"/>
                    <a:pt x="246" y="5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6" y="285"/>
                    <a:pt x="227" y="304"/>
                    <a:pt x="204" y="304"/>
                  </a:cubicBezTo>
                  <a:cubicBezTo>
                    <a:pt x="172" y="304"/>
                    <a:pt x="172" y="304"/>
                    <a:pt x="172" y="304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4" y="239"/>
                    <a:pt x="175" y="238"/>
                    <a:pt x="177" y="238"/>
                  </a:cubicBezTo>
                  <a:cubicBezTo>
                    <a:pt x="185" y="234"/>
                    <a:pt x="192" y="228"/>
                    <a:pt x="197" y="220"/>
                  </a:cubicBezTo>
                  <a:cubicBezTo>
                    <a:pt x="204" y="209"/>
                    <a:pt x="207" y="197"/>
                    <a:pt x="207" y="184"/>
                  </a:cubicBezTo>
                  <a:cubicBezTo>
                    <a:pt x="207" y="165"/>
                    <a:pt x="200" y="156"/>
                    <a:pt x="187" y="156"/>
                  </a:cubicBezTo>
                  <a:cubicBezTo>
                    <a:pt x="183" y="156"/>
                    <a:pt x="179" y="157"/>
                    <a:pt x="174" y="160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72" y="53"/>
                    <a:pt x="172" y="53"/>
                    <a:pt x="172" y="53"/>
                  </a:cubicBezTo>
                  <a:close/>
                  <a:moveTo>
                    <a:pt x="172" y="224"/>
                  </a:moveTo>
                  <a:cubicBezTo>
                    <a:pt x="177" y="223"/>
                    <a:pt x="181" y="219"/>
                    <a:pt x="184" y="210"/>
                  </a:cubicBezTo>
                  <a:cubicBezTo>
                    <a:pt x="188" y="202"/>
                    <a:pt x="190" y="193"/>
                    <a:pt x="190" y="185"/>
                  </a:cubicBezTo>
                  <a:cubicBezTo>
                    <a:pt x="190" y="177"/>
                    <a:pt x="188" y="172"/>
                    <a:pt x="185" y="169"/>
                  </a:cubicBezTo>
                  <a:cubicBezTo>
                    <a:pt x="184" y="168"/>
                    <a:pt x="183" y="167"/>
                    <a:pt x="182" y="167"/>
                  </a:cubicBezTo>
                  <a:cubicBezTo>
                    <a:pt x="180" y="167"/>
                    <a:pt x="178" y="168"/>
                    <a:pt x="176" y="168"/>
                  </a:cubicBezTo>
                  <a:cubicBezTo>
                    <a:pt x="174" y="169"/>
                    <a:pt x="173" y="169"/>
                    <a:pt x="172" y="170"/>
                  </a:cubicBezTo>
                  <a:lnTo>
                    <a:pt x="172" y="224"/>
                  </a:lnTo>
                  <a:close/>
                  <a:moveTo>
                    <a:pt x="140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140" y="53"/>
                  </a:moveTo>
                  <a:cubicBezTo>
                    <a:pt x="172" y="53"/>
                    <a:pt x="172" y="53"/>
                    <a:pt x="172" y="5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2" y="117"/>
                    <a:pt x="141" y="116"/>
                    <a:pt x="140" y="116"/>
                  </a:cubicBezTo>
                  <a:cubicBezTo>
                    <a:pt x="140" y="53"/>
                    <a:pt x="140" y="53"/>
                    <a:pt x="140" y="53"/>
                  </a:cubicBezTo>
                  <a:close/>
                  <a:moveTo>
                    <a:pt x="172" y="304"/>
                  </a:moveTo>
                  <a:cubicBezTo>
                    <a:pt x="140" y="304"/>
                    <a:pt x="140" y="304"/>
                    <a:pt x="140" y="304"/>
                  </a:cubicBezTo>
                  <a:cubicBezTo>
                    <a:pt x="140" y="230"/>
                    <a:pt x="140" y="230"/>
                    <a:pt x="140" y="230"/>
                  </a:cubicBezTo>
                  <a:cubicBezTo>
                    <a:pt x="141" y="232"/>
                    <a:pt x="142" y="233"/>
                    <a:pt x="144" y="235"/>
                  </a:cubicBezTo>
                  <a:cubicBezTo>
                    <a:pt x="148" y="239"/>
                    <a:pt x="153" y="240"/>
                    <a:pt x="160" y="240"/>
                  </a:cubicBezTo>
                  <a:cubicBezTo>
                    <a:pt x="165" y="240"/>
                    <a:pt x="169" y="240"/>
                    <a:pt x="172" y="239"/>
                  </a:cubicBezTo>
                  <a:cubicBezTo>
                    <a:pt x="172" y="304"/>
                    <a:pt x="172" y="304"/>
                    <a:pt x="172" y="304"/>
                  </a:cubicBezTo>
                  <a:close/>
                  <a:moveTo>
                    <a:pt x="172" y="170"/>
                  </a:moveTo>
                  <a:cubicBezTo>
                    <a:pt x="172" y="170"/>
                    <a:pt x="172" y="170"/>
                    <a:pt x="171" y="171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62" y="214"/>
                    <a:pt x="162" y="215"/>
                    <a:pt x="162" y="217"/>
                  </a:cubicBezTo>
                  <a:cubicBezTo>
                    <a:pt x="162" y="222"/>
                    <a:pt x="165" y="224"/>
                    <a:pt x="171" y="224"/>
                  </a:cubicBezTo>
                  <a:cubicBezTo>
                    <a:pt x="171" y="224"/>
                    <a:pt x="172" y="224"/>
                    <a:pt x="172" y="224"/>
                  </a:cubicBezTo>
                  <a:lnTo>
                    <a:pt x="172" y="170"/>
                  </a:lnTo>
                  <a:close/>
                  <a:moveTo>
                    <a:pt x="102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0"/>
                    <a:pt x="102" y="0"/>
                    <a:pt x="102" y="0"/>
                  </a:cubicBezTo>
                  <a:close/>
                  <a:moveTo>
                    <a:pt x="102" y="53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8" y="115"/>
                    <a:pt x="134" y="115"/>
                    <a:pt x="130" y="115"/>
                  </a:cubicBezTo>
                  <a:cubicBezTo>
                    <a:pt x="121" y="115"/>
                    <a:pt x="112" y="119"/>
                    <a:pt x="102" y="127"/>
                  </a:cubicBezTo>
                  <a:cubicBezTo>
                    <a:pt x="102" y="53"/>
                    <a:pt x="102" y="53"/>
                    <a:pt x="102" y="53"/>
                  </a:cubicBezTo>
                  <a:close/>
                  <a:moveTo>
                    <a:pt x="140" y="304"/>
                  </a:moveTo>
                  <a:cubicBezTo>
                    <a:pt x="102" y="304"/>
                    <a:pt x="102" y="304"/>
                    <a:pt x="102" y="304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17" y="239"/>
                    <a:pt x="117" y="239"/>
                    <a:pt x="117" y="239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38" y="213"/>
                    <a:pt x="138" y="216"/>
                    <a:pt x="138" y="219"/>
                  </a:cubicBezTo>
                  <a:cubicBezTo>
                    <a:pt x="138" y="224"/>
                    <a:pt x="139" y="227"/>
                    <a:pt x="140" y="230"/>
                  </a:cubicBezTo>
                  <a:cubicBezTo>
                    <a:pt x="140" y="304"/>
                    <a:pt x="140" y="304"/>
                    <a:pt x="140" y="304"/>
                  </a:cubicBezTo>
                  <a:close/>
                  <a:moveTo>
                    <a:pt x="102" y="197"/>
                  </a:moveTo>
                  <a:cubicBezTo>
                    <a:pt x="106" y="179"/>
                    <a:pt x="106" y="179"/>
                    <a:pt x="106" y="179"/>
                  </a:cubicBezTo>
                  <a:cubicBezTo>
                    <a:pt x="105" y="178"/>
                    <a:pt x="103" y="178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lose/>
                  <a:moveTo>
                    <a:pt x="102" y="170"/>
                  </a:moveTo>
                  <a:cubicBezTo>
                    <a:pt x="104" y="170"/>
                    <a:pt x="106" y="171"/>
                    <a:pt x="107" y="172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2" y="129"/>
                    <a:pt x="107" y="134"/>
                    <a:pt x="102" y="141"/>
                  </a:cubicBezTo>
                  <a:lnTo>
                    <a:pt x="102" y="170"/>
                  </a:lnTo>
                  <a:close/>
                  <a:moveTo>
                    <a:pt x="8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0"/>
                    <a:pt x="86" y="0"/>
                    <a:pt x="86" y="0"/>
                  </a:cubicBezTo>
                  <a:close/>
                  <a:moveTo>
                    <a:pt x="86" y="53"/>
                  </a:moveTo>
                  <a:cubicBezTo>
                    <a:pt x="102" y="53"/>
                    <a:pt x="102" y="53"/>
                    <a:pt x="102" y="53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02" y="128"/>
                    <a:pt x="101" y="128"/>
                    <a:pt x="101" y="129"/>
                  </a:cubicBezTo>
                  <a:cubicBezTo>
                    <a:pt x="96" y="133"/>
                    <a:pt x="91" y="138"/>
                    <a:pt x="86" y="144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102" y="304"/>
                  </a:moveTo>
                  <a:cubicBezTo>
                    <a:pt x="86" y="304"/>
                    <a:pt x="86" y="304"/>
                    <a:pt x="86" y="304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1" y="174"/>
                    <a:pt x="97" y="175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2" y="304"/>
                    <a:pt x="102" y="304"/>
                    <a:pt x="102" y="304"/>
                  </a:cubicBezTo>
                  <a:close/>
                  <a:moveTo>
                    <a:pt x="102" y="141"/>
                  </a:moveTo>
                  <a:cubicBezTo>
                    <a:pt x="97" y="147"/>
                    <a:pt x="92" y="156"/>
                    <a:pt x="87" y="166"/>
                  </a:cubicBezTo>
                  <a:cubicBezTo>
                    <a:pt x="92" y="167"/>
                    <a:pt x="97" y="168"/>
                    <a:pt x="102" y="170"/>
                  </a:cubicBezTo>
                  <a:lnTo>
                    <a:pt x="102" y="141"/>
                  </a:lnTo>
                  <a:close/>
                  <a:moveTo>
                    <a:pt x="4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13"/>
                    <a:pt x="16" y="22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44"/>
                    <a:pt x="25" y="53"/>
                    <a:pt x="3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1" y="150"/>
                    <a:pt x="77" y="156"/>
                    <a:pt x="72" y="164"/>
                  </a:cubicBezTo>
                  <a:cubicBezTo>
                    <a:pt x="68" y="163"/>
                    <a:pt x="66" y="163"/>
                    <a:pt x="63" y="163"/>
                  </a:cubicBezTo>
                  <a:cubicBezTo>
                    <a:pt x="54" y="163"/>
                    <a:pt x="46" y="165"/>
                    <a:pt x="39" y="169"/>
                  </a:cubicBezTo>
                  <a:cubicBezTo>
                    <a:pt x="33" y="173"/>
                    <a:pt x="29" y="178"/>
                    <a:pt x="29" y="184"/>
                  </a:cubicBezTo>
                  <a:cubicBezTo>
                    <a:pt x="29" y="187"/>
                    <a:pt x="30" y="189"/>
                    <a:pt x="32" y="191"/>
                  </a:cubicBezTo>
                  <a:cubicBezTo>
                    <a:pt x="34" y="192"/>
                    <a:pt x="37" y="193"/>
                    <a:pt x="41" y="193"/>
                  </a:cubicBezTo>
                  <a:cubicBezTo>
                    <a:pt x="43" y="193"/>
                    <a:pt x="45" y="193"/>
                    <a:pt x="46" y="192"/>
                  </a:cubicBezTo>
                  <a:cubicBezTo>
                    <a:pt x="48" y="190"/>
                    <a:pt x="49" y="189"/>
                    <a:pt x="49" y="187"/>
                  </a:cubicBezTo>
                  <a:cubicBezTo>
                    <a:pt x="49" y="186"/>
                    <a:pt x="49" y="184"/>
                    <a:pt x="48" y="183"/>
                  </a:cubicBezTo>
                  <a:cubicBezTo>
                    <a:pt x="48" y="182"/>
                    <a:pt x="47" y="182"/>
                    <a:pt x="47" y="182"/>
                  </a:cubicBezTo>
                  <a:cubicBezTo>
                    <a:pt x="48" y="179"/>
                    <a:pt x="50" y="177"/>
                    <a:pt x="54" y="175"/>
                  </a:cubicBezTo>
                  <a:cubicBezTo>
                    <a:pt x="57" y="174"/>
                    <a:pt x="61" y="173"/>
                    <a:pt x="66" y="173"/>
                  </a:cubicBezTo>
                  <a:cubicBezTo>
                    <a:pt x="63" y="179"/>
                    <a:pt x="59" y="186"/>
                    <a:pt x="56" y="192"/>
                  </a:cubicBezTo>
                  <a:cubicBezTo>
                    <a:pt x="47" y="213"/>
                    <a:pt x="42" y="229"/>
                    <a:pt x="42" y="241"/>
                  </a:cubicBezTo>
                  <a:cubicBezTo>
                    <a:pt x="42" y="248"/>
                    <a:pt x="45" y="253"/>
                    <a:pt x="50" y="256"/>
                  </a:cubicBezTo>
                  <a:cubicBezTo>
                    <a:pt x="53" y="258"/>
                    <a:pt x="58" y="258"/>
                    <a:pt x="64" y="258"/>
                  </a:cubicBezTo>
                  <a:cubicBezTo>
                    <a:pt x="63" y="256"/>
                    <a:pt x="62" y="253"/>
                    <a:pt x="62" y="249"/>
                  </a:cubicBezTo>
                  <a:cubicBezTo>
                    <a:pt x="62" y="245"/>
                    <a:pt x="62" y="240"/>
                    <a:pt x="64" y="234"/>
                  </a:cubicBezTo>
                  <a:cubicBezTo>
                    <a:pt x="67" y="215"/>
                    <a:pt x="74" y="195"/>
                    <a:pt x="84" y="173"/>
                  </a:cubicBezTo>
                  <a:cubicBezTo>
                    <a:pt x="84" y="173"/>
                    <a:pt x="85" y="173"/>
                    <a:pt x="86" y="173"/>
                  </a:cubicBezTo>
                  <a:cubicBezTo>
                    <a:pt x="86" y="304"/>
                    <a:pt x="86" y="304"/>
                    <a:pt x="86" y="304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18" y="304"/>
                    <a:pt x="0" y="285"/>
                    <a:pt x="0" y="26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1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48">
              <a:extLst>
                <a:ext uri="{FF2B5EF4-FFF2-40B4-BE49-F238E27FC236}">
                  <a16:creationId xmlns:a16="http://schemas.microsoft.com/office/drawing/2014/main" id="{290B5183-3932-4EA3-B07B-E7B7509E54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8513" y="1901825"/>
              <a:ext cx="717550" cy="722313"/>
            </a:xfrm>
            <a:custGeom>
              <a:avLst/>
              <a:gdLst>
                <a:gd name="T0" fmla="*/ 358 w 375"/>
                <a:gd name="T1" fmla="*/ 317 h 378"/>
                <a:gd name="T2" fmla="*/ 375 w 375"/>
                <a:gd name="T3" fmla="*/ 101 h 378"/>
                <a:gd name="T4" fmla="*/ 358 w 375"/>
                <a:gd name="T5" fmla="*/ 102 h 378"/>
                <a:gd name="T6" fmla="*/ 358 w 375"/>
                <a:gd name="T7" fmla="*/ 222 h 378"/>
                <a:gd name="T8" fmla="*/ 325 w 375"/>
                <a:gd name="T9" fmla="*/ 259 h 378"/>
                <a:gd name="T10" fmla="*/ 301 w 375"/>
                <a:gd name="T11" fmla="*/ 378 h 378"/>
                <a:gd name="T12" fmla="*/ 301 w 375"/>
                <a:gd name="T13" fmla="*/ 378 h 378"/>
                <a:gd name="T14" fmla="*/ 301 w 375"/>
                <a:gd name="T15" fmla="*/ 22 h 378"/>
                <a:gd name="T16" fmla="*/ 291 w 375"/>
                <a:gd name="T17" fmla="*/ 42 h 378"/>
                <a:gd name="T18" fmla="*/ 301 w 375"/>
                <a:gd name="T19" fmla="*/ 73 h 378"/>
                <a:gd name="T20" fmla="*/ 289 w 375"/>
                <a:gd name="T21" fmla="*/ 173 h 378"/>
                <a:gd name="T22" fmla="*/ 301 w 375"/>
                <a:gd name="T23" fmla="*/ 284 h 378"/>
                <a:gd name="T24" fmla="*/ 301 w 375"/>
                <a:gd name="T25" fmla="*/ 284 h 378"/>
                <a:gd name="T26" fmla="*/ 279 w 375"/>
                <a:gd name="T27" fmla="*/ 334 h 378"/>
                <a:gd name="T28" fmla="*/ 242 w 375"/>
                <a:gd name="T29" fmla="*/ 53 h 378"/>
                <a:gd name="T30" fmla="*/ 279 w 375"/>
                <a:gd name="T31" fmla="*/ 30 h 378"/>
                <a:gd name="T32" fmla="*/ 279 w 375"/>
                <a:gd name="T33" fmla="*/ 73 h 378"/>
                <a:gd name="T34" fmla="*/ 279 w 375"/>
                <a:gd name="T35" fmla="*/ 173 h 378"/>
                <a:gd name="T36" fmla="*/ 242 w 375"/>
                <a:gd name="T37" fmla="*/ 317 h 378"/>
                <a:gd name="T38" fmla="*/ 276 w 375"/>
                <a:gd name="T39" fmla="*/ 359 h 378"/>
                <a:gd name="T40" fmla="*/ 242 w 375"/>
                <a:gd name="T41" fmla="*/ 31 h 378"/>
                <a:gd name="T42" fmla="*/ 242 w 375"/>
                <a:gd name="T43" fmla="*/ 64 h 378"/>
                <a:gd name="T44" fmla="*/ 194 w 375"/>
                <a:gd name="T45" fmla="*/ 173 h 378"/>
                <a:gd name="T46" fmla="*/ 240 w 375"/>
                <a:gd name="T47" fmla="*/ 286 h 378"/>
                <a:gd name="T48" fmla="*/ 240 w 375"/>
                <a:gd name="T49" fmla="*/ 241 h 378"/>
                <a:gd name="T50" fmla="*/ 186 w 375"/>
                <a:gd name="T51" fmla="*/ 213 h 378"/>
                <a:gd name="T52" fmla="*/ 134 w 375"/>
                <a:gd name="T53" fmla="*/ 64 h 378"/>
                <a:gd name="T54" fmla="*/ 186 w 375"/>
                <a:gd name="T55" fmla="*/ 0 h 378"/>
                <a:gd name="T56" fmla="*/ 181 w 375"/>
                <a:gd name="T57" fmla="*/ 173 h 378"/>
                <a:gd name="T58" fmla="*/ 186 w 375"/>
                <a:gd name="T59" fmla="*/ 229 h 378"/>
                <a:gd name="T60" fmla="*/ 186 w 375"/>
                <a:gd name="T61" fmla="*/ 258 h 378"/>
                <a:gd name="T62" fmla="*/ 186 w 375"/>
                <a:gd name="T63" fmla="*/ 286 h 378"/>
                <a:gd name="T64" fmla="*/ 134 w 375"/>
                <a:gd name="T65" fmla="*/ 5 h 378"/>
                <a:gd name="T66" fmla="*/ 134 w 375"/>
                <a:gd name="T67" fmla="*/ 53 h 378"/>
                <a:gd name="T68" fmla="*/ 96 w 375"/>
                <a:gd name="T69" fmla="*/ 30 h 378"/>
                <a:gd name="T70" fmla="*/ 96 w 375"/>
                <a:gd name="T71" fmla="*/ 102 h 378"/>
                <a:gd name="T72" fmla="*/ 132 w 375"/>
                <a:gd name="T73" fmla="*/ 213 h 378"/>
                <a:gd name="T74" fmla="*/ 132 w 375"/>
                <a:gd name="T75" fmla="*/ 258 h 378"/>
                <a:gd name="T76" fmla="*/ 134 w 375"/>
                <a:gd name="T77" fmla="*/ 286 h 378"/>
                <a:gd name="T78" fmla="*/ 96 w 375"/>
                <a:gd name="T79" fmla="*/ 246 h 378"/>
                <a:gd name="T80" fmla="*/ 99 w 375"/>
                <a:gd name="T81" fmla="*/ 334 h 378"/>
                <a:gd name="T82" fmla="*/ 84 w 375"/>
                <a:gd name="T83" fmla="*/ 42 h 378"/>
                <a:gd name="T84" fmla="*/ 96 w 375"/>
                <a:gd name="T85" fmla="*/ 14 h 378"/>
                <a:gd name="T86" fmla="*/ 96 w 375"/>
                <a:gd name="T87" fmla="*/ 173 h 378"/>
                <a:gd name="T88" fmla="*/ 96 w 375"/>
                <a:gd name="T89" fmla="*/ 272 h 378"/>
                <a:gd name="T90" fmla="*/ 96 w 375"/>
                <a:gd name="T91" fmla="*/ 334 h 378"/>
                <a:gd name="T92" fmla="*/ 96 w 375"/>
                <a:gd name="T93" fmla="*/ 334 h 378"/>
                <a:gd name="T94" fmla="*/ 75 w 375"/>
                <a:gd name="T95" fmla="*/ 73 h 378"/>
                <a:gd name="T96" fmla="*/ 18 w 375"/>
                <a:gd name="T97" fmla="*/ 317 h 378"/>
                <a:gd name="T98" fmla="*/ 75 w 375"/>
                <a:gd name="T99" fmla="*/ 334 h 378"/>
                <a:gd name="T100" fmla="*/ 75 w 375"/>
                <a:gd name="T101" fmla="*/ 334 h 378"/>
                <a:gd name="T102" fmla="*/ 18 w 375"/>
                <a:gd name="T103" fmla="*/ 164 h 378"/>
                <a:gd name="T104" fmla="*/ 0 w 375"/>
                <a:gd name="T105" fmla="*/ 151 h 378"/>
                <a:gd name="T106" fmla="*/ 18 w 375"/>
                <a:gd name="T107" fmla="*/ 222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5" h="378">
                  <a:moveTo>
                    <a:pt x="358" y="317"/>
                  </a:moveTo>
                  <a:cubicBezTo>
                    <a:pt x="358" y="222"/>
                    <a:pt x="358" y="222"/>
                    <a:pt x="358" y="222"/>
                  </a:cubicBezTo>
                  <a:cubicBezTo>
                    <a:pt x="360" y="226"/>
                    <a:pt x="362" y="231"/>
                    <a:pt x="362" y="236"/>
                  </a:cubicBezTo>
                  <a:cubicBezTo>
                    <a:pt x="362" y="317"/>
                    <a:pt x="362" y="317"/>
                    <a:pt x="362" y="317"/>
                  </a:cubicBezTo>
                  <a:cubicBezTo>
                    <a:pt x="358" y="317"/>
                    <a:pt x="358" y="317"/>
                    <a:pt x="358" y="317"/>
                  </a:cubicBezTo>
                  <a:close/>
                  <a:moveTo>
                    <a:pt x="358" y="164"/>
                  </a:moveTo>
                  <a:cubicBezTo>
                    <a:pt x="358" y="102"/>
                    <a:pt x="358" y="102"/>
                    <a:pt x="358" y="102"/>
                  </a:cubicBezTo>
                  <a:cubicBezTo>
                    <a:pt x="358" y="101"/>
                    <a:pt x="359" y="101"/>
                    <a:pt x="360" y="101"/>
                  </a:cubicBezTo>
                  <a:cubicBezTo>
                    <a:pt x="369" y="97"/>
                    <a:pt x="369" y="97"/>
                    <a:pt x="369" y="97"/>
                  </a:cubicBezTo>
                  <a:cubicBezTo>
                    <a:pt x="372" y="96"/>
                    <a:pt x="375" y="98"/>
                    <a:pt x="375" y="101"/>
                  </a:cubicBezTo>
                  <a:cubicBezTo>
                    <a:pt x="375" y="151"/>
                    <a:pt x="375" y="151"/>
                    <a:pt x="375" y="151"/>
                  </a:cubicBezTo>
                  <a:cubicBezTo>
                    <a:pt x="375" y="154"/>
                    <a:pt x="372" y="159"/>
                    <a:pt x="369" y="160"/>
                  </a:cubicBezTo>
                  <a:cubicBezTo>
                    <a:pt x="360" y="164"/>
                    <a:pt x="360" y="164"/>
                    <a:pt x="360" y="164"/>
                  </a:cubicBezTo>
                  <a:cubicBezTo>
                    <a:pt x="359" y="164"/>
                    <a:pt x="358" y="164"/>
                    <a:pt x="358" y="164"/>
                  </a:cubicBezTo>
                  <a:close/>
                  <a:moveTo>
                    <a:pt x="358" y="102"/>
                  </a:moveTo>
                  <a:cubicBezTo>
                    <a:pt x="358" y="164"/>
                    <a:pt x="358" y="164"/>
                    <a:pt x="358" y="164"/>
                  </a:cubicBezTo>
                  <a:cubicBezTo>
                    <a:pt x="355" y="164"/>
                    <a:pt x="353" y="162"/>
                    <a:pt x="353" y="159"/>
                  </a:cubicBezTo>
                  <a:cubicBezTo>
                    <a:pt x="353" y="110"/>
                    <a:pt x="353" y="110"/>
                    <a:pt x="353" y="110"/>
                  </a:cubicBezTo>
                  <a:cubicBezTo>
                    <a:pt x="353" y="107"/>
                    <a:pt x="355" y="104"/>
                    <a:pt x="358" y="102"/>
                  </a:cubicBezTo>
                  <a:close/>
                  <a:moveTo>
                    <a:pt x="358" y="222"/>
                  </a:moveTo>
                  <a:cubicBezTo>
                    <a:pt x="353" y="216"/>
                    <a:pt x="345" y="211"/>
                    <a:pt x="337" y="211"/>
                  </a:cubicBezTo>
                  <a:cubicBezTo>
                    <a:pt x="337" y="73"/>
                    <a:pt x="337" y="73"/>
                    <a:pt x="337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14" y="234"/>
                    <a:pt x="325" y="245"/>
                    <a:pt x="325" y="259"/>
                  </a:cubicBezTo>
                  <a:cubicBezTo>
                    <a:pt x="325" y="272"/>
                    <a:pt x="314" y="284"/>
                    <a:pt x="301" y="284"/>
                  </a:cubicBezTo>
                  <a:cubicBezTo>
                    <a:pt x="301" y="317"/>
                    <a:pt x="301" y="317"/>
                    <a:pt x="301" y="317"/>
                  </a:cubicBezTo>
                  <a:cubicBezTo>
                    <a:pt x="358" y="317"/>
                    <a:pt x="358" y="317"/>
                    <a:pt x="358" y="317"/>
                  </a:cubicBezTo>
                  <a:cubicBezTo>
                    <a:pt x="358" y="222"/>
                    <a:pt x="358" y="222"/>
                    <a:pt x="358" y="222"/>
                  </a:cubicBezTo>
                  <a:close/>
                  <a:moveTo>
                    <a:pt x="301" y="378"/>
                  </a:moveTo>
                  <a:cubicBezTo>
                    <a:pt x="301" y="334"/>
                    <a:pt x="301" y="334"/>
                    <a:pt x="301" y="334"/>
                  </a:cubicBezTo>
                  <a:cubicBezTo>
                    <a:pt x="325" y="334"/>
                    <a:pt x="325" y="334"/>
                    <a:pt x="325" y="334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25" y="369"/>
                    <a:pt x="316" y="378"/>
                    <a:pt x="306" y="378"/>
                  </a:cubicBezTo>
                  <a:cubicBezTo>
                    <a:pt x="301" y="378"/>
                    <a:pt x="301" y="378"/>
                    <a:pt x="301" y="378"/>
                  </a:cubicBezTo>
                  <a:close/>
                  <a:moveTo>
                    <a:pt x="301" y="64"/>
                  </a:moveTo>
                  <a:cubicBezTo>
                    <a:pt x="301" y="22"/>
                    <a:pt x="301" y="22"/>
                    <a:pt x="301" y="22"/>
                  </a:cubicBezTo>
                  <a:cubicBezTo>
                    <a:pt x="323" y="33"/>
                    <a:pt x="337" y="48"/>
                    <a:pt x="337" y="64"/>
                  </a:cubicBezTo>
                  <a:lnTo>
                    <a:pt x="301" y="64"/>
                  </a:lnTo>
                  <a:close/>
                  <a:moveTo>
                    <a:pt x="301" y="22"/>
                  </a:moveTo>
                  <a:cubicBezTo>
                    <a:pt x="301" y="64"/>
                    <a:pt x="301" y="64"/>
                    <a:pt x="301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86" y="54"/>
                    <a:pt x="291" y="48"/>
                    <a:pt x="291" y="42"/>
                  </a:cubicBezTo>
                  <a:cubicBezTo>
                    <a:pt x="291" y="35"/>
                    <a:pt x="286" y="30"/>
                    <a:pt x="279" y="30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87" y="16"/>
                    <a:pt x="294" y="19"/>
                    <a:pt x="301" y="22"/>
                  </a:cubicBezTo>
                  <a:close/>
                  <a:moveTo>
                    <a:pt x="301" y="73"/>
                  </a:move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292" y="234"/>
                    <a:pt x="284" y="239"/>
                    <a:pt x="279" y="246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89" y="173"/>
                    <a:pt x="289" y="173"/>
                    <a:pt x="289" y="173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301" y="73"/>
                    <a:pt x="301" y="73"/>
                    <a:pt x="301" y="73"/>
                  </a:cubicBezTo>
                  <a:close/>
                  <a:moveTo>
                    <a:pt x="301" y="284"/>
                  </a:moveTo>
                  <a:cubicBezTo>
                    <a:pt x="301" y="317"/>
                    <a:pt x="301" y="317"/>
                    <a:pt x="301" y="317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79" y="272"/>
                    <a:pt x="279" y="272"/>
                    <a:pt x="279" y="272"/>
                  </a:cubicBezTo>
                  <a:cubicBezTo>
                    <a:pt x="284" y="279"/>
                    <a:pt x="292" y="284"/>
                    <a:pt x="301" y="284"/>
                  </a:cubicBezTo>
                  <a:cubicBezTo>
                    <a:pt x="301" y="284"/>
                    <a:pt x="301" y="284"/>
                    <a:pt x="301" y="284"/>
                  </a:cubicBezTo>
                  <a:close/>
                  <a:moveTo>
                    <a:pt x="301" y="334"/>
                  </a:moveTo>
                  <a:cubicBezTo>
                    <a:pt x="301" y="378"/>
                    <a:pt x="301" y="378"/>
                    <a:pt x="301" y="378"/>
                  </a:cubicBezTo>
                  <a:cubicBezTo>
                    <a:pt x="295" y="378"/>
                    <a:pt x="295" y="378"/>
                    <a:pt x="295" y="378"/>
                  </a:cubicBezTo>
                  <a:cubicBezTo>
                    <a:pt x="289" y="378"/>
                    <a:pt x="283" y="375"/>
                    <a:pt x="279" y="369"/>
                  </a:cubicBezTo>
                  <a:cubicBezTo>
                    <a:pt x="279" y="334"/>
                    <a:pt x="279" y="334"/>
                    <a:pt x="279" y="334"/>
                  </a:cubicBezTo>
                  <a:lnTo>
                    <a:pt x="301" y="334"/>
                  </a:lnTo>
                  <a:close/>
                  <a:moveTo>
                    <a:pt x="245" y="30"/>
                  </a:moveTo>
                  <a:cubicBezTo>
                    <a:pt x="251" y="30"/>
                    <a:pt x="257" y="35"/>
                    <a:pt x="257" y="42"/>
                  </a:cubicBezTo>
                  <a:cubicBezTo>
                    <a:pt x="257" y="48"/>
                    <a:pt x="251" y="54"/>
                    <a:pt x="245" y="54"/>
                  </a:cubicBezTo>
                  <a:cubicBezTo>
                    <a:pt x="244" y="54"/>
                    <a:pt x="243" y="54"/>
                    <a:pt x="242" y="53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3" y="54"/>
                    <a:pt x="268" y="48"/>
                    <a:pt x="268" y="42"/>
                  </a:cubicBezTo>
                  <a:cubicBezTo>
                    <a:pt x="268" y="35"/>
                    <a:pt x="273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68" y="10"/>
                    <a:pt x="255" y="7"/>
                    <a:pt x="242" y="5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3" y="30"/>
                    <a:pt x="244" y="30"/>
                    <a:pt x="245" y="30"/>
                  </a:cubicBezTo>
                  <a:close/>
                  <a:moveTo>
                    <a:pt x="279" y="73"/>
                  </a:moveTo>
                  <a:cubicBezTo>
                    <a:pt x="279" y="102"/>
                    <a:pt x="279" y="102"/>
                    <a:pt x="279" y="102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79" y="73"/>
                    <a:pt x="279" y="73"/>
                    <a:pt x="279" y="73"/>
                  </a:cubicBezTo>
                  <a:close/>
                  <a:moveTo>
                    <a:pt x="279" y="173"/>
                  </a:moveTo>
                  <a:cubicBezTo>
                    <a:pt x="279" y="246"/>
                    <a:pt x="279" y="246"/>
                    <a:pt x="279" y="246"/>
                  </a:cubicBezTo>
                  <a:cubicBezTo>
                    <a:pt x="277" y="250"/>
                    <a:pt x="276" y="254"/>
                    <a:pt x="276" y="259"/>
                  </a:cubicBezTo>
                  <a:cubicBezTo>
                    <a:pt x="276" y="263"/>
                    <a:pt x="277" y="268"/>
                    <a:pt x="279" y="272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79" y="173"/>
                    <a:pt x="279" y="173"/>
                    <a:pt x="279" y="173"/>
                  </a:cubicBezTo>
                  <a:close/>
                  <a:moveTo>
                    <a:pt x="279" y="334"/>
                  </a:moveTo>
                  <a:cubicBezTo>
                    <a:pt x="279" y="369"/>
                    <a:pt x="279" y="369"/>
                    <a:pt x="279" y="369"/>
                  </a:cubicBezTo>
                  <a:cubicBezTo>
                    <a:pt x="277" y="366"/>
                    <a:pt x="276" y="363"/>
                    <a:pt x="276" y="359"/>
                  </a:cubicBezTo>
                  <a:cubicBezTo>
                    <a:pt x="276" y="334"/>
                    <a:pt x="276" y="334"/>
                    <a:pt x="276" y="334"/>
                  </a:cubicBezTo>
                  <a:lnTo>
                    <a:pt x="279" y="334"/>
                  </a:lnTo>
                  <a:close/>
                  <a:moveTo>
                    <a:pt x="242" y="53"/>
                  </a:moveTo>
                  <a:cubicBezTo>
                    <a:pt x="237" y="52"/>
                    <a:pt x="233" y="47"/>
                    <a:pt x="233" y="42"/>
                  </a:cubicBezTo>
                  <a:cubicBezTo>
                    <a:pt x="233" y="37"/>
                    <a:pt x="237" y="32"/>
                    <a:pt x="242" y="31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25" y="2"/>
                    <a:pt x="207" y="0"/>
                    <a:pt x="188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42" y="53"/>
                    <a:pt x="242" y="53"/>
                    <a:pt x="242" y="53"/>
                  </a:cubicBezTo>
                  <a:close/>
                  <a:moveTo>
                    <a:pt x="242" y="73"/>
                  </a:moveTo>
                  <a:cubicBezTo>
                    <a:pt x="242" y="102"/>
                    <a:pt x="242" y="102"/>
                    <a:pt x="242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94" y="173"/>
                    <a:pt x="194" y="173"/>
                    <a:pt x="194" y="173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286"/>
                    <a:pt x="186" y="286"/>
                    <a:pt x="186" y="286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69"/>
                    <a:pt x="240" y="269"/>
                    <a:pt x="240" y="269"/>
                  </a:cubicBezTo>
                  <a:cubicBezTo>
                    <a:pt x="186" y="269"/>
                    <a:pt x="186" y="269"/>
                    <a:pt x="186" y="269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240" y="258"/>
                    <a:pt x="240" y="258"/>
                    <a:pt x="240" y="258"/>
                  </a:cubicBezTo>
                  <a:cubicBezTo>
                    <a:pt x="240" y="241"/>
                    <a:pt x="240" y="241"/>
                    <a:pt x="240" y="241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86" y="229"/>
                    <a:pt x="186" y="229"/>
                    <a:pt x="186" y="229"/>
                  </a:cubicBezTo>
                  <a:cubicBezTo>
                    <a:pt x="240" y="229"/>
                    <a:pt x="240" y="229"/>
                    <a:pt x="240" y="229"/>
                  </a:cubicBezTo>
                  <a:cubicBezTo>
                    <a:pt x="240" y="213"/>
                    <a:pt x="240" y="213"/>
                    <a:pt x="240" y="213"/>
                  </a:cubicBezTo>
                  <a:cubicBezTo>
                    <a:pt x="186" y="213"/>
                    <a:pt x="186" y="213"/>
                    <a:pt x="186" y="213"/>
                  </a:cubicBezTo>
                  <a:cubicBezTo>
                    <a:pt x="186" y="73"/>
                    <a:pt x="186" y="73"/>
                    <a:pt x="186" y="73"/>
                  </a:cubicBezTo>
                  <a:lnTo>
                    <a:pt x="242" y="73"/>
                  </a:lnTo>
                  <a:close/>
                  <a:moveTo>
                    <a:pt x="186" y="0"/>
                  </a:moveTo>
                  <a:cubicBezTo>
                    <a:pt x="186" y="64"/>
                    <a:pt x="186" y="64"/>
                    <a:pt x="186" y="64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8" y="52"/>
                    <a:pt x="142" y="47"/>
                    <a:pt x="142" y="42"/>
                  </a:cubicBezTo>
                  <a:cubicBezTo>
                    <a:pt x="142" y="37"/>
                    <a:pt x="138" y="32"/>
                    <a:pt x="134" y="31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50" y="2"/>
                    <a:pt x="168" y="1"/>
                    <a:pt x="186" y="0"/>
                  </a:cubicBezTo>
                  <a:close/>
                  <a:moveTo>
                    <a:pt x="186" y="73"/>
                  </a:moveTo>
                  <a:cubicBezTo>
                    <a:pt x="186" y="213"/>
                    <a:pt x="186" y="213"/>
                    <a:pt x="186" y="213"/>
                  </a:cubicBezTo>
                  <a:cubicBezTo>
                    <a:pt x="134" y="213"/>
                    <a:pt x="134" y="213"/>
                    <a:pt x="134" y="213"/>
                  </a:cubicBezTo>
                  <a:cubicBezTo>
                    <a:pt x="134" y="173"/>
                    <a:pt x="134" y="173"/>
                    <a:pt x="134" y="173"/>
                  </a:cubicBezTo>
                  <a:cubicBezTo>
                    <a:pt x="181" y="173"/>
                    <a:pt x="181" y="173"/>
                    <a:pt x="181" y="173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86" y="73"/>
                    <a:pt x="186" y="73"/>
                    <a:pt x="186" y="73"/>
                  </a:cubicBezTo>
                  <a:close/>
                  <a:moveTo>
                    <a:pt x="186" y="229"/>
                  </a:moveTo>
                  <a:cubicBezTo>
                    <a:pt x="186" y="241"/>
                    <a:pt x="186" y="241"/>
                    <a:pt x="186" y="241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86" y="229"/>
                    <a:pt x="186" y="229"/>
                    <a:pt x="186" y="229"/>
                  </a:cubicBezTo>
                  <a:close/>
                  <a:moveTo>
                    <a:pt x="186" y="258"/>
                  </a:moveTo>
                  <a:cubicBezTo>
                    <a:pt x="186" y="269"/>
                    <a:pt x="186" y="269"/>
                    <a:pt x="186" y="269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86" y="258"/>
                    <a:pt x="186" y="258"/>
                    <a:pt x="186" y="258"/>
                  </a:cubicBezTo>
                  <a:close/>
                  <a:moveTo>
                    <a:pt x="186" y="286"/>
                  </a:moveTo>
                  <a:cubicBezTo>
                    <a:pt x="186" y="317"/>
                    <a:pt x="186" y="317"/>
                    <a:pt x="186" y="317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134" y="286"/>
                    <a:pt x="134" y="286"/>
                    <a:pt x="134" y="286"/>
                  </a:cubicBezTo>
                  <a:lnTo>
                    <a:pt x="186" y="286"/>
                  </a:lnTo>
                  <a:close/>
                  <a:moveTo>
                    <a:pt x="134" y="5"/>
                  </a:moveTo>
                  <a:cubicBezTo>
                    <a:pt x="134" y="31"/>
                    <a:pt x="134" y="31"/>
                    <a:pt x="134" y="31"/>
                  </a:cubicBezTo>
                  <a:cubicBezTo>
                    <a:pt x="133" y="30"/>
                    <a:pt x="131" y="30"/>
                    <a:pt x="130" y="30"/>
                  </a:cubicBezTo>
                  <a:cubicBezTo>
                    <a:pt x="124" y="30"/>
                    <a:pt x="118" y="35"/>
                    <a:pt x="118" y="42"/>
                  </a:cubicBezTo>
                  <a:cubicBezTo>
                    <a:pt x="118" y="48"/>
                    <a:pt x="124" y="54"/>
                    <a:pt x="130" y="54"/>
                  </a:cubicBezTo>
                  <a:cubicBezTo>
                    <a:pt x="131" y="54"/>
                    <a:pt x="133" y="54"/>
                    <a:pt x="134" y="53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102" y="54"/>
                    <a:pt x="108" y="48"/>
                    <a:pt x="108" y="42"/>
                  </a:cubicBezTo>
                  <a:cubicBezTo>
                    <a:pt x="108" y="35"/>
                    <a:pt x="102" y="30"/>
                    <a:pt x="96" y="3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7" y="10"/>
                    <a:pt x="120" y="7"/>
                    <a:pt x="134" y="5"/>
                  </a:cubicBezTo>
                  <a:close/>
                  <a:moveTo>
                    <a:pt x="134" y="73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134" y="73"/>
                    <a:pt x="134" y="73"/>
                    <a:pt x="134" y="73"/>
                  </a:cubicBezTo>
                  <a:close/>
                  <a:moveTo>
                    <a:pt x="134" y="173"/>
                  </a:moveTo>
                  <a:cubicBezTo>
                    <a:pt x="134" y="213"/>
                    <a:pt x="134" y="213"/>
                    <a:pt x="134" y="213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2" y="241"/>
                    <a:pt x="132" y="241"/>
                    <a:pt x="132" y="241"/>
                  </a:cubicBezTo>
                  <a:cubicBezTo>
                    <a:pt x="132" y="258"/>
                    <a:pt x="132" y="258"/>
                    <a:pt x="132" y="258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2" y="286"/>
                    <a:pt x="132" y="286"/>
                    <a:pt x="132" y="286"/>
                  </a:cubicBezTo>
                  <a:cubicBezTo>
                    <a:pt x="134" y="286"/>
                    <a:pt x="134" y="286"/>
                    <a:pt x="134" y="286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96" y="317"/>
                    <a:pt x="96" y="317"/>
                    <a:pt x="96" y="317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8" y="268"/>
                    <a:pt x="99" y="264"/>
                    <a:pt x="99" y="259"/>
                  </a:cubicBezTo>
                  <a:cubicBezTo>
                    <a:pt x="99" y="254"/>
                    <a:pt x="98" y="250"/>
                    <a:pt x="96" y="246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134" y="173"/>
                    <a:pt x="134" y="173"/>
                    <a:pt x="134" y="173"/>
                  </a:cubicBezTo>
                  <a:close/>
                  <a:moveTo>
                    <a:pt x="96" y="369"/>
                  </a:moveTo>
                  <a:cubicBezTo>
                    <a:pt x="96" y="334"/>
                    <a:pt x="96" y="334"/>
                    <a:pt x="96" y="334"/>
                  </a:cubicBezTo>
                  <a:cubicBezTo>
                    <a:pt x="99" y="334"/>
                    <a:pt x="99" y="334"/>
                    <a:pt x="99" y="334"/>
                  </a:cubicBezTo>
                  <a:cubicBezTo>
                    <a:pt x="99" y="359"/>
                    <a:pt x="99" y="359"/>
                    <a:pt x="99" y="359"/>
                  </a:cubicBezTo>
                  <a:cubicBezTo>
                    <a:pt x="99" y="363"/>
                    <a:pt x="98" y="366"/>
                    <a:pt x="96" y="369"/>
                  </a:cubicBezTo>
                  <a:close/>
                  <a:moveTo>
                    <a:pt x="96" y="14"/>
                  </a:moveTo>
                  <a:cubicBezTo>
                    <a:pt x="96" y="30"/>
                    <a:pt x="96" y="30"/>
                    <a:pt x="96" y="30"/>
                  </a:cubicBezTo>
                  <a:cubicBezTo>
                    <a:pt x="89" y="30"/>
                    <a:pt x="84" y="35"/>
                    <a:pt x="84" y="42"/>
                  </a:cubicBezTo>
                  <a:cubicBezTo>
                    <a:pt x="84" y="48"/>
                    <a:pt x="89" y="54"/>
                    <a:pt x="96" y="5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9"/>
                    <a:pt x="88" y="16"/>
                    <a:pt x="96" y="14"/>
                  </a:cubicBezTo>
                  <a:close/>
                  <a:moveTo>
                    <a:pt x="96" y="73"/>
                  </a:moveTo>
                  <a:cubicBezTo>
                    <a:pt x="96" y="102"/>
                    <a:pt x="96" y="102"/>
                    <a:pt x="9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246"/>
                    <a:pt x="96" y="246"/>
                    <a:pt x="96" y="246"/>
                  </a:cubicBezTo>
                  <a:cubicBezTo>
                    <a:pt x="91" y="239"/>
                    <a:pt x="84" y="234"/>
                    <a:pt x="75" y="23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96" y="73"/>
                    <a:pt x="96" y="73"/>
                    <a:pt x="96" y="73"/>
                  </a:cubicBezTo>
                  <a:close/>
                  <a:moveTo>
                    <a:pt x="96" y="272"/>
                  </a:moveTo>
                  <a:cubicBezTo>
                    <a:pt x="96" y="317"/>
                    <a:pt x="96" y="317"/>
                    <a:pt x="96" y="317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5" y="284"/>
                    <a:pt x="75" y="284"/>
                    <a:pt x="75" y="284"/>
                  </a:cubicBezTo>
                  <a:cubicBezTo>
                    <a:pt x="84" y="284"/>
                    <a:pt x="91" y="279"/>
                    <a:pt x="96" y="272"/>
                  </a:cubicBezTo>
                  <a:close/>
                  <a:moveTo>
                    <a:pt x="96" y="334"/>
                  </a:moveTo>
                  <a:cubicBezTo>
                    <a:pt x="96" y="369"/>
                    <a:pt x="96" y="369"/>
                    <a:pt x="96" y="369"/>
                  </a:cubicBezTo>
                  <a:cubicBezTo>
                    <a:pt x="92" y="375"/>
                    <a:pt x="87" y="378"/>
                    <a:pt x="80" y="378"/>
                  </a:cubicBezTo>
                  <a:cubicBezTo>
                    <a:pt x="75" y="378"/>
                    <a:pt x="75" y="378"/>
                    <a:pt x="75" y="378"/>
                  </a:cubicBezTo>
                  <a:cubicBezTo>
                    <a:pt x="75" y="334"/>
                    <a:pt x="75" y="334"/>
                    <a:pt x="75" y="334"/>
                  </a:cubicBezTo>
                  <a:lnTo>
                    <a:pt x="96" y="334"/>
                  </a:lnTo>
                  <a:close/>
                  <a:moveTo>
                    <a:pt x="75" y="22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48"/>
                    <a:pt x="52" y="33"/>
                    <a:pt x="75" y="22"/>
                  </a:cubicBezTo>
                  <a:close/>
                  <a:moveTo>
                    <a:pt x="75" y="73"/>
                  </a:moveTo>
                  <a:cubicBezTo>
                    <a:pt x="75" y="234"/>
                    <a:pt x="75" y="234"/>
                    <a:pt x="75" y="234"/>
                  </a:cubicBezTo>
                  <a:cubicBezTo>
                    <a:pt x="61" y="234"/>
                    <a:pt x="50" y="245"/>
                    <a:pt x="50" y="259"/>
                  </a:cubicBezTo>
                  <a:cubicBezTo>
                    <a:pt x="50" y="272"/>
                    <a:pt x="61" y="284"/>
                    <a:pt x="75" y="284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18" y="317"/>
                    <a:pt x="18" y="317"/>
                    <a:pt x="18" y="317"/>
                  </a:cubicBezTo>
                  <a:cubicBezTo>
                    <a:pt x="18" y="222"/>
                    <a:pt x="18" y="222"/>
                    <a:pt x="18" y="222"/>
                  </a:cubicBezTo>
                  <a:cubicBezTo>
                    <a:pt x="22" y="216"/>
                    <a:pt x="30" y="211"/>
                    <a:pt x="38" y="211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75" y="73"/>
                    <a:pt x="75" y="73"/>
                    <a:pt x="75" y="73"/>
                  </a:cubicBezTo>
                  <a:close/>
                  <a:moveTo>
                    <a:pt x="75" y="334"/>
                  </a:moveTo>
                  <a:cubicBezTo>
                    <a:pt x="75" y="378"/>
                    <a:pt x="75" y="378"/>
                    <a:pt x="75" y="378"/>
                  </a:cubicBezTo>
                  <a:cubicBezTo>
                    <a:pt x="69" y="378"/>
                    <a:pt x="69" y="378"/>
                    <a:pt x="69" y="378"/>
                  </a:cubicBezTo>
                  <a:cubicBezTo>
                    <a:pt x="59" y="378"/>
                    <a:pt x="50" y="369"/>
                    <a:pt x="50" y="359"/>
                  </a:cubicBezTo>
                  <a:cubicBezTo>
                    <a:pt x="50" y="334"/>
                    <a:pt x="50" y="334"/>
                    <a:pt x="50" y="334"/>
                  </a:cubicBezTo>
                  <a:cubicBezTo>
                    <a:pt x="75" y="334"/>
                    <a:pt x="75" y="334"/>
                    <a:pt x="75" y="334"/>
                  </a:cubicBezTo>
                  <a:close/>
                  <a:moveTo>
                    <a:pt x="18" y="164"/>
                  </a:moveTo>
                  <a:cubicBezTo>
                    <a:pt x="20" y="164"/>
                    <a:pt x="22" y="162"/>
                    <a:pt x="22" y="159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07"/>
                    <a:pt x="20" y="104"/>
                    <a:pt x="18" y="102"/>
                  </a:cubicBezTo>
                  <a:lnTo>
                    <a:pt x="18" y="164"/>
                  </a:lnTo>
                  <a:close/>
                  <a:moveTo>
                    <a:pt x="18" y="102"/>
                  </a:moveTo>
                  <a:cubicBezTo>
                    <a:pt x="18" y="164"/>
                    <a:pt x="18" y="164"/>
                    <a:pt x="18" y="164"/>
                  </a:cubicBezTo>
                  <a:cubicBezTo>
                    <a:pt x="17" y="164"/>
                    <a:pt x="16" y="164"/>
                    <a:pt x="16" y="164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3" y="159"/>
                    <a:pt x="0" y="154"/>
                    <a:pt x="0" y="15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98"/>
                    <a:pt x="3" y="96"/>
                    <a:pt x="6" y="97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7" y="101"/>
                    <a:pt x="18" y="102"/>
                  </a:cubicBezTo>
                  <a:close/>
                  <a:moveTo>
                    <a:pt x="18" y="222"/>
                  </a:moveTo>
                  <a:cubicBezTo>
                    <a:pt x="18" y="317"/>
                    <a:pt x="18" y="317"/>
                    <a:pt x="18" y="317"/>
                  </a:cubicBezTo>
                  <a:cubicBezTo>
                    <a:pt x="13" y="317"/>
                    <a:pt x="13" y="317"/>
                    <a:pt x="13" y="317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1"/>
                    <a:pt x="15" y="226"/>
                    <a:pt x="18" y="22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49">
              <a:extLst>
                <a:ext uri="{FF2B5EF4-FFF2-40B4-BE49-F238E27FC236}">
                  <a16:creationId xmlns:a16="http://schemas.microsoft.com/office/drawing/2014/main" id="{6FC5B4DC-57BE-46DF-B462-9E209EF95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563" y="1931988"/>
              <a:ext cx="269875" cy="203200"/>
            </a:xfrm>
            <a:custGeom>
              <a:avLst/>
              <a:gdLst>
                <a:gd name="T0" fmla="*/ 98 w 141"/>
                <a:gd name="T1" fmla="*/ 0 h 106"/>
                <a:gd name="T2" fmla="*/ 70 w 141"/>
                <a:gd name="T3" fmla="*/ 10 h 106"/>
                <a:gd name="T4" fmla="*/ 42 w 141"/>
                <a:gd name="T5" fmla="*/ 0 h 106"/>
                <a:gd name="T6" fmla="*/ 0 w 141"/>
                <a:gd name="T7" fmla="*/ 41 h 106"/>
                <a:gd name="T8" fmla="*/ 72 w 141"/>
                <a:gd name="T9" fmla="*/ 106 h 106"/>
                <a:gd name="T10" fmla="*/ 141 w 141"/>
                <a:gd name="T11" fmla="*/ 41 h 106"/>
                <a:gd name="T12" fmla="*/ 98 w 141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6">
                  <a:moveTo>
                    <a:pt x="98" y="0"/>
                  </a:moveTo>
                  <a:cubicBezTo>
                    <a:pt x="87" y="0"/>
                    <a:pt x="78" y="4"/>
                    <a:pt x="70" y="10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6"/>
                    <a:pt x="21" y="106"/>
                    <a:pt x="72" y="106"/>
                  </a:cubicBezTo>
                  <a:cubicBezTo>
                    <a:pt x="125" y="106"/>
                    <a:pt x="141" y="64"/>
                    <a:pt x="141" y="41"/>
                  </a:cubicBezTo>
                  <a:cubicBezTo>
                    <a:pt x="141" y="18"/>
                    <a:pt x="122" y="0"/>
                    <a:pt x="98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50">
              <a:extLst>
                <a:ext uri="{FF2B5EF4-FFF2-40B4-BE49-F238E27FC236}">
                  <a16:creationId xmlns:a16="http://schemas.microsoft.com/office/drawing/2014/main" id="{D4D8F51F-48CC-415F-8D5D-9CC81CBB4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18780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4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5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51">
              <a:extLst>
                <a:ext uri="{FF2B5EF4-FFF2-40B4-BE49-F238E27FC236}">
                  <a16:creationId xmlns:a16="http://schemas.microsoft.com/office/drawing/2014/main" id="{D861A110-3ABC-49FF-A59C-E71AE3BC3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5" y="2451100"/>
              <a:ext cx="269875" cy="204788"/>
            </a:xfrm>
            <a:custGeom>
              <a:avLst/>
              <a:gdLst>
                <a:gd name="T0" fmla="*/ 99 w 141"/>
                <a:gd name="T1" fmla="*/ 0 h 107"/>
                <a:gd name="T2" fmla="*/ 70 w 141"/>
                <a:gd name="T3" fmla="*/ 11 h 107"/>
                <a:gd name="T4" fmla="*/ 42 w 141"/>
                <a:gd name="T5" fmla="*/ 0 h 107"/>
                <a:gd name="T6" fmla="*/ 0 w 141"/>
                <a:gd name="T7" fmla="*/ 41 h 107"/>
                <a:gd name="T8" fmla="*/ 73 w 141"/>
                <a:gd name="T9" fmla="*/ 107 h 107"/>
                <a:gd name="T10" fmla="*/ 141 w 141"/>
                <a:gd name="T11" fmla="*/ 41 h 107"/>
                <a:gd name="T12" fmla="*/ 99 w 141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7">
                  <a:moveTo>
                    <a:pt x="99" y="0"/>
                  </a:moveTo>
                  <a:cubicBezTo>
                    <a:pt x="88" y="0"/>
                    <a:pt x="78" y="4"/>
                    <a:pt x="70" y="11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7"/>
                    <a:pt x="21" y="107"/>
                    <a:pt x="73" y="107"/>
                  </a:cubicBezTo>
                  <a:cubicBezTo>
                    <a:pt x="125" y="107"/>
                    <a:pt x="141" y="65"/>
                    <a:pt x="141" y="41"/>
                  </a:cubicBezTo>
                  <a:cubicBezTo>
                    <a:pt x="141" y="19"/>
                    <a:pt x="122" y="0"/>
                    <a:pt x="99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52">
              <a:extLst>
                <a:ext uri="{FF2B5EF4-FFF2-40B4-BE49-F238E27FC236}">
                  <a16:creationId xmlns:a16="http://schemas.microsoft.com/office/drawing/2014/main" id="{CD233720-D4FE-4730-A76A-8960CDD78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23987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3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4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53">
              <a:extLst>
                <a:ext uri="{FF2B5EF4-FFF2-40B4-BE49-F238E27FC236}">
                  <a16:creationId xmlns:a16="http://schemas.microsoft.com/office/drawing/2014/main" id="{37D19274-2B81-4D1D-84D6-A10A30BEC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4575" y="1543050"/>
              <a:ext cx="360363" cy="390525"/>
            </a:xfrm>
            <a:custGeom>
              <a:avLst/>
              <a:gdLst>
                <a:gd name="T0" fmla="*/ 146 w 188"/>
                <a:gd name="T1" fmla="*/ 94 h 204"/>
                <a:gd name="T2" fmla="*/ 141 w 188"/>
                <a:gd name="T3" fmla="*/ 116 h 204"/>
                <a:gd name="T4" fmla="*/ 141 w 188"/>
                <a:gd name="T5" fmla="*/ 136 h 204"/>
                <a:gd name="T6" fmla="*/ 144 w 188"/>
                <a:gd name="T7" fmla="*/ 137 h 204"/>
                <a:gd name="T8" fmla="*/ 160 w 188"/>
                <a:gd name="T9" fmla="*/ 160 h 204"/>
                <a:gd name="T10" fmla="*/ 141 w 188"/>
                <a:gd name="T11" fmla="*/ 147 h 204"/>
                <a:gd name="T12" fmla="*/ 141 w 188"/>
                <a:gd name="T13" fmla="*/ 40 h 204"/>
                <a:gd name="T14" fmla="*/ 160 w 188"/>
                <a:gd name="T15" fmla="*/ 28 h 204"/>
                <a:gd name="T16" fmla="*/ 144 w 188"/>
                <a:gd name="T17" fmla="*/ 51 h 204"/>
                <a:gd name="T18" fmla="*/ 141 w 188"/>
                <a:gd name="T19" fmla="*/ 52 h 204"/>
                <a:gd name="T20" fmla="*/ 183 w 188"/>
                <a:gd name="T21" fmla="*/ 89 h 204"/>
                <a:gd name="T22" fmla="*/ 155 w 188"/>
                <a:gd name="T23" fmla="*/ 94 h 204"/>
                <a:gd name="T24" fmla="*/ 183 w 188"/>
                <a:gd name="T25" fmla="*/ 99 h 204"/>
                <a:gd name="T26" fmla="*/ 183 w 188"/>
                <a:gd name="T27" fmla="*/ 89 h 204"/>
                <a:gd name="T28" fmla="*/ 97 w 188"/>
                <a:gd name="T29" fmla="*/ 204 h 204"/>
                <a:gd name="T30" fmla="*/ 123 w 188"/>
                <a:gd name="T31" fmla="*/ 137 h 204"/>
                <a:gd name="T32" fmla="*/ 141 w 188"/>
                <a:gd name="T33" fmla="*/ 72 h 204"/>
                <a:gd name="T34" fmla="*/ 94 w 188"/>
                <a:gd name="T35" fmla="*/ 53 h 204"/>
                <a:gd name="T36" fmla="*/ 135 w 188"/>
                <a:gd name="T37" fmla="*/ 94 h 204"/>
                <a:gd name="T38" fmla="*/ 115 w 188"/>
                <a:gd name="T39" fmla="*/ 129 h 204"/>
                <a:gd name="T40" fmla="*/ 112 w 188"/>
                <a:gd name="T41" fmla="*/ 157 h 204"/>
                <a:gd name="T42" fmla="*/ 94 w 188"/>
                <a:gd name="T43" fmla="*/ 204 h 204"/>
                <a:gd name="T44" fmla="*/ 141 w 188"/>
                <a:gd name="T45" fmla="*/ 52 h 204"/>
                <a:gd name="T46" fmla="*/ 137 w 188"/>
                <a:gd name="T47" fmla="*/ 44 h 204"/>
                <a:gd name="T48" fmla="*/ 141 w 188"/>
                <a:gd name="T49" fmla="*/ 136 h 204"/>
                <a:gd name="T50" fmla="*/ 137 w 188"/>
                <a:gd name="T51" fmla="*/ 144 h 204"/>
                <a:gd name="T52" fmla="*/ 141 w 188"/>
                <a:gd name="T53" fmla="*/ 136 h 204"/>
                <a:gd name="T54" fmla="*/ 94 w 188"/>
                <a:gd name="T55" fmla="*/ 0 h 204"/>
                <a:gd name="T56" fmla="*/ 99 w 188"/>
                <a:gd name="T57" fmla="*/ 5 h 204"/>
                <a:gd name="T58" fmla="*/ 94 w 188"/>
                <a:gd name="T59" fmla="*/ 33 h 204"/>
                <a:gd name="T60" fmla="*/ 94 w 188"/>
                <a:gd name="T61" fmla="*/ 33 h 204"/>
                <a:gd name="T62" fmla="*/ 47 w 188"/>
                <a:gd name="T63" fmla="*/ 71 h 204"/>
                <a:gd name="T64" fmla="*/ 65 w 188"/>
                <a:gd name="T65" fmla="*/ 137 h 204"/>
                <a:gd name="T66" fmla="*/ 91 w 188"/>
                <a:gd name="T67" fmla="*/ 204 h 204"/>
                <a:gd name="T68" fmla="*/ 94 w 188"/>
                <a:gd name="T69" fmla="*/ 157 h 204"/>
                <a:gd name="T70" fmla="*/ 76 w 188"/>
                <a:gd name="T71" fmla="*/ 134 h 204"/>
                <a:gd name="T72" fmla="*/ 53 w 188"/>
                <a:gd name="T73" fmla="*/ 94 h 204"/>
                <a:gd name="T74" fmla="*/ 94 w 188"/>
                <a:gd name="T75" fmla="*/ 53 h 204"/>
                <a:gd name="T76" fmla="*/ 94 w 188"/>
                <a:gd name="T77" fmla="*/ 42 h 204"/>
                <a:gd name="T78" fmla="*/ 94 w 188"/>
                <a:gd name="T79" fmla="*/ 0 h 204"/>
                <a:gd name="T80" fmla="*/ 89 w 188"/>
                <a:gd name="T81" fmla="*/ 28 h 204"/>
                <a:gd name="T82" fmla="*/ 94 w 188"/>
                <a:gd name="T83" fmla="*/ 0 h 204"/>
                <a:gd name="T84" fmla="*/ 47 w 188"/>
                <a:gd name="T85" fmla="*/ 136 h 204"/>
                <a:gd name="T86" fmla="*/ 51 w 188"/>
                <a:gd name="T87" fmla="*/ 144 h 204"/>
                <a:gd name="T88" fmla="*/ 47 w 188"/>
                <a:gd name="T89" fmla="*/ 52 h 204"/>
                <a:gd name="T90" fmla="*/ 51 w 188"/>
                <a:gd name="T91" fmla="*/ 44 h 204"/>
                <a:gd name="T92" fmla="*/ 47 w 188"/>
                <a:gd name="T93" fmla="*/ 52 h 204"/>
                <a:gd name="T94" fmla="*/ 42 w 188"/>
                <a:gd name="T95" fmla="*/ 94 h 204"/>
                <a:gd name="T96" fmla="*/ 47 w 188"/>
                <a:gd name="T97" fmla="*/ 71 h 204"/>
                <a:gd name="T98" fmla="*/ 47 w 188"/>
                <a:gd name="T99" fmla="*/ 52 h 204"/>
                <a:gd name="T100" fmla="*/ 44 w 188"/>
                <a:gd name="T101" fmla="*/ 51 h 204"/>
                <a:gd name="T102" fmla="*/ 28 w 188"/>
                <a:gd name="T103" fmla="*/ 28 h 204"/>
                <a:gd name="T104" fmla="*/ 47 w 188"/>
                <a:gd name="T105" fmla="*/ 40 h 204"/>
                <a:gd name="T106" fmla="*/ 47 w 188"/>
                <a:gd name="T107" fmla="*/ 148 h 204"/>
                <a:gd name="T108" fmla="*/ 28 w 188"/>
                <a:gd name="T109" fmla="*/ 160 h 204"/>
                <a:gd name="T110" fmla="*/ 44 w 188"/>
                <a:gd name="T111" fmla="*/ 137 h 204"/>
                <a:gd name="T112" fmla="*/ 47 w 188"/>
                <a:gd name="T113" fmla="*/ 136 h 204"/>
                <a:gd name="T114" fmla="*/ 33 w 188"/>
                <a:gd name="T115" fmla="*/ 94 h 204"/>
                <a:gd name="T116" fmla="*/ 5 w 188"/>
                <a:gd name="T117" fmla="*/ 89 h 204"/>
                <a:gd name="T118" fmla="*/ 5 w 188"/>
                <a:gd name="T119" fmla="*/ 99 h 204"/>
                <a:gd name="T120" fmla="*/ 33 w 188"/>
                <a:gd name="T121" fmla="*/ 9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8" h="204">
                  <a:moveTo>
                    <a:pt x="141" y="116"/>
                  </a:moveTo>
                  <a:cubicBezTo>
                    <a:pt x="144" y="109"/>
                    <a:pt x="146" y="102"/>
                    <a:pt x="146" y="94"/>
                  </a:cubicBezTo>
                  <a:cubicBezTo>
                    <a:pt x="146" y="86"/>
                    <a:pt x="144" y="79"/>
                    <a:pt x="141" y="72"/>
                  </a:cubicBezTo>
                  <a:cubicBezTo>
                    <a:pt x="141" y="116"/>
                    <a:pt x="141" y="116"/>
                    <a:pt x="141" y="116"/>
                  </a:cubicBezTo>
                  <a:close/>
                  <a:moveTo>
                    <a:pt x="141" y="147"/>
                  </a:moveTo>
                  <a:cubicBezTo>
                    <a:pt x="141" y="136"/>
                    <a:pt x="141" y="136"/>
                    <a:pt x="141" y="136"/>
                  </a:cubicBezTo>
                  <a:cubicBezTo>
                    <a:pt x="142" y="136"/>
                    <a:pt x="143" y="136"/>
                    <a:pt x="144" y="137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2" y="155"/>
                    <a:pt x="162" y="158"/>
                    <a:pt x="160" y="160"/>
                  </a:cubicBezTo>
                  <a:cubicBezTo>
                    <a:pt x="159" y="162"/>
                    <a:pt x="155" y="162"/>
                    <a:pt x="154" y="160"/>
                  </a:cubicBezTo>
                  <a:cubicBezTo>
                    <a:pt x="141" y="147"/>
                    <a:pt x="141" y="147"/>
                    <a:pt x="141" y="147"/>
                  </a:cubicBezTo>
                  <a:close/>
                  <a:moveTo>
                    <a:pt x="141" y="52"/>
                  </a:moveTo>
                  <a:cubicBezTo>
                    <a:pt x="141" y="40"/>
                    <a:pt x="141" y="40"/>
                    <a:pt x="141" y="40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6"/>
                    <a:pt x="159" y="26"/>
                    <a:pt x="160" y="28"/>
                  </a:cubicBezTo>
                  <a:cubicBezTo>
                    <a:pt x="162" y="29"/>
                    <a:pt x="162" y="32"/>
                    <a:pt x="160" y="34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3" y="52"/>
                    <a:pt x="142" y="52"/>
                    <a:pt x="141" y="52"/>
                  </a:cubicBezTo>
                  <a:close/>
                  <a:moveTo>
                    <a:pt x="183" y="89"/>
                  </a:moveTo>
                  <a:cubicBezTo>
                    <a:pt x="183" y="89"/>
                    <a:pt x="183" y="89"/>
                    <a:pt x="183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7" y="89"/>
                    <a:pt x="155" y="91"/>
                    <a:pt x="155" y="94"/>
                  </a:cubicBezTo>
                  <a:cubicBezTo>
                    <a:pt x="155" y="97"/>
                    <a:pt x="157" y="99"/>
                    <a:pt x="160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6" y="99"/>
                    <a:pt x="188" y="97"/>
                    <a:pt x="188" y="94"/>
                  </a:cubicBezTo>
                  <a:cubicBezTo>
                    <a:pt x="188" y="91"/>
                    <a:pt x="186" y="89"/>
                    <a:pt x="183" y="89"/>
                  </a:cubicBezTo>
                  <a:close/>
                  <a:moveTo>
                    <a:pt x="94" y="204"/>
                  </a:moveTo>
                  <a:cubicBezTo>
                    <a:pt x="97" y="204"/>
                    <a:pt x="97" y="204"/>
                    <a:pt x="97" y="204"/>
                  </a:cubicBezTo>
                  <a:cubicBezTo>
                    <a:pt x="112" y="204"/>
                    <a:pt x="123" y="192"/>
                    <a:pt x="123" y="17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31" y="131"/>
                    <a:pt x="137" y="124"/>
                    <a:pt x="141" y="116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32" y="54"/>
                    <a:pt x="115" y="42"/>
                    <a:pt x="94" y="4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105" y="53"/>
                    <a:pt x="115" y="57"/>
                    <a:pt x="123" y="65"/>
                  </a:cubicBezTo>
                  <a:cubicBezTo>
                    <a:pt x="130" y="72"/>
                    <a:pt x="135" y="82"/>
                    <a:pt x="135" y="94"/>
                  </a:cubicBezTo>
                  <a:cubicBezTo>
                    <a:pt x="135" y="109"/>
                    <a:pt x="127" y="122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3" y="130"/>
                    <a:pt x="112" y="132"/>
                    <a:pt x="112" y="134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4" y="204"/>
                    <a:pt x="94" y="204"/>
                    <a:pt x="94" y="204"/>
                  </a:cubicBezTo>
                  <a:close/>
                  <a:moveTo>
                    <a:pt x="141" y="40"/>
                  </a:moveTo>
                  <a:cubicBezTo>
                    <a:pt x="141" y="52"/>
                    <a:pt x="141" y="52"/>
                    <a:pt x="141" y="52"/>
                  </a:cubicBezTo>
                  <a:cubicBezTo>
                    <a:pt x="139" y="52"/>
                    <a:pt x="138" y="52"/>
                    <a:pt x="137" y="51"/>
                  </a:cubicBezTo>
                  <a:cubicBezTo>
                    <a:pt x="135" y="49"/>
                    <a:pt x="135" y="46"/>
                    <a:pt x="137" y="44"/>
                  </a:cubicBezTo>
                  <a:cubicBezTo>
                    <a:pt x="141" y="40"/>
                    <a:pt x="141" y="40"/>
                    <a:pt x="141" y="40"/>
                  </a:cubicBezTo>
                  <a:close/>
                  <a:moveTo>
                    <a:pt x="141" y="136"/>
                  </a:moveTo>
                  <a:cubicBezTo>
                    <a:pt x="141" y="147"/>
                    <a:pt x="141" y="147"/>
                    <a:pt x="141" y="147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2"/>
                    <a:pt x="135" y="139"/>
                    <a:pt x="137" y="137"/>
                  </a:cubicBezTo>
                  <a:cubicBezTo>
                    <a:pt x="138" y="136"/>
                    <a:pt x="139" y="136"/>
                    <a:pt x="141" y="136"/>
                  </a:cubicBezTo>
                  <a:close/>
                  <a:moveTo>
                    <a:pt x="94" y="33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99" y="2"/>
                    <a:pt x="99" y="5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31"/>
                    <a:pt x="97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94" y="42"/>
                  </a:moveTo>
                  <a:cubicBezTo>
                    <a:pt x="73" y="42"/>
                    <a:pt x="56" y="54"/>
                    <a:pt x="47" y="71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51" y="125"/>
                    <a:pt x="58" y="132"/>
                    <a:pt x="65" y="137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5" y="192"/>
                    <a:pt x="77" y="204"/>
                    <a:pt x="91" y="204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1"/>
                    <a:pt x="73" y="130"/>
                  </a:cubicBezTo>
                  <a:cubicBezTo>
                    <a:pt x="61" y="122"/>
                    <a:pt x="53" y="109"/>
                    <a:pt x="53" y="94"/>
                  </a:cubicBezTo>
                  <a:cubicBezTo>
                    <a:pt x="53" y="82"/>
                    <a:pt x="57" y="72"/>
                    <a:pt x="65" y="65"/>
                  </a:cubicBezTo>
                  <a:cubicBezTo>
                    <a:pt x="72" y="57"/>
                    <a:pt x="82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close/>
                  <a:moveTo>
                    <a:pt x="94" y="0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1" y="33"/>
                    <a:pt x="89" y="31"/>
                    <a:pt x="89" y="28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2"/>
                    <a:pt x="91" y="0"/>
                    <a:pt x="94" y="0"/>
                  </a:cubicBezTo>
                  <a:close/>
                  <a:moveTo>
                    <a:pt x="47" y="148"/>
                  </a:moveTo>
                  <a:cubicBezTo>
                    <a:pt x="47" y="136"/>
                    <a:pt x="47" y="136"/>
                    <a:pt x="47" y="136"/>
                  </a:cubicBezTo>
                  <a:cubicBezTo>
                    <a:pt x="48" y="136"/>
                    <a:pt x="50" y="136"/>
                    <a:pt x="51" y="137"/>
                  </a:cubicBezTo>
                  <a:cubicBezTo>
                    <a:pt x="53" y="139"/>
                    <a:pt x="53" y="142"/>
                    <a:pt x="51" y="144"/>
                  </a:cubicBezTo>
                  <a:cubicBezTo>
                    <a:pt x="47" y="148"/>
                    <a:pt x="47" y="148"/>
                    <a:pt x="47" y="148"/>
                  </a:cubicBezTo>
                  <a:close/>
                  <a:moveTo>
                    <a:pt x="47" y="52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3" y="46"/>
                    <a:pt x="53" y="49"/>
                    <a:pt x="51" y="51"/>
                  </a:cubicBezTo>
                  <a:cubicBezTo>
                    <a:pt x="50" y="52"/>
                    <a:pt x="49" y="52"/>
                    <a:pt x="47" y="52"/>
                  </a:cubicBezTo>
                  <a:close/>
                  <a:moveTo>
                    <a:pt x="47" y="71"/>
                  </a:moveTo>
                  <a:cubicBezTo>
                    <a:pt x="44" y="78"/>
                    <a:pt x="42" y="86"/>
                    <a:pt x="42" y="94"/>
                  </a:cubicBezTo>
                  <a:cubicBezTo>
                    <a:pt x="42" y="102"/>
                    <a:pt x="44" y="110"/>
                    <a:pt x="47" y="117"/>
                  </a:cubicBezTo>
                  <a:cubicBezTo>
                    <a:pt x="47" y="71"/>
                    <a:pt x="47" y="71"/>
                    <a:pt x="47" y="71"/>
                  </a:cubicBezTo>
                  <a:close/>
                  <a:moveTo>
                    <a:pt x="47" y="40"/>
                  </a:move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5" y="52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2"/>
                    <a:pt x="26" y="29"/>
                    <a:pt x="28" y="28"/>
                  </a:cubicBezTo>
                  <a:cubicBezTo>
                    <a:pt x="30" y="26"/>
                    <a:pt x="33" y="26"/>
                    <a:pt x="35" y="28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47" y="136"/>
                  </a:moveTo>
                  <a:cubicBezTo>
                    <a:pt x="47" y="148"/>
                    <a:pt x="47" y="148"/>
                    <a:pt x="47" y="148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3" y="162"/>
                    <a:pt x="30" y="162"/>
                    <a:pt x="28" y="160"/>
                  </a:cubicBezTo>
                  <a:cubicBezTo>
                    <a:pt x="26" y="158"/>
                    <a:pt x="26" y="155"/>
                    <a:pt x="28" y="153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6"/>
                    <a:pt x="46" y="136"/>
                    <a:pt x="47" y="136"/>
                  </a:cubicBezTo>
                  <a:close/>
                  <a:moveTo>
                    <a:pt x="33" y="94"/>
                  </a:moveTo>
                  <a:cubicBezTo>
                    <a:pt x="33" y="94"/>
                    <a:pt x="33" y="94"/>
                    <a:pt x="33" y="94"/>
                  </a:cubicBezTo>
                  <a:cubicBezTo>
                    <a:pt x="33" y="91"/>
                    <a:pt x="31" y="89"/>
                    <a:pt x="28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91"/>
                    <a:pt x="0" y="94"/>
                  </a:cubicBezTo>
                  <a:cubicBezTo>
                    <a:pt x="0" y="97"/>
                    <a:pt x="2" y="99"/>
                    <a:pt x="5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99"/>
                    <a:pt x="33" y="97"/>
                    <a:pt x="33" y="94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54">
              <a:extLst>
                <a:ext uri="{FF2B5EF4-FFF2-40B4-BE49-F238E27FC236}">
                  <a16:creationId xmlns:a16="http://schemas.microsoft.com/office/drawing/2014/main" id="{E63C13BB-F0E6-4822-AC2E-FEBFAE0B2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8163" y="1017588"/>
              <a:ext cx="534988" cy="774700"/>
            </a:xfrm>
            <a:custGeom>
              <a:avLst/>
              <a:gdLst>
                <a:gd name="T0" fmla="*/ 140 w 280"/>
                <a:gd name="T1" fmla="*/ 7 h 405"/>
                <a:gd name="T2" fmla="*/ 162 w 280"/>
                <a:gd name="T3" fmla="*/ 0 h 405"/>
                <a:gd name="T4" fmla="*/ 222 w 280"/>
                <a:gd name="T5" fmla="*/ 185 h 405"/>
                <a:gd name="T6" fmla="*/ 155 w 280"/>
                <a:gd name="T7" fmla="*/ 206 h 405"/>
                <a:gd name="T8" fmla="*/ 140 w 280"/>
                <a:gd name="T9" fmla="*/ 160 h 405"/>
                <a:gd name="T10" fmla="*/ 140 w 280"/>
                <a:gd name="T11" fmla="*/ 7 h 405"/>
                <a:gd name="T12" fmla="*/ 140 w 280"/>
                <a:gd name="T13" fmla="*/ 319 h 405"/>
                <a:gd name="T14" fmla="*/ 194 w 280"/>
                <a:gd name="T15" fmla="*/ 301 h 405"/>
                <a:gd name="T16" fmla="*/ 153 w 280"/>
                <a:gd name="T17" fmla="*/ 301 h 405"/>
                <a:gd name="T18" fmla="*/ 153 w 280"/>
                <a:gd name="T19" fmla="*/ 276 h 405"/>
                <a:gd name="T20" fmla="*/ 218 w 280"/>
                <a:gd name="T21" fmla="*/ 276 h 405"/>
                <a:gd name="T22" fmla="*/ 270 w 280"/>
                <a:gd name="T23" fmla="*/ 276 h 405"/>
                <a:gd name="T24" fmla="*/ 280 w 280"/>
                <a:gd name="T25" fmla="*/ 276 h 405"/>
                <a:gd name="T26" fmla="*/ 280 w 280"/>
                <a:gd name="T27" fmla="*/ 301 h 405"/>
                <a:gd name="T28" fmla="*/ 257 w 280"/>
                <a:gd name="T29" fmla="*/ 301 h 405"/>
                <a:gd name="T30" fmla="*/ 192 w 280"/>
                <a:gd name="T31" fmla="*/ 356 h 405"/>
                <a:gd name="T32" fmla="*/ 242 w 280"/>
                <a:gd name="T33" fmla="*/ 384 h 405"/>
                <a:gd name="T34" fmla="*/ 242 w 280"/>
                <a:gd name="T35" fmla="*/ 405 h 405"/>
                <a:gd name="T36" fmla="*/ 140 w 280"/>
                <a:gd name="T37" fmla="*/ 405 h 405"/>
                <a:gd name="T38" fmla="*/ 140 w 280"/>
                <a:gd name="T39" fmla="*/ 386 h 405"/>
                <a:gd name="T40" fmla="*/ 159 w 280"/>
                <a:gd name="T41" fmla="*/ 367 h 405"/>
                <a:gd name="T42" fmla="*/ 140 w 280"/>
                <a:gd name="T43" fmla="*/ 348 h 405"/>
                <a:gd name="T44" fmla="*/ 140 w 280"/>
                <a:gd name="T45" fmla="*/ 319 h 405"/>
                <a:gd name="T46" fmla="*/ 96 w 280"/>
                <a:gd name="T47" fmla="*/ 22 h 405"/>
                <a:gd name="T48" fmla="*/ 140 w 280"/>
                <a:gd name="T49" fmla="*/ 7 h 405"/>
                <a:gd name="T50" fmla="*/ 140 w 280"/>
                <a:gd name="T51" fmla="*/ 160 h 405"/>
                <a:gd name="T52" fmla="*/ 131 w 280"/>
                <a:gd name="T53" fmla="*/ 133 h 405"/>
                <a:gd name="T54" fmla="*/ 47 w 280"/>
                <a:gd name="T55" fmla="*/ 226 h 405"/>
                <a:gd name="T56" fmla="*/ 140 w 280"/>
                <a:gd name="T57" fmla="*/ 319 h 405"/>
                <a:gd name="T58" fmla="*/ 140 w 280"/>
                <a:gd name="T59" fmla="*/ 319 h 405"/>
                <a:gd name="T60" fmla="*/ 140 w 280"/>
                <a:gd name="T61" fmla="*/ 348 h 405"/>
                <a:gd name="T62" fmla="*/ 121 w 280"/>
                <a:gd name="T63" fmla="*/ 367 h 405"/>
                <a:gd name="T64" fmla="*/ 140 w 280"/>
                <a:gd name="T65" fmla="*/ 386 h 405"/>
                <a:gd name="T66" fmla="*/ 140 w 280"/>
                <a:gd name="T67" fmla="*/ 405 h 405"/>
                <a:gd name="T68" fmla="*/ 38 w 280"/>
                <a:gd name="T69" fmla="*/ 405 h 405"/>
                <a:gd name="T70" fmla="*/ 38 w 280"/>
                <a:gd name="T71" fmla="*/ 384 h 405"/>
                <a:gd name="T72" fmla="*/ 88 w 280"/>
                <a:gd name="T73" fmla="*/ 356 h 405"/>
                <a:gd name="T74" fmla="*/ 0 w 280"/>
                <a:gd name="T75" fmla="*/ 226 h 405"/>
                <a:gd name="T76" fmla="*/ 117 w 280"/>
                <a:gd name="T77" fmla="*/ 88 h 405"/>
                <a:gd name="T78" fmla="*/ 96 w 280"/>
                <a:gd name="T79" fmla="*/ 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405">
                  <a:moveTo>
                    <a:pt x="140" y="7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222" y="185"/>
                    <a:pt x="222" y="185"/>
                    <a:pt x="222" y="185"/>
                  </a:cubicBezTo>
                  <a:cubicBezTo>
                    <a:pt x="155" y="206"/>
                    <a:pt x="155" y="206"/>
                    <a:pt x="155" y="206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40" y="7"/>
                    <a:pt x="140" y="7"/>
                    <a:pt x="140" y="7"/>
                  </a:cubicBezTo>
                  <a:close/>
                  <a:moveTo>
                    <a:pt x="140" y="319"/>
                  </a:moveTo>
                  <a:cubicBezTo>
                    <a:pt x="161" y="319"/>
                    <a:pt x="179" y="312"/>
                    <a:pt x="194" y="301"/>
                  </a:cubicBezTo>
                  <a:cubicBezTo>
                    <a:pt x="153" y="301"/>
                    <a:pt x="153" y="301"/>
                    <a:pt x="153" y="301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218" y="276"/>
                    <a:pt x="218" y="276"/>
                    <a:pt x="218" y="276"/>
                  </a:cubicBezTo>
                  <a:cubicBezTo>
                    <a:pt x="270" y="276"/>
                    <a:pt x="270" y="276"/>
                    <a:pt x="270" y="276"/>
                  </a:cubicBezTo>
                  <a:cubicBezTo>
                    <a:pt x="280" y="276"/>
                    <a:pt x="280" y="276"/>
                    <a:pt x="280" y="276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42" y="326"/>
                    <a:pt x="219" y="345"/>
                    <a:pt x="192" y="356"/>
                  </a:cubicBezTo>
                  <a:cubicBezTo>
                    <a:pt x="221" y="360"/>
                    <a:pt x="242" y="370"/>
                    <a:pt x="242" y="384"/>
                  </a:cubicBezTo>
                  <a:cubicBezTo>
                    <a:pt x="242" y="405"/>
                    <a:pt x="242" y="405"/>
                    <a:pt x="242" y="405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140" y="386"/>
                    <a:pt x="140" y="386"/>
                    <a:pt x="140" y="386"/>
                  </a:cubicBezTo>
                  <a:cubicBezTo>
                    <a:pt x="151" y="386"/>
                    <a:pt x="159" y="377"/>
                    <a:pt x="159" y="367"/>
                  </a:cubicBezTo>
                  <a:cubicBezTo>
                    <a:pt x="159" y="356"/>
                    <a:pt x="151" y="348"/>
                    <a:pt x="140" y="348"/>
                  </a:cubicBezTo>
                  <a:lnTo>
                    <a:pt x="140" y="319"/>
                  </a:lnTo>
                  <a:close/>
                  <a:moveTo>
                    <a:pt x="96" y="22"/>
                  </a:moveTo>
                  <a:cubicBezTo>
                    <a:pt x="140" y="7"/>
                    <a:pt x="140" y="7"/>
                    <a:pt x="140" y="7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84" y="137"/>
                    <a:pt x="47" y="177"/>
                    <a:pt x="47" y="226"/>
                  </a:cubicBezTo>
                  <a:cubicBezTo>
                    <a:pt x="47" y="277"/>
                    <a:pt x="88" y="319"/>
                    <a:pt x="140" y="319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0" y="348"/>
                    <a:pt x="140" y="348"/>
                    <a:pt x="140" y="348"/>
                  </a:cubicBezTo>
                  <a:cubicBezTo>
                    <a:pt x="130" y="348"/>
                    <a:pt x="121" y="356"/>
                    <a:pt x="121" y="367"/>
                  </a:cubicBezTo>
                  <a:cubicBezTo>
                    <a:pt x="121" y="377"/>
                    <a:pt x="130" y="386"/>
                    <a:pt x="140" y="386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38" y="405"/>
                    <a:pt x="38" y="405"/>
                    <a:pt x="38" y="405"/>
                  </a:cubicBezTo>
                  <a:cubicBezTo>
                    <a:pt x="38" y="384"/>
                    <a:pt x="38" y="384"/>
                    <a:pt x="38" y="384"/>
                  </a:cubicBezTo>
                  <a:cubicBezTo>
                    <a:pt x="38" y="370"/>
                    <a:pt x="59" y="360"/>
                    <a:pt x="88" y="356"/>
                  </a:cubicBezTo>
                  <a:cubicBezTo>
                    <a:pt x="36" y="335"/>
                    <a:pt x="0" y="285"/>
                    <a:pt x="0" y="226"/>
                  </a:cubicBezTo>
                  <a:cubicBezTo>
                    <a:pt x="0" y="156"/>
                    <a:pt x="51" y="99"/>
                    <a:pt x="117" y="88"/>
                  </a:cubicBezTo>
                  <a:lnTo>
                    <a:pt x="96" y="2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55">
              <a:extLst>
                <a:ext uri="{FF2B5EF4-FFF2-40B4-BE49-F238E27FC236}">
                  <a16:creationId xmlns:a16="http://schemas.microsoft.com/office/drawing/2014/main" id="{C88D89F2-3D49-4BE0-8C9F-B5BF2DE06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7663" y="908050"/>
              <a:ext cx="309563" cy="276225"/>
            </a:xfrm>
            <a:custGeom>
              <a:avLst/>
              <a:gdLst>
                <a:gd name="T0" fmla="*/ 147 w 162"/>
                <a:gd name="T1" fmla="*/ 46 h 144"/>
                <a:gd name="T2" fmla="*/ 81 w 162"/>
                <a:gd name="T3" fmla="*/ 0 h 144"/>
                <a:gd name="T4" fmla="*/ 81 w 162"/>
                <a:gd name="T5" fmla="*/ 14 h 144"/>
                <a:gd name="T6" fmla="*/ 135 w 162"/>
                <a:gd name="T7" fmla="*/ 50 h 144"/>
                <a:gd name="T8" fmla="*/ 102 w 162"/>
                <a:gd name="T9" fmla="*/ 126 h 144"/>
                <a:gd name="T10" fmla="*/ 81 w 162"/>
                <a:gd name="T11" fmla="*/ 130 h 144"/>
                <a:gd name="T12" fmla="*/ 81 w 162"/>
                <a:gd name="T13" fmla="*/ 144 h 144"/>
                <a:gd name="T14" fmla="*/ 107 w 162"/>
                <a:gd name="T15" fmla="*/ 139 h 144"/>
                <a:gd name="T16" fmla="*/ 147 w 162"/>
                <a:gd name="T17" fmla="*/ 46 h 144"/>
                <a:gd name="T18" fmla="*/ 81 w 162"/>
                <a:gd name="T19" fmla="*/ 0 h 144"/>
                <a:gd name="T20" fmla="*/ 54 w 162"/>
                <a:gd name="T21" fmla="*/ 6 h 144"/>
                <a:gd name="T22" fmla="*/ 14 w 162"/>
                <a:gd name="T23" fmla="*/ 99 h 144"/>
                <a:gd name="T24" fmla="*/ 81 w 162"/>
                <a:gd name="T25" fmla="*/ 144 h 144"/>
                <a:gd name="T26" fmla="*/ 81 w 162"/>
                <a:gd name="T27" fmla="*/ 130 h 144"/>
                <a:gd name="T28" fmla="*/ 27 w 162"/>
                <a:gd name="T29" fmla="*/ 94 h 144"/>
                <a:gd name="T30" fmla="*/ 27 w 162"/>
                <a:gd name="T31" fmla="*/ 94 h 144"/>
                <a:gd name="T32" fmla="*/ 59 w 162"/>
                <a:gd name="T33" fmla="*/ 18 h 144"/>
                <a:gd name="T34" fmla="*/ 81 w 162"/>
                <a:gd name="T35" fmla="*/ 14 h 144"/>
                <a:gd name="T36" fmla="*/ 81 w 162"/>
                <a:gd name="T3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144">
                  <a:moveTo>
                    <a:pt x="147" y="46"/>
                  </a:moveTo>
                  <a:cubicBezTo>
                    <a:pt x="136" y="18"/>
                    <a:pt x="109" y="0"/>
                    <a:pt x="81" y="0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104" y="14"/>
                    <a:pt x="126" y="28"/>
                    <a:pt x="135" y="50"/>
                  </a:cubicBezTo>
                  <a:cubicBezTo>
                    <a:pt x="147" y="80"/>
                    <a:pt x="132" y="114"/>
                    <a:pt x="102" y="126"/>
                  </a:cubicBezTo>
                  <a:cubicBezTo>
                    <a:pt x="95" y="129"/>
                    <a:pt x="88" y="130"/>
                    <a:pt x="81" y="130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90" y="144"/>
                    <a:pt x="99" y="142"/>
                    <a:pt x="107" y="139"/>
                  </a:cubicBezTo>
                  <a:cubicBezTo>
                    <a:pt x="144" y="124"/>
                    <a:pt x="162" y="82"/>
                    <a:pt x="147" y="46"/>
                  </a:cubicBezTo>
                  <a:close/>
                  <a:moveTo>
                    <a:pt x="81" y="0"/>
                  </a:moveTo>
                  <a:cubicBezTo>
                    <a:pt x="72" y="0"/>
                    <a:pt x="63" y="2"/>
                    <a:pt x="54" y="6"/>
                  </a:cubicBezTo>
                  <a:cubicBezTo>
                    <a:pt x="17" y="20"/>
                    <a:pt x="0" y="62"/>
                    <a:pt x="14" y="99"/>
                  </a:cubicBezTo>
                  <a:cubicBezTo>
                    <a:pt x="25" y="127"/>
                    <a:pt x="52" y="144"/>
                    <a:pt x="81" y="144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58" y="130"/>
                    <a:pt x="36" y="116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15" y="64"/>
                    <a:pt x="29" y="30"/>
                    <a:pt x="59" y="18"/>
                  </a:cubicBezTo>
                  <a:cubicBezTo>
                    <a:pt x="66" y="15"/>
                    <a:pt x="74" y="14"/>
                    <a:pt x="81" y="1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56">
              <a:extLst>
                <a:ext uri="{FF2B5EF4-FFF2-40B4-BE49-F238E27FC236}">
                  <a16:creationId xmlns:a16="http://schemas.microsoft.com/office/drawing/2014/main" id="{54762429-1675-448D-AF8C-89F58E400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75" y="1074738"/>
              <a:ext cx="138113" cy="84138"/>
            </a:xfrm>
            <a:custGeom>
              <a:avLst/>
              <a:gdLst>
                <a:gd name="T0" fmla="*/ 9 w 87"/>
                <a:gd name="T1" fmla="*/ 53 h 53"/>
                <a:gd name="T2" fmla="*/ 0 w 87"/>
                <a:gd name="T3" fmla="*/ 32 h 53"/>
                <a:gd name="T4" fmla="*/ 78 w 87"/>
                <a:gd name="T5" fmla="*/ 0 h 53"/>
                <a:gd name="T6" fmla="*/ 87 w 87"/>
                <a:gd name="T7" fmla="*/ 22 h 53"/>
                <a:gd name="T8" fmla="*/ 9 w 87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3">
                  <a:moveTo>
                    <a:pt x="9" y="53"/>
                  </a:moveTo>
                  <a:lnTo>
                    <a:pt x="0" y="32"/>
                  </a:lnTo>
                  <a:lnTo>
                    <a:pt x="78" y="0"/>
                  </a:lnTo>
                  <a:lnTo>
                    <a:pt x="87" y="22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57">
              <a:extLst>
                <a:ext uri="{FF2B5EF4-FFF2-40B4-BE49-F238E27FC236}">
                  <a16:creationId xmlns:a16="http://schemas.microsoft.com/office/drawing/2014/main" id="{382C84D9-22BE-45D8-9152-9FD711F0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0" y="1084263"/>
              <a:ext cx="184150" cy="115888"/>
            </a:xfrm>
            <a:custGeom>
              <a:avLst/>
              <a:gdLst>
                <a:gd name="T0" fmla="*/ 23 w 96"/>
                <a:gd name="T1" fmla="*/ 56 h 60"/>
                <a:gd name="T2" fmla="*/ 3 w 96"/>
                <a:gd name="T3" fmla="*/ 48 h 60"/>
                <a:gd name="T4" fmla="*/ 12 w 96"/>
                <a:gd name="T5" fmla="*/ 28 h 60"/>
                <a:gd name="T6" fmla="*/ 73 w 96"/>
                <a:gd name="T7" fmla="*/ 3 h 60"/>
                <a:gd name="T8" fmla="*/ 93 w 96"/>
                <a:gd name="T9" fmla="*/ 12 h 60"/>
                <a:gd name="T10" fmla="*/ 84 w 96"/>
                <a:gd name="T11" fmla="*/ 32 h 60"/>
                <a:gd name="T12" fmla="*/ 23 w 96"/>
                <a:gd name="T13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0">
                  <a:moveTo>
                    <a:pt x="23" y="56"/>
                  </a:moveTo>
                  <a:cubicBezTo>
                    <a:pt x="15" y="60"/>
                    <a:pt x="6" y="56"/>
                    <a:pt x="3" y="48"/>
                  </a:cubicBezTo>
                  <a:cubicBezTo>
                    <a:pt x="0" y="40"/>
                    <a:pt x="4" y="31"/>
                    <a:pt x="12" y="28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81" y="0"/>
                    <a:pt x="90" y="4"/>
                    <a:pt x="93" y="12"/>
                  </a:cubicBezTo>
                  <a:cubicBezTo>
                    <a:pt x="96" y="20"/>
                    <a:pt x="92" y="29"/>
                    <a:pt x="84" y="32"/>
                  </a:cubicBezTo>
                  <a:lnTo>
                    <a:pt x="23" y="5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58">
              <a:extLst>
                <a:ext uri="{FF2B5EF4-FFF2-40B4-BE49-F238E27FC236}">
                  <a16:creationId xmlns:a16="http://schemas.microsoft.com/office/drawing/2014/main" id="{DF55D6F8-B2D8-4CBA-815D-936D86241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8575" y="2376488"/>
              <a:ext cx="560388" cy="200025"/>
            </a:xfrm>
            <a:custGeom>
              <a:avLst/>
              <a:gdLst>
                <a:gd name="T0" fmla="*/ 203 w 293"/>
                <a:gd name="T1" fmla="*/ 7 h 105"/>
                <a:gd name="T2" fmla="*/ 225 w 293"/>
                <a:gd name="T3" fmla="*/ 2 h 105"/>
                <a:gd name="T4" fmla="*/ 235 w 293"/>
                <a:gd name="T5" fmla="*/ 7 h 105"/>
                <a:gd name="T6" fmla="*/ 256 w 293"/>
                <a:gd name="T7" fmla="*/ 3 h 105"/>
                <a:gd name="T8" fmla="*/ 290 w 293"/>
                <a:gd name="T9" fmla="*/ 25 h 105"/>
                <a:gd name="T10" fmla="*/ 267 w 293"/>
                <a:gd name="T11" fmla="*/ 59 h 105"/>
                <a:gd name="T12" fmla="*/ 254 w 293"/>
                <a:gd name="T13" fmla="*/ 62 h 105"/>
                <a:gd name="T14" fmla="*/ 239 w 293"/>
                <a:gd name="T15" fmla="*/ 26 h 105"/>
                <a:gd name="T16" fmla="*/ 246 w 293"/>
                <a:gd name="T17" fmla="*/ 64 h 105"/>
                <a:gd name="T18" fmla="*/ 239 w 293"/>
                <a:gd name="T19" fmla="*/ 72 h 105"/>
                <a:gd name="T20" fmla="*/ 203 w 293"/>
                <a:gd name="T21" fmla="*/ 79 h 105"/>
                <a:gd name="T22" fmla="*/ 203 w 293"/>
                <a:gd name="T23" fmla="*/ 29 h 105"/>
                <a:gd name="T24" fmla="*/ 226 w 293"/>
                <a:gd name="T25" fmla="*/ 24 h 105"/>
                <a:gd name="T26" fmla="*/ 234 w 293"/>
                <a:gd name="T27" fmla="*/ 28 h 105"/>
                <a:gd name="T28" fmla="*/ 231 w 293"/>
                <a:gd name="T29" fmla="*/ 13 h 105"/>
                <a:gd name="T30" fmla="*/ 222 w 293"/>
                <a:gd name="T31" fmla="*/ 7 h 105"/>
                <a:gd name="T32" fmla="*/ 203 w 293"/>
                <a:gd name="T33" fmla="*/ 11 h 105"/>
                <a:gd name="T34" fmla="*/ 203 w 293"/>
                <a:gd name="T35" fmla="*/ 7 h 105"/>
                <a:gd name="T36" fmla="*/ 39 w 293"/>
                <a:gd name="T37" fmla="*/ 43 h 105"/>
                <a:gd name="T38" fmla="*/ 166 w 293"/>
                <a:gd name="T39" fmla="*/ 18 h 105"/>
                <a:gd name="T40" fmla="*/ 173 w 293"/>
                <a:gd name="T41" fmla="*/ 13 h 105"/>
                <a:gd name="T42" fmla="*/ 203 w 293"/>
                <a:gd name="T43" fmla="*/ 7 h 105"/>
                <a:gd name="T44" fmla="*/ 203 w 293"/>
                <a:gd name="T45" fmla="*/ 11 h 105"/>
                <a:gd name="T46" fmla="*/ 177 w 293"/>
                <a:gd name="T47" fmla="*/ 16 h 105"/>
                <a:gd name="T48" fmla="*/ 172 w 293"/>
                <a:gd name="T49" fmla="*/ 25 h 105"/>
                <a:gd name="T50" fmla="*/ 175 w 293"/>
                <a:gd name="T51" fmla="*/ 39 h 105"/>
                <a:gd name="T52" fmla="*/ 175 w 293"/>
                <a:gd name="T53" fmla="*/ 39 h 105"/>
                <a:gd name="T54" fmla="*/ 180 w 293"/>
                <a:gd name="T55" fmla="*/ 33 h 105"/>
                <a:gd name="T56" fmla="*/ 203 w 293"/>
                <a:gd name="T57" fmla="*/ 29 h 105"/>
                <a:gd name="T58" fmla="*/ 203 w 293"/>
                <a:gd name="T59" fmla="*/ 79 h 105"/>
                <a:gd name="T60" fmla="*/ 187 w 293"/>
                <a:gd name="T61" fmla="*/ 82 h 105"/>
                <a:gd name="T62" fmla="*/ 179 w 293"/>
                <a:gd name="T63" fmla="*/ 79 h 105"/>
                <a:gd name="T64" fmla="*/ 50 w 293"/>
                <a:gd name="T65" fmla="*/ 105 h 105"/>
                <a:gd name="T66" fmla="*/ 39 w 293"/>
                <a:gd name="T67" fmla="*/ 100 h 105"/>
                <a:gd name="T68" fmla="*/ 39 w 293"/>
                <a:gd name="T69" fmla="*/ 96 h 105"/>
                <a:gd name="T70" fmla="*/ 50 w 293"/>
                <a:gd name="T71" fmla="*/ 101 h 105"/>
                <a:gd name="T72" fmla="*/ 50 w 293"/>
                <a:gd name="T73" fmla="*/ 101 h 105"/>
                <a:gd name="T74" fmla="*/ 53 w 293"/>
                <a:gd name="T75" fmla="*/ 100 h 105"/>
                <a:gd name="T76" fmla="*/ 60 w 293"/>
                <a:gd name="T77" fmla="*/ 89 h 105"/>
                <a:gd name="T78" fmla="*/ 51 w 293"/>
                <a:gd name="T79" fmla="*/ 82 h 105"/>
                <a:gd name="T80" fmla="*/ 57 w 293"/>
                <a:gd name="T81" fmla="*/ 72 h 105"/>
                <a:gd name="T82" fmla="*/ 48 w 293"/>
                <a:gd name="T83" fmla="*/ 64 h 105"/>
                <a:gd name="T84" fmla="*/ 53 w 293"/>
                <a:gd name="T85" fmla="*/ 54 h 105"/>
                <a:gd name="T86" fmla="*/ 42 w 293"/>
                <a:gd name="T87" fmla="*/ 47 h 105"/>
                <a:gd name="T88" fmla="*/ 40 w 293"/>
                <a:gd name="T89" fmla="*/ 47 h 105"/>
                <a:gd name="T90" fmla="*/ 39 w 293"/>
                <a:gd name="T91" fmla="*/ 48 h 105"/>
                <a:gd name="T92" fmla="*/ 39 w 293"/>
                <a:gd name="T93" fmla="*/ 43 h 105"/>
                <a:gd name="T94" fmla="*/ 37 w 293"/>
                <a:gd name="T95" fmla="*/ 44 h 105"/>
                <a:gd name="T96" fmla="*/ 39 w 293"/>
                <a:gd name="T97" fmla="*/ 43 h 105"/>
                <a:gd name="T98" fmla="*/ 39 w 293"/>
                <a:gd name="T99" fmla="*/ 48 h 105"/>
                <a:gd name="T100" fmla="*/ 18 w 293"/>
                <a:gd name="T101" fmla="*/ 70 h 105"/>
                <a:gd name="T102" fmla="*/ 21 w 293"/>
                <a:gd name="T103" fmla="*/ 88 h 105"/>
                <a:gd name="T104" fmla="*/ 39 w 293"/>
                <a:gd name="T105" fmla="*/ 96 h 105"/>
                <a:gd name="T106" fmla="*/ 39 w 293"/>
                <a:gd name="T107" fmla="*/ 100 h 105"/>
                <a:gd name="T108" fmla="*/ 0 w 293"/>
                <a:gd name="T109" fmla="*/ 83 h 105"/>
                <a:gd name="T110" fmla="*/ 37 w 293"/>
                <a:gd name="T111" fmla="*/ 4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3" h="105">
                  <a:moveTo>
                    <a:pt x="203" y="7"/>
                  </a:moveTo>
                  <a:cubicBezTo>
                    <a:pt x="225" y="2"/>
                    <a:pt x="225" y="2"/>
                    <a:pt x="225" y="2"/>
                  </a:cubicBezTo>
                  <a:cubicBezTo>
                    <a:pt x="229" y="1"/>
                    <a:pt x="233" y="3"/>
                    <a:pt x="235" y="7"/>
                  </a:cubicBezTo>
                  <a:cubicBezTo>
                    <a:pt x="256" y="3"/>
                    <a:pt x="256" y="3"/>
                    <a:pt x="256" y="3"/>
                  </a:cubicBezTo>
                  <a:cubicBezTo>
                    <a:pt x="272" y="0"/>
                    <a:pt x="287" y="10"/>
                    <a:pt x="290" y="25"/>
                  </a:cubicBezTo>
                  <a:cubicBezTo>
                    <a:pt x="293" y="41"/>
                    <a:pt x="283" y="56"/>
                    <a:pt x="267" y="59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39" y="26"/>
                    <a:pt x="239" y="26"/>
                    <a:pt x="239" y="2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7"/>
                    <a:pt x="243" y="71"/>
                    <a:pt x="239" y="72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9" y="24"/>
                    <a:pt x="232" y="25"/>
                    <a:pt x="234" y="28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30" y="9"/>
                    <a:pt x="226" y="6"/>
                    <a:pt x="222" y="7"/>
                  </a:cubicBezTo>
                  <a:cubicBezTo>
                    <a:pt x="203" y="11"/>
                    <a:pt x="203" y="11"/>
                    <a:pt x="203" y="11"/>
                  </a:cubicBezTo>
                  <a:lnTo>
                    <a:pt x="203" y="7"/>
                  </a:lnTo>
                  <a:close/>
                  <a:moveTo>
                    <a:pt x="39" y="43"/>
                  </a:moveTo>
                  <a:cubicBezTo>
                    <a:pt x="166" y="18"/>
                    <a:pt x="166" y="18"/>
                    <a:pt x="166" y="18"/>
                  </a:cubicBezTo>
                  <a:cubicBezTo>
                    <a:pt x="167" y="15"/>
                    <a:pt x="170" y="13"/>
                    <a:pt x="173" y="13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3" y="17"/>
                    <a:pt x="171" y="21"/>
                    <a:pt x="172" y="25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6"/>
                    <a:pt x="177" y="34"/>
                    <a:pt x="180" y="33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3" y="83"/>
                    <a:pt x="181" y="81"/>
                    <a:pt x="179" y="79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8" y="99"/>
                    <a:pt x="61" y="94"/>
                    <a:pt x="60" y="89"/>
                  </a:cubicBezTo>
                  <a:cubicBezTo>
                    <a:pt x="59" y="85"/>
                    <a:pt x="55" y="82"/>
                    <a:pt x="51" y="82"/>
                  </a:cubicBezTo>
                  <a:cubicBezTo>
                    <a:pt x="55" y="80"/>
                    <a:pt x="57" y="76"/>
                    <a:pt x="57" y="72"/>
                  </a:cubicBezTo>
                  <a:cubicBezTo>
                    <a:pt x="56" y="67"/>
                    <a:pt x="52" y="64"/>
                    <a:pt x="48" y="64"/>
                  </a:cubicBezTo>
                  <a:cubicBezTo>
                    <a:pt x="52" y="63"/>
                    <a:pt x="54" y="58"/>
                    <a:pt x="53" y="54"/>
                  </a:cubicBezTo>
                  <a:cubicBezTo>
                    <a:pt x="52" y="49"/>
                    <a:pt x="47" y="46"/>
                    <a:pt x="42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lnTo>
                    <a:pt x="39" y="43"/>
                  </a:lnTo>
                  <a:close/>
                  <a:moveTo>
                    <a:pt x="37" y="44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37" y="4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59">
              <a:extLst>
                <a:ext uri="{FF2B5EF4-FFF2-40B4-BE49-F238E27FC236}">
                  <a16:creationId xmlns:a16="http://schemas.microsoft.com/office/drawing/2014/main" id="{B526E0DD-902D-4CA4-BC77-0C3900896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4850" y="1501775"/>
              <a:ext cx="279400" cy="204788"/>
            </a:xfrm>
            <a:custGeom>
              <a:avLst/>
              <a:gdLst>
                <a:gd name="T0" fmla="*/ 120 w 146"/>
                <a:gd name="T1" fmla="*/ 102 h 107"/>
                <a:gd name="T2" fmla="*/ 112 w 146"/>
                <a:gd name="T3" fmla="*/ 99 h 107"/>
                <a:gd name="T4" fmla="*/ 113 w 146"/>
                <a:gd name="T5" fmla="*/ 99 h 107"/>
                <a:gd name="T6" fmla="*/ 112 w 146"/>
                <a:gd name="T7" fmla="*/ 76 h 107"/>
                <a:gd name="T8" fmla="*/ 123 w 146"/>
                <a:gd name="T9" fmla="*/ 71 h 107"/>
                <a:gd name="T10" fmla="*/ 128 w 146"/>
                <a:gd name="T11" fmla="*/ 55 h 107"/>
                <a:gd name="T12" fmla="*/ 112 w 146"/>
                <a:gd name="T13" fmla="*/ 44 h 107"/>
                <a:gd name="T14" fmla="*/ 122 w 146"/>
                <a:gd name="T15" fmla="*/ 29 h 107"/>
                <a:gd name="T16" fmla="*/ 112 w 146"/>
                <a:gd name="T17" fmla="*/ 23 h 107"/>
                <a:gd name="T18" fmla="*/ 102 w 146"/>
                <a:gd name="T19" fmla="*/ 5 h 107"/>
                <a:gd name="T20" fmla="*/ 112 w 146"/>
                <a:gd name="T21" fmla="*/ 23 h 107"/>
                <a:gd name="T22" fmla="*/ 102 w 146"/>
                <a:gd name="T23" fmla="*/ 31 h 107"/>
                <a:gd name="T24" fmla="*/ 102 w 146"/>
                <a:gd name="T25" fmla="*/ 14 h 107"/>
                <a:gd name="T26" fmla="*/ 112 w 146"/>
                <a:gd name="T27" fmla="*/ 106 h 107"/>
                <a:gd name="T28" fmla="*/ 102 w 146"/>
                <a:gd name="T29" fmla="*/ 100 h 107"/>
                <a:gd name="T30" fmla="*/ 112 w 146"/>
                <a:gd name="T31" fmla="*/ 106 h 107"/>
                <a:gd name="T32" fmla="*/ 112 w 146"/>
                <a:gd name="T33" fmla="*/ 49 h 107"/>
                <a:gd name="T34" fmla="*/ 107 w 146"/>
                <a:gd name="T35" fmla="*/ 66 h 107"/>
                <a:gd name="T36" fmla="*/ 112 w 146"/>
                <a:gd name="T37" fmla="*/ 76 h 107"/>
                <a:gd name="T38" fmla="*/ 102 w 146"/>
                <a:gd name="T39" fmla="*/ 37 h 107"/>
                <a:gd name="T40" fmla="*/ 112 w 146"/>
                <a:gd name="T41" fmla="*/ 44 h 107"/>
                <a:gd name="T42" fmla="*/ 102 w 146"/>
                <a:gd name="T43" fmla="*/ 5 h 107"/>
                <a:gd name="T44" fmla="*/ 102 w 146"/>
                <a:gd name="T45" fmla="*/ 13 h 107"/>
                <a:gd name="T46" fmla="*/ 95 w 146"/>
                <a:gd name="T47" fmla="*/ 3 h 107"/>
                <a:gd name="T48" fmla="*/ 95 w 146"/>
                <a:gd name="T49" fmla="*/ 105 h 107"/>
                <a:gd name="T50" fmla="*/ 95 w 146"/>
                <a:gd name="T51" fmla="*/ 93 h 107"/>
                <a:gd name="T52" fmla="*/ 102 w 146"/>
                <a:gd name="T53" fmla="*/ 107 h 107"/>
                <a:gd name="T54" fmla="*/ 102 w 146"/>
                <a:gd name="T55" fmla="*/ 31 h 107"/>
                <a:gd name="T56" fmla="*/ 102 w 146"/>
                <a:gd name="T57" fmla="*/ 75 h 107"/>
                <a:gd name="T58" fmla="*/ 95 w 146"/>
                <a:gd name="T59" fmla="*/ 83 h 107"/>
                <a:gd name="T60" fmla="*/ 98 w 146"/>
                <a:gd name="T61" fmla="*/ 23 h 107"/>
                <a:gd name="T62" fmla="*/ 31 w 146"/>
                <a:gd name="T63" fmla="*/ 16 h 107"/>
                <a:gd name="T64" fmla="*/ 95 w 146"/>
                <a:gd name="T65" fmla="*/ 8 h 107"/>
                <a:gd name="T66" fmla="*/ 91 w 146"/>
                <a:gd name="T67" fmla="*/ 9 h 107"/>
                <a:gd name="T68" fmla="*/ 95 w 146"/>
                <a:gd name="T69" fmla="*/ 24 h 107"/>
                <a:gd name="T70" fmla="*/ 95 w 146"/>
                <a:gd name="T71" fmla="*/ 92 h 107"/>
                <a:gd name="T72" fmla="*/ 52 w 146"/>
                <a:gd name="T73" fmla="*/ 82 h 107"/>
                <a:gd name="T74" fmla="*/ 31 w 146"/>
                <a:gd name="T75" fmla="*/ 71 h 107"/>
                <a:gd name="T76" fmla="*/ 38 w 146"/>
                <a:gd name="T77" fmla="*/ 69 h 107"/>
                <a:gd name="T78" fmla="*/ 31 w 146"/>
                <a:gd name="T79" fmla="*/ 39 h 107"/>
                <a:gd name="T80" fmla="*/ 3 w 146"/>
                <a:gd name="T81" fmla="*/ 59 h 107"/>
                <a:gd name="T82" fmla="*/ 31 w 146"/>
                <a:gd name="T83" fmla="*/ 16 h 107"/>
                <a:gd name="T84" fmla="*/ 24 w 146"/>
                <a:gd name="T85" fmla="*/ 41 h 107"/>
                <a:gd name="T86" fmla="*/ 31 w 146"/>
                <a:gd name="T87" fmla="*/ 71 h 107"/>
                <a:gd name="T88" fmla="*/ 3 w 146"/>
                <a:gd name="T89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6" h="107">
                  <a:moveTo>
                    <a:pt x="112" y="10"/>
                  </a:moveTo>
                  <a:cubicBezTo>
                    <a:pt x="146" y="32"/>
                    <a:pt x="140" y="90"/>
                    <a:pt x="120" y="102"/>
                  </a:cubicBezTo>
                  <a:cubicBezTo>
                    <a:pt x="117" y="104"/>
                    <a:pt x="115" y="105"/>
                    <a:pt x="112" y="106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9" y="96"/>
                    <a:pt x="122" y="88"/>
                    <a:pt x="118" y="82"/>
                  </a:cubicBezTo>
                  <a:cubicBezTo>
                    <a:pt x="117" y="79"/>
                    <a:pt x="115" y="77"/>
                    <a:pt x="112" y="76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5" y="73"/>
                    <a:pt x="119" y="73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9" y="68"/>
                    <a:pt x="131" y="61"/>
                    <a:pt x="128" y="55"/>
                  </a:cubicBezTo>
                  <a:cubicBezTo>
                    <a:pt x="125" y="49"/>
                    <a:pt x="118" y="47"/>
                    <a:pt x="112" y="49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4" y="44"/>
                    <a:pt x="115" y="44"/>
                    <a:pt x="117" y="43"/>
                  </a:cubicBezTo>
                  <a:cubicBezTo>
                    <a:pt x="122" y="41"/>
                    <a:pt x="124" y="34"/>
                    <a:pt x="122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0" y="25"/>
                    <a:pt x="116" y="23"/>
                    <a:pt x="112" y="23"/>
                  </a:cubicBezTo>
                  <a:lnTo>
                    <a:pt x="112" y="10"/>
                  </a:lnTo>
                  <a:close/>
                  <a:moveTo>
                    <a:pt x="102" y="5"/>
                  </a:moveTo>
                  <a:cubicBezTo>
                    <a:pt x="106" y="7"/>
                    <a:pt x="109" y="8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3"/>
                    <a:pt x="109" y="23"/>
                    <a:pt x="107" y="24"/>
                  </a:cubicBezTo>
                  <a:cubicBezTo>
                    <a:pt x="105" y="26"/>
                    <a:pt x="103" y="28"/>
                    <a:pt x="102" y="31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3" y="17"/>
                    <a:pt x="103" y="15"/>
                    <a:pt x="102" y="14"/>
                  </a:cubicBezTo>
                  <a:cubicBezTo>
                    <a:pt x="102" y="5"/>
                    <a:pt x="102" y="5"/>
                    <a:pt x="102" y="5"/>
                  </a:cubicBezTo>
                  <a:close/>
                  <a:moveTo>
                    <a:pt x="112" y="106"/>
                  </a:moveTo>
                  <a:cubicBezTo>
                    <a:pt x="109" y="107"/>
                    <a:pt x="105" y="107"/>
                    <a:pt x="102" y="107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5" y="101"/>
                    <a:pt x="109" y="101"/>
                    <a:pt x="112" y="99"/>
                  </a:cubicBezTo>
                  <a:cubicBezTo>
                    <a:pt x="112" y="106"/>
                    <a:pt x="112" y="106"/>
                    <a:pt x="112" y="106"/>
                  </a:cubicBezTo>
                  <a:close/>
                  <a:moveTo>
                    <a:pt x="112" y="44"/>
                  </a:moveTo>
                  <a:cubicBezTo>
                    <a:pt x="112" y="49"/>
                    <a:pt x="112" y="49"/>
                    <a:pt x="112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6" y="52"/>
                    <a:pt x="104" y="60"/>
                    <a:pt x="107" y="66"/>
                  </a:cubicBezTo>
                  <a:cubicBezTo>
                    <a:pt x="108" y="68"/>
                    <a:pt x="110" y="70"/>
                    <a:pt x="112" y="71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9" y="74"/>
                    <a:pt x="105" y="74"/>
                    <a:pt x="102" y="7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8"/>
                    <a:pt x="103" y="38"/>
                  </a:cubicBezTo>
                  <a:cubicBezTo>
                    <a:pt x="105" y="42"/>
                    <a:pt x="108" y="44"/>
                    <a:pt x="112" y="44"/>
                  </a:cubicBezTo>
                  <a:close/>
                  <a:moveTo>
                    <a:pt x="95" y="3"/>
                  </a:moveTo>
                  <a:cubicBezTo>
                    <a:pt x="97" y="4"/>
                    <a:pt x="100" y="5"/>
                    <a:pt x="102" y="5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0" y="10"/>
                    <a:pt x="97" y="8"/>
                    <a:pt x="95" y="8"/>
                  </a:cubicBezTo>
                  <a:cubicBezTo>
                    <a:pt x="95" y="3"/>
                    <a:pt x="95" y="3"/>
                    <a:pt x="95" y="3"/>
                  </a:cubicBezTo>
                  <a:close/>
                  <a:moveTo>
                    <a:pt x="102" y="107"/>
                  </a:moveTo>
                  <a:cubicBezTo>
                    <a:pt x="99" y="106"/>
                    <a:pt x="97" y="106"/>
                    <a:pt x="95" y="105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3"/>
                    <a:pt x="95" y="93"/>
                  </a:cubicBezTo>
                  <a:cubicBezTo>
                    <a:pt x="97" y="96"/>
                    <a:pt x="99" y="98"/>
                    <a:pt x="102" y="100"/>
                  </a:cubicBezTo>
                  <a:cubicBezTo>
                    <a:pt x="102" y="107"/>
                    <a:pt x="102" y="107"/>
                    <a:pt x="102" y="107"/>
                  </a:cubicBezTo>
                  <a:close/>
                  <a:moveTo>
                    <a:pt x="102" y="19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2" y="33"/>
                    <a:pt x="101" y="35"/>
                    <a:pt x="102" y="37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2" y="75"/>
                    <a:pt x="101" y="76"/>
                    <a:pt x="101" y="76"/>
                  </a:cubicBezTo>
                  <a:cubicBezTo>
                    <a:pt x="98" y="77"/>
                    <a:pt x="96" y="80"/>
                    <a:pt x="95" y="8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6" y="24"/>
                    <a:pt x="97" y="24"/>
                    <a:pt x="98" y="23"/>
                  </a:cubicBezTo>
                  <a:cubicBezTo>
                    <a:pt x="100" y="22"/>
                    <a:pt x="101" y="21"/>
                    <a:pt x="102" y="19"/>
                  </a:cubicBezTo>
                  <a:close/>
                  <a:moveTo>
                    <a:pt x="31" y="16"/>
                  </a:moveTo>
                  <a:cubicBezTo>
                    <a:pt x="58" y="3"/>
                    <a:pt x="79" y="0"/>
                    <a:pt x="95" y="3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8"/>
                    <a:pt x="92" y="8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7" y="11"/>
                    <a:pt x="86" y="16"/>
                    <a:pt x="88" y="20"/>
                  </a:cubicBezTo>
                  <a:cubicBezTo>
                    <a:pt x="89" y="22"/>
                    <a:pt x="92" y="24"/>
                    <a:pt x="95" y="24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4" y="86"/>
                    <a:pt x="94" y="89"/>
                    <a:pt x="95" y="92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80" y="98"/>
                    <a:pt x="68" y="81"/>
                    <a:pt x="52" y="82"/>
                  </a:cubicBezTo>
                  <a:cubicBezTo>
                    <a:pt x="45" y="83"/>
                    <a:pt x="37" y="83"/>
                    <a:pt x="31" y="83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3" y="71"/>
                    <a:pt x="36" y="70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6" y="65"/>
                    <a:pt x="49" y="56"/>
                    <a:pt x="45" y="48"/>
                  </a:cubicBezTo>
                  <a:cubicBezTo>
                    <a:pt x="42" y="42"/>
                    <a:pt x="37" y="39"/>
                    <a:pt x="31" y="39"/>
                  </a:cubicBezTo>
                  <a:lnTo>
                    <a:pt x="31" y="16"/>
                  </a:lnTo>
                  <a:close/>
                  <a:moveTo>
                    <a:pt x="3" y="59"/>
                  </a:moveTo>
                  <a:cubicBezTo>
                    <a:pt x="0" y="34"/>
                    <a:pt x="26" y="18"/>
                    <a:pt x="26" y="18"/>
                  </a:cubicBezTo>
                  <a:cubicBezTo>
                    <a:pt x="27" y="17"/>
                    <a:pt x="29" y="16"/>
                    <a:pt x="31" y="16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9" y="39"/>
                    <a:pt x="26" y="40"/>
                    <a:pt x="24" y="41"/>
                  </a:cubicBezTo>
                  <a:cubicBezTo>
                    <a:pt x="16" y="45"/>
                    <a:pt x="13" y="54"/>
                    <a:pt x="17" y="62"/>
                  </a:cubicBezTo>
                  <a:cubicBezTo>
                    <a:pt x="20" y="67"/>
                    <a:pt x="25" y="71"/>
                    <a:pt x="31" y="71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16" y="82"/>
                    <a:pt x="5" y="76"/>
                    <a:pt x="3" y="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60">
              <a:extLst>
                <a:ext uri="{FF2B5EF4-FFF2-40B4-BE49-F238E27FC236}">
                  <a16:creationId xmlns:a16="http://schemas.microsoft.com/office/drawing/2014/main" id="{878CF0EA-5F56-4E95-8ED4-B23C0ACF47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7900" y="958850"/>
              <a:ext cx="277813" cy="300038"/>
            </a:xfrm>
            <a:custGeom>
              <a:avLst/>
              <a:gdLst>
                <a:gd name="T0" fmla="*/ 112 w 145"/>
                <a:gd name="T1" fmla="*/ 72 h 157"/>
                <a:gd name="T2" fmla="*/ 108 w 145"/>
                <a:gd name="T3" fmla="*/ 89 h 157"/>
                <a:gd name="T4" fmla="*/ 108 w 145"/>
                <a:gd name="T5" fmla="*/ 105 h 157"/>
                <a:gd name="T6" fmla="*/ 111 w 145"/>
                <a:gd name="T7" fmla="*/ 106 h 157"/>
                <a:gd name="T8" fmla="*/ 123 w 145"/>
                <a:gd name="T9" fmla="*/ 124 h 157"/>
                <a:gd name="T10" fmla="*/ 108 w 145"/>
                <a:gd name="T11" fmla="*/ 114 h 157"/>
                <a:gd name="T12" fmla="*/ 108 w 145"/>
                <a:gd name="T13" fmla="*/ 31 h 157"/>
                <a:gd name="T14" fmla="*/ 123 w 145"/>
                <a:gd name="T15" fmla="*/ 21 h 157"/>
                <a:gd name="T16" fmla="*/ 111 w 145"/>
                <a:gd name="T17" fmla="*/ 39 h 157"/>
                <a:gd name="T18" fmla="*/ 108 w 145"/>
                <a:gd name="T19" fmla="*/ 40 h 157"/>
                <a:gd name="T20" fmla="*/ 141 w 145"/>
                <a:gd name="T21" fmla="*/ 69 h 157"/>
                <a:gd name="T22" fmla="*/ 119 w 145"/>
                <a:gd name="T23" fmla="*/ 72 h 157"/>
                <a:gd name="T24" fmla="*/ 141 w 145"/>
                <a:gd name="T25" fmla="*/ 76 h 157"/>
                <a:gd name="T26" fmla="*/ 141 w 145"/>
                <a:gd name="T27" fmla="*/ 69 h 157"/>
                <a:gd name="T28" fmla="*/ 75 w 145"/>
                <a:gd name="T29" fmla="*/ 157 h 157"/>
                <a:gd name="T30" fmla="*/ 95 w 145"/>
                <a:gd name="T31" fmla="*/ 105 h 157"/>
                <a:gd name="T32" fmla="*/ 108 w 145"/>
                <a:gd name="T33" fmla="*/ 55 h 157"/>
                <a:gd name="T34" fmla="*/ 72 w 145"/>
                <a:gd name="T35" fmla="*/ 41 h 157"/>
                <a:gd name="T36" fmla="*/ 104 w 145"/>
                <a:gd name="T37" fmla="*/ 72 h 157"/>
                <a:gd name="T38" fmla="*/ 88 w 145"/>
                <a:gd name="T39" fmla="*/ 100 h 157"/>
                <a:gd name="T40" fmla="*/ 86 w 145"/>
                <a:gd name="T41" fmla="*/ 121 h 157"/>
                <a:gd name="T42" fmla="*/ 72 w 145"/>
                <a:gd name="T43" fmla="*/ 157 h 157"/>
                <a:gd name="T44" fmla="*/ 108 w 145"/>
                <a:gd name="T45" fmla="*/ 40 h 157"/>
                <a:gd name="T46" fmla="*/ 105 w 145"/>
                <a:gd name="T47" fmla="*/ 34 h 157"/>
                <a:gd name="T48" fmla="*/ 108 w 145"/>
                <a:gd name="T49" fmla="*/ 105 h 157"/>
                <a:gd name="T50" fmla="*/ 105 w 145"/>
                <a:gd name="T51" fmla="*/ 111 h 157"/>
                <a:gd name="T52" fmla="*/ 108 w 145"/>
                <a:gd name="T53" fmla="*/ 105 h 157"/>
                <a:gd name="T54" fmla="*/ 72 w 145"/>
                <a:gd name="T55" fmla="*/ 0 h 157"/>
                <a:gd name="T56" fmla="*/ 76 w 145"/>
                <a:gd name="T57" fmla="*/ 4 h 157"/>
                <a:gd name="T58" fmla="*/ 72 w 145"/>
                <a:gd name="T59" fmla="*/ 25 h 157"/>
                <a:gd name="T60" fmla="*/ 72 w 145"/>
                <a:gd name="T61" fmla="*/ 32 h 157"/>
                <a:gd name="T62" fmla="*/ 36 w 145"/>
                <a:gd name="T63" fmla="*/ 90 h 157"/>
                <a:gd name="T64" fmla="*/ 50 w 145"/>
                <a:gd name="T65" fmla="*/ 137 h 157"/>
                <a:gd name="T66" fmla="*/ 72 w 145"/>
                <a:gd name="T67" fmla="*/ 157 h 157"/>
                <a:gd name="T68" fmla="*/ 58 w 145"/>
                <a:gd name="T69" fmla="*/ 121 h 157"/>
                <a:gd name="T70" fmla="*/ 56 w 145"/>
                <a:gd name="T71" fmla="*/ 100 h 157"/>
                <a:gd name="T72" fmla="*/ 49 w 145"/>
                <a:gd name="T73" fmla="*/ 50 h 157"/>
                <a:gd name="T74" fmla="*/ 72 w 145"/>
                <a:gd name="T75" fmla="*/ 32 h 157"/>
                <a:gd name="T76" fmla="*/ 72 w 145"/>
                <a:gd name="T77" fmla="*/ 25 h 157"/>
                <a:gd name="T78" fmla="*/ 68 w 145"/>
                <a:gd name="T79" fmla="*/ 4 h 157"/>
                <a:gd name="T80" fmla="*/ 36 w 145"/>
                <a:gd name="T81" fmla="*/ 114 h 157"/>
                <a:gd name="T82" fmla="*/ 39 w 145"/>
                <a:gd name="T83" fmla="*/ 106 h 157"/>
                <a:gd name="T84" fmla="*/ 36 w 145"/>
                <a:gd name="T85" fmla="*/ 114 h 157"/>
                <a:gd name="T86" fmla="*/ 36 w 145"/>
                <a:gd name="T87" fmla="*/ 31 h 157"/>
                <a:gd name="T88" fmla="*/ 39 w 145"/>
                <a:gd name="T89" fmla="*/ 39 h 157"/>
                <a:gd name="T90" fmla="*/ 36 w 145"/>
                <a:gd name="T91" fmla="*/ 55 h 157"/>
                <a:gd name="T92" fmla="*/ 36 w 145"/>
                <a:gd name="T93" fmla="*/ 90 h 157"/>
                <a:gd name="T94" fmla="*/ 36 w 145"/>
                <a:gd name="T95" fmla="*/ 31 h 157"/>
                <a:gd name="T96" fmla="*/ 34 w 145"/>
                <a:gd name="T97" fmla="*/ 39 h 157"/>
                <a:gd name="T98" fmla="*/ 21 w 145"/>
                <a:gd name="T99" fmla="*/ 26 h 157"/>
                <a:gd name="T100" fmla="*/ 26 w 145"/>
                <a:gd name="T101" fmla="*/ 21 h 157"/>
                <a:gd name="T102" fmla="*/ 36 w 145"/>
                <a:gd name="T103" fmla="*/ 105 h 157"/>
                <a:gd name="T104" fmla="*/ 26 w 145"/>
                <a:gd name="T105" fmla="*/ 124 h 157"/>
                <a:gd name="T106" fmla="*/ 21 w 145"/>
                <a:gd name="T107" fmla="*/ 118 h 157"/>
                <a:gd name="T108" fmla="*/ 34 w 145"/>
                <a:gd name="T109" fmla="*/ 106 h 157"/>
                <a:gd name="T110" fmla="*/ 25 w 145"/>
                <a:gd name="T111" fmla="*/ 72 h 157"/>
                <a:gd name="T112" fmla="*/ 21 w 145"/>
                <a:gd name="T113" fmla="*/ 69 h 157"/>
                <a:gd name="T114" fmla="*/ 0 w 145"/>
                <a:gd name="T115" fmla="*/ 72 h 157"/>
                <a:gd name="T116" fmla="*/ 21 w 145"/>
                <a:gd name="T117" fmla="*/ 7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57">
                  <a:moveTo>
                    <a:pt x="108" y="89"/>
                  </a:moveTo>
                  <a:cubicBezTo>
                    <a:pt x="111" y="84"/>
                    <a:pt x="112" y="78"/>
                    <a:pt x="112" y="72"/>
                  </a:cubicBezTo>
                  <a:cubicBezTo>
                    <a:pt x="112" y="66"/>
                    <a:pt x="111" y="61"/>
                    <a:pt x="108" y="55"/>
                  </a:cubicBezTo>
                  <a:cubicBezTo>
                    <a:pt x="108" y="89"/>
                    <a:pt x="108" y="89"/>
                    <a:pt x="108" y="89"/>
                  </a:cubicBezTo>
                  <a:close/>
                  <a:moveTo>
                    <a:pt x="108" y="114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9" y="105"/>
                    <a:pt x="110" y="105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5" y="120"/>
                    <a:pt x="125" y="122"/>
                    <a:pt x="123" y="124"/>
                  </a:cubicBezTo>
                  <a:cubicBezTo>
                    <a:pt x="122" y="125"/>
                    <a:pt x="120" y="125"/>
                    <a:pt x="118" y="124"/>
                  </a:cubicBezTo>
                  <a:cubicBezTo>
                    <a:pt x="108" y="114"/>
                    <a:pt x="108" y="114"/>
                    <a:pt x="108" y="114"/>
                  </a:cubicBezTo>
                  <a:close/>
                  <a:moveTo>
                    <a:pt x="108" y="40"/>
                  </a:moveTo>
                  <a:cubicBezTo>
                    <a:pt x="108" y="31"/>
                    <a:pt x="108" y="31"/>
                    <a:pt x="108" y="3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20" y="20"/>
                    <a:pt x="122" y="20"/>
                    <a:pt x="123" y="21"/>
                  </a:cubicBezTo>
                  <a:cubicBezTo>
                    <a:pt x="125" y="23"/>
                    <a:pt x="125" y="25"/>
                    <a:pt x="123" y="26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9" y="40"/>
                    <a:pt x="108" y="40"/>
                  </a:cubicBezTo>
                  <a:close/>
                  <a:moveTo>
                    <a:pt x="141" y="69"/>
                  </a:moveTo>
                  <a:cubicBezTo>
                    <a:pt x="141" y="69"/>
                    <a:pt x="141" y="69"/>
                    <a:pt x="141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1" y="69"/>
                    <a:pt x="119" y="70"/>
                    <a:pt x="119" y="72"/>
                  </a:cubicBezTo>
                  <a:cubicBezTo>
                    <a:pt x="119" y="74"/>
                    <a:pt x="121" y="76"/>
                    <a:pt x="123" y="76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3" y="76"/>
                    <a:pt x="145" y="74"/>
                    <a:pt x="145" y="72"/>
                  </a:cubicBezTo>
                  <a:cubicBezTo>
                    <a:pt x="145" y="70"/>
                    <a:pt x="143" y="69"/>
                    <a:pt x="141" y="69"/>
                  </a:cubicBezTo>
                  <a:close/>
                  <a:moveTo>
                    <a:pt x="72" y="157"/>
                  </a:moveTo>
                  <a:cubicBezTo>
                    <a:pt x="75" y="157"/>
                    <a:pt x="75" y="157"/>
                    <a:pt x="75" y="157"/>
                  </a:cubicBezTo>
                  <a:cubicBezTo>
                    <a:pt x="86" y="157"/>
                    <a:pt x="94" y="148"/>
                    <a:pt x="95" y="137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100" y="101"/>
                    <a:pt x="105" y="96"/>
                    <a:pt x="108" y="89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2" y="42"/>
                    <a:pt x="88" y="32"/>
                    <a:pt x="72" y="32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81" y="41"/>
                    <a:pt x="89" y="44"/>
                    <a:pt x="94" y="50"/>
                  </a:cubicBezTo>
                  <a:cubicBezTo>
                    <a:pt x="100" y="56"/>
                    <a:pt x="104" y="64"/>
                    <a:pt x="104" y="72"/>
                  </a:cubicBezTo>
                  <a:cubicBezTo>
                    <a:pt x="104" y="84"/>
                    <a:pt x="97" y="94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7" y="100"/>
                    <a:pt x="86" y="102"/>
                    <a:pt x="86" y="103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57"/>
                    <a:pt x="72" y="157"/>
                    <a:pt x="72" y="157"/>
                  </a:cubicBezTo>
                  <a:close/>
                  <a:moveTo>
                    <a:pt x="108" y="31"/>
                  </a:move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6" y="40"/>
                    <a:pt x="105" y="39"/>
                  </a:cubicBezTo>
                  <a:cubicBezTo>
                    <a:pt x="104" y="38"/>
                    <a:pt x="104" y="35"/>
                    <a:pt x="105" y="34"/>
                  </a:cubicBezTo>
                  <a:cubicBezTo>
                    <a:pt x="108" y="31"/>
                    <a:pt x="108" y="31"/>
                    <a:pt x="108" y="31"/>
                  </a:cubicBezTo>
                  <a:close/>
                  <a:moveTo>
                    <a:pt x="108" y="105"/>
                  </a:moveTo>
                  <a:cubicBezTo>
                    <a:pt x="108" y="114"/>
                    <a:pt x="108" y="114"/>
                    <a:pt x="108" y="114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4" y="109"/>
                    <a:pt x="104" y="107"/>
                    <a:pt x="105" y="106"/>
                  </a:cubicBezTo>
                  <a:cubicBezTo>
                    <a:pt x="106" y="105"/>
                    <a:pt x="107" y="105"/>
                    <a:pt x="108" y="105"/>
                  </a:cubicBezTo>
                  <a:close/>
                  <a:moveTo>
                    <a:pt x="72" y="25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2"/>
                    <a:pt x="76" y="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4"/>
                    <a:pt x="74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32"/>
                  </a:moveTo>
                  <a:cubicBezTo>
                    <a:pt x="56" y="32"/>
                    <a:pt x="42" y="41"/>
                    <a:pt x="36" y="55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9" y="96"/>
                    <a:pt x="44" y="102"/>
                    <a:pt x="50" y="10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48"/>
                    <a:pt x="59" y="157"/>
                    <a:pt x="70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2"/>
                    <a:pt x="58" y="101"/>
                    <a:pt x="56" y="100"/>
                  </a:cubicBezTo>
                  <a:cubicBezTo>
                    <a:pt x="47" y="94"/>
                    <a:pt x="40" y="84"/>
                    <a:pt x="40" y="72"/>
                  </a:cubicBezTo>
                  <a:cubicBezTo>
                    <a:pt x="40" y="64"/>
                    <a:pt x="44" y="56"/>
                    <a:pt x="49" y="50"/>
                  </a:cubicBezTo>
                  <a:cubicBezTo>
                    <a:pt x="55" y="44"/>
                    <a:pt x="63" y="41"/>
                    <a:pt x="72" y="41"/>
                  </a:cubicBezTo>
                  <a:cubicBezTo>
                    <a:pt x="72" y="32"/>
                    <a:pt x="72" y="32"/>
                    <a:pt x="72" y="32"/>
                  </a:cubicBezTo>
                  <a:close/>
                  <a:moveTo>
                    <a:pt x="72" y="0"/>
                  </a:moveTo>
                  <a:cubicBezTo>
                    <a:pt x="72" y="25"/>
                    <a:pt x="72" y="25"/>
                    <a:pt x="72" y="25"/>
                  </a:cubicBezTo>
                  <a:cubicBezTo>
                    <a:pt x="70" y="25"/>
                    <a:pt x="68" y="24"/>
                    <a:pt x="68" y="2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70" y="0"/>
                    <a:pt x="72" y="0"/>
                  </a:cubicBezTo>
                  <a:close/>
                  <a:moveTo>
                    <a:pt x="36" y="114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37" y="104"/>
                    <a:pt x="38" y="105"/>
                    <a:pt x="39" y="106"/>
                  </a:cubicBezTo>
                  <a:cubicBezTo>
                    <a:pt x="40" y="107"/>
                    <a:pt x="40" y="109"/>
                    <a:pt x="39" y="111"/>
                  </a:cubicBezTo>
                  <a:cubicBezTo>
                    <a:pt x="36" y="114"/>
                    <a:pt x="36" y="114"/>
                    <a:pt x="36" y="114"/>
                  </a:cubicBezTo>
                  <a:close/>
                  <a:moveTo>
                    <a:pt x="36" y="40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5"/>
                    <a:pt x="40" y="38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  <a:moveTo>
                    <a:pt x="36" y="55"/>
                  </a:moveTo>
                  <a:cubicBezTo>
                    <a:pt x="33" y="60"/>
                    <a:pt x="32" y="66"/>
                    <a:pt x="32" y="72"/>
                  </a:cubicBezTo>
                  <a:cubicBezTo>
                    <a:pt x="32" y="79"/>
                    <a:pt x="33" y="85"/>
                    <a:pt x="36" y="90"/>
                  </a:cubicBezTo>
                  <a:cubicBezTo>
                    <a:pt x="36" y="55"/>
                    <a:pt x="36" y="55"/>
                    <a:pt x="36" y="55"/>
                  </a:cubicBezTo>
                  <a:close/>
                  <a:moveTo>
                    <a:pt x="36" y="3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2" y="20"/>
                    <a:pt x="25" y="20"/>
                    <a:pt x="26" y="21"/>
                  </a:cubicBezTo>
                  <a:cubicBezTo>
                    <a:pt x="36" y="31"/>
                    <a:pt x="36" y="31"/>
                    <a:pt x="36" y="31"/>
                  </a:cubicBezTo>
                  <a:close/>
                  <a:moveTo>
                    <a:pt x="36" y="105"/>
                  </a:moveTo>
                  <a:cubicBezTo>
                    <a:pt x="36" y="114"/>
                    <a:pt x="36" y="114"/>
                    <a:pt x="36" y="11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5" y="125"/>
                    <a:pt x="22" y="125"/>
                    <a:pt x="21" y="124"/>
                  </a:cubicBezTo>
                  <a:cubicBezTo>
                    <a:pt x="20" y="122"/>
                    <a:pt x="20" y="120"/>
                    <a:pt x="21" y="118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5"/>
                    <a:pt x="35" y="105"/>
                    <a:pt x="36" y="105"/>
                  </a:cubicBezTo>
                  <a:close/>
                  <a:moveTo>
                    <a:pt x="25" y="72"/>
                  </a:moveTo>
                  <a:cubicBezTo>
                    <a:pt x="25" y="72"/>
                    <a:pt x="25" y="72"/>
                    <a:pt x="25" y="72"/>
                  </a:cubicBezTo>
                  <a:cubicBezTo>
                    <a:pt x="25" y="70"/>
                    <a:pt x="23" y="69"/>
                    <a:pt x="21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69"/>
                    <a:pt x="0" y="70"/>
                    <a:pt x="0" y="72"/>
                  </a:cubicBezTo>
                  <a:cubicBezTo>
                    <a:pt x="0" y="74"/>
                    <a:pt x="2" y="76"/>
                    <a:pt x="4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3" name="Freeform 262">
            <a:extLst>
              <a:ext uri="{FF2B5EF4-FFF2-40B4-BE49-F238E27FC236}">
                <a16:creationId xmlns:a16="http://schemas.microsoft.com/office/drawing/2014/main" id="{6B52C2B4-D051-4ED5-8940-D0900C39D689}"/>
              </a:ext>
            </a:extLst>
          </p:cNvPr>
          <p:cNvSpPr>
            <a:spLocks/>
          </p:cNvSpPr>
          <p:nvPr/>
        </p:nvSpPr>
        <p:spPr bwMode="auto">
          <a:xfrm>
            <a:off x="9940131" y="0"/>
            <a:ext cx="2287588" cy="2495550"/>
          </a:xfrm>
          <a:custGeom>
            <a:avLst/>
            <a:gdLst>
              <a:gd name="T0" fmla="*/ 0 w 1441"/>
              <a:gd name="T1" fmla="*/ 0 h 1572"/>
              <a:gd name="T2" fmla="*/ 1441 w 1441"/>
              <a:gd name="T3" fmla="*/ 0 h 1572"/>
              <a:gd name="T4" fmla="*/ 1441 w 1441"/>
              <a:gd name="T5" fmla="*/ 1572 h 1572"/>
              <a:gd name="T6" fmla="*/ 0 w 1441"/>
              <a:gd name="T7" fmla="*/ 0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1" h="1572">
                <a:moveTo>
                  <a:pt x="0" y="0"/>
                </a:moveTo>
                <a:lnTo>
                  <a:pt x="1441" y="0"/>
                </a:lnTo>
                <a:lnTo>
                  <a:pt x="1441" y="1572"/>
                </a:lnTo>
                <a:lnTo>
                  <a:pt x="0" y="0"/>
                </a:lnTo>
                <a:close/>
              </a:path>
            </a:pathLst>
          </a:custGeom>
          <a:solidFill>
            <a:srgbClr val="009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263">
            <a:extLst>
              <a:ext uri="{FF2B5EF4-FFF2-40B4-BE49-F238E27FC236}">
                <a16:creationId xmlns:a16="http://schemas.microsoft.com/office/drawing/2014/main" id="{05634175-69DB-4B19-B841-94AED4ABF8E6}"/>
              </a:ext>
            </a:extLst>
          </p:cNvPr>
          <p:cNvSpPr>
            <a:spLocks/>
          </p:cNvSpPr>
          <p:nvPr/>
        </p:nvSpPr>
        <p:spPr bwMode="auto">
          <a:xfrm>
            <a:off x="-14287" y="4782344"/>
            <a:ext cx="2852738" cy="2089150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7" h="1316">
                <a:moveTo>
                  <a:pt x="1797" y="1316"/>
                </a:moveTo>
                <a:lnTo>
                  <a:pt x="0" y="1316"/>
                </a:lnTo>
                <a:lnTo>
                  <a:pt x="0" y="0"/>
                </a:lnTo>
                <a:lnTo>
                  <a:pt x="1797" y="1316"/>
                </a:lnTo>
                <a:close/>
              </a:path>
            </a:pathLst>
          </a:custGeom>
          <a:solidFill>
            <a:srgbClr val="009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264">
            <a:extLst>
              <a:ext uri="{FF2B5EF4-FFF2-40B4-BE49-F238E27FC236}">
                <a16:creationId xmlns:a16="http://schemas.microsoft.com/office/drawing/2014/main" id="{03CF45F2-6E3B-49C2-9CFB-665942BADC41}"/>
              </a:ext>
            </a:extLst>
          </p:cNvPr>
          <p:cNvSpPr>
            <a:spLocks/>
          </p:cNvSpPr>
          <p:nvPr/>
        </p:nvSpPr>
        <p:spPr bwMode="auto">
          <a:xfrm>
            <a:off x="2696964" y="2200276"/>
            <a:ext cx="1130331" cy="507251"/>
          </a:xfrm>
          <a:custGeom>
            <a:avLst/>
            <a:gdLst>
              <a:gd name="T0" fmla="*/ 430 w 470"/>
              <a:gd name="T1" fmla="*/ 133 h 211"/>
              <a:gd name="T2" fmla="*/ 418 w 470"/>
              <a:gd name="T3" fmla="*/ 133 h 211"/>
              <a:gd name="T4" fmla="*/ 343 w 470"/>
              <a:gd name="T5" fmla="*/ 76 h 211"/>
              <a:gd name="T6" fmla="*/ 297 w 470"/>
              <a:gd name="T7" fmla="*/ 91 h 211"/>
              <a:gd name="T8" fmla="*/ 193 w 470"/>
              <a:gd name="T9" fmla="*/ 0 h 211"/>
              <a:gd name="T10" fmla="*/ 92 w 470"/>
              <a:gd name="T11" fmla="*/ 81 h 211"/>
              <a:gd name="T12" fmla="*/ 67 w 470"/>
              <a:gd name="T13" fmla="*/ 76 h 211"/>
              <a:gd name="T14" fmla="*/ 0 w 470"/>
              <a:gd name="T15" fmla="*/ 143 h 211"/>
              <a:gd name="T16" fmla="*/ 43 w 470"/>
              <a:gd name="T17" fmla="*/ 206 h 211"/>
              <a:gd name="T18" fmla="*/ 62 w 470"/>
              <a:gd name="T19" fmla="*/ 211 h 211"/>
              <a:gd name="T20" fmla="*/ 430 w 470"/>
              <a:gd name="T21" fmla="*/ 211 h 211"/>
              <a:gd name="T22" fmla="*/ 470 w 470"/>
              <a:gd name="T23" fmla="*/ 172 h 211"/>
              <a:gd name="T24" fmla="*/ 470 w 470"/>
              <a:gd name="T25" fmla="*/ 172 h 211"/>
              <a:gd name="T26" fmla="*/ 430 w 470"/>
              <a:gd name="T27" fmla="*/ 1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0" h="211">
                <a:moveTo>
                  <a:pt x="430" y="133"/>
                </a:moveTo>
                <a:cubicBezTo>
                  <a:pt x="418" y="133"/>
                  <a:pt x="418" y="133"/>
                  <a:pt x="418" y="133"/>
                </a:cubicBezTo>
                <a:cubicBezTo>
                  <a:pt x="409" y="100"/>
                  <a:pt x="379" y="76"/>
                  <a:pt x="343" y="76"/>
                </a:cubicBezTo>
                <a:cubicBezTo>
                  <a:pt x="326" y="76"/>
                  <a:pt x="310" y="82"/>
                  <a:pt x="297" y="91"/>
                </a:cubicBezTo>
                <a:cubicBezTo>
                  <a:pt x="290" y="40"/>
                  <a:pt x="247" y="0"/>
                  <a:pt x="193" y="0"/>
                </a:cubicBezTo>
                <a:cubicBezTo>
                  <a:pt x="144" y="0"/>
                  <a:pt x="102" y="34"/>
                  <a:pt x="92" y="81"/>
                </a:cubicBezTo>
                <a:cubicBezTo>
                  <a:pt x="84" y="78"/>
                  <a:pt x="76" y="76"/>
                  <a:pt x="67" y="76"/>
                </a:cubicBezTo>
                <a:cubicBezTo>
                  <a:pt x="30" y="76"/>
                  <a:pt x="0" y="106"/>
                  <a:pt x="0" y="143"/>
                </a:cubicBezTo>
                <a:cubicBezTo>
                  <a:pt x="0" y="172"/>
                  <a:pt x="18" y="197"/>
                  <a:pt x="43" y="206"/>
                </a:cubicBezTo>
                <a:cubicBezTo>
                  <a:pt x="49" y="210"/>
                  <a:pt x="55" y="211"/>
                  <a:pt x="62" y="211"/>
                </a:cubicBezTo>
                <a:cubicBezTo>
                  <a:pt x="430" y="211"/>
                  <a:pt x="430" y="211"/>
                  <a:pt x="430" y="211"/>
                </a:cubicBezTo>
                <a:cubicBezTo>
                  <a:pt x="452" y="211"/>
                  <a:pt x="470" y="194"/>
                  <a:pt x="470" y="172"/>
                </a:cubicBezTo>
                <a:cubicBezTo>
                  <a:pt x="470" y="172"/>
                  <a:pt x="470" y="172"/>
                  <a:pt x="470" y="172"/>
                </a:cubicBezTo>
                <a:cubicBezTo>
                  <a:pt x="470" y="151"/>
                  <a:pt x="452" y="133"/>
                  <a:pt x="430" y="133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/>
          </a:p>
        </p:txBody>
      </p:sp>
      <p:sp>
        <p:nvSpPr>
          <p:cNvPr id="106" name="Freeform 265">
            <a:extLst>
              <a:ext uri="{FF2B5EF4-FFF2-40B4-BE49-F238E27FC236}">
                <a16:creationId xmlns:a16="http://schemas.microsoft.com/office/drawing/2014/main" id="{7F7FE251-334C-4D81-BAFA-052F6E9F9D8D}"/>
              </a:ext>
            </a:extLst>
          </p:cNvPr>
          <p:cNvSpPr>
            <a:spLocks/>
          </p:cNvSpPr>
          <p:nvPr/>
        </p:nvSpPr>
        <p:spPr bwMode="auto">
          <a:xfrm>
            <a:off x="9712325" y="2593975"/>
            <a:ext cx="407988" cy="203200"/>
          </a:xfrm>
          <a:custGeom>
            <a:avLst/>
            <a:gdLst>
              <a:gd name="T0" fmla="*/ 211 w 213"/>
              <a:gd name="T1" fmla="*/ 89 h 106"/>
              <a:gd name="T2" fmla="*/ 213 w 213"/>
              <a:gd name="T3" fmla="*/ 77 h 106"/>
              <a:gd name="T4" fmla="*/ 172 w 213"/>
              <a:gd name="T5" fmla="*/ 35 h 106"/>
              <a:gd name="T6" fmla="*/ 149 w 213"/>
              <a:gd name="T7" fmla="*/ 42 h 106"/>
              <a:gd name="T8" fmla="*/ 97 w 213"/>
              <a:gd name="T9" fmla="*/ 0 h 106"/>
              <a:gd name="T10" fmla="*/ 46 w 213"/>
              <a:gd name="T11" fmla="*/ 41 h 106"/>
              <a:gd name="T12" fmla="*/ 34 w 213"/>
              <a:gd name="T13" fmla="*/ 39 h 106"/>
              <a:gd name="T14" fmla="*/ 0 w 213"/>
              <a:gd name="T15" fmla="*/ 72 h 106"/>
              <a:gd name="T16" fmla="*/ 20 w 213"/>
              <a:gd name="T17" fmla="*/ 103 h 106"/>
              <a:gd name="T18" fmla="*/ 30 w 213"/>
              <a:gd name="T19" fmla="*/ 106 h 106"/>
              <a:gd name="T20" fmla="*/ 193 w 213"/>
              <a:gd name="T21" fmla="*/ 106 h 106"/>
              <a:gd name="T22" fmla="*/ 201 w 213"/>
              <a:gd name="T23" fmla="*/ 104 h 106"/>
              <a:gd name="T24" fmla="*/ 203 w 213"/>
              <a:gd name="T25" fmla="*/ 104 h 106"/>
              <a:gd name="T26" fmla="*/ 204 w 213"/>
              <a:gd name="T27" fmla="*/ 103 h 106"/>
              <a:gd name="T28" fmla="*/ 211 w 213"/>
              <a:gd name="T29" fmla="*/ 8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3" h="106">
                <a:moveTo>
                  <a:pt x="211" y="89"/>
                </a:moveTo>
                <a:cubicBezTo>
                  <a:pt x="213" y="85"/>
                  <a:pt x="213" y="81"/>
                  <a:pt x="213" y="77"/>
                </a:cubicBezTo>
                <a:cubicBezTo>
                  <a:pt x="213" y="54"/>
                  <a:pt x="195" y="35"/>
                  <a:pt x="172" y="35"/>
                </a:cubicBezTo>
                <a:cubicBezTo>
                  <a:pt x="163" y="35"/>
                  <a:pt x="155" y="38"/>
                  <a:pt x="149" y="42"/>
                </a:cubicBezTo>
                <a:cubicBezTo>
                  <a:pt x="144" y="18"/>
                  <a:pt x="123" y="0"/>
                  <a:pt x="97" y="0"/>
                </a:cubicBezTo>
                <a:cubicBezTo>
                  <a:pt x="73" y="0"/>
                  <a:pt x="52" y="18"/>
                  <a:pt x="46" y="41"/>
                </a:cubicBezTo>
                <a:cubicBezTo>
                  <a:pt x="43" y="39"/>
                  <a:pt x="38" y="39"/>
                  <a:pt x="34" y="39"/>
                </a:cubicBezTo>
                <a:cubicBezTo>
                  <a:pt x="15" y="39"/>
                  <a:pt x="0" y="54"/>
                  <a:pt x="0" y="72"/>
                </a:cubicBezTo>
                <a:cubicBezTo>
                  <a:pt x="0" y="86"/>
                  <a:pt x="8" y="98"/>
                  <a:pt x="20" y="103"/>
                </a:cubicBezTo>
                <a:cubicBezTo>
                  <a:pt x="23" y="105"/>
                  <a:pt x="26" y="106"/>
                  <a:pt x="30" y="106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6" y="106"/>
                  <a:pt x="199" y="106"/>
                  <a:pt x="201" y="104"/>
                </a:cubicBezTo>
                <a:cubicBezTo>
                  <a:pt x="203" y="104"/>
                  <a:pt x="203" y="104"/>
                  <a:pt x="203" y="104"/>
                </a:cubicBezTo>
                <a:cubicBezTo>
                  <a:pt x="203" y="104"/>
                  <a:pt x="203" y="103"/>
                  <a:pt x="204" y="103"/>
                </a:cubicBezTo>
                <a:cubicBezTo>
                  <a:pt x="208" y="100"/>
                  <a:pt x="211" y="95"/>
                  <a:pt x="211" y="8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266">
            <a:extLst>
              <a:ext uri="{FF2B5EF4-FFF2-40B4-BE49-F238E27FC236}">
                <a16:creationId xmlns:a16="http://schemas.microsoft.com/office/drawing/2014/main" id="{1E48D33D-900B-4FA9-B62B-CCBB9EBF4EDB}"/>
              </a:ext>
            </a:extLst>
          </p:cNvPr>
          <p:cNvSpPr>
            <a:spLocks/>
          </p:cNvSpPr>
          <p:nvPr/>
        </p:nvSpPr>
        <p:spPr bwMode="auto">
          <a:xfrm>
            <a:off x="9248775" y="2820988"/>
            <a:ext cx="717550" cy="325438"/>
          </a:xfrm>
          <a:custGeom>
            <a:avLst/>
            <a:gdLst>
              <a:gd name="T0" fmla="*/ 345 w 376"/>
              <a:gd name="T1" fmla="*/ 107 h 170"/>
              <a:gd name="T2" fmla="*/ 335 w 376"/>
              <a:gd name="T3" fmla="*/ 107 h 170"/>
              <a:gd name="T4" fmla="*/ 275 w 376"/>
              <a:gd name="T5" fmla="*/ 61 h 170"/>
              <a:gd name="T6" fmla="*/ 238 w 376"/>
              <a:gd name="T7" fmla="*/ 73 h 170"/>
              <a:gd name="T8" fmla="*/ 155 w 376"/>
              <a:gd name="T9" fmla="*/ 0 h 170"/>
              <a:gd name="T10" fmla="*/ 73 w 376"/>
              <a:gd name="T11" fmla="*/ 65 h 170"/>
              <a:gd name="T12" fmla="*/ 54 w 376"/>
              <a:gd name="T13" fmla="*/ 61 h 170"/>
              <a:gd name="T14" fmla="*/ 0 w 376"/>
              <a:gd name="T15" fmla="*/ 115 h 170"/>
              <a:gd name="T16" fmla="*/ 34 w 376"/>
              <a:gd name="T17" fmla="*/ 166 h 170"/>
              <a:gd name="T18" fmla="*/ 50 w 376"/>
              <a:gd name="T19" fmla="*/ 170 h 170"/>
              <a:gd name="T20" fmla="*/ 345 w 376"/>
              <a:gd name="T21" fmla="*/ 170 h 170"/>
              <a:gd name="T22" fmla="*/ 376 w 376"/>
              <a:gd name="T23" fmla="*/ 138 h 170"/>
              <a:gd name="T24" fmla="*/ 376 w 376"/>
              <a:gd name="T25" fmla="*/ 138 h 170"/>
              <a:gd name="T26" fmla="*/ 345 w 376"/>
              <a:gd name="T27" fmla="*/ 10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6" h="170">
                <a:moveTo>
                  <a:pt x="345" y="107"/>
                </a:moveTo>
                <a:cubicBezTo>
                  <a:pt x="335" y="107"/>
                  <a:pt x="335" y="107"/>
                  <a:pt x="335" y="107"/>
                </a:cubicBezTo>
                <a:cubicBezTo>
                  <a:pt x="328" y="81"/>
                  <a:pt x="304" y="61"/>
                  <a:pt x="275" y="61"/>
                </a:cubicBezTo>
                <a:cubicBezTo>
                  <a:pt x="261" y="61"/>
                  <a:pt x="249" y="66"/>
                  <a:pt x="238" y="73"/>
                </a:cubicBezTo>
                <a:cubicBezTo>
                  <a:pt x="233" y="32"/>
                  <a:pt x="198" y="0"/>
                  <a:pt x="155" y="0"/>
                </a:cubicBezTo>
                <a:cubicBezTo>
                  <a:pt x="115" y="0"/>
                  <a:pt x="82" y="28"/>
                  <a:pt x="73" y="65"/>
                </a:cubicBezTo>
                <a:cubicBezTo>
                  <a:pt x="67" y="62"/>
                  <a:pt x="61" y="61"/>
                  <a:pt x="54" y="61"/>
                </a:cubicBezTo>
                <a:cubicBezTo>
                  <a:pt x="24" y="61"/>
                  <a:pt x="0" y="85"/>
                  <a:pt x="0" y="115"/>
                </a:cubicBezTo>
                <a:cubicBezTo>
                  <a:pt x="0" y="138"/>
                  <a:pt x="14" y="158"/>
                  <a:pt x="34" y="166"/>
                </a:cubicBezTo>
                <a:cubicBezTo>
                  <a:pt x="39" y="168"/>
                  <a:pt x="44" y="170"/>
                  <a:pt x="50" y="170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62" y="170"/>
                  <a:pt x="376" y="156"/>
                  <a:pt x="376" y="138"/>
                </a:cubicBezTo>
                <a:cubicBezTo>
                  <a:pt x="376" y="138"/>
                  <a:pt x="376" y="138"/>
                  <a:pt x="376" y="138"/>
                </a:cubicBezTo>
                <a:cubicBezTo>
                  <a:pt x="376" y="121"/>
                  <a:pt x="362" y="107"/>
                  <a:pt x="345" y="10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BD91CE38-0908-4E78-83D1-DC20D039DC4C}"/>
              </a:ext>
            </a:extLst>
          </p:cNvPr>
          <p:cNvSpPr txBox="1"/>
          <p:nvPr/>
        </p:nvSpPr>
        <p:spPr>
          <a:xfrm>
            <a:off x="4177656" y="2967644"/>
            <a:ext cx="3836688" cy="761619"/>
          </a:xfrm>
          <a:custGeom>
            <a:avLst/>
            <a:gdLst/>
            <a:ahLst/>
            <a:cxnLst/>
            <a:rect l="l" t="t" r="r" b="b"/>
            <a:pathLst>
              <a:path w="4533937" h="900029">
                <a:moveTo>
                  <a:pt x="1556296" y="478855"/>
                </a:moveTo>
                <a:lnTo>
                  <a:pt x="1556296" y="491914"/>
                </a:lnTo>
                <a:lnTo>
                  <a:pt x="1556296" y="576802"/>
                </a:lnTo>
                <a:lnTo>
                  <a:pt x="1556296" y="589862"/>
                </a:lnTo>
                <a:lnTo>
                  <a:pt x="1569355" y="589862"/>
                </a:lnTo>
                <a:lnTo>
                  <a:pt x="1732601" y="589862"/>
                </a:lnTo>
                <a:lnTo>
                  <a:pt x="1745661" y="589862"/>
                </a:lnTo>
                <a:lnTo>
                  <a:pt x="1745661" y="576802"/>
                </a:lnTo>
                <a:lnTo>
                  <a:pt x="1745661" y="491914"/>
                </a:lnTo>
                <a:lnTo>
                  <a:pt x="1745661" y="478855"/>
                </a:lnTo>
                <a:lnTo>
                  <a:pt x="1732601" y="478855"/>
                </a:lnTo>
                <a:lnTo>
                  <a:pt x="1569355" y="478855"/>
                </a:lnTo>
                <a:close/>
                <a:moveTo>
                  <a:pt x="365671" y="478855"/>
                </a:moveTo>
                <a:lnTo>
                  <a:pt x="365671" y="491914"/>
                </a:lnTo>
                <a:lnTo>
                  <a:pt x="365671" y="576802"/>
                </a:lnTo>
                <a:lnTo>
                  <a:pt x="365671" y="589862"/>
                </a:lnTo>
                <a:lnTo>
                  <a:pt x="378730" y="589862"/>
                </a:lnTo>
                <a:lnTo>
                  <a:pt x="541976" y="589862"/>
                </a:lnTo>
                <a:lnTo>
                  <a:pt x="555036" y="589862"/>
                </a:lnTo>
                <a:lnTo>
                  <a:pt x="555036" y="576802"/>
                </a:lnTo>
                <a:lnTo>
                  <a:pt x="555036" y="491914"/>
                </a:lnTo>
                <a:lnTo>
                  <a:pt x="555036" y="478855"/>
                </a:lnTo>
                <a:lnTo>
                  <a:pt x="541976" y="478855"/>
                </a:lnTo>
                <a:lnTo>
                  <a:pt x="378730" y="478855"/>
                </a:lnTo>
                <a:close/>
                <a:moveTo>
                  <a:pt x="4525231" y="376554"/>
                </a:moveTo>
                <a:lnTo>
                  <a:pt x="4525231" y="474502"/>
                </a:lnTo>
                <a:lnTo>
                  <a:pt x="4394634" y="576802"/>
                </a:lnTo>
                <a:lnTo>
                  <a:pt x="4518701" y="900029"/>
                </a:lnTo>
                <a:lnTo>
                  <a:pt x="4429460" y="900029"/>
                </a:lnTo>
                <a:lnTo>
                  <a:pt x="4229211" y="385260"/>
                </a:lnTo>
                <a:lnTo>
                  <a:pt x="4320629" y="385260"/>
                </a:lnTo>
                <a:lnTo>
                  <a:pt x="4366338" y="498444"/>
                </a:lnTo>
                <a:close/>
                <a:moveTo>
                  <a:pt x="1889317" y="335198"/>
                </a:moveTo>
                <a:lnTo>
                  <a:pt x="1974205" y="335198"/>
                </a:lnTo>
                <a:lnTo>
                  <a:pt x="2026444" y="572449"/>
                </a:lnTo>
                <a:lnTo>
                  <a:pt x="1945909" y="572449"/>
                </a:lnTo>
                <a:close/>
                <a:moveTo>
                  <a:pt x="698692" y="335198"/>
                </a:moveTo>
                <a:lnTo>
                  <a:pt x="783580" y="335198"/>
                </a:lnTo>
                <a:lnTo>
                  <a:pt x="835819" y="572449"/>
                </a:lnTo>
                <a:lnTo>
                  <a:pt x="755284" y="572449"/>
                </a:lnTo>
                <a:close/>
                <a:moveTo>
                  <a:pt x="1190625" y="311256"/>
                </a:moveTo>
                <a:lnTo>
                  <a:pt x="1336458" y="311256"/>
                </a:lnTo>
                <a:lnTo>
                  <a:pt x="1336458" y="711752"/>
                </a:lnTo>
                <a:lnTo>
                  <a:pt x="1419169" y="657337"/>
                </a:lnTo>
                <a:lnTo>
                  <a:pt x="1419169" y="750931"/>
                </a:lnTo>
                <a:lnTo>
                  <a:pt x="1205861" y="893499"/>
                </a:lnTo>
                <a:lnTo>
                  <a:pt x="1205861" y="800993"/>
                </a:lnTo>
                <a:lnTo>
                  <a:pt x="1249393" y="768344"/>
                </a:lnTo>
                <a:lnTo>
                  <a:pt x="1249393" y="385260"/>
                </a:lnTo>
                <a:lnTo>
                  <a:pt x="1190625" y="385260"/>
                </a:lnTo>
                <a:close/>
                <a:moveTo>
                  <a:pt x="0" y="311256"/>
                </a:moveTo>
                <a:lnTo>
                  <a:pt x="145833" y="311256"/>
                </a:lnTo>
                <a:lnTo>
                  <a:pt x="145833" y="711752"/>
                </a:lnTo>
                <a:lnTo>
                  <a:pt x="228544" y="657337"/>
                </a:lnTo>
                <a:lnTo>
                  <a:pt x="228544" y="750931"/>
                </a:lnTo>
                <a:lnTo>
                  <a:pt x="15236" y="893499"/>
                </a:lnTo>
                <a:lnTo>
                  <a:pt x="15236" y="800993"/>
                </a:lnTo>
                <a:lnTo>
                  <a:pt x="58769" y="768344"/>
                </a:lnTo>
                <a:lnTo>
                  <a:pt x="58769" y="385260"/>
                </a:lnTo>
                <a:lnTo>
                  <a:pt x="0" y="385260"/>
                </a:lnTo>
                <a:close/>
                <a:moveTo>
                  <a:pt x="1556296" y="293843"/>
                </a:moveTo>
                <a:lnTo>
                  <a:pt x="1556296" y="306902"/>
                </a:lnTo>
                <a:lnTo>
                  <a:pt x="1556296" y="391790"/>
                </a:lnTo>
                <a:lnTo>
                  <a:pt x="1556296" y="404850"/>
                </a:lnTo>
                <a:lnTo>
                  <a:pt x="1569355" y="404850"/>
                </a:lnTo>
                <a:lnTo>
                  <a:pt x="1732601" y="404850"/>
                </a:lnTo>
                <a:lnTo>
                  <a:pt x="1745661" y="404850"/>
                </a:lnTo>
                <a:lnTo>
                  <a:pt x="1745661" y="391790"/>
                </a:lnTo>
                <a:lnTo>
                  <a:pt x="1745661" y="306902"/>
                </a:lnTo>
                <a:lnTo>
                  <a:pt x="1745661" y="293843"/>
                </a:lnTo>
                <a:lnTo>
                  <a:pt x="1732601" y="293843"/>
                </a:lnTo>
                <a:lnTo>
                  <a:pt x="1569355" y="293843"/>
                </a:lnTo>
                <a:close/>
                <a:moveTo>
                  <a:pt x="365671" y="293843"/>
                </a:moveTo>
                <a:lnTo>
                  <a:pt x="365671" y="306902"/>
                </a:lnTo>
                <a:lnTo>
                  <a:pt x="365671" y="391790"/>
                </a:lnTo>
                <a:lnTo>
                  <a:pt x="365671" y="404850"/>
                </a:lnTo>
                <a:lnTo>
                  <a:pt x="378730" y="404850"/>
                </a:lnTo>
                <a:lnTo>
                  <a:pt x="541976" y="404850"/>
                </a:lnTo>
                <a:lnTo>
                  <a:pt x="555036" y="404850"/>
                </a:lnTo>
                <a:lnTo>
                  <a:pt x="555036" y="391790"/>
                </a:lnTo>
                <a:lnTo>
                  <a:pt x="555036" y="306902"/>
                </a:lnTo>
                <a:lnTo>
                  <a:pt x="555036" y="293843"/>
                </a:lnTo>
                <a:lnTo>
                  <a:pt x="541976" y="293843"/>
                </a:lnTo>
                <a:lnTo>
                  <a:pt x="378730" y="293843"/>
                </a:lnTo>
                <a:close/>
                <a:moveTo>
                  <a:pt x="3739474" y="206778"/>
                </a:moveTo>
                <a:lnTo>
                  <a:pt x="4392457" y="206778"/>
                </a:lnTo>
                <a:lnTo>
                  <a:pt x="4392457" y="280783"/>
                </a:lnTo>
                <a:lnTo>
                  <a:pt x="4148677" y="280783"/>
                </a:lnTo>
                <a:lnTo>
                  <a:pt x="4113851" y="341728"/>
                </a:lnTo>
                <a:lnTo>
                  <a:pt x="4196562" y="444029"/>
                </a:lnTo>
                <a:lnTo>
                  <a:pt x="4196562" y="900029"/>
                </a:lnTo>
                <a:lnTo>
                  <a:pt x="3941899" y="900029"/>
                </a:lnTo>
                <a:lnTo>
                  <a:pt x="3909250" y="827113"/>
                </a:lnTo>
                <a:lnTo>
                  <a:pt x="4109498" y="827113"/>
                </a:lnTo>
                <a:lnTo>
                  <a:pt x="4109498" y="694339"/>
                </a:lnTo>
                <a:lnTo>
                  <a:pt x="3587111" y="893499"/>
                </a:lnTo>
                <a:lnTo>
                  <a:pt x="3587111" y="814053"/>
                </a:lnTo>
                <a:lnTo>
                  <a:pt x="4109498" y="613805"/>
                </a:lnTo>
                <a:lnTo>
                  <a:pt x="4109498" y="520210"/>
                </a:lnTo>
                <a:lnTo>
                  <a:pt x="3602348" y="692163"/>
                </a:lnTo>
                <a:lnTo>
                  <a:pt x="3602348" y="611628"/>
                </a:lnTo>
                <a:lnTo>
                  <a:pt x="4089908" y="448382"/>
                </a:lnTo>
                <a:lnTo>
                  <a:pt x="4050729" y="400497"/>
                </a:lnTo>
                <a:lnTo>
                  <a:pt x="3615407" y="483208"/>
                </a:lnTo>
                <a:lnTo>
                  <a:pt x="3615407" y="409203"/>
                </a:lnTo>
                <a:lnTo>
                  <a:pt x="4022433" y="330845"/>
                </a:lnTo>
                <a:lnTo>
                  <a:pt x="4052906" y="280783"/>
                </a:lnTo>
                <a:lnTo>
                  <a:pt x="3739474" y="280783"/>
                </a:lnTo>
                <a:close/>
                <a:moveTo>
                  <a:pt x="1556296" y="119714"/>
                </a:moveTo>
                <a:lnTo>
                  <a:pt x="1556296" y="132773"/>
                </a:lnTo>
                <a:lnTo>
                  <a:pt x="1556296" y="208955"/>
                </a:lnTo>
                <a:lnTo>
                  <a:pt x="1556296" y="219838"/>
                </a:lnTo>
                <a:lnTo>
                  <a:pt x="1569355" y="219838"/>
                </a:lnTo>
                <a:lnTo>
                  <a:pt x="1732601" y="219838"/>
                </a:lnTo>
                <a:lnTo>
                  <a:pt x="1745661" y="219838"/>
                </a:lnTo>
                <a:lnTo>
                  <a:pt x="1745661" y="132773"/>
                </a:lnTo>
                <a:lnTo>
                  <a:pt x="1745661" y="119714"/>
                </a:lnTo>
                <a:lnTo>
                  <a:pt x="1732601" y="119714"/>
                </a:lnTo>
                <a:lnTo>
                  <a:pt x="1569355" y="119714"/>
                </a:lnTo>
                <a:close/>
                <a:moveTo>
                  <a:pt x="365671" y="119714"/>
                </a:moveTo>
                <a:lnTo>
                  <a:pt x="365671" y="132773"/>
                </a:lnTo>
                <a:lnTo>
                  <a:pt x="365671" y="208955"/>
                </a:lnTo>
                <a:lnTo>
                  <a:pt x="365671" y="219838"/>
                </a:lnTo>
                <a:lnTo>
                  <a:pt x="378730" y="219838"/>
                </a:lnTo>
                <a:lnTo>
                  <a:pt x="541976" y="219838"/>
                </a:lnTo>
                <a:lnTo>
                  <a:pt x="555036" y="219838"/>
                </a:lnTo>
                <a:lnTo>
                  <a:pt x="555036" y="132773"/>
                </a:lnTo>
                <a:lnTo>
                  <a:pt x="555036" y="119714"/>
                </a:lnTo>
                <a:lnTo>
                  <a:pt x="541976" y="119714"/>
                </a:lnTo>
                <a:lnTo>
                  <a:pt x="378730" y="119714"/>
                </a:lnTo>
                <a:close/>
                <a:moveTo>
                  <a:pt x="1216744" y="8707"/>
                </a:moveTo>
                <a:lnTo>
                  <a:pt x="1403933" y="139303"/>
                </a:lnTo>
                <a:lnTo>
                  <a:pt x="1403933" y="239427"/>
                </a:lnTo>
                <a:lnTo>
                  <a:pt x="1216744" y="108831"/>
                </a:lnTo>
                <a:close/>
                <a:moveTo>
                  <a:pt x="26119" y="8707"/>
                </a:moveTo>
                <a:lnTo>
                  <a:pt x="213308" y="139303"/>
                </a:lnTo>
                <a:lnTo>
                  <a:pt x="213308" y="239427"/>
                </a:lnTo>
                <a:lnTo>
                  <a:pt x="26119" y="108831"/>
                </a:lnTo>
                <a:close/>
                <a:moveTo>
                  <a:pt x="3996314" y="0"/>
                </a:moveTo>
                <a:lnTo>
                  <a:pt x="4094261" y="0"/>
                </a:lnTo>
                <a:lnTo>
                  <a:pt x="4113851" y="43532"/>
                </a:lnTo>
                <a:lnTo>
                  <a:pt x="4533937" y="43532"/>
                </a:lnTo>
                <a:lnTo>
                  <a:pt x="4533937" y="250311"/>
                </a:lnTo>
                <a:lnTo>
                  <a:pt x="4446872" y="250311"/>
                </a:lnTo>
                <a:lnTo>
                  <a:pt x="4446872" y="117537"/>
                </a:lnTo>
                <a:lnTo>
                  <a:pt x="3682882" y="117537"/>
                </a:lnTo>
                <a:lnTo>
                  <a:pt x="3682882" y="250311"/>
                </a:lnTo>
                <a:lnTo>
                  <a:pt x="3595818" y="250311"/>
                </a:lnTo>
                <a:lnTo>
                  <a:pt x="3595818" y="43532"/>
                </a:lnTo>
                <a:lnTo>
                  <a:pt x="4015904" y="43532"/>
                </a:lnTo>
                <a:close/>
                <a:moveTo>
                  <a:pt x="2829632" y="0"/>
                </a:moveTo>
                <a:lnTo>
                  <a:pt x="2916696" y="0"/>
                </a:lnTo>
                <a:lnTo>
                  <a:pt x="2916696" y="167599"/>
                </a:lnTo>
                <a:lnTo>
                  <a:pt x="2916696" y="180659"/>
                </a:lnTo>
                <a:lnTo>
                  <a:pt x="2929756" y="180659"/>
                </a:lnTo>
                <a:lnTo>
                  <a:pt x="3341136" y="180659"/>
                </a:lnTo>
                <a:lnTo>
                  <a:pt x="3341136" y="254664"/>
                </a:lnTo>
                <a:lnTo>
                  <a:pt x="2916696" y="254664"/>
                </a:lnTo>
                <a:lnTo>
                  <a:pt x="2916696" y="407026"/>
                </a:lnTo>
                <a:lnTo>
                  <a:pt x="3341136" y="900029"/>
                </a:lnTo>
                <a:lnTo>
                  <a:pt x="3238835" y="900029"/>
                </a:lnTo>
                <a:lnTo>
                  <a:pt x="2875341" y="474502"/>
                </a:lnTo>
                <a:lnTo>
                  <a:pt x="2511847" y="900029"/>
                </a:lnTo>
                <a:lnTo>
                  <a:pt x="2413899" y="900029"/>
                </a:lnTo>
                <a:lnTo>
                  <a:pt x="2829632" y="407026"/>
                </a:lnTo>
                <a:lnTo>
                  <a:pt x="2829632" y="254664"/>
                </a:lnTo>
                <a:lnTo>
                  <a:pt x="2411722" y="254664"/>
                </a:lnTo>
                <a:lnTo>
                  <a:pt x="2411722" y="180659"/>
                </a:lnTo>
                <a:lnTo>
                  <a:pt x="2816572" y="180659"/>
                </a:lnTo>
                <a:lnTo>
                  <a:pt x="2829632" y="180659"/>
                </a:lnTo>
                <a:lnTo>
                  <a:pt x="2829632" y="167599"/>
                </a:lnTo>
                <a:close/>
                <a:moveTo>
                  <a:pt x="2052563" y="0"/>
                </a:moveTo>
                <a:lnTo>
                  <a:pt x="2139627" y="0"/>
                </a:lnTo>
                <a:lnTo>
                  <a:pt x="2139627" y="95771"/>
                </a:lnTo>
                <a:lnTo>
                  <a:pt x="2139627" y="108831"/>
                </a:lnTo>
                <a:lnTo>
                  <a:pt x="2152687" y="108831"/>
                </a:lnTo>
                <a:lnTo>
                  <a:pt x="2183160" y="108831"/>
                </a:lnTo>
                <a:lnTo>
                  <a:pt x="2183160" y="182835"/>
                </a:lnTo>
                <a:lnTo>
                  <a:pt x="2152687" y="182835"/>
                </a:lnTo>
                <a:lnTo>
                  <a:pt x="2139627" y="182835"/>
                </a:lnTo>
                <a:lnTo>
                  <a:pt x="2139627" y="195895"/>
                </a:lnTo>
                <a:lnTo>
                  <a:pt x="2139627" y="900029"/>
                </a:lnTo>
                <a:lnTo>
                  <a:pt x="1980735" y="900029"/>
                </a:lnTo>
                <a:lnTo>
                  <a:pt x="1948086" y="827113"/>
                </a:lnTo>
                <a:lnTo>
                  <a:pt x="2039503" y="827113"/>
                </a:lnTo>
                <a:lnTo>
                  <a:pt x="2052563" y="827113"/>
                </a:lnTo>
                <a:lnTo>
                  <a:pt x="2052563" y="811876"/>
                </a:lnTo>
                <a:lnTo>
                  <a:pt x="2052563" y="195895"/>
                </a:lnTo>
                <a:lnTo>
                  <a:pt x="2052563" y="182835"/>
                </a:lnTo>
                <a:lnTo>
                  <a:pt x="2039503" y="182835"/>
                </a:lnTo>
                <a:lnTo>
                  <a:pt x="1887141" y="182835"/>
                </a:lnTo>
                <a:lnTo>
                  <a:pt x="1887141" y="108831"/>
                </a:lnTo>
                <a:lnTo>
                  <a:pt x="2039503" y="108831"/>
                </a:lnTo>
                <a:lnTo>
                  <a:pt x="2052563" y="108831"/>
                </a:lnTo>
                <a:lnTo>
                  <a:pt x="2052563" y="93594"/>
                </a:lnTo>
                <a:close/>
                <a:moveTo>
                  <a:pt x="1604181" y="0"/>
                </a:moveTo>
                <a:lnTo>
                  <a:pt x="1697775" y="0"/>
                </a:lnTo>
                <a:lnTo>
                  <a:pt x="1673833" y="45709"/>
                </a:lnTo>
                <a:lnTo>
                  <a:pt x="1832725" y="45709"/>
                </a:lnTo>
                <a:lnTo>
                  <a:pt x="1832725" y="900029"/>
                </a:lnTo>
                <a:lnTo>
                  <a:pt x="1660773" y="900029"/>
                </a:lnTo>
                <a:lnTo>
                  <a:pt x="1628124" y="827113"/>
                </a:lnTo>
                <a:lnTo>
                  <a:pt x="1745661" y="827113"/>
                </a:lnTo>
                <a:lnTo>
                  <a:pt x="1745661" y="663867"/>
                </a:lnTo>
                <a:lnTo>
                  <a:pt x="1656420" y="663867"/>
                </a:lnTo>
                <a:lnTo>
                  <a:pt x="1499704" y="900029"/>
                </a:lnTo>
                <a:lnTo>
                  <a:pt x="1408287" y="900029"/>
                </a:lnTo>
                <a:lnTo>
                  <a:pt x="1560649" y="663867"/>
                </a:lnTo>
                <a:lnTo>
                  <a:pt x="1434405" y="663867"/>
                </a:lnTo>
                <a:lnTo>
                  <a:pt x="1434405" y="589862"/>
                </a:lnTo>
                <a:lnTo>
                  <a:pt x="1453995" y="589862"/>
                </a:lnTo>
                <a:lnTo>
                  <a:pt x="1469231" y="589862"/>
                </a:lnTo>
                <a:lnTo>
                  <a:pt x="1469231" y="576802"/>
                </a:lnTo>
                <a:lnTo>
                  <a:pt x="1469231" y="45709"/>
                </a:lnTo>
                <a:lnTo>
                  <a:pt x="1580238" y="45709"/>
                </a:lnTo>
                <a:close/>
                <a:moveTo>
                  <a:pt x="861938" y="0"/>
                </a:moveTo>
                <a:lnTo>
                  <a:pt x="949003" y="0"/>
                </a:lnTo>
                <a:lnTo>
                  <a:pt x="949003" y="95771"/>
                </a:lnTo>
                <a:lnTo>
                  <a:pt x="949003" y="108831"/>
                </a:lnTo>
                <a:lnTo>
                  <a:pt x="962062" y="108831"/>
                </a:lnTo>
                <a:lnTo>
                  <a:pt x="992535" y="108831"/>
                </a:lnTo>
                <a:lnTo>
                  <a:pt x="992535" y="182835"/>
                </a:lnTo>
                <a:lnTo>
                  <a:pt x="962062" y="182835"/>
                </a:lnTo>
                <a:lnTo>
                  <a:pt x="949003" y="182835"/>
                </a:lnTo>
                <a:lnTo>
                  <a:pt x="949003" y="195895"/>
                </a:lnTo>
                <a:lnTo>
                  <a:pt x="949003" y="900029"/>
                </a:lnTo>
                <a:lnTo>
                  <a:pt x="790110" y="900029"/>
                </a:lnTo>
                <a:lnTo>
                  <a:pt x="757461" y="827113"/>
                </a:lnTo>
                <a:lnTo>
                  <a:pt x="848878" y="827113"/>
                </a:lnTo>
                <a:lnTo>
                  <a:pt x="861938" y="827113"/>
                </a:lnTo>
                <a:lnTo>
                  <a:pt x="861938" y="811876"/>
                </a:lnTo>
                <a:lnTo>
                  <a:pt x="861938" y="195895"/>
                </a:lnTo>
                <a:lnTo>
                  <a:pt x="861938" y="182835"/>
                </a:lnTo>
                <a:lnTo>
                  <a:pt x="848878" y="182835"/>
                </a:lnTo>
                <a:lnTo>
                  <a:pt x="696516" y="182835"/>
                </a:lnTo>
                <a:lnTo>
                  <a:pt x="696516" y="108831"/>
                </a:lnTo>
                <a:lnTo>
                  <a:pt x="848878" y="108831"/>
                </a:lnTo>
                <a:lnTo>
                  <a:pt x="861938" y="108831"/>
                </a:lnTo>
                <a:lnTo>
                  <a:pt x="861938" y="93594"/>
                </a:lnTo>
                <a:close/>
                <a:moveTo>
                  <a:pt x="413556" y="0"/>
                </a:moveTo>
                <a:lnTo>
                  <a:pt x="507150" y="0"/>
                </a:lnTo>
                <a:lnTo>
                  <a:pt x="483208" y="45709"/>
                </a:lnTo>
                <a:lnTo>
                  <a:pt x="642100" y="45709"/>
                </a:lnTo>
                <a:lnTo>
                  <a:pt x="642100" y="900029"/>
                </a:lnTo>
                <a:lnTo>
                  <a:pt x="470148" y="900029"/>
                </a:lnTo>
                <a:lnTo>
                  <a:pt x="437499" y="827113"/>
                </a:lnTo>
                <a:lnTo>
                  <a:pt x="555036" y="827113"/>
                </a:lnTo>
                <a:lnTo>
                  <a:pt x="555036" y="663867"/>
                </a:lnTo>
                <a:lnTo>
                  <a:pt x="465795" y="663867"/>
                </a:lnTo>
                <a:lnTo>
                  <a:pt x="309079" y="900029"/>
                </a:lnTo>
                <a:lnTo>
                  <a:pt x="217661" y="900029"/>
                </a:lnTo>
                <a:lnTo>
                  <a:pt x="370024" y="663867"/>
                </a:lnTo>
                <a:lnTo>
                  <a:pt x="243781" y="663867"/>
                </a:lnTo>
                <a:lnTo>
                  <a:pt x="243781" y="589862"/>
                </a:lnTo>
                <a:lnTo>
                  <a:pt x="263370" y="589862"/>
                </a:lnTo>
                <a:lnTo>
                  <a:pt x="278606" y="589862"/>
                </a:lnTo>
                <a:lnTo>
                  <a:pt x="278606" y="576802"/>
                </a:lnTo>
                <a:lnTo>
                  <a:pt x="278606" y="45709"/>
                </a:lnTo>
                <a:lnTo>
                  <a:pt x="389614" y="45709"/>
                </a:lnTo>
                <a:close/>
              </a:path>
            </a:pathLst>
          </a:custGeom>
          <a:solidFill>
            <a:srgbClr val="009B95"/>
          </a:solidFill>
          <a:ln>
            <a:solidFill>
              <a:srgbClr val="009B95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dist">
              <a:defRPr sz="6000" spc="300">
                <a:solidFill>
                  <a:srgbClr val="003560"/>
                </a:solidFill>
                <a:cs typeface="+mn-ea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174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>
            <a:extLst>
              <a:ext uri="{FF2B5EF4-FFF2-40B4-BE49-F238E27FC236}">
                <a16:creationId xmlns:a16="http://schemas.microsoft.com/office/drawing/2014/main" id="{765A83D1-CDE0-4DD0-9A57-B364B3322E1C}"/>
              </a:ext>
            </a:extLst>
          </p:cNvPr>
          <p:cNvGrpSpPr/>
          <p:nvPr/>
        </p:nvGrpSpPr>
        <p:grpSpPr>
          <a:xfrm rot="21075014">
            <a:off x="6895013" y="5882588"/>
            <a:ext cx="4126028" cy="1950824"/>
            <a:chOff x="7338577" y="352121"/>
            <a:chExt cx="4126028" cy="1950824"/>
          </a:xfrm>
        </p:grpSpPr>
        <p:sp>
          <p:nvSpPr>
            <p:cNvPr id="80" name="Freeform 166">
              <a:extLst>
                <a:ext uri="{FF2B5EF4-FFF2-40B4-BE49-F238E27FC236}">
                  <a16:creationId xmlns:a16="http://schemas.microsoft.com/office/drawing/2014/main" id="{651D7D93-A819-4089-BF41-626CD48153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38577" y="1049845"/>
              <a:ext cx="195388" cy="177698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8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81" name="Freeform 166">
              <a:extLst>
                <a:ext uri="{FF2B5EF4-FFF2-40B4-BE49-F238E27FC236}">
                  <a16:creationId xmlns:a16="http://schemas.microsoft.com/office/drawing/2014/main" id="{3DB8C8EE-9407-4674-B6E9-A39B11462A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6394" y="2193593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8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82" name="Freeform 166">
              <a:extLst>
                <a:ext uri="{FF2B5EF4-FFF2-40B4-BE49-F238E27FC236}">
                  <a16:creationId xmlns:a16="http://schemas.microsoft.com/office/drawing/2014/main" id="{EA70D7F0-BDB8-4F0C-B1A4-0AE16FC4A0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9873" y="1086907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7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83" name="Freeform 166">
              <a:extLst>
                <a:ext uri="{FF2B5EF4-FFF2-40B4-BE49-F238E27FC236}">
                  <a16:creationId xmlns:a16="http://schemas.microsoft.com/office/drawing/2014/main" id="{40E439E9-5D3A-48D2-BA06-97DF155DB9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14308" y="1381956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84" name="Freeform 166">
              <a:extLst>
                <a:ext uri="{FF2B5EF4-FFF2-40B4-BE49-F238E27FC236}">
                  <a16:creationId xmlns:a16="http://schemas.microsoft.com/office/drawing/2014/main" id="{D2D5AFDD-857C-4914-8F27-6830858353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66829" y="505316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7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85" name="Freeform 166">
              <a:extLst>
                <a:ext uri="{FF2B5EF4-FFF2-40B4-BE49-F238E27FC236}">
                  <a16:creationId xmlns:a16="http://schemas.microsoft.com/office/drawing/2014/main" id="{45959E6F-D254-4974-9FC8-EF58C66197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57716" y="352121"/>
              <a:ext cx="180357" cy="164029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sp>
        <p:nvSpPr>
          <p:cNvPr id="60" name="Text Box 30">
            <a:extLst>
              <a:ext uri="{FF2B5EF4-FFF2-40B4-BE49-F238E27FC236}">
                <a16:creationId xmlns:a16="http://schemas.microsoft.com/office/drawing/2014/main" id="{8FC93802-1E40-4178-9028-FE5531F33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881" y="1403049"/>
            <a:ext cx="6108472" cy="19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 dirty="0">
                <a:solidFill>
                  <a:srgbClr val="000000"/>
                </a:solidFill>
                <a:ea typeface="黑体" panose="02010609060101010101" pitchFamily="49" charset="-122"/>
              </a:rPr>
              <a:t>设点</a:t>
            </a:r>
            <a:r>
              <a:rPr lang="en-US" altLang="zh-CN" b="1" i="1" dirty="0"/>
              <a:t>P</a:t>
            </a:r>
            <a:r>
              <a:rPr lang="en-US" altLang="zh-CN" b="1" baseline="-25000" dirty="0"/>
              <a:t>0</a:t>
            </a:r>
            <a:r>
              <a:rPr kumimoji="1" lang="zh-CN" altLang="en-US" b="1" dirty="0">
                <a:ea typeface="黑体" panose="02010609060101010101" pitchFamily="49" charset="-122"/>
              </a:rPr>
              <a:t>是曲线上的一个定点</a:t>
            </a:r>
            <a:r>
              <a:rPr kumimoji="1" lang="zh-CN" altLang="en-US" b="1" dirty="0"/>
              <a:t>，</a:t>
            </a:r>
            <a:r>
              <a:rPr lang="zh-CN" altLang="en-US" b="1" dirty="0">
                <a:ea typeface="黑体" panose="02010609060101010101" pitchFamily="49" charset="-122"/>
              </a:rPr>
              <a:t>点</a:t>
            </a:r>
            <a:r>
              <a:rPr kumimoji="1" lang="en-US" altLang="zh-CN" b="1" i="1" dirty="0"/>
              <a:t>P</a:t>
            </a:r>
            <a:r>
              <a:rPr lang="zh-CN" altLang="en-US" b="1" dirty="0">
                <a:ea typeface="黑体" panose="02010609060101010101" pitchFamily="49" charset="-122"/>
              </a:rPr>
              <a:t>是曲线上的动点，当点</a:t>
            </a:r>
            <a:r>
              <a:rPr lang="zh-CN" altLang="en-US" b="1" dirty="0"/>
              <a:t> </a:t>
            </a:r>
            <a:r>
              <a:rPr kumimoji="1" lang="en-US" altLang="zh-CN" b="1" i="1" dirty="0"/>
              <a:t>P</a:t>
            </a:r>
            <a:r>
              <a:rPr lang="zh-CN" altLang="en-US" b="1" dirty="0">
                <a:ea typeface="黑体" panose="02010609060101010101" pitchFamily="49" charset="-122"/>
              </a:rPr>
              <a:t>沿曲线趋向于点</a:t>
            </a:r>
            <a:r>
              <a:rPr lang="en-US" altLang="zh-CN" b="1" i="1" dirty="0"/>
              <a:t>P</a:t>
            </a:r>
            <a:r>
              <a:rPr lang="en-US" altLang="zh-CN" b="1" baseline="-25000" dirty="0"/>
              <a:t>0</a:t>
            </a:r>
            <a:r>
              <a:rPr lang="zh-CN" altLang="en-US" b="1" dirty="0">
                <a:ea typeface="黑体" panose="02010609060101010101" pitchFamily="49" charset="-122"/>
              </a:rPr>
              <a:t>时</a:t>
            </a:r>
            <a:r>
              <a:rPr lang="zh-CN" altLang="en-US" b="1" dirty="0"/>
              <a:t>，</a:t>
            </a:r>
            <a:r>
              <a:rPr kumimoji="1" lang="zh-CN" altLang="en-US" b="1" dirty="0">
                <a:ea typeface="黑体" panose="02010609060101010101" pitchFamily="49" charset="-122"/>
              </a:rPr>
              <a:t>割线</a:t>
            </a:r>
            <a:r>
              <a:rPr lang="en-US" altLang="zh-CN" b="1" i="1" dirty="0"/>
              <a:t>PP</a:t>
            </a:r>
            <a:r>
              <a:rPr lang="en-US" altLang="zh-CN" b="1" baseline="-25000" dirty="0"/>
              <a:t>0</a:t>
            </a:r>
            <a:r>
              <a:rPr kumimoji="1" lang="zh-CN" altLang="en-US" b="1" dirty="0">
                <a:ea typeface="黑体" panose="02010609060101010101" pitchFamily="49" charset="-122"/>
              </a:rPr>
              <a:t>的极限位置</a:t>
            </a:r>
            <a:r>
              <a:rPr lang="en-US" altLang="zh-CN" b="1" i="1" dirty="0"/>
              <a:t>PT</a:t>
            </a:r>
            <a:r>
              <a:rPr kumimoji="1" lang="zh-CN" altLang="en-US" b="1" dirty="0">
                <a:ea typeface="黑体" panose="02010609060101010101" pitchFamily="49" charset="-122"/>
              </a:rPr>
              <a:t>存在，则直线</a:t>
            </a:r>
            <a:r>
              <a:rPr lang="en-US" altLang="zh-CN" b="1" i="1" dirty="0"/>
              <a:t>PT</a:t>
            </a:r>
            <a:r>
              <a:rPr kumimoji="1" lang="zh-CN" altLang="en-US" b="1" dirty="0">
                <a:ea typeface="黑体" panose="02010609060101010101" pitchFamily="49" charset="-122"/>
              </a:rPr>
              <a:t>就是曲线在点</a:t>
            </a:r>
            <a:r>
              <a:rPr lang="en-US" altLang="zh-CN" b="1" i="1" dirty="0"/>
              <a:t>P</a:t>
            </a:r>
            <a:r>
              <a:rPr lang="en-US" altLang="zh-CN" b="1" baseline="-25000" dirty="0"/>
              <a:t>0</a:t>
            </a:r>
            <a:r>
              <a:rPr kumimoji="1" lang="zh-CN" altLang="en-US" b="1" dirty="0">
                <a:ea typeface="黑体" panose="02010609060101010101" pitchFamily="49" charset="-122"/>
              </a:rPr>
              <a:t>处</a:t>
            </a:r>
            <a:r>
              <a:rPr kumimoji="1" lang="zh-CN" altLang="en-US" b="1" dirty="0">
                <a:solidFill>
                  <a:srgbClr val="000000"/>
                </a:solidFill>
                <a:ea typeface="黑体" panose="02010609060101010101" pitchFamily="49" charset="-122"/>
              </a:rPr>
              <a:t>的</a:t>
            </a:r>
            <a:r>
              <a:rPr kumimoji="1" lang="zh-CN" altLang="en-US" b="1" dirty="0">
                <a:solidFill>
                  <a:srgbClr val="FF0000"/>
                </a:solidFill>
                <a:ea typeface="黑体" panose="02010609060101010101" pitchFamily="49" charset="-122"/>
              </a:rPr>
              <a:t>切线</a:t>
            </a:r>
            <a:r>
              <a:rPr kumimoji="1" lang="en-US" altLang="zh-CN" b="1" dirty="0">
                <a:solidFill>
                  <a:srgbClr val="FF0000"/>
                </a:solidFill>
                <a:ea typeface="黑体" panose="02010609060101010101" pitchFamily="49" charset="-122"/>
              </a:rPr>
              <a:t>.</a:t>
            </a:r>
            <a:endParaRPr kumimoji="1" lang="zh-CN" altLang="en-US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63" name="Object 33">
            <a:extLst>
              <a:ext uri="{FF2B5EF4-FFF2-40B4-BE49-F238E27FC236}">
                <a16:creationId xmlns:a16="http://schemas.microsoft.com/office/drawing/2014/main" id="{06D8B61A-C8A1-4F0C-85B4-756B3C4CC8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299209"/>
              </p:ext>
            </p:extLst>
          </p:nvPr>
        </p:nvGraphicFramePr>
        <p:xfrm>
          <a:off x="1065492" y="3484563"/>
          <a:ext cx="53959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" name="Equation" r:id="rId3" imgW="2577960" imgH="228600" progId="Equation.DSMT4">
                  <p:embed/>
                </p:oleObj>
              </mc:Choice>
              <mc:Fallback>
                <p:oleObj name="Equation" r:id="rId3" imgW="2577960" imgH="228600" progId="Equation.DSMT4">
                  <p:embed/>
                  <p:pic>
                    <p:nvPicPr>
                      <p:cNvPr id="49185" name="Object 33">
                        <a:extLst>
                          <a:ext uri="{FF2B5EF4-FFF2-40B4-BE49-F238E27FC236}">
                            <a16:creationId xmlns:a16="http://schemas.microsoft.com/office/drawing/2014/main" id="{4177605F-1DA2-4986-BE78-CF6CE9AF1F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492" y="3484563"/>
                        <a:ext cx="53959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34">
            <a:extLst>
              <a:ext uri="{FF2B5EF4-FFF2-40B4-BE49-F238E27FC236}">
                <a16:creationId xmlns:a16="http://schemas.microsoft.com/office/drawing/2014/main" id="{2CE79D39-2BFD-4C70-92D8-347F44D69D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764277"/>
              </p:ext>
            </p:extLst>
          </p:nvPr>
        </p:nvGraphicFramePr>
        <p:xfrm>
          <a:off x="1062654" y="4194651"/>
          <a:ext cx="2387916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" name="Equation" r:id="rId5" imgW="1143000" imgH="228600" progId="Equation.DSMT4">
                  <p:embed/>
                </p:oleObj>
              </mc:Choice>
              <mc:Fallback>
                <p:oleObj name="Equation" r:id="rId5" imgW="1143000" imgH="228600" progId="Equation.DSMT4">
                  <p:embed/>
                  <p:pic>
                    <p:nvPicPr>
                      <p:cNvPr id="49186" name="Object 34">
                        <a:extLst>
                          <a:ext uri="{FF2B5EF4-FFF2-40B4-BE49-F238E27FC236}">
                            <a16:creationId xmlns:a16="http://schemas.microsoft.com/office/drawing/2014/main" id="{3E16FAE3-C9FB-4C08-9EA5-C6BE379DE1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654" y="4194651"/>
                        <a:ext cx="2387916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5">
            <a:extLst>
              <a:ext uri="{FF2B5EF4-FFF2-40B4-BE49-F238E27FC236}">
                <a16:creationId xmlns:a16="http://schemas.microsoft.com/office/drawing/2014/main" id="{D125E88F-4070-4D39-930C-2B7D11BC3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643049"/>
              </p:ext>
            </p:extLst>
          </p:nvPr>
        </p:nvGraphicFramePr>
        <p:xfrm>
          <a:off x="3491472" y="4015768"/>
          <a:ext cx="1470025" cy="7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" name="Equation" r:id="rId7" imgW="723600" imgH="393480" progId="Equation.DSMT4">
                  <p:embed/>
                </p:oleObj>
              </mc:Choice>
              <mc:Fallback>
                <p:oleObj name="Equation" r:id="rId7" imgW="723600" imgH="393480" progId="Equation.DSMT4">
                  <p:embed/>
                  <p:pic>
                    <p:nvPicPr>
                      <p:cNvPr id="49187" name="Object 35">
                        <a:extLst>
                          <a:ext uri="{FF2B5EF4-FFF2-40B4-BE49-F238E27FC236}">
                            <a16:creationId xmlns:a16="http://schemas.microsoft.com/office/drawing/2014/main" id="{E9D940BA-B176-4E34-AC77-46285D68C0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472" y="4015768"/>
                        <a:ext cx="1470025" cy="79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36">
            <a:extLst>
              <a:ext uri="{FF2B5EF4-FFF2-40B4-BE49-F238E27FC236}">
                <a16:creationId xmlns:a16="http://schemas.microsoft.com/office/drawing/2014/main" id="{B37AD32E-DAC7-4F37-BE4A-BAE23C50B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523552"/>
              </p:ext>
            </p:extLst>
          </p:nvPr>
        </p:nvGraphicFramePr>
        <p:xfrm>
          <a:off x="5016047" y="4014615"/>
          <a:ext cx="2729793" cy="77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" name="Equation" r:id="rId9" imgW="1434960" imgH="406080" progId="Equation.DSMT4">
                  <p:embed/>
                </p:oleObj>
              </mc:Choice>
              <mc:Fallback>
                <p:oleObj name="Equation" r:id="rId9" imgW="1434960" imgH="406080" progId="Equation.DSMT4">
                  <p:embed/>
                  <p:pic>
                    <p:nvPicPr>
                      <p:cNvPr id="49188" name="Object 36">
                        <a:extLst>
                          <a:ext uri="{FF2B5EF4-FFF2-40B4-BE49-F238E27FC236}">
                            <a16:creationId xmlns:a16="http://schemas.microsoft.com/office/drawing/2014/main" id="{0388E4A4-1680-42C4-A675-DB210AD480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047" y="4014615"/>
                        <a:ext cx="2729793" cy="773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37">
            <a:extLst>
              <a:ext uri="{FF2B5EF4-FFF2-40B4-BE49-F238E27FC236}">
                <a16:creationId xmlns:a16="http://schemas.microsoft.com/office/drawing/2014/main" id="{2CF61A56-FC28-4D85-A2F8-DB2920CB45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700935"/>
              </p:ext>
            </p:extLst>
          </p:nvPr>
        </p:nvGraphicFramePr>
        <p:xfrm>
          <a:off x="1135062" y="4873624"/>
          <a:ext cx="2522538" cy="43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" name="Equation" r:id="rId11" imgW="1473120" imgH="253800" progId="Equation.DSMT4">
                  <p:embed/>
                </p:oleObj>
              </mc:Choice>
              <mc:Fallback>
                <p:oleObj name="Equation" r:id="rId11" imgW="1473120" imgH="253800" progId="Equation.DSMT4">
                  <p:embed/>
                  <p:pic>
                    <p:nvPicPr>
                      <p:cNvPr id="49189" name="Object 37">
                        <a:extLst>
                          <a:ext uri="{FF2B5EF4-FFF2-40B4-BE49-F238E27FC236}">
                            <a16:creationId xmlns:a16="http://schemas.microsoft.com/office/drawing/2014/main" id="{04E46BC0-3550-4A93-9793-6C7CCFE899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2" y="4873624"/>
                        <a:ext cx="2522538" cy="433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38">
            <a:extLst>
              <a:ext uri="{FF2B5EF4-FFF2-40B4-BE49-F238E27FC236}">
                <a16:creationId xmlns:a16="http://schemas.microsoft.com/office/drawing/2014/main" id="{6C26A449-AF3C-4E3D-96EA-DFE61FB563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530236"/>
              </p:ext>
            </p:extLst>
          </p:nvPr>
        </p:nvGraphicFramePr>
        <p:xfrm>
          <a:off x="1059736" y="5695145"/>
          <a:ext cx="2243729" cy="393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" name="Equation" r:id="rId13" imgW="1155600" imgH="203040" progId="Equation.DSMT4">
                  <p:embed/>
                </p:oleObj>
              </mc:Choice>
              <mc:Fallback>
                <p:oleObj name="Equation" r:id="rId13" imgW="1155600" imgH="203040" progId="Equation.DSMT4">
                  <p:embed/>
                  <p:pic>
                    <p:nvPicPr>
                      <p:cNvPr id="49190" name="Object 38">
                        <a:extLst>
                          <a:ext uri="{FF2B5EF4-FFF2-40B4-BE49-F238E27FC236}">
                            <a16:creationId xmlns:a16="http://schemas.microsoft.com/office/drawing/2014/main" id="{9F9549A2-6426-400A-A58B-54669FA94F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736" y="5695145"/>
                        <a:ext cx="2243729" cy="393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39">
            <a:extLst>
              <a:ext uri="{FF2B5EF4-FFF2-40B4-BE49-F238E27FC236}">
                <a16:creationId xmlns:a16="http://schemas.microsoft.com/office/drawing/2014/main" id="{EA5C944F-777D-4B48-9430-5D4CA33BAE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961827"/>
              </p:ext>
            </p:extLst>
          </p:nvPr>
        </p:nvGraphicFramePr>
        <p:xfrm>
          <a:off x="3303465" y="5528316"/>
          <a:ext cx="4280454" cy="75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" name="Equation" r:id="rId15" imgW="2311200" imgH="406080" progId="Equation.DSMT4">
                  <p:embed/>
                </p:oleObj>
              </mc:Choice>
              <mc:Fallback>
                <p:oleObj name="Equation" r:id="rId15" imgW="2311200" imgH="406080" progId="Equation.DSMT4">
                  <p:embed/>
                  <p:pic>
                    <p:nvPicPr>
                      <p:cNvPr id="49191" name="Object 39">
                        <a:extLst>
                          <a:ext uri="{FF2B5EF4-FFF2-40B4-BE49-F238E27FC236}">
                            <a16:creationId xmlns:a16="http://schemas.microsoft.com/office/drawing/2014/main" id="{2951F951-7F14-4280-B526-D52C8A07D1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465" y="5528316"/>
                        <a:ext cx="4280454" cy="753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40">
            <a:extLst>
              <a:ext uri="{FF2B5EF4-FFF2-40B4-BE49-F238E27FC236}">
                <a16:creationId xmlns:a16="http://schemas.microsoft.com/office/drawing/2014/main" id="{A1AE1CE8-6D0B-472C-93B1-FCD11CD04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283" y="835067"/>
            <a:ext cx="396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 dirty="0">
                <a:solidFill>
                  <a:srgbClr val="3333FF"/>
                </a:solidFill>
                <a:ea typeface="黑体" panose="02010609060101010101" pitchFamily="49" charset="-122"/>
              </a:rPr>
              <a:t>例</a:t>
            </a:r>
            <a:r>
              <a:rPr kumimoji="1" lang="en-US" altLang="zh-CN" b="1" dirty="0">
                <a:solidFill>
                  <a:srgbClr val="3333FF"/>
                </a:solidFill>
                <a:ea typeface="黑体" panose="02010609060101010101" pitchFamily="49" charset="-122"/>
              </a:rPr>
              <a:t>1.</a:t>
            </a:r>
            <a:r>
              <a:rPr kumimoji="1" lang="zh-CN" altLang="en-US" b="1" dirty="0">
                <a:solidFill>
                  <a:srgbClr val="3333FF"/>
                </a:solidFill>
                <a:ea typeface="黑体" panose="02010609060101010101" pitchFamily="49" charset="-122"/>
              </a:rPr>
              <a:t>切线问题</a:t>
            </a:r>
          </a:p>
        </p:txBody>
      </p:sp>
      <p:sp>
        <p:nvSpPr>
          <p:cNvPr id="73" name="Text Box 20">
            <a:extLst>
              <a:ext uri="{FF2B5EF4-FFF2-40B4-BE49-F238E27FC236}">
                <a16:creationId xmlns:a16="http://schemas.microsoft.com/office/drawing/2014/main" id="{AB9412D4-1EDA-41A8-9AC9-F9CA3C06C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396" y="180634"/>
            <a:ext cx="2153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导数的定义</a:t>
            </a: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F1D165AA-59AC-437D-B623-868863110E52}"/>
              </a:ext>
            </a:extLst>
          </p:cNvPr>
          <p:cNvGrpSpPr/>
          <p:nvPr/>
        </p:nvGrpSpPr>
        <p:grpSpPr>
          <a:xfrm>
            <a:off x="387098" y="96232"/>
            <a:ext cx="829507" cy="748480"/>
            <a:chOff x="7764463" y="536575"/>
            <a:chExt cx="1300163" cy="1173163"/>
          </a:xfrm>
          <a:solidFill>
            <a:srgbClr val="44546A"/>
          </a:solidFill>
        </p:grpSpPr>
        <p:sp>
          <p:nvSpPr>
            <p:cNvPr id="75" name="Freeform 140">
              <a:extLst>
                <a:ext uri="{FF2B5EF4-FFF2-40B4-BE49-F238E27FC236}">
                  <a16:creationId xmlns:a16="http://schemas.microsoft.com/office/drawing/2014/main" id="{21E4B95B-8086-4495-8079-0A48CE108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141">
              <a:extLst>
                <a:ext uri="{FF2B5EF4-FFF2-40B4-BE49-F238E27FC236}">
                  <a16:creationId xmlns:a16="http://schemas.microsoft.com/office/drawing/2014/main" id="{5B80CF5C-C132-4005-BFCE-B6652595CB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142">
              <a:extLst>
                <a:ext uri="{FF2B5EF4-FFF2-40B4-BE49-F238E27FC236}">
                  <a16:creationId xmlns:a16="http://schemas.microsoft.com/office/drawing/2014/main" id="{E5BC69AE-CAB7-440D-871E-59681A569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143">
              <a:extLst>
                <a:ext uri="{FF2B5EF4-FFF2-40B4-BE49-F238E27FC236}">
                  <a16:creationId xmlns:a16="http://schemas.microsoft.com/office/drawing/2014/main" id="{3C7E1BC0-0329-4C11-8B07-57C498B89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144">
              <a:extLst>
                <a:ext uri="{FF2B5EF4-FFF2-40B4-BE49-F238E27FC236}">
                  <a16:creationId xmlns:a16="http://schemas.microsoft.com/office/drawing/2014/main" id="{E163D766-0F87-4673-90FC-A1D3D6019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145">
              <a:extLst>
                <a:ext uri="{FF2B5EF4-FFF2-40B4-BE49-F238E27FC236}">
                  <a16:creationId xmlns:a16="http://schemas.microsoft.com/office/drawing/2014/main" id="{8A61EED2-B6B0-44DD-B2B1-F96FA86E36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146">
              <a:extLst>
                <a:ext uri="{FF2B5EF4-FFF2-40B4-BE49-F238E27FC236}">
                  <a16:creationId xmlns:a16="http://schemas.microsoft.com/office/drawing/2014/main" id="{1375429A-7038-4207-9B5C-0A260B6DBF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147">
              <a:extLst>
                <a:ext uri="{FF2B5EF4-FFF2-40B4-BE49-F238E27FC236}">
                  <a16:creationId xmlns:a16="http://schemas.microsoft.com/office/drawing/2014/main" id="{F8356F43-5F47-4274-9EC8-D11BF435F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148">
              <a:extLst>
                <a:ext uri="{FF2B5EF4-FFF2-40B4-BE49-F238E27FC236}">
                  <a16:creationId xmlns:a16="http://schemas.microsoft.com/office/drawing/2014/main" id="{C540F243-C8A1-41E4-BB86-B65F6261D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5A81E313-1BFB-47EB-9F38-C585AA6FF9C3}"/>
              </a:ext>
            </a:extLst>
          </p:cNvPr>
          <p:cNvGrpSpPr/>
          <p:nvPr/>
        </p:nvGrpSpPr>
        <p:grpSpPr>
          <a:xfrm>
            <a:off x="846069" y="730421"/>
            <a:ext cx="4500000" cy="44639"/>
            <a:chOff x="617922" y="1097616"/>
            <a:chExt cx="4464719" cy="140996"/>
          </a:xfrm>
          <a:solidFill>
            <a:schemeClr val="bg1"/>
          </a:solidFill>
        </p:grpSpPr>
        <p:sp>
          <p:nvSpPr>
            <p:cNvPr id="92" name="Freeform 334">
              <a:extLst>
                <a:ext uri="{FF2B5EF4-FFF2-40B4-BE49-F238E27FC236}">
                  <a16:creationId xmlns:a16="http://schemas.microsoft.com/office/drawing/2014/main" id="{951DFA72-BEF1-4AFE-8C95-F569BE3CEF7E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 flipH="1">
              <a:off x="617922" y="1097616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2"/>
                </a:solidFill>
              </a:endParaRPr>
            </a:p>
          </p:txBody>
        </p:sp>
        <p:sp>
          <p:nvSpPr>
            <p:cNvPr id="93" name="Freeform 334">
              <a:extLst>
                <a:ext uri="{FF2B5EF4-FFF2-40B4-BE49-F238E27FC236}">
                  <a16:creationId xmlns:a16="http://schemas.microsoft.com/office/drawing/2014/main" id="{A9C41639-E7F9-44C1-8E68-20F503616C89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2796632" y="1097617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schemeClr val="tx2"/>
                </a:solidFill>
              </a:endParaRPr>
            </a:p>
          </p:txBody>
        </p:sp>
      </p:grpSp>
      <p:sp>
        <p:nvSpPr>
          <p:cNvPr id="94" name="矩形 93">
            <a:extLst>
              <a:ext uri="{FF2B5EF4-FFF2-40B4-BE49-F238E27FC236}">
                <a16:creationId xmlns:a16="http://schemas.microsoft.com/office/drawing/2014/main" id="{8B534840-D968-4E5C-AD7C-E34BDF33E423}"/>
              </a:ext>
            </a:extLst>
          </p:cNvPr>
          <p:cNvSpPr/>
          <p:nvPr/>
        </p:nvSpPr>
        <p:spPr>
          <a:xfrm>
            <a:off x="1390987" y="209179"/>
            <a:ext cx="396000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一</a:t>
            </a:r>
          </a:p>
        </p:txBody>
      </p:sp>
      <p:sp>
        <p:nvSpPr>
          <p:cNvPr id="95" name="Freeform 26">
            <a:extLst>
              <a:ext uri="{FF2B5EF4-FFF2-40B4-BE49-F238E27FC236}">
                <a16:creationId xmlns:a16="http://schemas.microsoft.com/office/drawing/2014/main" id="{6E59B97D-A2C4-48FE-B3E8-18305FF861E9}"/>
              </a:ext>
            </a:extLst>
          </p:cNvPr>
          <p:cNvSpPr>
            <a:spLocks/>
          </p:cNvSpPr>
          <p:nvPr/>
        </p:nvSpPr>
        <p:spPr bwMode="auto">
          <a:xfrm>
            <a:off x="10004472" y="2197222"/>
            <a:ext cx="1587" cy="1406525"/>
          </a:xfrm>
          <a:custGeom>
            <a:avLst/>
            <a:gdLst>
              <a:gd name="T0" fmla="*/ 0 w 1"/>
              <a:gd name="T1" fmla="*/ 0 h 886"/>
              <a:gd name="T2" fmla="*/ 0 w 1"/>
              <a:gd name="T3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886">
                <a:moveTo>
                  <a:pt x="0" y="0"/>
                </a:moveTo>
                <a:lnTo>
                  <a:pt x="0" y="886"/>
                </a:lnTo>
              </a:path>
            </a:pathLst>
          </a:cu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6" name="Rectangle 33">
            <a:extLst>
              <a:ext uri="{FF2B5EF4-FFF2-40B4-BE49-F238E27FC236}">
                <a16:creationId xmlns:a16="http://schemas.microsoft.com/office/drawing/2014/main" id="{C91C28DF-FA61-4248-9281-E47C7F157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5184" y="1816222"/>
            <a:ext cx="44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b="1" i="1">
                <a:solidFill>
                  <a:srgbClr val="0000FF"/>
                </a:solidFill>
              </a:rPr>
              <a:t>T </a:t>
            </a:r>
          </a:p>
        </p:txBody>
      </p:sp>
      <p:sp>
        <p:nvSpPr>
          <p:cNvPr id="97" name="Rectangle 34">
            <a:extLst>
              <a:ext uri="{FF2B5EF4-FFF2-40B4-BE49-F238E27FC236}">
                <a16:creationId xmlns:a16="http://schemas.microsoft.com/office/drawing/2014/main" id="{BC919D60-ACCB-4420-827E-F085CD74E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3872" y="2425822"/>
            <a:ext cx="44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b="1" i="1">
                <a:solidFill>
                  <a:schemeClr val="tx2"/>
                </a:solidFill>
                <a:latin typeface="宋体" panose="02010600030101010101" pitchFamily="2" charset="-122"/>
              </a:rPr>
              <a:t>P</a:t>
            </a:r>
            <a:r>
              <a:rPr lang="en-US" altLang="zh-CN" b="1" baseline="-25000">
                <a:solidFill>
                  <a:schemeClr val="tx2"/>
                </a:solidFill>
                <a:latin typeface="宋体" panose="02010600030101010101" pitchFamily="2" charset="-122"/>
              </a:rPr>
              <a:t>0</a:t>
            </a:r>
          </a:p>
        </p:txBody>
      </p:sp>
      <p:sp>
        <p:nvSpPr>
          <p:cNvPr id="98" name="Rectangle 35">
            <a:extLst>
              <a:ext uri="{FF2B5EF4-FFF2-40B4-BE49-F238E27FC236}">
                <a16:creationId xmlns:a16="http://schemas.microsoft.com/office/drawing/2014/main" id="{63AFC973-6F60-4BC2-A767-FEE6D8F25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2534" y="1892422"/>
            <a:ext cx="338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b="1" i="1">
                <a:solidFill>
                  <a:schemeClr val="tx2"/>
                </a:solidFill>
                <a:latin typeface="宋体" panose="02010600030101010101" pitchFamily="2" charset="-122"/>
              </a:rPr>
              <a:t>P</a:t>
            </a:r>
          </a:p>
        </p:txBody>
      </p:sp>
      <p:sp>
        <p:nvSpPr>
          <p:cNvPr id="99" name="Rectangle 36">
            <a:extLst>
              <a:ext uri="{FF2B5EF4-FFF2-40B4-BE49-F238E27FC236}">
                <a16:creationId xmlns:a16="http://schemas.microsoft.com/office/drawing/2014/main" id="{5BC57C59-652A-4879-977C-BC14B0CBF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6272" y="3543422"/>
            <a:ext cx="43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b="1" i="1">
                <a:solidFill>
                  <a:schemeClr val="tx2"/>
                </a:solidFill>
              </a:rPr>
              <a:t>x</a:t>
            </a:r>
            <a:r>
              <a:rPr lang="en-US" altLang="zh-CN" b="1" baseline="-25000">
                <a:solidFill>
                  <a:schemeClr val="tx2"/>
                </a:solidFill>
                <a:latin typeface="宋体" panose="02010600030101010101" pitchFamily="2" charset="-122"/>
              </a:rPr>
              <a:t>0</a:t>
            </a:r>
          </a:p>
        </p:txBody>
      </p:sp>
      <p:sp>
        <p:nvSpPr>
          <p:cNvPr id="100" name="Rectangle 38">
            <a:extLst>
              <a:ext uri="{FF2B5EF4-FFF2-40B4-BE49-F238E27FC236}">
                <a16:creationId xmlns:a16="http://schemas.microsoft.com/office/drawing/2014/main" id="{5552F590-BE82-40BF-BC96-353424A2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272" y="3568822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b="1" i="1">
                <a:solidFill>
                  <a:schemeClr val="tx2"/>
                </a:solidFill>
              </a:rPr>
              <a:t>x</a:t>
            </a:r>
            <a:r>
              <a:rPr lang="en-US" altLang="zh-CN" b="1" baseline="-25000">
                <a:solidFill>
                  <a:schemeClr val="tx2"/>
                </a:solidFill>
                <a:latin typeface="宋体" panose="02010600030101010101" pitchFamily="2" charset="-122"/>
              </a:rPr>
              <a:t>0</a:t>
            </a:r>
            <a:r>
              <a:rPr lang="en-US" altLang="zh-CN" b="1">
                <a:latin typeface="宋体" panose="02010600030101010101" pitchFamily="2" charset="-122"/>
              </a:rPr>
              <a:t>+</a:t>
            </a:r>
            <a:r>
              <a:rPr lang="en-US" altLang="zh-CN" b="1">
                <a:sym typeface="Symbol" panose="05050102010706020507" pitchFamily="18" charset="2"/>
              </a:rPr>
              <a:t></a:t>
            </a:r>
            <a:r>
              <a:rPr lang="en-US" altLang="zh-CN" b="1" i="1">
                <a:solidFill>
                  <a:schemeClr val="tx2"/>
                </a:solidFill>
              </a:rPr>
              <a:t>x</a:t>
            </a:r>
          </a:p>
        </p:txBody>
      </p:sp>
      <p:grpSp>
        <p:nvGrpSpPr>
          <p:cNvPr id="123" name="Group 51">
            <a:extLst>
              <a:ext uri="{FF2B5EF4-FFF2-40B4-BE49-F238E27FC236}">
                <a16:creationId xmlns:a16="http://schemas.microsoft.com/office/drawing/2014/main" id="{A161CC51-8268-4F65-8514-10F411001C80}"/>
              </a:ext>
            </a:extLst>
          </p:cNvPr>
          <p:cNvGrpSpPr>
            <a:grpSpLocks/>
          </p:cNvGrpSpPr>
          <p:nvPr/>
        </p:nvGrpSpPr>
        <p:grpSpPr bwMode="auto">
          <a:xfrm>
            <a:off x="7718472" y="826462"/>
            <a:ext cx="3232150" cy="3201408"/>
            <a:chOff x="3312" y="1680"/>
            <a:chExt cx="2036" cy="2016"/>
          </a:xfrm>
        </p:grpSpPr>
        <p:sp>
          <p:nvSpPr>
            <p:cNvPr id="141" name="Line 15">
              <a:extLst>
                <a:ext uri="{FF2B5EF4-FFF2-40B4-BE49-F238E27FC236}">
                  <a16:creationId xmlns:a16="http://schemas.microsoft.com/office/drawing/2014/main" id="{8E302F05-4CB9-475F-B093-11B8522F0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" y="3436"/>
              <a:ext cx="196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2" name="Line 16">
              <a:extLst>
                <a:ext uri="{FF2B5EF4-FFF2-40B4-BE49-F238E27FC236}">
                  <a16:creationId xmlns:a16="http://schemas.microsoft.com/office/drawing/2014/main" id="{D5546944-7B5A-4625-AC9A-2752DFD525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1" y="1764"/>
              <a:ext cx="1" cy="18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" name="Rectangle 31">
              <a:extLst>
                <a:ext uri="{FF2B5EF4-FFF2-40B4-BE49-F238E27FC236}">
                  <a16:creationId xmlns:a16="http://schemas.microsoft.com/office/drawing/2014/main" id="{A03AE8BF-373C-41E1-8FD1-A886BBF24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1680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b="1" i="1">
                  <a:solidFill>
                    <a:schemeClr val="tx2"/>
                  </a:solidFill>
                </a:rPr>
                <a:t>y</a:t>
              </a:r>
            </a:p>
          </p:txBody>
        </p:sp>
        <p:sp>
          <p:nvSpPr>
            <p:cNvPr id="144" name="Rectangle 32">
              <a:extLst>
                <a:ext uri="{FF2B5EF4-FFF2-40B4-BE49-F238E27FC236}">
                  <a16:creationId xmlns:a16="http://schemas.microsoft.com/office/drawing/2014/main" id="{03601D23-16BA-4309-A6A6-037640B44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40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b="1" i="1">
                  <a:solidFill>
                    <a:schemeClr val="tx2"/>
                  </a:solidFill>
                </a:rPr>
                <a:t>O</a:t>
              </a:r>
            </a:p>
          </p:txBody>
        </p:sp>
        <p:sp>
          <p:nvSpPr>
            <p:cNvPr id="145" name="Rectangle 39">
              <a:extLst>
                <a:ext uri="{FF2B5EF4-FFF2-40B4-BE49-F238E27FC236}">
                  <a16:creationId xmlns:a16="http://schemas.microsoft.com/office/drawing/2014/main" id="{7B4BB072-19C3-4A5D-AE22-A6A713C8B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3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b="1" i="1">
                  <a:solidFill>
                    <a:schemeClr val="tx2"/>
                  </a:solidFill>
                </a:rPr>
                <a:t>x</a:t>
              </a:r>
            </a:p>
          </p:txBody>
        </p:sp>
      </p:grpSp>
      <p:sp>
        <p:nvSpPr>
          <p:cNvPr id="124" name="Rectangle 42">
            <a:extLst>
              <a:ext uri="{FF2B5EF4-FFF2-40B4-BE49-F238E27FC236}">
                <a16:creationId xmlns:a16="http://schemas.microsoft.com/office/drawing/2014/main" id="{673F3442-1960-45F7-80DB-99C4A167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5272" y="3187822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b="1" i="1">
                <a:solidFill>
                  <a:schemeClr val="tx2"/>
                </a:solidFill>
                <a:sym typeface="Symbol" panose="05050102010706020507" pitchFamily="18" charset="2"/>
              </a:rPr>
              <a:t></a:t>
            </a:r>
          </a:p>
        </p:txBody>
      </p:sp>
      <p:sp>
        <p:nvSpPr>
          <p:cNvPr id="125" name="Rectangle 43">
            <a:extLst>
              <a:ext uri="{FF2B5EF4-FFF2-40B4-BE49-F238E27FC236}">
                <a16:creationId xmlns:a16="http://schemas.microsoft.com/office/drawing/2014/main" id="{C97FC03D-93A9-48B4-BC7F-078B2D67A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4472" y="2654422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b="1" i="1">
                <a:solidFill>
                  <a:schemeClr val="tx2"/>
                </a:solidFill>
                <a:sym typeface="Symbol" panose="05050102010706020507" pitchFamily="18" charset="2"/>
              </a:rPr>
              <a:t>N</a:t>
            </a:r>
          </a:p>
        </p:txBody>
      </p:sp>
      <p:sp>
        <p:nvSpPr>
          <p:cNvPr id="126" name="Rectangle 46">
            <a:extLst>
              <a:ext uri="{FF2B5EF4-FFF2-40B4-BE49-F238E27FC236}">
                <a16:creationId xmlns:a16="http://schemas.microsoft.com/office/drawing/2014/main" id="{59FB92A6-241C-44D6-A20B-4CB51E064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784" y="3264022"/>
            <a:ext cx="344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i="1">
                <a:solidFill>
                  <a:schemeClr val="tx2"/>
                </a:solidFill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127" name="Freeform 47">
            <a:extLst>
              <a:ext uri="{FF2B5EF4-FFF2-40B4-BE49-F238E27FC236}">
                <a16:creationId xmlns:a16="http://schemas.microsoft.com/office/drawing/2014/main" id="{C7026DAD-ACFD-486F-831C-C65F789B646D}"/>
              </a:ext>
            </a:extLst>
          </p:cNvPr>
          <p:cNvSpPr>
            <a:spLocks/>
          </p:cNvSpPr>
          <p:nvPr/>
        </p:nvSpPr>
        <p:spPr bwMode="auto">
          <a:xfrm>
            <a:off x="8485234" y="3492622"/>
            <a:ext cx="39688" cy="114300"/>
          </a:xfrm>
          <a:custGeom>
            <a:avLst/>
            <a:gdLst>
              <a:gd name="T0" fmla="*/ 0 w 25"/>
              <a:gd name="T1" fmla="*/ 0 h 72"/>
              <a:gd name="T2" fmla="*/ 23 w 25"/>
              <a:gd name="T3" fmla="*/ 34 h 72"/>
              <a:gd name="T4" fmla="*/ 9 w 25"/>
              <a:gd name="T5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" h="72">
                <a:moveTo>
                  <a:pt x="0" y="0"/>
                </a:moveTo>
                <a:cubicBezTo>
                  <a:pt x="4" y="6"/>
                  <a:pt x="21" y="22"/>
                  <a:pt x="23" y="34"/>
                </a:cubicBezTo>
                <a:cubicBezTo>
                  <a:pt x="25" y="46"/>
                  <a:pt x="12" y="64"/>
                  <a:pt x="9" y="7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8" name="Freeform 49">
            <a:extLst>
              <a:ext uri="{FF2B5EF4-FFF2-40B4-BE49-F238E27FC236}">
                <a16:creationId xmlns:a16="http://schemas.microsoft.com/office/drawing/2014/main" id="{79E68899-6BA6-4725-A274-F01D520DC7AD}"/>
              </a:ext>
            </a:extLst>
          </p:cNvPr>
          <p:cNvSpPr>
            <a:spLocks/>
          </p:cNvSpPr>
          <p:nvPr/>
        </p:nvSpPr>
        <p:spPr bwMode="auto">
          <a:xfrm>
            <a:off x="8824959" y="3491035"/>
            <a:ext cx="34925" cy="119062"/>
          </a:xfrm>
          <a:custGeom>
            <a:avLst/>
            <a:gdLst>
              <a:gd name="T0" fmla="*/ 0 w 22"/>
              <a:gd name="T1" fmla="*/ 0 h 75"/>
              <a:gd name="T2" fmla="*/ 20 w 22"/>
              <a:gd name="T3" fmla="*/ 34 h 75"/>
              <a:gd name="T4" fmla="*/ 13 w 22"/>
              <a:gd name="T5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" h="75">
                <a:moveTo>
                  <a:pt x="0" y="0"/>
                </a:moveTo>
                <a:cubicBezTo>
                  <a:pt x="3" y="6"/>
                  <a:pt x="18" y="22"/>
                  <a:pt x="20" y="34"/>
                </a:cubicBezTo>
                <a:cubicBezTo>
                  <a:pt x="22" y="46"/>
                  <a:pt x="15" y="67"/>
                  <a:pt x="13" y="7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29" name="Group 53">
            <a:extLst>
              <a:ext uri="{FF2B5EF4-FFF2-40B4-BE49-F238E27FC236}">
                <a16:creationId xmlns:a16="http://schemas.microsoft.com/office/drawing/2014/main" id="{7379A67E-55D7-43D4-9F49-1A943B334FC2}"/>
              </a:ext>
            </a:extLst>
          </p:cNvPr>
          <p:cNvGrpSpPr>
            <a:grpSpLocks/>
          </p:cNvGrpSpPr>
          <p:nvPr/>
        </p:nvGrpSpPr>
        <p:grpSpPr bwMode="auto">
          <a:xfrm>
            <a:off x="8218534" y="962147"/>
            <a:ext cx="2278063" cy="2479675"/>
            <a:chOff x="3627" y="1766"/>
            <a:chExt cx="1435" cy="1562"/>
          </a:xfrm>
        </p:grpSpPr>
        <p:grpSp>
          <p:nvGrpSpPr>
            <p:cNvPr id="137" name="Group 52">
              <a:extLst>
                <a:ext uri="{FF2B5EF4-FFF2-40B4-BE49-F238E27FC236}">
                  <a16:creationId xmlns:a16="http://schemas.microsoft.com/office/drawing/2014/main" id="{8CD0906E-B136-434A-96D0-A8FC2C028D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7" y="1970"/>
              <a:ext cx="1411" cy="1358"/>
              <a:chOff x="3627" y="1970"/>
              <a:chExt cx="1411" cy="1358"/>
            </a:xfrm>
          </p:grpSpPr>
          <p:sp>
            <p:nvSpPr>
              <p:cNvPr id="139" name="Freeform 30">
                <a:extLst>
                  <a:ext uri="{FF2B5EF4-FFF2-40B4-BE49-F238E27FC236}">
                    <a16:creationId xmlns:a16="http://schemas.microsoft.com/office/drawing/2014/main" id="{C2010676-B986-4952-A6BA-2EE09174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1970"/>
                <a:ext cx="1365" cy="1358"/>
              </a:xfrm>
              <a:custGeom>
                <a:avLst/>
                <a:gdLst>
                  <a:gd name="T0" fmla="*/ 0 w 1365"/>
                  <a:gd name="T1" fmla="*/ 1358 h 1358"/>
                  <a:gd name="T2" fmla="*/ 284 w 1365"/>
                  <a:gd name="T3" fmla="*/ 1258 h 1358"/>
                  <a:gd name="T4" fmla="*/ 580 w 1365"/>
                  <a:gd name="T5" fmla="*/ 1102 h 1358"/>
                  <a:gd name="T6" fmla="*/ 760 w 1365"/>
                  <a:gd name="T7" fmla="*/ 974 h 1358"/>
                  <a:gd name="T8" fmla="*/ 896 w 1365"/>
                  <a:gd name="T9" fmla="*/ 858 h 1358"/>
                  <a:gd name="T10" fmla="*/ 1100 w 1365"/>
                  <a:gd name="T11" fmla="*/ 614 h 1358"/>
                  <a:gd name="T12" fmla="*/ 1268 w 1365"/>
                  <a:gd name="T13" fmla="*/ 322 h 1358"/>
                  <a:gd name="T14" fmla="*/ 1352 w 1365"/>
                  <a:gd name="T15" fmla="*/ 46 h 1358"/>
                  <a:gd name="T16" fmla="*/ 1348 w 1365"/>
                  <a:gd name="T17" fmla="*/ 46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5" h="1358">
                    <a:moveTo>
                      <a:pt x="0" y="1358"/>
                    </a:moveTo>
                    <a:cubicBezTo>
                      <a:pt x="47" y="1341"/>
                      <a:pt x="187" y="1301"/>
                      <a:pt x="284" y="1258"/>
                    </a:cubicBezTo>
                    <a:cubicBezTo>
                      <a:pt x="381" y="1215"/>
                      <a:pt x="501" y="1149"/>
                      <a:pt x="580" y="1102"/>
                    </a:cubicBezTo>
                    <a:cubicBezTo>
                      <a:pt x="659" y="1055"/>
                      <a:pt x="707" y="1015"/>
                      <a:pt x="760" y="974"/>
                    </a:cubicBezTo>
                    <a:cubicBezTo>
                      <a:pt x="813" y="933"/>
                      <a:pt x="839" y="918"/>
                      <a:pt x="896" y="858"/>
                    </a:cubicBezTo>
                    <a:cubicBezTo>
                      <a:pt x="953" y="798"/>
                      <a:pt x="1038" y="703"/>
                      <a:pt x="1100" y="614"/>
                    </a:cubicBezTo>
                    <a:cubicBezTo>
                      <a:pt x="1162" y="525"/>
                      <a:pt x="1226" y="417"/>
                      <a:pt x="1268" y="322"/>
                    </a:cubicBezTo>
                    <a:cubicBezTo>
                      <a:pt x="1310" y="227"/>
                      <a:pt x="1339" y="92"/>
                      <a:pt x="1352" y="46"/>
                    </a:cubicBezTo>
                    <a:cubicBezTo>
                      <a:pt x="1365" y="0"/>
                      <a:pt x="1349" y="46"/>
                      <a:pt x="1348" y="46"/>
                    </a:cubicBezTo>
                  </a:path>
                </a:pathLst>
              </a:custGeom>
              <a:noFill/>
              <a:ln w="38100" cmpd="sng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0" name="Rectangle 40">
                <a:extLst>
                  <a:ext uri="{FF2B5EF4-FFF2-40B4-BE49-F238E27FC236}">
                    <a16:creationId xmlns:a16="http://schemas.microsoft.com/office/drawing/2014/main" id="{75F6FB3B-1354-4D3C-81D1-43E0808A0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2" y="1987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b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38" name="Rectangle 50">
              <a:extLst>
                <a:ext uri="{FF2B5EF4-FFF2-40B4-BE49-F238E27FC236}">
                  <a16:creationId xmlns:a16="http://schemas.microsoft.com/office/drawing/2014/main" id="{80F76397-867B-4F18-8C50-AE99939F0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766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2000" b="1" i="1"/>
                <a:t>L</a:t>
              </a:r>
            </a:p>
          </p:txBody>
        </p:sp>
      </p:grpSp>
      <p:sp>
        <p:nvSpPr>
          <p:cNvPr id="130" name="Line 61">
            <a:extLst>
              <a:ext uri="{FF2B5EF4-FFF2-40B4-BE49-F238E27FC236}">
                <a16:creationId xmlns:a16="http://schemas.microsoft.com/office/drawing/2014/main" id="{A30602BF-68C1-48AF-A593-0C06D84EC1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6659" y="1892422"/>
            <a:ext cx="18288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1" name="Line 62">
            <a:extLst>
              <a:ext uri="{FF2B5EF4-FFF2-40B4-BE49-F238E27FC236}">
                <a16:creationId xmlns:a16="http://schemas.microsoft.com/office/drawing/2014/main" id="{9997BCEA-18AA-41E0-BE8A-3CF5B152F9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8372" y="2044822"/>
            <a:ext cx="2438400" cy="1652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2" name="Freeform 23">
            <a:extLst>
              <a:ext uri="{FF2B5EF4-FFF2-40B4-BE49-F238E27FC236}">
                <a16:creationId xmlns:a16="http://schemas.microsoft.com/office/drawing/2014/main" id="{F0F686B4-CD59-481E-85B0-860D7D974205}"/>
              </a:ext>
            </a:extLst>
          </p:cNvPr>
          <p:cNvSpPr>
            <a:spLocks/>
          </p:cNvSpPr>
          <p:nvPr/>
        </p:nvSpPr>
        <p:spPr bwMode="auto">
          <a:xfrm>
            <a:off x="9391697" y="2898897"/>
            <a:ext cx="3175" cy="711200"/>
          </a:xfrm>
          <a:custGeom>
            <a:avLst/>
            <a:gdLst>
              <a:gd name="T0" fmla="*/ 2 w 2"/>
              <a:gd name="T1" fmla="*/ 0 h 448"/>
              <a:gd name="T2" fmla="*/ 0 w 2"/>
              <a:gd name="T3" fmla="*/ 448 h 4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448">
                <a:moveTo>
                  <a:pt x="2" y="0"/>
                </a:moveTo>
                <a:lnTo>
                  <a:pt x="0" y="448"/>
                </a:lnTo>
              </a:path>
            </a:pathLst>
          </a:cu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3" name="Freeform 27">
            <a:extLst>
              <a:ext uri="{FF2B5EF4-FFF2-40B4-BE49-F238E27FC236}">
                <a16:creationId xmlns:a16="http://schemas.microsoft.com/office/drawing/2014/main" id="{51FD333B-2727-4D08-AC18-622ADB20C778}"/>
              </a:ext>
            </a:extLst>
          </p:cNvPr>
          <p:cNvSpPr>
            <a:spLocks/>
          </p:cNvSpPr>
          <p:nvPr/>
        </p:nvSpPr>
        <p:spPr bwMode="auto">
          <a:xfrm>
            <a:off x="9394872" y="2902072"/>
            <a:ext cx="608012" cy="3175"/>
          </a:xfrm>
          <a:custGeom>
            <a:avLst/>
            <a:gdLst>
              <a:gd name="T0" fmla="*/ 383 w 383"/>
              <a:gd name="T1" fmla="*/ 2 h 2"/>
              <a:gd name="T2" fmla="*/ 0 w 383"/>
              <a:gd name="T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3" h="2">
                <a:moveTo>
                  <a:pt x="383" y="2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4" name="Rectangle 66">
            <a:extLst>
              <a:ext uri="{FF2B5EF4-FFF2-40B4-BE49-F238E27FC236}">
                <a16:creationId xmlns:a16="http://schemas.microsoft.com/office/drawing/2014/main" id="{20A90439-BD5D-42B4-849B-9D8A73FDD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7259" y="2806822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b="1">
                <a:solidFill>
                  <a:schemeClr val="tx2"/>
                </a:solidFill>
                <a:sym typeface="Symbol" panose="05050102010706020507" pitchFamily="18" charset="2"/>
              </a:rPr>
              <a:t></a:t>
            </a:r>
            <a:r>
              <a:rPr lang="en-US" altLang="zh-CN" b="1" i="1">
                <a:solidFill>
                  <a:schemeClr val="tx2"/>
                </a:solidFill>
                <a:sym typeface="Symbol" panose="05050102010706020507" pitchFamily="18" charset="2"/>
              </a:rPr>
              <a:t>x</a:t>
            </a:r>
          </a:p>
        </p:txBody>
      </p:sp>
      <p:sp>
        <p:nvSpPr>
          <p:cNvPr id="135" name="Rectangle 67">
            <a:extLst>
              <a:ext uri="{FF2B5EF4-FFF2-40B4-BE49-F238E27FC236}">
                <a16:creationId xmlns:a16="http://schemas.microsoft.com/office/drawing/2014/main" id="{F3CF9AA0-697F-40BA-A39B-C394E2E71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0659" y="2349622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b="1">
                <a:solidFill>
                  <a:schemeClr val="tx2"/>
                </a:solidFill>
                <a:sym typeface="Symbol" panose="05050102010706020507" pitchFamily="18" charset="2"/>
              </a:rPr>
              <a:t></a:t>
            </a:r>
            <a:r>
              <a:rPr lang="en-US" altLang="zh-CN" b="1" i="1">
                <a:solidFill>
                  <a:schemeClr val="tx2"/>
                </a:solidFill>
                <a:sym typeface="Symbol" panose="05050102010706020507" pitchFamily="18" charset="2"/>
              </a:rPr>
              <a:t>y</a:t>
            </a:r>
          </a:p>
        </p:txBody>
      </p:sp>
      <p:sp>
        <p:nvSpPr>
          <p:cNvPr id="136" name="Rectangle 68">
            <a:extLst>
              <a:ext uri="{FF2B5EF4-FFF2-40B4-BE49-F238E27FC236}">
                <a16:creationId xmlns:a16="http://schemas.microsoft.com/office/drawing/2014/main" id="{A691C1EC-D70B-4C8C-A0D2-4ADF4FB86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6734" y="1359022"/>
            <a:ext cx="117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b="1" i="1">
                <a:solidFill>
                  <a:schemeClr val="tx2"/>
                </a:solidFill>
              </a:rPr>
              <a:t>y </a:t>
            </a:r>
            <a:r>
              <a:rPr lang="en-US" altLang="zh-CN" b="1">
                <a:solidFill>
                  <a:schemeClr val="tx2"/>
                </a:solidFill>
              </a:rPr>
              <a:t>= </a:t>
            </a:r>
            <a:r>
              <a:rPr lang="en-US" altLang="zh-CN" b="1" i="1">
                <a:solidFill>
                  <a:schemeClr val="tx2"/>
                </a:solidFill>
              </a:rPr>
              <a:t>f </a:t>
            </a:r>
            <a:r>
              <a:rPr lang="en-US" altLang="zh-CN" b="1">
                <a:solidFill>
                  <a:schemeClr val="tx2"/>
                </a:solidFill>
              </a:rPr>
              <a:t>(</a:t>
            </a:r>
            <a:r>
              <a:rPr lang="en-US" altLang="zh-CN" b="1" i="1">
                <a:solidFill>
                  <a:schemeClr val="tx2"/>
                </a:solidFill>
              </a:rPr>
              <a:t>x</a:t>
            </a:r>
            <a:r>
              <a:rPr lang="en-US" altLang="zh-CN" b="1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146" name="Object 37">
            <a:extLst>
              <a:ext uri="{FF2B5EF4-FFF2-40B4-BE49-F238E27FC236}">
                <a16:creationId xmlns:a16="http://schemas.microsoft.com/office/drawing/2014/main" id="{61DC27BF-6956-4819-AB8A-7008B19B5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699706"/>
              </p:ext>
            </p:extLst>
          </p:nvPr>
        </p:nvGraphicFramePr>
        <p:xfrm>
          <a:off x="3770169" y="4964084"/>
          <a:ext cx="988262" cy="327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" name="Equation" r:id="rId17" imgW="495000" imgH="164880" progId="Equation.DSMT4">
                  <p:embed/>
                </p:oleObj>
              </mc:Choice>
              <mc:Fallback>
                <p:oleObj name="Equation" r:id="rId17" imgW="495000" imgH="164880" progId="Equation.DSMT4">
                  <p:embed/>
                  <p:pic>
                    <p:nvPicPr>
                      <p:cNvPr id="67" name="Object 37">
                        <a:extLst>
                          <a:ext uri="{FF2B5EF4-FFF2-40B4-BE49-F238E27FC236}">
                            <a16:creationId xmlns:a16="http://schemas.microsoft.com/office/drawing/2014/main" id="{2CF61A56-FC28-4D85-A2F8-DB2920CB45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169" y="4964084"/>
                        <a:ext cx="988262" cy="327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37">
            <a:extLst>
              <a:ext uri="{FF2B5EF4-FFF2-40B4-BE49-F238E27FC236}">
                <a16:creationId xmlns:a16="http://schemas.microsoft.com/office/drawing/2014/main" id="{E9FA17E5-13B2-4A54-B217-300FC30B1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325609"/>
              </p:ext>
            </p:extLst>
          </p:nvPr>
        </p:nvGraphicFramePr>
        <p:xfrm>
          <a:off x="4885417" y="4917488"/>
          <a:ext cx="19018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" name="Equation" r:id="rId19" imgW="952200" imgH="190440" progId="Equation.DSMT4">
                  <p:embed/>
                </p:oleObj>
              </mc:Choice>
              <mc:Fallback>
                <p:oleObj name="Equation" r:id="rId19" imgW="952200" imgH="190440" progId="Equation.DSMT4">
                  <p:embed/>
                  <p:pic>
                    <p:nvPicPr>
                      <p:cNvPr id="146" name="Object 37">
                        <a:extLst>
                          <a:ext uri="{FF2B5EF4-FFF2-40B4-BE49-F238E27FC236}">
                            <a16:creationId xmlns:a16="http://schemas.microsoft.com/office/drawing/2014/main" id="{61DC27BF-6956-4819-AB8A-7008B19B5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417" y="4917488"/>
                        <a:ext cx="19018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64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Text Box 3">
            <a:extLst>
              <a:ext uri="{FF2B5EF4-FFF2-40B4-BE49-F238E27FC236}">
                <a16:creationId xmlns:a16="http://schemas.microsoft.com/office/drawing/2014/main" id="{4AA7C621-8C37-499C-AB27-5801C5B7F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795" y="722374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 dirty="0">
                <a:solidFill>
                  <a:srgbClr val="3333FF"/>
                </a:solidFill>
                <a:ea typeface="黑体" panose="02010609060101010101" pitchFamily="49" charset="-122"/>
              </a:rPr>
              <a:t>例</a:t>
            </a:r>
            <a:r>
              <a:rPr kumimoji="1" lang="en-US" altLang="zh-CN" b="1" dirty="0">
                <a:solidFill>
                  <a:srgbClr val="3333FF"/>
                </a:solidFill>
                <a:ea typeface="黑体" panose="02010609060101010101" pitchFamily="49" charset="-122"/>
              </a:rPr>
              <a:t>2. </a:t>
            </a:r>
            <a:r>
              <a:rPr kumimoji="1" lang="zh-CN" altLang="en-US" b="1" dirty="0">
                <a:solidFill>
                  <a:srgbClr val="3333FF"/>
                </a:solidFill>
                <a:ea typeface="黑体" panose="02010609060101010101" pitchFamily="49" charset="-122"/>
              </a:rPr>
              <a:t>瞬时速度问题</a:t>
            </a:r>
          </a:p>
        </p:txBody>
      </p:sp>
      <p:graphicFrame>
        <p:nvGraphicFramePr>
          <p:cNvPr id="545" name="Object 19">
            <a:extLst>
              <a:ext uri="{FF2B5EF4-FFF2-40B4-BE49-F238E27FC236}">
                <a16:creationId xmlns:a16="http://schemas.microsoft.com/office/drawing/2014/main" id="{54B440B7-8C12-4A4E-9DE7-0753F8029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535206"/>
              </p:ext>
            </p:extLst>
          </p:nvPr>
        </p:nvGraphicFramePr>
        <p:xfrm>
          <a:off x="1272795" y="2627374"/>
          <a:ext cx="27432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" name="Equation" r:id="rId3" imgW="1117440" imgH="406080" progId="Equation.DSMT4">
                  <p:embed/>
                </p:oleObj>
              </mc:Choice>
              <mc:Fallback>
                <p:oleObj name="Equation" r:id="rId3" imgW="1117440" imgH="406080" progId="Equation.DSMT4">
                  <p:embed/>
                  <p:pic>
                    <p:nvPicPr>
                      <p:cNvPr id="48147" name="Object 19">
                        <a:extLst>
                          <a:ext uri="{FF2B5EF4-FFF2-40B4-BE49-F238E27FC236}">
                            <a16:creationId xmlns:a16="http://schemas.microsoft.com/office/drawing/2014/main" id="{6FBE19B6-A163-4985-848D-FCBE6AD7C3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795" y="2627374"/>
                        <a:ext cx="27432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" name="Object 20">
            <a:extLst>
              <a:ext uri="{FF2B5EF4-FFF2-40B4-BE49-F238E27FC236}">
                <a16:creationId xmlns:a16="http://schemas.microsoft.com/office/drawing/2014/main" id="{200F3739-F404-48D6-A603-6F1C21D297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222425"/>
              </p:ext>
            </p:extLst>
          </p:nvPr>
        </p:nvGraphicFramePr>
        <p:xfrm>
          <a:off x="3911221" y="2641663"/>
          <a:ext cx="2824162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" name="Equation" r:id="rId5" imgW="1168200" imgH="406080" progId="Equation.DSMT4">
                  <p:embed/>
                </p:oleObj>
              </mc:Choice>
              <mc:Fallback>
                <p:oleObj name="Equation" r:id="rId5" imgW="1168200" imgH="406080" progId="Equation.DSMT4">
                  <p:embed/>
                  <p:pic>
                    <p:nvPicPr>
                      <p:cNvPr id="48148" name="Object 20">
                        <a:extLst>
                          <a:ext uri="{FF2B5EF4-FFF2-40B4-BE49-F238E27FC236}">
                            <a16:creationId xmlns:a16="http://schemas.microsoft.com/office/drawing/2014/main" id="{410F95A0-1B6E-4784-AB1C-01320D593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221" y="2641663"/>
                        <a:ext cx="2824162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" name="Object 22">
            <a:extLst>
              <a:ext uri="{FF2B5EF4-FFF2-40B4-BE49-F238E27FC236}">
                <a16:creationId xmlns:a16="http://schemas.microsoft.com/office/drawing/2014/main" id="{58D65CD3-2055-4FB4-8745-E4FB332413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900616"/>
              </p:ext>
            </p:extLst>
          </p:nvPr>
        </p:nvGraphicFramePr>
        <p:xfrm>
          <a:off x="1516829" y="3726216"/>
          <a:ext cx="1874439" cy="47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" name="Equation" r:id="rId7" imgW="838080" imgH="215640" progId="Equation.DSMT4">
                  <p:embed/>
                </p:oleObj>
              </mc:Choice>
              <mc:Fallback>
                <p:oleObj name="Equation" r:id="rId7" imgW="838080" imgH="215640" progId="Equation.DSMT4">
                  <p:embed/>
                  <p:pic>
                    <p:nvPicPr>
                      <p:cNvPr id="48150" name="Object 22">
                        <a:extLst>
                          <a:ext uri="{FF2B5EF4-FFF2-40B4-BE49-F238E27FC236}">
                            <a16:creationId xmlns:a16="http://schemas.microsoft.com/office/drawing/2014/main" id="{1C04EFB1-386E-4641-8097-2909B82371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829" y="3726216"/>
                        <a:ext cx="1874439" cy="479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" name="Text Box 23">
            <a:extLst>
              <a:ext uri="{FF2B5EF4-FFF2-40B4-BE49-F238E27FC236}">
                <a16:creationId xmlns:a16="http://schemas.microsoft.com/office/drawing/2014/main" id="{54CD02F5-64C0-4A15-BF2B-21D382C90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195" y="3694174"/>
            <a:ext cx="340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ea typeface="黑体" panose="02010609060101010101" pitchFamily="49" charset="-122"/>
              </a:rPr>
              <a:t>取极限得瞬时速度</a:t>
            </a:r>
            <a:endParaRPr kumimoji="1" lang="zh-CN" altLang="en-US" sz="240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549" name="Object 24">
            <a:extLst>
              <a:ext uri="{FF2B5EF4-FFF2-40B4-BE49-F238E27FC236}">
                <a16:creationId xmlns:a16="http://schemas.microsoft.com/office/drawing/2014/main" id="{B7AF9C42-0842-4476-9A7C-A900528294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789127"/>
              </p:ext>
            </p:extLst>
          </p:nvPr>
        </p:nvGraphicFramePr>
        <p:xfrm>
          <a:off x="1884363" y="4408488"/>
          <a:ext cx="391001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" name="Equation" r:id="rId9" imgW="2476440" imgH="660240" progId="Equation.DSMT4">
                  <p:embed/>
                </p:oleObj>
              </mc:Choice>
              <mc:Fallback>
                <p:oleObj name="Equation" r:id="rId9" imgW="2476440" imgH="660240" progId="Equation.DSMT4">
                  <p:embed/>
                  <p:pic>
                    <p:nvPicPr>
                      <p:cNvPr id="48152" name="Object 24">
                        <a:extLst>
                          <a:ext uri="{FF2B5EF4-FFF2-40B4-BE49-F238E27FC236}">
                            <a16:creationId xmlns:a16="http://schemas.microsoft.com/office/drawing/2014/main" id="{A65EB41F-3DEF-4E14-930C-E68A9D54D2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4408488"/>
                        <a:ext cx="391001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0" name="Group 36">
            <a:extLst>
              <a:ext uri="{FF2B5EF4-FFF2-40B4-BE49-F238E27FC236}">
                <a16:creationId xmlns:a16="http://schemas.microsoft.com/office/drawing/2014/main" id="{97E90146-A289-499B-841D-2F776D0AB3DC}"/>
              </a:ext>
            </a:extLst>
          </p:cNvPr>
          <p:cNvGrpSpPr>
            <a:grpSpLocks/>
          </p:cNvGrpSpPr>
          <p:nvPr/>
        </p:nvGrpSpPr>
        <p:grpSpPr bwMode="auto">
          <a:xfrm>
            <a:off x="815595" y="1484374"/>
            <a:ext cx="7880350" cy="1219200"/>
            <a:chOff x="240" y="1440"/>
            <a:chExt cx="4964" cy="768"/>
          </a:xfrm>
        </p:grpSpPr>
        <p:sp>
          <p:nvSpPr>
            <p:cNvPr id="551" name="Text Box 16">
              <a:extLst>
                <a:ext uri="{FF2B5EF4-FFF2-40B4-BE49-F238E27FC236}">
                  <a16:creationId xmlns:a16="http://schemas.microsoft.com/office/drawing/2014/main" id="{68F2E382-4E53-40A2-B501-BD12F6759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440"/>
              <a:ext cx="46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一质点在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轴上作变速直线运动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,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运动方程</a:t>
              </a:r>
            </a:p>
          </p:txBody>
        </p:sp>
        <p:sp>
          <p:nvSpPr>
            <p:cNvPr id="552" name="Text Box 30">
              <a:extLst>
                <a:ext uri="{FF2B5EF4-FFF2-40B4-BE49-F238E27FC236}">
                  <a16:creationId xmlns:a16="http://schemas.microsoft.com/office/drawing/2014/main" id="{76625300-1231-471D-A272-23A85B54F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440"/>
              <a:ext cx="6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b="1" i="1" kern="0" dirty="0">
                  <a:solidFill>
                    <a:srgbClr val="000000"/>
                  </a:solidFill>
                </a:rPr>
                <a:t>s</a:t>
              </a:r>
              <a:r>
                <a:rPr kumimoji="1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kumimoji="1" lang="en-US" altLang="zh-C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r>
                <a:rPr kumimoji="1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(</a:t>
              </a:r>
              <a:r>
                <a:rPr kumimoji="1" lang="en-US" altLang="zh-C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r>
                <a:rPr kumimoji="1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),</a:t>
              </a:r>
            </a:p>
          </p:txBody>
        </p:sp>
        <p:sp>
          <p:nvSpPr>
            <p:cNvPr id="553" name="Text Box 31">
              <a:extLst>
                <a:ext uri="{FF2B5EF4-FFF2-40B4-BE49-F238E27FC236}">
                  <a16:creationId xmlns:a16="http://schemas.microsoft.com/office/drawing/2014/main" id="{6497C5E4-C71C-442B-899D-8CC637429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833"/>
              <a:ext cx="46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求      时刻的瞬时速度。</a:t>
              </a:r>
            </a:p>
          </p:txBody>
        </p:sp>
        <p:graphicFrame>
          <p:nvGraphicFramePr>
            <p:cNvPr id="554" name="Object 35">
              <a:extLst>
                <a:ext uri="{FF2B5EF4-FFF2-40B4-BE49-F238E27FC236}">
                  <a16:creationId xmlns:a16="http://schemas.microsoft.com/office/drawing/2014/main" id="{A832C7AC-2777-4953-98F8-A6CEB2D3899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1" y="1824"/>
            <a:ext cx="235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6" name="Equation" r:id="rId11" imgW="139700" imgH="228600" progId="Equation.DSMT4">
                    <p:embed/>
                  </p:oleObj>
                </mc:Choice>
                <mc:Fallback>
                  <p:oleObj name="Equation" r:id="rId11" imgW="139700" imgH="228600" progId="Equation.DSMT4">
                    <p:embed/>
                    <p:pic>
                      <p:nvPicPr>
                        <p:cNvPr id="6158" name="Object 35">
                          <a:extLst>
                            <a:ext uri="{FF2B5EF4-FFF2-40B4-BE49-F238E27FC236}">
                              <a16:creationId xmlns:a16="http://schemas.microsoft.com/office/drawing/2014/main" id="{D2C8F27F-8A18-406B-8849-804329551C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" y="1824"/>
                          <a:ext cx="235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165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" grpId="0" autoUpdateAnimBg="0"/>
      <p:bldP spid="54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F5CBACEC-892C-46A4-A2C8-39E76E12A23A}"/>
              </a:ext>
            </a:extLst>
          </p:cNvPr>
          <p:cNvGrpSpPr/>
          <p:nvPr/>
        </p:nvGrpSpPr>
        <p:grpSpPr>
          <a:xfrm rot="21151451">
            <a:off x="2249217" y="5637938"/>
            <a:ext cx="6795658" cy="1364939"/>
            <a:chOff x="7565391" y="-2141317"/>
            <a:chExt cx="8694330" cy="1746296"/>
          </a:xfrm>
        </p:grpSpPr>
        <p:sp>
          <p:nvSpPr>
            <p:cNvPr id="118" name="Freeform 166">
              <a:extLst>
                <a:ext uri="{FF2B5EF4-FFF2-40B4-BE49-F238E27FC236}">
                  <a16:creationId xmlns:a16="http://schemas.microsoft.com/office/drawing/2014/main" id="{6A8FFE52-3165-4EA0-B912-DC954DF580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64669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19" name="Freeform 166">
              <a:extLst>
                <a:ext uri="{FF2B5EF4-FFF2-40B4-BE49-F238E27FC236}">
                  <a16:creationId xmlns:a16="http://schemas.microsoft.com/office/drawing/2014/main" id="{9F7F13C6-0C80-412B-9A2E-562D184A62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841" y="-1289836"/>
              <a:ext cx="165328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0" name="Freeform 166">
              <a:extLst>
                <a:ext uri="{FF2B5EF4-FFF2-40B4-BE49-F238E27FC236}">
                  <a16:creationId xmlns:a16="http://schemas.microsoft.com/office/drawing/2014/main" id="{DDEA29E5-682F-458B-B2B6-5A08180623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97757" y="-806763"/>
              <a:ext cx="135269" cy="12302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42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1" name="Freeform 166">
              <a:extLst>
                <a:ext uri="{FF2B5EF4-FFF2-40B4-BE49-F238E27FC236}">
                  <a16:creationId xmlns:a16="http://schemas.microsoft.com/office/drawing/2014/main" id="{19A194D7-264B-4F07-B806-66E67B986A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39483" y="-504373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2" name="Freeform 166">
              <a:extLst>
                <a:ext uri="{FF2B5EF4-FFF2-40B4-BE49-F238E27FC236}">
                  <a16:creationId xmlns:a16="http://schemas.microsoft.com/office/drawing/2014/main" id="{F5C279E1-C78C-43A1-B8FC-566D8235A5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915263" y="-174774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7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3" name="Freeform 166">
              <a:extLst>
                <a:ext uri="{FF2B5EF4-FFF2-40B4-BE49-F238E27FC236}">
                  <a16:creationId xmlns:a16="http://schemas.microsoft.com/office/drawing/2014/main" id="{817698FB-27CA-476D-B057-449DE6F047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18865" y="-176141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4" name="Freeform 166">
              <a:extLst>
                <a:ext uri="{FF2B5EF4-FFF2-40B4-BE49-F238E27FC236}">
                  <a16:creationId xmlns:a16="http://schemas.microsoft.com/office/drawing/2014/main" id="{B4BF7366-1D6C-436C-A70F-F4839A57F1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753151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5" name="Freeform 166">
              <a:extLst>
                <a:ext uri="{FF2B5EF4-FFF2-40B4-BE49-F238E27FC236}">
                  <a16:creationId xmlns:a16="http://schemas.microsoft.com/office/drawing/2014/main" id="{A4E8914F-5717-4E89-B343-0EA10ECC4B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65391" y="-2141317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graphicFrame>
        <p:nvGraphicFramePr>
          <p:cNvPr id="27" name="Object 3">
            <a:extLst>
              <a:ext uri="{FF2B5EF4-FFF2-40B4-BE49-F238E27FC236}">
                <a16:creationId xmlns:a16="http://schemas.microsoft.com/office/drawing/2014/main" id="{28EA3707-EA1B-471F-BE55-F4E4E5C1F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872096"/>
              </p:ext>
            </p:extLst>
          </p:nvPr>
        </p:nvGraphicFramePr>
        <p:xfrm>
          <a:off x="1337273" y="738062"/>
          <a:ext cx="83820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Equation" r:id="rId3" imgW="3555720" imgH="1815840" progId="Equation.DSMT4">
                  <p:embed/>
                </p:oleObj>
              </mc:Choice>
              <mc:Fallback>
                <p:oleObj name="Equation" r:id="rId3" imgW="3555720" imgH="1815840" progId="Equation.DSMT4">
                  <p:embed/>
                  <p:pic>
                    <p:nvPicPr>
                      <p:cNvPr id="50179" name="Object 3">
                        <a:extLst>
                          <a:ext uri="{FF2B5EF4-FFF2-40B4-BE49-F238E27FC236}">
                            <a16:creationId xmlns:a16="http://schemas.microsoft.com/office/drawing/2014/main" id="{6DACE1D1-E055-4B83-A772-1352A96534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273" y="738062"/>
                        <a:ext cx="8382000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4">
            <a:extLst>
              <a:ext uri="{FF2B5EF4-FFF2-40B4-BE49-F238E27FC236}">
                <a16:creationId xmlns:a16="http://schemas.microsoft.com/office/drawing/2014/main" id="{403AD91F-B3D8-4A9B-8A56-909C694CA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905" y="683812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3333FF"/>
                </a:solidFill>
                <a:ea typeface="黑体" panose="02010609060101010101" pitchFamily="49" charset="-122"/>
              </a:rPr>
              <a:t>定义</a:t>
            </a:r>
            <a:r>
              <a:rPr kumimoji="1" lang="en-US" altLang="zh-CN" b="1">
                <a:solidFill>
                  <a:srgbClr val="3333FF"/>
                </a:solidFill>
                <a:ea typeface="黑体" panose="02010609060101010101" pitchFamily="49" charset="-122"/>
              </a:rPr>
              <a:t>2.1.1</a:t>
            </a:r>
          </a:p>
        </p:txBody>
      </p:sp>
      <p:graphicFrame>
        <p:nvGraphicFramePr>
          <p:cNvPr id="29" name="Object 5">
            <a:extLst>
              <a:ext uri="{FF2B5EF4-FFF2-40B4-BE49-F238E27FC236}">
                <a16:creationId xmlns:a16="http://schemas.microsoft.com/office/drawing/2014/main" id="{3A056FA2-B2C8-4F10-A527-29B990BF14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749874"/>
              </p:ext>
            </p:extLst>
          </p:nvPr>
        </p:nvGraphicFramePr>
        <p:xfrm>
          <a:off x="1359890" y="4404627"/>
          <a:ext cx="638968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Equation" r:id="rId5" imgW="2450880" imgH="431640" progId="Equation.DSMT4">
                  <p:embed/>
                </p:oleObj>
              </mc:Choice>
              <mc:Fallback>
                <p:oleObj name="Equation" r:id="rId5" imgW="2450880" imgH="431640" progId="Equation.DSMT4">
                  <p:embed/>
                  <p:pic>
                    <p:nvPicPr>
                      <p:cNvPr id="50181" name="Object 5">
                        <a:extLst>
                          <a:ext uri="{FF2B5EF4-FFF2-40B4-BE49-F238E27FC236}">
                            <a16:creationId xmlns:a16="http://schemas.microsoft.com/office/drawing/2014/main" id="{49F74573-2703-4100-8CE7-8CCFCAE01A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890" y="4404627"/>
                        <a:ext cx="6389687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组合 29">
            <a:extLst>
              <a:ext uri="{FF2B5EF4-FFF2-40B4-BE49-F238E27FC236}">
                <a16:creationId xmlns:a16="http://schemas.microsoft.com/office/drawing/2014/main" id="{A9C5E178-6B38-499E-AE13-34E6BFCE060F}"/>
              </a:ext>
            </a:extLst>
          </p:cNvPr>
          <p:cNvGrpSpPr/>
          <p:nvPr/>
        </p:nvGrpSpPr>
        <p:grpSpPr>
          <a:xfrm rot="14362648">
            <a:off x="10495310" y="817596"/>
            <a:ext cx="930898" cy="1087417"/>
            <a:chOff x="8907463" y="2051050"/>
            <a:chExt cx="2879724" cy="3363913"/>
          </a:xfrm>
          <a:solidFill>
            <a:schemeClr val="tx2"/>
          </a:solidFill>
        </p:grpSpPr>
        <p:grpSp>
          <p:nvGrpSpPr>
            <p:cNvPr id="31" name="Group 205">
              <a:extLst>
                <a:ext uri="{FF2B5EF4-FFF2-40B4-BE49-F238E27FC236}">
                  <a16:creationId xmlns:a16="http://schemas.microsoft.com/office/drawing/2014/main" id="{6476B782-BF00-48BF-9926-86024D8A8C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  <a:grpFill/>
          </p:grpSpPr>
          <p:sp>
            <p:nvSpPr>
              <p:cNvPr id="288" name="Freeform 5">
                <a:extLst>
                  <a:ext uri="{FF2B5EF4-FFF2-40B4-BE49-F238E27FC236}">
                    <a16:creationId xmlns:a16="http://schemas.microsoft.com/office/drawing/2014/main" id="{E53F1CAD-FAB1-46C4-8199-14BEBF106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6">
                <a:extLst>
                  <a:ext uri="{FF2B5EF4-FFF2-40B4-BE49-F238E27FC236}">
                    <a16:creationId xmlns:a16="http://schemas.microsoft.com/office/drawing/2014/main" id="{538DD6D5-32D5-4D0B-B340-B6578E6AC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7">
                <a:extLst>
                  <a:ext uri="{FF2B5EF4-FFF2-40B4-BE49-F238E27FC236}">
                    <a16:creationId xmlns:a16="http://schemas.microsoft.com/office/drawing/2014/main" id="{E698662C-DB57-44EB-A817-70B3EF25E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8">
                <a:extLst>
                  <a:ext uri="{FF2B5EF4-FFF2-40B4-BE49-F238E27FC236}">
                    <a16:creationId xmlns:a16="http://schemas.microsoft.com/office/drawing/2014/main" id="{70C6DDEA-8213-478D-B122-5C5CEF672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9">
                <a:extLst>
                  <a:ext uri="{FF2B5EF4-FFF2-40B4-BE49-F238E27FC236}">
                    <a16:creationId xmlns:a16="http://schemas.microsoft.com/office/drawing/2014/main" id="{F4EC2E46-CFF1-4E55-A994-E9057248D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0">
                <a:extLst>
                  <a:ext uri="{FF2B5EF4-FFF2-40B4-BE49-F238E27FC236}">
                    <a16:creationId xmlns:a16="http://schemas.microsoft.com/office/drawing/2014/main" id="{7912503C-784D-469E-9C17-3723EF652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1">
                <a:extLst>
                  <a:ext uri="{FF2B5EF4-FFF2-40B4-BE49-F238E27FC236}">
                    <a16:creationId xmlns:a16="http://schemas.microsoft.com/office/drawing/2014/main" id="{DA65C6A1-CD77-45BA-96ED-311F02F47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2">
                <a:extLst>
                  <a:ext uri="{FF2B5EF4-FFF2-40B4-BE49-F238E27FC236}">
                    <a16:creationId xmlns:a16="http://schemas.microsoft.com/office/drawing/2014/main" id="{C6D97D23-3C4C-4233-946D-C081E3000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3">
                <a:extLst>
                  <a:ext uri="{FF2B5EF4-FFF2-40B4-BE49-F238E27FC236}">
                    <a16:creationId xmlns:a16="http://schemas.microsoft.com/office/drawing/2014/main" id="{0FCF651D-1FEF-4D23-893C-5C88CD5BB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4">
                <a:extLst>
                  <a:ext uri="{FF2B5EF4-FFF2-40B4-BE49-F238E27FC236}">
                    <a16:creationId xmlns:a16="http://schemas.microsoft.com/office/drawing/2014/main" id="{B29A23E2-8FF4-411E-AFB6-7EFDEF117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5">
                <a:extLst>
                  <a:ext uri="{FF2B5EF4-FFF2-40B4-BE49-F238E27FC236}">
                    <a16:creationId xmlns:a16="http://schemas.microsoft.com/office/drawing/2014/main" id="{EB90A9D5-FD39-4F94-B351-80D8492E3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6">
                <a:extLst>
                  <a:ext uri="{FF2B5EF4-FFF2-40B4-BE49-F238E27FC236}">
                    <a16:creationId xmlns:a16="http://schemas.microsoft.com/office/drawing/2014/main" id="{503B7DD5-0DBC-4DE2-98B8-1DA67711E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7">
                <a:extLst>
                  <a:ext uri="{FF2B5EF4-FFF2-40B4-BE49-F238E27FC236}">
                    <a16:creationId xmlns:a16="http://schemas.microsoft.com/office/drawing/2014/main" id="{A69886B7-20E6-4D41-AFCD-79130FB83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">
                <a:extLst>
                  <a:ext uri="{FF2B5EF4-FFF2-40B4-BE49-F238E27FC236}">
                    <a16:creationId xmlns:a16="http://schemas.microsoft.com/office/drawing/2014/main" id="{77F24D64-605C-476E-AED7-E11D2E52A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9">
                <a:extLst>
                  <a:ext uri="{FF2B5EF4-FFF2-40B4-BE49-F238E27FC236}">
                    <a16:creationId xmlns:a16="http://schemas.microsoft.com/office/drawing/2014/main" id="{B4150A71-CD92-4C45-BE29-283671D5B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20">
                <a:extLst>
                  <a:ext uri="{FF2B5EF4-FFF2-40B4-BE49-F238E27FC236}">
                    <a16:creationId xmlns:a16="http://schemas.microsoft.com/office/drawing/2014/main" id="{9128CC7B-B7A6-48CC-A0DE-AA7302FC5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21">
                <a:extLst>
                  <a:ext uri="{FF2B5EF4-FFF2-40B4-BE49-F238E27FC236}">
                    <a16:creationId xmlns:a16="http://schemas.microsoft.com/office/drawing/2014/main" id="{919157E5-5FB0-4C0E-97E1-089326579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22">
                <a:extLst>
                  <a:ext uri="{FF2B5EF4-FFF2-40B4-BE49-F238E27FC236}">
                    <a16:creationId xmlns:a16="http://schemas.microsoft.com/office/drawing/2014/main" id="{86289100-95B5-4376-8C77-8FAD1667B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23">
                <a:extLst>
                  <a:ext uri="{FF2B5EF4-FFF2-40B4-BE49-F238E27FC236}">
                    <a16:creationId xmlns:a16="http://schemas.microsoft.com/office/drawing/2014/main" id="{876871B8-B857-4247-A1DC-7452D302A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24">
                <a:extLst>
                  <a:ext uri="{FF2B5EF4-FFF2-40B4-BE49-F238E27FC236}">
                    <a16:creationId xmlns:a16="http://schemas.microsoft.com/office/drawing/2014/main" id="{5E452A37-F3C6-4378-A849-C2423CD55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25">
                <a:extLst>
                  <a:ext uri="{FF2B5EF4-FFF2-40B4-BE49-F238E27FC236}">
                    <a16:creationId xmlns:a16="http://schemas.microsoft.com/office/drawing/2014/main" id="{DF56528D-0EEC-4385-88C4-9C0A62F44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26">
                <a:extLst>
                  <a:ext uri="{FF2B5EF4-FFF2-40B4-BE49-F238E27FC236}">
                    <a16:creationId xmlns:a16="http://schemas.microsoft.com/office/drawing/2014/main" id="{CE819F46-7C4A-4AAF-B596-6EBAC9623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27">
                <a:extLst>
                  <a:ext uri="{FF2B5EF4-FFF2-40B4-BE49-F238E27FC236}">
                    <a16:creationId xmlns:a16="http://schemas.microsoft.com/office/drawing/2014/main" id="{E7AE31F7-FB6D-4829-8AEA-32DC275F3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28">
                <a:extLst>
                  <a:ext uri="{FF2B5EF4-FFF2-40B4-BE49-F238E27FC236}">
                    <a16:creationId xmlns:a16="http://schemas.microsoft.com/office/drawing/2014/main" id="{46251973-7191-44D9-8024-B7EAA55A5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29">
                <a:extLst>
                  <a:ext uri="{FF2B5EF4-FFF2-40B4-BE49-F238E27FC236}">
                    <a16:creationId xmlns:a16="http://schemas.microsoft.com/office/drawing/2014/main" id="{4240570D-E0F1-47ED-A212-31647B6D2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30">
                <a:extLst>
                  <a:ext uri="{FF2B5EF4-FFF2-40B4-BE49-F238E27FC236}">
                    <a16:creationId xmlns:a16="http://schemas.microsoft.com/office/drawing/2014/main" id="{99AA7DCB-FE42-4327-981D-3B826D21D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31">
                <a:extLst>
                  <a:ext uri="{FF2B5EF4-FFF2-40B4-BE49-F238E27FC236}">
                    <a16:creationId xmlns:a16="http://schemas.microsoft.com/office/drawing/2014/main" id="{E1927342-91D0-42D8-9B7A-DA5D12FC9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32">
                <a:extLst>
                  <a:ext uri="{FF2B5EF4-FFF2-40B4-BE49-F238E27FC236}">
                    <a16:creationId xmlns:a16="http://schemas.microsoft.com/office/drawing/2014/main" id="{A345CCFA-8968-4251-9890-39FC7751C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33">
                <a:extLst>
                  <a:ext uri="{FF2B5EF4-FFF2-40B4-BE49-F238E27FC236}">
                    <a16:creationId xmlns:a16="http://schemas.microsoft.com/office/drawing/2014/main" id="{666FDFEC-8034-41CC-8187-8516E957D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34">
                <a:extLst>
                  <a:ext uri="{FF2B5EF4-FFF2-40B4-BE49-F238E27FC236}">
                    <a16:creationId xmlns:a16="http://schemas.microsoft.com/office/drawing/2014/main" id="{08C5BDE4-063F-49B4-9FED-3F1173F66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35">
                <a:extLst>
                  <a:ext uri="{FF2B5EF4-FFF2-40B4-BE49-F238E27FC236}">
                    <a16:creationId xmlns:a16="http://schemas.microsoft.com/office/drawing/2014/main" id="{F59D2780-893E-47F1-8FB4-2CA860AB0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36">
                <a:extLst>
                  <a:ext uri="{FF2B5EF4-FFF2-40B4-BE49-F238E27FC236}">
                    <a16:creationId xmlns:a16="http://schemas.microsoft.com/office/drawing/2014/main" id="{26C3C449-C94C-48A6-B8AE-A207C6E16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37">
                <a:extLst>
                  <a:ext uri="{FF2B5EF4-FFF2-40B4-BE49-F238E27FC236}">
                    <a16:creationId xmlns:a16="http://schemas.microsoft.com/office/drawing/2014/main" id="{3CCC6959-9813-4822-9136-4173446A0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38">
                <a:extLst>
                  <a:ext uri="{FF2B5EF4-FFF2-40B4-BE49-F238E27FC236}">
                    <a16:creationId xmlns:a16="http://schemas.microsoft.com/office/drawing/2014/main" id="{71D70396-5BF6-422F-8671-E2D33970F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39">
                <a:extLst>
                  <a:ext uri="{FF2B5EF4-FFF2-40B4-BE49-F238E27FC236}">
                    <a16:creationId xmlns:a16="http://schemas.microsoft.com/office/drawing/2014/main" id="{F4C53A93-D80A-4E8A-8E79-E463EB7D9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40">
                <a:extLst>
                  <a:ext uri="{FF2B5EF4-FFF2-40B4-BE49-F238E27FC236}">
                    <a16:creationId xmlns:a16="http://schemas.microsoft.com/office/drawing/2014/main" id="{D8998C87-9312-418B-B853-CBDFA5652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41">
                <a:extLst>
                  <a:ext uri="{FF2B5EF4-FFF2-40B4-BE49-F238E27FC236}">
                    <a16:creationId xmlns:a16="http://schemas.microsoft.com/office/drawing/2014/main" id="{B2A89102-ED60-4509-A6CD-478D8FE93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42">
                <a:extLst>
                  <a:ext uri="{FF2B5EF4-FFF2-40B4-BE49-F238E27FC236}">
                    <a16:creationId xmlns:a16="http://schemas.microsoft.com/office/drawing/2014/main" id="{48B70D5C-0793-4780-8837-982F66529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43">
                <a:extLst>
                  <a:ext uri="{FF2B5EF4-FFF2-40B4-BE49-F238E27FC236}">
                    <a16:creationId xmlns:a16="http://schemas.microsoft.com/office/drawing/2014/main" id="{D7A9EDBE-A7EB-458E-81D3-7D61BC2EE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44">
                <a:extLst>
                  <a:ext uri="{FF2B5EF4-FFF2-40B4-BE49-F238E27FC236}">
                    <a16:creationId xmlns:a16="http://schemas.microsoft.com/office/drawing/2014/main" id="{F7FEAB1E-7DBA-4F9B-8C6F-3BDCCFE4F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45">
                <a:extLst>
                  <a:ext uri="{FF2B5EF4-FFF2-40B4-BE49-F238E27FC236}">
                    <a16:creationId xmlns:a16="http://schemas.microsoft.com/office/drawing/2014/main" id="{1987D881-4289-46F5-8AA8-D7B349992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46">
                <a:extLst>
                  <a:ext uri="{FF2B5EF4-FFF2-40B4-BE49-F238E27FC236}">
                    <a16:creationId xmlns:a16="http://schemas.microsoft.com/office/drawing/2014/main" id="{6731AE84-F06C-441C-B39A-68F1880E5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Freeform 47">
                <a:extLst>
                  <a:ext uri="{FF2B5EF4-FFF2-40B4-BE49-F238E27FC236}">
                    <a16:creationId xmlns:a16="http://schemas.microsoft.com/office/drawing/2014/main" id="{CD90F935-3B54-4710-80B2-CE6507B5D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48">
                <a:extLst>
                  <a:ext uri="{FF2B5EF4-FFF2-40B4-BE49-F238E27FC236}">
                    <a16:creationId xmlns:a16="http://schemas.microsoft.com/office/drawing/2014/main" id="{D3BD49F0-DF59-4D42-85F2-A44B01061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49">
                <a:extLst>
                  <a:ext uri="{FF2B5EF4-FFF2-40B4-BE49-F238E27FC236}">
                    <a16:creationId xmlns:a16="http://schemas.microsoft.com/office/drawing/2014/main" id="{8B3DD26E-4700-41A9-B229-C3BF768AF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50">
                <a:extLst>
                  <a:ext uri="{FF2B5EF4-FFF2-40B4-BE49-F238E27FC236}">
                    <a16:creationId xmlns:a16="http://schemas.microsoft.com/office/drawing/2014/main" id="{EB720E92-3865-40FD-9866-6C28D6456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51">
                <a:extLst>
                  <a:ext uri="{FF2B5EF4-FFF2-40B4-BE49-F238E27FC236}">
                    <a16:creationId xmlns:a16="http://schemas.microsoft.com/office/drawing/2014/main" id="{AD96A7E8-F079-4726-8700-EF9FA2A70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52">
                <a:extLst>
                  <a:ext uri="{FF2B5EF4-FFF2-40B4-BE49-F238E27FC236}">
                    <a16:creationId xmlns:a16="http://schemas.microsoft.com/office/drawing/2014/main" id="{DE66A1EC-2EFF-4B4E-AF09-10AA3D8D0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53">
                <a:extLst>
                  <a:ext uri="{FF2B5EF4-FFF2-40B4-BE49-F238E27FC236}">
                    <a16:creationId xmlns:a16="http://schemas.microsoft.com/office/drawing/2014/main" id="{D94992F1-F75C-4098-A842-10CCC4338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54">
                <a:extLst>
                  <a:ext uri="{FF2B5EF4-FFF2-40B4-BE49-F238E27FC236}">
                    <a16:creationId xmlns:a16="http://schemas.microsoft.com/office/drawing/2014/main" id="{2F9B1978-B538-41D4-8FAD-CA929913B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55">
                <a:extLst>
                  <a:ext uri="{FF2B5EF4-FFF2-40B4-BE49-F238E27FC236}">
                    <a16:creationId xmlns:a16="http://schemas.microsoft.com/office/drawing/2014/main" id="{95491C58-4D48-40FD-AF93-7D4674A9E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56">
                <a:extLst>
                  <a:ext uri="{FF2B5EF4-FFF2-40B4-BE49-F238E27FC236}">
                    <a16:creationId xmlns:a16="http://schemas.microsoft.com/office/drawing/2014/main" id="{A697848B-20E4-4855-B09A-7D1925541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Freeform 57">
                <a:extLst>
                  <a:ext uri="{FF2B5EF4-FFF2-40B4-BE49-F238E27FC236}">
                    <a16:creationId xmlns:a16="http://schemas.microsoft.com/office/drawing/2014/main" id="{5B4CB471-1211-4CDA-8E55-D64B4442C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Freeform 58">
                <a:extLst>
                  <a:ext uri="{FF2B5EF4-FFF2-40B4-BE49-F238E27FC236}">
                    <a16:creationId xmlns:a16="http://schemas.microsoft.com/office/drawing/2014/main" id="{1DB93BE5-6C72-477C-9C61-1BDEBDE60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Freeform 59">
                <a:extLst>
                  <a:ext uri="{FF2B5EF4-FFF2-40B4-BE49-F238E27FC236}">
                    <a16:creationId xmlns:a16="http://schemas.microsoft.com/office/drawing/2014/main" id="{D8F3804A-3B59-449C-9668-9ACBCDA5C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60">
                <a:extLst>
                  <a:ext uri="{FF2B5EF4-FFF2-40B4-BE49-F238E27FC236}">
                    <a16:creationId xmlns:a16="http://schemas.microsoft.com/office/drawing/2014/main" id="{E1B0ADD8-75E4-443D-9B6B-348181F45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61">
                <a:extLst>
                  <a:ext uri="{FF2B5EF4-FFF2-40B4-BE49-F238E27FC236}">
                    <a16:creationId xmlns:a16="http://schemas.microsoft.com/office/drawing/2014/main" id="{ABAEA829-6BF2-4A5C-A471-1E3D776AC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62">
                <a:extLst>
                  <a:ext uri="{FF2B5EF4-FFF2-40B4-BE49-F238E27FC236}">
                    <a16:creationId xmlns:a16="http://schemas.microsoft.com/office/drawing/2014/main" id="{2F2E3E35-1ECB-45DE-9790-950429437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63">
                <a:extLst>
                  <a:ext uri="{FF2B5EF4-FFF2-40B4-BE49-F238E27FC236}">
                    <a16:creationId xmlns:a16="http://schemas.microsoft.com/office/drawing/2014/main" id="{1AD00857-3711-4EB7-99EC-B83834B19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Freeform 64">
                <a:extLst>
                  <a:ext uri="{FF2B5EF4-FFF2-40B4-BE49-F238E27FC236}">
                    <a16:creationId xmlns:a16="http://schemas.microsoft.com/office/drawing/2014/main" id="{143F22CB-8042-49FE-AB0F-C875ED8FE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65">
                <a:extLst>
                  <a:ext uri="{FF2B5EF4-FFF2-40B4-BE49-F238E27FC236}">
                    <a16:creationId xmlns:a16="http://schemas.microsoft.com/office/drawing/2014/main" id="{5F1C5DD0-DE2A-4487-901D-E21110ECA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Freeform 66">
                <a:extLst>
                  <a:ext uri="{FF2B5EF4-FFF2-40B4-BE49-F238E27FC236}">
                    <a16:creationId xmlns:a16="http://schemas.microsoft.com/office/drawing/2014/main" id="{456E9080-8A30-4C7F-8CD9-BFD1E74DD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Freeform 67">
                <a:extLst>
                  <a:ext uri="{FF2B5EF4-FFF2-40B4-BE49-F238E27FC236}">
                    <a16:creationId xmlns:a16="http://schemas.microsoft.com/office/drawing/2014/main" id="{DCD06580-AE41-470C-8C4B-6476E0A22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Freeform 68">
                <a:extLst>
                  <a:ext uri="{FF2B5EF4-FFF2-40B4-BE49-F238E27FC236}">
                    <a16:creationId xmlns:a16="http://schemas.microsoft.com/office/drawing/2014/main" id="{11F52B54-7AE7-4C66-BE36-817E30E04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Freeform 69">
                <a:extLst>
                  <a:ext uri="{FF2B5EF4-FFF2-40B4-BE49-F238E27FC236}">
                    <a16:creationId xmlns:a16="http://schemas.microsoft.com/office/drawing/2014/main" id="{3912653E-C60F-4C69-B694-2A40B1BAE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Freeform 70">
                <a:extLst>
                  <a:ext uri="{FF2B5EF4-FFF2-40B4-BE49-F238E27FC236}">
                    <a16:creationId xmlns:a16="http://schemas.microsoft.com/office/drawing/2014/main" id="{82C1F480-C53D-4CED-8D9A-929B0F6D4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Freeform 71">
                <a:extLst>
                  <a:ext uri="{FF2B5EF4-FFF2-40B4-BE49-F238E27FC236}">
                    <a16:creationId xmlns:a16="http://schemas.microsoft.com/office/drawing/2014/main" id="{EFDD57B6-3B3A-4595-90A5-C301ED0AF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Freeform 72">
                <a:extLst>
                  <a:ext uri="{FF2B5EF4-FFF2-40B4-BE49-F238E27FC236}">
                    <a16:creationId xmlns:a16="http://schemas.microsoft.com/office/drawing/2014/main" id="{7ECB0499-A9C0-468C-9716-8E2FD8AA7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73">
                <a:extLst>
                  <a:ext uri="{FF2B5EF4-FFF2-40B4-BE49-F238E27FC236}">
                    <a16:creationId xmlns:a16="http://schemas.microsoft.com/office/drawing/2014/main" id="{A06EE4DF-D2C0-479E-8684-9B5F028B5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Freeform 74">
                <a:extLst>
                  <a:ext uri="{FF2B5EF4-FFF2-40B4-BE49-F238E27FC236}">
                    <a16:creationId xmlns:a16="http://schemas.microsoft.com/office/drawing/2014/main" id="{49AFE41F-27D5-43C3-A6DA-B7AF6C109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Freeform 75">
                <a:extLst>
                  <a:ext uri="{FF2B5EF4-FFF2-40B4-BE49-F238E27FC236}">
                    <a16:creationId xmlns:a16="http://schemas.microsoft.com/office/drawing/2014/main" id="{FB330272-44C5-4E3C-84BA-0C8A03C53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Freeform 76">
                <a:extLst>
                  <a:ext uri="{FF2B5EF4-FFF2-40B4-BE49-F238E27FC236}">
                    <a16:creationId xmlns:a16="http://schemas.microsoft.com/office/drawing/2014/main" id="{247BCE08-266F-43C4-8AFC-490D0456A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Rectangle 77">
                <a:extLst>
                  <a:ext uri="{FF2B5EF4-FFF2-40B4-BE49-F238E27FC236}">
                    <a16:creationId xmlns:a16="http://schemas.microsoft.com/office/drawing/2014/main" id="{2C4DFBAA-6CE9-453B-B6FB-1AA9E1093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Freeform 78">
                <a:extLst>
                  <a:ext uri="{FF2B5EF4-FFF2-40B4-BE49-F238E27FC236}">
                    <a16:creationId xmlns:a16="http://schemas.microsoft.com/office/drawing/2014/main" id="{4C2B884E-FB3D-44BE-BA9B-48316FC98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Freeform 79">
                <a:extLst>
                  <a:ext uri="{FF2B5EF4-FFF2-40B4-BE49-F238E27FC236}">
                    <a16:creationId xmlns:a16="http://schemas.microsoft.com/office/drawing/2014/main" id="{193BCF5D-3EE9-45C6-87A7-7A7253EDC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Freeform 80">
                <a:extLst>
                  <a:ext uri="{FF2B5EF4-FFF2-40B4-BE49-F238E27FC236}">
                    <a16:creationId xmlns:a16="http://schemas.microsoft.com/office/drawing/2014/main" id="{F8A0B03F-6453-4B24-BF46-C03C393EC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81">
                <a:extLst>
                  <a:ext uri="{FF2B5EF4-FFF2-40B4-BE49-F238E27FC236}">
                    <a16:creationId xmlns:a16="http://schemas.microsoft.com/office/drawing/2014/main" id="{6801B04F-5F30-474C-9D11-93FCAA363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82">
                <a:extLst>
                  <a:ext uri="{FF2B5EF4-FFF2-40B4-BE49-F238E27FC236}">
                    <a16:creationId xmlns:a16="http://schemas.microsoft.com/office/drawing/2014/main" id="{B372002F-A262-4947-8143-BC9CC8E2F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83">
                <a:extLst>
                  <a:ext uri="{FF2B5EF4-FFF2-40B4-BE49-F238E27FC236}">
                    <a16:creationId xmlns:a16="http://schemas.microsoft.com/office/drawing/2014/main" id="{8396BCA4-7915-45D6-9630-F283BE5B4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84">
                <a:extLst>
                  <a:ext uri="{FF2B5EF4-FFF2-40B4-BE49-F238E27FC236}">
                    <a16:creationId xmlns:a16="http://schemas.microsoft.com/office/drawing/2014/main" id="{6E23E934-FA32-46F3-A4C8-C370F55E4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85">
                <a:extLst>
                  <a:ext uri="{FF2B5EF4-FFF2-40B4-BE49-F238E27FC236}">
                    <a16:creationId xmlns:a16="http://schemas.microsoft.com/office/drawing/2014/main" id="{D26F796F-B9DD-4FF2-B5C4-A2E3B87E3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86">
                <a:extLst>
                  <a:ext uri="{FF2B5EF4-FFF2-40B4-BE49-F238E27FC236}">
                    <a16:creationId xmlns:a16="http://schemas.microsoft.com/office/drawing/2014/main" id="{B937EC12-C10E-4DEC-A33B-F5446E283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87">
                <a:extLst>
                  <a:ext uri="{FF2B5EF4-FFF2-40B4-BE49-F238E27FC236}">
                    <a16:creationId xmlns:a16="http://schemas.microsoft.com/office/drawing/2014/main" id="{2CE49ABE-8019-4A33-9EF2-51DBFB3F5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88">
                <a:extLst>
                  <a:ext uri="{FF2B5EF4-FFF2-40B4-BE49-F238E27FC236}">
                    <a16:creationId xmlns:a16="http://schemas.microsoft.com/office/drawing/2014/main" id="{40E38A1C-240F-4467-B6D6-F57B0E076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89">
                <a:extLst>
                  <a:ext uri="{FF2B5EF4-FFF2-40B4-BE49-F238E27FC236}">
                    <a16:creationId xmlns:a16="http://schemas.microsoft.com/office/drawing/2014/main" id="{1599D904-0E0F-4F8C-BECD-79305CBBB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90">
                <a:extLst>
                  <a:ext uri="{FF2B5EF4-FFF2-40B4-BE49-F238E27FC236}">
                    <a16:creationId xmlns:a16="http://schemas.microsoft.com/office/drawing/2014/main" id="{3869B9F5-8914-4684-8CE5-79145D9BB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Oval 91">
                <a:extLst>
                  <a:ext uri="{FF2B5EF4-FFF2-40B4-BE49-F238E27FC236}">
                    <a16:creationId xmlns:a16="http://schemas.microsoft.com/office/drawing/2014/main" id="{B6E42AD6-84DF-43B8-9AE7-20AE9CE76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92">
                <a:extLst>
                  <a:ext uri="{FF2B5EF4-FFF2-40B4-BE49-F238E27FC236}">
                    <a16:creationId xmlns:a16="http://schemas.microsoft.com/office/drawing/2014/main" id="{59EFD36B-2569-46A1-B118-8998CBA94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93">
                <a:extLst>
                  <a:ext uri="{FF2B5EF4-FFF2-40B4-BE49-F238E27FC236}">
                    <a16:creationId xmlns:a16="http://schemas.microsoft.com/office/drawing/2014/main" id="{3E6CE4F1-528C-4ECD-999F-80D10A83D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94">
                <a:extLst>
                  <a:ext uri="{FF2B5EF4-FFF2-40B4-BE49-F238E27FC236}">
                    <a16:creationId xmlns:a16="http://schemas.microsoft.com/office/drawing/2014/main" id="{9EF004AE-2EA7-40F5-BBD4-257496C30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95">
                <a:extLst>
                  <a:ext uri="{FF2B5EF4-FFF2-40B4-BE49-F238E27FC236}">
                    <a16:creationId xmlns:a16="http://schemas.microsoft.com/office/drawing/2014/main" id="{F34EA763-0BFB-4B0B-9550-8ADE367A3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96">
                <a:extLst>
                  <a:ext uri="{FF2B5EF4-FFF2-40B4-BE49-F238E27FC236}">
                    <a16:creationId xmlns:a16="http://schemas.microsoft.com/office/drawing/2014/main" id="{B42CFF76-5A5A-43C4-BF91-5809A768F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97">
                <a:extLst>
                  <a:ext uri="{FF2B5EF4-FFF2-40B4-BE49-F238E27FC236}">
                    <a16:creationId xmlns:a16="http://schemas.microsoft.com/office/drawing/2014/main" id="{53EC340C-8579-4210-B2AC-549C0F508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98">
                <a:extLst>
                  <a:ext uri="{FF2B5EF4-FFF2-40B4-BE49-F238E27FC236}">
                    <a16:creationId xmlns:a16="http://schemas.microsoft.com/office/drawing/2014/main" id="{3B7FF812-450F-42FA-B149-C16AF7DBD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99">
                <a:extLst>
                  <a:ext uri="{FF2B5EF4-FFF2-40B4-BE49-F238E27FC236}">
                    <a16:creationId xmlns:a16="http://schemas.microsoft.com/office/drawing/2014/main" id="{E33394AC-6CA8-4A2D-B204-7B01A50F3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100">
                <a:extLst>
                  <a:ext uri="{FF2B5EF4-FFF2-40B4-BE49-F238E27FC236}">
                    <a16:creationId xmlns:a16="http://schemas.microsoft.com/office/drawing/2014/main" id="{B1C78936-4A44-4165-B14B-BCC56D098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101">
                <a:extLst>
                  <a:ext uri="{FF2B5EF4-FFF2-40B4-BE49-F238E27FC236}">
                    <a16:creationId xmlns:a16="http://schemas.microsoft.com/office/drawing/2014/main" id="{53FDCDA5-2AFD-4249-A139-F0F050386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102">
                <a:extLst>
                  <a:ext uri="{FF2B5EF4-FFF2-40B4-BE49-F238E27FC236}">
                    <a16:creationId xmlns:a16="http://schemas.microsoft.com/office/drawing/2014/main" id="{D6F70C52-E705-486D-B723-7C81ED21F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103">
                <a:extLst>
                  <a:ext uri="{FF2B5EF4-FFF2-40B4-BE49-F238E27FC236}">
                    <a16:creationId xmlns:a16="http://schemas.microsoft.com/office/drawing/2014/main" id="{4028FFFC-28B0-4596-9104-34ED2ED10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104">
                <a:extLst>
                  <a:ext uri="{FF2B5EF4-FFF2-40B4-BE49-F238E27FC236}">
                    <a16:creationId xmlns:a16="http://schemas.microsoft.com/office/drawing/2014/main" id="{98D372A1-4F10-4CA7-A91F-04D7DDF01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105">
                <a:extLst>
                  <a:ext uri="{FF2B5EF4-FFF2-40B4-BE49-F238E27FC236}">
                    <a16:creationId xmlns:a16="http://schemas.microsoft.com/office/drawing/2014/main" id="{285A0D51-BE0B-4F44-B799-160EF9963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106">
                <a:extLst>
                  <a:ext uri="{FF2B5EF4-FFF2-40B4-BE49-F238E27FC236}">
                    <a16:creationId xmlns:a16="http://schemas.microsoft.com/office/drawing/2014/main" id="{1995035D-01BF-4FAB-B99F-CE8F6F088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107">
                <a:extLst>
                  <a:ext uri="{FF2B5EF4-FFF2-40B4-BE49-F238E27FC236}">
                    <a16:creationId xmlns:a16="http://schemas.microsoft.com/office/drawing/2014/main" id="{90EF3B8D-E02B-4BF9-8AE7-B47263B39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108">
                <a:extLst>
                  <a:ext uri="{FF2B5EF4-FFF2-40B4-BE49-F238E27FC236}">
                    <a16:creationId xmlns:a16="http://schemas.microsoft.com/office/drawing/2014/main" id="{DD2B4806-1502-452A-A517-35B93A173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109">
                <a:extLst>
                  <a:ext uri="{FF2B5EF4-FFF2-40B4-BE49-F238E27FC236}">
                    <a16:creationId xmlns:a16="http://schemas.microsoft.com/office/drawing/2014/main" id="{72B11650-6FE8-47EC-86C1-21D14CE8A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110">
                <a:extLst>
                  <a:ext uri="{FF2B5EF4-FFF2-40B4-BE49-F238E27FC236}">
                    <a16:creationId xmlns:a16="http://schemas.microsoft.com/office/drawing/2014/main" id="{BCD4A011-2C37-4597-A7FC-424859495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111">
                <a:extLst>
                  <a:ext uri="{FF2B5EF4-FFF2-40B4-BE49-F238E27FC236}">
                    <a16:creationId xmlns:a16="http://schemas.microsoft.com/office/drawing/2014/main" id="{02B6F552-0E13-4E7A-8A4E-0E00BE585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112">
                <a:extLst>
                  <a:ext uri="{FF2B5EF4-FFF2-40B4-BE49-F238E27FC236}">
                    <a16:creationId xmlns:a16="http://schemas.microsoft.com/office/drawing/2014/main" id="{1C5594B9-A0BF-4C6E-8B07-43921496E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Freeform 113">
                <a:extLst>
                  <a:ext uri="{FF2B5EF4-FFF2-40B4-BE49-F238E27FC236}">
                    <a16:creationId xmlns:a16="http://schemas.microsoft.com/office/drawing/2014/main" id="{C18E246D-908D-4458-9F06-48511350C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Freeform 114">
                <a:extLst>
                  <a:ext uri="{FF2B5EF4-FFF2-40B4-BE49-F238E27FC236}">
                    <a16:creationId xmlns:a16="http://schemas.microsoft.com/office/drawing/2014/main" id="{A4CFB899-BFB1-450B-8A0F-0C3913E45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115">
                <a:extLst>
                  <a:ext uri="{FF2B5EF4-FFF2-40B4-BE49-F238E27FC236}">
                    <a16:creationId xmlns:a16="http://schemas.microsoft.com/office/drawing/2014/main" id="{5FD3DC9A-1DF0-4A82-8916-A92C02351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116">
                <a:extLst>
                  <a:ext uri="{FF2B5EF4-FFF2-40B4-BE49-F238E27FC236}">
                    <a16:creationId xmlns:a16="http://schemas.microsoft.com/office/drawing/2014/main" id="{8DF5FA32-F0DA-4763-8DAD-8049DADD9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Freeform 117">
                <a:extLst>
                  <a:ext uri="{FF2B5EF4-FFF2-40B4-BE49-F238E27FC236}">
                    <a16:creationId xmlns:a16="http://schemas.microsoft.com/office/drawing/2014/main" id="{94377202-044E-4D56-AC01-FF0A4454B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Freeform 118">
                <a:extLst>
                  <a:ext uri="{FF2B5EF4-FFF2-40B4-BE49-F238E27FC236}">
                    <a16:creationId xmlns:a16="http://schemas.microsoft.com/office/drawing/2014/main" id="{3ABB1814-953D-4E01-A394-5527F7433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119">
                <a:extLst>
                  <a:ext uri="{FF2B5EF4-FFF2-40B4-BE49-F238E27FC236}">
                    <a16:creationId xmlns:a16="http://schemas.microsoft.com/office/drawing/2014/main" id="{C1F978BE-D4BB-4DFD-B3D3-967E33537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120">
                <a:extLst>
                  <a:ext uri="{FF2B5EF4-FFF2-40B4-BE49-F238E27FC236}">
                    <a16:creationId xmlns:a16="http://schemas.microsoft.com/office/drawing/2014/main" id="{7E3C4A7C-D4EC-4261-AC83-F803145D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Freeform 121">
                <a:extLst>
                  <a:ext uri="{FF2B5EF4-FFF2-40B4-BE49-F238E27FC236}">
                    <a16:creationId xmlns:a16="http://schemas.microsoft.com/office/drawing/2014/main" id="{66AC6CE2-5E35-4805-956A-F57FA1826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Freeform 122">
                <a:extLst>
                  <a:ext uri="{FF2B5EF4-FFF2-40B4-BE49-F238E27FC236}">
                    <a16:creationId xmlns:a16="http://schemas.microsoft.com/office/drawing/2014/main" id="{7ED2E10A-C100-4566-AD75-88C383563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Freeform 123">
                <a:extLst>
                  <a:ext uri="{FF2B5EF4-FFF2-40B4-BE49-F238E27FC236}">
                    <a16:creationId xmlns:a16="http://schemas.microsoft.com/office/drawing/2014/main" id="{775D38C7-B549-494B-A090-CE79D6A5B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Freeform 124">
                <a:extLst>
                  <a:ext uri="{FF2B5EF4-FFF2-40B4-BE49-F238E27FC236}">
                    <a16:creationId xmlns:a16="http://schemas.microsoft.com/office/drawing/2014/main" id="{52CF5B97-3C2A-4553-8A79-CC282E83D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Freeform 125">
                <a:extLst>
                  <a:ext uri="{FF2B5EF4-FFF2-40B4-BE49-F238E27FC236}">
                    <a16:creationId xmlns:a16="http://schemas.microsoft.com/office/drawing/2014/main" id="{D1903552-E071-4322-A31D-7A781836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Rectangle 126">
                <a:extLst>
                  <a:ext uri="{FF2B5EF4-FFF2-40B4-BE49-F238E27FC236}">
                    <a16:creationId xmlns:a16="http://schemas.microsoft.com/office/drawing/2014/main" id="{0881B8E6-D4F7-4E6A-8764-C07525BBC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127">
                <a:extLst>
                  <a:ext uri="{FF2B5EF4-FFF2-40B4-BE49-F238E27FC236}">
                    <a16:creationId xmlns:a16="http://schemas.microsoft.com/office/drawing/2014/main" id="{55240E9F-5D5B-4558-91FD-54F964E87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128">
                <a:extLst>
                  <a:ext uri="{FF2B5EF4-FFF2-40B4-BE49-F238E27FC236}">
                    <a16:creationId xmlns:a16="http://schemas.microsoft.com/office/drawing/2014/main" id="{3AC8EEB1-F238-44D9-ABA8-AC73568EC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129">
                <a:extLst>
                  <a:ext uri="{FF2B5EF4-FFF2-40B4-BE49-F238E27FC236}">
                    <a16:creationId xmlns:a16="http://schemas.microsoft.com/office/drawing/2014/main" id="{E4F4E420-F589-491C-83B9-696A68DC5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130">
                <a:extLst>
                  <a:ext uri="{FF2B5EF4-FFF2-40B4-BE49-F238E27FC236}">
                    <a16:creationId xmlns:a16="http://schemas.microsoft.com/office/drawing/2014/main" id="{0AB94F95-72C1-4601-947C-BC3160F89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131">
                <a:extLst>
                  <a:ext uri="{FF2B5EF4-FFF2-40B4-BE49-F238E27FC236}">
                    <a16:creationId xmlns:a16="http://schemas.microsoft.com/office/drawing/2014/main" id="{28C1BFF1-EB80-4A9E-AE85-A553721F7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132">
                <a:extLst>
                  <a:ext uri="{FF2B5EF4-FFF2-40B4-BE49-F238E27FC236}">
                    <a16:creationId xmlns:a16="http://schemas.microsoft.com/office/drawing/2014/main" id="{BB336309-B28A-4A54-8A72-50474ECBA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133">
                <a:extLst>
                  <a:ext uri="{FF2B5EF4-FFF2-40B4-BE49-F238E27FC236}">
                    <a16:creationId xmlns:a16="http://schemas.microsoft.com/office/drawing/2014/main" id="{223EA746-CE51-44F2-BE01-FE9929F73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134">
                <a:extLst>
                  <a:ext uri="{FF2B5EF4-FFF2-40B4-BE49-F238E27FC236}">
                    <a16:creationId xmlns:a16="http://schemas.microsoft.com/office/drawing/2014/main" id="{2C4150C0-2718-482B-A695-41B917B30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135">
                <a:extLst>
                  <a:ext uri="{FF2B5EF4-FFF2-40B4-BE49-F238E27FC236}">
                    <a16:creationId xmlns:a16="http://schemas.microsoft.com/office/drawing/2014/main" id="{FE11A559-1E94-4AAF-A7FE-1DDFA6154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136">
                <a:extLst>
                  <a:ext uri="{FF2B5EF4-FFF2-40B4-BE49-F238E27FC236}">
                    <a16:creationId xmlns:a16="http://schemas.microsoft.com/office/drawing/2014/main" id="{75866E96-C492-4E2B-A40A-0F459117C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137">
                <a:extLst>
                  <a:ext uri="{FF2B5EF4-FFF2-40B4-BE49-F238E27FC236}">
                    <a16:creationId xmlns:a16="http://schemas.microsoft.com/office/drawing/2014/main" id="{C31075E8-667D-4B5F-893F-FB1EF6510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138">
                <a:extLst>
                  <a:ext uri="{FF2B5EF4-FFF2-40B4-BE49-F238E27FC236}">
                    <a16:creationId xmlns:a16="http://schemas.microsoft.com/office/drawing/2014/main" id="{EA8227A3-7B2E-4DDF-AD6A-A309ACE45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139">
                <a:extLst>
                  <a:ext uri="{FF2B5EF4-FFF2-40B4-BE49-F238E27FC236}">
                    <a16:creationId xmlns:a16="http://schemas.microsoft.com/office/drawing/2014/main" id="{0C44139D-DD79-4C79-A68D-14C4E167C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140">
                <a:extLst>
                  <a:ext uri="{FF2B5EF4-FFF2-40B4-BE49-F238E27FC236}">
                    <a16:creationId xmlns:a16="http://schemas.microsoft.com/office/drawing/2014/main" id="{5A76F5CB-4B67-4DA3-B1E7-6DB802328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141">
                <a:extLst>
                  <a:ext uri="{FF2B5EF4-FFF2-40B4-BE49-F238E27FC236}">
                    <a16:creationId xmlns:a16="http://schemas.microsoft.com/office/drawing/2014/main" id="{8B5B8835-130E-4A4C-90EE-1100C17F1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142">
                <a:extLst>
                  <a:ext uri="{FF2B5EF4-FFF2-40B4-BE49-F238E27FC236}">
                    <a16:creationId xmlns:a16="http://schemas.microsoft.com/office/drawing/2014/main" id="{35591823-5558-44BD-BCE1-11F79D70F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143">
                <a:extLst>
                  <a:ext uri="{FF2B5EF4-FFF2-40B4-BE49-F238E27FC236}">
                    <a16:creationId xmlns:a16="http://schemas.microsoft.com/office/drawing/2014/main" id="{B23A1D27-A985-4357-8AAB-AB50CD1E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144">
                <a:extLst>
                  <a:ext uri="{FF2B5EF4-FFF2-40B4-BE49-F238E27FC236}">
                    <a16:creationId xmlns:a16="http://schemas.microsoft.com/office/drawing/2014/main" id="{7E51C178-5D83-4F3C-A4CB-0596A5F3C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145">
                <a:extLst>
                  <a:ext uri="{FF2B5EF4-FFF2-40B4-BE49-F238E27FC236}">
                    <a16:creationId xmlns:a16="http://schemas.microsoft.com/office/drawing/2014/main" id="{C36DCEE5-F078-47DC-8163-FACF74814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Freeform 146">
                <a:extLst>
                  <a:ext uri="{FF2B5EF4-FFF2-40B4-BE49-F238E27FC236}">
                    <a16:creationId xmlns:a16="http://schemas.microsoft.com/office/drawing/2014/main" id="{2E3BECAE-9EB7-492C-89CD-1957B2AAB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147">
                <a:extLst>
                  <a:ext uri="{FF2B5EF4-FFF2-40B4-BE49-F238E27FC236}">
                    <a16:creationId xmlns:a16="http://schemas.microsoft.com/office/drawing/2014/main" id="{94D3CC67-9620-43FB-A5CB-2796CFD0F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148">
                <a:extLst>
                  <a:ext uri="{FF2B5EF4-FFF2-40B4-BE49-F238E27FC236}">
                    <a16:creationId xmlns:a16="http://schemas.microsoft.com/office/drawing/2014/main" id="{524D351B-A8FD-4491-A7F2-67B6F0D25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149">
                <a:extLst>
                  <a:ext uri="{FF2B5EF4-FFF2-40B4-BE49-F238E27FC236}">
                    <a16:creationId xmlns:a16="http://schemas.microsoft.com/office/drawing/2014/main" id="{056FF713-0CDC-49CB-805C-FBC2F3A65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150">
                <a:extLst>
                  <a:ext uri="{FF2B5EF4-FFF2-40B4-BE49-F238E27FC236}">
                    <a16:creationId xmlns:a16="http://schemas.microsoft.com/office/drawing/2014/main" id="{E3455B13-D3D2-4F17-99C6-306F8DCD0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151">
                <a:extLst>
                  <a:ext uri="{FF2B5EF4-FFF2-40B4-BE49-F238E27FC236}">
                    <a16:creationId xmlns:a16="http://schemas.microsoft.com/office/drawing/2014/main" id="{0B3FDA59-024F-4D2D-AEB2-04D345208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152">
                <a:extLst>
                  <a:ext uri="{FF2B5EF4-FFF2-40B4-BE49-F238E27FC236}">
                    <a16:creationId xmlns:a16="http://schemas.microsoft.com/office/drawing/2014/main" id="{3125EFCC-A972-4DCD-8824-0E57EA006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153">
                <a:extLst>
                  <a:ext uri="{FF2B5EF4-FFF2-40B4-BE49-F238E27FC236}">
                    <a16:creationId xmlns:a16="http://schemas.microsoft.com/office/drawing/2014/main" id="{9D61708F-FFE5-4B39-AAF6-5D981E589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154">
                <a:extLst>
                  <a:ext uri="{FF2B5EF4-FFF2-40B4-BE49-F238E27FC236}">
                    <a16:creationId xmlns:a16="http://schemas.microsoft.com/office/drawing/2014/main" id="{783CA1DA-BEF5-448C-856A-CCE9BD49C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Rectangle 155">
                <a:extLst>
                  <a:ext uri="{FF2B5EF4-FFF2-40B4-BE49-F238E27FC236}">
                    <a16:creationId xmlns:a16="http://schemas.microsoft.com/office/drawing/2014/main" id="{9F52FC20-27DE-4782-BBF7-D7143E712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156">
                <a:extLst>
                  <a:ext uri="{FF2B5EF4-FFF2-40B4-BE49-F238E27FC236}">
                    <a16:creationId xmlns:a16="http://schemas.microsoft.com/office/drawing/2014/main" id="{FDB4A1C3-E56C-4B55-94FA-22D40D350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157">
                <a:extLst>
                  <a:ext uri="{FF2B5EF4-FFF2-40B4-BE49-F238E27FC236}">
                    <a16:creationId xmlns:a16="http://schemas.microsoft.com/office/drawing/2014/main" id="{D771EFAE-D3C7-452D-9C38-882DACCA4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158">
                <a:extLst>
                  <a:ext uri="{FF2B5EF4-FFF2-40B4-BE49-F238E27FC236}">
                    <a16:creationId xmlns:a16="http://schemas.microsoft.com/office/drawing/2014/main" id="{26E51929-1A26-4197-99CB-C03FDAA84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159">
                <a:extLst>
                  <a:ext uri="{FF2B5EF4-FFF2-40B4-BE49-F238E27FC236}">
                    <a16:creationId xmlns:a16="http://schemas.microsoft.com/office/drawing/2014/main" id="{EDBBADEA-2A2C-41A0-940C-98981807C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160">
                <a:extLst>
                  <a:ext uri="{FF2B5EF4-FFF2-40B4-BE49-F238E27FC236}">
                    <a16:creationId xmlns:a16="http://schemas.microsoft.com/office/drawing/2014/main" id="{40D85B9D-2BF8-4219-8D2D-7F3DC6AD5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161">
                <a:extLst>
                  <a:ext uri="{FF2B5EF4-FFF2-40B4-BE49-F238E27FC236}">
                    <a16:creationId xmlns:a16="http://schemas.microsoft.com/office/drawing/2014/main" id="{29784327-A4A9-4910-BAE5-60F59A01D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162">
                <a:extLst>
                  <a:ext uri="{FF2B5EF4-FFF2-40B4-BE49-F238E27FC236}">
                    <a16:creationId xmlns:a16="http://schemas.microsoft.com/office/drawing/2014/main" id="{E06F81AF-DBA1-4266-B14E-A371E615F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163">
                <a:extLst>
                  <a:ext uri="{FF2B5EF4-FFF2-40B4-BE49-F238E27FC236}">
                    <a16:creationId xmlns:a16="http://schemas.microsoft.com/office/drawing/2014/main" id="{30F7F6A9-7E16-43F5-A468-EAE34B53F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164">
                <a:extLst>
                  <a:ext uri="{FF2B5EF4-FFF2-40B4-BE49-F238E27FC236}">
                    <a16:creationId xmlns:a16="http://schemas.microsoft.com/office/drawing/2014/main" id="{A2DFCCDA-C67E-4377-A419-CD8227865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165">
                <a:extLst>
                  <a:ext uri="{FF2B5EF4-FFF2-40B4-BE49-F238E27FC236}">
                    <a16:creationId xmlns:a16="http://schemas.microsoft.com/office/drawing/2014/main" id="{E13C756B-40AA-4C51-95D3-86D0D217A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166">
                <a:extLst>
                  <a:ext uri="{FF2B5EF4-FFF2-40B4-BE49-F238E27FC236}">
                    <a16:creationId xmlns:a16="http://schemas.microsoft.com/office/drawing/2014/main" id="{4D457AF3-1AC9-48AC-8153-EEAF0BF44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167">
                <a:extLst>
                  <a:ext uri="{FF2B5EF4-FFF2-40B4-BE49-F238E27FC236}">
                    <a16:creationId xmlns:a16="http://schemas.microsoft.com/office/drawing/2014/main" id="{A6A4F664-54BF-49F7-8045-555E75E8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168">
                <a:extLst>
                  <a:ext uri="{FF2B5EF4-FFF2-40B4-BE49-F238E27FC236}">
                    <a16:creationId xmlns:a16="http://schemas.microsoft.com/office/drawing/2014/main" id="{987A6F30-2AD6-4978-AD12-DA5A56CBC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169">
                <a:extLst>
                  <a:ext uri="{FF2B5EF4-FFF2-40B4-BE49-F238E27FC236}">
                    <a16:creationId xmlns:a16="http://schemas.microsoft.com/office/drawing/2014/main" id="{F79FEB64-BC73-4531-B379-D11745EAB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170">
                <a:extLst>
                  <a:ext uri="{FF2B5EF4-FFF2-40B4-BE49-F238E27FC236}">
                    <a16:creationId xmlns:a16="http://schemas.microsoft.com/office/drawing/2014/main" id="{36C77CE7-4052-4ACD-B733-7C58D8B36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171">
                <a:extLst>
                  <a:ext uri="{FF2B5EF4-FFF2-40B4-BE49-F238E27FC236}">
                    <a16:creationId xmlns:a16="http://schemas.microsoft.com/office/drawing/2014/main" id="{1F428F1B-AD22-4435-93EC-BE11C69A4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172">
                <a:extLst>
                  <a:ext uri="{FF2B5EF4-FFF2-40B4-BE49-F238E27FC236}">
                    <a16:creationId xmlns:a16="http://schemas.microsoft.com/office/drawing/2014/main" id="{F035214A-21A8-48DD-BC6D-5D03477B2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173">
                <a:extLst>
                  <a:ext uri="{FF2B5EF4-FFF2-40B4-BE49-F238E27FC236}">
                    <a16:creationId xmlns:a16="http://schemas.microsoft.com/office/drawing/2014/main" id="{E831D749-9C22-4604-B1C2-DB125C5FF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174">
                <a:extLst>
                  <a:ext uri="{FF2B5EF4-FFF2-40B4-BE49-F238E27FC236}">
                    <a16:creationId xmlns:a16="http://schemas.microsoft.com/office/drawing/2014/main" id="{A5A8BB45-5837-49F0-87F9-E15FABF6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Freeform 175">
                <a:extLst>
                  <a:ext uri="{FF2B5EF4-FFF2-40B4-BE49-F238E27FC236}">
                    <a16:creationId xmlns:a16="http://schemas.microsoft.com/office/drawing/2014/main" id="{AF7D2E59-30F6-45C0-A5C7-D7083F4CD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Freeform 176">
                <a:extLst>
                  <a:ext uri="{FF2B5EF4-FFF2-40B4-BE49-F238E27FC236}">
                    <a16:creationId xmlns:a16="http://schemas.microsoft.com/office/drawing/2014/main" id="{D69BCB90-E99A-4AEF-86BC-65CE09791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177">
                <a:extLst>
                  <a:ext uri="{FF2B5EF4-FFF2-40B4-BE49-F238E27FC236}">
                    <a16:creationId xmlns:a16="http://schemas.microsoft.com/office/drawing/2014/main" id="{2910BEE2-5AEA-49A2-BB56-46CD66119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178">
                <a:extLst>
                  <a:ext uri="{FF2B5EF4-FFF2-40B4-BE49-F238E27FC236}">
                    <a16:creationId xmlns:a16="http://schemas.microsoft.com/office/drawing/2014/main" id="{730B16F6-EDCB-4B05-B730-52ACE8125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179">
                <a:extLst>
                  <a:ext uri="{FF2B5EF4-FFF2-40B4-BE49-F238E27FC236}">
                    <a16:creationId xmlns:a16="http://schemas.microsoft.com/office/drawing/2014/main" id="{1B9E4290-B9A1-45F5-829A-02C7E7CF3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Freeform 180">
                <a:extLst>
                  <a:ext uri="{FF2B5EF4-FFF2-40B4-BE49-F238E27FC236}">
                    <a16:creationId xmlns:a16="http://schemas.microsoft.com/office/drawing/2014/main" id="{FC12A1B1-00C7-4DF6-8FB1-A79FD8B03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Freeform 181">
                <a:extLst>
                  <a:ext uri="{FF2B5EF4-FFF2-40B4-BE49-F238E27FC236}">
                    <a16:creationId xmlns:a16="http://schemas.microsoft.com/office/drawing/2014/main" id="{9352E454-F56E-44C3-9C6E-EBC5B09CF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Freeform 182">
                <a:extLst>
                  <a:ext uri="{FF2B5EF4-FFF2-40B4-BE49-F238E27FC236}">
                    <a16:creationId xmlns:a16="http://schemas.microsoft.com/office/drawing/2014/main" id="{01AEAAD1-907D-4DA9-95B7-D335CEE90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Freeform 183">
                <a:extLst>
                  <a:ext uri="{FF2B5EF4-FFF2-40B4-BE49-F238E27FC236}">
                    <a16:creationId xmlns:a16="http://schemas.microsoft.com/office/drawing/2014/main" id="{436AD1E5-EC30-4AA8-963B-1CCEAD16E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Freeform 184">
                <a:extLst>
                  <a:ext uri="{FF2B5EF4-FFF2-40B4-BE49-F238E27FC236}">
                    <a16:creationId xmlns:a16="http://schemas.microsoft.com/office/drawing/2014/main" id="{761245FF-D99B-4717-842A-DC9D48ED0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Freeform 185">
                <a:extLst>
                  <a:ext uri="{FF2B5EF4-FFF2-40B4-BE49-F238E27FC236}">
                    <a16:creationId xmlns:a16="http://schemas.microsoft.com/office/drawing/2014/main" id="{A7FD68DA-54A7-4558-9ECA-3BE092C4F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Freeform 186">
                <a:extLst>
                  <a:ext uri="{FF2B5EF4-FFF2-40B4-BE49-F238E27FC236}">
                    <a16:creationId xmlns:a16="http://schemas.microsoft.com/office/drawing/2014/main" id="{B41F0411-29B5-45D2-B676-6E7717F2B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Freeform 187">
                <a:extLst>
                  <a:ext uri="{FF2B5EF4-FFF2-40B4-BE49-F238E27FC236}">
                    <a16:creationId xmlns:a16="http://schemas.microsoft.com/office/drawing/2014/main" id="{173B4C15-E648-4522-B1B9-D40E68A78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Freeform 188">
                <a:extLst>
                  <a:ext uri="{FF2B5EF4-FFF2-40B4-BE49-F238E27FC236}">
                    <a16:creationId xmlns:a16="http://schemas.microsoft.com/office/drawing/2014/main" id="{36DDD7BD-B6F3-4ABB-BA68-9F1A53CB1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" name="Freeform 189">
                <a:extLst>
                  <a:ext uri="{FF2B5EF4-FFF2-40B4-BE49-F238E27FC236}">
                    <a16:creationId xmlns:a16="http://schemas.microsoft.com/office/drawing/2014/main" id="{37AD7447-510A-4ED3-A341-90ACB2FFA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" name="Freeform 190">
                <a:extLst>
                  <a:ext uri="{FF2B5EF4-FFF2-40B4-BE49-F238E27FC236}">
                    <a16:creationId xmlns:a16="http://schemas.microsoft.com/office/drawing/2014/main" id="{5C0B9CC3-BF35-4959-8B2E-5DB9740E5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" name="Freeform 191">
                <a:extLst>
                  <a:ext uri="{FF2B5EF4-FFF2-40B4-BE49-F238E27FC236}">
                    <a16:creationId xmlns:a16="http://schemas.microsoft.com/office/drawing/2014/main" id="{A9A9245E-D41D-4FF0-803A-A0804FEF7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" name="Freeform 192">
                <a:extLst>
                  <a:ext uri="{FF2B5EF4-FFF2-40B4-BE49-F238E27FC236}">
                    <a16:creationId xmlns:a16="http://schemas.microsoft.com/office/drawing/2014/main" id="{35249B17-BCC4-4644-9918-1B75F0D36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" name="Freeform 193">
                <a:extLst>
                  <a:ext uri="{FF2B5EF4-FFF2-40B4-BE49-F238E27FC236}">
                    <a16:creationId xmlns:a16="http://schemas.microsoft.com/office/drawing/2014/main" id="{ED5FBC5A-BEE0-4863-A046-FE67E3D02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" name="Freeform 194">
                <a:extLst>
                  <a:ext uri="{FF2B5EF4-FFF2-40B4-BE49-F238E27FC236}">
                    <a16:creationId xmlns:a16="http://schemas.microsoft.com/office/drawing/2014/main" id="{F932D3C4-5B43-4013-8EE6-4C901E9FF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" name="Freeform 195">
                <a:extLst>
                  <a:ext uri="{FF2B5EF4-FFF2-40B4-BE49-F238E27FC236}">
                    <a16:creationId xmlns:a16="http://schemas.microsoft.com/office/drawing/2014/main" id="{DA9B6F81-1299-487B-9D33-37AF55699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" name="Freeform 196">
                <a:extLst>
                  <a:ext uri="{FF2B5EF4-FFF2-40B4-BE49-F238E27FC236}">
                    <a16:creationId xmlns:a16="http://schemas.microsoft.com/office/drawing/2014/main" id="{C8F834D2-CB70-4A33-B72A-6F9AB2F0E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" name="Freeform 197">
                <a:extLst>
                  <a:ext uri="{FF2B5EF4-FFF2-40B4-BE49-F238E27FC236}">
                    <a16:creationId xmlns:a16="http://schemas.microsoft.com/office/drawing/2014/main" id="{DE7A2D5D-983D-434C-8E62-3DBFA03EF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Freeform 198">
                <a:extLst>
                  <a:ext uri="{FF2B5EF4-FFF2-40B4-BE49-F238E27FC236}">
                    <a16:creationId xmlns:a16="http://schemas.microsoft.com/office/drawing/2014/main" id="{4B9395D0-10FF-4D0C-92AA-2CC9214F5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Freeform 199">
                <a:extLst>
                  <a:ext uri="{FF2B5EF4-FFF2-40B4-BE49-F238E27FC236}">
                    <a16:creationId xmlns:a16="http://schemas.microsoft.com/office/drawing/2014/main" id="{54589ECA-4A85-4C1A-9C41-D5022B3A3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" name="Freeform 200">
                <a:extLst>
                  <a:ext uri="{FF2B5EF4-FFF2-40B4-BE49-F238E27FC236}">
                    <a16:creationId xmlns:a16="http://schemas.microsoft.com/office/drawing/2014/main" id="{9883A67A-2172-402A-AC38-D97D6DAD9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" name="Freeform 201">
                <a:extLst>
                  <a:ext uri="{FF2B5EF4-FFF2-40B4-BE49-F238E27FC236}">
                    <a16:creationId xmlns:a16="http://schemas.microsoft.com/office/drawing/2014/main" id="{391961B7-DB68-47A0-BE77-2673815AB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" name="Freeform 202">
                <a:extLst>
                  <a:ext uri="{FF2B5EF4-FFF2-40B4-BE49-F238E27FC236}">
                    <a16:creationId xmlns:a16="http://schemas.microsoft.com/office/drawing/2014/main" id="{D257DA4F-2D81-4426-85E6-CCFBE6B0A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" name="Freeform 203">
                <a:extLst>
                  <a:ext uri="{FF2B5EF4-FFF2-40B4-BE49-F238E27FC236}">
                    <a16:creationId xmlns:a16="http://schemas.microsoft.com/office/drawing/2014/main" id="{C02987EB-91C4-4199-83EA-50F6DB96D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" name="Freeform 204">
                <a:extLst>
                  <a:ext uri="{FF2B5EF4-FFF2-40B4-BE49-F238E27FC236}">
                    <a16:creationId xmlns:a16="http://schemas.microsoft.com/office/drawing/2014/main" id="{65DB8E69-0F28-4951-B3B7-594D9E218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2" name="Group 406">
              <a:extLst>
                <a:ext uri="{FF2B5EF4-FFF2-40B4-BE49-F238E27FC236}">
                  <a16:creationId xmlns:a16="http://schemas.microsoft.com/office/drawing/2014/main" id="{9A621E0B-6C7F-4831-9309-ECBC9FDAAC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  <a:grpFill/>
          </p:grpSpPr>
          <p:sp>
            <p:nvSpPr>
              <p:cNvPr id="79" name="Freeform 206">
                <a:extLst>
                  <a:ext uri="{FF2B5EF4-FFF2-40B4-BE49-F238E27FC236}">
                    <a16:creationId xmlns:a16="http://schemas.microsoft.com/office/drawing/2014/main" id="{196DAF81-58DE-41D2-B511-C52256B84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207">
                <a:extLst>
                  <a:ext uri="{FF2B5EF4-FFF2-40B4-BE49-F238E27FC236}">
                    <a16:creationId xmlns:a16="http://schemas.microsoft.com/office/drawing/2014/main" id="{60E52DFB-2FC6-4734-970B-3419FBA36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208">
                <a:extLst>
                  <a:ext uri="{FF2B5EF4-FFF2-40B4-BE49-F238E27FC236}">
                    <a16:creationId xmlns:a16="http://schemas.microsoft.com/office/drawing/2014/main" id="{72C90335-77F9-42E5-B906-08CE944FE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209">
                <a:extLst>
                  <a:ext uri="{FF2B5EF4-FFF2-40B4-BE49-F238E27FC236}">
                    <a16:creationId xmlns:a16="http://schemas.microsoft.com/office/drawing/2014/main" id="{AAA67683-C306-45DE-AD34-5798C56DF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210">
                <a:extLst>
                  <a:ext uri="{FF2B5EF4-FFF2-40B4-BE49-F238E27FC236}">
                    <a16:creationId xmlns:a16="http://schemas.microsoft.com/office/drawing/2014/main" id="{0DA7AC3E-6970-4584-A33E-E9A5242FC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211">
                <a:extLst>
                  <a:ext uri="{FF2B5EF4-FFF2-40B4-BE49-F238E27FC236}">
                    <a16:creationId xmlns:a16="http://schemas.microsoft.com/office/drawing/2014/main" id="{69DC2ED4-B534-43C9-99CE-43B48945C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212">
                <a:extLst>
                  <a:ext uri="{FF2B5EF4-FFF2-40B4-BE49-F238E27FC236}">
                    <a16:creationId xmlns:a16="http://schemas.microsoft.com/office/drawing/2014/main" id="{79D035B2-3FB6-4A47-ACAC-722B0D6C8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213">
                <a:extLst>
                  <a:ext uri="{FF2B5EF4-FFF2-40B4-BE49-F238E27FC236}">
                    <a16:creationId xmlns:a16="http://schemas.microsoft.com/office/drawing/2014/main" id="{C1FE1FF8-AB42-408B-A71C-506AE1412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214">
                <a:extLst>
                  <a:ext uri="{FF2B5EF4-FFF2-40B4-BE49-F238E27FC236}">
                    <a16:creationId xmlns:a16="http://schemas.microsoft.com/office/drawing/2014/main" id="{FA974A24-4D1A-4FC1-BD21-8BB28578C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15">
                <a:extLst>
                  <a:ext uri="{FF2B5EF4-FFF2-40B4-BE49-F238E27FC236}">
                    <a16:creationId xmlns:a16="http://schemas.microsoft.com/office/drawing/2014/main" id="{65AE6AA8-1B65-432B-8B13-8AECAD9CB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216">
                <a:extLst>
                  <a:ext uri="{FF2B5EF4-FFF2-40B4-BE49-F238E27FC236}">
                    <a16:creationId xmlns:a16="http://schemas.microsoft.com/office/drawing/2014/main" id="{762B8EB5-0C6A-4BA1-B223-04446312B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217">
                <a:extLst>
                  <a:ext uri="{FF2B5EF4-FFF2-40B4-BE49-F238E27FC236}">
                    <a16:creationId xmlns:a16="http://schemas.microsoft.com/office/drawing/2014/main" id="{40FD70B1-C27F-408B-AAD1-4817E2AE7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218">
                <a:extLst>
                  <a:ext uri="{FF2B5EF4-FFF2-40B4-BE49-F238E27FC236}">
                    <a16:creationId xmlns:a16="http://schemas.microsoft.com/office/drawing/2014/main" id="{8B9D9685-4044-4DEE-B000-7CDD07517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219">
                <a:extLst>
                  <a:ext uri="{FF2B5EF4-FFF2-40B4-BE49-F238E27FC236}">
                    <a16:creationId xmlns:a16="http://schemas.microsoft.com/office/drawing/2014/main" id="{B66651C2-F036-4267-94CC-1262BE921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220">
                <a:extLst>
                  <a:ext uri="{FF2B5EF4-FFF2-40B4-BE49-F238E27FC236}">
                    <a16:creationId xmlns:a16="http://schemas.microsoft.com/office/drawing/2014/main" id="{DFA97EE2-D508-4E1F-8B87-31925E950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221">
                <a:extLst>
                  <a:ext uri="{FF2B5EF4-FFF2-40B4-BE49-F238E27FC236}">
                    <a16:creationId xmlns:a16="http://schemas.microsoft.com/office/drawing/2014/main" id="{DBD6367E-67F8-4812-AE5E-B21E2ECA2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222">
                <a:extLst>
                  <a:ext uri="{FF2B5EF4-FFF2-40B4-BE49-F238E27FC236}">
                    <a16:creationId xmlns:a16="http://schemas.microsoft.com/office/drawing/2014/main" id="{4432D2A4-D237-4C92-980D-ED4E3AC65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223">
                <a:extLst>
                  <a:ext uri="{FF2B5EF4-FFF2-40B4-BE49-F238E27FC236}">
                    <a16:creationId xmlns:a16="http://schemas.microsoft.com/office/drawing/2014/main" id="{68A5188F-C482-4503-B06F-735EF05E6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24">
                <a:extLst>
                  <a:ext uri="{FF2B5EF4-FFF2-40B4-BE49-F238E27FC236}">
                    <a16:creationId xmlns:a16="http://schemas.microsoft.com/office/drawing/2014/main" id="{DDA4D8EA-1E19-4CAC-BB8E-B8FAC5C41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225">
                <a:extLst>
                  <a:ext uri="{FF2B5EF4-FFF2-40B4-BE49-F238E27FC236}">
                    <a16:creationId xmlns:a16="http://schemas.microsoft.com/office/drawing/2014/main" id="{E2716CBF-B3E4-48D2-A0FC-C0B22C034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226">
                <a:extLst>
                  <a:ext uri="{FF2B5EF4-FFF2-40B4-BE49-F238E27FC236}">
                    <a16:creationId xmlns:a16="http://schemas.microsoft.com/office/drawing/2014/main" id="{3EBFBD7A-833E-4CE2-AA28-ABD3CB8E8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227">
                <a:extLst>
                  <a:ext uri="{FF2B5EF4-FFF2-40B4-BE49-F238E27FC236}">
                    <a16:creationId xmlns:a16="http://schemas.microsoft.com/office/drawing/2014/main" id="{E015F7DE-15BB-4D38-ABA4-C8AADC219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Rectangle 228">
                <a:extLst>
                  <a:ext uri="{FF2B5EF4-FFF2-40B4-BE49-F238E27FC236}">
                    <a16:creationId xmlns:a16="http://schemas.microsoft.com/office/drawing/2014/main" id="{1339AC5B-83EC-415F-907D-FAABE3839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229">
                <a:extLst>
                  <a:ext uri="{FF2B5EF4-FFF2-40B4-BE49-F238E27FC236}">
                    <a16:creationId xmlns:a16="http://schemas.microsoft.com/office/drawing/2014/main" id="{57FD22F7-BA0B-4997-8557-5735B815E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230">
                <a:extLst>
                  <a:ext uri="{FF2B5EF4-FFF2-40B4-BE49-F238E27FC236}">
                    <a16:creationId xmlns:a16="http://schemas.microsoft.com/office/drawing/2014/main" id="{F616F908-5006-4A5D-8003-31E5E1155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231">
                <a:extLst>
                  <a:ext uri="{FF2B5EF4-FFF2-40B4-BE49-F238E27FC236}">
                    <a16:creationId xmlns:a16="http://schemas.microsoft.com/office/drawing/2014/main" id="{EA9856BB-5E90-427A-B39B-7AA38ADF5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232">
                <a:extLst>
                  <a:ext uri="{FF2B5EF4-FFF2-40B4-BE49-F238E27FC236}">
                    <a16:creationId xmlns:a16="http://schemas.microsoft.com/office/drawing/2014/main" id="{177B80B1-7ABD-493A-AF0C-E8312B20C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233">
                <a:extLst>
                  <a:ext uri="{FF2B5EF4-FFF2-40B4-BE49-F238E27FC236}">
                    <a16:creationId xmlns:a16="http://schemas.microsoft.com/office/drawing/2014/main" id="{21440AF2-6EF6-4440-B355-D81CC72AE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234">
                <a:extLst>
                  <a:ext uri="{FF2B5EF4-FFF2-40B4-BE49-F238E27FC236}">
                    <a16:creationId xmlns:a16="http://schemas.microsoft.com/office/drawing/2014/main" id="{98227E26-1C91-41B5-8F38-D89257000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235">
                <a:extLst>
                  <a:ext uri="{FF2B5EF4-FFF2-40B4-BE49-F238E27FC236}">
                    <a16:creationId xmlns:a16="http://schemas.microsoft.com/office/drawing/2014/main" id="{EF047227-1F06-4ED9-A733-26C8DD924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236">
                <a:extLst>
                  <a:ext uri="{FF2B5EF4-FFF2-40B4-BE49-F238E27FC236}">
                    <a16:creationId xmlns:a16="http://schemas.microsoft.com/office/drawing/2014/main" id="{74857734-EBC5-43B7-99C7-6AAB70970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237">
                <a:extLst>
                  <a:ext uri="{FF2B5EF4-FFF2-40B4-BE49-F238E27FC236}">
                    <a16:creationId xmlns:a16="http://schemas.microsoft.com/office/drawing/2014/main" id="{1E087F2A-CEDC-4BAB-AECE-AC2635AB1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Oval 238">
                <a:extLst>
                  <a:ext uri="{FF2B5EF4-FFF2-40B4-BE49-F238E27FC236}">
                    <a16:creationId xmlns:a16="http://schemas.microsoft.com/office/drawing/2014/main" id="{2049C27A-F570-4215-9D0C-E9E59865F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239">
                <a:extLst>
                  <a:ext uri="{FF2B5EF4-FFF2-40B4-BE49-F238E27FC236}">
                    <a16:creationId xmlns:a16="http://schemas.microsoft.com/office/drawing/2014/main" id="{2EEF71AA-2C5E-4423-902E-572D3D313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240">
                <a:extLst>
                  <a:ext uri="{FF2B5EF4-FFF2-40B4-BE49-F238E27FC236}">
                    <a16:creationId xmlns:a16="http://schemas.microsoft.com/office/drawing/2014/main" id="{F9A5F9E6-1144-4572-BFA2-AE763FA8B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241">
                <a:extLst>
                  <a:ext uri="{FF2B5EF4-FFF2-40B4-BE49-F238E27FC236}">
                    <a16:creationId xmlns:a16="http://schemas.microsoft.com/office/drawing/2014/main" id="{5024C2AA-2792-4423-BC9A-B5632D4B7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242">
                <a:extLst>
                  <a:ext uri="{FF2B5EF4-FFF2-40B4-BE49-F238E27FC236}">
                    <a16:creationId xmlns:a16="http://schemas.microsoft.com/office/drawing/2014/main" id="{2187A113-E857-4E5F-8AB4-908FCEA38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243">
                <a:extLst>
                  <a:ext uri="{FF2B5EF4-FFF2-40B4-BE49-F238E27FC236}">
                    <a16:creationId xmlns:a16="http://schemas.microsoft.com/office/drawing/2014/main" id="{1000B040-F279-4807-9428-75ADFB6B2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244">
                <a:extLst>
                  <a:ext uri="{FF2B5EF4-FFF2-40B4-BE49-F238E27FC236}">
                    <a16:creationId xmlns:a16="http://schemas.microsoft.com/office/drawing/2014/main" id="{40048636-BFFF-4299-A63B-0008074E2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245">
                <a:extLst>
                  <a:ext uri="{FF2B5EF4-FFF2-40B4-BE49-F238E27FC236}">
                    <a16:creationId xmlns:a16="http://schemas.microsoft.com/office/drawing/2014/main" id="{8A1A4391-6591-458C-88D8-BDF3F3981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246">
                <a:extLst>
                  <a:ext uri="{FF2B5EF4-FFF2-40B4-BE49-F238E27FC236}">
                    <a16:creationId xmlns:a16="http://schemas.microsoft.com/office/drawing/2014/main" id="{C13DBD67-7BB4-4C8B-8864-8D9964D86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47">
                <a:extLst>
                  <a:ext uri="{FF2B5EF4-FFF2-40B4-BE49-F238E27FC236}">
                    <a16:creationId xmlns:a16="http://schemas.microsoft.com/office/drawing/2014/main" id="{84525FDD-CE2A-49AC-86F1-270D6AF50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248">
                <a:extLst>
                  <a:ext uri="{FF2B5EF4-FFF2-40B4-BE49-F238E27FC236}">
                    <a16:creationId xmlns:a16="http://schemas.microsoft.com/office/drawing/2014/main" id="{5D3D289A-C6B5-4614-9637-BFB37FDF1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249">
                <a:extLst>
                  <a:ext uri="{FF2B5EF4-FFF2-40B4-BE49-F238E27FC236}">
                    <a16:creationId xmlns:a16="http://schemas.microsoft.com/office/drawing/2014/main" id="{ADB38255-4C3C-4AF6-BD72-CD4EC23FD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250">
                <a:extLst>
                  <a:ext uri="{FF2B5EF4-FFF2-40B4-BE49-F238E27FC236}">
                    <a16:creationId xmlns:a16="http://schemas.microsoft.com/office/drawing/2014/main" id="{43F9C7D6-7D71-40C8-B38A-9D741573D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251">
                <a:extLst>
                  <a:ext uri="{FF2B5EF4-FFF2-40B4-BE49-F238E27FC236}">
                    <a16:creationId xmlns:a16="http://schemas.microsoft.com/office/drawing/2014/main" id="{431D0B3B-29CB-4B55-874D-4B619D4B6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252">
                <a:extLst>
                  <a:ext uri="{FF2B5EF4-FFF2-40B4-BE49-F238E27FC236}">
                    <a16:creationId xmlns:a16="http://schemas.microsoft.com/office/drawing/2014/main" id="{FEA5A2BD-C705-4855-BA5B-8EDFF775D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53">
                <a:extLst>
                  <a:ext uri="{FF2B5EF4-FFF2-40B4-BE49-F238E27FC236}">
                    <a16:creationId xmlns:a16="http://schemas.microsoft.com/office/drawing/2014/main" id="{4334C8B3-91A9-4776-9C57-4E2CCE3E3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54">
                <a:extLst>
                  <a:ext uri="{FF2B5EF4-FFF2-40B4-BE49-F238E27FC236}">
                    <a16:creationId xmlns:a16="http://schemas.microsoft.com/office/drawing/2014/main" id="{01B10FCD-A1AC-4E5F-8329-748D2E04C4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55">
                <a:extLst>
                  <a:ext uri="{FF2B5EF4-FFF2-40B4-BE49-F238E27FC236}">
                    <a16:creationId xmlns:a16="http://schemas.microsoft.com/office/drawing/2014/main" id="{58FBAE65-F21E-4CF9-8711-4D6623B79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256">
                <a:extLst>
                  <a:ext uri="{FF2B5EF4-FFF2-40B4-BE49-F238E27FC236}">
                    <a16:creationId xmlns:a16="http://schemas.microsoft.com/office/drawing/2014/main" id="{AA0FC37A-1D07-46DB-AD8B-16103968D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57">
                <a:extLst>
                  <a:ext uri="{FF2B5EF4-FFF2-40B4-BE49-F238E27FC236}">
                    <a16:creationId xmlns:a16="http://schemas.microsoft.com/office/drawing/2014/main" id="{E9AAB580-20A0-4780-9297-882FB14B8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Oval 258">
                <a:extLst>
                  <a:ext uri="{FF2B5EF4-FFF2-40B4-BE49-F238E27FC236}">
                    <a16:creationId xmlns:a16="http://schemas.microsoft.com/office/drawing/2014/main" id="{5604483C-C054-4D0B-B142-C8A80BEDD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259">
                <a:extLst>
                  <a:ext uri="{FF2B5EF4-FFF2-40B4-BE49-F238E27FC236}">
                    <a16:creationId xmlns:a16="http://schemas.microsoft.com/office/drawing/2014/main" id="{1690D71C-201A-431B-B6D4-7A37B0F3B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60">
                <a:extLst>
                  <a:ext uri="{FF2B5EF4-FFF2-40B4-BE49-F238E27FC236}">
                    <a16:creationId xmlns:a16="http://schemas.microsoft.com/office/drawing/2014/main" id="{C8ECCDFB-4008-4470-880A-3EA7D780A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61">
                <a:extLst>
                  <a:ext uri="{FF2B5EF4-FFF2-40B4-BE49-F238E27FC236}">
                    <a16:creationId xmlns:a16="http://schemas.microsoft.com/office/drawing/2014/main" id="{582B9059-293C-4308-8FDD-EF7A67AC2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262">
                <a:extLst>
                  <a:ext uri="{FF2B5EF4-FFF2-40B4-BE49-F238E27FC236}">
                    <a16:creationId xmlns:a16="http://schemas.microsoft.com/office/drawing/2014/main" id="{17567813-9627-4BDF-BF43-62054238B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263">
                <a:extLst>
                  <a:ext uri="{FF2B5EF4-FFF2-40B4-BE49-F238E27FC236}">
                    <a16:creationId xmlns:a16="http://schemas.microsoft.com/office/drawing/2014/main" id="{F6B32E14-566E-40C5-88EC-838292E50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Rectangle 264">
                <a:extLst>
                  <a:ext uri="{FF2B5EF4-FFF2-40B4-BE49-F238E27FC236}">
                    <a16:creationId xmlns:a16="http://schemas.microsoft.com/office/drawing/2014/main" id="{4AAF46FC-5680-4049-B207-33D531FAC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265">
                <a:extLst>
                  <a:ext uri="{FF2B5EF4-FFF2-40B4-BE49-F238E27FC236}">
                    <a16:creationId xmlns:a16="http://schemas.microsoft.com/office/drawing/2014/main" id="{B1DED162-F8AD-4A4A-BDB7-943AB0B19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266">
                <a:extLst>
                  <a:ext uri="{FF2B5EF4-FFF2-40B4-BE49-F238E27FC236}">
                    <a16:creationId xmlns:a16="http://schemas.microsoft.com/office/drawing/2014/main" id="{06FF8969-5839-4554-9C11-0AE2AF910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267">
                <a:extLst>
                  <a:ext uri="{FF2B5EF4-FFF2-40B4-BE49-F238E27FC236}">
                    <a16:creationId xmlns:a16="http://schemas.microsoft.com/office/drawing/2014/main" id="{37E0C55B-2346-4BF3-AC5C-1AF286D0E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268">
                <a:extLst>
                  <a:ext uri="{FF2B5EF4-FFF2-40B4-BE49-F238E27FC236}">
                    <a16:creationId xmlns:a16="http://schemas.microsoft.com/office/drawing/2014/main" id="{11F38883-61D3-499E-A7BB-41A2D6BD0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269">
                <a:extLst>
                  <a:ext uri="{FF2B5EF4-FFF2-40B4-BE49-F238E27FC236}">
                    <a16:creationId xmlns:a16="http://schemas.microsoft.com/office/drawing/2014/main" id="{F889D0F9-AAA7-4645-BD92-C95D37B0C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70">
                <a:extLst>
                  <a:ext uri="{FF2B5EF4-FFF2-40B4-BE49-F238E27FC236}">
                    <a16:creationId xmlns:a16="http://schemas.microsoft.com/office/drawing/2014/main" id="{9EA478AC-A6FC-43D1-8EC1-34731EAF0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271">
                <a:extLst>
                  <a:ext uri="{FF2B5EF4-FFF2-40B4-BE49-F238E27FC236}">
                    <a16:creationId xmlns:a16="http://schemas.microsoft.com/office/drawing/2014/main" id="{E2BBD5EA-44E7-4F8A-B931-4D130BC1E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272">
                <a:extLst>
                  <a:ext uri="{FF2B5EF4-FFF2-40B4-BE49-F238E27FC236}">
                    <a16:creationId xmlns:a16="http://schemas.microsoft.com/office/drawing/2014/main" id="{CD859366-9DE9-45F1-9574-8A6634BEF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273">
                <a:extLst>
                  <a:ext uri="{FF2B5EF4-FFF2-40B4-BE49-F238E27FC236}">
                    <a16:creationId xmlns:a16="http://schemas.microsoft.com/office/drawing/2014/main" id="{F153BF0F-539D-48F7-8A00-600F58E78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274">
                <a:extLst>
                  <a:ext uri="{FF2B5EF4-FFF2-40B4-BE49-F238E27FC236}">
                    <a16:creationId xmlns:a16="http://schemas.microsoft.com/office/drawing/2014/main" id="{61AE6932-4CC0-4025-959B-33F268B0F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275">
                <a:extLst>
                  <a:ext uri="{FF2B5EF4-FFF2-40B4-BE49-F238E27FC236}">
                    <a16:creationId xmlns:a16="http://schemas.microsoft.com/office/drawing/2014/main" id="{76354993-E38A-4383-90D3-16613CBFA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276">
                <a:extLst>
                  <a:ext uri="{FF2B5EF4-FFF2-40B4-BE49-F238E27FC236}">
                    <a16:creationId xmlns:a16="http://schemas.microsoft.com/office/drawing/2014/main" id="{C3FCF767-10B2-41C9-AFA7-EE8AA482C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277">
                <a:extLst>
                  <a:ext uri="{FF2B5EF4-FFF2-40B4-BE49-F238E27FC236}">
                    <a16:creationId xmlns:a16="http://schemas.microsoft.com/office/drawing/2014/main" id="{FD87C635-85EF-4CC8-B139-D6CEB7278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278">
                <a:extLst>
                  <a:ext uri="{FF2B5EF4-FFF2-40B4-BE49-F238E27FC236}">
                    <a16:creationId xmlns:a16="http://schemas.microsoft.com/office/drawing/2014/main" id="{6B8EF4E9-1085-409C-8B6A-D05F57234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279">
                <a:extLst>
                  <a:ext uri="{FF2B5EF4-FFF2-40B4-BE49-F238E27FC236}">
                    <a16:creationId xmlns:a16="http://schemas.microsoft.com/office/drawing/2014/main" id="{61F1142C-541E-4F8D-B125-D37351DDC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280">
                <a:extLst>
                  <a:ext uri="{FF2B5EF4-FFF2-40B4-BE49-F238E27FC236}">
                    <a16:creationId xmlns:a16="http://schemas.microsoft.com/office/drawing/2014/main" id="{252AE5C0-AE06-47C3-8EAB-3D8169FD9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281">
                <a:extLst>
                  <a:ext uri="{FF2B5EF4-FFF2-40B4-BE49-F238E27FC236}">
                    <a16:creationId xmlns:a16="http://schemas.microsoft.com/office/drawing/2014/main" id="{6EAD9A42-EA57-4833-A43D-2E329DBAB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282">
                <a:extLst>
                  <a:ext uri="{FF2B5EF4-FFF2-40B4-BE49-F238E27FC236}">
                    <a16:creationId xmlns:a16="http://schemas.microsoft.com/office/drawing/2014/main" id="{EA613055-7B3A-4DDC-823B-1BFA871B6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283">
                <a:extLst>
                  <a:ext uri="{FF2B5EF4-FFF2-40B4-BE49-F238E27FC236}">
                    <a16:creationId xmlns:a16="http://schemas.microsoft.com/office/drawing/2014/main" id="{E638315F-6639-49A3-AA96-9EC8DED7B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284">
                <a:extLst>
                  <a:ext uri="{FF2B5EF4-FFF2-40B4-BE49-F238E27FC236}">
                    <a16:creationId xmlns:a16="http://schemas.microsoft.com/office/drawing/2014/main" id="{4CE1D374-A993-43E4-A9FC-3DEE7CA39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285">
                <a:extLst>
                  <a:ext uri="{FF2B5EF4-FFF2-40B4-BE49-F238E27FC236}">
                    <a16:creationId xmlns:a16="http://schemas.microsoft.com/office/drawing/2014/main" id="{7B2D5D46-4288-4787-84D5-AED086DD1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286">
                <a:extLst>
                  <a:ext uri="{FF2B5EF4-FFF2-40B4-BE49-F238E27FC236}">
                    <a16:creationId xmlns:a16="http://schemas.microsoft.com/office/drawing/2014/main" id="{7FBA4479-5C3E-4783-B732-759D9CBE8F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287">
                <a:extLst>
                  <a:ext uri="{FF2B5EF4-FFF2-40B4-BE49-F238E27FC236}">
                    <a16:creationId xmlns:a16="http://schemas.microsoft.com/office/drawing/2014/main" id="{BA65B848-6CE6-4EF4-B90A-4CD0D3648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288">
                <a:extLst>
                  <a:ext uri="{FF2B5EF4-FFF2-40B4-BE49-F238E27FC236}">
                    <a16:creationId xmlns:a16="http://schemas.microsoft.com/office/drawing/2014/main" id="{2B2FB7DB-419F-41DF-965F-BB5C5117B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289">
                <a:extLst>
                  <a:ext uri="{FF2B5EF4-FFF2-40B4-BE49-F238E27FC236}">
                    <a16:creationId xmlns:a16="http://schemas.microsoft.com/office/drawing/2014/main" id="{AC001621-9354-4836-BB3B-4C843748F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290">
                <a:extLst>
                  <a:ext uri="{FF2B5EF4-FFF2-40B4-BE49-F238E27FC236}">
                    <a16:creationId xmlns:a16="http://schemas.microsoft.com/office/drawing/2014/main" id="{4EDCE7DB-D47A-4F44-A906-4BB4A5798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291">
                <a:extLst>
                  <a:ext uri="{FF2B5EF4-FFF2-40B4-BE49-F238E27FC236}">
                    <a16:creationId xmlns:a16="http://schemas.microsoft.com/office/drawing/2014/main" id="{C64018E3-37BD-4080-A480-D5C98BAC4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292">
                <a:extLst>
                  <a:ext uri="{FF2B5EF4-FFF2-40B4-BE49-F238E27FC236}">
                    <a16:creationId xmlns:a16="http://schemas.microsoft.com/office/drawing/2014/main" id="{72E33502-10F1-47C2-80F9-2967FB5CA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293">
                <a:extLst>
                  <a:ext uri="{FF2B5EF4-FFF2-40B4-BE49-F238E27FC236}">
                    <a16:creationId xmlns:a16="http://schemas.microsoft.com/office/drawing/2014/main" id="{1EA8B51A-81EB-4061-88B0-829128075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294">
                <a:extLst>
                  <a:ext uri="{FF2B5EF4-FFF2-40B4-BE49-F238E27FC236}">
                    <a16:creationId xmlns:a16="http://schemas.microsoft.com/office/drawing/2014/main" id="{8FDD8836-6A9A-4EB7-9B70-932D2F6D1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295">
                <a:extLst>
                  <a:ext uri="{FF2B5EF4-FFF2-40B4-BE49-F238E27FC236}">
                    <a16:creationId xmlns:a16="http://schemas.microsoft.com/office/drawing/2014/main" id="{188ED8A0-71CA-40DF-8404-BD18650B7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296">
                <a:extLst>
                  <a:ext uri="{FF2B5EF4-FFF2-40B4-BE49-F238E27FC236}">
                    <a16:creationId xmlns:a16="http://schemas.microsoft.com/office/drawing/2014/main" id="{49F0A632-75F7-4D17-A1A4-7D089BFD7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Oval 297">
                <a:extLst>
                  <a:ext uri="{FF2B5EF4-FFF2-40B4-BE49-F238E27FC236}">
                    <a16:creationId xmlns:a16="http://schemas.microsoft.com/office/drawing/2014/main" id="{E18F22F6-9273-419C-9A99-6117B742B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Oval 298">
                <a:extLst>
                  <a:ext uri="{FF2B5EF4-FFF2-40B4-BE49-F238E27FC236}">
                    <a16:creationId xmlns:a16="http://schemas.microsoft.com/office/drawing/2014/main" id="{129F602F-A02A-4ADF-A00C-89C14DEA3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299">
                <a:extLst>
                  <a:ext uri="{FF2B5EF4-FFF2-40B4-BE49-F238E27FC236}">
                    <a16:creationId xmlns:a16="http://schemas.microsoft.com/office/drawing/2014/main" id="{524908E9-E575-4600-99C3-3547B6BCF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Oval 300">
                <a:extLst>
                  <a:ext uri="{FF2B5EF4-FFF2-40B4-BE49-F238E27FC236}">
                    <a16:creationId xmlns:a16="http://schemas.microsoft.com/office/drawing/2014/main" id="{61598B9E-7593-46BB-A092-21AC2B994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301">
                <a:extLst>
                  <a:ext uri="{FF2B5EF4-FFF2-40B4-BE49-F238E27FC236}">
                    <a16:creationId xmlns:a16="http://schemas.microsoft.com/office/drawing/2014/main" id="{A4F130A6-9FA5-4706-A376-07F5F20FC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302">
                <a:extLst>
                  <a:ext uri="{FF2B5EF4-FFF2-40B4-BE49-F238E27FC236}">
                    <a16:creationId xmlns:a16="http://schemas.microsoft.com/office/drawing/2014/main" id="{0AD01F0F-D9EA-45A1-9B0F-4D3EC2553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Oval 303">
                <a:extLst>
                  <a:ext uri="{FF2B5EF4-FFF2-40B4-BE49-F238E27FC236}">
                    <a16:creationId xmlns:a16="http://schemas.microsoft.com/office/drawing/2014/main" id="{553AC648-ECB6-433B-B035-4548D251C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304">
                <a:extLst>
                  <a:ext uri="{FF2B5EF4-FFF2-40B4-BE49-F238E27FC236}">
                    <a16:creationId xmlns:a16="http://schemas.microsoft.com/office/drawing/2014/main" id="{9206CE49-DCBE-4B26-8D34-DB7E04E30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305">
                <a:extLst>
                  <a:ext uri="{FF2B5EF4-FFF2-40B4-BE49-F238E27FC236}">
                    <a16:creationId xmlns:a16="http://schemas.microsoft.com/office/drawing/2014/main" id="{3E16B715-6A82-41A8-8908-77A5D4923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Oval 306">
                <a:extLst>
                  <a:ext uri="{FF2B5EF4-FFF2-40B4-BE49-F238E27FC236}">
                    <a16:creationId xmlns:a16="http://schemas.microsoft.com/office/drawing/2014/main" id="{D9B8F507-DCB6-4CB9-B3B3-D95DFBDDE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307">
                <a:extLst>
                  <a:ext uri="{FF2B5EF4-FFF2-40B4-BE49-F238E27FC236}">
                    <a16:creationId xmlns:a16="http://schemas.microsoft.com/office/drawing/2014/main" id="{FAB9039A-72DE-4925-8048-DBE03FA7B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308">
                <a:extLst>
                  <a:ext uri="{FF2B5EF4-FFF2-40B4-BE49-F238E27FC236}">
                    <a16:creationId xmlns:a16="http://schemas.microsoft.com/office/drawing/2014/main" id="{7D2E94EF-3114-4C2E-8C80-986699C7C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309">
                <a:extLst>
                  <a:ext uri="{FF2B5EF4-FFF2-40B4-BE49-F238E27FC236}">
                    <a16:creationId xmlns:a16="http://schemas.microsoft.com/office/drawing/2014/main" id="{EF153F5A-B478-44D3-8DAC-59405B5B9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310">
                <a:extLst>
                  <a:ext uri="{FF2B5EF4-FFF2-40B4-BE49-F238E27FC236}">
                    <a16:creationId xmlns:a16="http://schemas.microsoft.com/office/drawing/2014/main" id="{29158DB1-71A2-4F7B-B075-447E737AD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311">
                <a:extLst>
                  <a:ext uri="{FF2B5EF4-FFF2-40B4-BE49-F238E27FC236}">
                    <a16:creationId xmlns:a16="http://schemas.microsoft.com/office/drawing/2014/main" id="{182F7338-D051-4051-9786-FA1D0A94C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312">
                <a:extLst>
                  <a:ext uri="{FF2B5EF4-FFF2-40B4-BE49-F238E27FC236}">
                    <a16:creationId xmlns:a16="http://schemas.microsoft.com/office/drawing/2014/main" id="{2839B898-E725-4233-9187-6D5FB6F35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313">
                <a:extLst>
                  <a:ext uri="{FF2B5EF4-FFF2-40B4-BE49-F238E27FC236}">
                    <a16:creationId xmlns:a16="http://schemas.microsoft.com/office/drawing/2014/main" id="{21890AA0-DCD5-41B4-AAC6-EC2B160BF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314">
                <a:extLst>
                  <a:ext uri="{FF2B5EF4-FFF2-40B4-BE49-F238E27FC236}">
                    <a16:creationId xmlns:a16="http://schemas.microsoft.com/office/drawing/2014/main" id="{BDF660F9-D137-4191-B120-42140E5EA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315">
                <a:extLst>
                  <a:ext uri="{FF2B5EF4-FFF2-40B4-BE49-F238E27FC236}">
                    <a16:creationId xmlns:a16="http://schemas.microsoft.com/office/drawing/2014/main" id="{B3D7B186-0859-4599-AE05-2FCAB78CD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316">
                <a:extLst>
                  <a:ext uri="{FF2B5EF4-FFF2-40B4-BE49-F238E27FC236}">
                    <a16:creationId xmlns:a16="http://schemas.microsoft.com/office/drawing/2014/main" id="{93F88CA1-1D3B-4DCF-9524-A2C10B219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317">
                <a:extLst>
                  <a:ext uri="{FF2B5EF4-FFF2-40B4-BE49-F238E27FC236}">
                    <a16:creationId xmlns:a16="http://schemas.microsoft.com/office/drawing/2014/main" id="{96B91A81-B20F-414E-9339-76BC14C75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318">
                <a:extLst>
                  <a:ext uri="{FF2B5EF4-FFF2-40B4-BE49-F238E27FC236}">
                    <a16:creationId xmlns:a16="http://schemas.microsoft.com/office/drawing/2014/main" id="{8981F932-0524-4DBA-B664-F6F04C81D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319">
                <a:extLst>
                  <a:ext uri="{FF2B5EF4-FFF2-40B4-BE49-F238E27FC236}">
                    <a16:creationId xmlns:a16="http://schemas.microsoft.com/office/drawing/2014/main" id="{AEFF0543-A194-4ACF-A1FF-688CFAE17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320">
                <a:extLst>
                  <a:ext uri="{FF2B5EF4-FFF2-40B4-BE49-F238E27FC236}">
                    <a16:creationId xmlns:a16="http://schemas.microsoft.com/office/drawing/2014/main" id="{99896821-B379-444C-9F37-4E39DAB86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321">
                <a:extLst>
                  <a:ext uri="{FF2B5EF4-FFF2-40B4-BE49-F238E27FC236}">
                    <a16:creationId xmlns:a16="http://schemas.microsoft.com/office/drawing/2014/main" id="{EC5C4BC5-0883-42F2-9E35-889554A42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322">
                <a:extLst>
                  <a:ext uri="{FF2B5EF4-FFF2-40B4-BE49-F238E27FC236}">
                    <a16:creationId xmlns:a16="http://schemas.microsoft.com/office/drawing/2014/main" id="{AD0AA5B0-81A5-4F76-899A-88303DF3C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323">
                <a:extLst>
                  <a:ext uri="{FF2B5EF4-FFF2-40B4-BE49-F238E27FC236}">
                    <a16:creationId xmlns:a16="http://schemas.microsoft.com/office/drawing/2014/main" id="{9F86B14C-2274-40A6-BD8D-1B31ED4B8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324">
                <a:extLst>
                  <a:ext uri="{FF2B5EF4-FFF2-40B4-BE49-F238E27FC236}">
                    <a16:creationId xmlns:a16="http://schemas.microsoft.com/office/drawing/2014/main" id="{3962864C-CA61-49FF-A662-153B3F863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325">
                <a:extLst>
                  <a:ext uri="{FF2B5EF4-FFF2-40B4-BE49-F238E27FC236}">
                    <a16:creationId xmlns:a16="http://schemas.microsoft.com/office/drawing/2014/main" id="{F324AF54-2806-458E-8CE0-C1F1B09C8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326">
                <a:extLst>
                  <a:ext uri="{FF2B5EF4-FFF2-40B4-BE49-F238E27FC236}">
                    <a16:creationId xmlns:a16="http://schemas.microsoft.com/office/drawing/2014/main" id="{55B8CED1-4A41-41F4-899F-055CF8343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327">
                <a:extLst>
                  <a:ext uri="{FF2B5EF4-FFF2-40B4-BE49-F238E27FC236}">
                    <a16:creationId xmlns:a16="http://schemas.microsoft.com/office/drawing/2014/main" id="{00D1C642-EF10-433C-A0D4-B08626927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328">
                <a:extLst>
                  <a:ext uri="{FF2B5EF4-FFF2-40B4-BE49-F238E27FC236}">
                    <a16:creationId xmlns:a16="http://schemas.microsoft.com/office/drawing/2014/main" id="{836FF692-9A73-4410-A0E5-EBFBD6CB0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329">
                <a:extLst>
                  <a:ext uri="{FF2B5EF4-FFF2-40B4-BE49-F238E27FC236}">
                    <a16:creationId xmlns:a16="http://schemas.microsoft.com/office/drawing/2014/main" id="{403FAD61-6369-4987-B80B-CCB096D64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330">
                <a:extLst>
                  <a:ext uri="{FF2B5EF4-FFF2-40B4-BE49-F238E27FC236}">
                    <a16:creationId xmlns:a16="http://schemas.microsoft.com/office/drawing/2014/main" id="{CF5D700E-66B3-4107-A485-DA38A78E8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331">
                <a:extLst>
                  <a:ext uri="{FF2B5EF4-FFF2-40B4-BE49-F238E27FC236}">
                    <a16:creationId xmlns:a16="http://schemas.microsoft.com/office/drawing/2014/main" id="{93AF4E08-5924-4211-904C-B2153F67B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332">
                <a:extLst>
                  <a:ext uri="{FF2B5EF4-FFF2-40B4-BE49-F238E27FC236}">
                    <a16:creationId xmlns:a16="http://schemas.microsoft.com/office/drawing/2014/main" id="{16A32501-7AD6-4232-BAC2-6DF2CBAD1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333">
                <a:extLst>
                  <a:ext uri="{FF2B5EF4-FFF2-40B4-BE49-F238E27FC236}">
                    <a16:creationId xmlns:a16="http://schemas.microsoft.com/office/drawing/2014/main" id="{1BB0D8D9-A326-4238-BFA9-1EEDA4C2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334">
                <a:extLst>
                  <a:ext uri="{FF2B5EF4-FFF2-40B4-BE49-F238E27FC236}">
                    <a16:creationId xmlns:a16="http://schemas.microsoft.com/office/drawing/2014/main" id="{1129B5FF-FCA6-4DDF-8132-C426AC3A1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335">
                <a:extLst>
                  <a:ext uri="{FF2B5EF4-FFF2-40B4-BE49-F238E27FC236}">
                    <a16:creationId xmlns:a16="http://schemas.microsoft.com/office/drawing/2014/main" id="{43BEA95F-B34F-4DD9-B460-C07D6B7D8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Rectangle 336">
                <a:extLst>
                  <a:ext uri="{FF2B5EF4-FFF2-40B4-BE49-F238E27FC236}">
                    <a16:creationId xmlns:a16="http://schemas.microsoft.com/office/drawing/2014/main" id="{C9C8F765-8E12-4B40-8CF7-4157C1441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337">
                <a:extLst>
                  <a:ext uri="{FF2B5EF4-FFF2-40B4-BE49-F238E27FC236}">
                    <a16:creationId xmlns:a16="http://schemas.microsoft.com/office/drawing/2014/main" id="{A969B08C-BC69-4183-B786-D9AB4781C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338">
                <a:extLst>
                  <a:ext uri="{FF2B5EF4-FFF2-40B4-BE49-F238E27FC236}">
                    <a16:creationId xmlns:a16="http://schemas.microsoft.com/office/drawing/2014/main" id="{EAA02CDA-C806-4F9D-B963-9581D7961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339">
                <a:extLst>
                  <a:ext uri="{FF2B5EF4-FFF2-40B4-BE49-F238E27FC236}">
                    <a16:creationId xmlns:a16="http://schemas.microsoft.com/office/drawing/2014/main" id="{5F73214B-5F17-4868-848E-DC23D9343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340">
                <a:extLst>
                  <a:ext uri="{FF2B5EF4-FFF2-40B4-BE49-F238E27FC236}">
                    <a16:creationId xmlns:a16="http://schemas.microsoft.com/office/drawing/2014/main" id="{B7565AC5-4AC3-4AA2-8DEA-757469FF7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341">
                <a:extLst>
                  <a:ext uri="{FF2B5EF4-FFF2-40B4-BE49-F238E27FC236}">
                    <a16:creationId xmlns:a16="http://schemas.microsoft.com/office/drawing/2014/main" id="{B638EEB0-C805-4FD0-856D-853920A70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342">
                <a:extLst>
                  <a:ext uri="{FF2B5EF4-FFF2-40B4-BE49-F238E27FC236}">
                    <a16:creationId xmlns:a16="http://schemas.microsoft.com/office/drawing/2014/main" id="{A5AB7CCC-9F4D-4E93-8BEB-3B4A6EE68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343">
                <a:extLst>
                  <a:ext uri="{FF2B5EF4-FFF2-40B4-BE49-F238E27FC236}">
                    <a16:creationId xmlns:a16="http://schemas.microsoft.com/office/drawing/2014/main" id="{41741B60-2A9E-4F22-884A-B4C9A3A7A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344">
                <a:extLst>
                  <a:ext uri="{FF2B5EF4-FFF2-40B4-BE49-F238E27FC236}">
                    <a16:creationId xmlns:a16="http://schemas.microsoft.com/office/drawing/2014/main" id="{21885248-333C-49FC-A019-D60969B72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345">
                <a:extLst>
                  <a:ext uri="{FF2B5EF4-FFF2-40B4-BE49-F238E27FC236}">
                    <a16:creationId xmlns:a16="http://schemas.microsoft.com/office/drawing/2014/main" id="{E398A7EC-FDD3-4D8B-825B-5B30A5338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346">
                <a:extLst>
                  <a:ext uri="{FF2B5EF4-FFF2-40B4-BE49-F238E27FC236}">
                    <a16:creationId xmlns:a16="http://schemas.microsoft.com/office/drawing/2014/main" id="{BBFFD93D-80C1-4AC8-813B-3FCF1C947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347">
                <a:extLst>
                  <a:ext uri="{FF2B5EF4-FFF2-40B4-BE49-F238E27FC236}">
                    <a16:creationId xmlns:a16="http://schemas.microsoft.com/office/drawing/2014/main" id="{6FA85A24-DDE8-484E-B771-5E838AB60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348">
                <a:extLst>
                  <a:ext uri="{FF2B5EF4-FFF2-40B4-BE49-F238E27FC236}">
                    <a16:creationId xmlns:a16="http://schemas.microsoft.com/office/drawing/2014/main" id="{0EF8A00D-E75A-432E-B635-D93A6D46F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349">
                <a:extLst>
                  <a:ext uri="{FF2B5EF4-FFF2-40B4-BE49-F238E27FC236}">
                    <a16:creationId xmlns:a16="http://schemas.microsoft.com/office/drawing/2014/main" id="{E747115E-5804-4232-A288-2F9B7C9BE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350">
                <a:extLst>
                  <a:ext uri="{FF2B5EF4-FFF2-40B4-BE49-F238E27FC236}">
                    <a16:creationId xmlns:a16="http://schemas.microsoft.com/office/drawing/2014/main" id="{9C99C4F7-A129-43CA-8E38-74BF1B416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351">
                <a:extLst>
                  <a:ext uri="{FF2B5EF4-FFF2-40B4-BE49-F238E27FC236}">
                    <a16:creationId xmlns:a16="http://schemas.microsoft.com/office/drawing/2014/main" id="{D64A430C-6C68-474C-AFED-6949DB9F3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352">
                <a:extLst>
                  <a:ext uri="{FF2B5EF4-FFF2-40B4-BE49-F238E27FC236}">
                    <a16:creationId xmlns:a16="http://schemas.microsoft.com/office/drawing/2014/main" id="{B4382951-9356-4503-9121-02FD3C560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353">
                <a:extLst>
                  <a:ext uri="{FF2B5EF4-FFF2-40B4-BE49-F238E27FC236}">
                    <a16:creationId xmlns:a16="http://schemas.microsoft.com/office/drawing/2014/main" id="{72378DB4-2A6E-4060-A8A7-C5AF81C2C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354">
                <a:extLst>
                  <a:ext uri="{FF2B5EF4-FFF2-40B4-BE49-F238E27FC236}">
                    <a16:creationId xmlns:a16="http://schemas.microsoft.com/office/drawing/2014/main" id="{8D50FC66-B1A3-46D4-A028-6E22E934A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355">
                <a:extLst>
                  <a:ext uri="{FF2B5EF4-FFF2-40B4-BE49-F238E27FC236}">
                    <a16:creationId xmlns:a16="http://schemas.microsoft.com/office/drawing/2014/main" id="{CACED3D2-7A39-463B-82ED-F89EA6567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356">
                <a:extLst>
                  <a:ext uri="{FF2B5EF4-FFF2-40B4-BE49-F238E27FC236}">
                    <a16:creationId xmlns:a16="http://schemas.microsoft.com/office/drawing/2014/main" id="{7F56C780-D41C-427F-8279-AC841E9C6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357">
                <a:extLst>
                  <a:ext uri="{FF2B5EF4-FFF2-40B4-BE49-F238E27FC236}">
                    <a16:creationId xmlns:a16="http://schemas.microsoft.com/office/drawing/2014/main" id="{0FD99DA1-A7DE-4D4C-B15A-0A66BDCF3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358">
                <a:extLst>
                  <a:ext uri="{FF2B5EF4-FFF2-40B4-BE49-F238E27FC236}">
                    <a16:creationId xmlns:a16="http://schemas.microsoft.com/office/drawing/2014/main" id="{D316BA7D-8A4B-4613-B516-0D6568664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359">
                <a:extLst>
                  <a:ext uri="{FF2B5EF4-FFF2-40B4-BE49-F238E27FC236}">
                    <a16:creationId xmlns:a16="http://schemas.microsoft.com/office/drawing/2014/main" id="{EAFDB587-635D-43C7-9838-D1D45BE6C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360">
                <a:extLst>
                  <a:ext uri="{FF2B5EF4-FFF2-40B4-BE49-F238E27FC236}">
                    <a16:creationId xmlns:a16="http://schemas.microsoft.com/office/drawing/2014/main" id="{C0F05542-5746-4E97-9AD0-7074FE596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361">
                <a:extLst>
                  <a:ext uri="{FF2B5EF4-FFF2-40B4-BE49-F238E27FC236}">
                    <a16:creationId xmlns:a16="http://schemas.microsoft.com/office/drawing/2014/main" id="{1DE79DA5-5413-489A-BD17-B3C14DA85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362">
                <a:extLst>
                  <a:ext uri="{FF2B5EF4-FFF2-40B4-BE49-F238E27FC236}">
                    <a16:creationId xmlns:a16="http://schemas.microsoft.com/office/drawing/2014/main" id="{4EC41884-7D38-4C36-8DEE-30054C27C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363">
                <a:extLst>
                  <a:ext uri="{FF2B5EF4-FFF2-40B4-BE49-F238E27FC236}">
                    <a16:creationId xmlns:a16="http://schemas.microsoft.com/office/drawing/2014/main" id="{48E4FD05-D4BC-4BD5-B0EC-43FA82E78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364">
                <a:extLst>
                  <a:ext uri="{FF2B5EF4-FFF2-40B4-BE49-F238E27FC236}">
                    <a16:creationId xmlns:a16="http://schemas.microsoft.com/office/drawing/2014/main" id="{3BA72B2C-23F0-46C0-9343-64093C659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365">
                <a:extLst>
                  <a:ext uri="{FF2B5EF4-FFF2-40B4-BE49-F238E27FC236}">
                    <a16:creationId xmlns:a16="http://schemas.microsoft.com/office/drawing/2014/main" id="{8E766F71-E7A3-4612-8CA8-E3ED983C9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366">
                <a:extLst>
                  <a:ext uri="{FF2B5EF4-FFF2-40B4-BE49-F238E27FC236}">
                    <a16:creationId xmlns:a16="http://schemas.microsoft.com/office/drawing/2014/main" id="{B68EF894-CAD1-44D3-AC12-6F77F9EAE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367">
                <a:extLst>
                  <a:ext uri="{FF2B5EF4-FFF2-40B4-BE49-F238E27FC236}">
                    <a16:creationId xmlns:a16="http://schemas.microsoft.com/office/drawing/2014/main" id="{F0CB13BE-29BE-4724-95C6-56C07F1CB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Rectangle 368">
                <a:extLst>
                  <a:ext uri="{FF2B5EF4-FFF2-40B4-BE49-F238E27FC236}">
                    <a16:creationId xmlns:a16="http://schemas.microsoft.com/office/drawing/2014/main" id="{D3593A7D-82AC-4711-A88C-37B349CDD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Oval 369">
                <a:extLst>
                  <a:ext uri="{FF2B5EF4-FFF2-40B4-BE49-F238E27FC236}">
                    <a16:creationId xmlns:a16="http://schemas.microsoft.com/office/drawing/2014/main" id="{2E0838E7-0A1E-4DFA-AF75-192629EBF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370">
                <a:extLst>
                  <a:ext uri="{FF2B5EF4-FFF2-40B4-BE49-F238E27FC236}">
                    <a16:creationId xmlns:a16="http://schemas.microsoft.com/office/drawing/2014/main" id="{A0A532EA-4059-426E-9C13-9E72432FF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371">
                <a:extLst>
                  <a:ext uri="{FF2B5EF4-FFF2-40B4-BE49-F238E27FC236}">
                    <a16:creationId xmlns:a16="http://schemas.microsoft.com/office/drawing/2014/main" id="{B4D49EE8-DDB3-41D7-A617-9D550DF92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372">
                <a:extLst>
                  <a:ext uri="{FF2B5EF4-FFF2-40B4-BE49-F238E27FC236}">
                    <a16:creationId xmlns:a16="http://schemas.microsoft.com/office/drawing/2014/main" id="{82839C39-F71A-4B90-969A-8401B303F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373">
                <a:extLst>
                  <a:ext uri="{FF2B5EF4-FFF2-40B4-BE49-F238E27FC236}">
                    <a16:creationId xmlns:a16="http://schemas.microsoft.com/office/drawing/2014/main" id="{4B6A1713-1DC1-43A1-9DAA-C39C6619A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374">
                <a:extLst>
                  <a:ext uri="{FF2B5EF4-FFF2-40B4-BE49-F238E27FC236}">
                    <a16:creationId xmlns:a16="http://schemas.microsoft.com/office/drawing/2014/main" id="{40F6EC12-B822-4B66-8664-5DC21232D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375">
                <a:extLst>
                  <a:ext uri="{FF2B5EF4-FFF2-40B4-BE49-F238E27FC236}">
                    <a16:creationId xmlns:a16="http://schemas.microsoft.com/office/drawing/2014/main" id="{E3700CBE-05C7-4916-ADAC-5EABBBDFD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376">
                <a:extLst>
                  <a:ext uri="{FF2B5EF4-FFF2-40B4-BE49-F238E27FC236}">
                    <a16:creationId xmlns:a16="http://schemas.microsoft.com/office/drawing/2014/main" id="{B9817667-700F-40DF-BA18-3F505C1B6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377">
                <a:extLst>
                  <a:ext uri="{FF2B5EF4-FFF2-40B4-BE49-F238E27FC236}">
                    <a16:creationId xmlns:a16="http://schemas.microsoft.com/office/drawing/2014/main" id="{2A5E8D9D-91C0-4AB2-891D-0189EDBC0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378">
                <a:extLst>
                  <a:ext uri="{FF2B5EF4-FFF2-40B4-BE49-F238E27FC236}">
                    <a16:creationId xmlns:a16="http://schemas.microsoft.com/office/drawing/2014/main" id="{2B1626B8-7B86-4C46-BF9D-90F76D515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379">
                <a:extLst>
                  <a:ext uri="{FF2B5EF4-FFF2-40B4-BE49-F238E27FC236}">
                    <a16:creationId xmlns:a16="http://schemas.microsoft.com/office/drawing/2014/main" id="{2E3F1B4E-3083-460E-877A-1867540EE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380">
                <a:extLst>
                  <a:ext uri="{FF2B5EF4-FFF2-40B4-BE49-F238E27FC236}">
                    <a16:creationId xmlns:a16="http://schemas.microsoft.com/office/drawing/2014/main" id="{AA1261BD-1D88-49D9-8E54-94F414EE2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Oval 381">
                <a:extLst>
                  <a:ext uri="{FF2B5EF4-FFF2-40B4-BE49-F238E27FC236}">
                    <a16:creationId xmlns:a16="http://schemas.microsoft.com/office/drawing/2014/main" id="{727DA1E4-EAE1-4DAA-806E-A872AD69C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382">
                <a:extLst>
                  <a:ext uri="{FF2B5EF4-FFF2-40B4-BE49-F238E27FC236}">
                    <a16:creationId xmlns:a16="http://schemas.microsoft.com/office/drawing/2014/main" id="{DB644606-AD2E-48CF-AE37-2BB2D1E58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383">
                <a:extLst>
                  <a:ext uri="{FF2B5EF4-FFF2-40B4-BE49-F238E27FC236}">
                    <a16:creationId xmlns:a16="http://schemas.microsoft.com/office/drawing/2014/main" id="{C0DD53C8-427B-4BE5-89F4-3E13B997F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384">
                <a:extLst>
                  <a:ext uri="{FF2B5EF4-FFF2-40B4-BE49-F238E27FC236}">
                    <a16:creationId xmlns:a16="http://schemas.microsoft.com/office/drawing/2014/main" id="{CD7B859E-8176-41A6-8A13-A3C7FABA9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385">
                <a:extLst>
                  <a:ext uri="{FF2B5EF4-FFF2-40B4-BE49-F238E27FC236}">
                    <a16:creationId xmlns:a16="http://schemas.microsoft.com/office/drawing/2014/main" id="{3F7B70B6-1294-497B-AD7D-C0CD4FD42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386">
                <a:extLst>
                  <a:ext uri="{FF2B5EF4-FFF2-40B4-BE49-F238E27FC236}">
                    <a16:creationId xmlns:a16="http://schemas.microsoft.com/office/drawing/2014/main" id="{AE1EE912-5894-439A-A6BF-E47F6B9B7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387">
                <a:extLst>
                  <a:ext uri="{FF2B5EF4-FFF2-40B4-BE49-F238E27FC236}">
                    <a16:creationId xmlns:a16="http://schemas.microsoft.com/office/drawing/2014/main" id="{75AC02F7-C848-411C-8C8A-8C74FF349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388">
                <a:extLst>
                  <a:ext uri="{FF2B5EF4-FFF2-40B4-BE49-F238E27FC236}">
                    <a16:creationId xmlns:a16="http://schemas.microsoft.com/office/drawing/2014/main" id="{1AB2AC6E-D236-4BA7-8E61-3C3426F5D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389">
                <a:extLst>
                  <a:ext uri="{FF2B5EF4-FFF2-40B4-BE49-F238E27FC236}">
                    <a16:creationId xmlns:a16="http://schemas.microsoft.com/office/drawing/2014/main" id="{853F9ED8-EB97-4281-915E-8A7AD3DED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390">
                <a:extLst>
                  <a:ext uri="{FF2B5EF4-FFF2-40B4-BE49-F238E27FC236}">
                    <a16:creationId xmlns:a16="http://schemas.microsoft.com/office/drawing/2014/main" id="{135BE4C9-ACBE-4BF8-95B4-C12553C46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Rectangle 391">
                <a:extLst>
                  <a:ext uri="{FF2B5EF4-FFF2-40B4-BE49-F238E27FC236}">
                    <a16:creationId xmlns:a16="http://schemas.microsoft.com/office/drawing/2014/main" id="{1EFA2C50-D788-41A2-ADF0-F92A9DF9B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392">
                <a:extLst>
                  <a:ext uri="{FF2B5EF4-FFF2-40B4-BE49-F238E27FC236}">
                    <a16:creationId xmlns:a16="http://schemas.microsoft.com/office/drawing/2014/main" id="{A40E3672-4780-47CA-B9F0-BAC1178A5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393">
                <a:extLst>
                  <a:ext uri="{FF2B5EF4-FFF2-40B4-BE49-F238E27FC236}">
                    <a16:creationId xmlns:a16="http://schemas.microsoft.com/office/drawing/2014/main" id="{A943C4AA-56CE-4E83-9C46-846FF915D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394">
                <a:extLst>
                  <a:ext uri="{FF2B5EF4-FFF2-40B4-BE49-F238E27FC236}">
                    <a16:creationId xmlns:a16="http://schemas.microsoft.com/office/drawing/2014/main" id="{07E80A21-1437-49EF-BD4F-B4A693AB6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395">
                <a:extLst>
                  <a:ext uri="{FF2B5EF4-FFF2-40B4-BE49-F238E27FC236}">
                    <a16:creationId xmlns:a16="http://schemas.microsoft.com/office/drawing/2014/main" id="{9352D3C8-9DC1-4A16-B6BF-69FCD3581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396">
                <a:extLst>
                  <a:ext uri="{FF2B5EF4-FFF2-40B4-BE49-F238E27FC236}">
                    <a16:creationId xmlns:a16="http://schemas.microsoft.com/office/drawing/2014/main" id="{CE0FBEFF-083B-49A2-85C7-0E424B251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397">
                <a:extLst>
                  <a:ext uri="{FF2B5EF4-FFF2-40B4-BE49-F238E27FC236}">
                    <a16:creationId xmlns:a16="http://schemas.microsoft.com/office/drawing/2014/main" id="{BB0B1E20-CEF9-483C-8460-6A5152318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398">
                <a:extLst>
                  <a:ext uri="{FF2B5EF4-FFF2-40B4-BE49-F238E27FC236}">
                    <a16:creationId xmlns:a16="http://schemas.microsoft.com/office/drawing/2014/main" id="{2E4B1B32-17F3-457E-BD71-67DBC3969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399">
                <a:extLst>
                  <a:ext uri="{FF2B5EF4-FFF2-40B4-BE49-F238E27FC236}">
                    <a16:creationId xmlns:a16="http://schemas.microsoft.com/office/drawing/2014/main" id="{3E25D1E2-2A05-437B-B7B7-1212D38D9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400">
                <a:extLst>
                  <a:ext uri="{FF2B5EF4-FFF2-40B4-BE49-F238E27FC236}">
                    <a16:creationId xmlns:a16="http://schemas.microsoft.com/office/drawing/2014/main" id="{0CDC81DF-FBB6-416B-915D-B5CA8F3E3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401">
                <a:extLst>
                  <a:ext uri="{FF2B5EF4-FFF2-40B4-BE49-F238E27FC236}">
                    <a16:creationId xmlns:a16="http://schemas.microsoft.com/office/drawing/2014/main" id="{12F52D1A-B94B-413A-AF59-3E6787FD2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402">
                <a:extLst>
                  <a:ext uri="{FF2B5EF4-FFF2-40B4-BE49-F238E27FC236}">
                    <a16:creationId xmlns:a16="http://schemas.microsoft.com/office/drawing/2014/main" id="{8AE13DE0-ADDE-4B33-BCC6-78CBD785E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403">
                <a:extLst>
                  <a:ext uri="{FF2B5EF4-FFF2-40B4-BE49-F238E27FC236}">
                    <a16:creationId xmlns:a16="http://schemas.microsoft.com/office/drawing/2014/main" id="{A2A90A4C-B88C-439C-A639-2B6BEBBA6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404">
                <a:extLst>
                  <a:ext uri="{FF2B5EF4-FFF2-40B4-BE49-F238E27FC236}">
                    <a16:creationId xmlns:a16="http://schemas.microsoft.com/office/drawing/2014/main" id="{48D075D2-0FAA-4CF5-9A8F-EBD7E9C49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405">
                <a:extLst>
                  <a:ext uri="{FF2B5EF4-FFF2-40B4-BE49-F238E27FC236}">
                    <a16:creationId xmlns:a16="http://schemas.microsoft.com/office/drawing/2014/main" id="{9ED34470-6F95-462B-843C-BFBF8BFDD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" name="Freeform 407">
              <a:extLst>
                <a:ext uri="{FF2B5EF4-FFF2-40B4-BE49-F238E27FC236}">
                  <a16:creationId xmlns:a16="http://schemas.microsoft.com/office/drawing/2014/main" id="{745CD9AB-4095-42C4-A376-31417E171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408">
              <a:extLst>
                <a:ext uri="{FF2B5EF4-FFF2-40B4-BE49-F238E27FC236}">
                  <a16:creationId xmlns:a16="http://schemas.microsoft.com/office/drawing/2014/main" id="{FB7C7B49-F796-439F-9E90-1FAFDC30A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409">
              <a:extLst>
                <a:ext uri="{FF2B5EF4-FFF2-40B4-BE49-F238E27FC236}">
                  <a16:creationId xmlns:a16="http://schemas.microsoft.com/office/drawing/2014/main" id="{0F593779-631D-4985-9C9B-AB7B7DE4A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410">
              <a:extLst>
                <a:ext uri="{FF2B5EF4-FFF2-40B4-BE49-F238E27FC236}">
                  <a16:creationId xmlns:a16="http://schemas.microsoft.com/office/drawing/2014/main" id="{91D1EDB5-41FB-4DD9-BD3A-40EF65A7C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411">
              <a:extLst>
                <a:ext uri="{FF2B5EF4-FFF2-40B4-BE49-F238E27FC236}">
                  <a16:creationId xmlns:a16="http://schemas.microsoft.com/office/drawing/2014/main" id="{576A1A69-7D44-4BC0-8537-67BCD8EFC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12">
              <a:extLst>
                <a:ext uri="{FF2B5EF4-FFF2-40B4-BE49-F238E27FC236}">
                  <a16:creationId xmlns:a16="http://schemas.microsoft.com/office/drawing/2014/main" id="{FD340231-56EE-4690-A726-9A8F9F85A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13">
              <a:extLst>
                <a:ext uri="{FF2B5EF4-FFF2-40B4-BE49-F238E27FC236}">
                  <a16:creationId xmlns:a16="http://schemas.microsoft.com/office/drawing/2014/main" id="{04DC89CC-6BFB-4674-AA73-62C69E3ED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14">
              <a:extLst>
                <a:ext uri="{FF2B5EF4-FFF2-40B4-BE49-F238E27FC236}">
                  <a16:creationId xmlns:a16="http://schemas.microsoft.com/office/drawing/2014/main" id="{B199C5A7-E6AA-4C01-A4C3-E41BCA477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5">
              <a:extLst>
                <a:ext uri="{FF2B5EF4-FFF2-40B4-BE49-F238E27FC236}">
                  <a16:creationId xmlns:a16="http://schemas.microsoft.com/office/drawing/2014/main" id="{5B816CA2-E837-441F-AC9C-F7E71D4EE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16">
              <a:extLst>
                <a:ext uri="{FF2B5EF4-FFF2-40B4-BE49-F238E27FC236}">
                  <a16:creationId xmlns:a16="http://schemas.microsoft.com/office/drawing/2014/main" id="{D6A1ED1C-17D5-4528-9836-05B18072B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17">
              <a:extLst>
                <a:ext uri="{FF2B5EF4-FFF2-40B4-BE49-F238E27FC236}">
                  <a16:creationId xmlns:a16="http://schemas.microsoft.com/office/drawing/2014/main" id="{352E6C22-0C40-4528-9B5B-1489A1F38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8">
              <a:extLst>
                <a:ext uri="{FF2B5EF4-FFF2-40B4-BE49-F238E27FC236}">
                  <a16:creationId xmlns:a16="http://schemas.microsoft.com/office/drawing/2014/main" id="{A3230587-96D9-4082-87AA-0E387D838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19">
              <a:extLst>
                <a:ext uri="{FF2B5EF4-FFF2-40B4-BE49-F238E27FC236}">
                  <a16:creationId xmlns:a16="http://schemas.microsoft.com/office/drawing/2014/main" id="{1EF85B32-4781-404D-A27F-B62217807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20">
              <a:extLst>
                <a:ext uri="{FF2B5EF4-FFF2-40B4-BE49-F238E27FC236}">
                  <a16:creationId xmlns:a16="http://schemas.microsoft.com/office/drawing/2014/main" id="{C3AC7BE9-7BC2-4E3A-B552-25CD485A2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21">
              <a:extLst>
                <a:ext uri="{FF2B5EF4-FFF2-40B4-BE49-F238E27FC236}">
                  <a16:creationId xmlns:a16="http://schemas.microsoft.com/office/drawing/2014/main" id="{4B15E0B3-3923-42CE-98B1-5134FCD1C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422">
              <a:extLst>
                <a:ext uri="{FF2B5EF4-FFF2-40B4-BE49-F238E27FC236}">
                  <a16:creationId xmlns:a16="http://schemas.microsoft.com/office/drawing/2014/main" id="{4639027E-9590-49CE-A14D-B36348D48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23">
              <a:extLst>
                <a:ext uri="{FF2B5EF4-FFF2-40B4-BE49-F238E27FC236}">
                  <a16:creationId xmlns:a16="http://schemas.microsoft.com/office/drawing/2014/main" id="{8ACD352A-7A46-4CFF-A53C-E261450C8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24">
              <a:extLst>
                <a:ext uri="{FF2B5EF4-FFF2-40B4-BE49-F238E27FC236}">
                  <a16:creationId xmlns:a16="http://schemas.microsoft.com/office/drawing/2014/main" id="{B505B0FB-7894-4867-9E87-74493345E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25">
              <a:extLst>
                <a:ext uri="{FF2B5EF4-FFF2-40B4-BE49-F238E27FC236}">
                  <a16:creationId xmlns:a16="http://schemas.microsoft.com/office/drawing/2014/main" id="{BE638B8D-C87A-4C4E-85B6-B5483DE54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26">
              <a:extLst>
                <a:ext uri="{FF2B5EF4-FFF2-40B4-BE49-F238E27FC236}">
                  <a16:creationId xmlns:a16="http://schemas.microsoft.com/office/drawing/2014/main" id="{301B06A0-9B68-49A5-9D1B-BC6BC1892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27">
              <a:extLst>
                <a:ext uri="{FF2B5EF4-FFF2-40B4-BE49-F238E27FC236}">
                  <a16:creationId xmlns:a16="http://schemas.microsoft.com/office/drawing/2014/main" id="{364B66C4-DB45-4070-80AA-5BCF733BB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28">
              <a:extLst>
                <a:ext uri="{FF2B5EF4-FFF2-40B4-BE49-F238E27FC236}">
                  <a16:creationId xmlns:a16="http://schemas.microsoft.com/office/drawing/2014/main" id="{28059ADB-82B8-423A-8FA1-CDA5E91DA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29">
              <a:extLst>
                <a:ext uri="{FF2B5EF4-FFF2-40B4-BE49-F238E27FC236}">
                  <a16:creationId xmlns:a16="http://schemas.microsoft.com/office/drawing/2014/main" id="{3B9FC316-70A6-4F07-9034-7A99111F9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30">
              <a:extLst>
                <a:ext uri="{FF2B5EF4-FFF2-40B4-BE49-F238E27FC236}">
                  <a16:creationId xmlns:a16="http://schemas.microsoft.com/office/drawing/2014/main" id="{1C19DEA9-C69C-4CB0-8CC1-F4E376593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31">
              <a:extLst>
                <a:ext uri="{FF2B5EF4-FFF2-40B4-BE49-F238E27FC236}">
                  <a16:creationId xmlns:a16="http://schemas.microsoft.com/office/drawing/2014/main" id="{944DA689-1A1A-481B-874D-F10ECC964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32">
              <a:extLst>
                <a:ext uri="{FF2B5EF4-FFF2-40B4-BE49-F238E27FC236}">
                  <a16:creationId xmlns:a16="http://schemas.microsoft.com/office/drawing/2014/main" id="{2EC97263-AB22-47C3-9295-EDA49BB68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33">
              <a:extLst>
                <a:ext uri="{FF2B5EF4-FFF2-40B4-BE49-F238E27FC236}">
                  <a16:creationId xmlns:a16="http://schemas.microsoft.com/office/drawing/2014/main" id="{3E3F21CD-9611-4D9F-830C-CF2F433EF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34">
              <a:extLst>
                <a:ext uri="{FF2B5EF4-FFF2-40B4-BE49-F238E27FC236}">
                  <a16:creationId xmlns:a16="http://schemas.microsoft.com/office/drawing/2014/main" id="{4F02374C-4E05-4C8C-975D-58E536A6FF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35">
              <a:extLst>
                <a:ext uri="{FF2B5EF4-FFF2-40B4-BE49-F238E27FC236}">
                  <a16:creationId xmlns:a16="http://schemas.microsoft.com/office/drawing/2014/main" id="{DB781B82-AE61-4DB7-840E-83DB6776B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36">
              <a:extLst>
                <a:ext uri="{FF2B5EF4-FFF2-40B4-BE49-F238E27FC236}">
                  <a16:creationId xmlns:a16="http://schemas.microsoft.com/office/drawing/2014/main" id="{1032163A-1910-4E52-AB63-0664BF5996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37">
              <a:extLst>
                <a:ext uri="{FF2B5EF4-FFF2-40B4-BE49-F238E27FC236}">
                  <a16:creationId xmlns:a16="http://schemas.microsoft.com/office/drawing/2014/main" id="{8B289629-0049-4503-ACE0-E2BBDB7EB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38">
              <a:extLst>
                <a:ext uri="{FF2B5EF4-FFF2-40B4-BE49-F238E27FC236}">
                  <a16:creationId xmlns:a16="http://schemas.microsoft.com/office/drawing/2014/main" id="{CC592F78-A564-401E-AEF3-E19708A32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39">
              <a:extLst>
                <a:ext uri="{FF2B5EF4-FFF2-40B4-BE49-F238E27FC236}">
                  <a16:creationId xmlns:a16="http://schemas.microsoft.com/office/drawing/2014/main" id="{0FC53CBD-EE90-4FDC-9AFC-704F74F6F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440">
              <a:extLst>
                <a:ext uri="{FF2B5EF4-FFF2-40B4-BE49-F238E27FC236}">
                  <a16:creationId xmlns:a16="http://schemas.microsoft.com/office/drawing/2014/main" id="{FEE5429F-B257-4AEE-8054-6668AD41D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41">
              <a:extLst>
                <a:ext uri="{FF2B5EF4-FFF2-40B4-BE49-F238E27FC236}">
                  <a16:creationId xmlns:a16="http://schemas.microsoft.com/office/drawing/2014/main" id="{7C2C385A-3BDD-4DC8-BA38-3F2F60336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42">
              <a:extLst>
                <a:ext uri="{FF2B5EF4-FFF2-40B4-BE49-F238E27FC236}">
                  <a16:creationId xmlns:a16="http://schemas.microsoft.com/office/drawing/2014/main" id="{F74702CE-0486-415F-9525-3BE4271EF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43">
              <a:extLst>
                <a:ext uri="{FF2B5EF4-FFF2-40B4-BE49-F238E27FC236}">
                  <a16:creationId xmlns:a16="http://schemas.microsoft.com/office/drawing/2014/main" id="{1C59AE25-510D-478A-85D1-BC484665D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444">
              <a:extLst>
                <a:ext uri="{FF2B5EF4-FFF2-40B4-BE49-F238E27FC236}">
                  <a16:creationId xmlns:a16="http://schemas.microsoft.com/office/drawing/2014/main" id="{7CD2AA46-E140-4AE9-8068-A2B71CD5B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445">
              <a:extLst>
                <a:ext uri="{FF2B5EF4-FFF2-40B4-BE49-F238E27FC236}">
                  <a16:creationId xmlns:a16="http://schemas.microsoft.com/office/drawing/2014/main" id="{5E332507-8ECD-4328-9140-D9C7C15F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46">
              <a:extLst>
                <a:ext uri="{FF2B5EF4-FFF2-40B4-BE49-F238E27FC236}">
                  <a16:creationId xmlns:a16="http://schemas.microsoft.com/office/drawing/2014/main" id="{4B9B1001-93A4-4494-A71B-B42E87DF9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47">
              <a:extLst>
                <a:ext uri="{FF2B5EF4-FFF2-40B4-BE49-F238E27FC236}">
                  <a16:creationId xmlns:a16="http://schemas.microsoft.com/office/drawing/2014/main" id="{B7D9D40B-ADC5-4F8F-89AD-7347FCDF6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48">
              <a:extLst>
                <a:ext uri="{FF2B5EF4-FFF2-40B4-BE49-F238E27FC236}">
                  <a16:creationId xmlns:a16="http://schemas.microsoft.com/office/drawing/2014/main" id="{5FF74F9E-257B-462C-A78D-401CBC5AA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49">
              <a:extLst>
                <a:ext uri="{FF2B5EF4-FFF2-40B4-BE49-F238E27FC236}">
                  <a16:creationId xmlns:a16="http://schemas.microsoft.com/office/drawing/2014/main" id="{B8EA2E28-0DC6-4502-8286-981433BF2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50">
              <a:extLst>
                <a:ext uri="{FF2B5EF4-FFF2-40B4-BE49-F238E27FC236}">
                  <a16:creationId xmlns:a16="http://schemas.microsoft.com/office/drawing/2014/main" id="{B148834C-8D01-402B-B94C-2478ECD9D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51">
              <a:extLst>
                <a:ext uri="{FF2B5EF4-FFF2-40B4-BE49-F238E27FC236}">
                  <a16:creationId xmlns:a16="http://schemas.microsoft.com/office/drawing/2014/main" id="{0ED44F52-40D7-4D90-AB4D-D8A9D46D3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52">
              <a:extLst>
                <a:ext uri="{FF2B5EF4-FFF2-40B4-BE49-F238E27FC236}">
                  <a16:creationId xmlns:a16="http://schemas.microsoft.com/office/drawing/2014/main" id="{F4C17677-5594-44F0-B405-FFC6742C0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77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F20AF65-3D2D-46B7-B810-9D2CF99590A1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908050"/>
            <a:ext cx="8496300" cy="1012825"/>
            <a:chOff x="204" y="255"/>
            <a:chExt cx="5352" cy="638"/>
          </a:xfrm>
        </p:grpSpPr>
        <p:sp>
          <p:nvSpPr>
            <p:cNvPr id="3" name="Text Box 3">
              <a:extLst>
                <a:ext uri="{FF2B5EF4-FFF2-40B4-BE49-F238E27FC236}">
                  <a16:creationId xmlns:a16="http://schemas.microsoft.com/office/drawing/2014/main" id="{F12D29CB-3D75-41A0-BA40-95E1CD4AE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436"/>
              <a:ext cx="53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如果                  存在，则称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f 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在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0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处可导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.</a:t>
              </a:r>
            </a:p>
          </p:txBody>
        </p:sp>
        <p:graphicFrame>
          <p:nvGraphicFramePr>
            <p:cNvPr id="4" name="Object 4">
              <a:extLst>
                <a:ext uri="{FF2B5EF4-FFF2-40B4-BE49-F238E27FC236}">
                  <a16:creationId xmlns:a16="http://schemas.microsoft.com/office/drawing/2014/main" id="{21746E59-DD98-419F-8916-0CFFD8949F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3" y="255"/>
            <a:ext cx="818" cy="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4" name="Equation" r:id="rId3" imgW="514350" imgH="400050" progId="Equation.DSMT4">
                    <p:embed/>
                  </p:oleObj>
                </mc:Choice>
                <mc:Fallback>
                  <p:oleObj name="Equation" r:id="rId3" imgW="514350" imgH="400050" progId="Equation.DSMT4">
                    <p:embed/>
                    <p:pic>
                      <p:nvPicPr>
                        <p:cNvPr id="9227" name="Object 4">
                          <a:extLst>
                            <a:ext uri="{FF2B5EF4-FFF2-40B4-BE49-F238E27FC236}">
                              <a16:creationId xmlns:a16="http://schemas.microsoft.com/office/drawing/2014/main" id="{AAE700C4-AE59-4D5B-82D2-032C03800B3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255"/>
                          <a:ext cx="818" cy="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8A0336A-8ED6-47F5-A63E-BB5191A26220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2205038"/>
            <a:ext cx="8496300" cy="1012825"/>
            <a:chOff x="204" y="1072"/>
            <a:chExt cx="5352" cy="638"/>
          </a:xfrm>
        </p:grpSpPr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EE94ED39-D871-4955-BC29-CB8D40EF0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253"/>
              <a:ext cx="53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如果                 不存在，则称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f 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在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0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处不可导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.</a:t>
              </a:r>
            </a:p>
          </p:txBody>
        </p:sp>
        <p:graphicFrame>
          <p:nvGraphicFramePr>
            <p:cNvPr id="7" name="Object 7">
              <a:extLst>
                <a:ext uri="{FF2B5EF4-FFF2-40B4-BE49-F238E27FC236}">
                  <a16:creationId xmlns:a16="http://schemas.microsoft.com/office/drawing/2014/main" id="{56E25DCC-35E3-4254-9C41-843FF787744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3" y="1072"/>
            <a:ext cx="818" cy="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" name="Equation" r:id="rId5" imgW="514350" imgH="400050" progId="Equation.DSMT4">
                    <p:embed/>
                  </p:oleObj>
                </mc:Choice>
                <mc:Fallback>
                  <p:oleObj name="Equation" r:id="rId5" imgW="514350" imgH="400050" progId="Equation.DSMT4">
                    <p:embed/>
                    <p:pic>
                      <p:nvPicPr>
                        <p:cNvPr id="9225" name="Object 7">
                          <a:extLst>
                            <a:ext uri="{FF2B5EF4-FFF2-40B4-BE49-F238E27FC236}">
                              <a16:creationId xmlns:a16="http://schemas.microsoft.com/office/drawing/2014/main" id="{0168E7B6-9497-4CE2-B143-CFA23B64FE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1072"/>
                          <a:ext cx="818" cy="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03D73AB5-E15C-488B-A515-69A9D570F9CA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3343275"/>
            <a:ext cx="8496300" cy="1165225"/>
            <a:chOff x="204" y="1789"/>
            <a:chExt cx="5352" cy="734"/>
          </a:xfrm>
        </p:grpSpPr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9B91EA9D-EFE3-4A63-82B0-2D4053958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789"/>
              <a:ext cx="5352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2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如果                       ，则称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f 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在</a:t>
              </a:r>
              <a:r>
                <a:rPr kumimoji="1" lang="en-US" altLang="zh-CN" sz="2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0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处导数为无穷大</a:t>
              </a: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.</a:t>
              </a:r>
            </a:p>
          </p:txBody>
        </p:sp>
        <p:graphicFrame>
          <p:nvGraphicFramePr>
            <p:cNvPr id="10" name="Object 10">
              <a:extLst>
                <a:ext uri="{FF2B5EF4-FFF2-40B4-BE49-F238E27FC236}">
                  <a16:creationId xmlns:a16="http://schemas.microsoft.com/office/drawing/2014/main" id="{CD012FB0-B2D3-470C-AF2A-66955F6D77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3" y="1885"/>
            <a:ext cx="1237" cy="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6" name="Equation" r:id="rId7" imgW="781110" imgH="400050" progId="Equation.DSMT4">
                    <p:embed/>
                  </p:oleObj>
                </mc:Choice>
                <mc:Fallback>
                  <p:oleObj name="Equation" r:id="rId7" imgW="781110" imgH="400050" progId="Equation.DSMT4">
                    <p:embed/>
                    <p:pic>
                      <p:nvPicPr>
                        <p:cNvPr id="9223" name="Object 10">
                          <a:extLst>
                            <a:ext uri="{FF2B5EF4-FFF2-40B4-BE49-F238E27FC236}">
                              <a16:creationId xmlns:a16="http://schemas.microsoft.com/office/drawing/2014/main" id="{84F2C869-B418-4E7C-B3CB-6C14D7CB84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1885"/>
                          <a:ext cx="1237" cy="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7427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3A547851-0F75-42A7-813A-A9C669773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239293"/>
              </p:ext>
            </p:extLst>
          </p:nvPr>
        </p:nvGraphicFramePr>
        <p:xfrm>
          <a:off x="2349500" y="1530350"/>
          <a:ext cx="4182663" cy="749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" name="Equation" r:id="rId3" imgW="4743360" imgH="838110" progId="Equation.DSMT4">
                  <p:embed/>
                </p:oleObj>
              </mc:Choice>
              <mc:Fallback>
                <p:oleObj name="Equation" r:id="rId3" imgW="4743360" imgH="838110" progId="Equation.DSMT4">
                  <p:embed/>
                  <p:pic>
                    <p:nvPicPr>
                      <p:cNvPr id="52226" name="Object 2">
                        <a:extLst>
                          <a:ext uri="{FF2B5EF4-FFF2-40B4-BE49-F238E27FC236}">
                            <a16:creationId xmlns:a16="http://schemas.microsoft.com/office/drawing/2014/main" id="{14C4B7BB-B5ED-4229-8CE2-E313A660FB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1530350"/>
                        <a:ext cx="4182663" cy="749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>
            <a:extLst>
              <a:ext uri="{FF2B5EF4-FFF2-40B4-BE49-F238E27FC236}">
                <a16:creationId xmlns:a16="http://schemas.microsoft.com/office/drawing/2014/main" id="{11EA07EA-E582-48AC-99DD-23E84506F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1678508"/>
            <a:ext cx="274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 dirty="0">
                <a:solidFill>
                  <a:srgbClr val="000000"/>
                </a:solidFill>
                <a:ea typeface="黑体" panose="02010609060101010101" pitchFamily="49" charset="-122"/>
              </a:rPr>
              <a:t>其它形式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CEDA16BF-E8EF-4C1D-9BDB-31E1774946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821163"/>
              </p:ext>
            </p:extLst>
          </p:nvPr>
        </p:nvGraphicFramePr>
        <p:xfrm>
          <a:off x="7240294" y="1539730"/>
          <a:ext cx="3661484" cy="82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" name="公式" r:id="rId5" imgW="4172040" imgH="933540" progId="Equation.3">
                  <p:embed/>
                </p:oleObj>
              </mc:Choice>
              <mc:Fallback>
                <p:oleObj name="公式" r:id="rId5" imgW="4172040" imgH="933540" progId="Equation.3">
                  <p:embed/>
                  <p:pic>
                    <p:nvPicPr>
                      <p:cNvPr id="52228" name="Object 4">
                        <a:extLst>
                          <a:ext uri="{FF2B5EF4-FFF2-40B4-BE49-F238E27FC236}">
                            <a16:creationId xmlns:a16="http://schemas.microsoft.com/office/drawing/2014/main" id="{324B1AFD-F770-4F2D-8D01-83A2C3414D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294" y="1539730"/>
                        <a:ext cx="3661484" cy="823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79AD7FBC-B889-47E1-9D27-29692946E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357401"/>
              </p:ext>
            </p:extLst>
          </p:nvPr>
        </p:nvGraphicFramePr>
        <p:xfrm>
          <a:off x="3021014" y="511175"/>
          <a:ext cx="5492671" cy="770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公式" r:id="rId7" imgW="6419790" imgH="895260" progId="Equation.3">
                  <p:embed/>
                </p:oleObj>
              </mc:Choice>
              <mc:Fallback>
                <p:oleObj name="公式" r:id="rId7" imgW="6419790" imgH="895260" progId="Equation.3">
                  <p:embed/>
                  <p:pic>
                    <p:nvPicPr>
                      <p:cNvPr id="52229" name="Object 5">
                        <a:extLst>
                          <a:ext uri="{FF2B5EF4-FFF2-40B4-BE49-F238E27FC236}">
                            <a16:creationId xmlns:a16="http://schemas.microsoft.com/office/drawing/2014/main" id="{2ED4141B-7025-4589-B1CD-B3D57F9C0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4" y="511175"/>
                        <a:ext cx="5492671" cy="770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>
            <a:extLst>
              <a:ext uri="{FF2B5EF4-FFF2-40B4-BE49-F238E27FC236}">
                <a16:creationId xmlns:a16="http://schemas.microsoft.com/office/drawing/2014/main" id="{4733DC75-6228-4845-A0B7-230A2BA77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7786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000000"/>
                </a:solidFill>
                <a:ea typeface="黑体" panose="02010609060101010101" pitchFamily="49" charset="-122"/>
              </a:rPr>
              <a:t>即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78E6444-5A03-403B-85B0-09304A8A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04242"/>
            <a:ext cx="8229600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kumimoji="1"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求函数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=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1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处的导数，即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(1).</a:t>
            </a:r>
            <a:endParaRPr kumimoji="1" lang="en-US" alt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391DACC-C35E-4F13-B2B2-8DD66ECC0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8" y="3199567"/>
            <a:ext cx="3865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  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第一步求 </a:t>
            </a:r>
            <a:r>
              <a:rPr kumimoji="1" lang="zh-CN" altLang="en-US" sz="2800" b="1">
                <a:solidFill>
                  <a:srgbClr val="000000"/>
                </a:solidFill>
                <a:latin typeface="Symbol" panose="05050102010706020507" pitchFamily="18" charset="2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kumimoji="1"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07F43654-3F91-4F5A-98D8-B182C945E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794880"/>
            <a:ext cx="571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(1+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(1) =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(1+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kumimoji="1" lang="en-US" altLang="zh-CN" sz="28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1</a:t>
            </a:r>
            <a:r>
              <a:rPr kumimoji="1" lang="en-US" altLang="zh-CN" sz="28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CB89031-947A-4196-B526-5BD3D2421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3794880"/>
            <a:ext cx="2549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+(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kumimoji="1" lang="en-US" altLang="zh-CN" sz="28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.</a:t>
            </a:r>
          </a:p>
        </p:txBody>
      </p:sp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id="{EE3BD408-5B77-4D71-9072-9A4D54183D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119908"/>
              </p:ext>
            </p:extLst>
          </p:nvPr>
        </p:nvGraphicFramePr>
        <p:xfrm>
          <a:off x="3306808" y="4408246"/>
          <a:ext cx="51323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" name="公式" r:id="rId9" imgW="2425680" imgH="419040" progId="Equation.3">
                  <p:embed/>
                </p:oleObj>
              </mc:Choice>
              <mc:Fallback>
                <p:oleObj name="公式" r:id="rId9" imgW="2425680" imgH="419040" progId="Equation.3">
                  <p:embed/>
                  <p:pic>
                    <p:nvPicPr>
                      <p:cNvPr id="9226" name="Object 10">
                        <a:extLst>
                          <a:ext uri="{FF2B5EF4-FFF2-40B4-BE49-F238E27FC236}">
                            <a16:creationId xmlns:a16="http://schemas.microsoft.com/office/drawing/2014/main" id="{638FBCE3-CA8E-4305-8587-883DBC385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808" y="4408246"/>
                        <a:ext cx="513238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1">
            <a:extLst>
              <a:ext uri="{FF2B5EF4-FFF2-40B4-BE49-F238E27FC236}">
                <a16:creationId xmlns:a16="http://schemas.microsoft.com/office/drawing/2014/main" id="{F11CF410-B2B8-4762-A416-090773BE4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463710"/>
            <a:ext cx="2673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第三步求极限：</a:t>
            </a:r>
          </a:p>
        </p:txBody>
      </p:sp>
      <p:graphicFrame>
        <p:nvGraphicFramePr>
          <p:cNvPr id="19" name="Object 12">
            <a:extLst>
              <a:ext uri="{FF2B5EF4-FFF2-40B4-BE49-F238E27FC236}">
                <a16:creationId xmlns:a16="http://schemas.microsoft.com/office/drawing/2014/main" id="{73EC59F6-F518-47B8-AF6D-CDFC6A6FF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998880"/>
              </p:ext>
            </p:extLst>
          </p:nvPr>
        </p:nvGraphicFramePr>
        <p:xfrm>
          <a:off x="3429000" y="5301987"/>
          <a:ext cx="38290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" name="Equation" r:id="rId11" imgW="1688760" imgH="393480" progId="Equation.3">
                  <p:embed/>
                </p:oleObj>
              </mc:Choice>
              <mc:Fallback>
                <p:oleObj name="Equation" r:id="rId11" imgW="1688760" imgH="393480" progId="Equation.3">
                  <p:embed/>
                  <p:pic>
                    <p:nvPicPr>
                      <p:cNvPr id="9228" name="Object 12">
                        <a:extLst>
                          <a:ext uri="{FF2B5EF4-FFF2-40B4-BE49-F238E27FC236}">
                            <a16:creationId xmlns:a16="http://schemas.microsoft.com/office/drawing/2014/main" id="{A9B123AC-6203-4833-9ECF-D3500D2B5C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01987"/>
                        <a:ext cx="38290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>
            <a:extLst>
              <a:ext uri="{FF2B5EF4-FFF2-40B4-BE49-F238E27FC236}">
                <a16:creationId xmlns:a16="http://schemas.microsoft.com/office/drawing/2014/main" id="{2FD3EF17-1743-4BF2-8A37-B9DDBA316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7831699"/>
            <a:ext cx="278765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所以      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(1) = 2.</a:t>
            </a:r>
          </a:p>
        </p:txBody>
      </p:sp>
      <p:grpSp>
        <p:nvGrpSpPr>
          <p:cNvPr id="21" name="Group 15">
            <a:extLst>
              <a:ext uri="{FF2B5EF4-FFF2-40B4-BE49-F238E27FC236}">
                <a16:creationId xmlns:a16="http://schemas.microsoft.com/office/drawing/2014/main" id="{D90D8557-5E0F-418C-84EB-457AF785354E}"/>
              </a:ext>
            </a:extLst>
          </p:cNvPr>
          <p:cNvGrpSpPr>
            <a:grpSpLocks/>
          </p:cNvGrpSpPr>
          <p:nvPr/>
        </p:nvGrpSpPr>
        <p:grpSpPr bwMode="auto">
          <a:xfrm>
            <a:off x="877888" y="4524529"/>
            <a:ext cx="2495550" cy="762000"/>
            <a:chOff x="904" y="1872"/>
            <a:chExt cx="1572" cy="480"/>
          </a:xfrm>
        </p:grpSpPr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A48E09D5-B59F-4B76-9F04-BEEA8D591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1920"/>
              <a:ext cx="15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第二步求   ：</a:t>
              </a:r>
            </a:p>
          </p:txBody>
        </p:sp>
        <p:graphicFrame>
          <p:nvGraphicFramePr>
            <p:cNvPr id="23" name="Object 14">
              <a:extLst>
                <a:ext uri="{FF2B5EF4-FFF2-40B4-BE49-F238E27FC236}">
                  <a16:creationId xmlns:a16="http://schemas.microsoft.com/office/drawing/2014/main" id="{4B1EF3C8-00A5-4E38-8E95-D538CC70CB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98" y="1872"/>
            <a:ext cx="31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1" name="Equation" r:id="rId13" imgW="253800" imgH="393480" progId="Equation.3">
                    <p:embed/>
                  </p:oleObj>
                </mc:Choice>
                <mc:Fallback>
                  <p:oleObj name="Equation" r:id="rId13" imgW="253800" imgH="393480" progId="Equation.3">
                    <p:embed/>
                    <p:pic>
                      <p:nvPicPr>
                        <p:cNvPr id="9230" name="Object 14">
                          <a:extLst>
                            <a:ext uri="{FF2B5EF4-FFF2-40B4-BE49-F238E27FC236}">
                              <a16:creationId xmlns:a16="http://schemas.microsoft.com/office/drawing/2014/main" id="{D8FD9F37-857C-4A68-97CA-EE5D78B5C68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8" y="1872"/>
                          <a:ext cx="310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579D66CD-5788-4F60-A085-CBE7651B7D72}"/>
              </a:ext>
            </a:extLst>
          </p:cNvPr>
          <p:cNvSpPr txBox="1"/>
          <p:nvPr/>
        </p:nvSpPr>
        <p:spPr>
          <a:xfrm>
            <a:off x="6611460" y="1662152"/>
            <a:ext cx="417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或</a:t>
            </a:r>
          </a:p>
        </p:txBody>
      </p:sp>
    </p:spTree>
    <p:extLst>
      <p:ext uri="{BB962C8B-B14F-4D97-AF65-F5344CB8AC3E}">
        <p14:creationId xmlns:p14="http://schemas.microsoft.com/office/powerpoint/2010/main" val="36742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6" grpId="0" autoUpdateAnimBg="0"/>
      <p:bldP spid="13" grpId="0"/>
      <p:bldP spid="14" grpId="0" autoUpdateAnimBg="0"/>
      <p:bldP spid="15" grpId="0" autoUpdateAnimBg="0"/>
      <p:bldP spid="16" grpId="0" autoUpdateAnimBg="0"/>
      <p:bldP spid="18" grpId="0" autoUpdateAnimBg="0"/>
      <p:bldP spid="20" grpId="0" autoUpdateAnimBg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554C7BD-5CC8-4FE2-A525-D529211B7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2774781"/>
            <a:ext cx="2093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右导数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endParaRPr kumimoji="1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E328E47-2EDC-4B3D-A88C-673D1E1B4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9268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3333FF"/>
                </a:solidFill>
                <a:ea typeface="黑体" panose="02010609060101010101" pitchFamily="49" charset="-122"/>
              </a:rPr>
              <a:t>定义</a:t>
            </a:r>
            <a:r>
              <a:rPr kumimoji="1" lang="en-US" altLang="zh-CN" b="1">
                <a:solidFill>
                  <a:srgbClr val="3333FF"/>
                </a:solidFill>
                <a:ea typeface="黑体" panose="02010609060101010101" pitchFamily="49" charset="-122"/>
              </a:rPr>
              <a:t>2.1.2   </a:t>
            </a:r>
            <a:r>
              <a:rPr kumimoji="1" lang="zh-CN" altLang="zh-CN" b="1">
                <a:solidFill>
                  <a:srgbClr val="3333FF"/>
                </a:solidFill>
                <a:ea typeface="黑体" panose="02010609060101010101" pitchFamily="49" charset="-122"/>
              </a:rPr>
              <a:t>单侧导数</a:t>
            </a:r>
            <a:endParaRPr kumimoji="1" lang="zh-CN" altLang="en-US" b="1">
              <a:solidFill>
                <a:srgbClr val="3333FF"/>
              </a:solidFill>
              <a:ea typeface="黑体" panose="02010609060101010101" pitchFamily="49" charset="-122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90FD7E6-C06E-49F3-83CF-E9FF1B304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65068"/>
            <a:ext cx="2187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左导数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endParaRPr kumimoji="1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E4E29968-66D3-4701-904E-3314AC297B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412919"/>
              </p:ext>
            </p:extLst>
          </p:nvPr>
        </p:nvGraphicFramePr>
        <p:xfrm>
          <a:off x="1036638" y="1782593"/>
          <a:ext cx="75501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Equation" r:id="rId3" imgW="3543300" imgH="444500" progId="Equation.DSMT4">
                  <p:embed/>
                </p:oleObj>
              </mc:Choice>
              <mc:Fallback>
                <p:oleObj name="Equation" r:id="rId3" imgW="3543300" imgH="444500" progId="Equation.DSMT4">
                  <p:embed/>
                  <p:pic>
                    <p:nvPicPr>
                      <p:cNvPr id="55302" name="Object 6">
                        <a:extLst>
                          <a:ext uri="{FF2B5EF4-FFF2-40B4-BE49-F238E27FC236}">
                            <a16:creationId xmlns:a16="http://schemas.microsoft.com/office/drawing/2014/main" id="{664CBD55-E311-49A7-BA28-8DF9F0A9AB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1782593"/>
                        <a:ext cx="75501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5ACEDC28-685E-43DE-B1F5-78CDF2457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390619"/>
              </p:ext>
            </p:extLst>
          </p:nvPr>
        </p:nvGraphicFramePr>
        <p:xfrm>
          <a:off x="1036638" y="3338343"/>
          <a:ext cx="75501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Equation" r:id="rId5" imgW="3543300" imgH="444500" progId="Equation.DSMT4">
                  <p:embed/>
                </p:oleObj>
              </mc:Choice>
              <mc:Fallback>
                <p:oleObj name="Equation" r:id="rId5" imgW="3543300" imgH="444500" progId="Equation.DSMT4">
                  <p:embed/>
                  <p:pic>
                    <p:nvPicPr>
                      <p:cNvPr id="55303" name="Object 7">
                        <a:extLst>
                          <a:ext uri="{FF2B5EF4-FFF2-40B4-BE49-F238E27FC236}">
                            <a16:creationId xmlns:a16="http://schemas.microsoft.com/office/drawing/2014/main" id="{A99A173E-EC68-40D5-9FEF-8C54781E89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3338343"/>
                        <a:ext cx="75501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30E137BC-A2DA-4F33-A124-E6B8EDEFDC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97160"/>
              </p:ext>
            </p:extLst>
          </p:nvPr>
        </p:nvGraphicFramePr>
        <p:xfrm>
          <a:off x="914400" y="4922668"/>
          <a:ext cx="82296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文档" r:id="rId7" imgW="7258140" imgH="1181010" progId="Word.Document.8">
                  <p:embed/>
                </p:oleObj>
              </mc:Choice>
              <mc:Fallback>
                <p:oleObj name="文档" r:id="rId7" imgW="7258140" imgH="1181010" progId="Word.Document.8">
                  <p:embed/>
                  <p:pic>
                    <p:nvPicPr>
                      <p:cNvPr id="55304" name="Object 8">
                        <a:extLst>
                          <a:ext uri="{FF2B5EF4-FFF2-40B4-BE49-F238E27FC236}">
                            <a16:creationId xmlns:a16="http://schemas.microsoft.com/office/drawing/2014/main" id="{B34DF0F3-2144-46A2-94A1-C0D6061795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22668"/>
                        <a:ext cx="82296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">
            <a:extLst>
              <a:ext uri="{FF2B5EF4-FFF2-40B4-BE49-F238E27FC236}">
                <a16:creationId xmlns:a16="http://schemas.microsoft.com/office/drawing/2014/main" id="{C29E69B8-7E07-4D81-B6DA-528521F97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313068"/>
            <a:ext cx="2765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3333FF"/>
                </a:solidFill>
                <a:ea typeface="黑体" panose="02010609060101010101" pitchFamily="49" charset="-122"/>
              </a:rPr>
              <a:t>定理</a:t>
            </a:r>
            <a:r>
              <a:rPr kumimoji="1" lang="en-US" altLang="zh-CN" b="1">
                <a:solidFill>
                  <a:srgbClr val="3333FF"/>
                </a:solidFill>
                <a:ea typeface="黑体" panose="02010609060101010101" pitchFamily="49" charset="-122"/>
              </a:rPr>
              <a:t>2.1.1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CB4F421-E628-4AEA-A08E-B2F6023BB4A0}"/>
              </a:ext>
            </a:extLst>
          </p:cNvPr>
          <p:cNvGrpSpPr/>
          <p:nvPr/>
        </p:nvGrpSpPr>
        <p:grpSpPr>
          <a:xfrm rot="14362648">
            <a:off x="10211226" y="861986"/>
            <a:ext cx="930898" cy="1087417"/>
            <a:chOff x="8907463" y="2051050"/>
            <a:chExt cx="2879724" cy="3363913"/>
          </a:xfrm>
          <a:solidFill>
            <a:schemeClr val="tx2"/>
          </a:solidFill>
        </p:grpSpPr>
        <p:grpSp>
          <p:nvGrpSpPr>
            <p:cNvPr id="10" name="Group 205">
              <a:extLst>
                <a:ext uri="{FF2B5EF4-FFF2-40B4-BE49-F238E27FC236}">
                  <a16:creationId xmlns:a16="http://schemas.microsoft.com/office/drawing/2014/main" id="{A10434D6-F66E-467C-9C8D-E425118DF2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  <a:grpFill/>
          </p:grpSpPr>
          <p:sp>
            <p:nvSpPr>
              <p:cNvPr id="258" name="Freeform 5">
                <a:extLst>
                  <a:ext uri="{FF2B5EF4-FFF2-40B4-BE49-F238E27FC236}">
                    <a16:creationId xmlns:a16="http://schemas.microsoft.com/office/drawing/2014/main" id="{00E637D7-C7EB-46FE-A17C-CECADBD0F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6">
                <a:extLst>
                  <a:ext uri="{FF2B5EF4-FFF2-40B4-BE49-F238E27FC236}">
                    <a16:creationId xmlns:a16="http://schemas.microsoft.com/office/drawing/2014/main" id="{B4FE41E0-C02C-432F-A517-45190250E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7">
                <a:extLst>
                  <a:ext uri="{FF2B5EF4-FFF2-40B4-BE49-F238E27FC236}">
                    <a16:creationId xmlns:a16="http://schemas.microsoft.com/office/drawing/2014/main" id="{850A8C8B-7B42-43A4-A10A-30434787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8">
                <a:extLst>
                  <a:ext uri="{FF2B5EF4-FFF2-40B4-BE49-F238E27FC236}">
                    <a16:creationId xmlns:a16="http://schemas.microsoft.com/office/drawing/2014/main" id="{31AD7F0A-60BF-4F72-98E3-31AD758D9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9">
                <a:extLst>
                  <a:ext uri="{FF2B5EF4-FFF2-40B4-BE49-F238E27FC236}">
                    <a16:creationId xmlns:a16="http://schemas.microsoft.com/office/drawing/2014/main" id="{0CF5A652-B127-4BCC-8A13-264C2061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0">
                <a:extLst>
                  <a:ext uri="{FF2B5EF4-FFF2-40B4-BE49-F238E27FC236}">
                    <a16:creationId xmlns:a16="http://schemas.microsoft.com/office/drawing/2014/main" id="{F43335C4-502B-4936-B807-39B465734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1">
                <a:extLst>
                  <a:ext uri="{FF2B5EF4-FFF2-40B4-BE49-F238E27FC236}">
                    <a16:creationId xmlns:a16="http://schemas.microsoft.com/office/drawing/2014/main" id="{0FAD0A35-2E39-4645-932A-633B24C9F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2">
                <a:extLst>
                  <a:ext uri="{FF2B5EF4-FFF2-40B4-BE49-F238E27FC236}">
                    <a16:creationId xmlns:a16="http://schemas.microsoft.com/office/drawing/2014/main" id="{1831F395-EA63-448F-A61C-ED3441634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3">
                <a:extLst>
                  <a:ext uri="{FF2B5EF4-FFF2-40B4-BE49-F238E27FC236}">
                    <a16:creationId xmlns:a16="http://schemas.microsoft.com/office/drawing/2014/main" id="{2F8274F3-57D1-4A23-AE41-A3E52027F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4">
                <a:extLst>
                  <a:ext uri="{FF2B5EF4-FFF2-40B4-BE49-F238E27FC236}">
                    <a16:creationId xmlns:a16="http://schemas.microsoft.com/office/drawing/2014/main" id="{F82014CE-A25D-4D00-A9A7-5DA834473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">
                <a:extLst>
                  <a:ext uri="{FF2B5EF4-FFF2-40B4-BE49-F238E27FC236}">
                    <a16:creationId xmlns:a16="http://schemas.microsoft.com/office/drawing/2014/main" id="{B9E36056-BEB7-4726-AA08-6F93D9CE0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6">
                <a:extLst>
                  <a:ext uri="{FF2B5EF4-FFF2-40B4-BE49-F238E27FC236}">
                    <a16:creationId xmlns:a16="http://schemas.microsoft.com/office/drawing/2014/main" id="{679ACE86-5D70-49AA-950E-18408570A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7">
                <a:extLst>
                  <a:ext uri="{FF2B5EF4-FFF2-40B4-BE49-F238E27FC236}">
                    <a16:creationId xmlns:a16="http://schemas.microsoft.com/office/drawing/2014/main" id="{14225831-0D04-46EB-B268-F12DBCCEC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8">
                <a:extLst>
                  <a:ext uri="{FF2B5EF4-FFF2-40B4-BE49-F238E27FC236}">
                    <a16:creationId xmlns:a16="http://schemas.microsoft.com/office/drawing/2014/main" id="{9C132A76-2B27-47C4-BB7D-69AD8D3B6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9">
                <a:extLst>
                  <a:ext uri="{FF2B5EF4-FFF2-40B4-BE49-F238E27FC236}">
                    <a16:creationId xmlns:a16="http://schemas.microsoft.com/office/drawing/2014/main" id="{E1465DF3-0EFC-46BB-905F-405360419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20">
                <a:extLst>
                  <a:ext uri="{FF2B5EF4-FFF2-40B4-BE49-F238E27FC236}">
                    <a16:creationId xmlns:a16="http://schemas.microsoft.com/office/drawing/2014/main" id="{85E1F249-AB9A-4811-8BA3-CF5C81125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21">
                <a:extLst>
                  <a:ext uri="{FF2B5EF4-FFF2-40B4-BE49-F238E27FC236}">
                    <a16:creationId xmlns:a16="http://schemas.microsoft.com/office/drawing/2014/main" id="{78D2F45B-06BB-4D2C-8C8A-DC8AD5486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22">
                <a:extLst>
                  <a:ext uri="{FF2B5EF4-FFF2-40B4-BE49-F238E27FC236}">
                    <a16:creationId xmlns:a16="http://schemas.microsoft.com/office/drawing/2014/main" id="{3668BE58-317F-4D41-AAED-2DECB62FE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23">
                <a:extLst>
                  <a:ext uri="{FF2B5EF4-FFF2-40B4-BE49-F238E27FC236}">
                    <a16:creationId xmlns:a16="http://schemas.microsoft.com/office/drawing/2014/main" id="{2C2E66AC-F4E7-40E4-A1E2-8716783CE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24">
                <a:extLst>
                  <a:ext uri="{FF2B5EF4-FFF2-40B4-BE49-F238E27FC236}">
                    <a16:creationId xmlns:a16="http://schemas.microsoft.com/office/drawing/2014/main" id="{FDE02F22-01FA-46A0-90EA-558AC6CC6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25">
                <a:extLst>
                  <a:ext uri="{FF2B5EF4-FFF2-40B4-BE49-F238E27FC236}">
                    <a16:creationId xmlns:a16="http://schemas.microsoft.com/office/drawing/2014/main" id="{FAE674FF-BBE6-4999-A147-C49D96B78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26">
                <a:extLst>
                  <a:ext uri="{FF2B5EF4-FFF2-40B4-BE49-F238E27FC236}">
                    <a16:creationId xmlns:a16="http://schemas.microsoft.com/office/drawing/2014/main" id="{16B1C132-B4C0-4B8D-A608-A36264BCC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27">
                <a:extLst>
                  <a:ext uri="{FF2B5EF4-FFF2-40B4-BE49-F238E27FC236}">
                    <a16:creationId xmlns:a16="http://schemas.microsoft.com/office/drawing/2014/main" id="{A01B50FC-07C8-47AD-A392-BBB79BA12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28">
                <a:extLst>
                  <a:ext uri="{FF2B5EF4-FFF2-40B4-BE49-F238E27FC236}">
                    <a16:creationId xmlns:a16="http://schemas.microsoft.com/office/drawing/2014/main" id="{86F6B6D7-C33F-41FC-868B-BE707A93A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29">
                <a:extLst>
                  <a:ext uri="{FF2B5EF4-FFF2-40B4-BE49-F238E27FC236}">
                    <a16:creationId xmlns:a16="http://schemas.microsoft.com/office/drawing/2014/main" id="{12F91707-91E4-48C9-BD5D-B5BB0628B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30">
                <a:extLst>
                  <a:ext uri="{FF2B5EF4-FFF2-40B4-BE49-F238E27FC236}">
                    <a16:creationId xmlns:a16="http://schemas.microsoft.com/office/drawing/2014/main" id="{974ECA98-C575-405A-8E2C-8DDA92D49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31">
                <a:extLst>
                  <a:ext uri="{FF2B5EF4-FFF2-40B4-BE49-F238E27FC236}">
                    <a16:creationId xmlns:a16="http://schemas.microsoft.com/office/drawing/2014/main" id="{E28E83A4-2C86-4491-8FA2-ADB74A204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32">
                <a:extLst>
                  <a:ext uri="{FF2B5EF4-FFF2-40B4-BE49-F238E27FC236}">
                    <a16:creationId xmlns:a16="http://schemas.microsoft.com/office/drawing/2014/main" id="{1985AF70-D77B-4155-9BD3-2C701F510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33">
                <a:extLst>
                  <a:ext uri="{FF2B5EF4-FFF2-40B4-BE49-F238E27FC236}">
                    <a16:creationId xmlns:a16="http://schemas.microsoft.com/office/drawing/2014/main" id="{07236DCF-BB48-4112-9741-9B99DD219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34">
                <a:extLst>
                  <a:ext uri="{FF2B5EF4-FFF2-40B4-BE49-F238E27FC236}">
                    <a16:creationId xmlns:a16="http://schemas.microsoft.com/office/drawing/2014/main" id="{9380F1F8-2022-4A27-9289-BF9F833A5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35">
                <a:extLst>
                  <a:ext uri="{FF2B5EF4-FFF2-40B4-BE49-F238E27FC236}">
                    <a16:creationId xmlns:a16="http://schemas.microsoft.com/office/drawing/2014/main" id="{8E6BE6AC-C376-4563-9BD7-9151C977B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36">
                <a:extLst>
                  <a:ext uri="{FF2B5EF4-FFF2-40B4-BE49-F238E27FC236}">
                    <a16:creationId xmlns:a16="http://schemas.microsoft.com/office/drawing/2014/main" id="{8593AEC8-8870-4BD8-BA4F-B695D0BA8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37">
                <a:extLst>
                  <a:ext uri="{FF2B5EF4-FFF2-40B4-BE49-F238E27FC236}">
                    <a16:creationId xmlns:a16="http://schemas.microsoft.com/office/drawing/2014/main" id="{E0B385EF-9EEF-4252-B366-2EF8D3735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38">
                <a:extLst>
                  <a:ext uri="{FF2B5EF4-FFF2-40B4-BE49-F238E27FC236}">
                    <a16:creationId xmlns:a16="http://schemas.microsoft.com/office/drawing/2014/main" id="{673C6271-E0E6-4C63-A322-13F22FA2B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39">
                <a:extLst>
                  <a:ext uri="{FF2B5EF4-FFF2-40B4-BE49-F238E27FC236}">
                    <a16:creationId xmlns:a16="http://schemas.microsoft.com/office/drawing/2014/main" id="{8938A34E-8EE0-4FAD-94AD-88F4D9374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40">
                <a:extLst>
                  <a:ext uri="{FF2B5EF4-FFF2-40B4-BE49-F238E27FC236}">
                    <a16:creationId xmlns:a16="http://schemas.microsoft.com/office/drawing/2014/main" id="{23DB0E72-B49A-4D1F-9861-39782D0ED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41">
                <a:extLst>
                  <a:ext uri="{FF2B5EF4-FFF2-40B4-BE49-F238E27FC236}">
                    <a16:creationId xmlns:a16="http://schemas.microsoft.com/office/drawing/2014/main" id="{D5FF7D42-2DFB-4C63-AACF-6BF37014B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42">
                <a:extLst>
                  <a:ext uri="{FF2B5EF4-FFF2-40B4-BE49-F238E27FC236}">
                    <a16:creationId xmlns:a16="http://schemas.microsoft.com/office/drawing/2014/main" id="{B213A905-30BB-4E0B-93DC-5BDBDA6CB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43">
                <a:extLst>
                  <a:ext uri="{FF2B5EF4-FFF2-40B4-BE49-F238E27FC236}">
                    <a16:creationId xmlns:a16="http://schemas.microsoft.com/office/drawing/2014/main" id="{70D432DF-672A-438F-9D6B-63AABFF8C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44">
                <a:extLst>
                  <a:ext uri="{FF2B5EF4-FFF2-40B4-BE49-F238E27FC236}">
                    <a16:creationId xmlns:a16="http://schemas.microsoft.com/office/drawing/2014/main" id="{D6EF1444-9DF3-4C4C-A793-E90BD95C4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45">
                <a:extLst>
                  <a:ext uri="{FF2B5EF4-FFF2-40B4-BE49-F238E27FC236}">
                    <a16:creationId xmlns:a16="http://schemas.microsoft.com/office/drawing/2014/main" id="{2BF397A0-63EB-448D-9637-0DDBEDB77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46">
                <a:extLst>
                  <a:ext uri="{FF2B5EF4-FFF2-40B4-BE49-F238E27FC236}">
                    <a16:creationId xmlns:a16="http://schemas.microsoft.com/office/drawing/2014/main" id="{9848C4F4-7648-44BA-B4BF-7D82BC165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47">
                <a:extLst>
                  <a:ext uri="{FF2B5EF4-FFF2-40B4-BE49-F238E27FC236}">
                    <a16:creationId xmlns:a16="http://schemas.microsoft.com/office/drawing/2014/main" id="{5B65B81E-3868-4D01-9CA8-9295E067D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48">
                <a:extLst>
                  <a:ext uri="{FF2B5EF4-FFF2-40B4-BE49-F238E27FC236}">
                    <a16:creationId xmlns:a16="http://schemas.microsoft.com/office/drawing/2014/main" id="{B6DC1CBE-EFBF-4390-A3FA-75AB4386B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49">
                <a:extLst>
                  <a:ext uri="{FF2B5EF4-FFF2-40B4-BE49-F238E27FC236}">
                    <a16:creationId xmlns:a16="http://schemas.microsoft.com/office/drawing/2014/main" id="{52E0CB41-1163-4984-A7E9-6A923A72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50">
                <a:extLst>
                  <a:ext uri="{FF2B5EF4-FFF2-40B4-BE49-F238E27FC236}">
                    <a16:creationId xmlns:a16="http://schemas.microsoft.com/office/drawing/2014/main" id="{E9AC995F-9ABF-43B1-8161-47DF94020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51">
                <a:extLst>
                  <a:ext uri="{FF2B5EF4-FFF2-40B4-BE49-F238E27FC236}">
                    <a16:creationId xmlns:a16="http://schemas.microsoft.com/office/drawing/2014/main" id="{4D91A18D-E63F-4E43-88E2-D374DCD0F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52">
                <a:extLst>
                  <a:ext uri="{FF2B5EF4-FFF2-40B4-BE49-F238E27FC236}">
                    <a16:creationId xmlns:a16="http://schemas.microsoft.com/office/drawing/2014/main" id="{EB8D52D5-3864-4111-9CD9-41BCC8C98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53">
                <a:extLst>
                  <a:ext uri="{FF2B5EF4-FFF2-40B4-BE49-F238E27FC236}">
                    <a16:creationId xmlns:a16="http://schemas.microsoft.com/office/drawing/2014/main" id="{59C8F01D-3241-4948-9F2E-B5CA11EAA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54">
                <a:extLst>
                  <a:ext uri="{FF2B5EF4-FFF2-40B4-BE49-F238E27FC236}">
                    <a16:creationId xmlns:a16="http://schemas.microsoft.com/office/drawing/2014/main" id="{435B2FF1-3F95-409D-B517-ABA2C22A4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55">
                <a:extLst>
                  <a:ext uri="{FF2B5EF4-FFF2-40B4-BE49-F238E27FC236}">
                    <a16:creationId xmlns:a16="http://schemas.microsoft.com/office/drawing/2014/main" id="{4F8CA76F-506B-4F38-89F0-5588660D9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56">
                <a:extLst>
                  <a:ext uri="{FF2B5EF4-FFF2-40B4-BE49-F238E27FC236}">
                    <a16:creationId xmlns:a16="http://schemas.microsoft.com/office/drawing/2014/main" id="{F14C6177-8E4F-4EFE-B70A-0B8372886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57">
                <a:extLst>
                  <a:ext uri="{FF2B5EF4-FFF2-40B4-BE49-F238E27FC236}">
                    <a16:creationId xmlns:a16="http://schemas.microsoft.com/office/drawing/2014/main" id="{A24B02B8-6C62-47A3-A330-ADB24E503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58">
                <a:extLst>
                  <a:ext uri="{FF2B5EF4-FFF2-40B4-BE49-F238E27FC236}">
                    <a16:creationId xmlns:a16="http://schemas.microsoft.com/office/drawing/2014/main" id="{BC53AE0E-0851-4113-909B-CEFC89E9F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59">
                <a:extLst>
                  <a:ext uri="{FF2B5EF4-FFF2-40B4-BE49-F238E27FC236}">
                    <a16:creationId xmlns:a16="http://schemas.microsoft.com/office/drawing/2014/main" id="{81BBB42A-4453-4AAB-9FDD-1B7EF0D44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60">
                <a:extLst>
                  <a:ext uri="{FF2B5EF4-FFF2-40B4-BE49-F238E27FC236}">
                    <a16:creationId xmlns:a16="http://schemas.microsoft.com/office/drawing/2014/main" id="{937BE328-A648-4946-8DC4-0EF45CEE9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61">
                <a:extLst>
                  <a:ext uri="{FF2B5EF4-FFF2-40B4-BE49-F238E27FC236}">
                    <a16:creationId xmlns:a16="http://schemas.microsoft.com/office/drawing/2014/main" id="{00865FE0-50C7-4ABB-A8B5-A7240089C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62">
                <a:extLst>
                  <a:ext uri="{FF2B5EF4-FFF2-40B4-BE49-F238E27FC236}">
                    <a16:creationId xmlns:a16="http://schemas.microsoft.com/office/drawing/2014/main" id="{CFB9D6B3-B299-4F68-98C9-E2B23C9B3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63">
                <a:extLst>
                  <a:ext uri="{FF2B5EF4-FFF2-40B4-BE49-F238E27FC236}">
                    <a16:creationId xmlns:a16="http://schemas.microsoft.com/office/drawing/2014/main" id="{FA4D953E-DA05-4A71-98D6-EE8AC1640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64">
                <a:extLst>
                  <a:ext uri="{FF2B5EF4-FFF2-40B4-BE49-F238E27FC236}">
                    <a16:creationId xmlns:a16="http://schemas.microsoft.com/office/drawing/2014/main" id="{564CFF80-61DE-467E-88EF-046957FA1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65">
                <a:extLst>
                  <a:ext uri="{FF2B5EF4-FFF2-40B4-BE49-F238E27FC236}">
                    <a16:creationId xmlns:a16="http://schemas.microsoft.com/office/drawing/2014/main" id="{3CCFD0A7-08F3-4B0E-AC0E-157399086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66">
                <a:extLst>
                  <a:ext uri="{FF2B5EF4-FFF2-40B4-BE49-F238E27FC236}">
                    <a16:creationId xmlns:a16="http://schemas.microsoft.com/office/drawing/2014/main" id="{6C56F55C-8952-4576-92C2-6C64E0BA0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67">
                <a:extLst>
                  <a:ext uri="{FF2B5EF4-FFF2-40B4-BE49-F238E27FC236}">
                    <a16:creationId xmlns:a16="http://schemas.microsoft.com/office/drawing/2014/main" id="{4D6FE356-31A4-447A-85A4-26E4DC43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68">
                <a:extLst>
                  <a:ext uri="{FF2B5EF4-FFF2-40B4-BE49-F238E27FC236}">
                    <a16:creationId xmlns:a16="http://schemas.microsoft.com/office/drawing/2014/main" id="{39DA6184-7678-4C26-86D0-44FE03528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69">
                <a:extLst>
                  <a:ext uri="{FF2B5EF4-FFF2-40B4-BE49-F238E27FC236}">
                    <a16:creationId xmlns:a16="http://schemas.microsoft.com/office/drawing/2014/main" id="{D06FC482-7623-4414-8936-BA7681391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70">
                <a:extLst>
                  <a:ext uri="{FF2B5EF4-FFF2-40B4-BE49-F238E27FC236}">
                    <a16:creationId xmlns:a16="http://schemas.microsoft.com/office/drawing/2014/main" id="{B2C0F377-7986-442D-947D-0D672B999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71">
                <a:extLst>
                  <a:ext uri="{FF2B5EF4-FFF2-40B4-BE49-F238E27FC236}">
                    <a16:creationId xmlns:a16="http://schemas.microsoft.com/office/drawing/2014/main" id="{DDAA5465-29F0-41EA-BED5-AA743474F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72">
                <a:extLst>
                  <a:ext uri="{FF2B5EF4-FFF2-40B4-BE49-F238E27FC236}">
                    <a16:creationId xmlns:a16="http://schemas.microsoft.com/office/drawing/2014/main" id="{D9EA52F7-D3A3-4CE7-9BAA-553EF3C2E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73">
                <a:extLst>
                  <a:ext uri="{FF2B5EF4-FFF2-40B4-BE49-F238E27FC236}">
                    <a16:creationId xmlns:a16="http://schemas.microsoft.com/office/drawing/2014/main" id="{A5EEDD63-905D-4D50-855A-19C3F3893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74">
                <a:extLst>
                  <a:ext uri="{FF2B5EF4-FFF2-40B4-BE49-F238E27FC236}">
                    <a16:creationId xmlns:a16="http://schemas.microsoft.com/office/drawing/2014/main" id="{8F8DEA45-086D-4D9F-A9DD-C65BEC41D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75">
                <a:extLst>
                  <a:ext uri="{FF2B5EF4-FFF2-40B4-BE49-F238E27FC236}">
                    <a16:creationId xmlns:a16="http://schemas.microsoft.com/office/drawing/2014/main" id="{57004A54-44E3-451E-B3AB-74ECF2CB7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76">
                <a:extLst>
                  <a:ext uri="{FF2B5EF4-FFF2-40B4-BE49-F238E27FC236}">
                    <a16:creationId xmlns:a16="http://schemas.microsoft.com/office/drawing/2014/main" id="{650AABFC-0B60-4472-BED2-C99D03C98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Rectangle 77">
                <a:extLst>
                  <a:ext uri="{FF2B5EF4-FFF2-40B4-BE49-F238E27FC236}">
                    <a16:creationId xmlns:a16="http://schemas.microsoft.com/office/drawing/2014/main" id="{3498B568-A06B-49C1-A3B1-3D76E9D60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78">
                <a:extLst>
                  <a:ext uri="{FF2B5EF4-FFF2-40B4-BE49-F238E27FC236}">
                    <a16:creationId xmlns:a16="http://schemas.microsoft.com/office/drawing/2014/main" id="{68B2B18A-D970-4425-BDAC-4BA3620EA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79">
                <a:extLst>
                  <a:ext uri="{FF2B5EF4-FFF2-40B4-BE49-F238E27FC236}">
                    <a16:creationId xmlns:a16="http://schemas.microsoft.com/office/drawing/2014/main" id="{E53EC114-C77C-4CD1-B210-C18BE30E8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80">
                <a:extLst>
                  <a:ext uri="{FF2B5EF4-FFF2-40B4-BE49-F238E27FC236}">
                    <a16:creationId xmlns:a16="http://schemas.microsoft.com/office/drawing/2014/main" id="{E7145303-BFB8-4500-9ED3-EA5AA9E94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81">
                <a:extLst>
                  <a:ext uri="{FF2B5EF4-FFF2-40B4-BE49-F238E27FC236}">
                    <a16:creationId xmlns:a16="http://schemas.microsoft.com/office/drawing/2014/main" id="{53C73F63-6946-4800-807C-A2A3AA4D5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82">
                <a:extLst>
                  <a:ext uri="{FF2B5EF4-FFF2-40B4-BE49-F238E27FC236}">
                    <a16:creationId xmlns:a16="http://schemas.microsoft.com/office/drawing/2014/main" id="{DBC013B9-3BEF-4188-8D29-5BD3E3380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83">
                <a:extLst>
                  <a:ext uri="{FF2B5EF4-FFF2-40B4-BE49-F238E27FC236}">
                    <a16:creationId xmlns:a16="http://schemas.microsoft.com/office/drawing/2014/main" id="{EF62C030-87BB-4FB9-AAC1-FAC0884E6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84">
                <a:extLst>
                  <a:ext uri="{FF2B5EF4-FFF2-40B4-BE49-F238E27FC236}">
                    <a16:creationId xmlns:a16="http://schemas.microsoft.com/office/drawing/2014/main" id="{B0A742E3-C3BF-43A5-9235-5C83E5BC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85">
                <a:extLst>
                  <a:ext uri="{FF2B5EF4-FFF2-40B4-BE49-F238E27FC236}">
                    <a16:creationId xmlns:a16="http://schemas.microsoft.com/office/drawing/2014/main" id="{4C5ACC89-111D-4526-9C23-A74CC79D6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86">
                <a:extLst>
                  <a:ext uri="{FF2B5EF4-FFF2-40B4-BE49-F238E27FC236}">
                    <a16:creationId xmlns:a16="http://schemas.microsoft.com/office/drawing/2014/main" id="{1D6938CA-9662-4ACF-87CB-B2D0A9EDC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Freeform 87">
                <a:extLst>
                  <a:ext uri="{FF2B5EF4-FFF2-40B4-BE49-F238E27FC236}">
                    <a16:creationId xmlns:a16="http://schemas.microsoft.com/office/drawing/2014/main" id="{A22FD913-B9BA-4F67-90CE-0E141F39C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Freeform 88">
                <a:extLst>
                  <a:ext uri="{FF2B5EF4-FFF2-40B4-BE49-F238E27FC236}">
                    <a16:creationId xmlns:a16="http://schemas.microsoft.com/office/drawing/2014/main" id="{1920CF95-BE0F-442B-BAD3-A1243D63D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Freeform 89">
                <a:extLst>
                  <a:ext uri="{FF2B5EF4-FFF2-40B4-BE49-F238E27FC236}">
                    <a16:creationId xmlns:a16="http://schemas.microsoft.com/office/drawing/2014/main" id="{A8FD8274-751E-4286-8972-6820F58CE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90">
                <a:extLst>
                  <a:ext uri="{FF2B5EF4-FFF2-40B4-BE49-F238E27FC236}">
                    <a16:creationId xmlns:a16="http://schemas.microsoft.com/office/drawing/2014/main" id="{DB8520DB-B133-45B9-AFD0-A071B40BF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Oval 91">
                <a:extLst>
                  <a:ext uri="{FF2B5EF4-FFF2-40B4-BE49-F238E27FC236}">
                    <a16:creationId xmlns:a16="http://schemas.microsoft.com/office/drawing/2014/main" id="{392AE1BE-5934-4264-A425-FDD0C330A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92">
                <a:extLst>
                  <a:ext uri="{FF2B5EF4-FFF2-40B4-BE49-F238E27FC236}">
                    <a16:creationId xmlns:a16="http://schemas.microsoft.com/office/drawing/2014/main" id="{6F00A0A8-B372-42C9-A537-67F866C91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93">
                <a:extLst>
                  <a:ext uri="{FF2B5EF4-FFF2-40B4-BE49-F238E27FC236}">
                    <a16:creationId xmlns:a16="http://schemas.microsoft.com/office/drawing/2014/main" id="{8A7C5BA5-BA1B-4B84-9AF9-10BF5A5C4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Freeform 94">
                <a:extLst>
                  <a:ext uri="{FF2B5EF4-FFF2-40B4-BE49-F238E27FC236}">
                    <a16:creationId xmlns:a16="http://schemas.microsoft.com/office/drawing/2014/main" id="{21B0E45C-54F6-42BA-BAC6-DFFB16BD9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95">
                <a:extLst>
                  <a:ext uri="{FF2B5EF4-FFF2-40B4-BE49-F238E27FC236}">
                    <a16:creationId xmlns:a16="http://schemas.microsoft.com/office/drawing/2014/main" id="{CC320393-E1CA-4026-B4B4-F425158E5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Freeform 96">
                <a:extLst>
                  <a:ext uri="{FF2B5EF4-FFF2-40B4-BE49-F238E27FC236}">
                    <a16:creationId xmlns:a16="http://schemas.microsoft.com/office/drawing/2014/main" id="{52021DD0-AAED-4569-A9A9-FCF09BC15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Freeform 97">
                <a:extLst>
                  <a:ext uri="{FF2B5EF4-FFF2-40B4-BE49-F238E27FC236}">
                    <a16:creationId xmlns:a16="http://schemas.microsoft.com/office/drawing/2014/main" id="{00BA9AA6-E7B7-4B1D-A094-2157F976E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Freeform 98">
                <a:extLst>
                  <a:ext uri="{FF2B5EF4-FFF2-40B4-BE49-F238E27FC236}">
                    <a16:creationId xmlns:a16="http://schemas.microsoft.com/office/drawing/2014/main" id="{9ADD351F-030C-4594-83E3-2AACD7C57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Freeform 99">
                <a:extLst>
                  <a:ext uri="{FF2B5EF4-FFF2-40B4-BE49-F238E27FC236}">
                    <a16:creationId xmlns:a16="http://schemas.microsoft.com/office/drawing/2014/main" id="{48F94794-7F90-4B48-8EA7-66BF7D7E7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Freeform 100">
                <a:extLst>
                  <a:ext uri="{FF2B5EF4-FFF2-40B4-BE49-F238E27FC236}">
                    <a16:creationId xmlns:a16="http://schemas.microsoft.com/office/drawing/2014/main" id="{78AFA144-D17C-4689-BB3C-0877FA58D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Freeform 101">
                <a:extLst>
                  <a:ext uri="{FF2B5EF4-FFF2-40B4-BE49-F238E27FC236}">
                    <a16:creationId xmlns:a16="http://schemas.microsoft.com/office/drawing/2014/main" id="{DC32AD1E-05C2-4A94-B250-80A8DC162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Freeform 102">
                <a:extLst>
                  <a:ext uri="{FF2B5EF4-FFF2-40B4-BE49-F238E27FC236}">
                    <a16:creationId xmlns:a16="http://schemas.microsoft.com/office/drawing/2014/main" id="{20612778-3F4D-4935-B21E-4F9E8C21C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103">
                <a:extLst>
                  <a:ext uri="{FF2B5EF4-FFF2-40B4-BE49-F238E27FC236}">
                    <a16:creationId xmlns:a16="http://schemas.microsoft.com/office/drawing/2014/main" id="{65E06C90-8258-44A5-8133-271ACA4F1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Freeform 104">
                <a:extLst>
                  <a:ext uri="{FF2B5EF4-FFF2-40B4-BE49-F238E27FC236}">
                    <a16:creationId xmlns:a16="http://schemas.microsoft.com/office/drawing/2014/main" id="{FD84C047-340E-4F23-B806-2BC2668F0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Freeform 105">
                <a:extLst>
                  <a:ext uri="{FF2B5EF4-FFF2-40B4-BE49-F238E27FC236}">
                    <a16:creationId xmlns:a16="http://schemas.microsoft.com/office/drawing/2014/main" id="{71B4A3C1-5385-439D-AC99-9986918BD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Freeform 106">
                <a:extLst>
                  <a:ext uri="{FF2B5EF4-FFF2-40B4-BE49-F238E27FC236}">
                    <a16:creationId xmlns:a16="http://schemas.microsoft.com/office/drawing/2014/main" id="{B058EF5B-6A6F-487D-9DFF-D65AB71B3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Freeform 107">
                <a:extLst>
                  <a:ext uri="{FF2B5EF4-FFF2-40B4-BE49-F238E27FC236}">
                    <a16:creationId xmlns:a16="http://schemas.microsoft.com/office/drawing/2014/main" id="{B1DC9626-F860-4A38-8904-684484CD0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Freeform 108">
                <a:extLst>
                  <a:ext uri="{FF2B5EF4-FFF2-40B4-BE49-F238E27FC236}">
                    <a16:creationId xmlns:a16="http://schemas.microsoft.com/office/drawing/2014/main" id="{2C7CBE81-CB1C-40D7-A5FB-73A071198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Freeform 109">
                <a:extLst>
                  <a:ext uri="{FF2B5EF4-FFF2-40B4-BE49-F238E27FC236}">
                    <a16:creationId xmlns:a16="http://schemas.microsoft.com/office/drawing/2014/main" id="{52E6A679-2E75-496A-82CF-09698052A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Freeform 110">
                <a:extLst>
                  <a:ext uri="{FF2B5EF4-FFF2-40B4-BE49-F238E27FC236}">
                    <a16:creationId xmlns:a16="http://schemas.microsoft.com/office/drawing/2014/main" id="{53025898-74F8-4E17-BDC2-D7656069B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111">
                <a:extLst>
                  <a:ext uri="{FF2B5EF4-FFF2-40B4-BE49-F238E27FC236}">
                    <a16:creationId xmlns:a16="http://schemas.microsoft.com/office/drawing/2014/main" id="{308CC3DD-913D-41BD-8A0D-84C89A042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112">
                <a:extLst>
                  <a:ext uri="{FF2B5EF4-FFF2-40B4-BE49-F238E27FC236}">
                    <a16:creationId xmlns:a16="http://schemas.microsoft.com/office/drawing/2014/main" id="{C5A29971-3E83-4D2F-8B44-8C91E8CA9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113">
                <a:extLst>
                  <a:ext uri="{FF2B5EF4-FFF2-40B4-BE49-F238E27FC236}">
                    <a16:creationId xmlns:a16="http://schemas.microsoft.com/office/drawing/2014/main" id="{7DBC6EBF-B22A-4577-9D13-671B0DE3D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114">
                <a:extLst>
                  <a:ext uri="{FF2B5EF4-FFF2-40B4-BE49-F238E27FC236}">
                    <a16:creationId xmlns:a16="http://schemas.microsoft.com/office/drawing/2014/main" id="{11BECA3F-72E5-49AB-90A3-847AC9A70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115">
                <a:extLst>
                  <a:ext uri="{FF2B5EF4-FFF2-40B4-BE49-F238E27FC236}">
                    <a16:creationId xmlns:a16="http://schemas.microsoft.com/office/drawing/2014/main" id="{9E8AA3F1-0D7F-45C3-A708-B00F70B62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116">
                <a:extLst>
                  <a:ext uri="{FF2B5EF4-FFF2-40B4-BE49-F238E27FC236}">
                    <a16:creationId xmlns:a16="http://schemas.microsoft.com/office/drawing/2014/main" id="{60DE3A84-18B1-49F7-82EA-8AF8CF4A0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117">
                <a:extLst>
                  <a:ext uri="{FF2B5EF4-FFF2-40B4-BE49-F238E27FC236}">
                    <a16:creationId xmlns:a16="http://schemas.microsoft.com/office/drawing/2014/main" id="{C24DDEC8-DD52-4A38-A896-90BBCDE55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118">
                <a:extLst>
                  <a:ext uri="{FF2B5EF4-FFF2-40B4-BE49-F238E27FC236}">
                    <a16:creationId xmlns:a16="http://schemas.microsoft.com/office/drawing/2014/main" id="{7DCA1D18-64E0-4CFF-B116-D5A177FCA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119">
                <a:extLst>
                  <a:ext uri="{FF2B5EF4-FFF2-40B4-BE49-F238E27FC236}">
                    <a16:creationId xmlns:a16="http://schemas.microsoft.com/office/drawing/2014/main" id="{2E1C6E7C-5FBC-43D6-8E70-C105EBDD9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120">
                <a:extLst>
                  <a:ext uri="{FF2B5EF4-FFF2-40B4-BE49-F238E27FC236}">
                    <a16:creationId xmlns:a16="http://schemas.microsoft.com/office/drawing/2014/main" id="{2B63F9A1-D430-475B-A1A9-0069B715F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121">
                <a:extLst>
                  <a:ext uri="{FF2B5EF4-FFF2-40B4-BE49-F238E27FC236}">
                    <a16:creationId xmlns:a16="http://schemas.microsoft.com/office/drawing/2014/main" id="{E41082C4-6D3B-4CE4-BA16-8E0E65BE2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122">
                <a:extLst>
                  <a:ext uri="{FF2B5EF4-FFF2-40B4-BE49-F238E27FC236}">
                    <a16:creationId xmlns:a16="http://schemas.microsoft.com/office/drawing/2014/main" id="{09D8A99C-0C3F-4205-82B3-88374DF02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123">
                <a:extLst>
                  <a:ext uri="{FF2B5EF4-FFF2-40B4-BE49-F238E27FC236}">
                    <a16:creationId xmlns:a16="http://schemas.microsoft.com/office/drawing/2014/main" id="{EDB82BF7-8F68-43ED-BDA5-9E5354A9E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124">
                <a:extLst>
                  <a:ext uri="{FF2B5EF4-FFF2-40B4-BE49-F238E27FC236}">
                    <a16:creationId xmlns:a16="http://schemas.microsoft.com/office/drawing/2014/main" id="{41A99C7B-9DD7-42FF-9F0C-AB4FA4101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125">
                <a:extLst>
                  <a:ext uri="{FF2B5EF4-FFF2-40B4-BE49-F238E27FC236}">
                    <a16:creationId xmlns:a16="http://schemas.microsoft.com/office/drawing/2014/main" id="{95319D9C-C031-431D-BB30-17CA889C2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Rectangle 126">
                <a:extLst>
                  <a:ext uri="{FF2B5EF4-FFF2-40B4-BE49-F238E27FC236}">
                    <a16:creationId xmlns:a16="http://schemas.microsoft.com/office/drawing/2014/main" id="{3646B190-F20A-4D7F-A3C8-255C1FA56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127">
                <a:extLst>
                  <a:ext uri="{FF2B5EF4-FFF2-40B4-BE49-F238E27FC236}">
                    <a16:creationId xmlns:a16="http://schemas.microsoft.com/office/drawing/2014/main" id="{AC61255E-1970-4667-83BD-E492B6A65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128">
                <a:extLst>
                  <a:ext uri="{FF2B5EF4-FFF2-40B4-BE49-F238E27FC236}">
                    <a16:creationId xmlns:a16="http://schemas.microsoft.com/office/drawing/2014/main" id="{91D12024-6F70-49AF-977B-970D297A8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129">
                <a:extLst>
                  <a:ext uri="{FF2B5EF4-FFF2-40B4-BE49-F238E27FC236}">
                    <a16:creationId xmlns:a16="http://schemas.microsoft.com/office/drawing/2014/main" id="{F70C4522-FF93-49B6-965A-6725E1A85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130">
                <a:extLst>
                  <a:ext uri="{FF2B5EF4-FFF2-40B4-BE49-F238E27FC236}">
                    <a16:creationId xmlns:a16="http://schemas.microsoft.com/office/drawing/2014/main" id="{CDE8BD07-7841-4F2A-BA2A-F73EEBBE6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131">
                <a:extLst>
                  <a:ext uri="{FF2B5EF4-FFF2-40B4-BE49-F238E27FC236}">
                    <a16:creationId xmlns:a16="http://schemas.microsoft.com/office/drawing/2014/main" id="{DDA6CAC7-6F67-4351-AFB8-831B17E1F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132">
                <a:extLst>
                  <a:ext uri="{FF2B5EF4-FFF2-40B4-BE49-F238E27FC236}">
                    <a16:creationId xmlns:a16="http://schemas.microsoft.com/office/drawing/2014/main" id="{D8E45CB8-1DA9-463E-9711-215C96FD1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133">
                <a:extLst>
                  <a:ext uri="{FF2B5EF4-FFF2-40B4-BE49-F238E27FC236}">
                    <a16:creationId xmlns:a16="http://schemas.microsoft.com/office/drawing/2014/main" id="{7EAB3BDF-9272-463B-AFF6-05FF3A6EE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134">
                <a:extLst>
                  <a:ext uri="{FF2B5EF4-FFF2-40B4-BE49-F238E27FC236}">
                    <a16:creationId xmlns:a16="http://schemas.microsoft.com/office/drawing/2014/main" id="{740E3629-78D5-4B5C-886A-7E1AD5EF6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135">
                <a:extLst>
                  <a:ext uri="{FF2B5EF4-FFF2-40B4-BE49-F238E27FC236}">
                    <a16:creationId xmlns:a16="http://schemas.microsoft.com/office/drawing/2014/main" id="{A2DB869B-83FB-4F10-8BC2-130F84130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136">
                <a:extLst>
                  <a:ext uri="{FF2B5EF4-FFF2-40B4-BE49-F238E27FC236}">
                    <a16:creationId xmlns:a16="http://schemas.microsoft.com/office/drawing/2014/main" id="{5475C31D-285E-43A4-96A7-132C717C9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137">
                <a:extLst>
                  <a:ext uri="{FF2B5EF4-FFF2-40B4-BE49-F238E27FC236}">
                    <a16:creationId xmlns:a16="http://schemas.microsoft.com/office/drawing/2014/main" id="{362F01AF-FD94-47B0-B2B4-6C92F107C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138">
                <a:extLst>
                  <a:ext uri="{FF2B5EF4-FFF2-40B4-BE49-F238E27FC236}">
                    <a16:creationId xmlns:a16="http://schemas.microsoft.com/office/drawing/2014/main" id="{A1794E5B-3016-4B1D-A63D-07923D9F2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139">
                <a:extLst>
                  <a:ext uri="{FF2B5EF4-FFF2-40B4-BE49-F238E27FC236}">
                    <a16:creationId xmlns:a16="http://schemas.microsoft.com/office/drawing/2014/main" id="{8AD4DDDC-C1C2-4D9A-9A29-B67CD5757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140">
                <a:extLst>
                  <a:ext uri="{FF2B5EF4-FFF2-40B4-BE49-F238E27FC236}">
                    <a16:creationId xmlns:a16="http://schemas.microsoft.com/office/drawing/2014/main" id="{6383951B-2424-4750-94B9-835C24800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141">
                <a:extLst>
                  <a:ext uri="{FF2B5EF4-FFF2-40B4-BE49-F238E27FC236}">
                    <a16:creationId xmlns:a16="http://schemas.microsoft.com/office/drawing/2014/main" id="{40DCBF52-92BA-4D18-B19D-A656008D5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142">
                <a:extLst>
                  <a:ext uri="{FF2B5EF4-FFF2-40B4-BE49-F238E27FC236}">
                    <a16:creationId xmlns:a16="http://schemas.microsoft.com/office/drawing/2014/main" id="{2B6EB9AC-8D2C-4B63-8917-3BF897B3C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Freeform 143">
                <a:extLst>
                  <a:ext uri="{FF2B5EF4-FFF2-40B4-BE49-F238E27FC236}">
                    <a16:creationId xmlns:a16="http://schemas.microsoft.com/office/drawing/2014/main" id="{EFF79C24-092D-4041-AB1D-70BD0C85C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Freeform 144">
                <a:extLst>
                  <a:ext uri="{FF2B5EF4-FFF2-40B4-BE49-F238E27FC236}">
                    <a16:creationId xmlns:a16="http://schemas.microsoft.com/office/drawing/2014/main" id="{1987FA24-4EC1-4C2D-97AB-481B9A795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145">
                <a:extLst>
                  <a:ext uri="{FF2B5EF4-FFF2-40B4-BE49-F238E27FC236}">
                    <a16:creationId xmlns:a16="http://schemas.microsoft.com/office/drawing/2014/main" id="{E7241438-39EC-4C8F-B1F4-AAD00EA21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146">
                <a:extLst>
                  <a:ext uri="{FF2B5EF4-FFF2-40B4-BE49-F238E27FC236}">
                    <a16:creationId xmlns:a16="http://schemas.microsoft.com/office/drawing/2014/main" id="{C913C88E-5BAB-4A22-97E4-BBB6E350C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Freeform 147">
                <a:extLst>
                  <a:ext uri="{FF2B5EF4-FFF2-40B4-BE49-F238E27FC236}">
                    <a16:creationId xmlns:a16="http://schemas.microsoft.com/office/drawing/2014/main" id="{2E6716F4-445D-4EDF-89B6-175E426CD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Freeform 148">
                <a:extLst>
                  <a:ext uri="{FF2B5EF4-FFF2-40B4-BE49-F238E27FC236}">
                    <a16:creationId xmlns:a16="http://schemas.microsoft.com/office/drawing/2014/main" id="{81904541-E693-4C3B-80FA-823F5EED9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149">
                <a:extLst>
                  <a:ext uri="{FF2B5EF4-FFF2-40B4-BE49-F238E27FC236}">
                    <a16:creationId xmlns:a16="http://schemas.microsoft.com/office/drawing/2014/main" id="{0E7E2249-F561-4508-975D-B56BEB7AC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150">
                <a:extLst>
                  <a:ext uri="{FF2B5EF4-FFF2-40B4-BE49-F238E27FC236}">
                    <a16:creationId xmlns:a16="http://schemas.microsoft.com/office/drawing/2014/main" id="{E3C57E84-70EC-4BD5-B2A5-38FD0AC4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Freeform 151">
                <a:extLst>
                  <a:ext uri="{FF2B5EF4-FFF2-40B4-BE49-F238E27FC236}">
                    <a16:creationId xmlns:a16="http://schemas.microsoft.com/office/drawing/2014/main" id="{9E26C0B6-A59F-4FF0-9FD3-DAAD2CB01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Freeform 152">
                <a:extLst>
                  <a:ext uri="{FF2B5EF4-FFF2-40B4-BE49-F238E27FC236}">
                    <a16:creationId xmlns:a16="http://schemas.microsoft.com/office/drawing/2014/main" id="{7F24A648-E366-4DF8-B45D-F8DBE5D71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Freeform 153">
                <a:extLst>
                  <a:ext uri="{FF2B5EF4-FFF2-40B4-BE49-F238E27FC236}">
                    <a16:creationId xmlns:a16="http://schemas.microsoft.com/office/drawing/2014/main" id="{0556FC72-8249-4CC5-8CC3-3217751F2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Freeform 154">
                <a:extLst>
                  <a:ext uri="{FF2B5EF4-FFF2-40B4-BE49-F238E27FC236}">
                    <a16:creationId xmlns:a16="http://schemas.microsoft.com/office/drawing/2014/main" id="{12A4DD50-8967-44E5-8305-D0449EAD0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Rectangle 155">
                <a:extLst>
                  <a:ext uri="{FF2B5EF4-FFF2-40B4-BE49-F238E27FC236}">
                    <a16:creationId xmlns:a16="http://schemas.microsoft.com/office/drawing/2014/main" id="{82FB27CA-37FE-4231-9974-D5958E12B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Freeform 156">
                <a:extLst>
                  <a:ext uri="{FF2B5EF4-FFF2-40B4-BE49-F238E27FC236}">
                    <a16:creationId xmlns:a16="http://schemas.microsoft.com/office/drawing/2014/main" id="{C977BA9A-0E63-48BF-9642-0C64FAAC3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157">
                <a:extLst>
                  <a:ext uri="{FF2B5EF4-FFF2-40B4-BE49-F238E27FC236}">
                    <a16:creationId xmlns:a16="http://schemas.microsoft.com/office/drawing/2014/main" id="{3667F4CF-250B-4787-9E53-E0C003113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158">
                <a:extLst>
                  <a:ext uri="{FF2B5EF4-FFF2-40B4-BE49-F238E27FC236}">
                    <a16:creationId xmlns:a16="http://schemas.microsoft.com/office/drawing/2014/main" id="{0FA9BCF5-7FAB-440E-AE1E-39686610D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159">
                <a:extLst>
                  <a:ext uri="{FF2B5EF4-FFF2-40B4-BE49-F238E27FC236}">
                    <a16:creationId xmlns:a16="http://schemas.microsoft.com/office/drawing/2014/main" id="{4FD9E49C-64C9-4900-B30D-905563FA2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160">
                <a:extLst>
                  <a:ext uri="{FF2B5EF4-FFF2-40B4-BE49-F238E27FC236}">
                    <a16:creationId xmlns:a16="http://schemas.microsoft.com/office/drawing/2014/main" id="{F4C8FC3A-57C4-4CCF-B8EC-13C0750AC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161">
                <a:extLst>
                  <a:ext uri="{FF2B5EF4-FFF2-40B4-BE49-F238E27FC236}">
                    <a16:creationId xmlns:a16="http://schemas.microsoft.com/office/drawing/2014/main" id="{D09C3EEE-A365-4257-9BC3-C1C33EAFD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162">
                <a:extLst>
                  <a:ext uri="{FF2B5EF4-FFF2-40B4-BE49-F238E27FC236}">
                    <a16:creationId xmlns:a16="http://schemas.microsoft.com/office/drawing/2014/main" id="{57BD6643-6BEF-40F7-9BE8-EC1F58640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163">
                <a:extLst>
                  <a:ext uri="{FF2B5EF4-FFF2-40B4-BE49-F238E27FC236}">
                    <a16:creationId xmlns:a16="http://schemas.microsoft.com/office/drawing/2014/main" id="{52AEA148-EC52-4DDD-9194-0E9C4CA46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164">
                <a:extLst>
                  <a:ext uri="{FF2B5EF4-FFF2-40B4-BE49-F238E27FC236}">
                    <a16:creationId xmlns:a16="http://schemas.microsoft.com/office/drawing/2014/main" id="{64FE252D-5D3F-4B47-9E46-A0257764B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165">
                <a:extLst>
                  <a:ext uri="{FF2B5EF4-FFF2-40B4-BE49-F238E27FC236}">
                    <a16:creationId xmlns:a16="http://schemas.microsoft.com/office/drawing/2014/main" id="{E4AA335B-1028-47B5-B0FD-D7483D862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166">
                <a:extLst>
                  <a:ext uri="{FF2B5EF4-FFF2-40B4-BE49-F238E27FC236}">
                    <a16:creationId xmlns:a16="http://schemas.microsoft.com/office/drawing/2014/main" id="{8723896E-43B5-47C2-AF86-C7705B653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167">
                <a:extLst>
                  <a:ext uri="{FF2B5EF4-FFF2-40B4-BE49-F238E27FC236}">
                    <a16:creationId xmlns:a16="http://schemas.microsoft.com/office/drawing/2014/main" id="{70487BC7-CC55-4541-A68F-22F3CEA7C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168">
                <a:extLst>
                  <a:ext uri="{FF2B5EF4-FFF2-40B4-BE49-F238E27FC236}">
                    <a16:creationId xmlns:a16="http://schemas.microsoft.com/office/drawing/2014/main" id="{9071F99C-F109-4290-8C1C-4C0EF6EF9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169">
                <a:extLst>
                  <a:ext uri="{FF2B5EF4-FFF2-40B4-BE49-F238E27FC236}">
                    <a16:creationId xmlns:a16="http://schemas.microsoft.com/office/drawing/2014/main" id="{CF0C4BA3-65A7-4529-8DEF-009EA663A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170">
                <a:extLst>
                  <a:ext uri="{FF2B5EF4-FFF2-40B4-BE49-F238E27FC236}">
                    <a16:creationId xmlns:a16="http://schemas.microsoft.com/office/drawing/2014/main" id="{DFEEADA9-EFB2-498A-AD32-CC4785F1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171">
                <a:extLst>
                  <a:ext uri="{FF2B5EF4-FFF2-40B4-BE49-F238E27FC236}">
                    <a16:creationId xmlns:a16="http://schemas.microsoft.com/office/drawing/2014/main" id="{C16878F7-9CF2-4B7A-9067-B5DF13438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172">
                <a:extLst>
                  <a:ext uri="{FF2B5EF4-FFF2-40B4-BE49-F238E27FC236}">
                    <a16:creationId xmlns:a16="http://schemas.microsoft.com/office/drawing/2014/main" id="{826D6748-C17E-413F-A1A0-36FD7339C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173">
                <a:extLst>
                  <a:ext uri="{FF2B5EF4-FFF2-40B4-BE49-F238E27FC236}">
                    <a16:creationId xmlns:a16="http://schemas.microsoft.com/office/drawing/2014/main" id="{0C475F54-0DA0-426D-B2DF-1EA2DF89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174">
                <a:extLst>
                  <a:ext uri="{FF2B5EF4-FFF2-40B4-BE49-F238E27FC236}">
                    <a16:creationId xmlns:a16="http://schemas.microsoft.com/office/drawing/2014/main" id="{606BDEDA-3501-4C49-B104-F6793BB73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175">
                <a:extLst>
                  <a:ext uri="{FF2B5EF4-FFF2-40B4-BE49-F238E27FC236}">
                    <a16:creationId xmlns:a16="http://schemas.microsoft.com/office/drawing/2014/main" id="{22608CB6-A0D2-4E36-8DC8-0CE352543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Freeform 176">
                <a:extLst>
                  <a:ext uri="{FF2B5EF4-FFF2-40B4-BE49-F238E27FC236}">
                    <a16:creationId xmlns:a16="http://schemas.microsoft.com/office/drawing/2014/main" id="{FC9C3C50-BDF6-4467-9A36-97A07A1EC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177">
                <a:extLst>
                  <a:ext uri="{FF2B5EF4-FFF2-40B4-BE49-F238E27FC236}">
                    <a16:creationId xmlns:a16="http://schemas.microsoft.com/office/drawing/2014/main" id="{A40E3897-A2C4-4381-9C9F-193FCBC8B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178">
                <a:extLst>
                  <a:ext uri="{FF2B5EF4-FFF2-40B4-BE49-F238E27FC236}">
                    <a16:creationId xmlns:a16="http://schemas.microsoft.com/office/drawing/2014/main" id="{152BDFA9-5120-436E-880B-6335B37F4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179">
                <a:extLst>
                  <a:ext uri="{FF2B5EF4-FFF2-40B4-BE49-F238E27FC236}">
                    <a16:creationId xmlns:a16="http://schemas.microsoft.com/office/drawing/2014/main" id="{D820072A-BAE6-4B4B-82A6-2BDD82907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180">
                <a:extLst>
                  <a:ext uri="{FF2B5EF4-FFF2-40B4-BE49-F238E27FC236}">
                    <a16:creationId xmlns:a16="http://schemas.microsoft.com/office/drawing/2014/main" id="{4F02356E-CC0C-42BB-B8CD-B92F58DA8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181">
                <a:extLst>
                  <a:ext uri="{FF2B5EF4-FFF2-40B4-BE49-F238E27FC236}">
                    <a16:creationId xmlns:a16="http://schemas.microsoft.com/office/drawing/2014/main" id="{24AEBF99-6EAD-4D89-A999-F4D7FBC10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182">
                <a:extLst>
                  <a:ext uri="{FF2B5EF4-FFF2-40B4-BE49-F238E27FC236}">
                    <a16:creationId xmlns:a16="http://schemas.microsoft.com/office/drawing/2014/main" id="{9ABF4F3D-2CA2-4EC2-8213-1C4250630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183">
                <a:extLst>
                  <a:ext uri="{FF2B5EF4-FFF2-40B4-BE49-F238E27FC236}">
                    <a16:creationId xmlns:a16="http://schemas.microsoft.com/office/drawing/2014/main" id="{F5A1B2BC-C718-40FE-8139-E31DEB9FA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184">
                <a:extLst>
                  <a:ext uri="{FF2B5EF4-FFF2-40B4-BE49-F238E27FC236}">
                    <a16:creationId xmlns:a16="http://schemas.microsoft.com/office/drawing/2014/main" id="{2B231B59-0A50-4233-8F69-B939B9EC5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185">
                <a:extLst>
                  <a:ext uri="{FF2B5EF4-FFF2-40B4-BE49-F238E27FC236}">
                    <a16:creationId xmlns:a16="http://schemas.microsoft.com/office/drawing/2014/main" id="{E139043A-273F-441F-AC7C-33FBCF91F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186">
                <a:extLst>
                  <a:ext uri="{FF2B5EF4-FFF2-40B4-BE49-F238E27FC236}">
                    <a16:creationId xmlns:a16="http://schemas.microsoft.com/office/drawing/2014/main" id="{4400A1EA-D35E-40F0-BF19-A0DE6FE5B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187">
                <a:extLst>
                  <a:ext uri="{FF2B5EF4-FFF2-40B4-BE49-F238E27FC236}">
                    <a16:creationId xmlns:a16="http://schemas.microsoft.com/office/drawing/2014/main" id="{8F1B00A9-4B17-477B-A486-4DBE8646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188">
                <a:extLst>
                  <a:ext uri="{FF2B5EF4-FFF2-40B4-BE49-F238E27FC236}">
                    <a16:creationId xmlns:a16="http://schemas.microsoft.com/office/drawing/2014/main" id="{9F02FD39-8798-437D-AF31-45C380DB4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189">
                <a:extLst>
                  <a:ext uri="{FF2B5EF4-FFF2-40B4-BE49-F238E27FC236}">
                    <a16:creationId xmlns:a16="http://schemas.microsoft.com/office/drawing/2014/main" id="{255C236B-B6D7-40E9-B3B4-BDEA03FA5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190">
                <a:extLst>
                  <a:ext uri="{FF2B5EF4-FFF2-40B4-BE49-F238E27FC236}">
                    <a16:creationId xmlns:a16="http://schemas.microsoft.com/office/drawing/2014/main" id="{F4DB2DA4-1215-4810-8209-22338B384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191">
                <a:extLst>
                  <a:ext uri="{FF2B5EF4-FFF2-40B4-BE49-F238E27FC236}">
                    <a16:creationId xmlns:a16="http://schemas.microsoft.com/office/drawing/2014/main" id="{5DD99E1E-F683-448A-AD90-21943EAE9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192">
                <a:extLst>
                  <a:ext uri="{FF2B5EF4-FFF2-40B4-BE49-F238E27FC236}">
                    <a16:creationId xmlns:a16="http://schemas.microsoft.com/office/drawing/2014/main" id="{F4C971B8-62DC-469D-ADD6-1E418BA26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193">
                <a:extLst>
                  <a:ext uri="{FF2B5EF4-FFF2-40B4-BE49-F238E27FC236}">
                    <a16:creationId xmlns:a16="http://schemas.microsoft.com/office/drawing/2014/main" id="{4D644E91-DF60-4103-AF95-91BC69451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194">
                <a:extLst>
                  <a:ext uri="{FF2B5EF4-FFF2-40B4-BE49-F238E27FC236}">
                    <a16:creationId xmlns:a16="http://schemas.microsoft.com/office/drawing/2014/main" id="{3D6746B9-B30B-4F41-9D7D-A97BDB60D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195">
                <a:extLst>
                  <a:ext uri="{FF2B5EF4-FFF2-40B4-BE49-F238E27FC236}">
                    <a16:creationId xmlns:a16="http://schemas.microsoft.com/office/drawing/2014/main" id="{B846891A-C132-48A5-A512-8CB68B46B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196">
                <a:extLst>
                  <a:ext uri="{FF2B5EF4-FFF2-40B4-BE49-F238E27FC236}">
                    <a16:creationId xmlns:a16="http://schemas.microsoft.com/office/drawing/2014/main" id="{072EA941-329A-4C43-ABDB-F3476BECA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197">
                <a:extLst>
                  <a:ext uri="{FF2B5EF4-FFF2-40B4-BE49-F238E27FC236}">
                    <a16:creationId xmlns:a16="http://schemas.microsoft.com/office/drawing/2014/main" id="{45B294AF-84CA-4A53-8121-A0B932F1E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198">
                <a:extLst>
                  <a:ext uri="{FF2B5EF4-FFF2-40B4-BE49-F238E27FC236}">
                    <a16:creationId xmlns:a16="http://schemas.microsoft.com/office/drawing/2014/main" id="{B6C821BE-F886-4FE3-B3CC-47769EF9B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199">
                <a:extLst>
                  <a:ext uri="{FF2B5EF4-FFF2-40B4-BE49-F238E27FC236}">
                    <a16:creationId xmlns:a16="http://schemas.microsoft.com/office/drawing/2014/main" id="{CB98DEE2-6F11-47D2-91FD-F622CE2AF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200">
                <a:extLst>
                  <a:ext uri="{FF2B5EF4-FFF2-40B4-BE49-F238E27FC236}">
                    <a16:creationId xmlns:a16="http://schemas.microsoft.com/office/drawing/2014/main" id="{8E158C02-81B0-44F8-8136-31C2BF104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201">
                <a:extLst>
                  <a:ext uri="{FF2B5EF4-FFF2-40B4-BE49-F238E27FC236}">
                    <a16:creationId xmlns:a16="http://schemas.microsoft.com/office/drawing/2014/main" id="{6F55AA06-D626-47A3-BF1B-51A03D25B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202">
                <a:extLst>
                  <a:ext uri="{FF2B5EF4-FFF2-40B4-BE49-F238E27FC236}">
                    <a16:creationId xmlns:a16="http://schemas.microsoft.com/office/drawing/2014/main" id="{197FBC27-F7D0-4921-9312-DDDC01A4B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203">
                <a:extLst>
                  <a:ext uri="{FF2B5EF4-FFF2-40B4-BE49-F238E27FC236}">
                    <a16:creationId xmlns:a16="http://schemas.microsoft.com/office/drawing/2014/main" id="{141C3A2A-5B70-445E-A804-9D0A1F44F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204">
                <a:extLst>
                  <a:ext uri="{FF2B5EF4-FFF2-40B4-BE49-F238E27FC236}">
                    <a16:creationId xmlns:a16="http://schemas.microsoft.com/office/drawing/2014/main" id="{92BC7EA7-94DA-483F-A624-A3B86CAE5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" name="Group 406">
              <a:extLst>
                <a:ext uri="{FF2B5EF4-FFF2-40B4-BE49-F238E27FC236}">
                  <a16:creationId xmlns:a16="http://schemas.microsoft.com/office/drawing/2014/main" id="{80BCEB35-C472-43CD-B804-2F9CC4F0B2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  <a:grpFill/>
          </p:grpSpPr>
          <p:sp>
            <p:nvSpPr>
              <p:cNvPr id="58" name="Freeform 206">
                <a:extLst>
                  <a:ext uri="{FF2B5EF4-FFF2-40B4-BE49-F238E27FC236}">
                    <a16:creationId xmlns:a16="http://schemas.microsoft.com/office/drawing/2014/main" id="{075B41AD-4D61-4DB4-8FCC-358F4BCBB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207">
                <a:extLst>
                  <a:ext uri="{FF2B5EF4-FFF2-40B4-BE49-F238E27FC236}">
                    <a16:creationId xmlns:a16="http://schemas.microsoft.com/office/drawing/2014/main" id="{AD6257F4-DF01-4729-8D2B-B6F08DF96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208">
                <a:extLst>
                  <a:ext uri="{FF2B5EF4-FFF2-40B4-BE49-F238E27FC236}">
                    <a16:creationId xmlns:a16="http://schemas.microsoft.com/office/drawing/2014/main" id="{44CA3E78-0643-4E6D-A9D3-429F0A23D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209">
                <a:extLst>
                  <a:ext uri="{FF2B5EF4-FFF2-40B4-BE49-F238E27FC236}">
                    <a16:creationId xmlns:a16="http://schemas.microsoft.com/office/drawing/2014/main" id="{482D52CF-8C7C-4716-910D-45B829DCC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210">
                <a:extLst>
                  <a:ext uri="{FF2B5EF4-FFF2-40B4-BE49-F238E27FC236}">
                    <a16:creationId xmlns:a16="http://schemas.microsoft.com/office/drawing/2014/main" id="{BC4C42F1-5D66-4079-A6F9-FD4661EEF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211">
                <a:extLst>
                  <a:ext uri="{FF2B5EF4-FFF2-40B4-BE49-F238E27FC236}">
                    <a16:creationId xmlns:a16="http://schemas.microsoft.com/office/drawing/2014/main" id="{56FAA270-72B4-4A38-8686-DE1570C68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212">
                <a:extLst>
                  <a:ext uri="{FF2B5EF4-FFF2-40B4-BE49-F238E27FC236}">
                    <a16:creationId xmlns:a16="http://schemas.microsoft.com/office/drawing/2014/main" id="{B21C2B61-4D8A-484E-88B8-299EAD739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13">
                <a:extLst>
                  <a:ext uri="{FF2B5EF4-FFF2-40B4-BE49-F238E27FC236}">
                    <a16:creationId xmlns:a16="http://schemas.microsoft.com/office/drawing/2014/main" id="{3513A74B-E8EA-4D1B-8EFF-5D645163C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214">
                <a:extLst>
                  <a:ext uri="{FF2B5EF4-FFF2-40B4-BE49-F238E27FC236}">
                    <a16:creationId xmlns:a16="http://schemas.microsoft.com/office/drawing/2014/main" id="{32DCB10E-7BE3-46E1-95F6-340068CF1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215">
                <a:extLst>
                  <a:ext uri="{FF2B5EF4-FFF2-40B4-BE49-F238E27FC236}">
                    <a16:creationId xmlns:a16="http://schemas.microsoft.com/office/drawing/2014/main" id="{48C3471E-2A54-4BC5-A1A9-8048FC683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216">
                <a:extLst>
                  <a:ext uri="{FF2B5EF4-FFF2-40B4-BE49-F238E27FC236}">
                    <a16:creationId xmlns:a16="http://schemas.microsoft.com/office/drawing/2014/main" id="{5E303DD3-B8AF-4AF5-BEFD-7CFCF64C6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217">
                <a:extLst>
                  <a:ext uri="{FF2B5EF4-FFF2-40B4-BE49-F238E27FC236}">
                    <a16:creationId xmlns:a16="http://schemas.microsoft.com/office/drawing/2014/main" id="{7D5818FA-FA8E-4AF3-9368-3028D5FB0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218">
                <a:extLst>
                  <a:ext uri="{FF2B5EF4-FFF2-40B4-BE49-F238E27FC236}">
                    <a16:creationId xmlns:a16="http://schemas.microsoft.com/office/drawing/2014/main" id="{2E8A54C5-0ACB-4B5B-9750-088F59AD1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219">
                <a:extLst>
                  <a:ext uri="{FF2B5EF4-FFF2-40B4-BE49-F238E27FC236}">
                    <a16:creationId xmlns:a16="http://schemas.microsoft.com/office/drawing/2014/main" id="{A8E5FDDE-9FBD-4421-BC4B-5BD8A8B32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220">
                <a:extLst>
                  <a:ext uri="{FF2B5EF4-FFF2-40B4-BE49-F238E27FC236}">
                    <a16:creationId xmlns:a16="http://schemas.microsoft.com/office/drawing/2014/main" id="{23E214F7-A67B-4FF6-B90E-66A8846F0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221">
                <a:extLst>
                  <a:ext uri="{FF2B5EF4-FFF2-40B4-BE49-F238E27FC236}">
                    <a16:creationId xmlns:a16="http://schemas.microsoft.com/office/drawing/2014/main" id="{0DA27BF7-E29F-4F2B-96A2-86682AEBE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222">
                <a:extLst>
                  <a:ext uri="{FF2B5EF4-FFF2-40B4-BE49-F238E27FC236}">
                    <a16:creationId xmlns:a16="http://schemas.microsoft.com/office/drawing/2014/main" id="{917BFE44-18F9-4E66-B0B1-C3F08675F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223">
                <a:extLst>
                  <a:ext uri="{FF2B5EF4-FFF2-40B4-BE49-F238E27FC236}">
                    <a16:creationId xmlns:a16="http://schemas.microsoft.com/office/drawing/2014/main" id="{8671D009-F671-4A51-8CF5-A3A8C32D0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224">
                <a:extLst>
                  <a:ext uri="{FF2B5EF4-FFF2-40B4-BE49-F238E27FC236}">
                    <a16:creationId xmlns:a16="http://schemas.microsoft.com/office/drawing/2014/main" id="{C5C66610-4C69-4820-B0C2-EEB0BEBB3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225">
                <a:extLst>
                  <a:ext uri="{FF2B5EF4-FFF2-40B4-BE49-F238E27FC236}">
                    <a16:creationId xmlns:a16="http://schemas.microsoft.com/office/drawing/2014/main" id="{51388CAE-9DBA-4880-9BBC-0332570F3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226">
                <a:extLst>
                  <a:ext uri="{FF2B5EF4-FFF2-40B4-BE49-F238E27FC236}">
                    <a16:creationId xmlns:a16="http://schemas.microsoft.com/office/drawing/2014/main" id="{FAEF281B-A9CC-4762-B965-A199A551E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227">
                <a:extLst>
                  <a:ext uri="{FF2B5EF4-FFF2-40B4-BE49-F238E27FC236}">
                    <a16:creationId xmlns:a16="http://schemas.microsoft.com/office/drawing/2014/main" id="{2D054E41-2AA5-488F-B3F9-F433D4231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Rectangle 228">
                <a:extLst>
                  <a:ext uri="{FF2B5EF4-FFF2-40B4-BE49-F238E27FC236}">
                    <a16:creationId xmlns:a16="http://schemas.microsoft.com/office/drawing/2014/main" id="{10690AB8-D3D3-48CC-8091-3BEEBB1B9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229">
                <a:extLst>
                  <a:ext uri="{FF2B5EF4-FFF2-40B4-BE49-F238E27FC236}">
                    <a16:creationId xmlns:a16="http://schemas.microsoft.com/office/drawing/2014/main" id="{1A0B22FB-8B6A-480B-8441-6299447C4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230">
                <a:extLst>
                  <a:ext uri="{FF2B5EF4-FFF2-40B4-BE49-F238E27FC236}">
                    <a16:creationId xmlns:a16="http://schemas.microsoft.com/office/drawing/2014/main" id="{4B336D4B-1B8B-4B16-A705-67DF88714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231">
                <a:extLst>
                  <a:ext uri="{FF2B5EF4-FFF2-40B4-BE49-F238E27FC236}">
                    <a16:creationId xmlns:a16="http://schemas.microsoft.com/office/drawing/2014/main" id="{51DEDE79-5DF8-4739-A3D2-2B578AAD3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232">
                <a:extLst>
                  <a:ext uri="{FF2B5EF4-FFF2-40B4-BE49-F238E27FC236}">
                    <a16:creationId xmlns:a16="http://schemas.microsoft.com/office/drawing/2014/main" id="{5A7A3C56-413B-4710-B015-A256A6A01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233">
                <a:extLst>
                  <a:ext uri="{FF2B5EF4-FFF2-40B4-BE49-F238E27FC236}">
                    <a16:creationId xmlns:a16="http://schemas.microsoft.com/office/drawing/2014/main" id="{E15CC864-F44D-4BA2-BF25-152671EC0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234">
                <a:extLst>
                  <a:ext uri="{FF2B5EF4-FFF2-40B4-BE49-F238E27FC236}">
                    <a16:creationId xmlns:a16="http://schemas.microsoft.com/office/drawing/2014/main" id="{D1339D6B-2C26-44BC-A492-61CE2BA5B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235">
                <a:extLst>
                  <a:ext uri="{FF2B5EF4-FFF2-40B4-BE49-F238E27FC236}">
                    <a16:creationId xmlns:a16="http://schemas.microsoft.com/office/drawing/2014/main" id="{D373B8AF-6600-4E6B-809D-5D80764C2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36">
                <a:extLst>
                  <a:ext uri="{FF2B5EF4-FFF2-40B4-BE49-F238E27FC236}">
                    <a16:creationId xmlns:a16="http://schemas.microsoft.com/office/drawing/2014/main" id="{E137E350-C047-414A-B882-3EF4FD61E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237">
                <a:extLst>
                  <a:ext uri="{FF2B5EF4-FFF2-40B4-BE49-F238E27FC236}">
                    <a16:creationId xmlns:a16="http://schemas.microsoft.com/office/drawing/2014/main" id="{E704F85A-BA97-4654-ADF8-32BA5CB21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Oval 238">
                <a:extLst>
                  <a:ext uri="{FF2B5EF4-FFF2-40B4-BE49-F238E27FC236}">
                    <a16:creationId xmlns:a16="http://schemas.microsoft.com/office/drawing/2014/main" id="{E2C1D8E2-37A7-494B-ADB3-04238ACB0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239">
                <a:extLst>
                  <a:ext uri="{FF2B5EF4-FFF2-40B4-BE49-F238E27FC236}">
                    <a16:creationId xmlns:a16="http://schemas.microsoft.com/office/drawing/2014/main" id="{8B1B4EED-E1CE-4F05-A2AE-69E0885E1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240">
                <a:extLst>
                  <a:ext uri="{FF2B5EF4-FFF2-40B4-BE49-F238E27FC236}">
                    <a16:creationId xmlns:a16="http://schemas.microsoft.com/office/drawing/2014/main" id="{C0D658C2-1821-4565-B0DE-B14725899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241">
                <a:extLst>
                  <a:ext uri="{FF2B5EF4-FFF2-40B4-BE49-F238E27FC236}">
                    <a16:creationId xmlns:a16="http://schemas.microsoft.com/office/drawing/2014/main" id="{8D4D64F5-AAFB-40AD-9B94-A5828AC0E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242">
                <a:extLst>
                  <a:ext uri="{FF2B5EF4-FFF2-40B4-BE49-F238E27FC236}">
                    <a16:creationId xmlns:a16="http://schemas.microsoft.com/office/drawing/2014/main" id="{7F5BF3A5-113A-44BE-937A-797E4042A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243">
                <a:extLst>
                  <a:ext uri="{FF2B5EF4-FFF2-40B4-BE49-F238E27FC236}">
                    <a16:creationId xmlns:a16="http://schemas.microsoft.com/office/drawing/2014/main" id="{7649FBAE-8722-470D-B1F3-320471261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244">
                <a:extLst>
                  <a:ext uri="{FF2B5EF4-FFF2-40B4-BE49-F238E27FC236}">
                    <a16:creationId xmlns:a16="http://schemas.microsoft.com/office/drawing/2014/main" id="{9BAE54DF-DE91-40A2-8C9D-BA29B5432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45">
                <a:extLst>
                  <a:ext uri="{FF2B5EF4-FFF2-40B4-BE49-F238E27FC236}">
                    <a16:creationId xmlns:a16="http://schemas.microsoft.com/office/drawing/2014/main" id="{0DE823DA-6889-4380-8C9C-6A1807FBD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246">
                <a:extLst>
                  <a:ext uri="{FF2B5EF4-FFF2-40B4-BE49-F238E27FC236}">
                    <a16:creationId xmlns:a16="http://schemas.microsoft.com/office/drawing/2014/main" id="{36FD3AA5-458E-4013-9BF1-31BE2E107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247">
                <a:extLst>
                  <a:ext uri="{FF2B5EF4-FFF2-40B4-BE49-F238E27FC236}">
                    <a16:creationId xmlns:a16="http://schemas.microsoft.com/office/drawing/2014/main" id="{AE1A7E8A-DB78-4ED4-B157-043D3DFB3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248">
                <a:extLst>
                  <a:ext uri="{FF2B5EF4-FFF2-40B4-BE49-F238E27FC236}">
                    <a16:creationId xmlns:a16="http://schemas.microsoft.com/office/drawing/2014/main" id="{8ADE5EB2-FA44-4A80-A0EC-BD091BCE2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249">
                <a:extLst>
                  <a:ext uri="{FF2B5EF4-FFF2-40B4-BE49-F238E27FC236}">
                    <a16:creationId xmlns:a16="http://schemas.microsoft.com/office/drawing/2014/main" id="{E8A13465-1151-4918-80A4-36FE3A286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250">
                <a:extLst>
                  <a:ext uri="{FF2B5EF4-FFF2-40B4-BE49-F238E27FC236}">
                    <a16:creationId xmlns:a16="http://schemas.microsoft.com/office/drawing/2014/main" id="{D1587586-CC79-483F-BA1B-8014FFFA2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251">
                <a:extLst>
                  <a:ext uri="{FF2B5EF4-FFF2-40B4-BE49-F238E27FC236}">
                    <a16:creationId xmlns:a16="http://schemas.microsoft.com/office/drawing/2014/main" id="{42A45139-F156-4589-897C-D3944DAE1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252">
                <a:extLst>
                  <a:ext uri="{FF2B5EF4-FFF2-40B4-BE49-F238E27FC236}">
                    <a16:creationId xmlns:a16="http://schemas.microsoft.com/office/drawing/2014/main" id="{433D257E-62F1-44B6-9C25-05278EC56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253">
                <a:extLst>
                  <a:ext uri="{FF2B5EF4-FFF2-40B4-BE49-F238E27FC236}">
                    <a16:creationId xmlns:a16="http://schemas.microsoft.com/office/drawing/2014/main" id="{EFF6DF0E-F340-4587-98E9-5892A22D4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254">
                <a:extLst>
                  <a:ext uri="{FF2B5EF4-FFF2-40B4-BE49-F238E27FC236}">
                    <a16:creationId xmlns:a16="http://schemas.microsoft.com/office/drawing/2014/main" id="{1CA18762-AC44-4879-896A-3A1C6FEEC6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255">
                <a:extLst>
                  <a:ext uri="{FF2B5EF4-FFF2-40B4-BE49-F238E27FC236}">
                    <a16:creationId xmlns:a16="http://schemas.microsoft.com/office/drawing/2014/main" id="{EE6DCB71-60D5-40C6-A9FC-734190343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256">
                <a:extLst>
                  <a:ext uri="{FF2B5EF4-FFF2-40B4-BE49-F238E27FC236}">
                    <a16:creationId xmlns:a16="http://schemas.microsoft.com/office/drawing/2014/main" id="{5571A7EE-90D1-4D14-B00F-413A8126C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257">
                <a:extLst>
                  <a:ext uri="{FF2B5EF4-FFF2-40B4-BE49-F238E27FC236}">
                    <a16:creationId xmlns:a16="http://schemas.microsoft.com/office/drawing/2014/main" id="{D96DB81D-CE3D-4491-9085-1DF8B119E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Oval 258">
                <a:extLst>
                  <a:ext uri="{FF2B5EF4-FFF2-40B4-BE49-F238E27FC236}">
                    <a16:creationId xmlns:a16="http://schemas.microsoft.com/office/drawing/2014/main" id="{8A3BE68F-59A2-4E7C-9835-F78C14B7B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259">
                <a:extLst>
                  <a:ext uri="{FF2B5EF4-FFF2-40B4-BE49-F238E27FC236}">
                    <a16:creationId xmlns:a16="http://schemas.microsoft.com/office/drawing/2014/main" id="{6EB37607-9477-4FF5-BD73-82E76168D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260">
                <a:extLst>
                  <a:ext uri="{FF2B5EF4-FFF2-40B4-BE49-F238E27FC236}">
                    <a16:creationId xmlns:a16="http://schemas.microsoft.com/office/drawing/2014/main" id="{56C039D9-0104-495A-9E36-DE0A3D4E4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261">
                <a:extLst>
                  <a:ext uri="{FF2B5EF4-FFF2-40B4-BE49-F238E27FC236}">
                    <a16:creationId xmlns:a16="http://schemas.microsoft.com/office/drawing/2014/main" id="{BFB7692E-84CA-41E5-B746-01CFA8E53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262">
                <a:extLst>
                  <a:ext uri="{FF2B5EF4-FFF2-40B4-BE49-F238E27FC236}">
                    <a16:creationId xmlns:a16="http://schemas.microsoft.com/office/drawing/2014/main" id="{03BE7012-BC70-4CB9-BEB4-C2E3DECC2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263">
                <a:extLst>
                  <a:ext uri="{FF2B5EF4-FFF2-40B4-BE49-F238E27FC236}">
                    <a16:creationId xmlns:a16="http://schemas.microsoft.com/office/drawing/2014/main" id="{EFF694D3-DBFB-4392-80D8-A004F4369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Rectangle 264">
                <a:extLst>
                  <a:ext uri="{FF2B5EF4-FFF2-40B4-BE49-F238E27FC236}">
                    <a16:creationId xmlns:a16="http://schemas.microsoft.com/office/drawing/2014/main" id="{D736046D-E6E2-44A8-A86E-43C6D5B78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265">
                <a:extLst>
                  <a:ext uri="{FF2B5EF4-FFF2-40B4-BE49-F238E27FC236}">
                    <a16:creationId xmlns:a16="http://schemas.microsoft.com/office/drawing/2014/main" id="{47793341-2AEB-4053-B91C-5EB1FDBA3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266">
                <a:extLst>
                  <a:ext uri="{FF2B5EF4-FFF2-40B4-BE49-F238E27FC236}">
                    <a16:creationId xmlns:a16="http://schemas.microsoft.com/office/drawing/2014/main" id="{F3B014BF-4947-4889-A103-7FE8C6FA5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267">
                <a:extLst>
                  <a:ext uri="{FF2B5EF4-FFF2-40B4-BE49-F238E27FC236}">
                    <a16:creationId xmlns:a16="http://schemas.microsoft.com/office/drawing/2014/main" id="{BCB9F791-D446-4625-A1CD-651DE500E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68">
                <a:extLst>
                  <a:ext uri="{FF2B5EF4-FFF2-40B4-BE49-F238E27FC236}">
                    <a16:creationId xmlns:a16="http://schemas.microsoft.com/office/drawing/2014/main" id="{ED7EA4C6-3C57-483C-B127-C8B5663B5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269">
                <a:extLst>
                  <a:ext uri="{FF2B5EF4-FFF2-40B4-BE49-F238E27FC236}">
                    <a16:creationId xmlns:a16="http://schemas.microsoft.com/office/drawing/2014/main" id="{EB323D87-3654-4CA9-90CB-FC16351F0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270">
                <a:extLst>
                  <a:ext uri="{FF2B5EF4-FFF2-40B4-BE49-F238E27FC236}">
                    <a16:creationId xmlns:a16="http://schemas.microsoft.com/office/drawing/2014/main" id="{D43DE7C8-1443-4F7E-B2EF-79DE4A88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271">
                <a:extLst>
                  <a:ext uri="{FF2B5EF4-FFF2-40B4-BE49-F238E27FC236}">
                    <a16:creationId xmlns:a16="http://schemas.microsoft.com/office/drawing/2014/main" id="{C6FB4930-002D-4408-8EED-A489B98B8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272">
                <a:extLst>
                  <a:ext uri="{FF2B5EF4-FFF2-40B4-BE49-F238E27FC236}">
                    <a16:creationId xmlns:a16="http://schemas.microsoft.com/office/drawing/2014/main" id="{99CD5F1D-6B55-48F2-831C-6026C5F53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273">
                <a:extLst>
                  <a:ext uri="{FF2B5EF4-FFF2-40B4-BE49-F238E27FC236}">
                    <a16:creationId xmlns:a16="http://schemas.microsoft.com/office/drawing/2014/main" id="{8FB78DAD-3F7D-44F7-A95B-AA48D1D4C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274">
                <a:extLst>
                  <a:ext uri="{FF2B5EF4-FFF2-40B4-BE49-F238E27FC236}">
                    <a16:creationId xmlns:a16="http://schemas.microsoft.com/office/drawing/2014/main" id="{946A251A-918A-49A2-ADE2-1DFB8AED8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275">
                <a:extLst>
                  <a:ext uri="{FF2B5EF4-FFF2-40B4-BE49-F238E27FC236}">
                    <a16:creationId xmlns:a16="http://schemas.microsoft.com/office/drawing/2014/main" id="{AD2C6827-27F1-4D1A-929F-D71249997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276">
                <a:extLst>
                  <a:ext uri="{FF2B5EF4-FFF2-40B4-BE49-F238E27FC236}">
                    <a16:creationId xmlns:a16="http://schemas.microsoft.com/office/drawing/2014/main" id="{42577834-D4F3-4870-A898-6074FE822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77">
                <a:extLst>
                  <a:ext uri="{FF2B5EF4-FFF2-40B4-BE49-F238E27FC236}">
                    <a16:creationId xmlns:a16="http://schemas.microsoft.com/office/drawing/2014/main" id="{B497A2C0-1BD5-427D-B038-319853B55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278">
                <a:extLst>
                  <a:ext uri="{FF2B5EF4-FFF2-40B4-BE49-F238E27FC236}">
                    <a16:creationId xmlns:a16="http://schemas.microsoft.com/office/drawing/2014/main" id="{58ED678F-C2A3-4F48-84DA-E79FA58AA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279">
                <a:extLst>
                  <a:ext uri="{FF2B5EF4-FFF2-40B4-BE49-F238E27FC236}">
                    <a16:creationId xmlns:a16="http://schemas.microsoft.com/office/drawing/2014/main" id="{B4E5ABFB-B668-4DA3-8B99-E352CF8CA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280">
                <a:extLst>
                  <a:ext uri="{FF2B5EF4-FFF2-40B4-BE49-F238E27FC236}">
                    <a16:creationId xmlns:a16="http://schemas.microsoft.com/office/drawing/2014/main" id="{CE408F5E-151A-4791-8200-3C88DA7E8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281">
                <a:extLst>
                  <a:ext uri="{FF2B5EF4-FFF2-40B4-BE49-F238E27FC236}">
                    <a16:creationId xmlns:a16="http://schemas.microsoft.com/office/drawing/2014/main" id="{606D9241-9458-4BF3-838F-44070FF17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282">
                <a:extLst>
                  <a:ext uri="{FF2B5EF4-FFF2-40B4-BE49-F238E27FC236}">
                    <a16:creationId xmlns:a16="http://schemas.microsoft.com/office/drawing/2014/main" id="{4AAC9A3C-AFE0-4A29-A26C-54CC6B6E7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83">
                <a:extLst>
                  <a:ext uri="{FF2B5EF4-FFF2-40B4-BE49-F238E27FC236}">
                    <a16:creationId xmlns:a16="http://schemas.microsoft.com/office/drawing/2014/main" id="{03DB7C89-6573-4B3E-8D29-DFB27CE3F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84">
                <a:extLst>
                  <a:ext uri="{FF2B5EF4-FFF2-40B4-BE49-F238E27FC236}">
                    <a16:creationId xmlns:a16="http://schemas.microsoft.com/office/drawing/2014/main" id="{809A61D9-2B83-4F9F-A3C2-93FBD6E2D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85">
                <a:extLst>
                  <a:ext uri="{FF2B5EF4-FFF2-40B4-BE49-F238E27FC236}">
                    <a16:creationId xmlns:a16="http://schemas.microsoft.com/office/drawing/2014/main" id="{B3B3A799-8C6D-49D3-BFCB-656AA55F2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286">
                <a:extLst>
                  <a:ext uri="{FF2B5EF4-FFF2-40B4-BE49-F238E27FC236}">
                    <a16:creationId xmlns:a16="http://schemas.microsoft.com/office/drawing/2014/main" id="{F23D6254-4FCD-4BE3-8737-5454DBE3E4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87">
                <a:extLst>
                  <a:ext uri="{FF2B5EF4-FFF2-40B4-BE49-F238E27FC236}">
                    <a16:creationId xmlns:a16="http://schemas.microsoft.com/office/drawing/2014/main" id="{C2A3455E-7BA3-469C-A4C1-60ED0BA3C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288">
                <a:extLst>
                  <a:ext uri="{FF2B5EF4-FFF2-40B4-BE49-F238E27FC236}">
                    <a16:creationId xmlns:a16="http://schemas.microsoft.com/office/drawing/2014/main" id="{80D57D66-20B3-474E-A7F5-EB2072ED7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289">
                <a:extLst>
                  <a:ext uri="{FF2B5EF4-FFF2-40B4-BE49-F238E27FC236}">
                    <a16:creationId xmlns:a16="http://schemas.microsoft.com/office/drawing/2014/main" id="{27E2E22F-7033-4B59-9BB5-72CDACBD3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90">
                <a:extLst>
                  <a:ext uri="{FF2B5EF4-FFF2-40B4-BE49-F238E27FC236}">
                    <a16:creationId xmlns:a16="http://schemas.microsoft.com/office/drawing/2014/main" id="{772B7156-E192-438F-9FF8-3DBD385EA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91">
                <a:extLst>
                  <a:ext uri="{FF2B5EF4-FFF2-40B4-BE49-F238E27FC236}">
                    <a16:creationId xmlns:a16="http://schemas.microsoft.com/office/drawing/2014/main" id="{14BA5C22-A258-4171-B6BB-C6B26BDF8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292">
                <a:extLst>
                  <a:ext uri="{FF2B5EF4-FFF2-40B4-BE49-F238E27FC236}">
                    <a16:creationId xmlns:a16="http://schemas.microsoft.com/office/drawing/2014/main" id="{14436298-BD0C-4112-BA36-C6B5477CE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293">
                <a:extLst>
                  <a:ext uri="{FF2B5EF4-FFF2-40B4-BE49-F238E27FC236}">
                    <a16:creationId xmlns:a16="http://schemas.microsoft.com/office/drawing/2014/main" id="{41F3E909-0F7C-4F53-ADB5-C8B1BF0AC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294">
                <a:extLst>
                  <a:ext uri="{FF2B5EF4-FFF2-40B4-BE49-F238E27FC236}">
                    <a16:creationId xmlns:a16="http://schemas.microsoft.com/office/drawing/2014/main" id="{F18F4133-B953-445D-85A7-D38A74622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295">
                <a:extLst>
                  <a:ext uri="{FF2B5EF4-FFF2-40B4-BE49-F238E27FC236}">
                    <a16:creationId xmlns:a16="http://schemas.microsoft.com/office/drawing/2014/main" id="{E4A12B99-310E-4E4F-9003-EC579B054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296">
                <a:extLst>
                  <a:ext uri="{FF2B5EF4-FFF2-40B4-BE49-F238E27FC236}">
                    <a16:creationId xmlns:a16="http://schemas.microsoft.com/office/drawing/2014/main" id="{D2D5FC17-1E5B-437F-A7EB-56F9B7893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297">
                <a:extLst>
                  <a:ext uri="{FF2B5EF4-FFF2-40B4-BE49-F238E27FC236}">
                    <a16:creationId xmlns:a16="http://schemas.microsoft.com/office/drawing/2014/main" id="{5E3BC681-B9C5-432A-A2A6-B01174F69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Oval 298">
                <a:extLst>
                  <a:ext uri="{FF2B5EF4-FFF2-40B4-BE49-F238E27FC236}">
                    <a16:creationId xmlns:a16="http://schemas.microsoft.com/office/drawing/2014/main" id="{C59DADF7-EA81-4035-BF16-07B39ECFC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299">
                <a:extLst>
                  <a:ext uri="{FF2B5EF4-FFF2-40B4-BE49-F238E27FC236}">
                    <a16:creationId xmlns:a16="http://schemas.microsoft.com/office/drawing/2014/main" id="{B7513934-41E3-4C8E-ABCD-EA05E7448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Oval 300">
                <a:extLst>
                  <a:ext uri="{FF2B5EF4-FFF2-40B4-BE49-F238E27FC236}">
                    <a16:creationId xmlns:a16="http://schemas.microsoft.com/office/drawing/2014/main" id="{D27A1B42-256E-43D3-97B1-884472742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301">
                <a:extLst>
                  <a:ext uri="{FF2B5EF4-FFF2-40B4-BE49-F238E27FC236}">
                    <a16:creationId xmlns:a16="http://schemas.microsoft.com/office/drawing/2014/main" id="{B823779C-814F-482D-AA0F-74B09A3D0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02">
                <a:extLst>
                  <a:ext uri="{FF2B5EF4-FFF2-40B4-BE49-F238E27FC236}">
                    <a16:creationId xmlns:a16="http://schemas.microsoft.com/office/drawing/2014/main" id="{F7C7A3F6-ECCF-4B8A-82D3-EA8ECC88C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Oval 303">
                <a:extLst>
                  <a:ext uri="{FF2B5EF4-FFF2-40B4-BE49-F238E27FC236}">
                    <a16:creationId xmlns:a16="http://schemas.microsoft.com/office/drawing/2014/main" id="{1A8347E7-5599-4651-80A0-BA1AAC8C2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304">
                <a:extLst>
                  <a:ext uri="{FF2B5EF4-FFF2-40B4-BE49-F238E27FC236}">
                    <a16:creationId xmlns:a16="http://schemas.microsoft.com/office/drawing/2014/main" id="{815867A1-3310-459C-86D5-FD26B86C4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305">
                <a:extLst>
                  <a:ext uri="{FF2B5EF4-FFF2-40B4-BE49-F238E27FC236}">
                    <a16:creationId xmlns:a16="http://schemas.microsoft.com/office/drawing/2014/main" id="{B5D2CAA2-EA12-493D-A98B-0AD635D72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Oval 306">
                <a:extLst>
                  <a:ext uri="{FF2B5EF4-FFF2-40B4-BE49-F238E27FC236}">
                    <a16:creationId xmlns:a16="http://schemas.microsoft.com/office/drawing/2014/main" id="{166288EF-C0FA-4039-A305-1BC0E1DEC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307">
                <a:extLst>
                  <a:ext uri="{FF2B5EF4-FFF2-40B4-BE49-F238E27FC236}">
                    <a16:creationId xmlns:a16="http://schemas.microsoft.com/office/drawing/2014/main" id="{48495680-B0E5-4F12-BC5B-90335FE2B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308">
                <a:extLst>
                  <a:ext uri="{FF2B5EF4-FFF2-40B4-BE49-F238E27FC236}">
                    <a16:creationId xmlns:a16="http://schemas.microsoft.com/office/drawing/2014/main" id="{B9F63532-C4AF-4308-A4B9-5E294E2EC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309">
                <a:extLst>
                  <a:ext uri="{FF2B5EF4-FFF2-40B4-BE49-F238E27FC236}">
                    <a16:creationId xmlns:a16="http://schemas.microsoft.com/office/drawing/2014/main" id="{1901AE7E-C558-4675-9B34-D380FBF2D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310">
                <a:extLst>
                  <a:ext uri="{FF2B5EF4-FFF2-40B4-BE49-F238E27FC236}">
                    <a16:creationId xmlns:a16="http://schemas.microsoft.com/office/drawing/2014/main" id="{41A3EF4D-03D2-4039-8F49-10F8C4EB9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311">
                <a:extLst>
                  <a:ext uri="{FF2B5EF4-FFF2-40B4-BE49-F238E27FC236}">
                    <a16:creationId xmlns:a16="http://schemas.microsoft.com/office/drawing/2014/main" id="{37947E68-03B8-41A0-9172-4AF0F5828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312">
                <a:extLst>
                  <a:ext uri="{FF2B5EF4-FFF2-40B4-BE49-F238E27FC236}">
                    <a16:creationId xmlns:a16="http://schemas.microsoft.com/office/drawing/2014/main" id="{0DAB7597-5689-40CC-9ADF-5BE81724D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313">
                <a:extLst>
                  <a:ext uri="{FF2B5EF4-FFF2-40B4-BE49-F238E27FC236}">
                    <a16:creationId xmlns:a16="http://schemas.microsoft.com/office/drawing/2014/main" id="{666A051A-FDE1-42F2-8153-42B9F0841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314">
                <a:extLst>
                  <a:ext uri="{FF2B5EF4-FFF2-40B4-BE49-F238E27FC236}">
                    <a16:creationId xmlns:a16="http://schemas.microsoft.com/office/drawing/2014/main" id="{2476AB5C-F795-46B9-B97C-3912DC26C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315">
                <a:extLst>
                  <a:ext uri="{FF2B5EF4-FFF2-40B4-BE49-F238E27FC236}">
                    <a16:creationId xmlns:a16="http://schemas.microsoft.com/office/drawing/2014/main" id="{0E65E5DA-9298-4D67-AEA5-38F5706D3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316">
                <a:extLst>
                  <a:ext uri="{FF2B5EF4-FFF2-40B4-BE49-F238E27FC236}">
                    <a16:creationId xmlns:a16="http://schemas.microsoft.com/office/drawing/2014/main" id="{0CFBFD64-F476-491E-865F-297FBAA8A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317">
                <a:extLst>
                  <a:ext uri="{FF2B5EF4-FFF2-40B4-BE49-F238E27FC236}">
                    <a16:creationId xmlns:a16="http://schemas.microsoft.com/office/drawing/2014/main" id="{CAECB06A-2D10-4C43-88BA-055A15F96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318">
                <a:extLst>
                  <a:ext uri="{FF2B5EF4-FFF2-40B4-BE49-F238E27FC236}">
                    <a16:creationId xmlns:a16="http://schemas.microsoft.com/office/drawing/2014/main" id="{4A36522F-A773-462B-82B8-6F6B30984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319">
                <a:extLst>
                  <a:ext uri="{FF2B5EF4-FFF2-40B4-BE49-F238E27FC236}">
                    <a16:creationId xmlns:a16="http://schemas.microsoft.com/office/drawing/2014/main" id="{C6489274-9554-4815-8D4C-E943237F5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320">
                <a:extLst>
                  <a:ext uri="{FF2B5EF4-FFF2-40B4-BE49-F238E27FC236}">
                    <a16:creationId xmlns:a16="http://schemas.microsoft.com/office/drawing/2014/main" id="{CBEC1FB1-9223-4794-91FC-997CE7A1A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321">
                <a:extLst>
                  <a:ext uri="{FF2B5EF4-FFF2-40B4-BE49-F238E27FC236}">
                    <a16:creationId xmlns:a16="http://schemas.microsoft.com/office/drawing/2014/main" id="{71DAAA03-473B-47E2-BE22-CF33775F0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322">
                <a:extLst>
                  <a:ext uri="{FF2B5EF4-FFF2-40B4-BE49-F238E27FC236}">
                    <a16:creationId xmlns:a16="http://schemas.microsoft.com/office/drawing/2014/main" id="{0EE2D5E4-8283-45A6-8AE0-4E70A652C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323">
                <a:extLst>
                  <a:ext uri="{FF2B5EF4-FFF2-40B4-BE49-F238E27FC236}">
                    <a16:creationId xmlns:a16="http://schemas.microsoft.com/office/drawing/2014/main" id="{9AAA58E5-0A5B-46CB-9677-02283130A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324">
                <a:extLst>
                  <a:ext uri="{FF2B5EF4-FFF2-40B4-BE49-F238E27FC236}">
                    <a16:creationId xmlns:a16="http://schemas.microsoft.com/office/drawing/2014/main" id="{94EC9B89-569C-4012-8EA1-3AC307694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325">
                <a:extLst>
                  <a:ext uri="{FF2B5EF4-FFF2-40B4-BE49-F238E27FC236}">
                    <a16:creationId xmlns:a16="http://schemas.microsoft.com/office/drawing/2014/main" id="{DB29D848-B9C5-4AF0-B963-FA2C98CA3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326">
                <a:extLst>
                  <a:ext uri="{FF2B5EF4-FFF2-40B4-BE49-F238E27FC236}">
                    <a16:creationId xmlns:a16="http://schemas.microsoft.com/office/drawing/2014/main" id="{35D66BB0-04FF-4FE2-977F-561A9277D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327">
                <a:extLst>
                  <a:ext uri="{FF2B5EF4-FFF2-40B4-BE49-F238E27FC236}">
                    <a16:creationId xmlns:a16="http://schemas.microsoft.com/office/drawing/2014/main" id="{CC4C4CCD-BD33-4F7C-A583-82B510C14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328">
                <a:extLst>
                  <a:ext uri="{FF2B5EF4-FFF2-40B4-BE49-F238E27FC236}">
                    <a16:creationId xmlns:a16="http://schemas.microsoft.com/office/drawing/2014/main" id="{99279C0B-5811-49B0-BBAD-520205DCB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329">
                <a:extLst>
                  <a:ext uri="{FF2B5EF4-FFF2-40B4-BE49-F238E27FC236}">
                    <a16:creationId xmlns:a16="http://schemas.microsoft.com/office/drawing/2014/main" id="{9C1D587C-2D29-4654-9EAF-B9BDE2A35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330">
                <a:extLst>
                  <a:ext uri="{FF2B5EF4-FFF2-40B4-BE49-F238E27FC236}">
                    <a16:creationId xmlns:a16="http://schemas.microsoft.com/office/drawing/2014/main" id="{75DDF724-578E-44A0-BBD4-DA39B7401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331">
                <a:extLst>
                  <a:ext uri="{FF2B5EF4-FFF2-40B4-BE49-F238E27FC236}">
                    <a16:creationId xmlns:a16="http://schemas.microsoft.com/office/drawing/2014/main" id="{703F67F9-0A54-4C7E-9C51-52558AB6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332">
                <a:extLst>
                  <a:ext uri="{FF2B5EF4-FFF2-40B4-BE49-F238E27FC236}">
                    <a16:creationId xmlns:a16="http://schemas.microsoft.com/office/drawing/2014/main" id="{2613A45A-68C5-4675-810F-649840FBC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333">
                <a:extLst>
                  <a:ext uri="{FF2B5EF4-FFF2-40B4-BE49-F238E27FC236}">
                    <a16:creationId xmlns:a16="http://schemas.microsoft.com/office/drawing/2014/main" id="{E76F4709-76D8-4D3F-868B-2426EF94D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334">
                <a:extLst>
                  <a:ext uri="{FF2B5EF4-FFF2-40B4-BE49-F238E27FC236}">
                    <a16:creationId xmlns:a16="http://schemas.microsoft.com/office/drawing/2014/main" id="{5D7B3C80-451B-48CD-AF69-04EE6DB7E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335">
                <a:extLst>
                  <a:ext uri="{FF2B5EF4-FFF2-40B4-BE49-F238E27FC236}">
                    <a16:creationId xmlns:a16="http://schemas.microsoft.com/office/drawing/2014/main" id="{C36022CC-E339-43EE-9742-576EACDF8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Rectangle 336">
                <a:extLst>
                  <a:ext uri="{FF2B5EF4-FFF2-40B4-BE49-F238E27FC236}">
                    <a16:creationId xmlns:a16="http://schemas.microsoft.com/office/drawing/2014/main" id="{CB33AFB4-9CA1-4256-B142-A67F9573C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337">
                <a:extLst>
                  <a:ext uri="{FF2B5EF4-FFF2-40B4-BE49-F238E27FC236}">
                    <a16:creationId xmlns:a16="http://schemas.microsoft.com/office/drawing/2014/main" id="{49E440C2-6A69-4918-9B8E-F3490138E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338">
                <a:extLst>
                  <a:ext uri="{FF2B5EF4-FFF2-40B4-BE49-F238E27FC236}">
                    <a16:creationId xmlns:a16="http://schemas.microsoft.com/office/drawing/2014/main" id="{0D38838B-BBB8-4932-8905-A9A94F183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339">
                <a:extLst>
                  <a:ext uri="{FF2B5EF4-FFF2-40B4-BE49-F238E27FC236}">
                    <a16:creationId xmlns:a16="http://schemas.microsoft.com/office/drawing/2014/main" id="{5A0EE056-AED9-4A39-BEE5-514C9CF53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340">
                <a:extLst>
                  <a:ext uri="{FF2B5EF4-FFF2-40B4-BE49-F238E27FC236}">
                    <a16:creationId xmlns:a16="http://schemas.microsoft.com/office/drawing/2014/main" id="{7AA296A5-13F3-48CB-BF9F-7C92BC925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341">
                <a:extLst>
                  <a:ext uri="{FF2B5EF4-FFF2-40B4-BE49-F238E27FC236}">
                    <a16:creationId xmlns:a16="http://schemas.microsoft.com/office/drawing/2014/main" id="{B75DFE0E-D9EE-4F7A-B4D2-5ACA3BD1B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342">
                <a:extLst>
                  <a:ext uri="{FF2B5EF4-FFF2-40B4-BE49-F238E27FC236}">
                    <a16:creationId xmlns:a16="http://schemas.microsoft.com/office/drawing/2014/main" id="{6E67E1DD-FBBB-4F7C-8C55-3EFE8D62D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343">
                <a:extLst>
                  <a:ext uri="{FF2B5EF4-FFF2-40B4-BE49-F238E27FC236}">
                    <a16:creationId xmlns:a16="http://schemas.microsoft.com/office/drawing/2014/main" id="{E071E1F1-2910-4E06-9789-E7B8C67C9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344">
                <a:extLst>
                  <a:ext uri="{FF2B5EF4-FFF2-40B4-BE49-F238E27FC236}">
                    <a16:creationId xmlns:a16="http://schemas.microsoft.com/office/drawing/2014/main" id="{65F3FCDD-9FC6-4A59-8B89-5F0E21DF3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345">
                <a:extLst>
                  <a:ext uri="{FF2B5EF4-FFF2-40B4-BE49-F238E27FC236}">
                    <a16:creationId xmlns:a16="http://schemas.microsoft.com/office/drawing/2014/main" id="{2FAADDF4-C2A3-491E-B48A-6FFEB85C8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346">
                <a:extLst>
                  <a:ext uri="{FF2B5EF4-FFF2-40B4-BE49-F238E27FC236}">
                    <a16:creationId xmlns:a16="http://schemas.microsoft.com/office/drawing/2014/main" id="{01E59E63-5876-4D27-BEDF-CFDCEFF41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347">
                <a:extLst>
                  <a:ext uri="{FF2B5EF4-FFF2-40B4-BE49-F238E27FC236}">
                    <a16:creationId xmlns:a16="http://schemas.microsoft.com/office/drawing/2014/main" id="{137C0635-0478-48AF-87F8-78F3EE722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348">
                <a:extLst>
                  <a:ext uri="{FF2B5EF4-FFF2-40B4-BE49-F238E27FC236}">
                    <a16:creationId xmlns:a16="http://schemas.microsoft.com/office/drawing/2014/main" id="{EC36B33C-C53F-40A1-94A9-ECC634CFF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349">
                <a:extLst>
                  <a:ext uri="{FF2B5EF4-FFF2-40B4-BE49-F238E27FC236}">
                    <a16:creationId xmlns:a16="http://schemas.microsoft.com/office/drawing/2014/main" id="{16FCC65C-3F01-48AD-9B7E-5F0AC6D2D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350">
                <a:extLst>
                  <a:ext uri="{FF2B5EF4-FFF2-40B4-BE49-F238E27FC236}">
                    <a16:creationId xmlns:a16="http://schemas.microsoft.com/office/drawing/2014/main" id="{C0638B0C-628E-4DA0-9269-137DE1E41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351">
                <a:extLst>
                  <a:ext uri="{FF2B5EF4-FFF2-40B4-BE49-F238E27FC236}">
                    <a16:creationId xmlns:a16="http://schemas.microsoft.com/office/drawing/2014/main" id="{0A92D576-D0AD-4E9D-AEB5-A20B4C359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352">
                <a:extLst>
                  <a:ext uri="{FF2B5EF4-FFF2-40B4-BE49-F238E27FC236}">
                    <a16:creationId xmlns:a16="http://schemas.microsoft.com/office/drawing/2014/main" id="{7B860722-0ED6-4B27-B57F-E5142DDAE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353">
                <a:extLst>
                  <a:ext uri="{FF2B5EF4-FFF2-40B4-BE49-F238E27FC236}">
                    <a16:creationId xmlns:a16="http://schemas.microsoft.com/office/drawing/2014/main" id="{94117544-D984-40B4-9B83-4D1F4312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354">
                <a:extLst>
                  <a:ext uri="{FF2B5EF4-FFF2-40B4-BE49-F238E27FC236}">
                    <a16:creationId xmlns:a16="http://schemas.microsoft.com/office/drawing/2014/main" id="{D5FA33FC-A78B-4525-9BE8-E51ABA3F5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355">
                <a:extLst>
                  <a:ext uri="{FF2B5EF4-FFF2-40B4-BE49-F238E27FC236}">
                    <a16:creationId xmlns:a16="http://schemas.microsoft.com/office/drawing/2014/main" id="{CCED03D6-5C8A-4D95-9AE8-A498F3103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356">
                <a:extLst>
                  <a:ext uri="{FF2B5EF4-FFF2-40B4-BE49-F238E27FC236}">
                    <a16:creationId xmlns:a16="http://schemas.microsoft.com/office/drawing/2014/main" id="{87F644D0-FFCC-4A21-9213-5F70E81EC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357">
                <a:extLst>
                  <a:ext uri="{FF2B5EF4-FFF2-40B4-BE49-F238E27FC236}">
                    <a16:creationId xmlns:a16="http://schemas.microsoft.com/office/drawing/2014/main" id="{2CEBB411-D7DC-46DF-8129-E1A6146F7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358">
                <a:extLst>
                  <a:ext uri="{FF2B5EF4-FFF2-40B4-BE49-F238E27FC236}">
                    <a16:creationId xmlns:a16="http://schemas.microsoft.com/office/drawing/2014/main" id="{CB789A5E-2257-461C-96A5-6050C5BA1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359">
                <a:extLst>
                  <a:ext uri="{FF2B5EF4-FFF2-40B4-BE49-F238E27FC236}">
                    <a16:creationId xmlns:a16="http://schemas.microsoft.com/office/drawing/2014/main" id="{F3D8A68B-BEE1-41D8-961B-2C5C318F3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360">
                <a:extLst>
                  <a:ext uri="{FF2B5EF4-FFF2-40B4-BE49-F238E27FC236}">
                    <a16:creationId xmlns:a16="http://schemas.microsoft.com/office/drawing/2014/main" id="{5D2C18AF-08DD-4439-B684-C81CC28CA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361">
                <a:extLst>
                  <a:ext uri="{FF2B5EF4-FFF2-40B4-BE49-F238E27FC236}">
                    <a16:creationId xmlns:a16="http://schemas.microsoft.com/office/drawing/2014/main" id="{33FB329E-721B-4FFC-99A7-C984519FA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362">
                <a:extLst>
                  <a:ext uri="{FF2B5EF4-FFF2-40B4-BE49-F238E27FC236}">
                    <a16:creationId xmlns:a16="http://schemas.microsoft.com/office/drawing/2014/main" id="{C6834083-A6DF-4D03-A5CC-50E832829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363">
                <a:extLst>
                  <a:ext uri="{FF2B5EF4-FFF2-40B4-BE49-F238E27FC236}">
                    <a16:creationId xmlns:a16="http://schemas.microsoft.com/office/drawing/2014/main" id="{1A1FC513-49DA-46C1-94F8-A8A8A02E3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364">
                <a:extLst>
                  <a:ext uri="{FF2B5EF4-FFF2-40B4-BE49-F238E27FC236}">
                    <a16:creationId xmlns:a16="http://schemas.microsoft.com/office/drawing/2014/main" id="{8361CA36-C0FC-4917-B0E6-47CB27726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365">
                <a:extLst>
                  <a:ext uri="{FF2B5EF4-FFF2-40B4-BE49-F238E27FC236}">
                    <a16:creationId xmlns:a16="http://schemas.microsoft.com/office/drawing/2014/main" id="{4C96F925-2782-44E1-93C3-121659745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366">
                <a:extLst>
                  <a:ext uri="{FF2B5EF4-FFF2-40B4-BE49-F238E27FC236}">
                    <a16:creationId xmlns:a16="http://schemas.microsoft.com/office/drawing/2014/main" id="{D0D8D05C-C9B5-46B0-A954-289275CC1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367">
                <a:extLst>
                  <a:ext uri="{FF2B5EF4-FFF2-40B4-BE49-F238E27FC236}">
                    <a16:creationId xmlns:a16="http://schemas.microsoft.com/office/drawing/2014/main" id="{C3195297-D5F4-4AF5-B271-9EFA1E9B6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Rectangle 368">
                <a:extLst>
                  <a:ext uri="{FF2B5EF4-FFF2-40B4-BE49-F238E27FC236}">
                    <a16:creationId xmlns:a16="http://schemas.microsoft.com/office/drawing/2014/main" id="{BFEA3CA7-5590-4CD8-AA07-49F62A746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Oval 369">
                <a:extLst>
                  <a:ext uri="{FF2B5EF4-FFF2-40B4-BE49-F238E27FC236}">
                    <a16:creationId xmlns:a16="http://schemas.microsoft.com/office/drawing/2014/main" id="{66265121-B6FB-4566-BEEA-748FAFE80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370">
                <a:extLst>
                  <a:ext uri="{FF2B5EF4-FFF2-40B4-BE49-F238E27FC236}">
                    <a16:creationId xmlns:a16="http://schemas.microsoft.com/office/drawing/2014/main" id="{0EA9CCEB-7314-45A0-B0DC-FBF2A3C5C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371">
                <a:extLst>
                  <a:ext uri="{FF2B5EF4-FFF2-40B4-BE49-F238E27FC236}">
                    <a16:creationId xmlns:a16="http://schemas.microsoft.com/office/drawing/2014/main" id="{28ACD2F4-920F-4946-AB05-A72671ECE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372">
                <a:extLst>
                  <a:ext uri="{FF2B5EF4-FFF2-40B4-BE49-F238E27FC236}">
                    <a16:creationId xmlns:a16="http://schemas.microsoft.com/office/drawing/2014/main" id="{84BE2C33-A76D-4B1F-BD99-40A5F89E4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373">
                <a:extLst>
                  <a:ext uri="{FF2B5EF4-FFF2-40B4-BE49-F238E27FC236}">
                    <a16:creationId xmlns:a16="http://schemas.microsoft.com/office/drawing/2014/main" id="{ECCE9233-1C4D-4E46-891F-6EA26FE06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374">
                <a:extLst>
                  <a:ext uri="{FF2B5EF4-FFF2-40B4-BE49-F238E27FC236}">
                    <a16:creationId xmlns:a16="http://schemas.microsoft.com/office/drawing/2014/main" id="{A096C98D-A7FD-459D-B332-EAC70542C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375">
                <a:extLst>
                  <a:ext uri="{FF2B5EF4-FFF2-40B4-BE49-F238E27FC236}">
                    <a16:creationId xmlns:a16="http://schemas.microsoft.com/office/drawing/2014/main" id="{119568FF-22DA-4AB0-8D4F-9C54C163E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376">
                <a:extLst>
                  <a:ext uri="{FF2B5EF4-FFF2-40B4-BE49-F238E27FC236}">
                    <a16:creationId xmlns:a16="http://schemas.microsoft.com/office/drawing/2014/main" id="{C21A05F1-B88B-4F9B-AE02-9116990A3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377">
                <a:extLst>
                  <a:ext uri="{FF2B5EF4-FFF2-40B4-BE49-F238E27FC236}">
                    <a16:creationId xmlns:a16="http://schemas.microsoft.com/office/drawing/2014/main" id="{60CBC2E4-6B0B-420C-961F-FD20FF19A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378">
                <a:extLst>
                  <a:ext uri="{FF2B5EF4-FFF2-40B4-BE49-F238E27FC236}">
                    <a16:creationId xmlns:a16="http://schemas.microsoft.com/office/drawing/2014/main" id="{E0C5BF3F-10F6-4D6D-8448-6462F9A8A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379">
                <a:extLst>
                  <a:ext uri="{FF2B5EF4-FFF2-40B4-BE49-F238E27FC236}">
                    <a16:creationId xmlns:a16="http://schemas.microsoft.com/office/drawing/2014/main" id="{50AF113B-C43C-4126-BC22-3174D74A1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380">
                <a:extLst>
                  <a:ext uri="{FF2B5EF4-FFF2-40B4-BE49-F238E27FC236}">
                    <a16:creationId xmlns:a16="http://schemas.microsoft.com/office/drawing/2014/main" id="{A8870B94-B46F-4992-9DC1-1F93D556B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Oval 381">
                <a:extLst>
                  <a:ext uri="{FF2B5EF4-FFF2-40B4-BE49-F238E27FC236}">
                    <a16:creationId xmlns:a16="http://schemas.microsoft.com/office/drawing/2014/main" id="{D49B3EDF-3584-4844-980F-86B364A8B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382">
                <a:extLst>
                  <a:ext uri="{FF2B5EF4-FFF2-40B4-BE49-F238E27FC236}">
                    <a16:creationId xmlns:a16="http://schemas.microsoft.com/office/drawing/2014/main" id="{2D9F354F-2E9D-4917-AA8D-95FDC4239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383">
                <a:extLst>
                  <a:ext uri="{FF2B5EF4-FFF2-40B4-BE49-F238E27FC236}">
                    <a16:creationId xmlns:a16="http://schemas.microsoft.com/office/drawing/2014/main" id="{1D85243D-7577-4C60-AAD4-080ADF148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384">
                <a:extLst>
                  <a:ext uri="{FF2B5EF4-FFF2-40B4-BE49-F238E27FC236}">
                    <a16:creationId xmlns:a16="http://schemas.microsoft.com/office/drawing/2014/main" id="{DCE998A3-B435-45A9-9E79-47F397704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385">
                <a:extLst>
                  <a:ext uri="{FF2B5EF4-FFF2-40B4-BE49-F238E27FC236}">
                    <a16:creationId xmlns:a16="http://schemas.microsoft.com/office/drawing/2014/main" id="{55B48346-BC99-46A8-B1AF-1A71F17DA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386">
                <a:extLst>
                  <a:ext uri="{FF2B5EF4-FFF2-40B4-BE49-F238E27FC236}">
                    <a16:creationId xmlns:a16="http://schemas.microsoft.com/office/drawing/2014/main" id="{5A607F4B-E85B-443D-AE20-47A2C4AA0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387">
                <a:extLst>
                  <a:ext uri="{FF2B5EF4-FFF2-40B4-BE49-F238E27FC236}">
                    <a16:creationId xmlns:a16="http://schemas.microsoft.com/office/drawing/2014/main" id="{B92DF4F3-B5A5-4E2D-B3A8-B5AE7A270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388">
                <a:extLst>
                  <a:ext uri="{FF2B5EF4-FFF2-40B4-BE49-F238E27FC236}">
                    <a16:creationId xmlns:a16="http://schemas.microsoft.com/office/drawing/2014/main" id="{717A406E-9F69-4AD0-B045-AAEB6A6EB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389">
                <a:extLst>
                  <a:ext uri="{FF2B5EF4-FFF2-40B4-BE49-F238E27FC236}">
                    <a16:creationId xmlns:a16="http://schemas.microsoft.com/office/drawing/2014/main" id="{707CD76F-D590-4A90-8B75-21965AF15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390">
                <a:extLst>
                  <a:ext uri="{FF2B5EF4-FFF2-40B4-BE49-F238E27FC236}">
                    <a16:creationId xmlns:a16="http://schemas.microsoft.com/office/drawing/2014/main" id="{F2125903-DC99-40FD-9C8B-9D998AA94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Rectangle 391">
                <a:extLst>
                  <a:ext uri="{FF2B5EF4-FFF2-40B4-BE49-F238E27FC236}">
                    <a16:creationId xmlns:a16="http://schemas.microsoft.com/office/drawing/2014/main" id="{7663032F-F58A-4858-BED4-20F3B90C4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392">
                <a:extLst>
                  <a:ext uri="{FF2B5EF4-FFF2-40B4-BE49-F238E27FC236}">
                    <a16:creationId xmlns:a16="http://schemas.microsoft.com/office/drawing/2014/main" id="{77185077-5FC1-4863-BC0E-1B6ADD5D4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393">
                <a:extLst>
                  <a:ext uri="{FF2B5EF4-FFF2-40B4-BE49-F238E27FC236}">
                    <a16:creationId xmlns:a16="http://schemas.microsoft.com/office/drawing/2014/main" id="{941622F6-2A40-42E5-ABBC-75D282704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394">
                <a:extLst>
                  <a:ext uri="{FF2B5EF4-FFF2-40B4-BE49-F238E27FC236}">
                    <a16:creationId xmlns:a16="http://schemas.microsoft.com/office/drawing/2014/main" id="{61A2A408-9F3D-41A3-B42E-B83210784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395">
                <a:extLst>
                  <a:ext uri="{FF2B5EF4-FFF2-40B4-BE49-F238E27FC236}">
                    <a16:creationId xmlns:a16="http://schemas.microsoft.com/office/drawing/2014/main" id="{DC9D5E88-1965-4D0D-94A5-A0020561F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396">
                <a:extLst>
                  <a:ext uri="{FF2B5EF4-FFF2-40B4-BE49-F238E27FC236}">
                    <a16:creationId xmlns:a16="http://schemas.microsoft.com/office/drawing/2014/main" id="{347CAF06-8D97-46A8-8ADA-88062764B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397">
                <a:extLst>
                  <a:ext uri="{FF2B5EF4-FFF2-40B4-BE49-F238E27FC236}">
                    <a16:creationId xmlns:a16="http://schemas.microsoft.com/office/drawing/2014/main" id="{3149997C-7BDE-42D1-A5A8-1D992048B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398">
                <a:extLst>
                  <a:ext uri="{FF2B5EF4-FFF2-40B4-BE49-F238E27FC236}">
                    <a16:creationId xmlns:a16="http://schemas.microsoft.com/office/drawing/2014/main" id="{4850DBAA-6E19-4776-8486-558FFC4AA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399">
                <a:extLst>
                  <a:ext uri="{FF2B5EF4-FFF2-40B4-BE49-F238E27FC236}">
                    <a16:creationId xmlns:a16="http://schemas.microsoft.com/office/drawing/2014/main" id="{C843A284-52BA-47B1-BB52-292A9A1C0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400">
                <a:extLst>
                  <a:ext uri="{FF2B5EF4-FFF2-40B4-BE49-F238E27FC236}">
                    <a16:creationId xmlns:a16="http://schemas.microsoft.com/office/drawing/2014/main" id="{718485A5-20DC-4F01-B125-1459B9AE2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401">
                <a:extLst>
                  <a:ext uri="{FF2B5EF4-FFF2-40B4-BE49-F238E27FC236}">
                    <a16:creationId xmlns:a16="http://schemas.microsoft.com/office/drawing/2014/main" id="{F38F338A-5B39-4133-954A-33E20C5A4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402">
                <a:extLst>
                  <a:ext uri="{FF2B5EF4-FFF2-40B4-BE49-F238E27FC236}">
                    <a16:creationId xmlns:a16="http://schemas.microsoft.com/office/drawing/2014/main" id="{E62A6EC0-0795-4427-A8AD-63D237D32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403">
                <a:extLst>
                  <a:ext uri="{FF2B5EF4-FFF2-40B4-BE49-F238E27FC236}">
                    <a16:creationId xmlns:a16="http://schemas.microsoft.com/office/drawing/2014/main" id="{4C09C021-0EA9-438C-9F01-34A4A6417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404">
                <a:extLst>
                  <a:ext uri="{FF2B5EF4-FFF2-40B4-BE49-F238E27FC236}">
                    <a16:creationId xmlns:a16="http://schemas.microsoft.com/office/drawing/2014/main" id="{0D184AA8-8892-4781-A722-977209F53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405">
                <a:extLst>
                  <a:ext uri="{FF2B5EF4-FFF2-40B4-BE49-F238E27FC236}">
                    <a16:creationId xmlns:a16="http://schemas.microsoft.com/office/drawing/2014/main" id="{B2AA01BA-DA7D-4BEF-A2CE-4A9F46CD1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2" name="Freeform 407">
              <a:extLst>
                <a:ext uri="{FF2B5EF4-FFF2-40B4-BE49-F238E27FC236}">
                  <a16:creationId xmlns:a16="http://schemas.microsoft.com/office/drawing/2014/main" id="{C411AE97-EAFF-44A2-BB35-6C937221C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408">
              <a:extLst>
                <a:ext uri="{FF2B5EF4-FFF2-40B4-BE49-F238E27FC236}">
                  <a16:creationId xmlns:a16="http://schemas.microsoft.com/office/drawing/2014/main" id="{7DC32FBA-3A73-45A3-AF80-A82891353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409">
              <a:extLst>
                <a:ext uri="{FF2B5EF4-FFF2-40B4-BE49-F238E27FC236}">
                  <a16:creationId xmlns:a16="http://schemas.microsoft.com/office/drawing/2014/main" id="{31EDB6CE-6209-495C-A47A-3007A103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410">
              <a:extLst>
                <a:ext uri="{FF2B5EF4-FFF2-40B4-BE49-F238E27FC236}">
                  <a16:creationId xmlns:a16="http://schemas.microsoft.com/office/drawing/2014/main" id="{79ACE075-6E4C-4B09-9082-D0605B793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411">
              <a:extLst>
                <a:ext uri="{FF2B5EF4-FFF2-40B4-BE49-F238E27FC236}">
                  <a16:creationId xmlns:a16="http://schemas.microsoft.com/office/drawing/2014/main" id="{A83F3FF5-EA3E-4EC0-90C6-D4B8ABAB6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412">
              <a:extLst>
                <a:ext uri="{FF2B5EF4-FFF2-40B4-BE49-F238E27FC236}">
                  <a16:creationId xmlns:a16="http://schemas.microsoft.com/office/drawing/2014/main" id="{FB362064-EF28-4D27-AB01-4B85E7F4A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413">
              <a:extLst>
                <a:ext uri="{FF2B5EF4-FFF2-40B4-BE49-F238E27FC236}">
                  <a16:creationId xmlns:a16="http://schemas.microsoft.com/office/drawing/2014/main" id="{45B9B13D-8375-4F65-A301-367BB062B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414">
              <a:extLst>
                <a:ext uri="{FF2B5EF4-FFF2-40B4-BE49-F238E27FC236}">
                  <a16:creationId xmlns:a16="http://schemas.microsoft.com/office/drawing/2014/main" id="{8FAAA294-B13D-40CC-A455-45CEF30AB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415">
              <a:extLst>
                <a:ext uri="{FF2B5EF4-FFF2-40B4-BE49-F238E27FC236}">
                  <a16:creationId xmlns:a16="http://schemas.microsoft.com/office/drawing/2014/main" id="{FBB59BBE-D9EA-4E27-96C7-FDEB5411E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416">
              <a:extLst>
                <a:ext uri="{FF2B5EF4-FFF2-40B4-BE49-F238E27FC236}">
                  <a16:creationId xmlns:a16="http://schemas.microsoft.com/office/drawing/2014/main" id="{D3755339-72DA-43E3-9F0C-2596F0ECB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417">
              <a:extLst>
                <a:ext uri="{FF2B5EF4-FFF2-40B4-BE49-F238E27FC236}">
                  <a16:creationId xmlns:a16="http://schemas.microsoft.com/office/drawing/2014/main" id="{27B9E1F9-8131-4A08-9247-2203F7EEA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418">
              <a:extLst>
                <a:ext uri="{FF2B5EF4-FFF2-40B4-BE49-F238E27FC236}">
                  <a16:creationId xmlns:a16="http://schemas.microsoft.com/office/drawing/2014/main" id="{372396E5-C5DB-4786-AF8D-3D4182749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419">
              <a:extLst>
                <a:ext uri="{FF2B5EF4-FFF2-40B4-BE49-F238E27FC236}">
                  <a16:creationId xmlns:a16="http://schemas.microsoft.com/office/drawing/2014/main" id="{8C7ED705-0095-4339-9823-16B9349B3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20">
              <a:extLst>
                <a:ext uri="{FF2B5EF4-FFF2-40B4-BE49-F238E27FC236}">
                  <a16:creationId xmlns:a16="http://schemas.microsoft.com/office/drawing/2014/main" id="{5613A1D6-4015-4FC0-98C4-E62FE9E36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21">
              <a:extLst>
                <a:ext uri="{FF2B5EF4-FFF2-40B4-BE49-F238E27FC236}">
                  <a16:creationId xmlns:a16="http://schemas.microsoft.com/office/drawing/2014/main" id="{4C783478-F752-4944-AFB2-1ED023098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422">
              <a:extLst>
                <a:ext uri="{FF2B5EF4-FFF2-40B4-BE49-F238E27FC236}">
                  <a16:creationId xmlns:a16="http://schemas.microsoft.com/office/drawing/2014/main" id="{3A07BD60-033A-4A13-94F6-C4C6118B0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423">
              <a:extLst>
                <a:ext uri="{FF2B5EF4-FFF2-40B4-BE49-F238E27FC236}">
                  <a16:creationId xmlns:a16="http://schemas.microsoft.com/office/drawing/2014/main" id="{ECCF7DE3-D71A-4D33-A4B4-8C288296F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424">
              <a:extLst>
                <a:ext uri="{FF2B5EF4-FFF2-40B4-BE49-F238E27FC236}">
                  <a16:creationId xmlns:a16="http://schemas.microsoft.com/office/drawing/2014/main" id="{3932990C-FABE-4FEB-8A0A-D295B9C8D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425">
              <a:extLst>
                <a:ext uri="{FF2B5EF4-FFF2-40B4-BE49-F238E27FC236}">
                  <a16:creationId xmlns:a16="http://schemas.microsoft.com/office/drawing/2014/main" id="{5E05E4E1-8EA2-476F-9B76-A6540C083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426">
              <a:extLst>
                <a:ext uri="{FF2B5EF4-FFF2-40B4-BE49-F238E27FC236}">
                  <a16:creationId xmlns:a16="http://schemas.microsoft.com/office/drawing/2014/main" id="{7835C372-1757-403B-A10E-D47F178EC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427">
              <a:extLst>
                <a:ext uri="{FF2B5EF4-FFF2-40B4-BE49-F238E27FC236}">
                  <a16:creationId xmlns:a16="http://schemas.microsoft.com/office/drawing/2014/main" id="{DB9633A1-26B3-4FF5-B60F-D4EEE3B8A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428">
              <a:extLst>
                <a:ext uri="{FF2B5EF4-FFF2-40B4-BE49-F238E27FC236}">
                  <a16:creationId xmlns:a16="http://schemas.microsoft.com/office/drawing/2014/main" id="{D7A91F24-6D11-4A37-B3D0-A90C35C6A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429">
              <a:extLst>
                <a:ext uri="{FF2B5EF4-FFF2-40B4-BE49-F238E27FC236}">
                  <a16:creationId xmlns:a16="http://schemas.microsoft.com/office/drawing/2014/main" id="{C91A7F80-99CC-4F04-8A53-50CC790D3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430">
              <a:extLst>
                <a:ext uri="{FF2B5EF4-FFF2-40B4-BE49-F238E27FC236}">
                  <a16:creationId xmlns:a16="http://schemas.microsoft.com/office/drawing/2014/main" id="{B8896EC6-2760-4209-BA2A-FE196D78F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431">
              <a:extLst>
                <a:ext uri="{FF2B5EF4-FFF2-40B4-BE49-F238E27FC236}">
                  <a16:creationId xmlns:a16="http://schemas.microsoft.com/office/drawing/2014/main" id="{D210CEE9-773E-4B2F-8F91-917CAA40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432">
              <a:extLst>
                <a:ext uri="{FF2B5EF4-FFF2-40B4-BE49-F238E27FC236}">
                  <a16:creationId xmlns:a16="http://schemas.microsoft.com/office/drawing/2014/main" id="{FE43ECFF-84E5-4A2F-8846-0E7BB360C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33">
              <a:extLst>
                <a:ext uri="{FF2B5EF4-FFF2-40B4-BE49-F238E27FC236}">
                  <a16:creationId xmlns:a16="http://schemas.microsoft.com/office/drawing/2014/main" id="{CD73166E-9820-422D-9FFD-36364DB96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34">
              <a:extLst>
                <a:ext uri="{FF2B5EF4-FFF2-40B4-BE49-F238E27FC236}">
                  <a16:creationId xmlns:a16="http://schemas.microsoft.com/office/drawing/2014/main" id="{3C2BEA7D-1806-4A0E-8F91-84E21B6181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35">
              <a:extLst>
                <a:ext uri="{FF2B5EF4-FFF2-40B4-BE49-F238E27FC236}">
                  <a16:creationId xmlns:a16="http://schemas.microsoft.com/office/drawing/2014/main" id="{C4B50022-9C59-404A-A221-F23C27177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36">
              <a:extLst>
                <a:ext uri="{FF2B5EF4-FFF2-40B4-BE49-F238E27FC236}">
                  <a16:creationId xmlns:a16="http://schemas.microsoft.com/office/drawing/2014/main" id="{9B05D383-D7C6-4DB2-9A24-EAC8428DBE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37">
              <a:extLst>
                <a:ext uri="{FF2B5EF4-FFF2-40B4-BE49-F238E27FC236}">
                  <a16:creationId xmlns:a16="http://schemas.microsoft.com/office/drawing/2014/main" id="{6B03F253-6011-4213-B109-937E34EE5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38">
              <a:extLst>
                <a:ext uri="{FF2B5EF4-FFF2-40B4-BE49-F238E27FC236}">
                  <a16:creationId xmlns:a16="http://schemas.microsoft.com/office/drawing/2014/main" id="{74F24C74-EA40-45F3-AE38-1114979BB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39">
              <a:extLst>
                <a:ext uri="{FF2B5EF4-FFF2-40B4-BE49-F238E27FC236}">
                  <a16:creationId xmlns:a16="http://schemas.microsoft.com/office/drawing/2014/main" id="{56E0E852-BB58-41DF-A2C4-C4B160ED2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40">
              <a:extLst>
                <a:ext uri="{FF2B5EF4-FFF2-40B4-BE49-F238E27FC236}">
                  <a16:creationId xmlns:a16="http://schemas.microsoft.com/office/drawing/2014/main" id="{7EB5276D-7CE1-4348-AF0C-5723A46A1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41">
              <a:extLst>
                <a:ext uri="{FF2B5EF4-FFF2-40B4-BE49-F238E27FC236}">
                  <a16:creationId xmlns:a16="http://schemas.microsoft.com/office/drawing/2014/main" id="{BB662DFB-98D5-4CF5-8A61-2CA37FFA8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42">
              <a:extLst>
                <a:ext uri="{FF2B5EF4-FFF2-40B4-BE49-F238E27FC236}">
                  <a16:creationId xmlns:a16="http://schemas.microsoft.com/office/drawing/2014/main" id="{31C9E245-FFD4-4B9A-ACB5-173FB198C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43">
              <a:extLst>
                <a:ext uri="{FF2B5EF4-FFF2-40B4-BE49-F238E27FC236}">
                  <a16:creationId xmlns:a16="http://schemas.microsoft.com/office/drawing/2014/main" id="{C172422F-35CD-46F7-B41C-EFE0B38A5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44">
              <a:extLst>
                <a:ext uri="{FF2B5EF4-FFF2-40B4-BE49-F238E27FC236}">
                  <a16:creationId xmlns:a16="http://schemas.microsoft.com/office/drawing/2014/main" id="{B3389042-5271-4C82-B4AA-71C286D75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45">
              <a:extLst>
                <a:ext uri="{FF2B5EF4-FFF2-40B4-BE49-F238E27FC236}">
                  <a16:creationId xmlns:a16="http://schemas.microsoft.com/office/drawing/2014/main" id="{791F750E-23E5-4814-B1B8-321E350EB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46">
              <a:extLst>
                <a:ext uri="{FF2B5EF4-FFF2-40B4-BE49-F238E27FC236}">
                  <a16:creationId xmlns:a16="http://schemas.microsoft.com/office/drawing/2014/main" id="{D4986904-93E6-4DCB-A389-129BE5EC9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47">
              <a:extLst>
                <a:ext uri="{FF2B5EF4-FFF2-40B4-BE49-F238E27FC236}">
                  <a16:creationId xmlns:a16="http://schemas.microsoft.com/office/drawing/2014/main" id="{072D702A-5E27-442B-AF05-F857C4BF0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48">
              <a:extLst>
                <a:ext uri="{FF2B5EF4-FFF2-40B4-BE49-F238E27FC236}">
                  <a16:creationId xmlns:a16="http://schemas.microsoft.com/office/drawing/2014/main" id="{5FAC3C51-F83B-40D4-AC54-B87801578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49">
              <a:extLst>
                <a:ext uri="{FF2B5EF4-FFF2-40B4-BE49-F238E27FC236}">
                  <a16:creationId xmlns:a16="http://schemas.microsoft.com/office/drawing/2014/main" id="{A7CC3BB6-D8AB-41AC-909D-B1C05DED8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50">
              <a:extLst>
                <a:ext uri="{FF2B5EF4-FFF2-40B4-BE49-F238E27FC236}">
                  <a16:creationId xmlns:a16="http://schemas.microsoft.com/office/drawing/2014/main" id="{86FEB145-3208-43BA-9F75-15B0618BB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51">
              <a:extLst>
                <a:ext uri="{FF2B5EF4-FFF2-40B4-BE49-F238E27FC236}">
                  <a16:creationId xmlns:a16="http://schemas.microsoft.com/office/drawing/2014/main" id="{09B0B49C-4DB5-4A43-B87D-60D2C62C3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52">
              <a:extLst>
                <a:ext uri="{FF2B5EF4-FFF2-40B4-BE49-F238E27FC236}">
                  <a16:creationId xmlns:a16="http://schemas.microsoft.com/office/drawing/2014/main" id="{69D57401-B4A4-4DA1-B934-21DF314BC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118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CD23DDC-9662-46C2-9695-8E784905A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472" y="701567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b="1" dirty="0">
                <a:solidFill>
                  <a:srgbClr val="3333FF"/>
                </a:solidFill>
                <a:ea typeface="黑体" panose="02010609060101010101" pitchFamily="49" charset="-122"/>
              </a:rPr>
              <a:t>例</a:t>
            </a:r>
            <a:r>
              <a:rPr kumimoji="1" lang="en-US" altLang="zh-CN" b="1" dirty="0">
                <a:solidFill>
                  <a:srgbClr val="3333FF"/>
                </a:solidFill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E20AB45-5396-4A64-95A3-C9C4731F8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672" y="1692167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endParaRPr kumimoji="1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9E7E9E3E-6BB7-4DB8-A5F7-FCC3A70A6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483546"/>
              </p:ext>
            </p:extLst>
          </p:nvPr>
        </p:nvGraphicFramePr>
        <p:xfrm>
          <a:off x="2690135" y="4194067"/>
          <a:ext cx="24511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" name="Equation" r:id="rId3" imgW="990600" imgH="228600" progId="Equation.DSMT4">
                  <p:embed/>
                </p:oleObj>
              </mc:Choice>
              <mc:Fallback>
                <p:oleObj name="Equation" r:id="rId3" imgW="990600" imgH="228600" progId="Equation.DSMT4">
                  <p:embed/>
                  <p:pic>
                    <p:nvPicPr>
                      <p:cNvPr id="61447" name="Object 7">
                        <a:extLst>
                          <a:ext uri="{FF2B5EF4-FFF2-40B4-BE49-F238E27FC236}">
                            <a16:creationId xmlns:a16="http://schemas.microsoft.com/office/drawing/2014/main" id="{97694AA9-F563-48B2-8F67-1EE1C04708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135" y="4194067"/>
                        <a:ext cx="245110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83F497EE-17F8-42F4-BC43-EDECBAEAF0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84499"/>
              </p:ext>
            </p:extLst>
          </p:nvPr>
        </p:nvGraphicFramePr>
        <p:xfrm>
          <a:off x="2933022" y="5005279"/>
          <a:ext cx="16700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" name="Equation" r:id="rId5" imgW="685800" imgH="190590" progId="Equation.DSMT4">
                  <p:embed/>
                </p:oleObj>
              </mc:Choice>
              <mc:Fallback>
                <p:oleObj name="Equation" r:id="rId5" imgW="685800" imgH="190590" progId="Equation.DSMT4">
                  <p:embed/>
                  <p:pic>
                    <p:nvPicPr>
                      <p:cNvPr id="61448" name="Object 8">
                        <a:extLst>
                          <a:ext uri="{FF2B5EF4-FFF2-40B4-BE49-F238E27FC236}">
                            <a16:creationId xmlns:a16="http://schemas.microsoft.com/office/drawing/2014/main" id="{4652D098-84EA-4472-A241-6077E8C0BC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022" y="5005279"/>
                        <a:ext cx="16700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A7A7944E-6AD6-4EFB-B167-F5D8F40D5C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434315"/>
              </p:ext>
            </p:extLst>
          </p:nvPr>
        </p:nvGraphicFramePr>
        <p:xfrm>
          <a:off x="2926672" y="382479"/>
          <a:ext cx="33528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1" name="Equation" r:id="rId7" imgW="1282700" imgH="469900" progId="Equation.DSMT4">
                  <p:embed/>
                </p:oleObj>
              </mc:Choice>
              <mc:Fallback>
                <p:oleObj name="Equation" r:id="rId7" imgW="1282700" imgH="469900" progId="Equation.DSMT4">
                  <p:embed/>
                  <p:pic>
                    <p:nvPicPr>
                      <p:cNvPr id="16391" name="Object 3">
                        <a:extLst>
                          <a:ext uri="{FF2B5EF4-FFF2-40B4-BE49-F238E27FC236}">
                            <a16:creationId xmlns:a16="http://schemas.microsoft.com/office/drawing/2014/main" id="{45A69160-BD42-45A9-94F2-D8F1EA7724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672" y="382479"/>
                        <a:ext cx="335280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BF9A635-E338-463B-BEE9-27AA13C06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557497"/>
              </p:ext>
            </p:extLst>
          </p:nvPr>
        </p:nvGraphicFramePr>
        <p:xfrm>
          <a:off x="1402672" y="2211279"/>
          <a:ext cx="67818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2" name="Equation" r:id="rId9" imgW="2552700" imgH="406400" progId="Equation.DSMT4">
                  <p:embed/>
                </p:oleObj>
              </mc:Choice>
              <mc:Fallback>
                <p:oleObj name="Equation" r:id="rId9" imgW="2552700" imgH="406400" progId="Equation.DSMT4">
                  <p:embed/>
                  <p:pic>
                    <p:nvPicPr>
                      <p:cNvPr id="61446" name="Object 6">
                        <a:extLst>
                          <a:ext uri="{FF2B5EF4-FFF2-40B4-BE49-F238E27FC236}">
                            <a16:creationId xmlns:a16="http://schemas.microsoft.com/office/drawing/2014/main" id="{614471E0-88BE-4824-8EA5-AF3213CEB9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672" y="2211279"/>
                        <a:ext cx="67818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0D99F814-6223-4C9E-B09F-DBF2FAAAB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272" y="701567"/>
            <a:ext cx="1028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已知</a:t>
            </a:r>
            <a:endParaRPr kumimoji="1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BD162CEA-20EE-4A5A-9598-B570D70D6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1872" y="687279"/>
            <a:ext cx="1028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求</a:t>
            </a:r>
            <a:endParaRPr kumimoji="1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0" name="Object 12">
            <a:extLst>
              <a:ext uri="{FF2B5EF4-FFF2-40B4-BE49-F238E27FC236}">
                <a16:creationId xmlns:a16="http://schemas.microsoft.com/office/drawing/2014/main" id="{49B612CB-D6F9-47D3-94BC-BB5BC042E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917098"/>
              </p:ext>
            </p:extLst>
          </p:nvPr>
        </p:nvGraphicFramePr>
        <p:xfrm>
          <a:off x="7041472" y="763479"/>
          <a:ext cx="9144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" name="Equation" r:id="rId11" imgW="400140" imgH="190590" progId="Equation.DSMT4">
                  <p:embed/>
                </p:oleObj>
              </mc:Choice>
              <mc:Fallback>
                <p:oleObj name="Equation" r:id="rId11" imgW="400140" imgH="190590" progId="Equation.DSMT4">
                  <p:embed/>
                  <p:pic>
                    <p:nvPicPr>
                      <p:cNvPr id="16395" name="Object 12">
                        <a:extLst>
                          <a:ext uri="{FF2B5EF4-FFF2-40B4-BE49-F238E27FC236}">
                            <a16:creationId xmlns:a16="http://schemas.microsoft.com/office/drawing/2014/main" id="{B29CC6D2-6DF6-49F0-A6D1-4D10045E5F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1472" y="763479"/>
                        <a:ext cx="9144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>
            <a:extLst>
              <a:ext uri="{FF2B5EF4-FFF2-40B4-BE49-F238E27FC236}">
                <a16:creationId xmlns:a16="http://schemas.microsoft.com/office/drawing/2014/main" id="{7D017F80-65AF-40E9-B629-26D281B803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579950"/>
              </p:ext>
            </p:extLst>
          </p:nvPr>
        </p:nvGraphicFramePr>
        <p:xfrm>
          <a:off x="1655085" y="3192354"/>
          <a:ext cx="62753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" name="Equation" r:id="rId13" imgW="2362200" imgH="406400" progId="Equation.DSMT4">
                  <p:embed/>
                </p:oleObj>
              </mc:Choice>
              <mc:Fallback>
                <p:oleObj name="Equation" r:id="rId13" imgW="2362200" imgH="406400" progId="Equation.DSMT4">
                  <p:embed/>
                  <p:pic>
                    <p:nvPicPr>
                      <p:cNvPr id="61454" name="Object 14">
                        <a:extLst>
                          <a:ext uri="{FF2B5EF4-FFF2-40B4-BE49-F238E27FC236}">
                            <a16:creationId xmlns:a16="http://schemas.microsoft.com/office/drawing/2014/main" id="{23AFDC0E-4F38-4776-B6E5-4C0A374D55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085" y="3192354"/>
                        <a:ext cx="62753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A43D0156-C0CD-4D13-B5AB-28891318CC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846250"/>
              </p:ext>
            </p:extLst>
          </p:nvPr>
        </p:nvGraphicFramePr>
        <p:xfrm>
          <a:off x="3170238" y="5481638"/>
          <a:ext cx="38147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" name="Equation" r:id="rId15" imgW="1790640" imgH="444240" progId="Equation.DSMT4">
                  <p:embed/>
                </p:oleObj>
              </mc:Choice>
              <mc:Fallback>
                <p:oleObj name="Equation" r:id="rId15" imgW="1790640" imgH="444240" progId="Equation.DSMT4">
                  <p:embed/>
                  <p:pic>
                    <p:nvPicPr>
                      <p:cNvPr id="5" name="Object 6">
                        <a:extLst>
                          <a:ext uri="{FF2B5EF4-FFF2-40B4-BE49-F238E27FC236}">
                            <a16:creationId xmlns:a16="http://schemas.microsoft.com/office/drawing/2014/main" id="{E4E29968-66D3-4701-904E-3314AC297B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5481638"/>
                        <a:ext cx="381476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15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theme/theme1.xml><?xml version="1.0" encoding="utf-8"?>
<a:theme xmlns:a="http://schemas.openxmlformats.org/drawingml/2006/main" name="1_Office 主题​​">
  <a:themeElements>
    <a:clrScheme name="标-蓝-红-橙-青（支付宝）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9825"/>
      </a:accent1>
      <a:accent2>
        <a:srgbClr val="00AAEF"/>
      </a:accent2>
      <a:accent3>
        <a:srgbClr val="F15A49"/>
      </a:accent3>
      <a:accent4>
        <a:srgbClr val="18CFA3"/>
      </a:accent4>
      <a:accent5>
        <a:srgbClr val="A6A6A6"/>
      </a:accent5>
      <a:accent6>
        <a:srgbClr val="3A3A3A"/>
      </a:accent6>
      <a:hlink>
        <a:srgbClr val="0563C1"/>
      </a:hlink>
      <a:folHlink>
        <a:srgbClr val="954F72"/>
      </a:folHlink>
    </a:clrScheme>
    <a:fontScheme name="bpajbo3g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1069</Words>
  <Application>Microsoft Office PowerPoint</Application>
  <PresentationFormat>宽屏</PresentationFormat>
  <Paragraphs>158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等线</vt:lpstr>
      <vt:lpstr>黑体</vt:lpstr>
      <vt:lpstr>宋体</vt:lpstr>
      <vt:lpstr>Microsoft YaHei</vt:lpstr>
      <vt:lpstr>微软雅黑 Light</vt:lpstr>
      <vt:lpstr>Arial</vt:lpstr>
      <vt:lpstr>Symbol</vt:lpstr>
      <vt:lpstr>Times New Roman</vt:lpstr>
      <vt:lpstr>Wingdings</vt:lpstr>
      <vt:lpstr>1_Office 主题​​</vt:lpstr>
      <vt:lpstr>公式</vt:lpstr>
      <vt:lpstr>Equation</vt:lpstr>
      <vt:lpstr>文档</vt:lpstr>
      <vt:lpstr>MathType 5.0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风云办公</dc:creator>
  <cp:lastModifiedBy>win7</cp:lastModifiedBy>
  <cp:revision>95</cp:revision>
  <dcterms:created xsi:type="dcterms:W3CDTF">2019-02-28T06:36:13Z</dcterms:created>
  <dcterms:modified xsi:type="dcterms:W3CDTF">2020-04-08T03:43:21Z</dcterms:modified>
</cp:coreProperties>
</file>