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77" r:id="rId2"/>
    <p:sldId id="278" r:id="rId3"/>
    <p:sldId id="258" r:id="rId4"/>
    <p:sldId id="308" r:id="rId5"/>
    <p:sldId id="260" r:id="rId6"/>
    <p:sldId id="259" r:id="rId7"/>
    <p:sldId id="30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3" r:id="rId20"/>
    <p:sldId id="291" r:id="rId21"/>
    <p:sldId id="292" r:id="rId22"/>
    <p:sldId id="294" r:id="rId23"/>
    <p:sldId id="295" r:id="rId24"/>
    <p:sldId id="307" r:id="rId25"/>
    <p:sldId id="296" r:id="rId26"/>
    <p:sldId id="297" r:id="rId27"/>
    <p:sldId id="298" r:id="rId28"/>
    <p:sldId id="299" r:id="rId29"/>
    <p:sldId id="300" r:id="rId30"/>
    <p:sldId id="302" r:id="rId31"/>
    <p:sldId id="301" r:id="rId32"/>
    <p:sldId id="303" r:id="rId33"/>
    <p:sldId id="304" r:id="rId34"/>
    <p:sldId id="305" r:id="rId35"/>
    <p:sldId id="306" r:id="rId36"/>
    <p:sldId id="261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B95"/>
    <a:srgbClr val="00A8A7"/>
    <a:srgbClr val="4FC3C2"/>
    <a:srgbClr val="A4CE88"/>
    <a:srgbClr val="ED8137"/>
    <a:srgbClr val="FF5D5D"/>
    <a:srgbClr val="EDCF1B"/>
    <a:srgbClr val="0035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9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44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w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e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87.wmf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95.wmf"/><Relationship Id="rId4" Type="http://schemas.openxmlformats.org/officeDocument/2006/relationships/image" Target="../media/image98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png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image" Target="../media/image117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image" Target="../media/image119.wmf"/><Relationship Id="rId4" Type="http://schemas.openxmlformats.org/officeDocument/2006/relationships/image" Target="../media/image12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w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8.e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e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7604-C5F3-4780-9538-280572CB1844}" type="datetimeFigureOut">
              <a:rPr lang="zh-CN" altLang="en-US" smtClean="0"/>
              <a:t>2020/10/25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301ED-556E-456D-892D-194568C4DA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40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rgbClr val="003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C5465A-83C5-493A-9CF2-02268E0E8506}"/>
              </a:ext>
            </a:extLst>
          </p:cNvPr>
          <p:cNvSpPr/>
          <p:nvPr userDrawn="1"/>
        </p:nvSpPr>
        <p:spPr>
          <a:xfrm>
            <a:off x="200628" y="143237"/>
            <a:ext cx="11790744" cy="6571526"/>
          </a:xfrm>
          <a:prstGeom prst="roundRect">
            <a:avLst>
              <a:gd name="adj" fmla="val 1066"/>
            </a:avLst>
          </a:prstGeom>
          <a:noFill/>
          <a:ln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28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316A1F9C-8E28-4BCA-B67C-7419A2D4672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030752C-94D6-4FAF-A7EB-F42BBEE29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B209957-7DA6-412E-B1E2-3A6140EC2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67"/>
            <a:stretch>
              <a:fillRect/>
            </a:stretch>
          </p:blipFill>
          <p:spPr>
            <a:xfrm>
              <a:off x="6504476" y="0"/>
              <a:ext cx="5687524" cy="6858000"/>
            </a:xfrm>
            <a:custGeom>
              <a:avLst/>
              <a:gdLst>
                <a:gd name="connsiteX0" fmla="*/ 0 w 5687524"/>
                <a:gd name="connsiteY0" fmla="*/ 0 h 6858000"/>
                <a:gd name="connsiteX1" fmla="*/ 5687524 w 5687524"/>
                <a:gd name="connsiteY1" fmla="*/ 0 h 6858000"/>
                <a:gd name="connsiteX2" fmla="*/ 5687524 w 5687524"/>
                <a:gd name="connsiteY2" fmla="*/ 6858000 h 6858000"/>
                <a:gd name="connsiteX3" fmla="*/ 0 w 568752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7524" h="6858000">
                  <a:moveTo>
                    <a:pt x="0" y="0"/>
                  </a:moveTo>
                  <a:lnTo>
                    <a:pt x="5687524" y="0"/>
                  </a:lnTo>
                  <a:lnTo>
                    <a:pt x="5687524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4388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C77F4C0-7E82-47D0-ABFE-9F0D97E2C9D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346970F-C709-421B-B0E3-A00BB3DBF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E4D6BAB-DA1E-4E27-9141-DA304F2F9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067"/>
            <a:stretch>
              <a:fillRect/>
            </a:stretch>
          </p:blipFill>
          <p:spPr>
            <a:xfrm>
              <a:off x="6504476" y="0"/>
              <a:ext cx="5687524" cy="6858000"/>
            </a:xfrm>
            <a:custGeom>
              <a:avLst/>
              <a:gdLst>
                <a:gd name="connsiteX0" fmla="*/ 0 w 5687524"/>
                <a:gd name="connsiteY0" fmla="*/ 0 h 6858000"/>
                <a:gd name="connsiteX1" fmla="*/ 5687524 w 5687524"/>
                <a:gd name="connsiteY1" fmla="*/ 0 h 6858000"/>
                <a:gd name="connsiteX2" fmla="*/ 5687524 w 5687524"/>
                <a:gd name="connsiteY2" fmla="*/ 6858000 h 6858000"/>
                <a:gd name="connsiteX3" fmla="*/ 0 w 568752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7524" h="6858000">
                  <a:moveTo>
                    <a:pt x="0" y="0"/>
                  </a:moveTo>
                  <a:lnTo>
                    <a:pt x="5687524" y="0"/>
                  </a:lnTo>
                  <a:lnTo>
                    <a:pt x="5687524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C3CF398-369B-43F8-9391-4055B099909F}"/>
              </a:ext>
            </a:extLst>
          </p:cNvPr>
          <p:cNvGrpSpPr/>
          <p:nvPr userDrawn="1"/>
        </p:nvGrpSpPr>
        <p:grpSpPr>
          <a:xfrm>
            <a:off x="1346" y="6267405"/>
            <a:ext cx="12223707" cy="903440"/>
            <a:chOff x="1346" y="6267405"/>
            <a:chExt cx="12223707" cy="903440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3798EDB-ABAA-435C-B319-2D60C12EA92A}"/>
                </a:ext>
              </a:extLst>
            </p:cNvPr>
            <p:cNvSpPr/>
            <p:nvPr/>
          </p:nvSpPr>
          <p:spPr>
            <a:xfrm rot="21329905" flipH="1" flipV="1">
              <a:off x="1346" y="6267405"/>
              <a:ext cx="7936422" cy="903440"/>
            </a:xfrm>
            <a:custGeom>
              <a:avLst/>
              <a:gdLst>
                <a:gd name="connsiteX0" fmla="*/ 3311614 w 7936422"/>
                <a:gd name="connsiteY0" fmla="*/ 834479 h 903440"/>
                <a:gd name="connsiteX1" fmla="*/ 113561 w 7936422"/>
                <a:gd name="connsiteY1" fmla="*/ 79641 h 903440"/>
                <a:gd name="connsiteX2" fmla="*/ 0 w 7936422"/>
                <a:gd name="connsiteY2" fmla="*/ 0 h 903440"/>
                <a:gd name="connsiteX3" fmla="*/ 7936422 w 7936422"/>
                <a:gd name="connsiteY3" fmla="*/ 624831 h 903440"/>
                <a:gd name="connsiteX4" fmla="*/ 7932010 w 7936422"/>
                <a:gd name="connsiteY4" fmla="*/ 680869 h 903440"/>
                <a:gd name="connsiteX5" fmla="*/ 7619281 w 7936422"/>
                <a:gd name="connsiteY5" fmla="*/ 729549 h 903440"/>
                <a:gd name="connsiteX6" fmla="*/ 4999602 w 7936422"/>
                <a:gd name="connsiteY6" fmla="*/ 903440 h 903440"/>
                <a:gd name="connsiteX7" fmla="*/ 3311614 w 7936422"/>
                <a:gd name="connsiteY7" fmla="*/ 834479 h 90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36422" h="903440">
                  <a:moveTo>
                    <a:pt x="3311614" y="834479"/>
                  </a:moveTo>
                  <a:cubicBezTo>
                    <a:pt x="1854486" y="711509"/>
                    <a:pt x="683545" y="433731"/>
                    <a:pt x="113561" y="79641"/>
                  </a:cubicBezTo>
                  <a:lnTo>
                    <a:pt x="0" y="0"/>
                  </a:lnTo>
                  <a:lnTo>
                    <a:pt x="7936422" y="624831"/>
                  </a:lnTo>
                  <a:lnTo>
                    <a:pt x="7932010" y="680869"/>
                  </a:lnTo>
                  <a:lnTo>
                    <a:pt x="7619281" y="729549"/>
                  </a:lnTo>
                  <a:cubicBezTo>
                    <a:pt x="6847842" y="840173"/>
                    <a:pt x="5953349" y="903440"/>
                    <a:pt x="4999602" y="903440"/>
                  </a:cubicBezTo>
                  <a:cubicBezTo>
                    <a:pt x="4409187" y="903440"/>
                    <a:pt x="3841479" y="879195"/>
                    <a:pt x="3311614" y="834479"/>
                  </a:cubicBezTo>
                  <a:close/>
                </a:path>
              </a:pathLst>
            </a:custGeom>
            <a:solidFill>
              <a:srgbClr val="4FC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CFA00018-724F-4D4F-94EB-7234E62BF5E0}"/>
                </a:ext>
              </a:extLst>
            </p:cNvPr>
            <p:cNvSpPr/>
            <p:nvPr/>
          </p:nvSpPr>
          <p:spPr>
            <a:xfrm rot="21257937" flipH="1" flipV="1">
              <a:off x="7384909" y="6366426"/>
              <a:ext cx="4840144" cy="728065"/>
            </a:xfrm>
            <a:custGeom>
              <a:avLst/>
              <a:gdLst>
                <a:gd name="connsiteX0" fmla="*/ 461950 w 4840144"/>
                <a:gd name="connsiteY0" fmla="*/ 638168 h 728065"/>
                <a:gd name="connsiteX1" fmla="*/ 0 w 4840144"/>
                <a:gd name="connsiteY1" fmla="*/ 576256 h 728065"/>
                <a:gd name="connsiteX2" fmla="*/ 57529 w 4840144"/>
                <a:gd name="connsiteY2" fmla="*/ 0 h 728065"/>
                <a:gd name="connsiteX3" fmla="*/ 4840144 w 4840144"/>
                <a:gd name="connsiteY3" fmla="*/ 477457 h 728065"/>
                <a:gd name="connsiteX4" fmla="*/ 4706596 w 4840144"/>
                <a:gd name="connsiteY4" fmla="*/ 507548 h 728065"/>
                <a:gd name="connsiteX5" fmla="*/ 2156926 w 4840144"/>
                <a:gd name="connsiteY5" fmla="*/ 728065 h 728065"/>
                <a:gd name="connsiteX6" fmla="*/ 461950 w 4840144"/>
                <a:gd name="connsiteY6" fmla="*/ 638168 h 72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0144" h="728065">
                  <a:moveTo>
                    <a:pt x="461950" y="638168"/>
                  </a:moveTo>
                  <a:lnTo>
                    <a:pt x="0" y="576256"/>
                  </a:lnTo>
                  <a:lnTo>
                    <a:pt x="57529" y="0"/>
                  </a:lnTo>
                  <a:lnTo>
                    <a:pt x="4840144" y="477457"/>
                  </a:lnTo>
                  <a:lnTo>
                    <a:pt x="4706596" y="507548"/>
                  </a:lnTo>
                  <a:cubicBezTo>
                    <a:pt x="4022064" y="644983"/>
                    <a:pt x="3131105" y="728065"/>
                    <a:pt x="2156926" y="728065"/>
                  </a:cubicBezTo>
                  <a:cubicBezTo>
                    <a:pt x="1549646" y="728065"/>
                    <a:pt x="974706" y="695780"/>
                    <a:pt x="461950" y="638168"/>
                  </a:cubicBezTo>
                  <a:close/>
                </a:path>
              </a:pathLst>
            </a:custGeom>
            <a:solidFill>
              <a:srgbClr val="009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504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83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8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0.e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62.wmf"/><Relationship Id="rId4" Type="http://schemas.openxmlformats.org/officeDocument/2006/relationships/image" Target="../media/image59.e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8.emf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7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oleObject" Target="../embeddings/oleObject19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7.emf"/><Relationship Id="rId42" Type="http://schemas.openxmlformats.org/officeDocument/2006/relationships/image" Target="../media/image21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19.e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oleObject" Target="../embeddings/oleObject14.bin"/><Relationship Id="rId41" Type="http://schemas.openxmlformats.org/officeDocument/2006/relationships/oleObject" Target="../embeddings/oleObject2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.e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5.emf"/><Relationship Id="rId35" Type="http://schemas.openxmlformats.org/officeDocument/2006/relationships/oleObject" Target="../embeddings/oleObject17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2.e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4.e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8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oleObject" Target="../embeddings/oleObject88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9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8.e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90.e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9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9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98.e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9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13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0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0.png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02.e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0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7.wmf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0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13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5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1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1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8.e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1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0.emf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122.e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1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25.png"/><Relationship Id="rId4" Type="http://schemas.openxmlformats.org/officeDocument/2006/relationships/image" Target="../media/image12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2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7.bin"/><Relationship Id="rId7" Type="http://schemas.openxmlformats.org/officeDocument/2006/relationships/image" Target="../media/image39.emf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1.e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38.emf"/><Relationship Id="rId9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8.emf"/><Relationship Id="rId3" Type="http://schemas.openxmlformats.org/officeDocument/2006/relationships/image" Target="../media/image49.png"/><Relationship Id="rId7" Type="http://schemas.openxmlformats.org/officeDocument/2006/relationships/image" Target="../media/image45.e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7.e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63">
            <a:extLst>
              <a:ext uri="{FF2B5EF4-FFF2-40B4-BE49-F238E27FC236}">
                <a16:creationId xmlns:a16="http://schemas.microsoft.com/office/drawing/2014/main" id="{A079B764-45E8-4AB5-8839-FDEF965CFFB9}"/>
              </a:ext>
            </a:extLst>
          </p:cNvPr>
          <p:cNvSpPr>
            <a:spLocks/>
          </p:cNvSpPr>
          <p:nvPr/>
        </p:nvSpPr>
        <p:spPr bwMode="auto">
          <a:xfrm rot="10800000">
            <a:off x="9285241" y="4741"/>
            <a:ext cx="2871880" cy="2359068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  <a:gd name="connsiteX0" fmla="*/ 10000 w 10000"/>
              <a:gd name="connsiteY0" fmla="*/ 11292 h 11292"/>
              <a:gd name="connsiteX1" fmla="*/ 0 w 10000"/>
              <a:gd name="connsiteY1" fmla="*/ 11292 h 11292"/>
              <a:gd name="connsiteX2" fmla="*/ 122 w 10000"/>
              <a:gd name="connsiteY2" fmla="*/ 0 h 11292"/>
              <a:gd name="connsiteX3" fmla="*/ 10000 w 10000"/>
              <a:gd name="connsiteY3" fmla="*/ 11292 h 1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292">
                <a:moveTo>
                  <a:pt x="10000" y="11292"/>
                </a:moveTo>
                <a:lnTo>
                  <a:pt x="0" y="11292"/>
                </a:lnTo>
                <a:cubicBezTo>
                  <a:pt x="41" y="7528"/>
                  <a:pt x="81" y="3764"/>
                  <a:pt x="122" y="0"/>
                </a:cubicBezTo>
                <a:lnTo>
                  <a:pt x="10000" y="112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Freeform 263">
            <a:extLst>
              <a:ext uri="{FF2B5EF4-FFF2-40B4-BE49-F238E27FC236}">
                <a16:creationId xmlns:a16="http://schemas.microsoft.com/office/drawing/2014/main" id="{EC339A6E-8A63-4476-A2EB-DB5498E772A9}"/>
              </a:ext>
            </a:extLst>
          </p:cNvPr>
          <p:cNvSpPr>
            <a:spLocks/>
          </p:cNvSpPr>
          <p:nvPr/>
        </p:nvSpPr>
        <p:spPr bwMode="auto">
          <a:xfrm>
            <a:off x="-41275" y="4530682"/>
            <a:ext cx="2871880" cy="2359068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  <a:gd name="connsiteX0" fmla="*/ 10000 w 10000"/>
              <a:gd name="connsiteY0" fmla="*/ 11292 h 11292"/>
              <a:gd name="connsiteX1" fmla="*/ 0 w 10000"/>
              <a:gd name="connsiteY1" fmla="*/ 11292 h 11292"/>
              <a:gd name="connsiteX2" fmla="*/ 122 w 10000"/>
              <a:gd name="connsiteY2" fmla="*/ 0 h 11292"/>
              <a:gd name="connsiteX3" fmla="*/ 10000 w 10000"/>
              <a:gd name="connsiteY3" fmla="*/ 11292 h 1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292">
                <a:moveTo>
                  <a:pt x="10000" y="11292"/>
                </a:moveTo>
                <a:lnTo>
                  <a:pt x="0" y="11292"/>
                </a:lnTo>
                <a:cubicBezTo>
                  <a:pt x="41" y="7528"/>
                  <a:pt x="81" y="3764"/>
                  <a:pt x="122" y="0"/>
                </a:cubicBezTo>
                <a:lnTo>
                  <a:pt x="10000" y="112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99F109-7CCB-4D4E-89F6-00AAF1D87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0"/>
            <a:ext cx="12218988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880DCED-995B-41D6-8BCB-2CC8007A96D0}"/>
              </a:ext>
            </a:extLst>
          </p:cNvPr>
          <p:cNvGrpSpPr/>
          <p:nvPr/>
        </p:nvGrpSpPr>
        <p:grpSpPr>
          <a:xfrm>
            <a:off x="4022725" y="306388"/>
            <a:ext cx="4186238" cy="5992812"/>
            <a:chOff x="4022725" y="306388"/>
            <a:chExt cx="4186238" cy="5992812"/>
          </a:xfrm>
        </p:grpSpPr>
        <p:sp>
          <p:nvSpPr>
            <p:cNvPr id="6" name="Freeform 165">
              <a:extLst>
                <a:ext uri="{FF2B5EF4-FFF2-40B4-BE49-F238E27FC236}">
                  <a16:creationId xmlns:a16="http://schemas.microsoft.com/office/drawing/2014/main" id="{BAD9629D-8D46-492B-99C0-04127C103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100" y="5683250"/>
              <a:ext cx="187325" cy="557213"/>
            </a:xfrm>
            <a:custGeom>
              <a:avLst/>
              <a:gdLst>
                <a:gd name="T0" fmla="*/ 82 w 118"/>
                <a:gd name="T1" fmla="*/ 287 h 351"/>
                <a:gd name="T2" fmla="*/ 47 w 118"/>
                <a:gd name="T3" fmla="*/ 351 h 351"/>
                <a:gd name="T4" fmla="*/ 17 w 118"/>
                <a:gd name="T5" fmla="*/ 347 h 351"/>
                <a:gd name="T6" fmla="*/ 0 w 118"/>
                <a:gd name="T7" fmla="*/ 276 h 351"/>
                <a:gd name="T8" fmla="*/ 37 w 118"/>
                <a:gd name="T9" fmla="*/ 0 h 351"/>
                <a:gd name="T10" fmla="*/ 118 w 118"/>
                <a:gd name="T11" fmla="*/ 11 h 351"/>
                <a:gd name="T12" fmla="*/ 82 w 118"/>
                <a:gd name="T13" fmla="*/ 2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1">
                  <a:moveTo>
                    <a:pt x="82" y="287"/>
                  </a:moveTo>
                  <a:lnTo>
                    <a:pt x="47" y="351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7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66">
              <a:extLst>
                <a:ext uri="{FF2B5EF4-FFF2-40B4-BE49-F238E27FC236}">
                  <a16:creationId xmlns:a16="http://schemas.microsoft.com/office/drawing/2014/main" id="{28186766-772B-4D0F-BB1D-DD3F59E87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63" y="5581650"/>
              <a:ext cx="144463" cy="173038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8 h 90"/>
                <a:gd name="T6" fmla="*/ 2 w 76"/>
                <a:gd name="T7" fmla="*/ 50 h 90"/>
                <a:gd name="T8" fmla="*/ 6 w 76"/>
                <a:gd name="T9" fmla="*/ 19 h 90"/>
                <a:gd name="T10" fmla="*/ 41 w 76"/>
                <a:gd name="T11" fmla="*/ 9 h 90"/>
                <a:gd name="T12" fmla="*/ 42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0" y="90"/>
                    <a:pt x="32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1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67">
              <a:extLst>
                <a:ext uri="{FF2B5EF4-FFF2-40B4-BE49-F238E27FC236}">
                  <a16:creationId xmlns:a16="http://schemas.microsoft.com/office/drawing/2014/main" id="{F9483047-CC7D-4A5C-B2EE-33C90032A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5646738"/>
              <a:ext cx="160338" cy="155575"/>
            </a:xfrm>
            <a:custGeom>
              <a:avLst/>
              <a:gdLst>
                <a:gd name="T0" fmla="*/ 90 w 101"/>
                <a:gd name="T1" fmla="*/ 98 h 98"/>
                <a:gd name="T2" fmla="*/ 0 w 101"/>
                <a:gd name="T3" fmla="*/ 86 h 98"/>
                <a:gd name="T4" fmla="*/ 11 w 101"/>
                <a:gd name="T5" fmla="*/ 0 h 98"/>
                <a:gd name="T6" fmla="*/ 101 w 101"/>
                <a:gd name="T7" fmla="*/ 12 h 98"/>
                <a:gd name="T8" fmla="*/ 90 w 101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8">
                  <a:moveTo>
                    <a:pt x="90" y="98"/>
                  </a:moveTo>
                  <a:lnTo>
                    <a:pt x="0" y="86"/>
                  </a:lnTo>
                  <a:lnTo>
                    <a:pt x="11" y="0"/>
                  </a:lnTo>
                  <a:lnTo>
                    <a:pt x="101" y="12"/>
                  </a:lnTo>
                  <a:lnTo>
                    <a:pt x="90" y="9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68">
              <a:extLst>
                <a:ext uri="{FF2B5EF4-FFF2-40B4-BE49-F238E27FC236}">
                  <a16:creationId xmlns:a16="http://schemas.microsoft.com/office/drawing/2014/main" id="{CA3A6BEB-04FA-4048-A97E-937F300F0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913" y="6219825"/>
              <a:ext cx="50800" cy="79375"/>
            </a:xfrm>
            <a:custGeom>
              <a:avLst/>
              <a:gdLst>
                <a:gd name="T0" fmla="*/ 0 w 26"/>
                <a:gd name="T1" fmla="*/ 6 h 42"/>
                <a:gd name="T2" fmla="*/ 6 w 26"/>
                <a:gd name="T3" fmla="*/ 32 h 42"/>
                <a:gd name="T4" fmla="*/ 26 w 26"/>
                <a:gd name="T5" fmla="*/ 11 h 42"/>
                <a:gd name="T6" fmla="*/ 0 w 26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9" y="38"/>
                    <a:pt x="12" y="42"/>
                    <a:pt x="26" y="11"/>
                  </a:cubicBezTo>
                  <a:cubicBezTo>
                    <a:pt x="26" y="11"/>
                    <a:pt x="17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69">
              <a:extLst>
                <a:ext uri="{FF2B5EF4-FFF2-40B4-BE49-F238E27FC236}">
                  <a16:creationId xmlns:a16="http://schemas.microsoft.com/office/drawing/2014/main" id="{C14AD163-E134-47A8-8968-28E003DF8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8" y="5680075"/>
              <a:ext cx="187325" cy="555625"/>
            </a:xfrm>
            <a:custGeom>
              <a:avLst/>
              <a:gdLst>
                <a:gd name="T0" fmla="*/ 82 w 118"/>
                <a:gd name="T1" fmla="*/ 287 h 350"/>
                <a:gd name="T2" fmla="*/ 47 w 118"/>
                <a:gd name="T3" fmla="*/ 350 h 350"/>
                <a:gd name="T4" fmla="*/ 17 w 118"/>
                <a:gd name="T5" fmla="*/ 347 h 350"/>
                <a:gd name="T6" fmla="*/ 0 w 118"/>
                <a:gd name="T7" fmla="*/ 276 h 350"/>
                <a:gd name="T8" fmla="*/ 38 w 118"/>
                <a:gd name="T9" fmla="*/ 0 h 350"/>
                <a:gd name="T10" fmla="*/ 118 w 118"/>
                <a:gd name="T11" fmla="*/ 11 h 350"/>
                <a:gd name="T12" fmla="*/ 82 w 118"/>
                <a:gd name="T13" fmla="*/ 28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0">
                  <a:moveTo>
                    <a:pt x="82" y="287"/>
                  </a:moveTo>
                  <a:lnTo>
                    <a:pt x="47" y="350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8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70">
              <a:extLst>
                <a:ext uri="{FF2B5EF4-FFF2-40B4-BE49-F238E27FC236}">
                  <a16:creationId xmlns:a16="http://schemas.microsoft.com/office/drawing/2014/main" id="{71EA71CB-7DC6-4974-A5A1-7CA1B4FC9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0" y="5578475"/>
              <a:ext cx="146050" cy="171450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7 h 90"/>
                <a:gd name="T6" fmla="*/ 2 w 76"/>
                <a:gd name="T7" fmla="*/ 50 h 90"/>
                <a:gd name="T8" fmla="*/ 6 w 76"/>
                <a:gd name="T9" fmla="*/ 19 h 90"/>
                <a:gd name="T10" fmla="*/ 42 w 76"/>
                <a:gd name="T11" fmla="*/ 9 h 90"/>
                <a:gd name="T12" fmla="*/ 43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1" y="90"/>
                    <a:pt x="32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1">
              <a:extLst>
                <a:ext uri="{FF2B5EF4-FFF2-40B4-BE49-F238E27FC236}">
                  <a16:creationId xmlns:a16="http://schemas.microsoft.com/office/drawing/2014/main" id="{6140E9E2-0DAE-430D-BA93-405BCCA67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5643563"/>
              <a:ext cx="163513" cy="153988"/>
            </a:xfrm>
            <a:custGeom>
              <a:avLst/>
              <a:gdLst>
                <a:gd name="T0" fmla="*/ 91 w 103"/>
                <a:gd name="T1" fmla="*/ 97 h 97"/>
                <a:gd name="T2" fmla="*/ 0 w 103"/>
                <a:gd name="T3" fmla="*/ 85 h 97"/>
                <a:gd name="T4" fmla="*/ 13 w 103"/>
                <a:gd name="T5" fmla="*/ 0 h 97"/>
                <a:gd name="T6" fmla="*/ 103 w 103"/>
                <a:gd name="T7" fmla="*/ 12 h 97"/>
                <a:gd name="T8" fmla="*/ 91 w 103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97">
                  <a:moveTo>
                    <a:pt x="91" y="97"/>
                  </a:moveTo>
                  <a:lnTo>
                    <a:pt x="0" y="85"/>
                  </a:lnTo>
                  <a:lnTo>
                    <a:pt x="13" y="0"/>
                  </a:lnTo>
                  <a:lnTo>
                    <a:pt x="103" y="12"/>
                  </a:lnTo>
                  <a:lnTo>
                    <a:pt x="91" y="9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72">
              <a:extLst>
                <a:ext uri="{FF2B5EF4-FFF2-40B4-BE49-F238E27FC236}">
                  <a16:creationId xmlns:a16="http://schemas.microsoft.com/office/drawing/2014/main" id="{9CA124E7-EEFE-4082-A323-B5CF60F11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175" y="6215063"/>
              <a:ext cx="47625" cy="80963"/>
            </a:xfrm>
            <a:custGeom>
              <a:avLst/>
              <a:gdLst>
                <a:gd name="T0" fmla="*/ 0 w 25"/>
                <a:gd name="T1" fmla="*/ 6 h 42"/>
                <a:gd name="T2" fmla="*/ 6 w 25"/>
                <a:gd name="T3" fmla="*/ 32 h 42"/>
                <a:gd name="T4" fmla="*/ 25 w 25"/>
                <a:gd name="T5" fmla="*/ 11 h 42"/>
                <a:gd name="T6" fmla="*/ 0 w 25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8" y="38"/>
                    <a:pt x="11" y="42"/>
                    <a:pt x="25" y="11"/>
                  </a:cubicBezTo>
                  <a:cubicBezTo>
                    <a:pt x="25" y="11"/>
                    <a:pt x="16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73">
              <a:extLst>
                <a:ext uri="{FF2B5EF4-FFF2-40B4-BE49-F238E27FC236}">
                  <a16:creationId xmlns:a16="http://schemas.microsoft.com/office/drawing/2014/main" id="{A906A062-833D-46AD-8014-752D66075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225" y="5684838"/>
              <a:ext cx="46038" cy="284163"/>
            </a:xfrm>
            <a:custGeom>
              <a:avLst/>
              <a:gdLst>
                <a:gd name="T0" fmla="*/ 5 w 24"/>
                <a:gd name="T1" fmla="*/ 1 h 148"/>
                <a:gd name="T2" fmla="*/ 23 w 24"/>
                <a:gd name="T3" fmla="*/ 19 h 148"/>
                <a:gd name="T4" fmla="*/ 8 w 24"/>
                <a:gd name="T5" fmla="*/ 139 h 148"/>
                <a:gd name="T6" fmla="*/ 0 w 24"/>
                <a:gd name="T7" fmla="*/ 146 h 148"/>
                <a:gd name="T8" fmla="*/ 12 w 24"/>
                <a:gd name="T9" fmla="*/ 52 h 148"/>
                <a:gd name="T10" fmla="*/ 6 w 24"/>
                <a:gd name="T11" fmla="*/ 41 h 148"/>
                <a:gd name="T12" fmla="*/ 5 w 24"/>
                <a:gd name="T13" fmla="*/ 0 h 148"/>
                <a:gd name="T14" fmla="*/ 5 w 24"/>
                <a:gd name="T1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8">
                  <a:moveTo>
                    <a:pt x="5" y="1"/>
                  </a:moveTo>
                  <a:cubicBezTo>
                    <a:pt x="5" y="1"/>
                    <a:pt x="22" y="12"/>
                    <a:pt x="23" y="19"/>
                  </a:cubicBezTo>
                  <a:cubicBezTo>
                    <a:pt x="24" y="26"/>
                    <a:pt x="8" y="139"/>
                    <a:pt x="8" y="139"/>
                  </a:cubicBezTo>
                  <a:cubicBezTo>
                    <a:pt x="8" y="139"/>
                    <a:pt x="10" y="148"/>
                    <a:pt x="0" y="14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74">
              <a:extLst>
                <a:ext uri="{FF2B5EF4-FFF2-40B4-BE49-F238E27FC236}">
                  <a16:creationId xmlns:a16="http://schemas.microsoft.com/office/drawing/2014/main" id="{213D6E1D-1720-4C1E-BFD3-EF987A50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5597525"/>
              <a:ext cx="831850" cy="373063"/>
            </a:xfrm>
            <a:custGeom>
              <a:avLst/>
              <a:gdLst>
                <a:gd name="T0" fmla="*/ 260 w 524"/>
                <a:gd name="T1" fmla="*/ 235 h 235"/>
                <a:gd name="T2" fmla="*/ 0 w 524"/>
                <a:gd name="T3" fmla="*/ 117 h 235"/>
                <a:gd name="T4" fmla="*/ 267 w 524"/>
                <a:gd name="T5" fmla="*/ 0 h 235"/>
                <a:gd name="T6" fmla="*/ 524 w 524"/>
                <a:gd name="T7" fmla="*/ 114 h 235"/>
                <a:gd name="T8" fmla="*/ 260 w 524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235">
                  <a:moveTo>
                    <a:pt x="260" y="235"/>
                  </a:moveTo>
                  <a:lnTo>
                    <a:pt x="0" y="117"/>
                  </a:lnTo>
                  <a:lnTo>
                    <a:pt x="267" y="0"/>
                  </a:lnTo>
                  <a:lnTo>
                    <a:pt x="524" y="114"/>
                  </a:lnTo>
                  <a:lnTo>
                    <a:pt x="260" y="23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75">
              <a:extLst>
                <a:ext uri="{FF2B5EF4-FFF2-40B4-BE49-F238E27FC236}">
                  <a16:creationId xmlns:a16="http://schemas.microsoft.com/office/drawing/2014/main" id="{B2CCCFCE-DC8A-449D-979B-D3A57D6DA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1050" y="5773738"/>
              <a:ext cx="26988" cy="2730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176">
              <a:extLst>
                <a:ext uri="{FF2B5EF4-FFF2-40B4-BE49-F238E27FC236}">
                  <a16:creationId xmlns:a16="http://schemas.microsoft.com/office/drawing/2014/main" id="{3757E3C2-2D3A-4528-9AEC-FEDE589F1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2475" y="6015038"/>
              <a:ext cx="84138" cy="84138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7">
              <a:extLst>
                <a:ext uri="{FF2B5EF4-FFF2-40B4-BE49-F238E27FC236}">
                  <a16:creationId xmlns:a16="http://schemas.microsoft.com/office/drawing/2014/main" id="{CD3CA3AC-73BB-45EB-8B82-A2607200A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6061075"/>
              <a:ext cx="61913" cy="180975"/>
            </a:xfrm>
            <a:custGeom>
              <a:avLst/>
              <a:gdLst>
                <a:gd name="T0" fmla="*/ 17 w 32"/>
                <a:gd name="T1" fmla="*/ 5 h 95"/>
                <a:gd name="T2" fmla="*/ 7 w 32"/>
                <a:gd name="T3" fmla="*/ 95 h 95"/>
                <a:gd name="T4" fmla="*/ 32 w 32"/>
                <a:gd name="T5" fmla="*/ 95 h 95"/>
                <a:gd name="T6" fmla="*/ 32 w 32"/>
                <a:gd name="T7" fmla="*/ 0 h 95"/>
                <a:gd name="T8" fmla="*/ 17 w 32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5">
                  <a:moveTo>
                    <a:pt x="17" y="5"/>
                  </a:moveTo>
                  <a:cubicBezTo>
                    <a:pt x="17" y="5"/>
                    <a:pt x="0" y="41"/>
                    <a:pt x="7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8">
              <a:extLst>
                <a:ext uri="{FF2B5EF4-FFF2-40B4-BE49-F238E27FC236}">
                  <a16:creationId xmlns:a16="http://schemas.microsoft.com/office/drawing/2014/main" id="{6CA8768A-2CCF-49A9-B2C5-33673D6E9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5" y="6061075"/>
              <a:ext cx="60325" cy="180975"/>
            </a:xfrm>
            <a:custGeom>
              <a:avLst/>
              <a:gdLst>
                <a:gd name="T0" fmla="*/ 14 w 31"/>
                <a:gd name="T1" fmla="*/ 5 h 95"/>
                <a:gd name="T2" fmla="*/ 24 w 31"/>
                <a:gd name="T3" fmla="*/ 95 h 95"/>
                <a:gd name="T4" fmla="*/ 0 w 31"/>
                <a:gd name="T5" fmla="*/ 95 h 95"/>
                <a:gd name="T6" fmla="*/ 0 w 31"/>
                <a:gd name="T7" fmla="*/ 0 h 95"/>
                <a:gd name="T8" fmla="*/ 14 w 31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95">
                  <a:moveTo>
                    <a:pt x="14" y="5"/>
                  </a:moveTo>
                  <a:cubicBezTo>
                    <a:pt x="14" y="5"/>
                    <a:pt x="31" y="41"/>
                    <a:pt x="24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8"/>
                    <a:pt x="14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9">
              <a:extLst>
                <a:ext uri="{FF2B5EF4-FFF2-40B4-BE49-F238E27FC236}">
                  <a16:creationId xmlns:a16="http://schemas.microsoft.com/office/drawing/2014/main" id="{1CA98317-4159-4ED3-9C2F-6448427E0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5895975"/>
              <a:ext cx="484188" cy="358775"/>
            </a:xfrm>
            <a:custGeom>
              <a:avLst/>
              <a:gdLst>
                <a:gd name="T0" fmla="*/ 253 w 253"/>
                <a:gd name="T1" fmla="*/ 0 h 188"/>
                <a:gd name="T2" fmla="*/ 127 w 253"/>
                <a:gd name="T3" fmla="*/ 59 h 188"/>
                <a:gd name="T4" fmla="*/ 0 w 253"/>
                <a:gd name="T5" fmla="*/ 0 h 188"/>
                <a:gd name="T6" fmla="*/ 0 w 253"/>
                <a:gd name="T7" fmla="*/ 145 h 188"/>
                <a:gd name="T8" fmla="*/ 123 w 253"/>
                <a:gd name="T9" fmla="*/ 188 h 188"/>
                <a:gd name="T10" fmla="*/ 123 w 253"/>
                <a:gd name="T11" fmla="*/ 188 h 188"/>
                <a:gd name="T12" fmla="*/ 127 w 253"/>
                <a:gd name="T13" fmla="*/ 188 h 188"/>
                <a:gd name="T14" fmla="*/ 130 w 253"/>
                <a:gd name="T15" fmla="*/ 188 h 188"/>
                <a:gd name="T16" fmla="*/ 130 w 253"/>
                <a:gd name="T17" fmla="*/ 188 h 188"/>
                <a:gd name="T18" fmla="*/ 253 w 253"/>
                <a:gd name="T19" fmla="*/ 145 h 188"/>
                <a:gd name="T20" fmla="*/ 253 w 253"/>
                <a:gd name="T2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188">
                  <a:moveTo>
                    <a:pt x="253" y="0"/>
                  </a:moveTo>
                  <a:cubicBezTo>
                    <a:pt x="253" y="1"/>
                    <a:pt x="147" y="50"/>
                    <a:pt x="127" y="59"/>
                  </a:cubicBezTo>
                  <a:cubicBezTo>
                    <a:pt x="106" y="50"/>
                    <a:pt x="0" y="1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34" y="181"/>
                    <a:pt x="102" y="187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4" y="188"/>
                    <a:pt x="127" y="188"/>
                  </a:cubicBezTo>
                  <a:cubicBezTo>
                    <a:pt x="129" y="188"/>
                    <a:pt x="130" y="188"/>
                    <a:pt x="130" y="188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51" y="187"/>
                    <a:pt x="219" y="181"/>
                    <a:pt x="253" y="145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0">
              <a:extLst>
                <a:ext uri="{FF2B5EF4-FFF2-40B4-BE49-F238E27FC236}">
                  <a16:creationId xmlns:a16="http://schemas.microsoft.com/office/drawing/2014/main" id="{6E8C00EE-CDC2-40D9-94A1-A2DA687BB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100" y="5194300"/>
              <a:ext cx="596900" cy="433388"/>
            </a:xfrm>
            <a:custGeom>
              <a:avLst/>
              <a:gdLst>
                <a:gd name="T0" fmla="*/ 257 w 312"/>
                <a:gd name="T1" fmla="*/ 37 h 227"/>
                <a:gd name="T2" fmla="*/ 245 w 312"/>
                <a:gd name="T3" fmla="*/ 82 h 227"/>
                <a:gd name="T4" fmla="*/ 276 w 312"/>
                <a:gd name="T5" fmla="*/ 131 h 227"/>
                <a:gd name="T6" fmla="*/ 245 w 312"/>
                <a:gd name="T7" fmla="*/ 176 h 227"/>
                <a:gd name="T8" fmla="*/ 245 w 312"/>
                <a:gd name="T9" fmla="*/ 32 h 227"/>
                <a:gd name="T10" fmla="*/ 109 w 312"/>
                <a:gd name="T11" fmla="*/ 16 h 227"/>
                <a:gd name="T12" fmla="*/ 117 w 312"/>
                <a:gd name="T13" fmla="*/ 18 h 227"/>
                <a:gd name="T14" fmla="*/ 109 w 312"/>
                <a:gd name="T15" fmla="*/ 50 h 227"/>
                <a:gd name="T16" fmla="*/ 109 w 312"/>
                <a:gd name="T17" fmla="*/ 195 h 227"/>
                <a:gd name="T18" fmla="*/ 200 w 312"/>
                <a:gd name="T19" fmla="*/ 175 h 227"/>
                <a:gd name="T20" fmla="*/ 245 w 312"/>
                <a:gd name="T21" fmla="*/ 150 h 227"/>
                <a:gd name="T22" fmla="*/ 230 w 312"/>
                <a:gd name="T23" fmla="*/ 146 h 227"/>
                <a:gd name="T24" fmla="*/ 245 w 312"/>
                <a:gd name="T25" fmla="*/ 82 h 227"/>
                <a:gd name="T26" fmla="*/ 109 w 312"/>
                <a:gd name="T27" fmla="*/ 6 h 227"/>
                <a:gd name="T28" fmla="*/ 93 w 312"/>
                <a:gd name="T29" fmla="*/ 28 h 227"/>
                <a:gd name="T30" fmla="*/ 109 w 312"/>
                <a:gd name="T31" fmla="*/ 16 h 227"/>
                <a:gd name="T32" fmla="*/ 93 w 312"/>
                <a:gd name="T33" fmla="*/ 227 h 227"/>
                <a:gd name="T34" fmla="*/ 109 w 312"/>
                <a:gd name="T35" fmla="*/ 195 h 227"/>
                <a:gd name="T36" fmla="*/ 93 w 312"/>
                <a:gd name="T37" fmla="*/ 212 h 227"/>
                <a:gd name="T38" fmla="*/ 109 w 312"/>
                <a:gd name="T39" fmla="*/ 50 h 227"/>
                <a:gd name="T40" fmla="*/ 96 w 312"/>
                <a:gd name="T41" fmla="*/ 161 h 227"/>
                <a:gd name="T42" fmla="*/ 93 w 312"/>
                <a:gd name="T43" fmla="*/ 77 h 227"/>
                <a:gd name="T44" fmla="*/ 93 w 312"/>
                <a:gd name="T45" fmla="*/ 39 h 227"/>
                <a:gd name="T46" fmla="*/ 109 w 312"/>
                <a:gd name="T47" fmla="*/ 50 h 227"/>
                <a:gd name="T48" fmla="*/ 72 w 312"/>
                <a:gd name="T49" fmla="*/ 21 h 227"/>
                <a:gd name="T50" fmla="*/ 82 w 312"/>
                <a:gd name="T51" fmla="*/ 50 h 227"/>
                <a:gd name="T52" fmla="*/ 93 w 312"/>
                <a:gd name="T53" fmla="*/ 39 h 227"/>
                <a:gd name="T54" fmla="*/ 93 w 312"/>
                <a:gd name="T55" fmla="*/ 10 h 227"/>
                <a:gd name="T56" fmla="*/ 93 w 312"/>
                <a:gd name="T57" fmla="*/ 227 h 227"/>
                <a:gd name="T58" fmla="*/ 72 w 312"/>
                <a:gd name="T59" fmla="*/ 211 h 227"/>
                <a:gd name="T60" fmla="*/ 93 w 312"/>
                <a:gd name="T61" fmla="*/ 77 h 227"/>
                <a:gd name="T62" fmla="*/ 72 w 312"/>
                <a:gd name="T63" fmla="*/ 161 h 227"/>
                <a:gd name="T64" fmla="*/ 84 w 312"/>
                <a:gd name="T65" fmla="*/ 139 h 227"/>
                <a:gd name="T66" fmla="*/ 72 w 312"/>
                <a:gd name="T67" fmla="*/ 104 h 227"/>
                <a:gd name="T68" fmla="*/ 92 w 312"/>
                <a:gd name="T69" fmla="*/ 81 h 227"/>
                <a:gd name="T70" fmla="*/ 72 w 312"/>
                <a:gd name="T71" fmla="*/ 21 h 227"/>
                <a:gd name="T72" fmla="*/ 72 w 312"/>
                <a:gd name="T73" fmla="*/ 225 h 227"/>
                <a:gd name="T74" fmla="*/ 71 w 312"/>
                <a:gd name="T75" fmla="*/ 211 h 227"/>
                <a:gd name="T76" fmla="*/ 58 w 312"/>
                <a:gd name="T77" fmla="*/ 173 h 227"/>
                <a:gd name="T78" fmla="*/ 72 w 312"/>
                <a:gd name="T79" fmla="*/ 151 h 227"/>
                <a:gd name="T80" fmla="*/ 49 w 312"/>
                <a:gd name="T81" fmla="*/ 151 h 227"/>
                <a:gd name="T82" fmla="*/ 72 w 312"/>
                <a:gd name="T83" fmla="*/ 104 h 227"/>
                <a:gd name="T84" fmla="*/ 61 w 312"/>
                <a:gd name="T85" fmla="*/ 91 h 227"/>
                <a:gd name="T86" fmla="*/ 52 w 312"/>
                <a:gd name="T87" fmla="*/ 61 h 227"/>
                <a:gd name="T88" fmla="*/ 72 w 312"/>
                <a:gd name="T89" fmla="*/ 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2" h="227">
                  <a:moveTo>
                    <a:pt x="305" y="125"/>
                  </a:moveTo>
                  <a:cubicBezTo>
                    <a:pt x="312" y="72"/>
                    <a:pt x="257" y="37"/>
                    <a:pt x="257" y="37"/>
                  </a:cubicBezTo>
                  <a:cubicBezTo>
                    <a:pt x="253" y="35"/>
                    <a:pt x="249" y="34"/>
                    <a:pt x="245" y="32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51" y="82"/>
                    <a:pt x="256" y="84"/>
                    <a:pt x="261" y="86"/>
                  </a:cubicBezTo>
                  <a:cubicBezTo>
                    <a:pt x="277" y="94"/>
                    <a:pt x="284" y="115"/>
                    <a:pt x="276" y="131"/>
                  </a:cubicBezTo>
                  <a:cubicBezTo>
                    <a:pt x="270" y="143"/>
                    <a:pt x="258" y="150"/>
                    <a:pt x="245" y="150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77" y="174"/>
                    <a:pt x="301" y="162"/>
                    <a:pt x="305" y="125"/>
                  </a:cubicBezTo>
                  <a:close/>
                  <a:moveTo>
                    <a:pt x="245" y="32"/>
                  </a:moveTo>
                  <a:cubicBezTo>
                    <a:pt x="188" y="6"/>
                    <a:pt x="143" y="0"/>
                    <a:pt x="109" y="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12" y="16"/>
                    <a:pt x="114" y="17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25" y="22"/>
                    <a:pt x="129" y="32"/>
                    <a:pt x="124" y="41"/>
                  </a:cubicBezTo>
                  <a:cubicBezTo>
                    <a:pt x="121" y="47"/>
                    <a:pt x="115" y="50"/>
                    <a:pt x="109" y="50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11" y="182"/>
                    <a:pt x="111" y="189"/>
                    <a:pt x="109" y="195"/>
                  </a:cubicBezTo>
                  <a:cubicBezTo>
                    <a:pt x="109" y="222"/>
                    <a:pt x="109" y="222"/>
                    <a:pt x="109" y="222"/>
                  </a:cubicBezTo>
                  <a:cubicBezTo>
                    <a:pt x="141" y="209"/>
                    <a:pt x="166" y="172"/>
                    <a:pt x="200" y="175"/>
                  </a:cubicBezTo>
                  <a:cubicBezTo>
                    <a:pt x="216" y="176"/>
                    <a:pt x="231" y="177"/>
                    <a:pt x="245" y="176"/>
                  </a:cubicBezTo>
                  <a:cubicBezTo>
                    <a:pt x="245" y="150"/>
                    <a:pt x="245" y="150"/>
                    <a:pt x="245" y="150"/>
                  </a:cubicBezTo>
                  <a:cubicBezTo>
                    <a:pt x="240" y="150"/>
                    <a:pt x="235" y="148"/>
                    <a:pt x="230" y="146"/>
                  </a:cubicBezTo>
                  <a:cubicBezTo>
                    <a:pt x="230" y="146"/>
                    <a:pt x="230" y="146"/>
                    <a:pt x="230" y="146"/>
                  </a:cubicBezTo>
                  <a:cubicBezTo>
                    <a:pt x="214" y="138"/>
                    <a:pt x="207" y="118"/>
                    <a:pt x="215" y="101"/>
                  </a:cubicBezTo>
                  <a:cubicBezTo>
                    <a:pt x="221" y="89"/>
                    <a:pt x="233" y="82"/>
                    <a:pt x="245" y="82"/>
                  </a:cubicBezTo>
                  <a:lnTo>
                    <a:pt x="245" y="32"/>
                  </a:lnTo>
                  <a:close/>
                  <a:moveTo>
                    <a:pt x="109" y="6"/>
                  </a:moveTo>
                  <a:cubicBezTo>
                    <a:pt x="104" y="7"/>
                    <a:pt x="98" y="8"/>
                    <a:pt x="93" y="10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7"/>
                    <a:pt x="94" y="26"/>
                    <a:pt x="94" y="26"/>
                  </a:cubicBezTo>
                  <a:cubicBezTo>
                    <a:pt x="97" y="20"/>
                    <a:pt x="103" y="16"/>
                    <a:pt x="109" y="16"/>
                  </a:cubicBezTo>
                  <a:cubicBezTo>
                    <a:pt x="109" y="6"/>
                    <a:pt x="109" y="6"/>
                    <a:pt x="109" y="6"/>
                  </a:cubicBezTo>
                  <a:close/>
                  <a:moveTo>
                    <a:pt x="93" y="227"/>
                  </a:moveTo>
                  <a:cubicBezTo>
                    <a:pt x="99" y="226"/>
                    <a:pt x="104" y="225"/>
                    <a:pt x="109" y="222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109" y="196"/>
                    <a:pt x="108" y="197"/>
                    <a:pt x="108" y="198"/>
                  </a:cubicBezTo>
                  <a:cubicBezTo>
                    <a:pt x="105" y="205"/>
                    <a:pt x="99" y="209"/>
                    <a:pt x="93" y="212"/>
                  </a:cubicBezTo>
                  <a:cubicBezTo>
                    <a:pt x="93" y="227"/>
                    <a:pt x="93" y="227"/>
                    <a:pt x="93" y="227"/>
                  </a:cubicBezTo>
                  <a:close/>
                  <a:moveTo>
                    <a:pt x="109" y="50"/>
                  </a:moveTo>
                  <a:cubicBezTo>
                    <a:pt x="109" y="176"/>
                    <a:pt x="109" y="176"/>
                    <a:pt x="109" y="176"/>
                  </a:cubicBezTo>
                  <a:cubicBezTo>
                    <a:pt x="107" y="170"/>
                    <a:pt x="102" y="164"/>
                    <a:pt x="96" y="161"/>
                  </a:cubicBezTo>
                  <a:cubicBezTo>
                    <a:pt x="95" y="160"/>
                    <a:pt x="94" y="160"/>
                    <a:pt x="93" y="16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4" y="73"/>
                    <a:pt x="94" y="6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5" y="43"/>
                    <a:pt x="97" y="46"/>
                    <a:pt x="102" y="48"/>
                  </a:cubicBezTo>
                  <a:cubicBezTo>
                    <a:pt x="104" y="50"/>
                    <a:pt x="107" y="50"/>
                    <a:pt x="109" y="50"/>
                  </a:cubicBezTo>
                  <a:close/>
                  <a:moveTo>
                    <a:pt x="93" y="10"/>
                  </a:moveTo>
                  <a:cubicBezTo>
                    <a:pt x="85" y="13"/>
                    <a:pt x="78" y="16"/>
                    <a:pt x="72" y="21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5" y="48"/>
                    <a:pt x="79" y="49"/>
                    <a:pt x="82" y="50"/>
                  </a:cubicBezTo>
                  <a:cubicBezTo>
                    <a:pt x="88" y="53"/>
                    <a:pt x="92" y="5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2" y="35"/>
                    <a:pt x="92" y="32"/>
                    <a:pt x="93" y="28"/>
                  </a:cubicBezTo>
                  <a:cubicBezTo>
                    <a:pt x="93" y="10"/>
                    <a:pt x="93" y="10"/>
                    <a:pt x="93" y="10"/>
                  </a:cubicBezTo>
                  <a:close/>
                  <a:moveTo>
                    <a:pt x="72" y="225"/>
                  </a:moveTo>
                  <a:cubicBezTo>
                    <a:pt x="79" y="227"/>
                    <a:pt x="86" y="227"/>
                    <a:pt x="93" y="227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86" y="214"/>
                    <a:pt x="79" y="215"/>
                    <a:pt x="72" y="211"/>
                  </a:cubicBezTo>
                  <a:cubicBezTo>
                    <a:pt x="72" y="225"/>
                    <a:pt x="72" y="225"/>
                    <a:pt x="72" y="225"/>
                  </a:cubicBezTo>
                  <a:close/>
                  <a:moveTo>
                    <a:pt x="93" y="77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86" y="157"/>
                    <a:pt x="78" y="157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77" y="148"/>
                    <a:pt x="81" y="144"/>
                    <a:pt x="84" y="139"/>
                  </a:cubicBezTo>
                  <a:cubicBezTo>
                    <a:pt x="90" y="126"/>
                    <a:pt x="85" y="111"/>
                    <a:pt x="72" y="104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80" y="93"/>
                    <a:pt x="88" y="89"/>
                    <a:pt x="92" y="81"/>
                  </a:cubicBezTo>
                  <a:cubicBezTo>
                    <a:pt x="92" y="80"/>
                    <a:pt x="93" y="78"/>
                    <a:pt x="93" y="77"/>
                  </a:cubicBezTo>
                  <a:close/>
                  <a:moveTo>
                    <a:pt x="72" y="21"/>
                  </a:moveTo>
                  <a:cubicBezTo>
                    <a:pt x="0" y="67"/>
                    <a:pt x="12" y="192"/>
                    <a:pt x="55" y="217"/>
                  </a:cubicBezTo>
                  <a:cubicBezTo>
                    <a:pt x="61" y="220"/>
                    <a:pt x="66" y="223"/>
                    <a:pt x="72" y="225"/>
                  </a:cubicBezTo>
                  <a:cubicBezTo>
                    <a:pt x="72" y="211"/>
                    <a:pt x="72" y="211"/>
                    <a:pt x="72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57" y="204"/>
                    <a:pt x="51" y="187"/>
                    <a:pt x="58" y="173"/>
                  </a:cubicBezTo>
                  <a:cubicBezTo>
                    <a:pt x="61" y="168"/>
                    <a:pt x="66" y="163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65" y="154"/>
                    <a:pt x="56" y="154"/>
                    <a:pt x="49" y="151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36" y="144"/>
                    <a:pt x="31" y="129"/>
                    <a:pt x="38" y="116"/>
                  </a:cubicBezTo>
                  <a:cubicBezTo>
                    <a:pt x="44" y="104"/>
                    <a:pt x="59" y="98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68" y="93"/>
                    <a:pt x="65" y="93"/>
                    <a:pt x="61" y="91"/>
                  </a:cubicBezTo>
                  <a:cubicBezTo>
                    <a:pt x="50" y="86"/>
                    <a:pt x="46" y="72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53"/>
                    <a:pt x="63" y="48"/>
                    <a:pt x="72" y="48"/>
                  </a:cubicBezTo>
                  <a:lnTo>
                    <a:pt x="72" y="2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1">
              <a:extLst>
                <a:ext uri="{FF2B5EF4-FFF2-40B4-BE49-F238E27FC236}">
                  <a16:creationId xmlns:a16="http://schemas.microsoft.com/office/drawing/2014/main" id="{69ABA3F4-12BB-4A5C-A740-1F8F2EAD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2">
              <a:extLst>
                <a:ext uri="{FF2B5EF4-FFF2-40B4-BE49-F238E27FC236}">
                  <a16:creationId xmlns:a16="http://schemas.microsoft.com/office/drawing/2014/main" id="{62F2AB4F-0359-4556-89B8-7FEC33272B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83">
              <a:extLst>
                <a:ext uri="{FF2B5EF4-FFF2-40B4-BE49-F238E27FC236}">
                  <a16:creationId xmlns:a16="http://schemas.microsoft.com/office/drawing/2014/main" id="{581544D4-3001-4EAB-90E9-323089B27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84">
              <a:extLst>
                <a:ext uri="{FF2B5EF4-FFF2-40B4-BE49-F238E27FC236}">
                  <a16:creationId xmlns:a16="http://schemas.microsoft.com/office/drawing/2014/main" id="{803835FA-4D40-4862-B042-CE4951B0F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6070600"/>
              <a:ext cx="152400" cy="174625"/>
            </a:xfrm>
            <a:custGeom>
              <a:avLst/>
              <a:gdLst>
                <a:gd name="T0" fmla="*/ 54 w 79"/>
                <a:gd name="T1" fmla="*/ 5 h 92"/>
                <a:gd name="T2" fmla="*/ 54 w 79"/>
                <a:gd name="T3" fmla="*/ 34 h 92"/>
                <a:gd name="T4" fmla="*/ 31 w 79"/>
                <a:gd name="T5" fmla="*/ 53 h 92"/>
                <a:gd name="T6" fmla="*/ 1 w 79"/>
                <a:gd name="T7" fmla="*/ 76 h 92"/>
                <a:gd name="T8" fmla="*/ 79 w 79"/>
                <a:gd name="T9" fmla="*/ 92 h 92"/>
                <a:gd name="T10" fmla="*/ 79 w 79"/>
                <a:gd name="T11" fmla="*/ 0 h 92"/>
                <a:gd name="T12" fmla="*/ 54 w 79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2">
                  <a:moveTo>
                    <a:pt x="54" y="5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47" y="48"/>
                    <a:pt x="31" y="53"/>
                  </a:cubicBezTo>
                  <a:cubicBezTo>
                    <a:pt x="14" y="59"/>
                    <a:pt x="0" y="68"/>
                    <a:pt x="1" y="76"/>
                  </a:cubicBezTo>
                  <a:cubicBezTo>
                    <a:pt x="2" y="85"/>
                    <a:pt x="22" y="92"/>
                    <a:pt x="79" y="92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54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85">
              <a:extLst>
                <a:ext uri="{FF2B5EF4-FFF2-40B4-BE49-F238E27FC236}">
                  <a16:creationId xmlns:a16="http://schemas.microsoft.com/office/drawing/2014/main" id="{D33B8325-2471-4F21-8888-4DEA0DCB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6070600"/>
              <a:ext cx="141288" cy="174625"/>
            </a:xfrm>
            <a:custGeom>
              <a:avLst/>
              <a:gdLst>
                <a:gd name="T0" fmla="*/ 16 w 74"/>
                <a:gd name="T1" fmla="*/ 5 h 92"/>
                <a:gd name="T2" fmla="*/ 16 w 74"/>
                <a:gd name="T3" fmla="*/ 34 h 92"/>
                <a:gd name="T4" fmla="*/ 38 w 74"/>
                <a:gd name="T5" fmla="*/ 53 h 92"/>
                <a:gd name="T6" fmla="*/ 72 w 74"/>
                <a:gd name="T7" fmla="*/ 76 h 92"/>
                <a:gd name="T8" fmla="*/ 0 w 74"/>
                <a:gd name="T9" fmla="*/ 92 h 92"/>
                <a:gd name="T10" fmla="*/ 0 w 74"/>
                <a:gd name="T11" fmla="*/ 0 h 92"/>
                <a:gd name="T12" fmla="*/ 16 w 74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92">
                  <a:moveTo>
                    <a:pt x="16" y="5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22" y="48"/>
                    <a:pt x="38" y="53"/>
                  </a:cubicBezTo>
                  <a:cubicBezTo>
                    <a:pt x="54" y="59"/>
                    <a:pt x="74" y="68"/>
                    <a:pt x="72" y="76"/>
                  </a:cubicBezTo>
                  <a:cubicBezTo>
                    <a:pt x="71" y="85"/>
                    <a:pt x="40" y="92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86">
              <a:extLst>
                <a:ext uri="{FF2B5EF4-FFF2-40B4-BE49-F238E27FC236}">
                  <a16:creationId xmlns:a16="http://schemas.microsoft.com/office/drawing/2014/main" id="{05527484-5A75-4D15-81EF-556177BCE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87">
              <a:extLst>
                <a:ext uri="{FF2B5EF4-FFF2-40B4-BE49-F238E27FC236}">
                  <a16:creationId xmlns:a16="http://schemas.microsoft.com/office/drawing/2014/main" id="{0AE255F0-CCA9-4165-9D42-62386A48D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88">
              <a:extLst>
                <a:ext uri="{FF2B5EF4-FFF2-40B4-BE49-F238E27FC236}">
                  <a16:creationId xmlns:a16="http://schemas.microsoft.com/office/drawing/2014/main" id="{166DB07E-F37E-4D52-AF3B-B7CF3DAD1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89">
              <a:extLst>
                <a:ext uri="{FF2B5EF4-FFF2-40B4-BE49-F238E27FC236}">
                  <a16:creationId xmlns:a16="http://schemas.microsoft.com/office/drawing/2014/main" id="{A9CDA092-C77D-4385-A41E-F28B40878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5800" y="4852988"/>
              <a:ext cx="450850" cy="415925"/>
            </a:xfrm>
            <a:custGeom>
              <a:avLst/>
              <a:gdLst>
                <a:gd name="T0" fmla="*/ 140 w 236"/>
                <a:gd name="T1" fmla="*/ 3 h 217"/>
                <a:gd name="T2" fmla="*/ 118 w 236"/>
                <a:gd name="T3" fmla="*/ 0 h 217"/>
                <a:gd name="T4" fmla="*/ 118 w 236"/>
                <a:gd name="T5" fmla="*/ 20 h 217"/>
                <a:gd name="T6" fmla="*/ 136 w 236"/>
                <a:gd name="T7" fmla="*/ 22 h 217"/>
                <a:gd name="T8" fmla="*/ 204 w 236"/>
                <a:gd name="T9" fmla="*/ 127 h 217"/>
                <a:gd name="T10" fmla="*/ 118 w 236"/>
                <a:gd name="T11" fmla="*/ 197 h 217"/>
                <a:gd name="T12" fmla="*/ 118 w 236"/>
                <a:gd name="T13" fmla="*/ 217 h 217"/>
                <a:gd name="T14" fmla="*/ 224 w 236"/>
                <a:gd name="T15" fmla="*/ 131 h 217"/>
                <a:gd name="T16" fmla="*/ 140 w 236"/>
                <a:gd name="T17" fmla="*/ 3 h 217"/>
                <a:gd name="T18" fmla="*/ 118 w 236"/>
                <a:gd name="T19" fmla="*/ 0 h 217"/>
                <a:gd name="T20" fmla="*/ 12 w 236"/>
                <a:gd name="T21" fmla="*/ 86 h 217"/>
                <a:gd name="T22" fmla="*/ 96 w 236"/>
                <a:gd name="T23" fmla="*/ 215 h 217"/>
                <a:gd name="T24" fmla="*/ 118 w 236"/>
                <a:gd name="T25" fmla="*/ 217 h 217"/>
                <a:gd name="T26" fmla="*/ 118 w 236"/>
                <a:gd name="T27" fmla="*/ 197 h 217"/>
                <a:gd name="T28" fmla="*/ 100 w 236"/>
                <a:gd name="T29" fmla="*/ 195 h 217"/>
                <a:gd name="T30" fmla="*/ 100 w 236"/>
                <a:gd name="T31" fmla="*/ 195 h 217"/>
                <a:gd name="T32" fmla="*/ 32 w 236"/>
                <a:gd name="T33" fmla="*/ 90 h 217"/>
                <a:gd name="T34" fmla="*/ 118 w 236"/>
                <a:gd name="T35" fmla="*/ 20 h 217"/>
                <a:gd name="T36" fmla="*/ 118 w 236"/>
                <a:gd name="T3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7">
                  <a:moveTo>
                    <a:pt x="140" y="3"/>
                  </a:moveTo>
                  <a:cubicBezTo>
                    <a:pt x="133" y="1"/>
                    <a:pt x="125" y="0"/>
                    <a:pt x="118" y="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24" y="20"/>
                    <a:pt x="130" y="21"/>
                    <a:pt x="136" y="22"/>
                  </a:cubicBezTo>
                  <a:cubicBezTo>
                    <a:pt x="184" y="32"/>
                    <a:pt x="214" y="79"/>
                    <a:pt x="204" y="127"/>
                  </a:cubicBezTo>
                  <a:cubicBezTo>
                    <a:pt x="195" y="168"/>
                    <a:pt x="159" y="197"/>
                    <a:pt x="118" y="19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68" y="217"/>
                    <a:pt x="213" y="182"/>
                    <a:pt x="224" y="131"/>
                  </a:cubicBezTo>
                  <a:cubicBezTo>
                    <a:pt x="236" y="72"/>
                    <a:pt x="199" y="15"/>
                    <a:pt x="140" y="3"/>
                  </a:cubicBezTo>
                  <a:close/>
                  <a:moveTo>
                    <a:pt x="118" y="0"/>
                  </a:moveTo>
                  <a:cubicBezTo>
                    <a:pt x="68" y="0"/>
                    <a:pt x="23" y="35"/>
                    <a:pt x="12" y="86"/>
                  </a:cubicBezTo>
                  <a:cubicBezTo>
                    <a:pt x="0" y="145"/>
                    <a:pt x="37" y="202"/>
                    <a:pt x="96" y="215"/>
                  </a:cubicBezTo>
                  <a:cubicBezTo>
                    <a:pt x="103" y="216"/>
                    <a:pt x="110" y="217"/>
                    <a:pt x="118" y="21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2" y="197"/>
                    <a:pt x="106" y="196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52" y="185"/>
                    <a:pt x="22" y="138"/>
                    <a:pt x="32" y="90"/>
                  </a:cubicBezTo>
                  <a:cubicBezTo>
                    <a:pt x="40" y="49"/>
                    <a:pt x="77" y="20"/>
                    <a:pt x="118" y="2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90">
              <a:extLst>
                <a:ext uri="{FF2B5EF4-FFF2-40B4-BE49-F238E27FC236}">
                  <a16:creationId xmlns:a16="http://schemas.microsoft.com/office/drawing/2014/main" id="{1646AF6F-9E73-4A9B-B46C-3FD06792E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3275" y="5235575"/>
              <a:ext cx="96838" cy="209550"/>
            </a:xfrm>
            <a:custGeom>
              <a:avLst/>
              <a:gdLst>
                <a:gd name="T0" fmla="*/ 35 w 61"/>
                <a:gd name="T1" fmla="*/ 132 h 132"/>
                <a:gd name="T2" fmla="*/ 0 w 61"/>
                <a:gd name="T3" fmla="*/ 124 h 132"/>
                <a:gd name="T4" fmla="*/ 27 w 61"/>
                <a:gd name="T5" fmla="*/ 0 h 132"/>
                <a:gd name="T6" fmla="*/ 61 w 61"/>
                <a:gd name="T7" fmla="*/ 7 h 132"/>
                <a:gd name="T8" fmla="*/ 35 w 61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2">
                  <a:moveTo>
                    <a:pt x="35" y="132"/>
                  </a:moveTo>
                  <a:lnTo>
                    <a:pt x="0" y="124"/>
                  </a:lnTo>
                  <a:lnTo>
                    <a:pt x="27" y="0"/>
                  </a:lnTo>
                  <a:lnTo>
                    <a:pt x="61" y="7"/>
                  </a:lnTo>
                  <a:lnTo>
                    <a:pt x="35" y="1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91">
              <a:extLst>
                <a:ext uri="{FF2B5EF4-FFF2-40B4-BE49-F238E27FC236}">
                  <a16:creationId xmlns:a16="http://schemas.microsoft.com/office/drawing/2014/main" id="{AB856017-3278-414D-A289-036D2350C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0" y="5299075"/>
              <a:ext cx="138113" cy="284163"/>
            </a:xfrm>
            <a:custGeom>
              <a:avLst/>
              <a:gdLst>
                <a:gd name="T0" fmla="*/ 49 w 72"/>
                <a:gd name="T1" fmla="*/ 128 h 149"/>
                <a:gd name="T2" fmla="*/ 21 w 72"/>
                <a:gd name="T3" fmla="*/ 146 h 149"/>
                <a:gd name="T4" fmla="*/ 3 w 72"/>
                <a:gd name="T5" fmla="*/ 118 h 149"/>
                <a:gd name="T6" fmla="*/ 23 w 72"/>
                <a:gd name="T7" fmla="*/ 21 h 149"/>
                <a:gd name="T8" fmla="*/ 51 w 72"/>
                <a:gd name="T9" fmla="*/ 3 h 149"/>
                <a:gd name="T10" fmla="*/ 69 w 72"/>
                <a:gd name="T11" fmla="*/ 30 h 149"/>
                <a:gd name="T12" fmla="*/ 49 w 72"/>
                <a:gd name="T13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49">
                  <a:moveTo>
                    <a:pt x="49" y="128"/>
                  </a:moveTo>
                  <a:cubicBezTo>
                    <a:pt x="46" y="140"/>
                    <a:pt x="34" y="149"/>
                    <a:pt x="21" y="146"/>
                  </a:cubicBezTo>
                  <a:cubicBezTo>
                    <a:pt x="8" y="143"/>
                    <a:pt x="0" y="131"/>
                    <a:pt x="3" y="11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8"/>
                    <a:pt x="38" y="0"/>
                    <a:pt x="51" y="3"/>
                  </a:cubicBezTo>
                  <a:cubicBezTo>
                    <a:pt x="64" y="5"/>
                    <a:pt x="72" y="18"/>
                    <a:pt x="69" y="30"/>
                  </a:cubicBezTo>
                  <a:lnTo>
                    <a:pt x="49" y="12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92">
              <a:extLst>
                <a:ext uri="{FF2B5EF4-FFF2-40B4-BE49-F238E27FC236}">
                  <a16:creationId xmlns:a16="http://schemas.microsoft.com/office/drawing/2014/main" id="{A54EB39B-ABF5-4B95-BB3B-AB63B55F2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4935538"/>
              <a:ext cx="677863" cy="558800"/>
            </a:xfrm>
            <a:custGeom>
              <a:avLst/>
              <a:gdLst>
                <a:gd name="T0" fmla="*/ 241 w 354"/>
                <a:gd name="T1" fmla="*/ 232 h 292"/>
                <a:gd name="T2" fmla="*/ 265 w 354"/>
                <a:gd name="T3" fmla="*/ 247 h 292"/>
                <a:gd name="T4" fmla="*/ 265 w 354"/>
                <a:gd name="T5" fmla="*/ 257 h 292"/>
                <a:gd name="T6" fmla="*/ 241 w 354"/>
                <a:gd name="T7" fmla="*/ 257 h 292"/>
                <a:gd name="T8" fmla="*/ 265 w 354"/>
                <a:gd name="T9" fmla="*/ 292 h 292"/>
                <a:gd name="T10" fmla="*/ 293 w 354"/>
                <a:gd name="T11" fmla="*/ 260 h 292"/>
                <a:gd name="T12" fmla="*/ 241 w 354"/>
                <a:gd name="T13" fmla="*/ 205 h 292"/>
                <a:gd name="T14" fmla="*/ 354 w 354"/>
                <a:gd name="T15" fmla="*/ 177 h 292"/>
                <a:gd name="T16" fmla="*/ 326 w 354"/>
                <a:gd name="T17" fmla="*/ 0 h 292"/>
                <a:gd name="T18" fmla="*/ 241 w 354"/>
                <a:gd name="T19" fmla="*/ 19 h 292"/>
                <a:gd name="T20" fmla="*/ 333 w 354"/>
                <a:gd name="T21" fmla="*/ 42 h 292"/>
                <a:gd name="T22" fmla="*/ 310 w 354"/>
                <a:gd name="T23" fmla="*/ 186 h 292"/>
                <a:gd name="T24" fmla="*/ 241 w 354"/>
                <a:gd name="T25" fmla="*/ 205 h 292"/>
                <a:gd name="T26" fmla="*/ 212 w 354"/>
                <a:gd name="T27" fmla="*/ 232 h 292"/>
                <a:gd name="T28" fmla="*/ 241 w 354"/>
                <a:gd name="T29" fmla="*/ 205 h 292"/>
                <a:gd name="T30" fmla="*/ 177 w 354"/>
                <a:gd name="T31" fmla="*/ 186 h 292"/>
                <a:gd name="T32" fmla="*/ 241 w 354"/>
                <a:gd name="T33" fmla="*/ 292 h 292"/>
                <a:gd name="T34" fmla="*/ 217 w 354"/>
                <a:gd name="T35" fmla="*/ 257 h 292"/>
                <a:gd name="T36" fmla="*/ 217 w 354"/>
                <a:gd name="T37" fmla="*/ 247 h 292"/>
                <a:gd name="T38" fmla="*/ 241 w 354"/>
                <a:gd name="T39" fmla="*/ 232 h 292"/>
                <a:gd name="T40" fmla="*/ 177 w 354"/>
                <a:gd name="T41" fmla="*/ 0 h 292"/>
                <a:gd name="T42" fmla="*/ 241 w 354"/>
                <a:gd name="T43" fmla="*/ 19 h 292"/>
                <a:gd name="T44" fmla="*/ 177 w 354"/>
                <a:gd name="T45" fmla="*/ 0 h 292"/>
                <a:gd name="T46" fmla="*/ 0 w 354"/>
                <a:gd name="T47" fmla="*/ 28 h 292"/>
                <a:gd name="T48" fmla="*/ 29 w 354"/>
                <a:gd name="T49" fmla="*/ 205 h 292"/>
                <a:gd name="T50" fmla="*/ 142 w 354"/>
                <a:gd name="T51" fmla="*/ 232 h 292"/>
                <a:gd name="T52" fmla="*/ 63 w 354"/>
                <a:gd name="T53" fmla="*/ 260 h 292"/>
                <a:gd name="T54" fmla="*/ 91 w 354"/>
                <a:gd name="T55" fmla="*/ 292 h 292"/>
                <a:gd name="T56" fmla="*/ 177 w 354"/>
                <a:gd name="T57" fmla="*/ 186 h 292"/>
                <a:gd name="T58" fmla="*/ 45 w 354"/>
                <a:gd name="T59" fmla="*/ 186 h 292"/>
                <a:gd name="T60" fmla="*/ 22 w 354"/>
                <a:gd name="T61" fmla="*/ 42 h 292"/>
                <a:gd name="T62" fmla="*/ 177 w 354"/>
                <a:gd name="T63" fmla="*/ 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4" h="292">
                  <a:moveTo>
                    <a:pt x="265" y="232"/>
                  </a:moveTo>
                  <a:cubicBezTo>
                    <a:pt x="241" y="232"/>
                    <a:pt x="241" y="232"/>
                    <a:pt x="241" y="232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68" y="247"/>
                    <a:pt x="270" y="249"/>
                    <a:pt x="270" y="252"/>
                  </a:cubicBezTo>
                  <a:cubicBezTo>
                    <a:pt x="270" y="255"/>
                    <a:pt x="268" y="257"/>
                    <a:pt x="265" y="257"/>
                  </a:cubicBezTo>
                  <a:cubicBezTo>
                    <a:pt x="265" y="257"/>
                    <a:pt x="265" y="257"/>
                    <a:pt x="265" y="257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65" y="292"/>
                    <a:pt x="265" y="292"/>
                    <a:pt x="265" y="292"/>
                  </a:cubicBezTo>
                  <a:cubicBezTo>
                    <a:pt x="280" y="292"/>
                    <a:pt x="293" y="280"/>
                    <a:pt x="293" y="264"/>
                  </a:cubicBezTo>
                  <a:cubicBezTo>
                    <a:pt x="293" y="260"/>
                    <a:pt x="293" y="260"/>
                    <a:pt x="293" y="260"/>
                  </a:cubicBezTo>
                  <a:cubicBezTo>
                    <a:pt x="293" y="245"/>
                    <a:pt x="280" y="232"/>
                    <a:pt x="265" y="232"/>
                  </a:cubicBezTo>
                  <a:close/>
                  <a:moveTo>
                    <a:pt x="241" y="205"/>
                  </a:moveTo>
                  <a:cubicBezTo>
                    <a:pt x="326" y="205"/>
                    <a:pt x="326" y="205"/>
                    <a:pt x="326" y="205"/>
                  </a:cubicBezTo>
                  <a:cubicBezTo>
                    <a:pt x="342" y="205"/>
                    <a:pt x="354" y="192"/>
                    <a:pt x="354" y="177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12"/>
                    <a:pt x="342" y="0"/>
                    <a:pt x="326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310" y="19"/>
                    <a:pt x="310" y="19"/>
                    <a:pt x="310" y="19"/>
                  </a:cubicBezTo>
                  <a:cubicBezTo>
                    <a:pt x="323" y="19"/>
                    <a:pt x="333" y="29"/>
                    <a:pt x="333" y="42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3" y="175"/>
                    <a:pt x="323" y="186"/>
                    <a:pt x="310" y="186"/>
                  </a:cubicBezTo>
                  <a:cubicBezTo>
                    <a:pt x="241" y="186"/>
                    <a:pt x="241" y="186"/>
                    <a:pt x="241" y="186"/>
                  </a:cubicBezTo>
                  <a:lnTo>
                    <a:pt x="241" y="205"/>
                  </a:lnTo>
                  <a:close/>
                  <a:moveTo>
                    <a:pt x="241" y="232"/>
                  </a:moveTo>
                  <a:cubicBezTo>
                    <a:pt x="212" y="232"/>
                    <a:pt x="212" y="232"/>
                    <a:pt x="212" y="232"/>
                  </a:cubicBezTo>
                  <a:cubicBezTo>
                    <a:pt x="212" y="205"/>
                    <a:pt x="212" y="205"/>
                    <a:pt x="212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214" y="257"/>
                    <a:pt x="212" y="255"/>
                    <a:pt x="212" y="252"/>
                  </a:cubicBezTo>
                  <a:cubicBezTo>
                    <a:pt x="212" y="249"/>
                    <a:pt x="214" y="247"/>
                    <a:pt x="217" y="247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41" y="232"/>
                    <a:pt x="241" y="232"/>
                    <a:pt x="241" y="232"/>
                  </a:cubicBezTo>
                  <a:close/>
                  <a:moveTo>
                    <a:pt x="241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241" y="19"/>
                    <a:pt x="241" y="19"/>
                    <a:pt x="241" y="19"/>
                  </a:cubicBezTo>
                  <a:lnTo>
                    <a:pt x="241" y="0"/>
                  </a:lnTo>
                  <a:close/>
                  <a:moveTo>
                    <a:pt x="17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92"/>
                    <a:pt x="13" y="205"/>
                    <a:pt x="29" y="205"/>
                  </a:cubicBezTo>
                  <a:cubicBezTo>
                    <a:pt x="142" y="205"/>
                    <a:pt x="142" y="205"/>
                    <a:pt x="142" y="20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76" y="232"/>
                    <a:pt x="63" y="245"/>
                    <a:pt x="63" y="260"/>
                  </a:cubicBezTo>
                  <a:cubicBezTo>
                    <a:pt x="63" y="264"/>
                    <a:pt x="63" y="264"/>
                    <a:pt x="63" y="264"/>
                  </a:cubicBezTo>
                  <a:cubicBezTo>
                    <a:pt x="63" y="280"/>
                    <a:pt x="76" y="292"/>
                    <a:pt x="91" y="292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32" y="186"/>
                    <a:pt x="22" y="175"/>
                    <a:pt x="22" y="16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29"/>
                    <a:pt x="32" y="19"/>
                    <a:pt x="45" y="19"/>
                  </a:cubicBezTo>
                  <a:cubicBezTo>
                    <a:pt x="177" y="19"/>
                    <a:pt x="177" y="19"/>
                    <a:pt x="177" y="19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93">
              <a:extLst>
                <a:ext uri="{FF2B5EF4-FFF2-40B4-BE49-F238E27FC236}">
                  <a16:creationId xmlns:a16="http://schemas.microsoft.com/office/drawing/2014/main" id="{B26C713E-1782-4446-A641-2BA80045C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1813" y="4202113"/>
              <a:ext cx="538163" cy="628650"/>
            </a:xfrm>
            <a:custGeom>
              <a:avLst/>
              <a:gdLst>
                <a:gd name="T0" fmla="*/ 281 w 281"/>
                <a:gd name="T1" fmla="*/ 33 h 328"/>
                <a:gd name="T2" fmla="*/ 243 w 281"/>
                <a:gd name="T3" fmla="*/ 25 h 328"/>
                <a:gd name="T4" fmla="*/ 250 w 281"/>
                <a:gd name="T5" fmla="*/ 41 h 328"/>
                <a:gd name="T6" fmla="*/ 243 w 281"/>
                <a:gd name="T7" fmla="*/ 45 h 328"/>
                <a:gd name="T8" fmla="*/ 203 w 281"/>
                <a:gd name="T9" fmla="*/ 47 h 328"/>
                <a:gd name="T10" fmla="*/ 227 w 281"/>
                <a:gd name="T11" fmla="*/ 74 h 328"/>
                <a:gd name="T12" fmla="*/ 192 w 281"/>
                <a:gd name="T13" fmla="*/ 61 h 328"/>
                <a:gd name="T14" fmla="*/ 203 w 281"/>
                <a:gd name="T15" fmla="*/ 77 h 328"/>
                <a:gd name="T16" fmla="*/ 180 w 281"/>
                <a:gd name="T17" fmla="*/ 75 h 328"/>
                <a:gd name="T18" fmla="*/ 191 w 281"/>
                <a:gd name="T19" fmla="*/ 91 h 328"/>
                <a:gd name="T20" fmla="*/ 169 w 281"/>
                <a:gd name="T21" fmla="*/ 89 h 328"/>
                <a:gd name="T22" fmla="*/ 180 w 281"/>
                <a:gd name="T23" fmla="*/ 105 h 328"/>
                <a:gd name="T24" fmla="*/ 158 w 281"/>
                <a:gd name="T25" fmla="*/ 103 h 328"/>
                <a:gd name="T26" fmla="*/ 181 w 281"/>
                <a:gd name="T27" fmla="*/ 130 h 328"/>
                <a:gd name="T28" fmla="*/ 146 w 281"/>
                <a:gd name="T29" fmla="*/ 118 h 328"/>
                <a:gd name="T30" fmla="*/ 157 w 281"/>
                <a:gd name="T31" fmla="*/ 134 h 328"/>
                <a:gd name="T32" fmla="*/ 135 w 281"/>
                <a:gd name="T33" fmla="*/ 132 h 328"/>
                <a:gd name="T34" fmla="*/ 146 w 281"/>
                <a:gd name="T35" fmla="*/ 148 h 328"/>
                <a:gd name="T36" fmla="*/ 123 w 281"/>
                <a:gd name="T37" fmla="*/ 146 h 328"/>
                <a:gd name="T38" fmla="*/ 134 w 281"/>
                <a:gd name="T39" fmla="*/ 162 h 328"/>
                <a:gd name="T40" fmla="*/ 112 w 281"/>
                <a:gd name="T41" fmla="*/ 160 h 328"/>
                <a:gd name="T42" fmla="*/ 135 w 281"/>
                <a:gd name="T43" fmla="*/ 186 h 328"/>
                <a:gd name="T44" fmla="*/ 100 w 281"/>
                <a:gd name="T45" fmla="*/ 174 h 328"/>
                <a:gd name="T46" fmla="*/ 111 w 281"/>
                <a:gd name="T47" fmla="*/ 190 h 328"/>
                <a:gd name="T48" fmla="*/ 89 w 281"/>
                <a:gd name="T49" fmla="*/ 188 h 328"/>
                <a:gd name="T50" fmla="*/ 100 w 281"/>
                <a:gd name="T51" fmla="*/ 204 h 328"/>
                <a:gd name="T52" fmla="*/ 77 w 281"/>
                <a:gd name="T53" fmla="*/ 202 h 328"/>
                <a:gd name="T54" fmla="*/ 88 w 281"/>
                <a:gd name="T55" fmla="*/ 218 h 328"/>
                <a:gd name="T56" fmla="*/ 66 w 281"/>
                <a:gd name="T57" fmla="*/ 216 h 328"/>
                <a:gd name="T58" fmla="*/ 90 w 281"/>
                <a:gd name="T59" fmla="*/ 242 h 328"/>
                <a:gd name="T60" fmla="*/ 54 w 281"/>
                <a:gd name="T61" fmla="*/ 230 h 328"/>
                <a:gd name="T62" fmla="*/ 65 w 281"/>
                <a:gd name="T63" fmla="*/ 246 h 328"/>
                <a:gd name="T64" fmla="*/ 43 w 281"/>
                <a:gd name="T65" fmla="*/ 244 h 328"/>
                <a:gd name="T66" fmla="*/ 54 w 281"/>
                <a:gd name="T67" fmla="*/ 260 h 328"/>
                <a:gd name="T68" fmla="*/ 31 w 281"/>
                <a:gd name="T69" fmla="*/ 258 h 328"/>
                <a:gd name="T70" fmla="*/ 42 w 281"/>
                <a:gd name="T71" fmla="*/ 274 h 328"/>
                <a:gd name="T72" fmla="*/ 20 w 281"/>
                <a:gd name="T73" fmla="*/ 272 h 328"/>
                <a:gd name="T74" fmla="*/ 44 w 281"/>
                <a:gd name="T75" fmla="*/ 298 h 328"/>
                <a:gd name="T76" fmla="*/ 0 w 281"/>
                <a:gd name="T77" fmla="*/ 296 h 328"/>
                <a:gd name="T78" fmla="*/ 243 w 281"/>
                <a:gd name="T79" fmla="*/ 80 h 328"/>
                <a:gd name="T80" fmla="*/ 236 w 281"/>
                <a:gd name="T81" fmla="*/ 43 h 328"/>
                <a:gd name="T82" fmla="*/ 243 w 281"/>
                <a:gd name="T83" fmla="*/ 25 h 328"/>
                <a:gd name="T84" fmla="*/ 242 w 281"/>
                <a:gd name="T8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1" h="328">
                  <a:moveTo>
                    <a:pt x="243" y="80"/>
                  </a:moveTo>
                  <a:cubicBezTo>
                    <a:pt x="281" y="33"/>
                    <a:pt x="281" y="33"/>
                    <a:pt x="281" y="33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5" y="25"/>
                    <a:pt x="247" y="26"/>
                    <a:pt x="249" y="27"/>
                  </a:cubicBezTo>
                  <a:cubicBezTo>
                    <a:pt x="253" y="31"/>
                    <a:pt x="254" y="37"/>
                    <a:pt x="250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48" y="44"/>
                    <a:pt x="245" y="45"/>
                    <a:pt x="243" y="45"/>
                  </a:cubicBezTo>
                  <a:lnTo>
                    <a:pt x="243" y="80"/>
                  </a:lnTo>
                  <a:close/>
                  <a:moveTo>
                    <a:pt x="203" y="47"/>
                  </a:moveTo>
                  <a:cubicBezTo>
                    <a:pt x="231" y="70"/>
                    <a:pt x="231" y="70"/>
                    <a:pt x="231" y="70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188" y="66"/>
                    <a:pt x="188" y="66"/>
                    <a:pt x="188" y="66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66" y="94"/>
                    <a:pt x="166" y="94"/>
                    <a:pt x="166" y="9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49" y="143"/>
                    <a:pt x="149" y="143"/>
                    <a:pt x="149" y="143"/>
                  </a:cubicBezTo>
                  <a:cubicBezTo>
                    <a:pt x="146" y="148"/>
                    <a:pt x="146" y="148"/>
                    <a:pt x="146" y="14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38" y="157"/>
                    <a:pt x="138" y="157"/>
                    <a:pt x="138" y="157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39" y="182"/>
                    <a:pt x="139" y="182"/>
                    <a:pt x="139" y="182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0" y="174"/>
                    <a:pt x="100" y="174"/>
                    <a:pt x="100" y="174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90" y="242"/>
                    <a:pt x="90" y="242"/>
                    <a:pt x="90" y="242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54" y="230"/>
                    <a:pt x="54" y="230"/>
                    <a:pt x="54" y="230"/>
                  </a:cubicBezTo>
                  <a:cubicBezTo>
                    <a:pt x="69" y="242"/>
                    <a:pt x="69" y="242"/>
                    <a:pt x="69" y="242"/>
                  </a:cubicBezTo>
                  <a:cubicBezTo>
                    <a:pt x="65" y="246"/>
                    <a:pt x="65" y="246"/>
                    <a:pt x="65" y="246"/>
                  </a:cubicBezTo>
                  <a:cubicBezTo>
                    <a:pt x="51" y="234"/>
                    <a:pt x="51" y="234"/>
                    <a:pt x="51" y="234"/>
                  </a:cubicBezTo>
                  <a:cubicBezTo>
                    <a:pt x="43" y="244"/>
                    <a:pt x="43" y="244"/>
                    <a:pt x="43" y="244"/>
                  </a:cubicBezTo>
                  <a:cubicBezTo>
                    <a:pt x="57" y="256"/>
                    <a:pt x="57" y="256"/>
                    <a:pt x="57" y="256"/>
                  </a:cubicBezTo>
                  <a:cubicBezTo>
                    <a:pt x="54" y="260"/>
                    <a:pt x="54" y="260"/>
                    <a:pt x="54" y="260"/>
                  </a:cubicBezTo>
                  <a:cubicBezTo>
                    <a:pt x="39" y="248"/>
                    <a:pt x="39" y="248"/>
                    <a:pt x="39" y="248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46" y="270"/>
                    <a:pt x="46" y="270"/>
                    <a:pt x="46" y="270"/>
                  </a:cubicBezTo>
                  <a:cubicBezTo>
                    <a:pt x="42" y="274"/>
                    <a:pt x="42" y="274"/>
                    <a:pt x="42" y="274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47" y="294"/>
                    <a:pt x="47" y="294"/>
                    <a:pt x="47" y="294"/>
                  </a:cubicBezTo>
                  <a:cubicBezTo>
                    <a:pt x="44" y="298"/>
                    <a:pt x="44" y="298"/>
                    <a:pt x="44" y="298"/>
                  </a:cubicBezTo>
                  <a:cubicBezTo>
                    <a:pt x="16" y="276"/>
                    <a:pt x="16" y="276"/>
                    <a:pt x="16" y="27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40" y="328"/>
                    <a:pt x="40" y="328"/>
                    <a:pt x="40" y="328"/>
                  </a:cubicBezTo>
                  <a:cubicBezTo>
                    <a:pt x="243" y="80"/>
                    <a:pt x="243" y="80"/>
                    <a:pt x="243" y="80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0" y="45"/>
                    <a:pt x="238" y="44"/>
                    <a:pt x="236" y="43"/>
                  </a:cubicBezTo>
                  <a:cubicBezTo>
                    <a:pt x="232" y="39"/>
                    <a:pt x="231" y="33"/>
                    <a:pt x="235" y="29"/>
                  </a:cubicBezTo>
                  <a:cubicBezTo>
                    <a:pt x="237" y="26"/>
                    <a:pt x="240" y="25"/>
                    <a:pt x="243" y="25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203" y="4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94">
              <a:extLst>
                <a:ext uri="{FF2B5EF4-FFF2-40B4-BE49-F238E27FC236}">
                  <a16:creationId xmlns:a16="http://schemas.microsoft.com/office/drawing/2014/main" id="{16B70EEA-34B8-45ED-BFE5-ED785B4B2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3638" y="4340225"/>
              <a:ext cx="288925" cy="566738"/>
            </a:xfrm>
            <a:custGeom>
              <a:avLst/>
              <a:gdLst>
                <a:gd name="T0" fmla="*/ 113 w 151"/>
                <a:gd name="T1" fmla="*/ 133 h 296"/>
                <a:gd name="T2" fmla="*/ 119 w 151"/>
                <a:gd name="T3" fmla="*/ 127 h 296"/>
                <a:gd name="T4" fmla="*/ 140 w 151"/>
                <a:gd name="T5" fmla="*/ 74 h 296"/>
                <a:gd name="T6" fmla="*/ 136 w 151"/>
                <a:gd name="T7" fmla="*/ 63 h 296"/>
                <a:gd name="T8" fmla="*/ 145 w 151"/>
                <a:gd name="T9" fmla="*/ 42 h 296"/>
                <a:gd name="T10" fmla="*/ 127 w 151"/>
                <a:gd name="T11" fmla="*/ 2 h 296"/>
                <a:gd name="T12" fmla="*/ 113 w 151"/>
                <a:gd name="T13" fmla="*/ 0 h 296"/>
                <a:gd name="T14" fmla="*/ 113 w 151"/>
                <a:gd name="T15" fmla="*/ 53 h 296"/>
                <a:gd name="T16" fmla="*/ 117 w 151"/>
                <a:gd name="T17" fmla="*/ 56 h 296"/>
                <a:gd name="T18" fmla="*/ 113 w 151"/>
                <a:gd name="T19" fmla="*/ 54 h 296"/>
                <a:gd name="T20" fmla="*/ 113 w 151"/>
                <a:gd name="T21" fmla="*/ 78 h 296"/>
                <a:gd name="T22" fmla="*/ 117 w 151"/>
                <a:gd name="T23" fmla="*/ 69 h 296"/>
                <a:gd name="T24" fmla="*/ 115 w 151"/>
                <a:gd name="T25" fmla="*/ 60 h 296"/>
                <a:gd name="T26" fmla="*/ 129 w 151"/>
                <a:gd name="T27" fmla="*/ 66 h 296"/>
                <a:gd name="T28" fmla="*/ 134 w 151"/>
                <a:gd name="T29" fmla="*/ 76 h 296"/>
                <a:gd name="T30" fmla="*/ 116 w 151"/>
                <a:gd name="T31" fmla="*/ 122 h 296"/>
                <a:gd name="T32" fmla="*/ 113 w 151"/>
                <a:gd name="T33" fmla="*/ 126 h 296"/>
                <a:gd name="T34" fmla="*/ 113 w 151"/>
                <a:gd name="T35" fmla="*/ 133 h 296"/>
                <a:gd name="T36" fmla="*/ 62 w 151"/>
                <a:gd name="T37" fmla="*/ 263 h 296"/>
                <a:gd name="T38" fmla="*/ 112 w 151"/>
                <a:gd name="T39" fmla="*/ 133 h 296"/>
                <a:gd name="T40" fmla="*/ 113 w 151"/>
                <a:gd name="T41" fmla="*/ 133 h 296"/>
                <a:gd name="T42" fmla="*/ 113 w 151"/>
                <a:gd name="T43" fmla="*/ 126 h 296"/>
                <a:gd name="T44" fmla="*/ 106 w 151"/>
                <a:gd name="T45" fmla="*/ 126 h 296"/>
                <a:gd name="T46" fmla="*/ 91 w 151"/>
                <a:gd name="T47" fmla="*/ 120 h 296"/>
                <a:gd name="T48" fmla="*/ 91 w 151"/>
                <a:gd name="T49" fmla="*/ 120 h 296"/>
                <a:gd name="T50" fmla="*/ 99 w 151"/>
                <a:gd name="T51" fmla="*/ 115 h 296"/>
                <a:gd name="T52" fmla="*/ 113 w 151"/>
                <a:gd name="T53" fmla="*/ 78 h 296"/>
                <a:gd name="T54" fmla="*/ 113 w 151"/>
                <a:gd name="T55" fmla="*/ 54 h 296"/>
                <a:gd name="T56" fmla="*/ 79 w 151"/>
                <a:gd name="T57" fmla="*/ 41 h 296"/>
                <a:gd name="T58" fmla="*/ 70 w 151"/>
                <a:gd name="T59" fmla="*/ 47 h 296"/>
                <a:gd name="T60" fmla="*/ 49 w 151"/>
                <a:gd name="T61" fmla="*/ 100 h 296"/>
                <a:gd name="T62" fmla="*/ 50 w 151"/>
                <a:gd name="T63" fmla="*/ 109 h 296"/>
                <a:gd name="T64" fmla="*/ 32 w 151"/>
                <a:gd name="T65" fmla="*/ 155 h 296"/>
                <a:gd name="T66" fmla="*/ 32 w 151"/>
                <a:gd name="T67" fmla="*/ 238 h 296"/>
                <a:gd name="T68" fmla="*/ 36 w 151"/>
                <a:gd name="T69" fmla="*/ 238 h 296"/>
                <a:gd name="T70" fmla="*/ 42 w 151"/>
                <a:gd name="T71" fmla="*/ 249 h 296"/>
                <a:gd name="T72" fmla="*/ 54 w 151"/>
                <a:gd name="T73" fmla="*/ 245 h 296"/>
                <a:gd name="T74" fmla="*/ 60 w 151"/>
                <a:gd name="T75" fmla="*/ 258 h 296"/>
                <a:gd name="T76" fmla="*/ 58 w 151"/>
                <a:gd name="T77" fmla="*/ 260 h 296"/>
                <a:gd name="T78" fmla="*/ 32 w 151"/>
                <a:gd name="T79" fmla="*/ 278 h 296"/>
                <a:gd name="T80" fmla="*/ 32 w 151"/>
                <a:gd name="T81" fmla="*/ 283 h 296"/>
                <a:gd name="T82" fmla="*/ 62 w 151"/>
                <a:gd name="T83" fmla="*/ 263 h 296"/>
                <a:gd name="T84" fmla="*/ 113 w 151"/>
                <a:gd name="T85" fmla="*/ 0 h 296"/>
                <a:gd name="T86" fmla="*/ 113 w 151"/>
                <a:gd name="T87" fmla="*/ 53 h 296"/>
                <a:gd name="T88" fmla="*/ 82 w 151"/>
                <a:gd name="T89" fmla="*/ 33 h 296"/>
                <a:gd name="T90" fmla="*/ 87 w 151"/>
                <a:gd name="T91" fmla="*/ 20 h 296"/>
                <a:gd name="T92" fmla="*/ 113 w 151"/>
                <a:gd name="T93" fmla="*/ 0 h 296"/>
                <a:gd name="T94" fmla="*/ 32 w 151"/>
                <a:gd name="T95" fmla="*/ 155 h 296"/>
                <a:gd name="T96" fmla="*/ 0 w 151"/>
                <a:gd name="T97" fmla="*/ 239 h 296"/>
                <a:gd name="T98" fmla="*/ 14 w 151"/>
                <a:gd name="T99" fmla="*/ 296 h 296"/>
                <a:gd name="T100" fmla="*/ 32 w 151"/>
                <a:gd name="T101" fmla="*/ 283 h 296"/>
                <a:gd name="T102" fmla="*/ 32 w 151"/>
                <a:gd name="T103" fmla="*/ 278 h 296"/>
                <a:gd name="T104" fmla="*/ 31 w 151"/>
                <a:gd name="T105" fmla="*/ 279 h 296"/>
                <a:gd name="T106" fmla="*/ 13 w 151"/>
                <a:gd name="T107" fmla="*/ 272 h 296"/>
                <a:gd name="T108" fmla="*/ 5 w 151"/>
                <a:gd name="T109" fmla="*/ 240 h 296"/>
                <a:gd name="T110" fmla="*/ 5 w 151"/>
                <a:gd name="T111" fmla="*/ 240 h 296"/>
                <a:gd name="T112" fmla="*/ 6 w 151"/>
                <a:gd name="T113" fmla="*/ 237 h 296"/>
                <a:gd name="T114" fmla="*/ 18 w 151"/>
                <a:gd name="T115" fmla="*/ 231 h 296"/>
                <a:gd name="T116" fmla="*/ 24 w 151"/>
                <a:gd name="T117" fmla="*/ 242 h 296"/>
                <a:gd name="T118" fmla="*/ 32 w 151"/>
                <a:gd name="T119" fmla="*/ 238 h 296"/>
                <a:gd name="T120" fmla="*/ 32 w 151"/>
                <a:gd name="T121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" h="296">
                  <a:moveTo>
                    <a:pt x="113" y="133"/>
                  </a:moveTo>
                  <a:cubicBezTo>
                    <a:pt x="116" y="132"/>
                    <a:pt x="118" y="130"/>
                    <a:pt x="119" y="127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41" y="70"/>
                    <a:pt x="140" y="66"/>
                    <a:pt x="136" y="6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51" y="26"/>
                    <a:pt x="143" y="8"/>
                    <a:pt x="127" y="2"/>
                  </a:cubicBezTo>
                  <a:cubicBezTo>
                    <a:pt x="122" y="0"/>
                    <a:pt x="118" y="0"/>
                    <a:pt x="113" y="0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8" y="66"/>
                    <a:pt x="117" y="62"/>
                    <a:pt x="115" y="60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6" y="72"/>
                    <a:pt x="134" y="76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3"/>
                    <a:pt x="114" y="125"/>
                    <a:pt x="113" y="126"/>
                  </a:cubicBezTo>
                  <a:lnTo>
                    <a:pt x="113" y="133"/>
                  </a:lnTo>
                  <a:close/>
                  <a:moveTo>
                    <a:pt x="62" y="26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1" y="127"/>
                    <a:pt x="109" y="127"/>
                    <a:pt x="106" y="126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5" y="120"/>
                    <a:pt x="98" y="118"/>
                    <a:pt x="99" y="115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1" y="43"/>
                    <a:pt x="70" y="47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48" y="103"/>
                    <a:pt x="48" y="106"/>
                    <a:pt x="50" y="109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4" y="238"/>
                    <a:pt x="35" y="238"/>
                    <a:pt x="36" y="238"/>
                  </a:cubicBezTo>
                  <a:cubicBezTo>
                    <a:pt x="40" y="240"/>
                    <a:pt x="43" y="244"/>
                    <a:pt x="42" y="249"/>
                  </a:cubicBezTo>
                  <a:cubicBezTo>
                    <a:pt x="45" y="245"/>
                    <a:pt x="50" y="243"/>
                    <a:pt x="54" y="245"/>
                  </a:cubicBezTo>
                  <a:cubicBezTo>
                    <a:pt x="59" y="247"/>
                    <a:pt x="61" y="253"/>
                    <a:pt x="60" y="258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62" y="263"/>
                    <a:pt x="62" y="263"/>
                    <a:pt x="62" y="263"/>
                  </a:cubicBezTo>
                  <a:close/>
                  <a:moveTo>
                    <a:pt x="113" y="0"/>
                  </a:moveTo>
                  <a:cubicBezTo>
                    <a:pt x="113" y="53"/>
                    <a:pt x="113" y="53"/>
                    <a:pt x="113" y="5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2" y="8"/>
                    <a:pt x="102" y="1"/>
                    <a:pt x="113" y="0"/>
                  </a:cubicBezTo>
                  <a:close/>
                  <a:moveTo>
                    <a:pt x="32" y="155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14" y="296"/>
                    <a:pt x="14" y="296"/>
                    <a:pt x="14" y="296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1" y="279"/>
                    <a:pt x="31" y="279"/>
                    <a:pt x="31" y="279"/>
                  </a:cubicBezTo>
                  <a:cubicBezTo>
                    <a:pt x="13" y="272"/>
                    <a:pt x="13" y="272"/>
                    <a:pt x="13" y="272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6" y="237"/>
                    <a:pt x="6" y="237"/>
                    <a:pt x="6" y="237"/>
                  </a:cubicBezTo>
                  <a:cubicBezTo>
                    <a:pt x="8" y="232"/>
                    <a:pt x="13" y="229"/>
                    <a:pt x="18" y="231"/>
                  </a:cubicBezTo>
                  <a:cubicBezTo>
                    <a:pt x="23" y="233"/>
                    <a:pt x="25" y="237"/>
                    <a:pt x="24" y="242"/>
                  </a:cubicBezTo>
                  <a:cubicBezTo>
                    <a:pt x="26" y="239"/>
                    <a:pt x="29" y="238"/>
                    <a:pt x="32" y="238"/>
                  </a:cubicBezTo>
                  <a:lnTo>
                    <a:pt x="32" y="15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95">
              <a:extLst>
                <a:ext uri="{FF2B5EF4-FFF2-40B4-BE49-F238E27FC236}">
                  <a16:creationId xmlns:a16="http://schemas.microsoft.com/office/drawing/2014/main" id="{6B21FCE8-B83B-479D-9825-E76963152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2525" y="4208463"/>
              <a:ext cx="615950" cy="615950"/>
            </a:xfrm>
            <a:custGeom>
              <a:avLst/>
              <a:gdLst>
                <a:gd name="T0" fmla="*/ 161 w 322"/>
                <a:gd name="T1" fmla="*/ 0 h 322"/>
                <a:gd name="T2" fmla="*/ 161 w 322"/>
                <a:gd name="T3" fmla="*/ 0 h 322"/>
                <a:gd name="T4" fmla="*/ 161 w 322"/>
                <a:gd name="T5" fmla="*/ 42 h 322"/>
                <a:gd name="T6" fmla="*/ 180 w 322"/>
                <a:gd name="T7" fmla="*/ 29 h 322"/>
                <a:gd name="T8" fmla="*/ 292 w 322"/>
                <a:gd name="T9" fmla="*/ 141 h 322"/>
                <a:gd name="T10" fmla="*/ 279 w 322"/>
                <a:gd name="T11" fmla="*/ 161 h 322"/>
                <a:gd name="T12" fmla="*/ 292 w 322"/>
                <a:gd name="T13" fmla="*/ 180 h 322"/>
                <a:gd name="T14" fmla="*/ 180 w 322"/>
                <a:gd name="T15" fmla="*/ 293 h 322"/>
                <a:gd name="T16" fmla="*/ 180 w 322"/>
                <a:gd name="T17" fmla="*/ 293 h 322"/>
                <a:gd name="T18" fmla="*/ 161 w 322"/>
                <a:gd name="T19" fmla="*/ 279 h 322"/>
                <a:gd name="T20" fmla="*/ 161 w 322"/>
                <a:gd name="T21" fmla="*/ 322 h 322"/>
                <a:gd name="T22" fmla="*/ 161 w 322"/>
                <a:gd name="T23" fmla="*/ 322 h 322"/>
                <a:gd name="T24" fmla="*/ 322 w 322"/>
                <a:gd name="T25" fmla="*/ 161 h 322"/>
                <a:gd name="T26" fmla="*/ 161 w 322"/>
                <a:gd name="T27" fmla="*/ 0 h 322"/>
                <a:gd name="T28" fmla="*/ 161 w 322"/>
                <a:gd name="T29" fmla="*/ 0 h 322"/>
                <a:gd name="T30" fmla="*/ 161 w 322"/>
                <a:gd name="T31" fmla="*/ 0 h 322"/>
                <a:gd name="T32" fmla="*/ 0 w 322"/>
                <a:gd name="T33" fmla="*/ 161 h 322"/>
                <a:gd name="T34" fmla="*/ 161 w 322"/>
                <a:gd name="T35" fmla="*/ 322 h 322"/>
                <a:gd name="T36" fmla="*/ 161 w 322"/>
                <a:gd name="T37" fmla="*/ 322 h 322"/>
                <a:gd name="T38" fmla="*/ 161 w 322"/>
                <a:gd name="T39" fmla="*/ 279 h 322"/>
                <a:gd name="T40" fmla="*/ 161 w 322"/>
                <a:gd name="T41" fmla="*/ 279 h 322"/>
                <a:gd name="T42" fmla="*/ 141 w 322"/>
                <a:gd name="T43" fmla="*/ 293 h 322"/>
                <a:gd name="T44" fmla="*/ 29 w 322"/>
                <a:gd name="T45" fmla="*/ 180 h 322"/>
                <a:gd name="T46" fmla="*/ 42 w 322"/>
                <a:gd name="T47" fmla="*/ 161 h 322"/>
                <a:gd name="T48" fmla="*/ 29 w 322"/>
                <a:gd name="T49" fmla="*/ 141 h 322"/>
                <a:gd name="T50" fmla="*/ 141 w 322"/>
                <a:gd name="T51" fmla="*/ 29 h 322"/>
                <a:gd name="T52" fmla="*/ 161 w 322"/>
                <a:gd name="T53" fmla="*/ 42 h 322"/>
                <a:gd name="T54" fmla="*/ 161 w 322"/>
                <a:gd name="T55" fmla="*/ 42 h 322"/>
                <a:gd name="T56" fmla="*/ 161 w 322"/>
                <a:gd name="T5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2" h="322"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70" y="42"/>
                    <a:pt x="177" y="37"/>
                    <a:pt x="180" y="29"/>
                  </a:cubicBezTo>
                  <a:cubicBezTo>
                    <a:pt x="238" y="37"/>
                    <a:pt x="284" y="83"/>
                    <a:pt x="292" y="141"/>
                  </a:cubicBezTo>
                  <a:cubicBezTo>
                    <a:pt x="285" y="144"/>
                    <a:pt x="279" y="152"/>
                    <a:pt x="279" y="161"/>
                  </a:cubicBezTo>
                  <a:cubicBezTo>
                    <a:pt x="279" y="170"/>
                    <a:pt x="285" y="177"/>
                    <a:pt x="292" y="180"/>
                  </a:cubicBezTo>
                  <a:cubicBezTo>
                    <a:pt x="284" y="238"/>
                    <a:pt x="238" y="284"/>
                    <a:pt x="180" y="293"/>
                  </a:cubicBezTo>
                  <a:cubicBezTo>
                    <a:pt x="180" y="293"/>
                    <a:pt x="180" y="293"/>
                    <a:pt x="180" y="293"/>
                  </a:cubicBezTo>
                  <a:cubicBezTo>
                    <a:pt x="177" y="285"/>
                    <a:pt x="170" y="279"/>
                    <a:pt x="161" y="279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249" y="322"/>
                    <a:pt x="322" y="250"/>
                    <a:pt x="322" y="161"/>
                  </a:cubicBezTo>
                  <a:cubicBezTo>
                    <a:pt x="322" y="72"/>
                    <a:pt x="249" y="0"/>
                    <a:pt x="161" y="0"/>
                  </a:cubicBezTo>
                  <a:close/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72" y="0"/>
                    <a:pt x="0" y="72"/>
                    <a:pt x="0" y="161"/>
                  </a:cubicBezTo>
                  <a:cubicBezTo>
                    <a:pt x="0" y="250"/>
                    <a:pt x="72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52" y="279"/>
                    <a:pt x="144" y="285"/>
                    <a:pt x="141" y="293"/>
                  </a:cubicBezTo>
                  <a:cubicBezTo>
                    <a:pt x="83" y="284"/>
                    <a:pt x="37" y="238"/>
                    <a:pt x="29" y="180"/>
                  </a:cubicBezTo>
                  <a:cubicBezTo>
                    <a:pt x="37" y="177"/>
                    <a:pt x="42" y="170"/>
                    <a:pt x="42" y="161"/>
                  </a:cubicBezTo>
                  <a:cubicBezTo>
                    <a:pt x="42" y="152"/>
                    <a:pt x="37" y="144"/>
                    <a:pt x="29" y="141"/>
                  </a:cubicBezTo>
                  <a:cubicBezTo>
                    <a:pt x="37" y="83"/>
                    <a:pt x="83" y="37"/>
                    <a:pt x="141" y="29"/>
                  </a:cubicBezTo>
                  <a:cubicBezTo>
                    <a:pt x="144" y="37"/>
                    <a:pt x="152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96">
              <a:extLst>
                <a:ext uri="{FF2B5EF4-FFF2-40B4-BE49-F238E27FC236}">
                  <a16:creationId xmlns:a16="http://schemas.microsoft.com/office/drawing/2014/main" id="{88950CE5-9E79-4780-812D-F39F7E449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238" y="4402138"/>
              <a:ext cx="307975" cy="161925"/>
            </a:xfrm>
            <a:custGeom>
              <a:avLst/>
              <a:gdLst>
                <a:gd name="T0" fmla="*/ 150 w 161"/>
                <a:gd name="T1" fmla="*/ 0 h 85"/>
                <a:gd name="T2" fmla="*/ 113 w 161"/>
                <a:gd name="T3" fmla="*/ 37 h 85"/>
                <a:gd name="T4" fmla="*/ 102 w 161"/>
                <a:gd name="T5" fmla="*/ 35 h 85"/>
                <a:gd name="T6" fmla="*/ 78 w 161"/>
                <a:gd name="T7" fmla="*/ 52 h 85"/>
                <a:gd name="T8" fmla="*/ 0 w 161"/>
                <a:gd name="T9" fmla="*/ 52 h 85"/>
                <a:gd name="T10" fmla="*/ 0 w 161"/>
                <a:gd name="T11" fmla="*/ 68 h 85"/>
                <a:gd name="T12" fmla="*/ 78 w 161"/>
                <a:gd name="T13" fmla="*/ 68 h 85"/>
                <a:gd name="T14" fmla="*/ 102 w 161"/>
                <a:gd name="T15" fmla="*/ 85 h 85"/>
                <a:gd name="T16" fmla="*/ 127 w 161"/>
                <a:gd name="T17" fmla="*/ 60 h 85"/>
                <a:gd name="T18" fmla="*/ 124 w 161"/>
                <a:gd name="T19" fmla="*/ 49 h 85"/>
                <a:gd name="T20" fmla="*/ 161 w 161"/>
                <a:gd name="T21" fmla="*/ 12 h 85"/>
                <a:gd name="T22" fmla="*/ 150 w 161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85">
                  <a:moveTo>
                    <a:pt x="150" y="0"/>
                  </a:moveTo>
                  <a:cubicBezTo>
                    <a:pt x="113" y="37"/>
                    <a:pt x="113" y="37"/>
                    <a:pt x="113" y="37"/>
                  </a:cubicBezTo>
                  <a:cubicBezTo>
                    <a:pt x="109" y="36"/>
                    <a:pt x="106" y="35"/>
                    <a:pt x="102" y="35"/>
                  </a:cubicBezTo>
                  <a:cubicBezTo>
                    <a:pt x="91" y="35"/>
                    <a:pt x="81" y="42"/>
                    <a:pt x="7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1" y="78"/>
                    <a:pt x="91" y="85"/>
                    <a:pt x="102" y="85"/>
                  </a:cubicBezTo>
                  <a:cubicBezTo>
                    <a:pt x="115" y="85"/>
                    <a:pt x="127" y="74"/>
                    <a:pt x="127" y="60"/>
                  </a:cubicBezTo>
                  <a:cubicBezTo>
                    <a:pt x="127" y="56"/>
                    <a:pt x="126" y="52"/>
                    <a:pt x="124" y="49"/>
                  </a:cubicBezTo>
                  <a:cubicBezTo>
                    <a:pt x="161" y="12"/>
                    <a:pt x="161" y="12"/>
                    <a:pt x="161" y="12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97">
              <a:extLst>
                <a:ext uri="{FF2B5EF4-FFF2-40B4-BE49-F238E27FC236}">
                  <a16:creationId xmlns:a16="http://schemas.microsoft.com/office/drawing/2014/main" id="{396E2590-4BFB-464E-A8F1-EE162B7A1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88" y="5094288"/>
              <a:ext cx="481013" cy="361950"/>
            </a:xfrm>
            <a:custGeom>
              <a:avLst/>
              <a:gdLst>
                <a:gd name="T0" fmla="*/ 176 w 251"/>
                <a:gd name="T1" fmla="*/ 0 h 189"/>
                <a:gd name="T2" fmla="*/ 125 w 251"/>
                <a:gd name="T3" fmla="*/ 18 h 189"/>
                <a:gd name="T4" fmla="*/ 75 w 251"/>
                <a:gd name="T5" fmla="*/ 0 h 189"/>
                <a:gd name="T6" fmla="*/ 0 w 251"/>
                <a:gd name="T7" fmla="*/ 73 h 189"/>
                <a:gd name="T8" fmla="*/ 129 w 251"/>
                <a:gd name="T9" fmla="*/ 189 h 189"/>
                <a:gd name="T10" fmla="*/ 251 w 251"/>
                <a:gd name="T11" fmla="*/ 73 h 189"/>
                <a:gd name="T12" fmla="*/ 176 w 251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89">
                  <a:moveTo>
                    <a:pt x="176" y="0"/>
                  </a:moveTo>
                  <a:cubicBezTo>
                    <a:pt x="156" y="0"/>
                    <a:pt x="139" y="7"/>
                    <a:pt x="125" y="18"/>
                  </a:cubicBezTo>
                  <a:cubicBezTo>
                    <a:pt x="112" y="7"/>
                    <a:pt x="94" y="0"/>
                    <a:pt x="75" y="0"/>
                  </a:cubicBezTo>
                  <a:cubicBezTo>
                    <a:pt x="33" y="0"/>
                    <a:pt x="0" y="32"/>
                    <a:pt x="0" y="73"/>
                  </a:cubicBezTo>
                  <a:cubicBezTo>
                    <a:pt x="0" y="119"/>
                    <a:pt x="38" y="189"/>
                    <a:pt x="129" y="189"/>
                  </a:cubicBezTo>
                  <a:cubicBezTo>
                    <a:pt x="224" y="189"/>
                    <a:pt x="251" y="114"/>
                    <a:pt x="251" y="73"/>
                  </a:cubicBezTo>
                  <a:cubicBezTo>
                    <a:pt x="251" y="32"/>
                    <a:pt x="217" y="0"/>
                    <a:pt x="17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98">
              <a:extLst>
                <a:ext uri="{FF2B5EF4-FFF2-40B4-BE49-F238E27FC236}">
                  <a16:creationId xmlns:a16="http://schemas.microsoft.com/office/drawing/2014/main" id="{34139184-DEF5-438C-9E23-6E11544BF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0" y="5000625"/>
              <a:ext cx="130175" cy="166688"/>
            </a:xfrm>
            <a:custGeom>
              <a:avLst/>
              <a:gdLst>
                <a:gd name="T0" fmla="*/ 15 w 68"/>
                <a:gd name="T1" fmla="*/ 87 h 87"/>
                <a:gd name="T2" fmla="*/ 33 w 68"/>
                <a:gd name="T3" fmla="*/ 0 h 87"/>
                <a:gd name="T4" fmla="*/ 68 w 68"/>
                <a:gd name="T5" fmla="*/ 6 h 87"/>
                <a:gd name="T6" fmla="*/ 15 w 68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87">
                  <a:moveTo>
                    <a:pt x="15" y="87"/>
                  </a:moveTo>
                  <a:cubicBezTo>
                    <a:pt x="0" y="57"/>
                    <a:pt x="9" y="23"/>
                    <a:pt x="3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35" y="25"/>
                    <a:pt x="14" y="44"/>
                    <a:pt x="15" y="87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99">
              <a:extLst>
                <a:ext uri="{FF2B5EF4-FFF2-40B4-BE49-F238E27FC236}">
                  <a16:creationId xmlns:a16="http://schemas.microsoft.com/office/drawing/2014/main" id="{95EB7B22-B218-4790-BA71-1FE970A7A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1825" y="4087813"/>
              <a:ext cx="571500" cy="633413"/>
            </a:xfrm>
            <a:custGeom>
              <a:avLst/>
              <a:gdLst>
                <a:gd name="T0" fmla="*/ 231 w 299"/>
                <a:gd name="T1" fmla="*/ 172 h 331"/>
                <a:gd name="T2" fmla="*/ 214 w 299"/>
                <a:gd name="T3" fmla="*/ 205 h 331"/>
                <a:gd name="T4" fmla="*/ 205 w 299"/>
                <a:gd name="T5" fmla="*/ 236 h 331"/>
                <a:gd name="T6" fmla="*/ 210 w 299"/>
                <a:gd name="T7" fmla="*/ 240 h 331"/>
                <a:gd name="T8" fmla="*/ 226 w 299"/>
                <a:gd name="T9" fmla="*/ 284 h 331"/>
                <a:gd name="T10" fmla="*/ 200 w 299"/>
                <a:gd name="T11" fmla="*/ 254 h 331"/>
                <a:gd name="T12" fmla="*/ 247 w 299"/>
                <a:gd name="T13" fmla="*/ 85 h 331"/>
                <a:gd name="T14" fmla="*/ 284 w 299"/>
                <a:gd name="T15" fmla="*/ 74 h 331"/>
                <a:gd name="T16" fmla="*/ 248 w 299"/>
                <a:gd name="T17" fmla="*/ 103 h 331"/>
                <a:gd name="T18" fmla="*/ 242 w 299"/>
                <a:gd name="T19" fmla="*/ 104 h 331"/>
                <a:gd name="T20" fmla="*/ 293 w 299"/>
                <a:gd name="T21" fmla="*/ 181 h 331"/>
                <a:gd name="T22" fmla="*/ 246 w 299"/>
                <a:gd name="T23" fmla="*/ 176 h 331"/>
                <a:gd name="T24" fmla="*/ 289 w 299"/>
                <a:gd name="T25" fmla="*/ 196 h 331"/>
                <a:gd name="T26" fmla="*/ 293 w 299"/>
                <a:gd name="T27" fmla="*/ 181 h 331"/>
                <a:gd name="T28" fmla="*/ 107 w 299"/>
                <a:gd name="T29" fmla="*/ 325 h 331"/>
                <a:gd name="T30" fmla="*/ 177 w 299"/>
                <a:gd name="T31" fmla="*/ 230 h 331"/>
                <a:gd name="T32" fmla="*/ 233 w 299"/>
                <a:gd name="T33" fmla="*/ 135 h 331"/>
                <a:gd name="T34" fmla="*/ 167 w 299"/>
                <a:gd name="T35" fmla="*/ 84 h 331"/>
                <a:gd name="T36" fmla="*/ 214 w 299"/>
                <a:gd name="T37" fmla="*/ 167 h 331"/>
                <a:gd name="T38" fmla="*/ 167 w 299"/>
                <a:gd name="T39" fmla="*/ 214 h 331"/>
                <a:gd name="T40" fmla="*/ 151 w 299"/>
                <a:gd name="T41" fmla="*/ 258 h 331"/>
                <a:gd name="T42" fmla="*/ 101 w 299"/>
                <a:gd name="T43" fmla="*/ 323 h 331"/>
                <a:gd name="T44" fmla="*/ 242 w 299"/>
                <a:gd name="T45" fmla="*/ 104 h 331"/>
                <a:gd name="T46" fmla="*/ 240 w 299"/>
                <a:gd name="T47" fmla="*/ 89 h 331"/>
                <a:gd name="T48" fmla="*/ 205 w 299"/>
                <a:gd name="T49" fmla="*/ 236 h 331"/>
                <a:gd name="T50" fmla="*/ 196 w 299"/>
                <a:gd name="T51" fmla="*/ 247 h 331"/>
                <a:gd name="T52" fmla="*/ 205 w 299"/>
                <a:gd name="T53" fmla="*/ 236 h 331"/>
                <a:gd name="T54" fmla="*/ 191 w 299"/>
                <a:gd name="T55" fmla="*/ 1 h 331"/>
                <a:gd name="T56" fmla="*/ 197 w 299"/>
                <a:gd name="T57" fmla="*/ 11 h 331"/>
                <a:gd name="T58" fmla="*/ 177 w 299"/>
                <a:gd name="T59" fmla="*/ 53 h 331"/>
                <a:gd name="T60" fmla="*/ 176 w 299"/>
                <a:gd name="T61" fmla="*/ 53 h 331"/>
                <a:gd name="T62" fmla="*/ 86 w 299"/>
                <a:gd name="T63" fmla="*/ 93 h 331"/>
                <a:gd name="T64" fmla="*/ 85 w 299"/>
                <a:gd name="T65" fmla="*/ 205 h 331"/>
                <a:gd name="T66" fmla="*/ 97 w 299"/>
                <a:gd name="T67" fmla="*/ 322 h 331"/>
                <a:gd name="T68" fmla="*/ 121 w 299"/>
                <a:gd name="T69" fmla="*/ 250 h 331"/>
                <a:gd name="T70" fmla="*/ 104 w 299"/>
                <a:gd name="T71" fmla="*/ 205 h 331"/>
                <a:gd name="T72" fmla="*/ 84 w 299"/>
                <a:gd name="T73" fmla="*/ 131 h 331"/>
                <a:gd name="T74" fmla="*/ 167 w 299"/>
                <a:gd name="T75" fmla="*/ 84 h 331"/>
                <a:gd name="T76" fmla="*/ 172 w 299"/>
                <a:gd name="T77" fmla="*/ 67 h 331"/>
                <a:gd name="T78" fmla="*/ 191 w 299"/>
                <a:gd name="T79" fmla="*/ 1 h 331"/>
                <a:gd name="T80" fmla="*/ 171 w 299"/>
                <a:gd name="T81" fmla="*/ 43 h 331"/>
                <a:gd name="T82" fmla="*/ 191 w 299"/>
                <a:gd name="T83" fmla="*/ 1 h 331"/>
                <a:gd name="T84" fmla="*/ 57 w 299"/>
                <a:gd name="T85" fmla="*/ 195 h 331"/>
                <a:gd name="T86" fmla="*/ 60 w 299"/>
                <a:gd name="T87" fmla="*/ 210 h 331"/>
                <a:gd name="T88" fmla="*/ 94 w 299"/>
                <a:gd name="T89" fmla="*/ 63 h 331"/>
                <a:gd name="T90" fmla="*/ 104 w 299"/>
                <a:gd name="T91" fmla="*/ 51 h 331"/>
                <a:gd name="T92" fmla="*/ 94 w 299"/>
                <a:gd name="T93" fmla="*/ 63 h 331"/>
                <a:gd name="T94" fmla="*/ 67 w 299"/>
                <a:gd name="T95" fmla="*/ 126 h 331"/>
                <a:gd name="T96" fmla="*/ 86 w 299"/>
                <a:gd name="T97" fmla="*/ 93 h 331"/>
                <a:gd name="T98" fmla="*/ 94 w 299"/>
                <a:gd name="T99" fmla="*/ 63 h 331"/>
                <a:gd name="T100" fmla="*/ 90 w 299"/>
                <a:gd name="T101" fmla="*/ 59 h 331"/>
                <a:gd name="T102" fmla="*/ 74 w 299"/>
                <a:gd name="T103" fmla="*/ 15 h 331"/>
                <a:gd name="T104" fmla="*/ 99 w 299"/>
                <a:gd name="T105" fmla="*/ 44 h 331"/>
                <a:gd name="T106" fmla="*/ 52 w 299"/>
                <a:gd name="T107" fmla="*/ 214 h 331"/>
                <a:gd name="T108" fmla="*/ 16 w 299"/>
                <a:gd name="T109" fmla="*/ 225 h 331"/>
                <a:gd name="T110" fmla="*/ 52 w 299"/>
                <a:gd name="T111" fmla="*/ 196 h 331"/>
                <a:gd name="T112" fmla="*/ 57 w 299"/>
                <a:gd name="T113" fmla="*/ 195 h 331"/>
                <a:gd name="T114" fmla="*/ 53 w 299"/>
                <a:gd name="T115" fmla="*/ 123 h 331"/>
                <a:gd name="T116" fmla="*/ 11 w 299"/>
                <a:gd name="T117" fmla="*/ 103 h 331"/>
                <a:gd name="T118" fmla="*/ 7 w 299"/>
                <a:gd name="T119" fmla="*/ 118 h 331"/>
                <a:gd name="T120" fmla="*/ 53 w 299"/>
                <a:gd name="T121" fmla="*/ 12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9" h="331">
                  <a:moveTo>
                    <a:pt x="214" y="205"/>
                  </a:moveTo>
                  <a:cubicBezTo>
                    <a:pt x="222" y="195"/>
                    <a:pt x="228" y="184"/>
                    <a:pt x="231" y="172"/>
                  </a:cubicBezTo>
                  <a:cubicBezTo>
                    <a:pt x="235" y="160"/>
                    <a:pt x="235" y="147"/>
                    <a:pt x="233" y="135"/>
                  </a:cubicBezTo>
                  <a:cubicBezTo>
                    <a:pt x="214" y="205"/>
                    <a:pt x="214" y="205"/>
                    <a:pt x="214" y="205"/>
                  </a:cubicBezTo>
                  <a:close/>
                  <a:moveTo>
                    <a:pt x="200" y="254"/>
                  </a:moveTo>
                  <a:cubicBezTo>
                    <a:pt x="205" y="236"/>
                    <a:pt x="205" y="236"/>
                    <a:pt x="205" y="236"/>
                  </a:cubicBezTo>
                  <a:cubicBezTo>
                    <a:pt x="207" y="237"/>
                    <a:pt x="209" y="238"/>
                    <a:pt x="210" y="240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31" y="277"/>
                    <a:pt x="230" y="281"/>
                    <a:pt x="226" y="284"/>
                  </a:cubicBezTo>
                  <a:cubicBezTo>
                    <a:pt x="222" y="286"/>
                    <a:pt x="217" y="284"/>
                    <a:pt x="215" y="281"/>
                  </a:cubicBezTo>
                  <a:cubicBezTo>
                    <a:pt x="200" y="254"/>
                    <a:pt x="200" y="254"/>
                    <a:pt x="200" y="254"/>
                  </a:cubicBezTo>
                  <a:close/>
                  <a:moveTo>
                    <a:pt x="242" y="104"/>
                  </a:moveTo>
                  <a:cubicBezTo>
                    <a:pt x="247" y="85"/>
                    <a:pt x="247" y="85"/>
                    <a:pt x="247" y="85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7" y="68"/>
                    <a:pt x="282" y="70"/>
                    <a:pt x="284" y="74"/>
                  </a:cubicBezTo>
                  <a:cubicBezTo>
                    <a:pt x="286" y="77"/>
                    <a:pt x="285" y="82"/>
                    <a:pt x="281" y="84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6" y="104"/>
                    <a:pt x="244" y="104"/>
                    <a:pt x="242" y="104"/>
                  </a:cubicBezTo>
                  <a:close/>
                  <a:moveTo>
                    <a:pt x="293" y="181"/>
                  </a:moveTo>
                  <a:cubicBezTo>
                    <a:pt x="293" y="181"/>
                    <a:pt x="293" y="181"/>
                    <a:pt x="293" y="18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52" y="170"/>
                    <a:pt x="248" y="172"/>
                    <a:pt x="246" y="176"/>
                  </a:cubicBezTo>
                  <a:cubicBezTo>
                    <a:pt x="245" y="180"/>
                    <a:pt x="248" y="185"/>
                    <a:pt x="252" y="18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3" y="197"/>
                    <a:pt x="297" y="195"/>
                    <a:pt x="298" y="191"/>
                  </a:cubicBezTo>
                  <a:cubicBezTo>
                    <a:pt x="299" y="186"/>
                    <a:pt x="297" y="182"/>
                    <a:pt x="293" y="181"/>
                  </a:cubicBezTo>
                  <a:close/>
                  <a:moveTo>
                    <a:pt x="101" y="323"/>
                  </a:moveTo>
                  <a:cubicBezTo>
                    <a:pt x="107" y="325"/>
                    <a:pt x="107" y="325"/>
                    <a:pt x="107" y="325"/>
                  </a:cubicBezTo>
                  <a:cubicBezTo>
                    <a:pt x="129" y="331"/>
                    <a:pt x="153" y="318"/>
                    <a:pt x="159" y="295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91" y="225"/>
                    <a:pt x="204" y="216"/>
                    <a:pt x="214" y="205"/>
                  </a:cubicBezTo>
                  <a:cubicBezTo>
                    <a:pt x="233" y="135"/>
                    <a:pt x="233" y="135"/>
                    <a:pt x="233" y="135"/>
                  </a:cubicBezTo>
                  <a:cubicBezTo>
                    <a:pt x="228" y="103"/>
                    <a:pt x="205" y="76"/>
                    <a:pt x="172" y="67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85" y="89"/>
                    <a:pt x="200" y="101"/>
                    <a:pt x="208" y="116"/>
                  </a:cubicBezTo>
                  <a:cubicBezTo>
                    <a:pt x="217" y="131"/>
                    <a:pt x="219" y="149"/>
                    <a:pt x="214" y="167"/>
                  </a:cubicBezTo>
                  <a:cubicBezTo>
                    <a:pt x="208" y="191"/>
                    <a:pt x="189" y="208"/>
                    <a:pt x="167" y="214"/>
                  </a:cubicBezTo>
                  <a:cubicBezTo>
                    <a:pt x="167" y="214"/>
                    <a:pt x="167" y="214"/>
                    <a:pt x="167" y="214"/>
                  </a:cubicBezTo>
                  <a:cubicBezTo>
                    <a:pt x="164" y="215"/>
                    <a:pt x="162" y="218"/>
                    <a:pt x="161" y="220"/>
                  </a:cubicBezTo>
                  <a:cubicBezTo>
                    <a:pt x="151" y="258"/>
                    <a:pt x="151" y="258"/>
                    <a:pt x="151" y="25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01" y="323"/>
                    <a:pt x="101" y="323"/>
                    <a:pt x="101" y="323"/>
                  </a:cubicBezTo>
                  <a:close/>
                  <a:moveTo>
                    <a:pt x="247" y="85"/>
                  </a:moveTo>
                  <a:cubicBezTo>
                    <a:pt x="242" y="104"/>
                    <a:pt x="242" y="104"/>
                    <a:pt x="242" y="104"/>
                  </a:cubicBezTo>
                  <a:cubicBezTo>
                    <a:pt x="240" y="103"/>
                    <a:pt x="238" y="102"/>
                    <a:pt x="237" y="100"/>
                  </a:cubicBezTo>
                  <a:cubicBezTo>
                    <a:pt x="235" y="96"/>
                    <a:pt x="236" y="91"/>
                    <a:pt x="240" y="89"/>
                  </a:cubicBezTo>
                  <a:cubicBezTo>
                    <a:pt x="247" y="85"/>
                    <a:pt x="247" y="85"/>
                    <a:pt x="247" y="85"/>
                  </a:cubicBezTo>
                  <a:close/>
                  <a:moveTo>
                    <a:pt x="205" y="236"/>
                  </a:moveTo>
                  <a:cubicBezTo>
                    <a:pt x="200" y="254"/>
                    <a:pt x="200" y="254"/>
                    <a:pt x="200" y="254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94" y="244"/>
                    <a:pt x="195" y="239"/>
                    <a:pt x="199" y="237"/>
                  </a:cubicBezTo>
                  <a:cubicBezTo>
                    <a:pt x="201" y="236"/>
                    <a:pt x="203" y="235"/>
                    <a:pt x="205" y="236"/>
                  </a:cubicBezTo>
                  <a:close/>
                  <a:moveTo>
                    <a:pt x="176" y="53"/>
                  </a:moveTo>
                  <a:cubicBezTo>
                    <a:pt x="191" y="1"/>
                    <a:pt x="191" y="1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5" y="2"/>
                    <a:pt x="198" y="7"/>
                    <a:pt x="197" y="11"/>
                  </a:cubicBezTo>
                  <a:cubicBezTo>
                    <a:pt x="186" y="47"/>
                    <a:pt x="186" y="47"/>
                    <a:pt x="186" y="47"/>
                  </a:cubicBezTo>
                  <a:cubicBezTo>
                    <a:pt x="185" y="52"/>
                    <a:pt x="181" y="54"/>
                    <a:pt x="177" y="53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7" y="53"/>
                    <a:pt x="176" y="53"/>
                    <a:pt x="176" y="53"/>
                  </a:cubicBezTo>
                  <a:close/>
                  <a:moveTo>
                    <a:pt x="172" y="67"/>
                  </a:moveTo>
                  <a:cubicBezTo>
                    <a:pt x="140" y="58"/>
                    <a:pt x="106" y="69"/>
                    <a:pt x="86" y="93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8" y="180"/>
                    <a:pt x="75" y="194"/>
                    <a:pt x="85" y="205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1" y="292"/>
                    <a:pt x="75" y="316"/>
                    <a:pt x="97" y="32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104" y="205"/>
                    <a:pt x="104" y="205"/>
                    <a:pt x="104" y="205"/>
                  </a:cubicBezTo>
                  <a:cubicBezTo>
                    <a:pt x="105" y="202"/>
                    <a:pt x="104" y="199"/>
                    <a:pt x="101" y="197"/>
                  </a:cubicBezTo>
                  <a:cubicBezTo>
                    <a:pt x="85" y="180"/>
                    <a:pt x="78" y="155"/>
                    <a:pt x="84" y="131"/>
                  </a:cubicBezTo>
                  <a:cubicBezTo>
                    <a:pt x="89" y="113"/>
                    <a:pt x="101" y="99"/>
                    <a:pt x="116" y="90"/>
                  </a:cubicBezTo>
                  <a:cubicBezTo>
                    <a:pt x="131" y="82"/>
                    <a:pt x="149" y="79"/>
                    <a:pt x="167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lose/>
                  <a:moveTo>
                    <a:pt x="191" y="1"/>
                  </a:moveTo>
                  <a:cubicBezTo>
                    <a:pt x="176" y="53"/>
                    <a:pt x="176" y="53"/>
                    <a:pt x="176" y="53"/>
                  </a:cubicBezTo>
                  <a:cubicBezTo>
                    <a:pt x="172" y="51"/>
                    <a:pt x="170" y="47"/>
                    <a:pt x="171" y="43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2" y="3"/>
                    <a:pt x="186" y="0"/>
                    <a:pt x="191" y="1"/>
                  </a:cubicBezTo>
                  <a:close/>
                  <a:moveTo>
                    <a:pt x="52" y="214"/>
                  </a:moveTo>
                  <a:cubicBezTo>
                    <a:pt x="57" y="195"/>
                    <a:pt x="57" y="195"/>
                    <a:pt x="57" y="195"/>
                  </a:cubicBezTo>
                  <a:cubicBezTo>
                    <a:pt x="59" y="195"/>
                    <a:pt x="62" y="197"/>
                    <a:pt x="63" y="199"/>
                  </a:cubicBezTo>
                  <a:cubicBezTo>
                    <a:pt x="65" y="203"/>
                    <a:pt x="64" y="207"/>
                    <a:pt x="60" y="210"/>
                  </a:cubicBezTo>
                  <a:cubicBezTo>
                    <a:pt x="52" y="214"/>
                    <a:pt x="52" y="214"/>
                    <a:pt x="52" y="214"/>
                  </a:cubicBezTo>
                  <a:close/>
                  <a:moveTo>
                    <a:pt x="94" y="63"/>
                  </a:moveTo>
                  <a:cubicBezTo>
                    <a:pt x="99" y="44"/>
                    <a:pt x="99" y="44"/>
                    <a:pt x="99" y="4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5"/>
                    <a:pt x="104" y="60"/>
                    <a:pt x="101" y="62"/>
                  </a:cubicBezTo>
                  <a:cubicBezTo>
                    <a:pt x="98" y="63"/>
                    <a:pt x="96" y="64"/>
                    <a:pt x="94" y="63"/>
                  </a:cubicBezTo>
                  <a:close/>
                  <a:moveTo>
                    <a:pt x="86" y="93"/>
                  </a:moveTo>
                  <a:cubicBezTo>
                    <a:pt x="77" y="102"/>
                    <a:pt x="71" y="114"/>
                    <a:pt x="67" y="126"/>
                  </a:cubicBezTo>
                  <a:cubicBezTo>
                    <a:pt x="64" y="139"/>
                    <a:pt x="63" y="152"/>
                    <a:pt x="66" y="165"/>
                  </a:cubicBezTo>
                  <a:cubicBezTo>
                    <a:pt x="86" y="93"/>
                    <a:pt x="86" y="93"/>
                    <a:pt x="86" y="93"/>
                  </a:cubicBezTo>
                  <a:close/>
                  <a:moveTo>
                    <a:pt x="99" y="44"/>
                  </a:moveTo>
                  <a:cubicBezTo>
                    <a:pt x="94" y="63"/>
                    <a:pt x="94" y="63"/>
                    <a:pt x="94" y="63"/>
                  </a:cubicBezTo>
                  <a:cubicBezTo>
                    <a:pt x="92" y="62"/>
                    <a:pt x="91" y="61"/>
                    <a:pt x="90" y="59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9" y="22"/>
                    <a:pt x="70" y="18"/>
                    <a:pt x="74" y="15"/>
                  </a:cubicBezTo>
                  <a:cubicBezTo>
                    <a:pt x="78" y="13"/>
                    <a:pt x="83" y="15"/>
                    <a:pt x="85" y="18"/>
                  </a:cubicBezTo>
                  <a:cubicBezTo>
                    <a:pt x="99" y="44"/>
                    <a:pt x="99" y="44"/>
                    <a:pt x="99" y="44"/>
                  </a:cubicBezTo>
                  <a:close/>
                  <a:moveTo>
                    <a:pt x="57" y="195"/>
                  </a:moveTo>
                  <a:cubicBezTo>
                    <a:pt x="52" y="214"/>
                    <a:pt x="52" y="214"/>
                    <a:pt x="52" y="214"/>
                  </a:cubicBezTo>
                  <a:cubicBezTo>
                    <a:pt x="27" y="228"/>
                    <a:pt x="27" y="228"/>
                    <a:pt x="27" y="228"/>
                  </a:cubicBezTo>
                  <a:cubicBezTo>
                    <a:pt x="23" y="230"/>
                    <a:pt x="18" y="229"/>
                    <a:pt x="16" y="225"/>
                  </a:cubicBezTo>
                  <a:cubicBezTo>
                    <a:pt x="14" y="222"/>
                    <a:pt x="15" y="217"/>
                    <a:pt x="19" y="215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4" y="195"/>
                    <a:pt x="56" y="195"/>
                    <a:pt x="57" y="195"/>
                  </a:cubicBezTo>
                  <a:close/>
                  <a:moveTo>
                    <a:pt x="53" y="123"/>
                  </a:moveTo>
                  <a:cubicBezTo>
                    <a:pt x="53" y="123"/>
                    <a:pt x="53" y="123"/>
                    <a:pt x="53" y="123"/>
                  </a:cubicBezTo>
                  <a:cubicBezTo>
                    <a:pt x="55" y="118"/>
                    <a:pt x="52" y="114"/>
                    <a:pt x="48" y="113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7" y="102"/>
                    <a:pt x="3" y="104"/>
                    <a:pt x="2" y="108"/>
                  </a:cubicBezTo>
                  <a:cubicBezTo>
                    <a:pt x="0" y="113"/>
                    <a:pt x="3" y="117"/>
                    <a:pt x="7" y="11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8" y="129"/>
                    <a:pt x="52" y="127"/>
                    <a:pt x="53" y="12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00">
              <a:extLst>
                <a:ext uri="{FF2B5EF4-FFF2-40B4-BE49-F238E27FC236}">
                  <a16:creationId xmlns:a16="http://schemas.microsoft.com/office/drawing/2014/main" id="{D9136177-8A8D-41CA-9B74-03B57AC328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3288" y="4679950"/>
              <a:ext cx="542925" cy="552450"/>
            </a:xfrm>
            <a:custGeom>
              <a:avLst/>
              <a:gdLst>
                <a:gd name="T0" fmla="*/ 228 w 284"/>
                <a:gd name="T1" fmla="*/ 73 h 289"/>
                <a:gd name="T2" fmla="*/ 236 w 284"/>
                <a:gd name="T3" fmla="*/ 147 h 289"/>
                <a:gd name="T4" fmla="*/ 239 w 284"/>
                <a:gd name="T5" fmla="*/ 165 h 289"/>
                <a:gd name="T6" fmla="*/ 251 w 284"/>
                <a:gd name="T7" fmla="*/ 190 h 289"/>
                <a:gd name="T8" fmla="*/ 228 w 284"/>
                <a:gd name="T9" fmla="*/ 235 h 289"/>
                <a:gd name="T10" fmla="*/ 203 w 284"/>
                <a:gd name="T11" fmla="*/ 188 h 289"/>
                <a:gd name="T12" fmla="*/ 203 w 284"/>
                <a:gd name="T13" fmla="*/ 94 h 289"/>
                <a:gd name="T14" fmla="*/ 220 w 284"/>
                <a:gd name="T15" fmla="*/ 111 h 289"/>
                <a:gd name="T16" fmla="*/ 222 w 284"/>
                <a:gd name="T17" fmla="*/ 129 h 289"/>
                <a:gd name="T18" fmla="*/ 228 w 284"/>
                <a:gd name="T19" fmla="*/ 170 h 289"/>
                <a:gd name="T20" fmla="*/ 228 w 284"/>
                <a:gd name="T21" fmla="*/ 157 h 289"/>
                <a:gd name="T22" fmla="*/ 202 w 284"/>
                <a:gd name="T23" fmla="*/ 187 h 289"/>
                <a:gd name="T24" fmla="*/ 193 w 284"/>
                <a:gd name="T25" fmla="*/ 167 h 289"/>
                <a:gd name="T26" fmla="*/ 199 w 284"/>
                <a:gd name="T27" fmla="*/ 208 h 289"/>
                <a:gd name="T28" fmla="*/ 203 w 284"/>
                <a:gd name="T29" fmla="*/ 19 h 289"/>
                <a:gd name="T30" fmla="*/ 197 w 284"/>
                <a:gd name="T31" fmla="*/ 60 h 289"/>
                <a:gd name="T32" fmla="*/ 203 w 284"/>
                <a:gd name="T33" fmla="*/ 94 h 289"/>
                <a:gd name="T34" fmla="*/ 192 w 284"/>
                <a:gd name="T35" fmla="*/ 143 h 289"/>
                <a:gd name="T36" fmla="*/ 192 w 284"/>
                <a:gd name="T37" fmla="*/ 252 h 289"/>
                <a:gd name="T38" fmla="*/ 192 w 284"/>
                <a:gd name="T39" fmla="*/ 6 h 289"/>
                <a:gd name="T40" fmla="*/ 192 w 284"/>
                <a:gd name="T41" fmla="*/ 49 h 289"/>
                <a:gd name="T42" fmla="*/ 173 w 284"/>
                <a:gd name="T43" fmla="*/ 108 h 289"/>
                <a:gd name="T44" fmla="*/ 192 w 284"/>
                <a:gd name="T45" fmla="*/ 130 h 289"/>
                <a:gd name="T46" fmla="*/ 192 w 284"/>
                <a:gd name="T47" fmla="*/ 164 h 289"/>
                <a:gd name="T48" fmla="*/ 173 w 284"/>
                <a:gd name="T49" fmla="*/ 196 h 289"/>
                <a:gd name="T50" fmla="*/ 182 w 284"/>
                <a:gd name="T51" fmla="*/ 172 h 289"/>
                <a:gd name="T52" fmla="*/ 176 w 284"/>
                <a:gd name="T53" fmla="*/ 131 h 289"/>
                <a:gd name="T54" fmla="*/ 148 w 284"/>
                <a:gd name="T55" fmla="*/ 8 h 289"/>
                <a:gd name="T56" fmla="*/ 173 w 284"/>
                <a:gd name="T57" fmla="*/ 0 h 289"/>
                <a:gd name="T58" fmla="*/ 173 w 284"/>
                <a:gd name="T59" fmla="*/ 226 h 289"/>
                <a:gd name="T60" fmla="*/ 148 w 284"/>
                <a:gd name="T61" fmla="*/ 272 h 289"/>
                <a:gd name="T62" fmla="*/ 169 w 284"/>
                <a:gd name="T63" fmla="*/ 116 h 289"/>
                <a:gd name="T64" fmla="*/ 148 w 284"/>
                <a:gd name="T65" fmla="*/ 163 h 289"/>
                <a:gd name="T66" fmla="*/ 165 w 284"/>
                <a:gd name="T67" fmla="*/ 137 h 289"/>
                <a:gd name="T68" fmla="*/ 148 w 284"/>
                <a:gd name="T69" fmla="*/ 99 h 289"/>
                <a:gd name="T70" fmla="*/ 150 w 284"/>
                <a:gd name="T71" fmla="*/ 206 h 289"/>
                <a:gd name="T72" fmla="*/ 148 w 284"/>
                <a:gd name="T73" fmla="*/ 8 h 289"/>
                <a:gd name="T74" fmla="*/ 148 w 284"/>
                <a:gd name="T75" fmla="*/ 8 h 289"/>
                <a:gd name="T76" fmla="*/ 148 w 284"/>
                <a:gd name="T77" fmla="*/ 213 h 289"/>
                <a:gd name="T78" fmla="*/ 145 w 284"/>
                <a:gd name="T79" fmla="*/ 195 h 289"/>
                <a:gd name="T80" fmla="*/ 148 w 284"/>
                <a:gd name="T81" fmla="*/ 163 h 289"/>
                <a:gd name="T82" fmla="*/ 119 w 284"/>
                <a:gd name="T83" fmla="*/ 150 h 289"/>
                <a:gd name="T84" fmla="*/ 127 w 284"/>
                <a:gd name="T85" fmla="*/ 198 h 289"/>
                <a:gd name="T86" fmla="*/ 130 w 284"/>
                <a:gd name="T87" fmla="*/ 216 h 289"/>
                <a:gd name="T88" fmla="*/ 142 w 284"/>
                <a:gd name="T89" fmla="*/ 241 h 289"/>
                <a:gd name="T90" fmla="*/ 148 w 284"/>
                <a:gd name="T91" fmla="*/ 120 h 289"/>
                <a:gd name="T92" fmla="*/ 119 w 284"/>
                <a:gd name="T93" fmla="*/ 22 h 289"/>
                <a:gd name="T94" fmla="*/ 119 w 284"/>
                <a:gd name="T95" fmla="*/ 22 h 289"/>
                <a:gd name="T96" fmla="*/ 107 w 284"/>
                <a:gd name="T97" fmla="*/ 257 h 289"/>
                <a:gd name="T98" fmla="*/ 119 w 284"/>
                <a:gd name="T99" fmla="*/ 221 h 289"/>
                <a:gd name="T100" fmla="*/ 85 w 284"/>
                <a:gd name="T101" fmla="*/ 274 h 289"/>
                <a:gd name="T102" fmla="*/ 115 w 284"/>
                <a:gd name="T103" fmla="*/ 141 h 289"/>
                <a:gd name="T104" fmla="*/ 85 w 284"/>
                <a:gd name="T105" fmla="*/ 193 h 289"/>
                <a:gd name="T106" fmla="*/ 110 w 284"/>
                <a:gd name="T107" fmla="*/ 162 h 289"/>
                <a:gd name="T108" fmla="*/ 85 w 284"/>
                <a:gd name="T109" fmla="*/ 129 h 289"/>
                <a:gd name="T110" fmla="*/ 7 w 284"/>
                <a:gd name="T111" fmla="*/ 110 h 289"/>
                <a:gd name="T112" fmla="*/ 84 w 284"/>
                <a:gd name="T113" fmla="*/ 218 h 289"/>
                <a:gd name="T114" fmla="*/ 85 w 284"/>
                <a:gd name="T115" fmla="*/ 180 h 289"/>
                <a:gd name="T116" fmla="*/ 62 w 284"/>
                <a:gd name="T117" fmla="*/ 160 h 289"/>
                <a:gd name="T118" fmla="*/ 42 w 284"/>
                <a:gd name="T119" fmla="*/ 132 h 289"/>
                <a:gd name="T120" fmla="*/ 85 w 284"/>
                <a:gd name="T121" fmla="*/ 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" h="289">
                  <a:moveTo>
                    <a:pt x="228" y="235"/>
                  </a:moveTo>
                  <a:cubicBezTo>
                    <a:pt x="261" y="220"/>
                    <a:pt x="261" y="220"/>
                    <a:pt x="261" y="220"/>
                  </a:cubicBezTo>
                  <a:cubicBezTo>
                    <a:pt x="277" y="212"/>
                    <a:pt x="284" y="193"/>
                    <a:pt x="276" y="177"/>
                  </a:cubicBezTo>
                  <a:cubicBezTo>
                    <a:pt x="228" y="73"/>
                    <a:pt x="228" y="73"/>
                    <a:pt x="228" y="73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130"/>
                    <a:pt x="229" y="131"/>
                    <a:pt x="229" y="131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8" y="150"/>
                    <a:pt x="237" y="153"/>
                    <a:pt x="234" y="154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70"/>
                    <a:pt x="228" y="170"/>
                    <a:pt x="228" y="170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42" y="164"/>
                    <a:pt x="245" y="165"/>
                    <a:pt x="246" y="167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4" y="185"/>
                    <a:pt x="253" y="188"/>
                    <a:pt x="251" y="190"/>
                  </a:cubicBezTo>
                  <a:cubicBezTo>
                    <a:pt x="228" y="200"/>
                    <a:pt x="228" y="200"/>
                    <a:pt x="228" y="200"/>
                  </a:cubicBezTo>
                  <a:lnTo>
                    <a:pt x="228" y="235"/>
                  </a:lnTo>
                  <a:close/>
                  <a:moveTo>
                    <a:pt x="203" y="247"/>
                  </a:moveTo>
                  <a:cubicBezTo>
                    <a:pt x="228" y="235"/>
                    <a:pt x="228" y="235"/>
                    <a:pt x="228" y="235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17" y="206"/>
                    <a:pt x="217" y="206"/>
                    <a:pt x="217" y="206"/>
                  </a:cubicBezTo>
                  <a:cubicBezTo>
                    <a:pt x="214" y="207"/>
                    <a:pt x="211" y="206"/>
                    <a:pt x="210" y="203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3" y="247"/>
                    <a:pt x="203" y="247"/>
                    <a:pt x="203" y="247"/>
                  </a:cubicBezTo>
                  <a:close/>
                  <a:moveTo>
                    <a:pt x="228" y="73"/>
                  </a:moveTo>
                  <a:cubicBezTo>
                    <a:pt x="203" y="19"/>
                    <a:pt x="203" y="19"/>
                    <a:pt x="203" y="19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8" y="92"/>
                    <a:pt x="211" y="93"/>
                    <a:pt x="212" y="96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1" y="114"/>
                    <a:pt x="220" y="117"/>
                    <a:pt x="217" y="118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22" y="129"/>
                    <a:pt x="222" y="129"/>
                    <a:pt x="222" y="129"/>
                  </a:cubicBezTo>
                  <a:cubicBezTo>
                    <a:pt x="224" y="128"/>
                    <a:pt x="226" y="128"/>
                    <a:pt x="228" y="130"/>
                  </a:cubicBezTo>
                  <a:cubicBezTo>
                    <a:pt x="228" y="73"/>
                    <a:pt x="228" y="73"/>
                    <a:pt x="228" y="73"/>
                  </a:cubicBezTo>
                  <a:close/>
                  <a:moveTo>
                    <a:pt x="228" y="157"/>
                  </a:moveTo>
                  <a:cubicBezTo>
                    <a:pt x="228" y="170"/>
                    <a:pt x="228" y="170"/>
                    <a:pt x="228" y="170"/>
                  </a:cubicBezTo>
                  <a:cubicBezTo>
                    <a:pt x="205" y="181"/>
                    <a:pt x="205" y="181"/>
                    <a:pt x="205" y="181"/>
                  </a:cubicBezTo>
                  <a:cubicBezTo>
                    <a:pt x="204" y="181"/>
                    <a:pt x="203" y="182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lnTo>
                    <a:pt x="228" y="157"/>
                  </a:lnTo>
                  <a:close/>
                  <a:moveTo>
                    <a:pt x="192" y="252"/>
                  </a:moveTo>
                  <a:cubicBezTo>
                    <a:pt x="203" y="247"/>
                    <a:pt x="203" y="247"/>
                    <a:pt x="203" y="24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6"/>
                    <a:pt x="202" y="184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cubicBezTo>
                    <a:pt x="200" y="170"/>
                    <a:pt x="200" y="170"/>
                    <a:pt x="200" y="170"/>
                  </a:cubicBezTo>
                  <a:cubicBezTo>
                    <a:pt x="197" y="171"/>
                    <a:pt x="194" y="170"/>
                    <a:pt x="193" y="167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11"/>
                    <a:pt x="199" y="214"/>
                    <a:pt x="196" y="215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2" y="252"/>
                    <a:pt x="192" y="252"/>
                    <a:pt x="192" y="252"/>
                  </a:cubicBezTo>
                  <a:close/>
                  <a:moveTo>
                    <a:pt x="203" y="19"/>
                  </a:moveTo>
                  <a:cubicBezTo>
                    <a:pt x="202" y="19"/>
                    <a:pt x="202" y="19"/>
                    <a:pt x="202" y="19"/>
                  </a:cubicBezTo>
                  <a:cubicBezTo>
                    <a:pt x="200" y="13"/>
                    <a:pt x="196" y="9"/>
                    <a:pt x="192" y="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200" y="66"/>
                    <a:pt x="198" y="74"/>
                    <a:pt x="192" y="79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3" y="19"/>
                    <a:pt x="203" y="19"/>
                    <a:pt x="203" y="19"/>
                  </a:cubicBezTo>
                  <a:close/>
                  <a:moveTo>
                    <a:pt x="203" y="125"/>
                  </a:moveTo>
                  <a:cubicBezTo>
                    <a:pt x="203" y="138"/>
                    <a:pt x="203" y="138"/>
                    <a:pt x="203" y="138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30"/>
                    <a:pt x="192" y="130"/>
                    <a:pt x="192" y="130"/>
                  </a:cubicBezTo>
                  <a:lnTo>
                    <a:pt x="203" y="125"/>
                  </a:lnTo>
                  <a:close/>
                  <a:moveTo>
                    <a:pt x="173" y="260"/>
                  </a:moveTo>
                  <a:cubicBezTo>
                    <a:pt x="192" y="252"/>
                    <a:pt x="192" y="252"/>
                    <a:pt x="192" y="252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3" y="260"/>
                    <a:pt x="173" y="260"/>
                    <a:pt x="173" y="260"/>
                  </a:cubicBezTo>
                  <a:close/>
                  <a:moveTo>
                    <a:pt x="192" y="6"/>
                  </a:moveTo>
                  <a:cubicBezTo>
                    <a:pt x="186" y="2"/>
                    <a:pt x="180" y="0"/>
                    <a:pt x="173" y="0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9" y="28"/>
                    <a:pt x="183" y="31"/>
                    <a:pt x="186" y="3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2" y="6"/>
                    <a:pt x="192" y="6"/>
                    <a:pt x="192" y="6"/>
                  </a:cubicBezTo>
                  <a:close/>
                  <a:moveTo>
                    <a:pt x="192" y="79"/>
                  </a:moveTo>
                  <a:cubicBezTo>
                    <a:pt x="192" y="100"/>
                    <a:pt x="192" y="100"/>
                    <a:pt x="192" y="100"/>
                  </a:cubicBezTo>
                  <a:cubicBezTo>
                    <a:pt x="173" y="108"/>
                    <a:pt x="173" y="108"/>
                    <a:pt x="173" y="108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90" y="80"/>
                    <a:pt x="191" y="79"/>
                    <a:pt x="192" y="79"/>
                  </a:cubicBezTo>
                  <a:close/>
                  <a:moveTo>
                    <a:pt x="192" y="130"/>
                  </a:moveTo>
                  <a:cubicBezTo>
                    <a:pt x="192" y="143"/>
                    <a:pt x="192" y="143"/>
                    <a:pt x="192" y="143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6" y="146"/>
                    <a:pt x="185" y="149"/>
                    <a:pt x="186" y="152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0" y="190"/>
                    <a:pt x="187" y="189"/>
                    <a:pt x="185" y="190"/>
                  </a:cubicBezTo>
                  <a:cubicBezTo>
                    <a:pt x="173" y="196"/>
                    <a:pt x="173" y="196"/>
                    <a:pt x="173" y="196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182" y="178"/>
                    <a:pt x="183" y="175"/>
                    <a:pt x="182" y="172"/>
                  </a:cubicBezTo>
                  <a:cubicBezTo>
                    <a:pt x="182" y="172"/>
                    <a:pt x="182" y="172"/>
                    <a:pt x="182" y="172"/>
                  </a:cubicBezTo>
                  <a:cubicBezTo>
                    <a:pt x="175" y="157"/>
                    <a:pt x="175" y="157"/>
                    <a:pt x="175" y="157"/>
                  </a:cubicBezTo>
                  <a:cubicBezTo>
                    <a:pt x="174" y="156"/>
                    <a:pt x="174" y="156"/>
                    <a:pt x="173" y="155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77" y="134"/>
                    <a:pt x="181" y="135"/>
                    <a:pt x="183" y="134"/>
                  </a:cubicBezTo>
                  <a:lnTo>
                    <a:pt x="192" y="130"/>
                  </a:lnTo>
                  <a:close/>
                  <a:moveTo>
                    <a:pt x="159" y="3"/>
                  </a:moveTo>
                  <a:cubicBezTo>
                    <a:pt x="148" y="8"/>
                    <a:pt x="148" y="8"/>
                    <a:pt x="148" y="8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7" y="27"/>
                    <a:pt x="170" y="27"/>
                    <a:pt x="173" y="27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9" y="0"/>
                    <a:pt x="164" y="1"/>
                    <a:pt x="159" y="3"/>
                  </a:cubicBezTo>
                  <a:close/>
                  <a:moveTo>
                    <a:pt x="148" y="272"/>
                  </a:moveTo>
                  <a:cubicBezTo>
                    <a:pt x="173" y="260"/>
                    <a:pt x="173" y="260"/>
                    <a:pt x="173" y="260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59" y="232"/>
                    <a:pt x="157" y="231"/>
                    <a:pt x="155" y="229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72"/>
                    <a:pt x="148" y="272"/>
                    <a:pt x="148" y="272"/>
                  </a:cubicBezTo>
                  <a:close/>
                  <a:moveTo>
                    <a:pt x="173" y="88"/>
                  </a:moveTo>
                  <a:cubicBezTo>
                    <a:pt x="173" y="108"/>
                    <a:pt x="173" y="108"/>
                    <a:pt x="173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69" y="110"/>
                    <a:pt x="168" y="113"/>
                    <a:pt x="169" y="116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2" y="154"/>
                    <a:pt x="170" y="153"/>
                    <a:pt x="168" y="154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165" y="142"/>
                    <a:pt x="166" y="139"/>
                    <a:pt x="165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7" y="119"/>
                    <a:pt x="154" y="117"/>
                    <a:pt x="151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73" y="88"/>
                    <a:pt x="173" y="88"/>
                    <a:pt x="173" y="88"/>
                  </a:cubicBezTo>
                  <a:close/>
                  <a:moveTo>
                    <a:pt x="173" y="182"/>
                  </a:moveTo>
                  <a:cubicBezTo>
                    <a:pt x="173" y="196"/>
                    <a:pt x="173" y="196"/>
                    <a:pt x="173" y="19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49" y="207"/>
                    <a:pt x="149" y="207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lnTo>
                    <a:pt x="173" y="182"/>
                  </a:lnTo>
                  <a:close/>
                  <a:moveTo>
                    <a:pt x="148" y="8"/>
                  </a:moveTo>
                  <a:cubicBezTo>
                    <a:pt x="119" y="22"/>
                    <a:pt x="119" y="22"/>
                    <a:pt x="119" y="22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8" y="8"/>
                    <a:pt x="148" y="8"/>
                    <a:pt x="148" y="8"/>
                  </a:cubicBezTo>
                  <a:close/>
                  <a:moveTo>
                    <a:pt x="119" y="285"/>
                  </a:moveTo>
                  <a:cubicBezTo>
                    <a:pt x="121" y="285"/>
                    <a:pt x="122" y="284"/>
                    <a:pt x="124" y="283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7" y="211"/>
                    <a:pt x="147" y="210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3" y="197"/>
                    <a:pt x="140" y="195"/>
                    <a:pt x="139" y="193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0" y="175"/>
                    <a:pt x="131" y="171"/>
                    <a:pt x="134" y="170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29" y="160"/>
                    <a:pt x="129" y="160"/>
                    <a:pt x="129" y="160"/>
                  </a:cubicBezTo>
                  <a:cubicBezTo>
                    <a:pt x="126" y="161"/>
                    <a:pt x="123" y="159"/>
                    <a:pt x="122" y="157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9" y="181"/>
                    <a:pt x="120" y="182"/>
                    <a:pt x="120" y="183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8" y="201"/>
                    <a:pt x="127" y="204"/>
                    <a:pt x="125" y="205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2" y="215"/>
                    <a:pt x="135" y="216"/>
                    <a:pt x="137" y="218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5" y="237"/>
                    <a:pt x="144" y="239"/>
                    <a:pt x="142" y="24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19" y="285"/>
                    <a:pt x="119" y="285"/>
                    <a:pt x="119" y="285"/>
                  </a:cubicBezTo>
                  <a:close/>
                  <a:moveTo>
                    <a:pt x="148" y="99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19" y="113"/>
                    <a:pt x="119" y="113"/>
                    <a:pt x="119" y="113"/>
                  </a:cubicBezTo>
                  <a:lnTo>
                    <a:pt x="148" y="99"/>
                  </a:lnTo>
                  <a:close/>
                  <a:moveTo>
                    <a:pt x="119" y="22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22"/>
                    <a:pt x="119" y="22"/>
                    <a:pt x="119" y="22"/>
                  </a:cubicBezTo>
                  <a:close/>
                  <a:moveTo>
                    <a:pt x="85" y="274"/>
                  </a:moveTo>
                  <a:cubicBezTo>
                    <a:pt x="93" y="284"/>
                    <a:pt x="106" y="289"/>
                    <a:pt x="119" y="285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5" y="258"/>
                    <a:pt x="102" y="257"/>
                    <a:pt x="101" y="254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92" y="236"/>
                    <a:pt x="93" y="233"/>
                    <a:pt x="96" y="232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91" y="221"/>
                    <a:pt x="91" y="221"/>
                    <a:pt x="91" y="221"/>
                  </a:cubicBezTo>
                  <a:cubicBezTo>
                    <a:pt x="89" y="222"/>
                    <a:pt x="87" y="221"/>
                    <a:pt x="85" y="220"/>
                  </a:cubicBezTo>
                  <a:cubicBezTo>
                    <a:pt x="85" y="274"/>
                    <a:pt x="85" y="274"/>
                    <a:pt x="85" y="274"/>
                  </a:cubicBezTo>
                  <a:close/>
                  <a:moveTo>
                    <a:pt x="119" y="113"/>
                  </a:moveTo>
                  <a:cubicBezTo>
                    <a:pt x="119" y="134"/>
                    <a:pt x="119" y="134"/>
                    <a:pt x="119" y="134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4" y="136"/>
                    <a:pt x="113" y="139"/>
                    <a:pt x="115" y="14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7" y="179"/>
                    <a:pt x="115" y="179"/>
                    <a:pt x="113" y="18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11" y="168"/>
                    <a:pt x="112" y="165"/>
                    <a:pt x="110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2" y="144"/>
                    <a:pt x="99" y="143"/>
                    <a:pt x="96" y="14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lnTo>
                    <a:pt x="119" y="113"/>
                  </a:lnTo>
                  <a:close/>
                  <a:moveTo>
                    <a:pt x="85" y="38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7" y="74"/>
                    <a:pt x="0" y="94"/>
                    <a:pt x="7" y="11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82" y="270"/>
                    <a:pt x="84" y="272"/>
                    <a:pt x="85" y="274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5" y="220"/>
                    <a:pt x="84" y="219"/>
                    <a:pt x="84" y="218"/>
                  </a:cubicBezTo>
                  <a:cubicBezTo>
                    <a:pt x="77" y="203"/>
                    <a:pt x="77" y="203"/>
                    <a:pt x="77" y="203"/>
                  </a:cubicBezTo>
                  <a:cubicBezTo>
                    <a:pt x="75" y="200"/>
                    <a:pt x="76" y="197"/>
                    <a:pt x="79" y="196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71" y="186"/>
                    <a:pt x="68" y="185"/>
                    <a:pt x="67" y="183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5"/>
                    <a:pt x="60" y="161"/>
                    <a:pt x="62" y="160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55" y="143"/>
                    <a:pt x="46" y="140"/>
                    <a:pt x="42" y="132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27" y="100"/>
                    <a:pt x="31" y="91"/>
                    <a:pt x="39" y="87"/>
                  </a:cubicBezTo>
                  <a:cubicBezTo>
                    <a:pt x="85" y="66"/>
                    <a:pt x="85" y="66"/>
                    <a:pt x="85" y="66"/>
                  </a:cubicBezTo>
                  <a:lnTo>
                    <a:pt x="85" y="3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01">
              <a:extLst>
                <a:ext uri="{FF2B5EF4-FFF2-40B4-BE49-F238E27FC236}">
                  <a16:creationId xmlns:a16="http://schemas.microsoft.com/office/drawing/2014/main" id="{7A72D54F-B4EA-48D6-9274-FFCE1FFCD9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4988" y="4130675"/>
              <a:ext cx="198438" cy="347663"/>
            </a:xfrm>
            <a:custGeom>
              <a:avLst/>
              <a:gdLst>
                <a:gd name="T0" fmla="*/ 45 w 104"/>
                <a:gd name="T1" fmla="*/ 154 h 182"/>
                <a:gd name="T2" fmla="*/ 42 w 104"/>
                <a:gd name="T3" fmla="*/ 154 h 182"/>
                <a:gd name="T4" fmla="*/ 42 w 104"/>
                <a:gd name="T5" fmla="*/ 182 h 182"/>
                <a:gd name="T6" fmla="*/ 55 w 104"/>
                <a:gd name="T7" fmla="*/ 171 h 182"/>
                <a:gd name="T8" fmla="*/ 45 w 104"/>
                <a:gd name="T9" fmla="*/ 154 h 182"/>
                <a:gd name="T10" fmla="*/ 42 w 104"/>
                <a:gd name="T11" fmla="*/ 142 h 182"/>
                <a:gd name="T12" fmla="*/ 42 w 104"/>
                <a:gd name="T13" fmla="*/ 62 h 182"/>
                <a:gd name="T14" fmla="*/ 62 w 104"/>
                <a:gd name="T15" fmla="*/ 56 h 182"/>
                <a:gd name="T16" fmla="*/ 74 w 104"/>
                <a:gd name="T17" fmla="*/ 9 h 182"/>
                <a:gd name="T18" fmla="*/ 87 w 104"/>
                <a:gd name="T19" fmla="*/ 2 h 182"/>
                <a:gd name="T20" fmla="*/ 95 w 104"/>
                <a:gd name="T21" fmla="*/ 15 h 182"/>
                <a:gd name="T22" fmla="*/ 83 w 104"/>
                <a:gd name="T23" fmla="*/ 61 h 182"/>
                <a:gd name="T24" fmla="*/ 99 w 104"/>
                <a:gd name="T25" fmla="*/ 102 h 182"/>
                <a:gd name="T26" fmla="*/ 93 w 104"/>
                <a:gd name="T27" fmla="*/ 125 h 182"/>
                <a:gd name="T28" fmla="*/ 93 w 104"/>
                <a:gd name="T29" fmla="*/ 125 h 182"/>
                <a:gd name="T30" fmla="*/ 104 w 104"/>
                <a:gd name="T31" fmla="*/ 142 h 182"/>
                <a:gd name="T32" fmla="*/ 100 w 104"/>
                <a:gd name="T33" fmla="*/ 157 h 182"/>
                <a:gd name="T34" fmla="*/ 42 w 104"/>
                <a:gd name="T35" fmla="*/ 142 h 182"/>
                <a:gd name="T36" fmla="*/ 42 w 104"/>
                <a:gd name="T37" fmla="*/ 154 h 182"/>
                <a:gd name="T38" fmla="*/ 28 w 104"/>
                <a:gd name="T39" fmla="*/ 164 h 182"/>
                <a:gd name="T40" fmla="*/ 38 w 104"/>
                <a:gd name="T41" fmla="*/ 181 h 182"/>
                <a:gd name="T42" fmla="*/ 42 w 104"/>
                <a:gd name="T43" fmla="*/ 182 h 182"/>
                <a:gd name="T44" fmla="*/ 42 w 104"/>
                <a:gd name="T45" fmla="*/ 154 h 182"/>
                <a:gd name="T46" fmla="*/ 42 w 104"/>
                <a:gd name="T47" fmla="*/ 62 h 182"/>
                <a:gd name="T48" fmla="*/ 42 w 104"/>
                <a:gd name="T49" fmla="*/ 142 h 182"/>
                <a:gd name="T50" fmla="*/ 0 w 104"/>
                <a:gd name="T51" fmla="*/ 131 h 182"/>
                <a:gd name="T52" fmla="*/ 4 w 104"/>
                <a:gd name="T53" fmla="*/ 116 h 182"/>
                <a:gd name="T54" fmla="*/ 22 w 104"/>
                <a:gd name="T55" fmla="*/ 106 h 182"/>
                <a:gd name="T56" fmla="*/ 28 w 104"/>
                <a:gd name="T57" fmla="*/ 83 h 182"/>
                <a:gd name="T58" fmla="*/ 42 w 104"/>
                <a:gd name="T59" fmla="*/ 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82">
                  <a:moveTo>
                    <a:pt x="45" y="154"/>
                  </a:moveTo>
                  <a:cubicBezTo>
                    <a:pt x="44" y="154"/>
                    <a:pt x="43" y="154"/>
                    <a:pt x="42" y="154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8" y="182"/>
                    <a:pt x="54" y="178"/>
                    <a:pt x="55" y="171"/>
                  </a:cubicBezTo>
                  <a:cubicBezTo>
                    <a:pt x="57" y="164"/>
                    <a:pt x="53" y="156"/>
                    <a:pt x="45" y="154"/>
                  </a:cubicBezTo>
                  <a:close/>
                  <a:moveTo>
                    <a:pt x="42" y="142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8" y="58"/>
                    <a:pt x="55" y="56"/>
                    <a:pt x="62" y="56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6" y="4"/>
                    <a:pt x="82" y="0"/>
                    <a:pt x="87" y="2"/>
                  </a:cubicBezTo>
                  <a:cubicBezTo>
                    <a:pt x="93" y="3"/>
                    <a:pt x="97" y="9"/>
                    <a:pt x="95" y="15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96" y="68"/>
                    <a:pt x="104" y="83"/>
                    <a:pt x="99" y="102"/>
                  </a:cubicBezTo>
                  <a:cubicBezTo>
                    <a:pt x="99" y="102"/>
                    <a:pt x="95" y="117"/>
                    <a:pt x="93" y="125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91" y="135"/>
                    <a:pt x="104" y="142"/>
                    <a:pt x="104" y="142"/>
                  </a:cubicBezTo>
                  <a:cubicBezTo>
                    <a:pt x="100" y="157"/>
                    <a:pt x="100" y="157"/>
                    <a:pt x="100" y="157"/>
                  </a:cubicBezTo>
                  <a:lnTo>
                    <a:pt x="42" y="142"/>
                  </a:lnTo>
                  <a:close/>
                  <a:moveTo>
                    <a:pt x="42" y="154"/>
                  </a:moveTo>
                  <a:cubicBezTo>
                    <a:pt x="35" y="154"/>
                    <a:pt x="30" y="158"/>
                    <a:pt x="28" y="164"/>
                  </a:cubicBezTo>
                  <a:cubicBezTo>
                    <a:pt x="26" y="172"/>
                    <a:pt x="31" y="179"/>
                    <a:pt x="38" y="181"/>
                  </a:cubicBezTo>
                  <a:cubicBezTo>
                    <a:pt x="39" y="182"/>
                    <a:pt x="41" y="182"/>
                    <a:pt x="42" y="182"/>
                  </a:cubicBezTo>
                  <a:cubicBezTo>
                    <a:pt x="42" y="154"/>
                    <a:pt x="42" y="154"/>
                    <a:pt x="42" y="154"/>
                  </a:cubicBezTo>
                  <a:close/>
                  <a:moveTo>
                    <a:pt x="42" y="6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19" y="117"/>
                    <a:pt x="22" y="106"/>
                  </a:cubicBezTo>
                  <a:cubicBezTo>
                    <a:pt x="25" y="97"/>
                    <a:pt x="28" y="83"/>
                    <a:pt x="28" y="83"/>
                  </a:cubicBezTo>
                  <a:cubicBezTo>
                    <a:pt x="31" y="74"/>
                    <a:pt x="36" y="67"/>
                    <a:pt x="42" y="6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02">
              <a:extLst>
                <a:ext uri="{FF2B5EF4-FFF2-40B4-BE49-F238E27FC236}">
                  <a16:creationId xmlns:a16="http://schemas.microsoft.com/office/drawing/2014/main" id="{4997F1C3-D06E-4BF7-AF74-CF2F22A6E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6538" y="4235450"/>
              <a:ext cx="681038" cy="517525"/>
            </a:xfrm>
            <a:custGeom>
              <a:avLst/>
              <a:gdLst>
                <a:gd name="T0" fmla="*/ 328 w 356"/>
                <a:gd name="T1" fmla="*/ 0 h 271"/>
                <a:gd name="T2" fmla="*/ 335 w 356"/>
                <a:gd name="T3" fmla="*/ 43 h 271"/>
                <a:gd name="T4" fmla="*/ 271 w 356"/>
                <a:gd name="T5" fmla="*/ 271 h 271"/>
                <a:gd name="T6" fmla="*/ 300 w 356"/>
                <a:gd name="T7" fmla="*/ 228 h 271"/>
                <a:gd name="T8" fmla="*/ 301 w 356"/>
                <a:gd name="T9" fmla="*/ 36 h 271"/>
                <a:gd name="T10" fmla="*/ 271 w 356"/>
                <a:gd name="T11" fmla="*/ 235 h 271"/>
                <a:gd name="T12" fmla="*/ 271 w 356"/>
                <a:gd name="T13" fmla="*/ 20 h 271"/>
                <a:gd name="T14" fmla="*/ 271 w 356"/>
                <a:gd name="T15" fmla="*/ 252 h 271"/>
                <a:gd name="T16" fmla="*/ 271 w 356"/>
                <a:gd name="T17" fmla="*/ 217 h 271"/>
                <a:gd name="T18" fmla="*/ 271 w 356"/>
                <a:gd name="T19" fmla="*/ 235 h 271"/>
                <a:gd name="T20" fmla="*/ 243 w 356"/>
                <a:gd name="T21" fmla="*/ 155 h 271"/>
                <a:gd name="T22" fmla="*/ 245 w 356"/>
                <a:gd name="T23" fmla="*/ 119 h 271"/>
                <a:gd name="T24" fmla="*/ 236 w 356"/>
                <a:gd name="T25" fmla="*/ 82 h 271"/>
                <a:gd name="T26" fmla="*/ 226 w 356"/>
                <a:gd name="T27" fmla="*/ 155 h 271"/>
                <a:gd name="T28" fmla="*/ 226 w 356"/>
                <a:gd name="T29" fmla="*/ 122 h 271"/>
                <a:gd name="T30" fmla="*/ 229 w 356"/>
                <a:gd name="T31" fmla="*/ 91 h 271"/>
                <a:gd name="T32" fmla="*/ 226 w 356"/>
                <a:gd name="T33" fmla="*/ 0 h 271"/>
                <a:gd name="T34" fmla="*/ 226 w 356"/>
                <a:gd name="T35" fmla="*/ 0 h 271"/>
                <a:gd name="T36" fmla="*/ 178 w 356"/>
                <a:gd name="T37" fmla="*/ 252 h 271"/>
                <a:gd name="T38" fmla="*/ 220 w 356"/>
                <a:gd name="T39" fmla="*/ 81 h 271"/>
                <a:gd name="T40" fmla="*/ 203 w 356"/>
                <a:gd name="T41" fmla="*/ 132 h 271"/>
                <a:gd name="T42" fmla="*/ 226 w 356"/>
                <a:gd name="T43" fmla="*/ 235 h 271"/>
                <a:gd name="T44" fmla="*/ 179 w 356"/>
                <a:gd name="T45" fmla="*/ 152 h 271"/>
                <a:gd name="T46" fmla="*/ 178 w 356"/>
                <a:gd name="T47" fmla="*/ 129 h 271"/>
                <a:gd name="T48" fmla="*/ 222 w 356"/>
                <a:gd name="T49" fmla="*/ 86 h 271"/>
                <a:gd name="T50" fmla="*/ 226 w 356"/>
                <a:gd name="T51" fmla="*/ 110 h 271"/>
                <a:gd name="T52" fmla="*/ 217 w 356"/>
                <a:gd name="T53" fmla="*/ 141 h 271"/>
                <a:gd name="T54" fmla="*/ 226 w 356"/>
                <a:gd name="T55" fmla="*/ 122 h 271"/>
                <a:gd name="T56" fmla="*/ 178 w 356"/>
                <a:gd name="T57" fmla="*/ 20 h 271"/>
                <a:gd name="T58" fmla="*/ 178 w 356"/>
                <a:gd name="T59" fmla="*/ 252 h 271"/>
                <a:gd name="T60" fmla="*/ 178 w 356"/>
                <a:gd name="T61" fmla="*/ 129 h 271"/>
                <a:gd name="T62" fmla="*/ 153 w 356"/>
                <a:gd name="T63" fmla="*/ 146 h 271"/>
                <a:gd name="T64" fmla="*/ 178 w 356"/>
                <a:gd name="T65" fmla="*/ 166 h 271"/>
                <a:gd name="T66" fmla="*/ 124 w 356"/>
                <a:gd name="T67" fmla="*/ 190 h 271"/>
                <a:gd name="T68" fmla="*/ 132 w 356"/>
                <a:gd name="T69" fmla="*/ 137 h 271"/>
                <a:gd name="T70" fmla="*/ 122 w 356"/>
                <a:gd name="T71" fmla="*/ 113 h 271"/>
                <a:gd name="T72" fmla="*/ 134 w 356"/>
                <a:gd name="T73" fmla="*/ 117 h 271"/>
                <a:gd name="T74" fmla="*/ 120 w 356"/>
                <a:gd name="T75" fmla="*/ 107 h 271"/>
                <a:gd name="T76" fmla="*/ 123 w 356"/>
                <a:gd name="T77" fmla="*/ 181 h 271"/>
                <a:gd name="T78" fmla="*/ 120 w 356"/>
                <a:gd name="T79" fmla="*/ 149 h 271"/>
                <a:gd name="T80" fmla="*/ 0 w 356"/>
                <a:gd name="T81" fmla="*/ 29 h 271"/>
                <a:gd name="T82" fmla="*/ 120 w 356"/>
                <a:gd name="T83" fmla="*/ 252 h 271"/>
                <a:gd name="T84" fmla="*/ 21 w 356"/>
                <a:gd name="T85" fmla="*/ 43 h 271"/>
                <a:gd name="T86" fmla="*/ 120 w 356"/>
                <a:gd name="T87" fmla="*/ 36 h 271"/>
                <a:gd name="T88" fmla="*/ 95 w 356"/>
                <a:gd name="T89" fmla="*/ 156 h 271"/>
                <a:gd name="T90" fmla="*/ 120 w 356"/>
                <a:gd name="T91" fmla="*/ 190 h 271"/>
                <a:gd name="T92" fmla="*/ 37 w 356"/>
                <a:gd name="T93" fmla="*/ 55 h 271"/>
                <a:gd name="T94" fmla="*/ 120 w 356"/>
                <a:gd name="T95" fmla="*/ 139 h 271"/>
                <a:gd name="T96" fmla="*/ 120 w 356"/>
                <a:gd name="T97" fmla="*/ 149 h 271"/>
                <a:gd name="T98" fmla="*/ 111 w 356"/>
                <a:gd name="T99" fmla="*/ 16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6" h="271">
                  <a:moveTo>
                    <a:pt x="328" y="271"/>
                  </a:moveTo>
                  <a:cubicBezTo>
                    <a:pt x="344" y="271"/>
                    <a:pt x="356" y="258"/>
                    <a:pt x="356" y="243"/>
                  </a:cubicBezTo>
                  <a:cubicBezTo>
                    <a:pt x="356" y="29"/>
                    <a:pt x="356" y="29"/>
                    <a:pt x="356" y="29"/>
                  </a:cubicBezTo>
                  <a:cubicBezTo>
                    <a:pt x="356" y="13"/>
                    <a:pt x="344" y="0"/>
                    <a:pt x="328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312" y="20"/>
                    <a:pt x="312" y="20"/>
                    <a:pt x="312" y="20"/>
                  </a:cubicBezTo>
                  <a:cubicBezTo>
                    <a:pt x="325" y="20"/>
                    <a:pt x="335" y="30"/>
                    <a:pt x="335" y="43"/>
                  </a:cubicBezTo>
                  <a:cubicBezTo>
                    <a:pt x="335" y="229"/>
                    <a:pt x="335" y="229"/>
                    <a:pt x="335" y="229"/>
                  </a:cubicBezTo>
                  <a:cubicBezTo>
                    <a:pt x="335" y="242"/>
                    <a:pt x="325" y="252"/>
                    <a:pt x="312" y="252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328" y="271"/>
                    <a:pt x="328" y="271"/>
                    <a:pt x="328" y="271"/>
                  </a:cubicBezTo>
                  <a:close/>
                  <a:moveTo>
                    <a:pt x="271" y="235"/>
                  </a:moveTo>
                  <a:cubicBezTo>
                    <a:pt x="271" y="228"/>
                    <a:pt x="271" y="228"/>
                    <a:pt x="271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300" y="217"/>
                    <a:pt x="300" y="217"/>
                    <a:pt x="300" y="217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11" y="36"/>
                    <a:pt x="319" y="45"/>
                    <a:pt x="319" y="55"/>
                  </a:cubicBezTo>
                  <a:cubicBezTo>
                    <a:pt x="319" y="217"/>
                    <a:pt x="319" y="217"/>
                    <a:pt x="319" y="217"/>
                  </a:cubicBezTo>
                  <a:cubicBezTo>
                    <a:pt x="319" y="227"/>
                    <a:pt x="311" y="235"/>
                    <a:pt x="301" y="235"/>
                  </a:cubicBezTo>
                  <a:lnTo>
                    <a:pt x="271" y="235"/>
                  </a:lnTo>
                  <a:close/>
                  <a:moveTo>
                    <a:pt x="271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71" y="0"/>
                    <a:pt x="271" y="0"/>
                    <a:pt x="271" y="0"/>
                  </a:cubicBezTo>
                  <a:close/>
                  <a:moveTo>
                    <a:pt x="226" y="271"/>
                  </a:moveTo>
                  <a:cubicBezTo>
                    <a:pt x="271" y="271"/>
                    <a:pt x="271" y="271"/>
                    <a:pt x="271" y="271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226" y="271"/>
                    <a:pt x="226" y="271"/>
                    <a:pt x="226" y="271"/>
                  </a:cubicBezTo>
                  <a:close/>
                  <a:moveTo>
                    <a:pt x="271" y="36"/>
                  </a:moveTo>
                  <a:cubicBezTo>
                    <a:pt x="271" y="217"/>
                    <a:pt x="271" y="217"/>
                    <a:pt x="271" y="217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2" y="228"/>
                    <a:pt x="242" y="228"/>
                    <a:pt x="242" y="228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271" y="235"/>
                    <a:pt x="271" y="235"/>
                    <a:pt x="271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163"/>
                    <a:pt x="226" y="163"/>
                    <a:pt x="226" y="163"/>
                  </a:cubicBezTo>
                  <a:cubicBezTo>
                    <a:pt x="227" y="163"/>
                    <a:pt x="228" y="163"/>
                    <a:pt x="229" y="163"/>
                  </a:cubicBezTo>
                  <a:cubicBezTo>
                    <a:pt x="234" y="161"/>
                    <a:pt x="239" y="159"/>
                    <a:pt x="243" y="155"/>
                  </a:cubicBezTo>
                  <a:cubicBezTo>
                    <a:pt x="246" y="151"/>
                    <a:pt x="249" y="147"/>
                    <a:pt x="250" y="141"/>
                  </a:cubicBezTo>
                  <a:cubicBezTo>
                    <a:pt x="251" y="139"/>
                    <a:pt x="251" y="137"/>
                    <a:pt x="251" y="134"/>
                  </a:cubicBezTo>
                  <a:cubicBezTo>
                    <a:pt x="252" y="132"/>
                    <a:pt x="251" y="129"/>
                    <a:pt x="250" y="127"/>
                  </a:cubicBezTo>
                  <a:cubicBezTo>
                    <a:pt x="250" y="124"/>
                    <a:pt x="248" y="121"/>
                    <a:pt x="245" y="119"/>
                  </a:cubicBezTo>
                  <a:cubicBezTo>
                    <a:pt x="242" y="116"/>
                    <a:pt x="239" y="115"/>
                    <a:pt x="234" y="115"/>
                  </a:cubicBezTo>
                  <a:cubicBezTo>
                    <a:pt x="238" y="111"/>
                    <a:pt x="241" y="107"/>
                    <a:pt x="243" y="103"/>
                  </a:cubicBezTo>
                  <a:cubicBezTo>
                    <a:pt x="244" y="99"/>
                    <a:pt x="244" y="95"/>
                    <a:pt x="243" y="91"/>
                  </a:cubicBezTo>
                  <a:cubicBezTo>
                    <a:pt x="242" y="87"/>
                    <a:pt x="240" y="84"/>
                    <a:pt x="236" y="82"/>
                  </a:cubicBezTo>
                  <a:cubicBezTo>
                    <a:pt x="233" y="80"/>
                    <a:pt x="230" y="80"/>
                    <a:pt x="226" y="80"/>
                  </a:cubicBezTo>
                  <a:cubicBezTo>
                    <a:pt x="226" y="36"/>
                    <a:pt x="226" y="36"/>
                    <a:pt x="226" y="36"/>
                  </a:cubicBezTo>
                  <a:cubicBezTo>
                    <a:pt x="271" y="36"/>
                    <a:pt x="271" y="36"/>
                    <a:pt x="271" y="36"/>
                  </a:cubicBezTo>
                  <a:close/>
                  <a:moveTo>
                    <a:pt x="226" y="155"/>
                  </a:moveTo>
                  <a:cubicBezTo>
                    <a:pt x="227" y="155"/>
                    <a:pt x="227" y="155"/>
                    <a:pt x="227" y="155"/>
                  </a:cubicBezTo>
                  <a:cubicBezTo>
                    <a:pt x="231" y="154"/>
                    <a:pt x="233" y="152"/>
                    <a:pt x="235" y="148"/>
                  </a:cubicBezTo>
                  <a:cubicBezTo>
                    <a:pt x="236" y="144"/>
                    <a:pt x="236" y="139"/>
                    <a:pt x="235" y="135"/>
                  </a:cubicBezTo>
                  <a:cubicBezTo>
                    <a:pt x="234" y="129"/>
                    <a:pt x="231" y="125"/>
                    <a:pt x="226" y="122"/>
                  </a:cubicBezTo>
                  <a:cubicBezTo>
                    <a:pt x="226" y="155"/>
                    <a:pt x="226" y="155"/>
                    <a:pt x="226" y="155"/>
                  </a:cubicBezTo>
                  <a:close/>
                  <a:moveTo>
                    <a:pt x="226" y="110"/>
                  </a:moveTo>
                  <a:cubicBezTo>
                    <a:pt x="229" y="106"/>
                    <a:pt x="230" y="102"/>
                    <a:pt x="230" y="97"/>
                  </a:cubicBezTo>
                  <a:cubicBezTo>
                    <a:pt x="230" y="95"/>
                    <a:pt x="230" y="93"/>
                    <a:pt x="229" y="91"/>
                  </a:cubicBezTo>
                  <a:cubicBezTo>
                    <a:pt x="229" y="90"/>
                    <a:pt x="228" y="88"/>
                    <a:pt x="227" y="87"/>
                  </a:cubicBezTo>
                  <a:cubicBezTo>
                    <a:pt x="227" y="87"/>
                    <a:pt x="227" y="87"/>
                    <a:pt x="226" y="86"/>
                  </a:cubicBezTo>
                  <a:lnTo>
                    <a:pt x="226" y="110"/>
                  </a:lnTo>
                  <a:close/>
                  <a:moveTo>
                    <a:pt x="226" y="0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178" y="271"/>
                  </a:moveTo>
                  <a:cubicBezTo>
                    <a:pt x="226" y="271"/>
                    <a:pt x="226" y="271"/>
                    <a:pt x="226" y="271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78" y="271"/>
                    <a:pt x="178" y="271"/>
                    <a:pt x="178" y="271"/>
                  </a:cubicBezTo>
                  <a:close/>
                  <a:moveTo>
                    <a:pt x="226" y="36"/>
                  </a:moveTo>
                  <a:cubicBezTo>
                    <a:pt x="226" y="80"/>
                    <a:pt x="226" y="80"/>
                    <a:pt x="226" y="80"/>
                  </a:cubicBezTo>
                  <a:cubicBezTo>
                    <a:pt x="224" y="80"/>
                    <a:pt x="222" y="81"/>
                    <a:pt x="220" y="81"/>
                  </a:cubicBezTo>
                  <a:cubicBezTo>
                    <a:pt x="213" y="83"/>
                    <a:pt x="208" y="86"/>
                    <a:pt x="205" y="92"/>
                  </a:cubicBezTo>
                  <a:cubicBezTo>
                    <a:pt x="202" y="97"/>
                    <a:pt x="200" y="102"/>
                    <a:pt x="202" y="108"/>
                  </a:cubicBezTo>
                  <a:cubicBezTo>
                    <a:pt x="203" y="114"/>
                    <a:pt x="208" y="118"/>
                    <a:pt x="214" y="120"/>
                  </a:cubicBezTo>
                  <a:cubicBezTo>
                    <a:pt x="209" y="123"/>
                    <a:pt x="205" y="127"/>
                    <a:pt x="203" y="132"/>
                  </a:cubicBezTo>
                  <a:cubicBezTo>
                    <a:pt x="201" y="137"/>
                    <a:pt x="200" y="143"/>
                    <a:pt x="202" y="148"/>
                  </a:cubicBezTo>
                  <a:cubicBezTo>
                    <a:pt x="203" y="153"/>
                    <a:pt x="206" y="158"/>
                    <a:pt x="211" y="161"/>
                  </a:cubicBezTo>
                  <a:cubicBezTo>
                    <a:pt x="215" y="164"/>
                    <a:pt x="221" y="164"/>
                    <a:pt x="226" y="163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9" y="166"/>
                    <a:pt x="179" y="166"/>
                    <a:pt x="179" y="166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226" y="36"/>
                    <a:pt x="226" y="36"/>
                    <a:pt x="226" y="36"/>
                  </a:cubicBezTo>
                  <a:close/>
                  <a:moveTo>
                    <a:pt x="226" y="86"/>
                  </a:moveTo>
                  <a:cubicBezTo>
                    <a:pt x="225" y="86"/>
                    <a:pt x="224" y="85"/>
                    <a:pt x="222" y="86"/>
                  </a:cubicBezTo>
                  <a:cubicBezTo>
                    <a:pt x="219" y="87"/>
                    <a:pt x="217" y="89"/>
                    <a:pt x="216" y="92"/>
                  </a:cubicBezTo>
                  <a:cubicBezTo>
                    <a:pt x="214" y="95"/>
                    <a:pt x="214" y="98"/>
                    <a:pt x="215" y="101"/>
                  </a:cubicBezTo>
                  <a:cubicBezTo>
                    <a:pt x="216" y="107"/>
                    <a:pt x="219" y="111"/>
                    <a:pt x="224" y="113"/>
                  </a:cubicBezTo>
                  <a:cubicBezTo>
                    <a:pt x="225" y="112"/>
                    <a:pt x="226" y="111"/>
                    <a:pt x="226" y="110"/>
                  </a:cubicBezTo>
                  <a:cubicBezTo>
                    <a:pt x="226" y="86"/>
                    <a:pt x="226" y="86"/>
                    <a:pt x="226" y="86"/>
                  </a:cubicBezTo>
                  <a:close/>
                  <a:moveTo>
                    <a:pt x="226" y="122"/>
                  </a:moveTo>
                  <a:cubicBezTo>
                    <a:pt x="226" y="121"/>
                    <a:pt x="225" y="121"/>
                    <a:pt x="224" y="121"/>
                  </a:cubicBezTo>
                  <a:cubicBezTo>
                    <a:pt x="219" y="127"/>
                    <a:pt x="217" y="133"/>
                    <a:pt x="217" y="141"/>
                  </a:cubicBezTo>
                  <a:cubicBezTo>
                    <a:pt x="217" y="143"/>
                    <a:pt x="217" y="145"/>
                    <a:pt x="217" y="147"/>
                  </a:cubicBezTo>
                  <a:cubicBezTo>
                    <a:pt x="218" y="150"/>
                    <a:pt x="220" y="152"/>
                    <a:pt x="221" y="154"/>
                  </a:cubicBezTo>
                  <a:cubicBezTo>
                    <a:pt x="223" y="155"/>
                    <a:pt x="225" y="156"/>
                    <a:pt x="226" y="155"/>
                  </a:cubicBezTo>
                  <a:lnTo>
                    <a:pt x="226" y="122"/>
                  </a:lnTo>
                  <a:close/>
                  <a:moveTo>
                    <a:pt x="17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0"/>
                    <a:pt x="178" y="0"/>
                    <a:pt x="178" y="0"/>
                  </a:cubicBezTo>
                  <a:close/>
                  <a:moveTo>
                    <a:pt x="120" y="271"/>
                  </a:moveTo>
                  <a:cubicBezTo>
                    <a:pt x="178" y="271"/>
                    <a:pt x="178" y="271"/>
                    <a:pt x="178" y="271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120" y="271"/>
                    <a:pt x="120" y="271"/>
                    <a:pt x="120" y="271"/>
                  </a:cubicBezTo>
                  <a:close/>
                  <a:moveTo>
                    <a:pt x="178" y="36"/>
                  </a:moveTo>
                  <a:cubicBezTo>
                    <a:pt x="178" y="129"/>
                    <a:pt x="178" y="129"/>
                    <a:pt x="178" y="129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66" y="129"/>
                    <a:pt x="166" y="129"/>
                    <a:pt x="166" y="129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1" y="190"/>
                    <a:pt x="123" y="190"/>
                    <a:pt x="124" y="190"/>
                  </a:cubicBezTo>
                  <a:cubicBezTo>
                    <a:pt x="132" y="188"/>
                    <a:pt x="137" y="183"/>
                    <a:pt x="141" y="176"/>
                  </a:cubicBezTo>
                  <a:cubicBezTo>
                    <a:pt x="145" y="168"/>
                    <a:pt x="146" y="160"/>
                    <a:pt x="144" y="151"/>
                  </a:cubicBezTo>
                  <a:cubicBezTo>
                    <a:pt x="143" y="146"/>
                    <a:pt x="141" y="143"/>
                    <a:pt x="138" y="140"/>
                  </a:cubicBezTo>
                  <a:cubicBezTo>
                    <a:pt x="136" y="139"/>
                    <a:pt x="134" y="138"/>
                    <a:pt x="132" y="137"/>
                  </a:cubicBezTo>
                  <a:cubicBezTo>
                    <a:pt x="130" y="137"/>
                    <a:pt x="128" y="137"/>
                    <a:pt x="124" y="137"/>
                  </a:cubicBezTo>
                  <a:cubicBezTo>
                    <a:pt x="123" y="138"/>
                    <a:pt x="122" y="138"/>
                    <a:pt x="120" y="139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1" y="113"/>
                    <a:pt x="121" y="113"/>
                    <a:pt x="122" y="113"/>
                  </a:cubicBezTo>
                  <a:cubicBezTo>
                    <a:pt x="123" y="113"/>
                    <a:pt x="124" y="113"/>
                    <a:pt x="126" y="114"/>
                  </a:cubicBezTo>
                  <a:cubicBezTo>
                    <a:pt x="127" y="115"/>
                    <a:pt x="128" y="116"/>
                    <a:pt x="128" y="117"/>
                  </a:cubicBezTo>
                  <a:cubicBezTo>
                    <a:pt x="129" y="119"/>
                    <a:pt x="128" y="120"/>
                    <a:pt x="127" y="121"/>
                  </a:cubicBezTo>
                  <a:cubicBezTo>
                    <a:pt x="131" y="120"/>
                    <a:pt x="133" y="119"/>
                    <a:pt x="134" y="117"/>
                  </a:cubicBezTo>
                  <a:cubicBezTo>
                    <a:pt x="135" y="116"/>
                    <a:pt x="135" y="114"/>
                    <a:pt x="135" y="112"/>
                  </a:cubicBezTo>
                  <a:cubicBezTo>
                    <a:pt x="134" y="110"/>
                    <a:pt x="133" y="108"/>
                    <a:pt x="130" y="107"/>
                  </a:cubicBezTo>
                  <a:cubicBezTo>
                    <a:pt x="128" y="106"/>
                    <a:pt x="124" y="105"/>
                    <a:pt x="121" y="106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78" y="36"/>
                    <a:pt x="178" y="36"/>
                    <a:pt x="178" y="36"/>
                  </a:cubicBezTo>
                  <a:close/>
                  <a:moveTo>
                    <a:pt x="120" y="182"/>
                  </a:moveTo>
                  <a:cubicBezTo>
                    <a:pt x="121" y="182"/>
                    <a:pt x="122" y="182"/>
                    <a:pt x="123" y="181"/>
                  </a:cubicBezTo>
                  <a:cubicBezTo>
                    <a:pt x="127" y="180"/>
                    <a:pt x="130" y="177"/>
                    <a:pt x="132" y="172"/>
                  </a:cubicBezTo>
                  <a:cubicBezTo>
                    <a:pt x="134" y="166"/>
                    <a:pt x="134" y="161"/>
                    <a:pt x="133" y="156"/>
                  </a:cubicBezTo>
                  <a:cubicBezTo>
                    <a:pt x="131" y="149"/>
                    <a:pt x="128" y="146"/>
                    <a:pt x="124" y="147"/>
                  </a:cubicBezTo>
                  <a:cubicBezTo>
                    <a:pt x="123" y="147"/>
                    <a:pt x="121" y="148"/>
                    <a:pt x="120" y="149"/>
                  </a:cubicBezTo>
                  <a:lnTo>
                    <a:pt x="120" y="182"/>
                  </a:lnTo>
                  <a:close/>
                  <a:moveTo>
                    <a:pt x="12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58"/>
                    <a:pt x="13" y="271"/>
                    <a:pt x="28" y="271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32" y="252"/>
                    <a:pt x="21" y="242"/>
                    <a:pt x="21" y="229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30"/>
                    <a:pt x="32" y="20"/>
                    <a:pt x="44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0"/>
                    <a:pt x="120" y="0"/>
                    <a:pt x="120" y="0"/>
                  </a:cubicBezTo>
                  <a:close/>
                  <a:moveTo>
                    <a:pt x="120" y="36"/>
                  </a:moveTo>
                  <a:cubicBezTo>
                    <a:pt x="120" y="107"/>
                    <a:pt x="120" y="107"/>
                    <a:pt x="120" y="107"/>
                  </a:cubicBezTo>
                  <a:cubicBezTo>
                    <a:pt x="113" y="109"/>
                    <a:pt x="107" y="112"/>
                    <a:pt x="103" y="118"/>
                  </a:cubicBezTo>
                  <a:cubicBezTo>
                    <a:pt x="99" y="124"/>
                    <a:pt x="96" y="132"/>
                    <a:pt x="96" y="141"/>
                  </a:cubicBezTo>
                  <a:cubicBezTo>
                    <a:pt x="95" y="145"/>
                    <a:pt x="95" y="150"/>
                    <a:pt x="95" y="156"/>
                  </a:cubicBezTo>
                  <a:cubicBezTo>
                    <a:pt x="96" y="162"/>
                    <a:pt x="97" y="168"/>
                    <a:pt x="98" y="172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9" y="177"/>
                    <a:pt x="100" y="180"/>
                    <a:pt x="101" y="182"/>
                  </a:cubicBezTo>
                  <a:cubicBezTo>
                    <a:pt x="105" y="189"/>
                    <a:pt x="111" y="192"/>
                    <a:pt x="120" y="190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55" y="235"/>
                    <a:pt x="55" y="235"/>
                    <a:pt x="55" y="235"/>
                  </a:cubicBezTo>
                  <a:cubicBezTo>
                    <a:pt x="45" y="235"/>
                    <a:pt x="37" y="227"/>
                    <a:pt x="37" y="21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45"/>
                    <a:pt x="45" y="36"/>
                    <a:pt x="55" y="36"/>
                  </a:cubicBezTo>
                  <a:cubicBezTo>
                    <a:pt x="120" y="36"/>
                    <a:pt x="120" y="36"/>
                    <a:pt x="120" y="36"/>
                  </a:cubicBezTo>
                  <a:close/>
                  <a:moveTo>
                    <a:pt x="120" y="113"/>
                  </a:moveTo>
                  <a:cubicBezTo>
                    <a:pt x="120" y="139"/>
                    <a:pt x="120" y="139"/>
                    <a:pt x="120" y="139"/>
                  </a:cubicBezTo>
                  <a:cubicBezTo>
                    <a:pt x="119" y="140"/>
                    <a:pt x="117" y="141"/>
                    <a:pt x="116" y="143"/>
                  </a:cubicBezTo>
                  <a:cubicBezTo>
                    <a:pt x="113" y="146"/>
                    <a:pt x="113" y="149"/>
                    <a:pt x="114" y="152"/>
                  </a:cubicBezTo>
                  <a:cubicBezTo>
                    <a:pt x="114" y="154"/>
                    <a:pt x="115" y="155"/>
                    <a:pt x="117" y="157"/>
                  </a:cubicBezTo>
                  <a:cubicBezTo>
                    <a:pt x="118" y="154"/>
                    <a:pt x="119" y="151"/>
                    <a:pt x="120" y="149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9" y="182"/>
                    <a:pt x="118" y="181"/>
                    <a:pt x="117" y="181"/>
                  </a:cubicBezTo>
                  <a:cubicBezTo>
                    <a:pt x="115" y="179"/>
                    <a:pt x="114" y="177"/>
                    <a:pt x="113" y="172"/>
                  </a:cubicBezTo>
                  <a:cubicBezTo>
                    <a:pt x="112" y="170"/>
                    <a:pt x="111" y="167"/>
                    <a:pt x="111" y="161"/>
                  </a:cubicBezTo>
                  <a:cubicBezTo>
                    <a:pt x="110" y="155"/>
                    <a:pt x="109" y="150"/>
                    <a:pt x="109" y="145"/>
                  </a:cubicBezTo>
                  <a:cubicBezTo>
                    <a:pt x="109" y="134"/>
                    <a:pt x="110" y="127"/>
                    <a:pt x="113" y="122"/>
                  </a:cubicBezTo>
                  <a:cubicBezTo>
                    <a:pt x="115" y="117"/>
                    <a:pt x="117" y="115"/>
                    <a:pt x="120" y="11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03">
              <a:extLst>
                <a:ext uri="{FF2B5EF4-FFF2-40B4-BE49-F238E27FC236}">
                  <a16:creationId xmlns:a16="http://schemas.microsoft.com/office/drawing/2014/main" id="{E3F80198-B95C-45CA-9622-15C290D10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5" y="4852988"/>
              <a:ext cx="236538" cy="331788"/>
            </a:xfrm>
            <a:custGeom>
              <a:avLst/>
              <a:gdLst>
                <a:gd name="T0" fmla="*/ 105 w 124"/>
                <a:gd name="T1" fmla="*/ 107 h 173"/>
                <a:gd name="T2" fmla="*/ 124 w 124"/>
                <a:gd name="T3" fmla="*/ 135 h 173"/>
                <a:gd name="T4" fmla="*/ 124 w 124"/>
                <a:gd name="T5" fmla="*/ 173 h 173"/>
                <a:gd name="T6" fmla="*/ 105 w 124"/>
                <a:gd name="T7" fmla="*/ 165 h 173"/>
                <a:gd name="T8" fmla="*/ 105 w 124"/>
                <a:gd name="T9" fmla="*/ 162 h 173"/>
                <a:gd name="T10" fmla="*/ 111 w 124"/>
                <a:gd name="T11" fmla="*/ 165 h 173"/>
                <a:gd name="T12" fmla="*/ 121 w 124"/>
                <a:gd name="T13" fmla="*/ 158 h 173"/>
                <a:gd name="T14" fmla="*/ 122 w 124"/>
                <a:gd name="T15" fmla="*/ 136 h 173"/>
                <a:gd name="T16" fmla="*/ 122 w 124"/>
                <a:gd name="T17" fmla="*/ 136 h 173"/>
                <a:gd name="T18" fmla="*/ 121 w 124"/>
                <a:gd name="T19" fmla="*/ 135 h 173"/>
                <a:gd name="T20" fmla="*/ 112 w 124"/>
                <a:gd name="T21" fmla="*/ 133 h 173"/>
                <a:gd name="T22" fmla="*/ 110 w 124"/>
                <a:gd name="T23" fmla="*/ 140 h 173"/>
                <a:gd name="T24" fmla="*/ 105 w 124"/>
                <a:gd name="T25" fmla="*/ 139 h 173"/>
                <a:gd name="T26" fmla="*/ 105 w 124"/>
                <a:gd name="T27" fmla="*/ 107 h 173"/>
                <a:gd name="T28" fmla="*/ 89 w 124"/>
                <a:gd name="T29" fmla="*/ 159 h 173"/>
                <a:gd name="T30" fmla="*/ 39 w 124"/>
                <a:gd name="T31" fmla="*/ 85 h 173"/>
                <a:gd name="T32" fmla="*/ 34 w 124"/>
                <a:gd name="T33" fmla="*/ 82 h 173"/>
                <a:gd name="T34" fmla="*/ 34 w 124"/>
                <a:gd name="T35" fmla="*/ 82 h 173"/>
                <a:gd name="T36" fmla="*/ 34 w 124"/>
                <a:gd name="T37" fmla="*/ 76 h 173"/>
                <a:gd name="T38" fmla="*/ 35 w 124"/>
                <a:gd name="T39" fmla="*/ 78 h 173"/>
                <a:gd name="T40" fmla="*/ 42 w 124"/>
                <a:gd name="T41" fmla="*/ 80 h 173"/>
                <a:gd name="T42" fmla="*/ 51 w 124"/>
                <a:gd name="T43" fmla="*/ 74 h 173"/>
                <a:gd name="T44" fmla="*/ 51 w 124"/>
                <a:gd name="T45" fmla="*/ 74 h 173"/>
                <a:gd name="T46" fmla="*/ 45 w 124"/>
                <a:gd name="T47" fmla="*/ 72 h 173"/>
                <a:gd name="T48" fmla="*/ 34 w 124"/>
                <a:gd name="T49" fmla="*/ 55 h 173"/>
                <a:gd name="T50" fmla="*/ 34 w 124"/>
                <a:gd name="T51" fmla="*/ 32 h 173"/>
                <a:gd name="T52" fmla="*/ 47 w 124"/>
                <a:gd name="T53" fmla="*/ 23 h 173"/>
                <a:gd name="T54" fmla="*/ 54 w 124"/>
                <a:gd name="T55" fmla="*/ 25 h 173"/>
                <a:gd name="T56" fmla="*/ 74 w 124"/>
                <a:gd name="T57" fmla="*/ 55 h 173"/>
                <a:gd name="T58" fmla="*/ 75 w 124"/>
                <a:gd name="T59" fmla="*/ 61 h 173"/>
                <a:gd name="T60" fmla="*/ 105 w 124"/>
                <a:gd name="T61" fmla="*/ 107 h 173"/>
                <a:gd name="T62" fmla="*/ 105 w 124"/>
                <a:gd name="T63" fmla="*/ 139 h 173"/>
                <a:gd name="T64" fmla="*/ 102 w 124"/>
                <a:gd name="T65" fmla="*/ 140 h 173"/>
                <a:gd name="T66" fmla="*/ 99 w 124"/>
                <a:gd name="T67" fmla="*/ 147 h 173"/>
                <a:gd name="T68" fmla="*/ 92 w 124"/>
                <a:gd name="T69" fmla="*/ 147 h 173"/>
                <a:gd name="T70" fmla="*/ 90 w 124"/>
                <a:gd name="T71" fmla="*/ 155 h 173"/>
                <a:gd name="T72" fmla="*/ 91 w 124"/>
                <a:gd name="T73" fmla="*/ 157 h 173"/>
                <a:gd name="T74" fmla="*/ 105 w 124"/>
                <a:gd name="T75" fmla="*/ 162 h 173"/>
                <a:gd name="T76" fmla="*/ 105 w 124"/>
                <a:gd name="T77" fmla="*/ 165 h 173"/>
                <a:gd name="T78" fmla="*/ 89 w 124"/>
                <a:gd name="T79" fmla="*/ 159 h 173"/>
                <a:gd name="T80" fmla="*/ 34 w 124"/>
                <a:gd name="T81" fmla="*/ 5 h 173"/>
                <a:gd name="T82" fmla="*/ 34 w 124"/>
                <a:gd name="T83" fmla="*/ 29 h 173"/>
                <a:gd name="T84" fmla="*/ 44 w 124"/>
                <a:gd name="T85" fmla="*/ 18 h 173"/>
                <a:gd name="T86" fmla="*/ 39 w 124"/>
                <a:gd name="T87" fmla="*/ 10 h 173"/>
                <a:gd name="T88" fmla="*/ 34 w 124"/>
                <a:gd name="T89" fmla="*/ 5 h 173"/>
                <a:gd name="T90" fmla="*/ 34 w 124"/>
                <a:gd name="T91" fmla="*/ 82 h 173"/>
                <a:gd name="T92" fmla="*/ 14 w 124"/>
                <a:gd name="T93" fmla="*/ 52 h 173"/>
                <a:gd name="T94" fmla="*/ 14 w 124"/>
                <a:gd name="T95" fmla="*/ 45 h 173"/>
                <a:gd name="T96" fmla="*/ 6 w 124"/>
                <a:gd name="T97" fmla="*/ 32 h 173"/>
                <a:gd name="T98" fmla="*/ 12 w 124"/>
                <a:gd name="T99" fmla="*/ 5 h 173"/>
                <a:gd name="T100" fmla="*/ 34 w 124"/>
                <a:gd name="T101" fmla="*/ 5 h 173"/>
                <a:gd name="T102" fmla="*/ 34 w 124"/>
                <a:gd name="T103" fmla="*/ 29 h 173"/>
                <a:gd name="T104" fmla="*/ 25 w 124"/>
                <a:gd name="T105" fmla="*/ 37 h 173"/>
                <a:gd name="T106" fmla="*/ 34 w 124"/>
                <a:gd name="T107" fmla="*/ 32 h 173"/>
                <a:gd name="T108" fmla="*/ 34 w 124"/>
                <a:gd name="T109" fmla="*/ 55 h 173"/>
                <a:gd name="T110" fmla="*/ 28 w 124"/>
                <a:gd name="T111" fmla="*/ 45 h 173"/>
                <a:gd name="T112" fmla="*/ 28 w 124"/>
                <a:gd name="T113" fmla="*/ 40 h 173"/>
                <a:gd name="T114" fmla="*/ 19 w 124"/>
                <a:gd name="T115" fmla="*/ 45 h 173"/>
                <a:gd name="T116" fmla="*/ 18 w 124"/>
                <a:gd name="T117" fmla="*/ 52 h 173"/>
                <a:gd name="T118" fmla="*/ 34 w 124"/>
                <a:gd name="T119" fmla="*/ 76 h 173"/>
                <a:gd name="T120" fmla="*/ 34 w 124"/>
                <a:gd name="T121" fmla="*/ 8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73">
                  <a:moveTo>
                    <a:pt x="105" y="107"/>
                  </a:moveTo>
                  <a:cubicBezTo>
                    <a:pt x="124" y="135"/>
                    <a:pt x="124" y="135"/>
                    <a:pt x="124" y="135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19" y="132"/>
                    <a:pt x="115" y="131"/>
                    <a:pt x="112" y="133"/>
                  </a:cubicBezTo>
                  <a:cubicBezTo>
                    <a:pt x="109" y="135"/>
                    <a:pt x="109" y="138"/>
                    <a:pt x="110" y="140"/>
                  </a:cubicBezTo>
                  <a:cubicBezTo>
                    <a:pt x="108" y="139"/>
                    <a:pt x="107" y="139"/>
                    <a:pt x="105" y="139"/>
                  </a:cubicBezTo>
                  <a:lnTo>
                    <a:pt x="105" y="107"/>
                  </a:lnTo>
                  <a:close/>
                  <a:moveTo>
                    <a:pt x="89" y="159"/>
                  </a:moveTo>
                  <a:cubicBezTo>
                    <a:pt x="39" y="85"/>
                    <a:pt x="39" y="85"/>
                    <a:pt x="39" y="85"/>
                  </a:cubicBezTo>
                  <a:cubicBezTo>
                    <a:pt x="37" y="85"/>
                    <a:pt x="35" y="84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7" y="81"/>
                    <a:pt x="40" y="81"/>
                    <a:pt x="42" y="80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49" y="74"/>
                    <a:pt x="47" y="74"/>
                    <a:pt x="45" y="7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50" y="22"/>
                    <a:pt x="52" y="23"/>
                    <a:pt x="54" y="2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7"/>
                    <a:pt x="75" y="59"/>
                    <a:pt x="75" y="6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4" y="139"/>
                    <a:pt x="103" y="139"/>
                    <a:pt x="102" y="140"/>
                  </a:cubicBezTo>
                  <a:cubicBezTo>
                    <a:pt x="99" y="141"/>
                    <a:pt x="98" y="145"/>
                    <a:pt x="99" y="147"/>
                  </a:cubicBezTo>
                  <a:cubicBezTo>
                    <a:pt x="97" y="145"/>
                    <a:pt x="94" y="145"/>
                    <a:pt x="92" y="147"/>
                  </a:cubicBezTo>
                  <a:cubicBezTo>
                    <a:pt x="89" y="149"/>
                    <a:pt x="88" y="152"/>
                    <a:pt x="90" y="155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89" y="159"/>
                    <a:pt x="89" y="159"/>
                    <a:pt x="89" y="159"/>
                  </a:cubicBezTo>
                  <a:close/>
                  <a:moveTo>
                    <a:pt x="34" y="5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8"/>
                    <a:pt x="36" y="7"/>
                    <a:pt x="34" y="5"/>
                  </a:cubicBezTo>
                  <a:close/>
                  <a:moveTo>
                    <a:pt x="34" y="8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2" y="50"/>
                    <a:pt x="13" y="47"/>
                    <a:pt x="14" y="4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0" y="23"/>
                    <a:pt x="2" y="11"/>
                    <a:pt x="12" y="5"/>
                  </a:cubicBezTo>
                  <a:cubicBezTo>
                    <a:pt x="18" y="0"/>
                    <a:pt x="27" y="1"/>
                    <a:pt x="34" y="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44"/>
                    <a:pt x="26" y="41"/>
                    <a:pt x="28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7" y="47"/>
                    <a:pt x="16" y="50"/>
                    <a:pt x="18" y="52"/>
                  </a:cubicBezTo>
                  <a:cubicBezTo>
                    <a:pt x="34" y="76"/>
                    <a:pt x="34" y="76"/>
                    <a:pt x="34" y="76"/>
                  </a:cubicBezTo>
                  <a:lnTo>
                    <a:pt x="34" y="8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04">
              <a:extLst>
                <a:ext uri="{FF2B5EF4-FFF2-40B4-BE49-F238E27FC236}">
                  <a16:creationId xmlns:a16="http://schemas.microsoft.com/office/drawing/2014/main" id="{F993167A-483F-4942-B388-4F7D1AEEF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4430713"/>
              <a:ext cx="260350" cy="334963"/>
            </a:xfrm>
            <a:custGeom>
              <a:avLst/>
              <a:gdLst>
                <a:gd name="T0" fmla="*/ 136 w 136"/>
                <a:gd name="T1" fmla="*/ 30 h 175"/>
                <a:gd name="T2" fmla="*/ 130 w 136"/>
                <a:gd name="T3" fmla="*/ 27 h 175"/>
                <a:gd name="T4" fmla="*/ 51 w 136"/>
                <a:gd name="T5" fmla="*/ 154 h 175"/>
                <a:gd name="T6" fmla="*/ 22 w 136"/>
                <a:gd name="T7" fmla="*/ 160 h 175"/>
                <a:gd name="T8" fmla="*/ 14 w 136"/>
                <a:gd name="T9" fmla="*/ 132 h 175"/>
                <a:gd name="T10" fmla="*/ 93 w 136"/>
                <a:gd name="T11" fmla="*/ 4 h 175"/>
                <a:gd name="T12" fmla="*/ 87 w 136"/>
                <a:gd name="T13" fmla="*/ 0 h 175"/>
                <a:gd name="T14" fmla="*/ 7 w 136"/>
                <a:gd name="T15" fmla="*/ 130 h 175"/>
                <a:gd name="T16" fmla="*/ 18 w 136"/>
                <a:gd name="T17" fmla="*/ 167 h 175"/>
                <a:gd name="T18" fmla="*/ 56 w 136"/>
                <a:gd name="T19" fmla="*/ 160 h 175"/>
                <a:gd name="T20" fmla="*/ 136 w 136"/>
                <a:gd name="T21" fmla="*/ 3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175">
                  <a:moveTo>
                    <a:pt x="136" y="30"/>
                  </a:moveTo>
                  <a:cubicBezTo>
                    <a:pt x="130" y="27"/>
                    <a:pt x="130" y="27"/>
                    <a:pt x="130" y="27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45" y="163"/>
                    <a:pt x="32" y="166"/>
                    <a:pt x="22" y="160"/>
                  </a:cubicBezTo>
                  <a:cubicBezTo>
                    <a:pt x="12" y="153"/>
                    <a:pt x="8" y="141"/>
                    <a:pt x="14" y="132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42"/>
                    <a:pt x="4" y="158"/>
                    <a:pt x="18" y="167"/>
                  </a:cubicBezTo>
                  <a:cubicBezTo>
                    <a:pt x="31" y="175"/>
                    <a:pt x="48" y="172"/>
                    <a:pt x="56" y="160"/>
                  </a:cubicBezTo>
                  <a:lnTo>
                    <a:pt x="136" y="3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05">
              <a:extLst>
                <a:ext uri="{FF2B5EF4-FFF2-40B4-BE49-F238E27FC236}">
                  <a16:creationId xmlns:a16="http://schemas.microsoft.com/office/drawing/2014/main" id="{D18CD8B8-5FCB-4900-B1D1-9850E7819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0" y="4419600"/>
              <a:ext cx="125413" cy="87313"/>
            </a:xfrm>
            <a:custGeom>
              <a:avLst/>
              <a:gdLst>
                <a:gd name="T0" fmla="*/ 65 w 66"/>
                <a:gd name="T1" fmla="*/ 43 h 46"/>
                <a:gd name="T2" fmla="*/ 58 w 66"/>
                <a:gd name="T3" fmla="*/ 44 h 46"/>
                <a:gd name="T4" fmla="*/ 3 w 66"/>
                <a:gd name="T5" fmla="*/ 11 h 46"/>
                <a:gd name="T6" fmla="*/ 2 w 66"/>
                <a:gd name="T7" fmla="*/ 4 h 46"/>
                <a:gd name="T8" fmla="*/ 9 w 66"/>
                <a:gd name="T9" fmla="*/ 2 h 46"/>
                <a:gd name="T10" fmla="*/ 63 w 66"/>
                <a:gd name="T11" fmla="*/ 36 h 46"/>
                <a:gd name="T12" fmla="*/ 65 w 66"/>
                <a:gd name="T13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6">
                  <a:moveTo>
                    <a:pt x="65" y="43"/>
                  </a:moveTo>
                  <a:cubicBezTo>
                    <a:pt x="63" y="45"/>
                    <a:pt x="60" y="46"/>
                    <a:pt x="58" y="4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2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6" y="37"/>
                    <a:pt x="66" y="40"/>
                    <a:pt x="65" y="4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06">
              <a:extLst>
                <a:ext uri="{FF2B5EF4-FFF2-40B4-BE49-F238E27FC236}">
                  <a16:creationId xmlns:a16="http://schemas.microsoft.com/office/drawing/2014/main" id="{E0E90BDA-875A-4F6E-BDA9-C38BD6B33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25" y="4489450"/>
              <a:ext cx="174625" cy="239713"/>
            </a:xfrm>
            <a:custGeom>
              <a:avLst/>
              <a:gdLst>
                <a:gd name="T0" fmla="*/ 91 w 91"/>
                <a:gd name="T1" fmla="*/ 4 h 125"/>
                <a:gd name="T2" fmla="*/ 83 w 91"/>
                <a:gd name="T3" fmla="*/ 0 h 125"/>
                <a:gd name="T4" fmla="*/ 12 w 91"/>
                <a:gd name="T5" fmla="*/ 114 h 125"/>
                <a:gd name="T6" fmla="*/ 0 w 91"/>
                <a:gd name="T7" fmla="*/ 120 h 125"/>
                <a:gd name="T8" fmla="*/ 1 w 91"/>
                <a:gd name="T9" fmla="*/ 121 h 125"/>
                <a:gd name="T10" fmla="*/ 21 w 91"/>
                <a:gd name="T11" fmla="*/ 117 h 125"/>
                <a:gd name="T12" fmla="*/ 91 w 91"/>
                <a:gd name="T13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25">
                  <a:moveTo>
                    <a:pt x="91" y="4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0" y="118"/>
                    <a:pt x="5" y="120"/>
                    <a:pt x="0" y="120"/>
                  </a:cubicBezTo>
                  <a:cubicBezTo>
                    <a:pt x="0" y="121"/>
                    <a:pt x="1" y="121"/>
                    <a:pt x="1" y="121"/>
                  </a:cubicBezTo>
                  <a:cubicBezTo>
                    <a:pt x="8" y="125"/>
                    <a:pt x="17" y="124"/>
                    <a:pt x="21" y="117"/>
                  </a:cubicBezTo>
                  <a:lnTo>
                    <a:pt x="91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7">
              <a:extLst>
                <a:ext uri="{FF2B5EF4-FFF2-40B4-BE49-F238E27FC236}">
                  <a16:creationId xmlns:a16="http://schemas.microsoft.com/office/drawing/2014/main" id="{1A6BB323-CD1A-466B-B41F-FD25FD2F2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4303713"/>
              <a:ext cx="222250" cy="284163"/>
            </a:xfrm>
            <a:custGeom>
              <a:avLst/>
              <a:gdLst>
                <a:gd name="T0" fmla="*/ 0 w 116"/>
                <a:gd name="T1" fmla="*/ 26 h 148"/>
                <a:gd name="T2" fmla="*/ 6 w 116"/>
                <a:gd name="T3" fmla="*/ 22 h 148"/>
                <a:gd name="T4" fmla="*/ 73 w 116"/>
                <a:gd name="T5" fmla="*/ 131 h 148"/>
                <a:gd name="T6" fmla="*/ 97 w 116"/>
                <a:gd name="T7" fmla="*/ 135 h 148"/>
                <a:gd name="T8" fmla="*/ 104 w 116"/>
                <a:gd name="T9" fmla="*/ 112 h 148"/>
                <a:gd name="T10" fmla="*/ 37 w 116"/>
                <a:gd name="T11" fmla="*/ 3 h 148"/>
                <a:gd name="T12" fmla="*/ 42 w 116"/>
                <a:gd name="T13" fmla="*/ 0 h 148"/>
                <a:gd name="T14" fmla="*/ 110 w 116"/>
                <a:gd name="T15" fmla="*/ 110 h 148"/>
                <a:gd name="T16" fmla="*/ 101 w 116"/>
                <a:gd name="T17" fmla="*/ 141 h 148"/>
                <a:gd name="T18" fmla="*/ 68 w 116"/>
                <a:gd name="T19" fmla="*/ 135 h 148"/>
                <a:gd name="T20" fmla="*/ 0 w 116"/>
                <a:gd name="T21" fmla="*/ 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8">
                  <a:moveTo>
                    <a:pt x="0" y="26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7" y="139"/>
                    <a:pt x="88" y="141"/>
                    <a:pt x="97" y="135"/>
                  </a:cubicBezTo>
                  <a:cubicBezTo>
                    <a:pt x="105" y="130"/>
                    <a:pt x="108" y="119"/>
                    <a:pt x="104" y="11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6" y="120"/>
                    <a:pt x="112" y="134"/>
                    <a:pt x="101" y="141"/>
                  </a:cubicBezTo>
                  <a:cubicBezTo>
                    <a:pt x="89" y="148"/>
                    <a:pt x="75" y="146"/>
                    <a:pt x="68" y="135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08">
              <a:extLst>
                <a:ext uri="{FF2B5EF4-FFF2-40B4-BE49-F238E27FC236}">
                  <a16:creationId xmlns:a16="http://schemas.microsoft.com/office/drawing/2014/main" id="{203D90A5-EFE0-4155-88AC-EB0AB5142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4294188"/>
              <a:ext cx="106363" cy="74613"/>
            </a:xfrm>
            <a:custGeom>
              <a:avLst/>
              <a:gdLst>
                <a:gd name="T0" fmla="*/ 1 w 56"/>
                <a:gd name="T1" fmla="*/ 36 h 39"/>
                <a:gd name="T2" fmla="*/ 7 w 56"/>
                <a:gd name="T3" fmla="*/ 37 h 39"/>
                <a:gd name="T4" fmla="*/ 53 w 56"/>
                <a:gd name="T5" fmla="*/ 9 h 39"/>
                <a:gd name="T6" fmla="*/ 55 w 56"/>
                <a:gd name="T7" fmla="*/ 3 h 39"/>
                <a:gd name="T8" fmla="*/ 49 w 56"/>
                <a:gd name="T9" fmla="*/ 1 h 39"/>
                <a:gd name="T10" fmla="*/ 3 w 56"/>
                <a:gd name="T11" fmla="*/ 30 h 39"/>
                <a:gd name="T12" fmla="*/ 1 w 56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9">
                  <a:moveTo>
                    <a:pt x="1" y="36"/>
                  </a:moveTo>
                  <a:cubicBezTo>
                    <a:pt x="2" y="38"/>
                    <a:pt x="5" y="39"/>
                    <a:pt x="7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7"/>
                    <a:pt x="56" y="5"/>
                    <a:pt x="55" y="3"/>
                  </a:cubicBezTo>
                  <a:cubicBezTo>
                    <a:pt x="54" y="1"/>
                    <a:pt x="51" y="0"/>
                    <a:pt x="49" y="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1"/>
                    <a:pt x="0" y="34"/>
                    <a:pt x="1" y="3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09">
              <a:extLst>
                <a:ext uri="{FF2B5EF4-FFF2-40B4-BE49-F238E27FC236}">
                  <a16:creationId xmlns:a16="http://schemas.microsoft.com/office/drawing/2014/main" id="{E07C9089-4318-4752-A18A-83246FB34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575" y="4354513"/>
              <a:ext cx="144463" cy="201613"/>
            </a:xfrm>
            <a:custGeom>
              <a:avLst/>
              <a:gdLst>
                <a:gd name="T0" fmla="*/ 0 w 76"/>
                <a:gd name="T1" fmla="*/ 4 h 106"/>
                <a:gd name="T2" fmla="*/ 6 w 76"/>
                <a:gd name="T3" fmla="*/ 0 h 106"/>
                <a:gd name="T4" fmla="*/ 66 w 76"/>
                <a:gd name="T5" fmla="*/ 97 h 106"/>
                <a:gd name="T6" fmla="*/ 76 w 76"/>
                <a:gd name="T7" fmla="*/ 102 h 106"/>
                <a:gd name="T8" fmla="*/ 76 w 76"/>
                <a:gd name="T9" fmla="*/ 103 h 106"/>
                <a:gd name="T10" fmla="*/ 59 w 76"/>
                <a:gd name="T11" fmla="*/ 100 h 106"/>
                <a:gd name="T12" fmla="*/ 0 w 76"/>
                <a:gd name="T13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06">
                  <a:moveTo>
                    <a:pt x="0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8" y="101"/>
                    <a:pt x="72" y="102"/>
                    <a:pt x="76" y="102"/>
                  </a:cubicBezTo>
                  <a:cubicBezTo>
                    <a:pt x="76" y="102"/>
                    <a:pt x="76" y="103"/>
                    <a:pt x="76" y="103"/>
                  </a:cubicBezTo>
                  <a:cubicBezTo>
                    <a:pt x="70" y="106"/>
                    <a:pt x="62" y="105"/>
                    <a:pt x="59" y="10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10">
              <a:extLst>
                <a:ext uri="{FF2B5EF4-FFF2-40B4-BE49-F238E27FC236}">
                  <a16:creationId xmlns:a16="http://schemas.microsoft.com/office/drawing/2014/main" id="{2CB82488-1AC8-41D0-95E8-53539B8225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925" y="5992813"/>
              <a:ext cx="233363" cy="252413"/>
            </a:xfrm>
            <a:custGeom>
              <a:avLst/>
              <a:gdLst>
                <a:gd name="T0" fmla="*/ 95 w 122"/>
                <a:gd name="T1" fmla="*/ 61 h 132"/>
                <a:gd name="T2" fmla="*/ 92 w 122"/>
                <a:gd name="T3" fmla="*/ 75 h 132"/>
                <a:gd name="T4" fmla="*/ 92 w 122"/>
                <a:gd name="T5" fmla="*/ 88 h 132"/>
                <a:gd name="T6" fmla="*/ 94 w 122"/>
                <a:gd name="T7" fmla="*/ 89 h 132"/>
                <a:gd name="T8" fmla="*/ 104 w 122"/>
                <a:gd name="T9" fmla="*/ 104 h 132"/>
                <a:gd name="T10" fmla="*/ 92 w 122"/>
                <a:gd name="T11" fmla="*/ 96 h 132"/>
                <a:gd name="T12" fmla="*/ 92 w 122"/>
                <a:gd name="T13" fmla="*/ 26 h 132"/>
                <a:gd name="T14" fmla="*/ 104 w 122"/>
                <a:gd name="T15" fmla="*/ 18 h 132"/>
                <a:gd name="T16" fmla="*/ 94 w 122"/>
                <a:gd name="T17" fmla="*/ 33 h 132"/>
                <a:gd name="T18" fmla="*/ 92 w 122"/>
                <a:gd name="T19" fmla="*/ 34 h 132"/>
                <a:gd name="T20" fmla="*/ 119 w 122"/>
                <a:gd name="T21" fmla="*/ 58 h 132"/>
                <a:gd name="T22" fmla="*/ 101 w 122"/>
                <a:gd name="T23" fmla="*/ 61 h 132"/>
                <a:gd name="T24" fmla="*/ 119 w 122"/>
                <a:gd name="T25" fmla="*/ 64 h 132"/>
                <a:gd name="T26" fmla="*/ 119 w 122"/>
                <a:gd name="T27" fmla="*/ 58 h 132"/>
                <a:gd name="T28" fmla="*/ 63 w 122"/>
                <a:gd name="T29" fmla="*/ 132 h 132"/>
                <a:gd name="T30" fmla="*/ 80 w 122"/>
                <a:gd name="T31" fmla="*/ 89 h 132"/>
                <a:gd name="T32" fmla="*/ 92 w 122"/>
                <a:gd name="T33" fmla="*/ 47 h 132"/>
                <a:gd name="T34" fmla="*/ 61 w 122"/>
                <a:gd name="T35" fmla="*/ 34 h 132"/>
                <a:gd name="T36" fmla="*/ 88 w 122"/>
                <a:gd name="T37" fmla="*/ 61 h 132"/>
                <a:gd name="T38" fmla="*/ 75 w 122"/>
                <a:gd name="T39" fmla="*/ 84 h 132"/>
                <a:gd name="T40" fmla="*/ 73 w 122"/>
                <a:gd name="T41" fmla="*/ 102 h 132"/>
                <a:gd name="T42" fmla="*/ 61 w 122"/>
                <a:gd name="T43" fmla="*/ 132 h 132"/>
                <a:gd name="T44" fmla="*/ 92 w 122"/>
                <a:gd name="T45" fmla="*/ 34 h 132"/>
                <a:gd name="T46" fmla="*/ 89 w 122"/>
                <a:gd name="T47" fmla="*/ 29 h 132"/>
                <a:gd name="T48" fmla="*/ 92 w 122"/>
                <a:gd name="T49" fmla="*/ 88 h 132"/>
                <a:gd name="T50" fmla="*/ 89 w 122"/>
                <a:gd name="T51" fmla="*/ 93 h 132"/>
                <a:gd name="T52" fmla="*/ 92 w 122"/>
                <a:gd name="T53" fmla="*/ 88 h 132"/>
                <a:gd name="T54" fmla="*/ 61 w 122"/>
                <a:gd name="T55" fmla="*/ 0 h 132"/>
                <a:gd name="T56" fmla="*/ 64 w 122"/>
                <a:gd name="T57" fmla="*/ 3 h 132"/>
                <a:gd name="T58" fmla="*/ 61 w 122"/>
                <a:gd name="T59" fmla="*/ 21 h 132"/>
                <a:gd name="T60" fmla="*/ 61 w 122"/>
                <a:gd name="T61" fmla="*/ 27 h 132"/>
                <a:gd name="T62" fmla="*/ 31 w 122"/>
                <a:gd name="T63" fmla="*/ 76 h 132"/>
                <a:gd name="T64" fmla="*/ 43 w 122"/>
                <a:gd name="T65" fmla="*/ 116 h 132"/>
                <a:gd name="T66" fmla="*/ 61 w 122"/>
                <a:gd name="T67" fmla="*/ 132 h 132"/>
                <a:gd name="T68" fmla="*/ 50 w 122"/>
                <a:gd name="T69" fmla="*/ 102 h 132"/>
                <a:gd name="T70" fmla="*/ 48 w 122"/>
                <a:gd name="T71" fmla="*/ 84 h 132"/>
                <a:gd name="T72" fmla="*/ 42 w 122"/>
                <a:gd name="T73" fmla="*/ 42 h 132"/>
                <a:gd name="T74" fmla="*/ 61 w 122"/>
                <a:gd name="T75" fmla="*/ 27 h 132"/>
                <a:gd name="T76" fmla="*/ 61 w 122"/>
                <a:gd name="T77" fmla="*/ 21 h 132"/>
                <a:gd name="T78" fmla="*/ 58 w 122"/>
                <a:gd name="T79" fmla="*/ 3 h 132"/>
                <a:gd name="T80" fmla="*/ 31 w 122"/>
                <a:gd name="T81" fmla="*/ 96 h 132"/>
                <a:gd name="T82" fmla="*/ 33 w 122"/>
                <a:gd name="T83" fmla="*/ 89 h 132"/>
                <a:gd name="T84" fmla="*/ 31 w 122"/>
                <a:gd name="T85" fmla="*/ 96 h 132"/>
                <a:gd name="T86" fmla="*/ 31 w 122"/>
                <a:gd name="T87" fmla="*/ 26 h 132"/>
                <a:gd name="T88" fmla="*/ 33 w 122"/>
                <a:gd name="T89" fmla="*/ 33 h 132"/>
                <a:gd name="T90" fmla="*/ 31 w 122"/>
                <a:gd name="T91" fmla="*/ 46 h 132"/>
                <a:gd name="T92" fmla="*/ 31 w 122"/>
                <a:gd name="T93" fmla="*/ 76 h 132"/>
                <a:gd name="T94" fmla="*/ 31 w 122"/>
                <a:gd name="T95" fmla="*/ 26 h 132"/>
                <a:gd name="T96" fmla="*/ 29 w 122"/>
                <a:gd name="T97" fmla="*/ 33 h 132"/>
                <a:gd name="T98" fmla="*/ 18 w 122"/>
                <a:gd name="T99" fmla="*/ 22 h 132"/>
                <a:gd name="T100" fmla="*/ 23 w 122"/>
                <a:gd name="T101" fmla="*/ 18 h 132"/>
                <a:gd name="T102" fmla="*/ 31 w 122"/>
                <a:gd name="T103" fmla="*/ 88 h 132"/>
                <a:gd name="T104" fmla="*/ 23 w 122"/>
                <a:gd name="T105" fmla="*/ 104 h 132"/>
                <a:gd name="T106" fmla="*/ 18 w 122"/>
                <a:gd name="T107" fmla="*/ 100 h 132"/>
                <a:gd name="T108" fmla="*/ 29 w 122"/>
                <a:gd name="T109" fmla="*/ 89 h 132"/>
                <a:gd name="T110" fmla="*/ 22 w 122"/>
                <a:gd name="T111" fmla="*/ 61 h 132"/>
                <a:gd name="T112" fmla="*/ 19 w 122"/>
                <a:gd name="T113" fmla="*/ 58 h 132"/>
                <a:gd name="T114" fmla="*/ 0 w 122"/>
                <a:gd name="T115" fmla="*/ 61 h 132"/>
                <a:gd name="T116" fmla="*/ 19 w 122"/>
                <a:gd name="T117" fmla="*/ 6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32">
                  <a:moveTo>
                    <a:pt x="92" y="75"/>
                  </a:moveTo>
                  <a:cubicBezTo>
                    <a:pt x="94" y="71"/>
                    <a:pt x="95" y="66"/>
                    <a:pt x="95" y="61"/>
                  </a:cubicBezTo>
                  <a:cubicBezTo>
                    <a:pt x="95" y="56"/>
                    <a:pt x="94" y="51"/>
                    <a:pt x="92" y="47"/>
                  </a:cubicBezTo>
                  <a:cubicBezTo>
                    <a:pt x="92" y="75"/>
                    <a:pt x="92" y="75"/>
                    <a:pt x="92" y="75"/>
                  </a:cubicBezTo>
                  <a:close/>
                  <a:moveTo>
                    <a:pt x="92" y="96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3" y="88"/>
                    <a:pt x="94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6" y="101"/>
                    <a:pt x="106" y="103"/>
                    <a:pt x="104" y="104"/>
                  </a:cubicBezTo>
                  <a:cubicBezTo>
                    <a:pt x="103" y="105"/>
                    <a:pt x="101" y="105"/>
                    <a:pt x="100" y="104"/>
                  </a:cubicBezTo>
                  <a:cubicBezTo>
                    <a:pt x="92" y="96"/>
                    <a:pt x="92" y="96"/>
                    <a:pt x="92" y="96"/>
                  </a:cubicBezTo>
                  <a:close/>
                  <a:moveTo>
                    <a:pt x="92" y="34"/>
                  </a:moveTo>
                  <a:cubicBezTo>
                    <a:pt x="92" y="26"/>
                    <a:pt x="92" y="26"/>
                    <a:pt x="92" y="26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1" y="17"/>
                    <a:pt x="103" y="17"/>
                    <a:pt x="104" y="18"/>
                  </a:cubicBezTo>
                  <a:cubicBezTo>
                    <a:pt x="106" y="19"/>
                    <a:pt x="106" y="21"/>
                    <a:pt x="104" y="22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3" y="34"/>
                    <a:pt x="92" y="34"/>
                    <a:pt x="92" y="34"/>
                  </a:cubicBezTo>
                  <a:close/>
                  <a:moveTo>
                    <a:pt x="119" y="58"/>
                  </a:moveTo>
                  <a:cubicBezTo>
                    <a:pt x="119" y="58"/>
                    <a:pt x="119" y="58"/>
                    <a:pt x="119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2" y="58"/>
                    <a:pt x="101" y="59"/>
                    <a:pt x="101" y="61"/>
                  </a:cubicBezTo>
                  <a:cubicBezTo>
                    <a:pt x="101" y="63"/>
                    <a:pt x="102" y="64"/>
                    <a:pt x="104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1" y="64"/>
                    <a:pt x="122" y="63"/>
                    <a:pt x="122" y="61"/>
                  </a:cubicBezTo>
                  <a:cubicBezTo>
                    <a:pt x="122" y="59"/>
                    <a:pt x="121" y="58"/>
                    <a:pt x="119" y="58"/>
                  </a:cubicBezTo>
                  <a:close/>
                  <a:moveTo>
                    <a:pt x="61" y="132"/>
                  </a:moveTo>
                  <a:cubicBezTo>
                    <a:pt x="63" y="132"/>
                    <a:pt x="63" y="132"/>
                    <a:pt x="63" y="132"/>
                  </a:cubicBezTo>
                  <a:cubicBezTo>
                    <a:pt x="73" y="132"/>
                    <a:pt x="80" y="125"/>
                    <a:pt x="80" y="116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85"/>
                    <a:pt x="89" y="81"/>
                    <a:pt x="92" y="75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86" y="35"/>
                    <a:pt x="75" y="27"/>
                    <a:pt x="61" y="2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8" y="34"/>
                    <a:pt x="75" y="37"/>
                    <a:pt x="80" y="42"/>
                  </a:cubicBezTo>
                  <a:cubicBezTo>
                    <a:pt x="85" y="47"/>
                    <a:pt x="88" y="54"/>
                    <a:pt x="88" y="61"/>
                  </a:cubicBezTo>
                  <a:cubicBezTo>
                    <a:pt x="88" y="71"/>
                    <a:pt x="83" y="79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4"/>
                    <a:pt x="73" y="86"/>
                    <a:pt x="73" y="8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92" y="26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4"/>
                    <a:pt x="90" y="34"/>
                    <a:pt x="89" y="33"/>
                  </a:cubicBezTo>
                  <a:cubicBezTo>
                    <a:pt x="88" y="32"/>
                    <a:pt x="88" y="30"/>
                    <a:pt x="89" y="29"/>
                  </a:cubicBezTo>
                  <a:cubicBezTo>
                    <a:pt x="92" y="26"/>
                    <a:pt x="92" y="26"/>
                    <a:pt x="92" y="26"/>
                  </a:cubicBezTo>
                  <a:close/>
                  <a:moveTo>
                    <a:pt x="92" y="88"/>
                  </a:moveTo>
                  <a:cubicBezTo>
                    <a:pt x="92" y="96"/>
                    <a:pt x="92" y="96"/>
                    <a:pt x="92" y="96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8" y="92"/>
                    <a:pt x="88" y="90"/>
                    <a:pt x="89" y="89"/>
                  </a:cubicBezTo>
                  <a:cubicBezTo>
                    <a:pt x="90" y="88"/>
                    <a:pt x="91" y="88"/>
                    <a:pt x="92" y="88"/>
                  </a:cubicBezTo>
                  <a:close/>
                  <a:moveTo>
                    <a:pt x="61" y="21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4" y="2"/>
                    <a:pt x="64" y="3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lose/>
                  <a:moveTo>
                    <a:pt x="61" y="27"/>
                  </a:moveTo>
                  <a:cubicBezTo>
                    <a:pt x="48" y="27"/>
                    <a:pt x="36" y="35"/>
                    <a:pt x="31" y="4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4" y="81"/>
                    <a:pt x="38" y="86"/>
                    <a:pt x="43" y="89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3" y="125"/>
                    <a:pt x="50" y="132"/>
                    <a:pt x="59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6"/>
                    <a:pt x="49" y="85"/>
                    <a:pt x="48" y="84"/>
                  </a:cubicBezTo>
                  <a:cubicBezTo>
                    <a:pt x="40" y="80"/>
                    <a:pt x="34" y="71"/>
                    <a:pt x="34" y="61"/>
                  </a:cubicBezTo>
                  <a:cubicBezTo>
                    <a:pt x="34" y="54"/>
                    <a:pt x="37" y="47"/>
                    <a:pt x="42" y="42"/>
                  </a:cubicBezTo>
                  <a:cubicBezTo>
                    <a:pt x="47" y="37"/>
                    <a:pt x="54" y="34"/>
                    <a:pt x="61" y="34"/>
                  </a:cubicBezTo>
                  <a:cubicBezTo>
                    <a:pt x="61" y="27"/>
                    <a:pt x="61" y="27"/>
                    <a:pt x="61" y="27"/>
                  </a:cubicBezTo>
                  <a:close/>
                  <a:moveTo>
                    <a:pt x="61" y="0"/>
                  </a:moveTo>
                  <a:cubicBezTo>
                    <a:pt x="61" y="21"/>
                    <a:pt x="61" y="21"/>
                    <a:pt x="61" y="21"/>
                  </a:cubicBezTo>
                  <a:cubicBezTo>
                    <a:pt x="59" y="21"/>
                    <a:pt x="58" y="20"/>
                    <a:pt x="58" y="1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9" y="0"/>
                    <a:pt x="61" y="0"/>
                  </a:cubicBezTo>
                  <a:close/>
                  <a:moveTo>
                    <a:pt x="31" y="96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2" y="88"/>
                    <a:pt x="33" y="88"/>
                    <a:pt x="33" y="89"/>
                  </a:cubicBezTo>
                  <a:cubicBezTo>
                    <a:pt x="35" y="90"/>
                    <a:pt x="35" y="92"/>
                    <a:pt x="33" y="93"/>
                  </a:cubicBezTo>
                  <a:cubicBezTo>
                    <a:pt x="31" y="96"/>
                    <a:pt x="31" y="96"/>
                    <a:pt x="31" y="96"/>
                  </a:cubicBezTo>
                  <a:close/>
                  <a:moveTo>
                    <a:pt x="31" y="34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5" y="30"/>
                    <a:pt x="35" y="32"/>
                    <a:pt x="33" y="33"/>
                  </a:cubicBezTo>
                  <a:cubicBezTo>
                    <a:pt x="33" y="34"/>
                    <a:pt x="32" y="34"/>
                    <a:pt x="31" y="34"/>
                  </a:cubicBezTo>
                  <a:close/>
                  <a:moveTo>
                    <a:pt x="31" y="46"/>
                  </a:moveTo>
                  <a:cubicBezTo>
                    <a:pt x="29" y="51"/>
                    <a:pt x="27" y="56"/>
                    <a:pt x="27" y="61"/>
                  </a:cubicBezTo>
                  <a:cubicBezTo>
                    <a:pt x="27" y="66"/>
                    <a:pt x="29" y="71"/>
                    <a:pt x="31" y="76"/>
                  </a:cubicBezTo>
                  <a:cubicBezTo>
                    <a:pt x="31" y="46"/>
                    <a:pt x="31" y="46"/>
                    <a:pt x="31" y="46"/>
                  </a:cubicBezTo>
                  <a:close/>
                  <a:moveTo>
                    <a:pt x="31" y="26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0" y="34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1"/>
                    <a:pt x="17" y="19"/>
                    <a:pt x="18" y="18"/>
                  </a:cubicBezTo>
                  <a:cubicBezTo>
                    <a:pt x="20" y="17"/>
                    <a:pt x="21" y="17"/>
                    <a:pt x="23" y="18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31" y="88"/>
                  </a:moveTo>
                  <a:cubicBezTo>
                    <a:pt x="31" y="96"/>
                    <a:pt x="31" y="96"/>
                    <a:pt x="31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1" y="105"/>
                    <a:pt x="20" y="105"/>
                    <a:pt x="18" y="104"/>
                  </a:cubicBezTo>
                  <a:cubicBezTo>
                    <a:pt x="17" y="103"/>
                    <a:pt x="17" y="101"/>
                    <a:pt x="18" y="100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lose/>
                  <a:moveTo>
                    <a:pt x="22" y="61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22" y="59"/>
                    <a:pt x="20" y="58"/>
                    <a:pt x="19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9"/>
                    <a:pt x="0" y="61"/>
                  </a:cubicBezTo>
                  <a:cubicBezTo>
                    <a:pt x="0" y="63"/>
                    <a:pt x="2" y="64"/>
                    <a:pt x="4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0" y="64"/>
                    <a:pt x="22" y="63"/>
                    <a:pt x="22" y="6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11">
              <a:extLst>
                <a:ext uri="{FF2B5EF4-FFF2-40B4-BE49-F238E27FC236}">
                  <a16:creationId xmlns:a16="http://schemas.microsoft.com/office/drawing/2014/main" id="{1A9FB070-64FF-4B6F-BF7D-13AEECFD2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0" y="4316413"/>
              <a:ext cx="65088" cy="66675"/>
            </a:xfrm>
            <a:custGeom>
              <a:avLst/>
              <a:gdLst>
                <a:gd name="T0" fmla="*/ 33 w 34"/>
                <a:gd name="T1" fmla="*/ 20 h 35"/>
                <a:gd name="T2" fmla="*/ 14 w 34"/>
                <a:gd name="T3" fmla="*/ 33 h 35"/>
                <a:gd name="T4" fmla="*/ 1 w 34"/>
                <a:gd name="T5" fmla="*/ 15 h 35"/>
                <a:gd name="T6" fmla="*/ 20 w 34"/>
                <a:gd name="T7" fmla="*/ 2 h 35"/>
                <a:gd name="T8" fmla="*/ 33 w 34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3" y="20"/>
                  </a:moveTo>
                  <a:cubicBezTo>
                    <a:pt x="31" y="29"/>
                    <a:pt x="23" y="35"/>
                    <a:pt x="14" y="33"/>
                  </a:cubicBezTo>
                  <a:cubicBezTo>
                    <a:pt x="5" y="32"/>
                    <a:pt x="0" y="24"/>
                    <a:pt x="1" y="15"/>
                  </a:cubicBezTo>
                  <a:cubicBezTo>
                    <a:pt x="3" y="6"/>
                    <a:pt x="11" y="0"/>
                    <a:pt x="20" y="2"/>
                  </a:cubicBezTo>
                  <a:cubicBezTo>
                    <a:pt x="28" y="3"/>
                    <a:pt x="34" y="12"/>
                    <a:pt x="33" y="2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12">
              <a:extLst>
                <a:ext uri="{FF2B5EF4-FFF2-40B4-BE49-F238E27FC236}">
                  <a16:creationId xmlns:a16="http://schemas.microsoft.com/office/drawing/2014/main" id="{5C71985A-8268-46AE-A6DE-CAEFACCD0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4122738"/>
              <a:ext cx="60325" cy="209550"/>
            </a:xfrm>
            <a:custGeom>
              <a:avLst/>
              <a:gdLst>
                <a:gd name="T0" fmla="*/ 32 w 32"/>
                <a:gd name="T1" fmla="*/ 109 h 110"/>
                <a:gd name="T2" fmla="*/ 14 w 32"/>
                <a:gd name="T3" fmla="*/ 18 h 110"/>
                <a:gd name="T4" fmla="*/ 2 w 32"/>
                <a:gd name="T5" fmla="*/ 1 h 110"/>
                <a:gd name="T6" fmla="*/ 21 w 32"/>
                <a:gd name="T7" fmla="*/ 110 h 110"/>
                <a:gd name="T8" fmla="*/ 32 w 3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0">
                  <a:moveTo>
                    <a:pt x="32" y="109"/>
                  </a:moveTo>
                  <a:cubicBezTo>
                    <a:pt x="32" y="109"/>
                    <a:pt x="14" y="18"/>
                    <a:pt x="14" y="18"/>
                  </a:cubicBezTo>
                  <a:cubicBezTo>
                    <a:pt x="14" y="18"/>
                    <a:pt x="3" y="1"/>
                    <a:pt x="2" y="1"/>
                  </a:cubicBezTo>
                  <a:cubicBezTo>
                    <a:pt x="0" y="0"/>
                    <a:pt x="21" y="110"/>
                    <a:pt x="21" y="110"/>
                  </a:cubicBezTo>
                  <a:lnTo>
                    <a:pt x="32" y="10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13">
              <a:extLst>
                <a:ext uri="{FF2B5EF4-FFF2-40B4-BE49-F238E27FC236}">
                  <a16:creationId xmlns:a16="http://schemas.microsoft.com/office/drawing/2014/main" id="{C60497ED-123D-48DD-B2D5-4CCF22BBE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100" y="4157663"/>
              <a:ext cx="134938" cy="179388"/>
            </a:xfrm>
            <a:custGeom>
              <a:avLst/>
              <a:gdLst>
                <a:gd name="T0" fmla="*/ 2 w 85"/>
                <a:gd name="T1" fmla="*/ 106 h 113"/>
                <a:gd name="T2" fmla="*/ 64 w 85"/>
                <a:gd name="T3" fmla="*/ 14 h 113"/>
                <a:gd name="T4" fmla="*/ 85 w 85"/>
                <a:gd name="T5" fmla="*/ 0 h 113"/>
                <a:gd name="T6" fmla="*/ 75 w 85"/>
                <a:gd name="T7" fmla="*/ 22 h 113"/>
                <a:gd name="T8" fmla="*/ 14 w 85"/>
                <a:gd name="T9" fmla="*/ 113 h 113"/>
                <a:gd name="T10" fmla="*/ 0 w 85"/>
                <a:gd name="T11" fmla="*/ 107 h 113"/>
                <a:gd name="T12" fmla="*/ 2 w 85"/>
                <a:gd name="T13" fmla="*/ 10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3">
                  <a:moveTo>
                    <a:pt x="2" y="106"/>
                  </a:moveTo>
                  <a:lnTo>
                    <a:pt x="64" y="14"/>
                  </a:lnTo>
                  <a:lnTo>
                    <a:pt x="85" y="0"/>
                  </a:lnTo>
                  <a:lnTo>
                    <a:pt x="75" y="22"/>
                  </a:lnTo>
                  <a:lnTo>
                    <a:pt x="14" y="113"/>
                  </a:lnTo>
                  <a:lnTo>
                    <a:pt x="0" y="107"/>
                  </a:lnTo>
                  <a:lnTo>
                    <a:pt x="2" y="10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14">
              <a:extLst>
                <a:ext uri="{FF2B5EF4-FFF2-40B4-BE49-F238E27FC236}">
                  <a16:creationId xmlns:a16="http://schemas.microsoft.com/office/drawing/2014/main" id="{69842067-7189-4836-B81B-6CB91AE8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4367213"/>
              <a:ext cx="17463" cy="34925"/>
            </a:xfrm>
            <a:custGeom>
              <a:avLst/>
              <a:gdLst>
                <a:gd name="T0" fmla="*/ 3 w 9"/>
                <a:gd name="T1" fmla="*/ 2 h 18"/>
                <a:gd name="T2" fmla="*/ 6 w 9"/>
                <a:gd name="T3" fmla="*/ 0 h 18"/>
                <a:gd name="T4" fmla="*/ 8 w 9"/>
                <a:gd name="T5" fmla="*/ 3 h 18"/>
                <a:gd name="T6" fmla="*/ 6 w 9"/>
                <a:gd name="T7" fmla="*/ 15 h 18"/>
                <a:gd name="T8" fmla="*/ 3 w 9"/>
                <a:gd name="T9" fmla="*/ 17 h 18"/>
                <a:gd name="T10" fmla="*/ 1 w 9"/>
                <a:gd name="T11" fmla="*/ 14 h 18"/>
                <a:gd name="T12" fmla="*/ 3 w 9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3" y="2"/>
                  </a:move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2"/>
                    <a:pt x="8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5" y="18"/>
                    <a:pt x="3" y="17"/>
                  </a:cubicBezTo>
                  <a:cubicBezTo>
                    <a:pt x="2" y="17"/>
                    <a:pt x="0" y="16"/>
                    <a:pt x="1" y="1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15">
              <a:extLst>
                <a:ext uri="{FF2B5EF4-FFF2-40B4-BE49-F238E27FC236}">
                  <a16:creationId xmlns:a16="http://schemas.microsoft.com/office/drawing/2014/main" id="{7E0A6F3A-B52C-4914-8A05-56A572A72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725" y="1728788"/>
              <a:ext cx="601663" cy="633413"/>
            </a:xfrm>
            <a:custGeom>
              <a:avLst/>
              <a:gdLst>
                <a:gd name="T0" fmla="*/ 241 w 314"/>
                <a:gd name="T1" fmla="*/ 321 h 331"/>
                <a:gd name="T2" fmla="*/ 283 w 314"/>
                <a:gd name="T3" fmla="*/ 303 h 331"/>
                <a:gd name="T4" fmla="*/ 241 w 314"/>
                <a:gd name="T5" fmla="*/ 189 h 331"/>
                <a:gd name="T6" fmla="*/ 241 w 314"/>
                <a:gd name="T7" fmla="*/ 215 h 331"/>
                <a:gd name="T8" fmla="*/ 276 w 314"/>
                <a:gd name="T9" fmla="*/ 271 h 331"/>
                <a:gd name="T10" fmla="*/ 241 w 314"/>
                <a:gd name="T11" fmla="*/ 300 h 331"/>
                <a:gd name="T12" fmla="*/ 241 w 314"/>
                <a:gd name="T13" fmla="*/ 321 h 331"/>
                <a:gd name="T14" fmla="*/ 241 w 314"/>
                <a:gd name="T15" fmla="*/ 291 h 331"/>
                <a:gd name="T16" fmla="*/ 241 w 314"/>
                <a:gd name="T17" fmla="*/ 224 h 331"/>
                <a:gd name="T18" fmla="*/ 259 w 314"/>
                <a:gd name="T19" fmla="*/ 268 h 331"/>
                <a:gd name="T20" fmla="*/ 241 w 314"/>
                <a:gd name="T21" fmla="*/ 291 h 331"/>
                <a:gd name="T22" fmla="*/ 209 w 314"/>
                <a:gd name="T23" fmla="*/ 159 h 331"/>
                <a:gd name="T24" fmla="*/ 202 w 314"/>
                <a:gd name="T25" fmla="*/ 140 h 331"/>
                <a:gd name="T26" fmla="*/ 202 w 314"/>
                <a:gd name="T27" fmla="*/ 63 h 331"/>
                <a:gd name="T28" fmla="*/ 210 w 314"/>
                <a:gd name="T29" fmla="*/ 53 h 331"/>
                <a:gd name="T30" fmla="*/ 211 w 314"/>
                <a:gd name="T31" fmla="*/ 53 h 331"/>
                <a:gd name="T32" fmla="*/ 211 w 314"/>
                <a:gd name="T33" fmla="*/ 19 h 331"/>
                <a:gd name="T34" fmla="*/ 210 w 314"/>
                <a:gd name="T35" fmla="*/ 19 h 331"/>
                <a:gd name="T36" fmla="*/ 210 w 314"/>
                <a:gd name="T37" fmla="*/ 18 h 331"/>
                <a:gd name="T38" fmla="*/ 163 w 314"/>
                <a:gd name="T39" fmla="*/ 0 h 331"/>
                <a:gd name="T40" fmla="*/ 115 w 314"/>
                <a:gd name="T41" fmla="*/ 18 h 331"/>
                <a:gd name="T42" fmla="*/ 116 w 314"/>
                <a:gd name="T43" fmla="*/ 19 h 331"/>
                <a:gd name="T44" fmla="*/ 115 w 314"/>
                <a:gd name="T45" fmla="*/ 19 h 331"/>
                <a:gd name="T46" fmla="*/ 115 w 314"/>
                <a:gd name="T47" fmla="*/ 53 h 331"/>
                <a:gd name="T48" fmla="*/ 116 w 314"/>
                <a:gd name="T49" fmla="*/ 53 h 331"/>
                <a:gd name="T50" fmla="*/ 129 w 314"/>
                <a:gd name="T51" fmla="*/ 64 h 331"/>
                <a:gd name="T52" fmla="*/ 129 w 314"/>
                <a:gd name="T53" fmla="*/ 140 h 331"/>
                <a:gd name="T54" fmla="*/ 119 w 314"/>
                <a:gd name="T55" fmla="*/ 159 h 331"/>
                <a:gd name="T56" fmla="*/ 44 w 314"/>
                <a:gd name="T57" fmla="*/ 303 h 331"/>
                <a:gd name="T58" fmla="*/ 163 w 314"/>
                <a:gd name="T59" fmla="*/ 329 h 331"/>
                <a:gd name="T60" fmla="*/ 241 w 314"/>
                <a:gd name="T61" fmla="*/ 321 h 331"/>
                <a:gd name="T62" fmla="*/ 241 w 314"/>
                <a:gd name="T63" fmla="*/ 300 h 331"/>
                <a:gd name="T64" fmla="*/ 207 w 314"/>
                <a:gd name="T65" fmla="*/ 304 h 331"/>
                <a:gd name="T66" fmla="*/ 207 w 314"/>
                <a:gd name="T67" fmla="*/ 304 h 331"/>
                <a:gd name="T68" fmla="*/ 241 w 314"/>
                <a:gd name="T69" fmla="*/ 291 h 331"/>
                <a:gd name="T70" fmla="*/ 241 w 314"/>
                <a:gd name="T71" fmla="*/ 224 h 331"/>
                <a:gd name="T72" fmla="*/ 214 w 314"/>
                <a:gd name="T73" fmla="*/ 191 h 331"/>
                <a:gd name="T74" fmla="*/ 241 w 314"/>
                <a:gd name="T75" fmla="*/ 215 h 331"/>
                <a:gd name="T76" fmla="*/ 241 w 314"/>
                <a:gd name="T77" fmla="*/ 189 h 331"/>
                <a:gd name="T78" fmla="*/ 209 w 314"/>
                <a:gd name="T79" fmla="*/ 1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4" h="331">
                  <a:moveTo>
                    <a:pt x="241" y="321"/>
                  </a:moveTo>
                  <a:cubicBezTo>
                    <a:pt x="256" y="317"/>
                    <a:pt x="271" y="311"/>
                    <a:pt x="283" y="303"/>
                  </a:cubicBezTo>
                  <a:cubicBezTo>
                    <a:pt x="314" y="281"/>
                    <a:pt x="274" y="225"/>
                    <a:pt x="241" y="189"/>
                  </a:cubicBezTo>
                  <a:cubicBezTo>
                    <a:pt x="241" y="215"/>
                    <a:pt x="241" y="215"/>
                    <a:pt x="241" y="215"/>
                  </a:cubicBezTo>
                  <a:cubicBezTo>
                    <a:pt x="258" y="232"/>
                    <a:pt x="276" y="254"/>
                    <a:pt x="276" y="271"/>
                  </a:cubicBezTo>
                  <a:cubicBezTo>
                    <a:pt x="275" y="288"/>
                    <a:pt x="258" y="296"/>
                    <a:pt x="241" y="300"/>
                  </a:cubicBezTo>
                  <a:cubicBezTo>
                    <a:pt x="241" y="321"/>
                    <a:pt x="241" y="321"/>
                    <a:pt x="241" y="321"/>
                  </a:cubicBezTo>
                  <a:close/>
                  <a:moveTo>
                    <a:pt x="241" y="291"/>
                  </a:moveTo>
                  <a:cubicBezTo>
                    <a:pt x="241" y="224"/>
                    <a:pt x="241" y="224"/>
                    <a:pt x="241" y="224"/>
                  </a:cubicBezTo>
                  <a:cubicBezTo>
                    <a:pt x="251" y="239"/>
                    <a:pt x="260" y="256"/>
                    <a:pt x="259" y="268"/>
                  </a:cubicBezTo>
                  <a:cubicBezTo>
                    <a:pt x="258" y="278"/>
                    <a:pt x="251" y="286"/>
                    <a:pt x="241" y="291"/>
                  </a:cubicBezTo>
                  <a:close/>
                  <a:moveTo>
                    <a:pt x="209" y="159"/>
                  </a:moveTo>
                  <a:cubicBezTo>
                    <a:pt x="209" y="159"/>
                    <a:pt x="202" y="156"/>
                    <a:pt x="202" y="140"/>
                  </a:cubicBezTo>
                  <a:cubicBezTo>
                    <a:pt x="202" y="128"/>
                    <a:pt x="202" y="79"/>
                    <a:pt x="202" y="63"/>
                  </a:cubicBezTo>
                  <a:cubicBezTo>
                    <a:pt x="207" y="60"/>
                    <a:pt x="209" y="57"/>
                    <a:pt x="210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9"/>
                    <a:pt x="210" y="18"/>
                    <a:pt x="210" y="18"/>
                  </a:cubicBezTo>
                  <a:cubicBezTo>
                    <a:pt x="210" y="8"/>
                    <a:pt x="189" y="0"/>
                    <a:pt x="163" y="0"/>
                  </a:cubicBezTo>
                  <a:cubicBezTo>
                    <a:pt x="137" y="0"/>
                    <a:pt x="115" y="8"/>
                    <a:pt x="115" y="18"/>
                  </a:cubicBezTo>
                  <a:cubicBezTo>
                    <a:pt x="115" y="18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7"/>
                    <a:pt x="120" y="61"/>
                    <a:pt x="129" y="64"/>
                  </a:cubicBezTo>
                  <a:cubicBezTo>
                    <a:pt x="129" y="80"/>
                    <a:pt x="129" y="128"/>
                    <a:pt x="129" y="140"/>
                  </a:cubicBezTo>
                  <a:cubicBezTo>
                    <a:pt x="129" y="156"/>
                    <a:pt x="119" y="159"/>
                    <a:pt x="119" y="159"/>
                  </a:cubicBezTo>
                  <a:cubicBezTo>
                    <a:pt x="101" y="170"/>
                    <a:pt x="0" y="272"/>
                    <a:pt x="44" y="303"/>
                  </a:cubicBezTo>
                  <a:cubicBezTo>
                    <a:pt x="84" y="331"/>
                    <a:pt x="150" y="330"/>
                    <a:pt x="163" y="329"/>
                  </a:cubicBezTo>
                  <a:cubicBezTo>
                    <a:pt x="173" y="329"/>
                    <a:pt x="207" y="330"/>
                    <a:pt x="241" y="321"/>
                  </a:cubicBezTo>
                  <a:cubicBezTo>
                    <a:pt x="241" y="300"/>
                    <a:pt x="241" y="300"/>
                    <a:pt x="241" y="300"/>
                  </a:cubicBezTo>
                  <a:cubicBezTo>
                    <a:pt x="224" y="304"/>
                    <a:pt x="207" y="304"/>
                    <a:pt x="207" y="304"/>
                  </a:cubicBezTo>
                  <a:cubicBezTo>
                    <a:pt x="207" y="304"/>
                    <a:pt x="207" y="304"/>
                    <a:pt x="207" y="304"/>
                  </a:cubicBezTo>
                  <a:cubicBezTo>
                    <a:pt x="207" y="304"/>
                    <a:pt x="226" y="300"/>
                    <a:pt x="241" y="291"/>
                  </a:cubicBezTo>
                  <a:cubicBezTo>
                    <a:pt x="241" y="224"/>
                    <a:pt x="241" y="224"/>
                    <a:pt x="241" y="224"/>
                  </a:cubicBezTo>
                  <a:cubicBezTo>
                    <a:pt x="228" y="206"/>
                    <a:pt x="214" y="191"/>
                    <a:pt x="214" y="191"/>
                  </a:cubicBezTo>
                  <a:cubicBezTo>
                    <a:pt x="214" y="191"/>
                    <a:pt x="227" y="201"/>
                    <a:pt x="241" y="215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27" y="174"/>
                    <a:pt x="214" y="163"/>
                    <a:pt x="209" y="1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216">
              <a:extLst>
                <a:ext uri="{FF2B5EF4-FFF2-40B4-BE49-F238E27FC236}">
                  <a16:creationId xmlns:a16="http://schemas.microsoft.com/office/drawing/2014/main" id="{366B48FE-93B7-453D-973B-A918378DA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888" y="1579563"/>
              <a:ext cx="180975" cy="177800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17">
              <a:extLst>
                <a:ext uri="{FF2B5EF4-FFF2-40B4-BE49-F238E27FC236}">
                  <a16:creationId xmlns:a16="http://schemas.microsoft.com/office/drawing/2014/main" id="{F6C465ED-A6FC-4DAF-8903-275C70E57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6388" y="1712913"/>
              <a:ext cx="280988" cy="582613"/>
            </a:xfrm>
            <a:custGeom>
              <a:avLst/>
              <a:gdLst>
                <a:gd name="T0" fmla="*/ 0 w 147"/>
                <a:gd name="T1" fmla="*/ 8 h 305"/>
                <a:gd name="T2" fmla="*/ 98 w 147"/>
                <a:gd name="T3" fmla="*/ 263 h 305"/>
                <a:gd name="T4" fmla="*/ 142 w 147"/>
                <a:gd name="T5" fmla="*/ 305 h 305"/>
                <a:gd name="T6" fmla="*/ 32 w 147"/>
                <a:gd name="T7" fmla="*/ 0 h 305"/>
                <a:gd name="T8" fmla="*/ 0 w 147"/>
                <a:gd name="T9" fmla="*/ 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05">
                  <a:moveTo>
                    <a:pt x="0" y="8"/>
                  </a:moveTo>
                  <a:cubicBezTo>
                    <a:pt x="0" y="10"/>
                    <a:pt x="98" y="263"/>
                    <a:pt x="98" y="263"/>
                  </a:cubicBezTo>
                  <a:cubicBezTo>
                    <a:pt x="98" y="263"/>
                    <a:pt x="138" y="305"/>
                    <a:pt x="142" y="305"/>
                  </a:cubicBezTo>
                  <a:cubicBezTo>
                    <a:pt x="147" y="305"/>
                    <a:pt x="32" y="0"/>
                    <a:pt x="3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18">
              <a:extLst>
                <a:ext uri="{FF2B5EF4-FFF2-40B4-BE49-F238E27FC236}">
                  <a16:creationId xmlns:a16="http://schemas.microsoft.com/office/drawing/2014/main" id="{50DA2059-2656-4D66-BA27-C9755C173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3" y="1712913"/>
              <a:ext cx="300038" cy="573088"/>
            </a:xfrm>
            <a:custGeom>
              <a:avLst/>
              <a:gdLst>
                <a:gd name="T0" fmla="*/ 187 w 189"/>
                <a:gd name="T1" fmla="*/ 16 h 361"/>
                <a:gd name="T2" fmla="*/ 49 w 189"/>
                <a:gd name="T3" fmla="*/ 312 h 361"/>
                <a:gd name="T4" fmla="*/ 0 w 189"/>
                <a:gd name="T5" fmla="*/ 361 h 361"/>
                <a:gd name="T6" fmla="*/ 14 w 189"/>
                <a:gd name="T7" fmla="*/ 292 h 361"/>
                <a:gd name="T8" fmla="*/ 147 w 189"/>
                <a:gd name="T9" fmla="*/ 0 h 361"/>
                <a:gd name="T10" fmla="*/ 189 w 189"/>
                <a:gd name="T11" fmla="*/ 13 h 361"/>
                <a:gd name="T12" fmla="*/ 187 w 189"/>
                <a:gd name="T13" fmla="*/ 1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361">
                  <a:moveTo>
                    <a:pt x="187" y="16"/>
                  </a:moveTo>
                  <a:lnTo>
                    <a:pt x="49" y="312"/>
                  </a:lnTo>
                  <a:lnTo>
                    <a:pt x="0" y="361"/>
                  </a:lnTo>
                  <a:lnTo>
                    <a:pt x="14" y="292"/>
                  </a:lnTo>
                  <a:lnTo>
                    <a:pt x="147" y="0"/>
                  </a:lnTo>
                  <a:lnTo>
                    <a:pt x="189" y="13"/>
                  </a:lnTo>
                  <a:lnTo>
                    <a:pt x="187" y="1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19">
              <a:extLst>
                <a:ext uri="{FF2B5EF4-FFF2-40B4-BE49-F238E27FC236}">
                  <a16:creationId xmlns:a16="http://schemas.microsoft.com/office/drawing/2014/main" id="{198E97E4-2E11-4B1B-A20B-C291C3C45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3850" y="1517650"/>
              <a:ext cx="31750" cy="96838"/>
            </a:xfrm>
            <a:custGeom>
              <a:avLst/>
              <a:gdLst>
                <a:gd name="T0" fmla="*/ 17 w 17"/>
                <a:gd name="T1" fmla="*/ 43 h 51"/>
                <a:gd name="T2" fmla="*/ 9 w 17"/>
                <a:gd name="T3" fmla="*/ 51 h 51"/>
                <a:gd name="T4" fmla="*/ 0 w 17"/>
                <a:gd name="T5" fmla="*/ 43 h 51"/>
                <a:gd name="T6" fmla="*/ 0 w 17"/>
                <a:gd name="T7" fmla="*/ 9 h 51"/>
                <a:gd name="T8" fmla="*/ 9 w 17"/>
                <a:gd name="T9" fmla="*/ 0 h 51"/>
                <a:gd name="T10" fmla="*/ 17 w 17"/>
                <a:gd name="T11" fmla="*/ 9 h 51"/>
                <a:gd name="T12" fmla="*/ 17 w 17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7" y="43"/>
                  </a:moveTo>
                  <a:cubicBezTo>
                    <a:pt x="17" y="48"/>
                    <a:pt x="13" y="51"/>
                    <a:pt x="9" y="51"/>
                  </a:cubicBezTo>
                  <a:cubicBezTo>
                    <a:pt x="4" y="51"/>
                    <a:pt x="0" y="48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lnTo>
                    <a:pt x="17" y="4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20">
              <a:extLst>
                <a:ext uri="{FF2B5EF4-FFF2-40B4-BE49-F238E27FC236}">
                  <a16:creationId xmlns:a16="http://schemas.microsoft.com/office/drawing/2014/main" id="{3F62203B-AD97-455A-8F83-DF5514F617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1925" y="1084263"/>
              <a:ext cx="282575" cy="769938"/>
            </a:xfrm>
            <a:custGeom>
              <a:avLst/>
              <a:gdLst>
                <a:gd name="T0" fmla="*/ 74 w 148"/>
                <a:gd name="T1" fmla="*/ 402 h 402"/>
                <a:gd name="T2" fmla="*/ 148 w 148"/>
                <a:gd name="T3" fmla="*/ 201 h 402"/>
                <a:gd name="T4" fmla="*/ 74 w 148"/>
                <a:gd name="T5" fmla="*/ 0 h 402"/>
                <a:gd name="T6" fmla="*/ 74 w 148"/>
                <a:gd name="T7" fmla="*/ 32 h 402"/>
                <a:gd name="T8" fmla="*/ 136 w 148"/>
                <a:gd name="T9" fmla="*/ 201 h 402"/>
                <a:gd name="T10" fmla="*/ 74 w 148"/>
                <a:gd name="T11" fmla="*/ 369 h 402"/>
                <a:gd name="T12" fmla="*/ 74 w 148"/>
                <a:gd name="T13" fmla="*/ 402 h 402"/>
                <a:gd name="T14" fmla="*/ 74 w 148"/>
                <a:gd name="T15" fmla="*/ 0 h 402"/>
                <a:gd name="T16" fmla="*/ 0 w 148"/>
                <a:gd name="T17" fmla="*/ 201 h 402"/>
                <a:gd name="T18" fmla="*/ 74 w 148"/>
                <a:gd name="T19" fmla="*/ 402 h 402"/>
                <a:gd name="T20" fmla="*/ 74 w 148"/>
                <a:gd name="T21" fmla="*/ 402 h 402"/>
                <a:gd name="T22" fmla="*/ 74 w 148"/>
                <a:gd name="T23" fmla="*/ 369 h 402"/>
                <a:gd name="T24" fmla="*/ 74 w 148"/>
                <a:gd name="T25" fmla="*/ 369 h 402"/>
                <a:gd name="T26" fmla="*/ 74 w 148"/>
                <a:gd name="T27" fmla="*/ 369 h 402"/>
                <a:gd name="T28" fmla="*/ 12 w 148"/>
                <a:gd name="T29" fmla="*/ 201 h 402"/>
                <a:gd name="T30" fmla="*/ 74 w 148"/>
                <a:gd name="T31" fmla="*/ 32 h 402"/>
                <a:gd name="T32" fmla="*/ 74 w 148"/>
                <a:gd name="T33" fmla="*/ 32 h 402"/>
                <a:gd name="T34" fmla="*/ 74 w 148"/>
                <a:gd name="T3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402">
                  <a:moveTo>
                    <a:pt x="74" y="402"/>
                  </a:moveTo>
                  <a:cubicBezTo>
                    <a:pt x="115" y="402"/>
                    <a:pt x="148" y="312"/>
                    <a:pt x="148" y="201"/>
                  </a:cubicBezTo>
                  <a:cubicBezTo>
                    <a:pt x="148" y="90"/>
                    <a:pt x="115" y="0"/>
                    <a:pt x="74" y="0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108" y="32"/>
                    <a:pt x="136" y="108"/>
                    <a:pt x="136" y="201"/>
                  </a:cubicBezTo>
                  <a:cubicBezTo>
                    <a:pt x="136" y="294"/>
                    <a:pt x="108" y="369"/>
                    <a:pt x="74" y="369"/>
                  </a:cubicBezTo>
                  <a:lnTo>
                    <a:pt x="74" y="402"/>
                  </a:lnTo>
                  <a:close/>
                  <a:moveTo>
                    <a:pt x="74" y="0"/>
                  </a:moveTo>
                  <a:cubicBezTo>
                    <a:pt x="33" y="0"/>
                    <a:pt x="0" y="90"/>
                    <a:pt x="0" y="201"/>
                  </a:cubicBezTo>
                  <a:cubicBezTo>
                    <a:pt x="0" y="312"/>
                    <a:pt x="33" y="402"/>
                    <a:pt x="74" y="402"/>
                  </a:cubicBezTo>
                  <a:cubicBezTo>
                    <a:pt x="74" y="402"/>
                    <a:pt x="74" y="402"/>
                    <a:pt x="74" y="402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40" y="369"/>
                    <a:pt x="12" y="294"/>
                    <a:pt x="12" y="201"/>
                  </a:cubicBezTo>
                  <a:cubicBezTo>
                    <a:pt x="12" y="108"/>
                    <a:pt x="40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0"/>
                    <a:pt x="74" y="0"/>
                    <a:pt x="74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21">
              <a:extLst>
                <a:ext uri="{FF2B5EF4-FFF2-40B4-BE49-F238E27FC236}">
                  <a16:creationId xmlns:a16="http://schemas.microsoft.com/office/drawing/2014/main" id="{0168713B-C1F9-4573-9650-C728A38E2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9038" y="1327150"/>
              <a:ext cx="768350" cy="284163"/>
            </a:xfrm>
            <a:custGeom>
              <a:avLst/>
              <a:gdLst>
                <a:gd name="T0" fmla="*/ 402 w 402"/>
                <a:gd name="T1" fmla="*/ 74 h 148"/>
                <a:gd name="T2" fmla="*/ 201 w 402"/>
                <a:gd name="T3" fmla="*/ 0 h 148"/>
                <a:gd name="T4" fmla="*/ 201 w 402"/>
                <a:gd name="T5" fmla="*/ 12 h 148"/>
                <a:gd name="T6" fmla="*/ 369 w 402"/>
                <a:gd name="T7" fmla="*/ 74 h 148"/>
                <a:gd name="T8" fmla="*/ 201 w 402"/>
                <a:gd name="T9" fmla="*/ 136 h 148"/>
                <a:gd name="T10" fmla="*/ 201 w 402"/>
                <a:gd name="T11" fmla="*/ 148 h 148"/>
                <a:gd name="T12" fmla="*/ 402 w 402"/>
                <a:gd name="T13" fmla="*/ 74 h 148"/>
                <a:gd name="T14" fmla="*/ 201 w 402"/>
                <a:gd name="T15" fmla="*/ 0 h 148"/>
                <a:gd name="T16" fmla="*/ 201 w 402"/>
                <a:gd name="T17" fmla="*/ 0 h 148"/>
                <a:gd name="T18" fmla="*/ 0 w 402"/>
                <a:gd name="T19" fmla="*/ 74 h 148"/>
                <a:gd name="T20" fmla="*/ 201 w 402"/>
                <a:gd name="T21" fmla="*/ 148 h 148"/>
                <a:gd name="T22" fmla="*/ 201 w 402"/>
                <a:gd name="T23" fmla="*/ 148 h 148"/>
                <a:gd name="T24" fmla="*/ 201 w 402"/>
                <a:gd name="T25" fmla="*/ 136 h 148"/>
                <a:gd name="T26" fmla="*/ 201 w 402"/>
                <a:gd name="T27" fmla="*/ 136 h 148"/>
                <a:gd name="T28" fmla="*/ 33 w 402"/>
                <a:gd name="T29" fmla="*/ 74 h 148"/>
                <a:gd name="T30" fmla="*/ 33 w 402"/>
                <a:gd name="T31" fmla="*/ 74 h 148"/>
                <a:gd name="T32" fmla="*/ 201 w 402"/>
                <a:gd name="T33" fmla="*/ 12 h 148"/>
                <a:gd name="T34" fmla="*/ 201 w 402"/>
                <a:gd name="T35" fmla="*/ 12 h 148"/>
                <a:gd name="T36" fmla="*/ 201 w 402"/>
                <a:gd name="T3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2" h="148">
                  <a:moveTo>
                    <a:pt x="402" y="74"/>
                  </a:moveTo>
                  <a:cubicBezTo>
                    <a:pt x="402" y="33"/>
                    <a:pt x="312" y="0"/>
                    <a:pt x="201" y="0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294" y="12"/>
                    <a:pt x="369" y="39"/>
                    <a:pt x="369" y="74"/>
                  </a:cubicBezTo>
                  <a:cubicBezTo>
                    <a:pt x="369" y="108"/>
                    <a:pt x="294" y="136"/>
                    <a:pt x="201" y="136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312" y="148"/>
                    <a:pt x="402" y="115"/>
                    <a:pt x="402" y="74"/>
                  </a:cubicBezTo>
                  <a:close/>
                  <a:moveTo>
                    <a:pt x="201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90" y="0"/>
                    <a:pt x="0" y="33"/>
                    <a:pt x="0" y="74"/>
                  </a:cubicBezTo>
                  <a:cubicBezTo>
                    <a:pt x="0" y="115"/>
                    <a:pt x="90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108" y="136"/>
                    <a:pt x="33" y="108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39"/>
                    <a:pt x="108" y="12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22">
              <a:extLst>
                <a:ext uri="{FF2B5EF4-FFF2-40B4-BE49-F238E27FC236}">
                  <a16:creationId xmlns:a16="http://schemas.microsoft.com/office/drawing/2014/main" id="{66AF4C88-C0CA-46CD-BA20-75B0115FA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23 h 329"/>
                <a:gd name="T2" fmla="*/ 171 w 342"/>
                <a:gd name="T3" fmla="*/ 66 h 329"/>
                <a:gd name="T4" fmla="*/ 171 w 342"/>
                <a:gd name="T5" fmla="*/ 82 h 329"/>
                <a:gd name="T6" fmla="*/ 290 w 342"/>
                <a:gd name="T7" fmla="*/ 46 h 329"/>
                <a:gd name="T8" fmla="*/ 215 w 342"/>
                <a:gd name="T9" fmla="*/ 208 h 329"/>
                <a:gd name="T10" fmla="*/ 171 w 342"/>
                <a:gd name="T11" fmla="*/ 247 h 329"/>
                <a:gd name="T12" fmla="*/ 171 w 342"/>
                <a:gd name="T13" fmla="*/ 263 h 329"/>
                <a:gd name="T14" fmla="*/ 223 w 342"/>
                <a:gd name="T15" fmla="*/ 217 h 329"/>
                <a:gd name="T16" fmla="*/ 313 w 342"/>
                <a:gd name="T17" fmla="*/ 23 h 329"/>
                <a:gd name="T18" fmla="*/ 171 w 342"/>
                <a:gd name="T19" fmla="*/ 66 h 329"/>
                <a:gd name="T20" fmla="*/ 119 w 342"/>
                <a:gd name="T21" fmla="*/ 112 h 329"/>
                <a:gd name="T22" fmla="*/ 29 w 342"/>
                <a:gd name="T23" fmla="*/ 307 h 329"/>
                <a:gd name="T24" fmla="*/ 171 w 342"/>
                <a:gd name="T25" fmla="*/ 263 h 329"/>
                <a:gd name="T26" fmla="*/ 171 w 342"/>
                <a:gd name="T27" fmla="*/ 247 h 329"/>
                <a:gd name="T28" fmla="*/ 52 w 342"/>
                <a:gd name="T29" fmla="*/ 284 h 329"/>
                <a:gd name="T30" fmla="*/ 52 w 342"/>
                <a:gd name="T31" fmla="*/ 284 h 329"/>
                <a:gd name="T32" fmla="*/ 127 w 342"/>
                <a:gd name="T33" fmla="*/ 121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23"/>
                  </a:moveTo>
                  <a:cubicBezTo>
                    <a:pt x="290" y="0"/>
                    <a:pt x="233" y="2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223" y="43"/>
                    <a:pt x="271" y="27"/>
                    <a:pt x="290" y="46"/>
                  </a:cubicBezTo>
                  <a:cubicBezTo>
                    <a:pt x="314" y="70"/>
                    <a:pt x="280" y="143"/>
                    <a:pt x="215" y="208"/>
                  </a:cubicBezTo>
                  <a:cubicBezTo>
                    <a:pt x="200" y="223"/>
                    <a:pt x="186" y="23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188" y="250"/>
                    <a:pt x="206" y="234"/>
                    <a:pt x="223" y="217"/>
                  </a:cubicBezTo>
                  <a:cubicBezTo>
                    <a:pt x="302" y="139"/>
                    <a:pt x="342" y="51"/>
                    <a:pt x="313" y="23"/>
                  </a:cubicBezTo>
                  <a:close/>
                  <a:moveTo>
                    <a:pt x="171" y="66"/>
                  </a:moveTo>
                  <a:cubicBezTo>
                    <a:pt x="154" y="80"/>
                    <a:pt x="136" y="95"/>
                    <a:pt x="119" y="112"/>
                  </a:cubicBezTo>
                  <a:cubicBezTo>
                    <a:pt x="40" y="191"/>
                    <a:pt x="0" y="278"/>
                    <a:pt x="29" y="307"/>
                  </a:cubicBezTo>
                  <a:cubicBezTo>
                    <a:pt x="51" y="329"/>
                    <a:pt x="109" y="31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19" y="286"/>
                    <a:pt x="71" y="303"/>
                    <a:pt x="52" y="284"/>
                  </a:cubicBezTo>
                  <a:cubicBezTo>
                    <a:pt x="52" y="284"/>
                    <a:pt x="52" y="284"/>
                    <a:pt x="52" y="284"/>
                  </a:cubicBezTo>
                  <a:cubicBezTo>
                    <a:pt x="28" y="259"/>
                    <a:pt x="61" y="187"/>
                    <a:pt x="127" y="121"/>
                  </a:cubicBezTo>
                  <a:cubicBezTo>
                    <a:pt x="142" y="106"/>
                    <a:pt x="156" y="9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23">
              <a:extLst>
                <a:ext uri="{FF2B5EF4-FFF2-40B4-BE49-F238E27FC236}">
                  <a16:creationId xmlns:a16="http://schemas.microsoft.com/office/drawing/2014/main" id="{F120507B-4D47-4E82-8A98-9906789764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307 h 329"/>
                <a:gd name="T2" fmla="*/ 223 w 342"/>
                <a:gd name="T3" fmla="*/ 112 h 329"/>
                <a:gd name="T4" fmla="*/ 171 w 342"/>
                <a:gd name="T5" fmla="*/ 66 h 329"/>
                <a:gd name="T6" fmla="*/ 171 w 342"/>
                <a:gd name="T7" fmla="*/ 82 h 329"/>
                <a:gd name="T8" fmla="*/ 215 w 342"/>
                <a:gd name="T9" fmla="*/ 121 h 329"/>
                <a:gd name="T10" fmla="*/ 290 w 342"/>
                <a:gd name="T11" fmla="*/ 284 h 329"/>
                <a:gd name="T12" fmla="*/ 171 w 342"/>
                <a:gd name="T13" fmla="*/ 247 h 329"/>
                <a:gd name="T14" fmla="*/ 171 w 342"/>
                <a:gd name="T15" fmla="*/ 263 h 329"/>
                <a:gd name="T16" fmla="*/ 313 w 342"/>
                <a:gd name="T17" fmla="*/ 307 h 329"/>
                <a:gd name="T18" fmla="*/ 171 w 342"/>
                <a:gd name="T19" fmla="*/ 66 h 329"/>
                <a:gd name="T20" fmla="*/ 29 w 342"/>
                <a:gd name="T21" fmla="*/ 23 h 329"/>
                <a:gd name="T22" fmla="*/ 119 w 342"/>
                <a:gd name="T23" fmla="*/ 217 h 329"/>
                <a:gd name="T24" fmla="*/ 171 w 342"/>
                <a:gd name="T25" fmla="*/ 263 h 329"/>
                <a:gd name="T26" fmla="*/ 171 w 342"/>
                <a:gd name="T27" fmla="*/ 247 h 329"/>
                <a:gd name="T28" fmla="*/ 127 w 342"/>
                <a:gd name="T29" fmla="*/ 208 h 329"/>
                <a:gd name="T30" fmla="*/ 52 w 342"/>
                <a:gd name="T31" fmla="*/ 46 h 329"/>
                <a:gd name="T32" fmla="*/ 52 w 342"/>
                <a:gd name="T33" fmla="*/ 46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307"/>
                  </a:moveTo>
                  <a:cubicBezTo>
                    <a:pt x="342" y="278"/>
                    <a:pt x="302" y="191"/>
                    <a:pt x="223" y="112"/>
                  </a:cubicBezTo>
                  <a:cubicBezTo>
                    <a:pt x="206" y="95"/>
                    <a:pt x="188" y="8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86" y="93"/>
                    <a:pt x="200" y="106"/>
                    <a:pt x="215" y="121"/>
                  </a:cubicBezTo>
                  <a:cubicBezTo>
                    <a:pt x="280" y="187"/>
                    <a:pt x="314" y="259"/>
                    <a:pt x="290" y="284"/>
                  </a:cubicBezTo>
                  <a:cubicBezTo>
                    <a:pt x="271" y="303"/>
                    <a:pt x="223" y="28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233" y="310"/>
                    <a:pt x="290" y="329"/>
                    <a:pt x="313" y="307"/>
                  </a:cubicBezTo>
                  <a:close/>
                  <a:moveTo>
                    <a:pt x="171" y="66"/>
                  </a:moveTo>
                  <a:cubicBezTo>
                    <a:pt x="109" y="20"/>
                    <a:pt x="51" y="0"/>
                    <a:pt x="29" y="23"/>
                  </a:cubicBezTo>
                  <a:cubicBezTo>
                    <a:pt x="0" y="51"/>
                    <a:pt x="40" y="139"/>
                    <a:pt x="119" y="217"/>
                  </a:cubicBezTo>
                  <a:cubicBezTo>
                    <a:pt x="136" y="234"/>
                    <a:pt x="154" y="25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56" y="236"/>
                    <a:pt x="142" y="223"/>
                    <a:pt x="127" y="208"/>
                  </a:cubicBezTo>
                  <a:cubicBezTo>
                    <a:pt x="61" y="143"/>
                    <a:pt x="28" y="70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71" y="27"/>
                    <a:pt x="119" y="4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Oval 224">
              <a:extLst>
                <a:ext uri="{FF2B5EF4-FFF2-40B4-BE49-F238E27FC236}">
                  <a16:creationId xmlns:a16="http://schemas.microsoft.com/office/drawing/2014/main" id="{9005E4F9-DF4B-40A3-96C7-FD5352117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4475" y="1409700"/>
              <a:ext cx="117475" cy="119063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25">
              <a:extLst>
                <a:ext uri="{FF2B5EF4-FFF2-40B4-BE49-F238E27FC236}">
                  <a16:creationId xmlns:a16="http://schemas.microsoft.com/office/drawing/2014/main" id="{F4ED9EFD-49D5-4BE4-B318-26ACB7111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2525" y="868363"/>
              <a:ext cx="322263" cy="612775"/>
            </a:xfrm>
            <a:custGeom>
              <a:avLst/>
              <a:gdLst>
                <a:gd name="T0" fmla="*/ 84 w 203"/>
                <a:gd name="T1" fmla="*/ 386 h 386"/>
                <a:gd name="T2" fmla="*/ 203 w 203"/>
                <a:gd name="T3" fmla="*/ 386 h 386"/>
                <a:gd name="T4" fmla="*/ 84 w 203"/>
                <a:gd name="T5" fmla="*/ 159 h 386"/>
                <a:gd name="T6" fmla="*/ 84 w 203"/>
                <a:gd name="T7" fmla="*/ 242 h 386"/>
                <a:gd name="T8" fmla="*/ 137 w 203"/>
                <a:gd name="T9" fmla="*/ 335 h 386"/>
                <a:gd name="T10" fmla="*/ 84 w 203"/>
                <a:gd name="T11" fmla="*/ 335 h 386"/>
                <a:gd name="T12" fmla="*/ 84 w 203"/>
                <a:gd name="T13" fmla="*/ 386 h 386"/>
                <a:gd name="T14" fmla="*/ 0 w 203"/>
                <a:gd name="T15" fmla="*/ 0 h 386"/>
                <a:gd name="T16" fmla="*/ 0 w 203"/>
                <a:gd name="T17" fmla="*/ 386 h 386"/>
                <a:gd name="T18" fmla="*/ 84 w 203"/>
                <a:gd name="T19" fmla="*/ 386 h 386"/>
                <a:gd name="T20" fmla="*/ 84 w 203"/>
                <a:gd name="T21" fmla="*/ 335 h 386"/>
                <a:gd name="T22" fmla="*/ 31 w 203"/>
                <a:gd name="T23" fmla="*/ 335 h 386"/>
                <a:gd name="T24" fmla="*/ 31 w 203"/>
                <a:gd name="T25" fmla="*/ 150 h 386"/>
                <a:gd name="T26" fmla="*/ 31 w 203"/>
                <a:gd name="T27" fmla="*/ 150 h 386"/>
                <a:gd name="T28" fmla="*/ 84 w 203"/>
                <a:gd name="T29" fmla="*/ 242 h 386"/>
                <a:gd name="T30" fmla="*/ 84 w 203"/>
                <a:gd name="T31" fmla="*/ 159 h 386"/>
                <a:gd name="T32" fmla="*/ 0 w 203"/>
                <a:gd name="T3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386">
                  <a:moveTo>
                    <a:pt x="84" y="386"/>
                  </a:moveTo>
                  <a:lnTo>
                    <a:pt x="203" y="386"/>
                  </a:lnTo>
                  <a:lnTo>
                    <a:pt x="84" y="159"/>
                  </a:lnTo>
                  <a:lnTo>
                    <a:pt x="84" y="242"/>
                  </a:lnTo>
                  <a:lnTo>
                    <a:pt x="137" y="335"/>
                  </a:lnTo>
                  <a:lnTo>
                    <a:pt x="84" y="335"/>
                  </a:lnTo>
                  <a:lnTo>
                    <a:pt x="84" y="386"/>
                  </a:lnTo>
                  <a:close/>
                  <a:moveTo>
                    <a:pt x="0" y="0"/>
                  </a:moveTo>
                  <a:lnTo>
                    <a:pt x="0" y="386"/>
                  </a:lnTo>
                  <a:lnTo>
                    <a:pt x="84" y="386"/>
                  </a:lnTo>
                  <a:lnTo>
                    <a:pt x="84" y="335"/>
                  </a:lnTo>
                  <a:lnTo>
                    <a:pt x="31" y="335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84" y="242"/>
                  </a:lnTo>
                  <a:lnTo>
                    <a:pt x="84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226">
              <a:extLst>
                <a:ext uri="{FF2B5EF4-FFF2-40B4-BE49-F238E27FC236}">
                  <a16:creationId xmlns:a16="http://schemas.microsoft.com/office/drawing/2014/main" id="{040B36C2-81E7-4C2F-94FE-70C9C0FCA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865188"/>
              <a:ext cx="82550" cy="6000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27">
              <a:extLst>
                <a:ext uri="{FF2B5EF4-FFF2-40B4-BE49-F238E27FC236}">
                  <a16:creationId xmlns:a16="http://schemas.microsoft.com/office/drawing/2014/main" id="{8E6534EA-CA2B-43B5-887E-B754A5BBC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50" y="306388"/>
              <a:ext cx="658813" cy="606425"/>
            </a:xfrm>
            <a:custGeom>
              <a:avLst/>
              <a:gdLst>
                <a:gd name="T0" fmla="*/ 169 w 344"/>
                <a:gd name="T1" fmla="*/ 317 h 317"/>
                <a:gd name="T2" fmla="*/ 0 w 344"/>
                <a:gd name="T3" fmla="*/ 315 h 317"/>
                <a:gd name="T4" fmla="*/ 0 w 344"/>
                <a:gd name="T5" fmla="*/ 64 h 317"/>
                <a:gd name="T6" fmla="*/ 172 w 344"/>
                <a:gd name="T7" fmla="*/ 64 h 317"/>
                <a:gd name="T8" fmla="*/ 344 w 344"/>
                <a:gd name="T9" fmla="*/ 64 h 317"/>
                <a:gd name="T10" fmla="*/ 344 w 344"/>
                <a:gd name="T11" fmla="*/ 316 h 317"/>
                <a:gd name="T12" fmla="*/ 169 w 344"/>
                <a:gd name="T1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17">
                  <a:moveTo>
                    <a:pt x="169" y="317"/>
                  </a:moveTo>
                  <a:cubicBezTo>
                    <a:pt x="169" y="317"/>
                    <a:pt x="109" y="258"/>
                    <a:pt x="0" y="31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12" y="0"/>
                    <a:pt x="172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316"/>
                    <a:pt x="344" y="316"/>
                    <a:pt x="344" y="316"/>
                  </a:cubicBezTo>
                  <a:lnTo>
                    <a:pt x="169" y="31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28">
              <a:extLst>
                <a:ext uri="{FF2B5EF4-FFF2-40B4-BE49-F238E27FC236}">
                  <a16:creationId xmlns:a16="http://schemas.microsoft.com/office/drawing/2014/main" id="{C7D05A69-E90A-4FB6-A613-33FD41B85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501650"/>
              <a:ext cx="857250" cy="693738"/>
            </a:xfrm>
            <a:custGeom>
              <a:avLst/>
              <a:gdLst>
                <a:gd name="T0" fmla="*/ 448 w 448"/>
                <a:gd name="T1" fmla="*/ 123 h 363"/>
                <a:gd name="T2" fmla="*/ 438 w 448"/>
                <a:gd name="T3" fmla="*/ 108 h 363"/>
                <a:gd name="T4" fmla="*/ 113 w 448"/>
                <a:gd name="T5" fmla="*/ 325 h 363"/>
                <a:gd name="T6" fmla="*/ 40 w 448"/>
                <a:gd name="T7" fmla="*/ 306 h 363"/>
                <a:gd name="T8" fmla="*/ 51 w 448"/>
                <a:gd name="T9" fmla="*/ 232 h 363"/>
                <a:gd name="T10" fmla="*/ 376 w 448"/>
                <a:gd name="T11" fmla="*/ 15 h 363"/>
                <a:gd name="T12" fmla="*/ 366 w 448"/>
                <a:gd name="T13" fmla="*/ 0 h 363"/>
                <a:gd name="T14" fmla="*/ 37 w 448"/>
                <a:gd name="T15" fmla="*/ 219 h 363"/>
                <a:gd name="T16" fmla="*/ 22 w 448"/>
                <a:gd name="T17" fmla="*/ 318 h 363"/>
                <a:gd name="T18" fmla="*/ 119 w 448"/>
                <a:gd name="T19" fmla="*/ 343 h 363"/>
                <a:gd name="T20" fmla="*/ 448 w 448"/>
                <a:gd name="T21" fmla="*/ 12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363">
                  <a:moveTo>
                    <a:pt x="448" y="123"/>
                  </a:moveTo>
                  <a:cubicBezTo>
                    <a:pt x="438" y="108"/>
                    <a:pt x="438" y="108"/>
                    <a:pt x="438" y="108"/>
                  </a:cubicBezTo>
                  <a:cubicBezTo>
                    <a:pt x="113" y="325"/>
                    <a:pt x="113" y="325"/>
                    <a:pt x="113" y="325"/>
                  </a:cubicBezTo>
                  <a:cubicBezTo>
                    <a:pt x="90" y="340"/>
                    <a:pt x="57" y="332"/>
                    <a:pt x="40" y="306"/>
                  </a:cubicBezTo>
                  <a:cubicBezTo>
                    <a:pt x="23" y="281"/>
                    <a:pt x="28" y="247"/>
                    <a:pt x="51" y="232"/>
                  </a:cubicBezTo>
                  <a:cubicBezTo>
                    <a:pt x="376" y="15"/>
                    <a:pt x="376" y="15"/>
                    <a:pt x="376" y="15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6" y="240"/>
                    <a:pt x="0" y="284"/>
                    <a:pt x="22" y="318"/>
                  </a:cubicBezTo>
                  <a:cubicBezTo>
                    <a:pt x="45" y="352"/>
                    <a:pt x="89" y="363"/>
                    <a:pt x="119" y="343"/>
                  </a:cubicBezTo>
                  <a:lnTo>
                    <a:pt x="448" y="12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29">
              <a:extLst>
                <a:ext uri="{FF2B5EF4-FFF2-40B4-BE49-F238E27FC236}">
                  <a16:creationId xmlns:a16="http://schemas.microsoft.com/office/drawing/2014/main" id="{4F235BF2-EAE8-4A40-91FA-DB2523278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0" y="463550"/>
              <a:ext cx="234950" cy="322263"/>
            </a:xfrm>
            <a:custGeom>
              <a:avLst/>
              <a:gdLst>
                <a:gd name="T0" fmla="*/ 115 w 123"/>
                <a:gd name="T1" fmla="*/ 165 h 169"/>
                <a:gd name="T2" fmla="*/ 96 w 123"/>
                <a:gd name="T3" fmla="*/ 161 h 169"/>
                <a:gd name="T4" fmla="*/ 4 w 123"/>
                <a:gd name="T5" fmla="*/ 23 h 169"/>
                <a:gd name="T6" fmla="*/ 8 w 123"/>
                <a:gd name="T7" fmla="*/ 4 h 169"/>
                <a:gd name="T8" fmla="*/ 26 w 123"/>
                <a:gd name="T9" fmla="*/ 8 h 169"/>
                <a:gd name="T10" fmla="*/ 119 w 123"/>
                <a:gd name="T11" fmla="*/ 146 h 169"/>
                <a:gd name="T12" fmla="*/ 115 w 123"/>
                <a:gd name="T13" fmla="*/ 16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69">
                  <a:moveTo>
                    <a:pt x="115" y="165"/>
                  </a:moveTo>
                  <a:cubicBezTo>
                    <a:pt x="109" y="169"/>
                    <a:pt x="101" y="167"/>
                    <a:pt x="96" y="16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16"/>
                    <a:pt x="2" y="8"/>
                    <a:pt x="8" y="4"/>
                  </a:cubicBezTo>
                  <a:cubicBezTo>
                    <a:pt x="14" y="0"/>
                    <a:pt x="22" y="2"/>
                    <a:pt x="26" y="8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23" y="152"/>
                    <a:pt x="121" y="161"/>
                    <a:pt x="115" y="16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30">
              <a:extLst>
                <a:ext uri="{FF2B5EF4-FFF2-40B4-BE49-F238E27FC236}">
                  <a16:creationId xmlns:a16="http://schemas.microsoft.com/office/drawing/2014/main" id="{465C03B1-ED7A-432C-B774-CC90A2387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500" y="684213"/>
              <a:ext cx="646113" cy="423863"/>
            </a:xfrm>
            <a:custGeom>
              <a:avLst/>
              <a:gdLst>
                <a:gd name="T0" fmla="*/ 338 w 338"/>
                <a:gd name="T1" fmla="*/ 18 h 221"/>
                <a:gd name="T2" fmla="*/ 326 w 338"/>
                <a:gd name="T3" fmla="*/ 0 h 221"/>
                <a:gd name="T4" fmla="*/ 36 w 338"/>
                <a:gd name="T5" fmla="*/ 193 h 221"/>
                <a:gd name="T6" fmla="*/ 0 w 338"/>
                <a:gd name="T7" fmla="*/ 195 h 221"/>
                <a:gd name="T8" fmla="*/ 1 w 338"/>
                <a:gd name="T9" fmla="*/ 197 h 221"/>
                <a:gd name="T10" fmla="*/ 52 w 338"/>
                <a:gd name="T11" fmla="*/ 210 h 221"/>
                <a:gd name="T12" fmla="*/ 338 w 338"/>
                <a:gd name="T13" fmla="*/ 1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21">
                  <a:moveTo>
                    <a:pt x="338" y="18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25" y="201"/>
                    <a:pt x="11" y="201"/>
                    <a:pt x="0" y="195"/>
                  </a:cubicBezTo>
                  <a:cubicBezTo>
                    <a:pt x="0" y="196"/>
                    <a:pt x="1" y="197"/>
                    <a:pt x="1" y="197"/>
                  </a:cubicBezTo>
                  <a:cubicBezTo>
                    <a:pt x="13" y="215"/>
                    <a:pt x="36" y="221"/>
                    <a:pt x="52" y="210"/>
                  </a:cubicBezTo>
                  <a:lnTo>
                    <a:pt x="338" y="1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31">
              <a:extLst>
                <a:ext uri="{FF2B5EF4-FFF2-40B4-BE49-F238E27FC236}">
                  <a16:creationId xmlns:a16="http://schemas.microsoft.com/office/drawing/2014/main" id="{FBE6C0EE-C0A8-4347-81D1-6D5F3565FD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2450" y="1055688"/>
              <a:ext cx="374650" cy="657225"/>
            </a:xfrm>
            <a:custGeom>
              <a:avLst/>
              <a:gdLst>
                <a:gd name="T0" fmla="*/ 85 w 196"/>
                <a:gd name="T1" fmla="*/ 291 h 343"/>
                <a:gd name="T2" fmla="*/ 78 w 196"/>
                <a:gd name="T3" fmla="*/ 290 h 343"/>
                <a:gd name="T4" fmla="*/ 78 w 196"/>
                <a:gd name="T5" fmla="*/ 343 h 343"/>
                <a:gd name="T6" fmla="*/ 104 w 196"/>
                <a:gd name="T7" fmla="*/ 323 h 343"/>
                <a:gd name="T8" fmla="*/ 85 w 196"/>
                <a:gd name="T9" fmla="*/ 291 h 343"/>
                <a:gd name="T10" fmla="*/ 78 w 196"/>
                <a:gd name="T11" fmla="*/ 268 h 343"/>
                <a:gd name="T12" fmla="*/ 78 w 196"/>
                <a:gd name="T13" fmla="*/ 118 h 343"/>
                <a:gd name="T14" fmla="*/ 117 w 196"/>
                <a:gd name="T15" fmla="*/ 105 h 343"/>
                <a:gd name="T16" fmla="*/ 140 w 196"/>
                <a:gd name="T17" fmla="*/ 18 h 343"/>
                <a:gd name="T18" fmla="*/ 165 w 196"/>
                <a:gd name="T19" fmla="*/ 3 h 343"/>
                <a:gd name="T20" fmla="*/ 179 w 196"/>
                <a:gd name="T21" fmla="*/ 28 h 343"/>
                <a:gd name="T22" fmla="*/ 157 w 196"/>
                <a:gd name="T23" fmla="*/ 115 h 343"/>
                <a:gd name="T24" fmla="*/ 187 w 196"/>
                <a:gd name="T25" fmla="*/ 191 h 343"/>
                <a:gd name="T26" fmla="*/ 176 w 196"/>
                <a:gd name="T27" fmla="*/ 235 h 343"/>
                <a:gd name="T28" fmla="*/ 176 w 196"/>
                <a:gd name="T29" fmla="*/ 235 h 343"/>
                <a:gd name="T30" fmla="*/ 196 w 196"/>
                <a:gd name="T31" fmla="*/ 267 h 343"/>
                <a:gd name="T32" fmla="*/ 189 w 196"/>
                <a:gd name="T33" fmla="*/ 297 h 343"/>
                <a:gd name="T34" fmla="*/ 78 w 196"/>
                <a:gd name="T35" fmla="*/ 268 h 343"/>
                <a:gd name="T36" fmla="*/ 78 w 196"/>
                <a:gd name="T37" fmla="*/ 290 h 343"/>
                <a:gd name="T38" fmla="*/ 53 w 196"/>
                <a:gd name="T39" fmla="*/ 310 h 343"/>
                <a:gd name="T40" fmla="*/ 72 w 196"/>
                <a:gd name="T41" fmla="*/ 342 h 343"/>
                <a:gd name="T42" fmla="*/ 78 w 196"/>
                <a:gd name="T43" fmla="*/ 343 h 343"/>
                <a:gd name="T44" fmla="*/ 78 w 196"/>
                <a:gd name="T45" fmla="*/ 290 h 343"/>
                <a:gd name="T46" fmla="*/ 78 w 196"/>
                <a:gd name="T47" fmla="*/ 118 h 343"/>
                <a:gd name="T48" fmla="*/ 78 w 196"/>
                <a:gd name="T49" fmla="*/ 268 h 343"/>
                <a:gd name="T50" fmla="*/ 0 w 196"/>
                <a:gd name="T51" fmla="*/ 248 h 343"/>
                <a:gd name="T52" fmla="*/ 8 w 196"/>
                <a:gd name="T53" fmla="*/ 218 h 343"/>
                <a:gd name="T54" fmla="*/ 42 w 196"/>
                <a:gd name="T55" fmla="*/ 200 h 343"/>
                <a:gd name="T56" fmla="*/ 53 w 196"/>
                <a:gd name="T57" fmla="*/ 157 h 343"/>
                <a:gd name="T58" fmla="*/ 78 w 196"/>
                <a:gd name="T59" fmla="*/ 1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" h="343">
                  <a:moveTo>
                    <a:pt x="85" y="291"/>
                  </a:moveTo>
                  <a:cubicBezTo>
                    <a:pt x="83" y="291"/>
                    <a:pt x="80" y="290"/>
                    <a:pt x="78" y="290"/>
                  </a:cubicBezTo>
                  <a:cubicBezTo>
                    <a:pt x="78" y="343"/>
                    <a:pt x="78" y="343"/>
                    <a:pt x="78" y="343"/>
                  </a:cubicBezTo>
                  <a:cubicBezTo>
                    <a:pt x="90" y="343"/>
                    <a:pt x="101" y="335"/>
                    <a:pt x="104" y="323"/>
                  </a:cubicBezTo>
                  <a:cubicBezTo>
                    <a:pt x="108" y="309"/>
                    <a:pt x="99" y="295"/>
                    <a:pt x="85" y="291"/>
                  </a:cubicBezTo>
                  <a:close/>
                  <a:moveTo>
                    <a:pt x="78" y="268"/>
                  </a:moveTo>
                  <a:cubicBezTo>
                    <a:pt x="78" y="118"/>
                    <a:pt x="78" y="118"/>
                    <a:pt x="78" y="118"/>
                  </a:cubicBezTo>
                  <a:cubicBezTo>
                    <a:pt x="90" y="109"/>
                    <a:pt x="103" y="105"/>
                    <a:pt x="117" y="10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3" y="7"/>
                    <a:pt x="154" y="0"/>
                    <a:pt x="165" y="3"/>
                  </a:cubicBezTo>
                  <a:cubicBezTo>
                    <a:pt x="176" y="6"/>
                    <a:pt x="182" y="17"/>
                    <a:pt x="179" y="28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80" y="129"/>
                    <a:pt x="196" y="156"/>
                    <a:pt x="187" y="191"/>
                  </a:cubicBezTo>
                  <a:cubicBezTo>
                    <a:pt x="187" y="191"/>
                    <a:pt x="180" y="220"/>
                    <a:pt x="176" y="235"/>
                  </a:cubicBezTo>
                  <a:cubicBezTo>
                    <a:pt x="176" y="235"/>
                    <a:pt x="176" y="235"/>
                    <a:pt x="176" y="235"/>
                  </a:cubicBezTo>
                  <a:cubicBezTo>
                    <a:pt x="170" y="255"/>
                    <a:pt x="196" y="267"/>
                    <a:pt x="196" y="267"/>
                  </a:cubicBezTo>
                  <a:cubicBezTo>
                    <a:pt x="189" y="297"/>
                    <a:pt x="189" y="297"/>
                    <a:pt x="189" y="297"/>
                  </a:cubicBezTo>
                  <a:lnTo>
                    <a:pt x="78" y="268"/>
                  </a:lnTo>
                  <a:close/>
                  <a:moveTo>
                    <a:pt x="78" y="290"/>
                  </a:moveTo>
                  <a:cubicBezTo>
                    <a:pt x="67" y="290"/>
                    <a:pt x="56" y="298"/>
                    <a:pt x="53" y="310"/>
                  </a:cubicBezTo>
                  <a:cubicBezTo>
                    <a:pt x="49" y="324"/>
                    <a:pt x="58" y="339"/>
                    <a:pt x="72" y="342"/>
                  </a:cubicBezTo>
                  <a:cubicBezTo>
                    <a:pt x="74" y="343"/>
                    <a:pt x="76" y="343"/>
                    <a:pt x="78" y="343"/>
                  </a:cubicBezTo>
                  <a:cubicBezTo>
                    <a:pt x="78" y="290"/>
                    <a:pt x="78" y="290"/>
                    <a:pt x="78" y="290"/>
                  </a:cubicBezTo>
                  <a:close/>
                  <a:moveTo>
                    <a:pt x="78" y="118"/>
                  </a:moveTo>
                  <a:cubicBezTo>
                    <a:pt x="78" y="268"/>
                    <a:pt x="78" y="268"/>
                    <a:pt x="78" y="26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8" y="218"/>
                    <a:pt x="36" y="221"/>
                    <a:pt x="42" y="200"/>
                  </a:cubicBezTo>
                  <a:cubicBezTo>
                    <a:pt x="46" y="183"/>
                    <a:pt x="53" y="157"/>
                    <a:pt x="53" y="157"/>
                  </a:cubicBezTo>
                  <a:cubicBezTo>
                    <a:pt x="58" y="139"/>
                    <a:pt x="67" y="126"/>
                    <a:pt x="78" y="118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32">
              <a:extLst>
                <a:ext uri="{FF2B5EF4-FFF2-40B4-BE49-F238E27FC236}">
                  <a16:creationId xmlns:a16="http://schemas.microsoft.com/office/drawing/2014/main" id="{8B8020E2-3D98-4961-8E7D-5CF45CB2EC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0825" y="458788"/>
              <a:ext cx="669925" cy="652463"/>
            </a:xfrm>
            <a:custGeom>
              <a:avLst/>
              <a:gdLst>
                <a:gd name="T0" fmla="*/ 333 w 350"/>
                <a:gd name="T1" fmla="*/ 133 h 341"/>
                <a:gd name="T2" fmla="*/ 309 w 350"/>
                <a:gd name="T3" fmla="*/ 119 h 341"/>
                <a:gd name="T4" fmla="*/ 297 w 350"/>
                <a:gd name="T5" fmla="*/ 102 h 341"/>
                <a:gd name="T6" fmla="*/ 277 w 350"/>
                <a:gd name="T7" fmla="*/ 118 h 341"/>
                <a:gd name="T8" fmla="*/ 280 w 350"/>
                <a:gd name="T9" fmla="*/ 92 h 341"/>
                <a:gd name="T10" fmla="*/ 258 w 350"/>
                <a:gd name="T11" fmla="*/ 91 h 341"/>
                <a:gd name="T12" fmla="*/ 234 w 350"/>
                <a:gd name="T13" fmla="*/ 78 h 341"/>
                <a:gd name="T14" fmla="*/ 222 w 350"/>
                <a:gd name="T15" fmla="*/ 60 h 341"/>
                <a:gd name="T16" fmla="*/ 202 w 350"/>
                <a:gd name="T17" fmla="*/ 76 h 341"/>
                <a:gd name="T18" fmla="*/ 205 w 350"/>
                <a:gd name="T19" fmla="*/ 51 h 341"/>
                <a:gd name="T20" fmla="*/ 184 w 350"/>
                <a:gd name="T21" fmla="*/ 50 h 341"/>
                <a:gd name="T22" fmla="*/ 160 w 350"/>
                <a:gd name="T23" fmla="*/ 37 h 341"/>
                <a:gd name="T24" fmla="*/ 148 w 350"/>
                <a:gd name="T25" fmla="*/ 19 h 341"/>
                <a:gd name="T26" fmla="*/ 145 w 350"/>
                <a:gd name="T27" fmla="*/ 32 h 341"/>
                <a:gd name="T28" fmla="*/ 299 w 350"/>
                <a:gd name="T29" fmla="*/ 184 h 341"/>
                <a:gd name="T30" fmla="*/ 296 w 350"/>
                <a:gd name="T31" fmla="*/ 190 h 341"/>
                <a:gd name="T32" fmla="*/ 145 w 350"/>
                <a:gd name="T33" fmla="*/ 106 h 341"/>
                <a:gd name="T34" fmla="*/ 283 w 350"/>
                <a:gd name="T35" fmla="*/ 214 h 341"/>
                <a:gd name="T36" fmla="*/ 280 w 350"/>
                <a:gd name="T37" fmla="*/ 220 h 341"/>
                <a:gd name="T38" fmla="*/ 145 w 350"/>
                <a:gd name="T39" fmla="*/ 146 h 341"/>
                <a:gd name="T40" fmla="*/ 266 w 350"/>
                <a:gd name="T41" fmla="*/ 245 h 341"/>
                <a:gd name="T42" fmla="*/ 263 w 350"/>
                <a:gd name="T43" fmla="*/ 250 h 341"/>
                <a:gd name="T44" fmla="*/ 145 w 350"/>
                <a:gd name="T45" fmla="*/ 185 h 341"/>
                <a:gd name="T46" fmla="*/ 249 w 350"/>
                <a:gd name="T47" fmla="*/ 275 h 341"/>
                <a:gd name="T48" fmla="*/ 246 w 350"/>
                <a:gd name="T49" fmla="*/ 280 h 341"/>
                <a:gd name="T50" fmla="*/ 145 w 350"/>
                <a:gd name="T51" fmla="*/ 225 h 341"/>
                <a:gd name="T52" fmla="*/ 199 w 350"/>
                <a:gd name="T53" fmla="*/ 332 h 341"/>
                <a:gd name="T54" fmla="*/ 350 w 350"/>
                <a:gd name="T55" fmla="*/ 131 h 341"/>
                <a:gd name="T56" fmla="*/ 145 w 350"/>
                <a:gd name="T57" fmla="*/ 32 h 341"/>
                <a:gd name="T58" fmla="*/ 122 w 350"/>
                <a:gd name="T59" fmla="*/ 16 h 341"/>
                <a:gd name="T60" fmla="*/ 113 w 350"/>
                <a:gd name="T61" fmla="*/ 0 h 341"/>
                <a:gd name="T62" fmla="*/ 23 w 350"/>
                <a:gd name="T63" fmla="*/ 234 h 341"/>
                <a:gd name="T64" fmla="*/ 145 w 350"/>
                <a:gd name="T65" fmla="*/ 225 h 341"/>
                <a:gd name="T66" fmla="*/ 40 w 350"/>
                <a:gd name="T67" fmla="*/ 163 h 341"/>
                <a:gd name="T68" fmla="*/ 145 w 350"/>
                <a:gd name="T69" fmla="*/ 217 h 341"/>
                <a:gd name="T70" fmla="*/ 58 w 350"/>
                <a:gd name="T71" fmla="*/ 137 h 341"/>
                <a:gd name="T72" fmla="*/ 61 w 350"/>
                <a:gd name="T73" fmla="*/ 131 h 341"/>
                <a:gd name="T74" fmla="*/ 145 w 350"/>
                <a:gd name="T75" fmla="*/ 146 h 341"/>
                <a:gd name="T76" fmla="*/ 74 w 350"/>
                <a:gd name="T77" fmla="*/ 102 h 341"/>
                <a:gd name="T78" fmla="*/ 145 w 350"/>
                <a:gd name="T79" fmla="*/ 138 h 341"/>
                <a:gd name="T80" fmla="*/ 92 w 350"/>
                <a:gd name="T81" fmla="*/ 76 h 341"/>
                <a:gd name="T82" fmla="*/ 95 w 350"/>
                <a:gd name="T83" fmla="*/ 71 h 341"/>
                <a:gd name="T84" fmla="*/ 145 w 350"/>
                <a:gd name="T85" fmla="*/ 3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0" h="341">
                  <a:moveTo>
                    <a:pt x="334" y="122"/>
                  </a:moveTo>
                  <a:cubicBezTo>
                    <a:pt x="335" y="126"/>
                    <a:pt x="335" y="129"/>
                    <a:pt x="333" y="133"/>
                  </a:cubicBezTo>
                  <a:cubicBezTo>
                    <a:pt x="329" y="139"/>
                    <a:pt x="321" y="142"/>
                    <a:pt x="314" y="138"/>
                  </a:cubicBezTo>
                  <a:cubicBezTo>
                    <a:pt x="307" y="134"/>
                    <a:pt x="305" y="126"/>
                    <a:pt x="309" y="119"/>
                  </a:cubicBezTo>
                  <a:cubicBezTo>
                    <a:pt x="310" y="116"/>
                    <a:pt x="314" y="114"/>
                    <a:pt x="317" y="113"/>
                  </a:cubicBezTo>
                  <a:cubicBezTo>
                    <a:pt x="297" y="102"/>
                    <a:pt x="297" y="102"/>
                    <a:pt x="297" y="102"/>
                  </a:cubicBezTo>
                  <a:cubicBezTo>
                    <a:pt x="298" y="105"/>
                    <a:pt x="298" y="109"/>
                    <a:pt x="296" y="112"/>
                  </a:cubicBezTo>
                  <a:cubicBezTo>
                    <a:pt x="292" y="119"/>
                    <a:pt x="284" y="121"/>
                    <a:pt x="277" y="118"/>
                  </a:cubicBezTo>
                  <a:cubicBezTo>
                    <a:pt x="270" y="114"/>
                    <a:pt x="268" y="105"/>
                    <a:pt x="271" y="99"/>
                  </a:cubicBezTo>
                  <a:cubicBezTo>
                    <a:pt x="273" y="95"/>
                    <a:pt x="276" y="93"/>
                    <a:pt x="280" y="92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4"/>
                    <a:pt x="260" y="88"/>
                    <a:pt x="258" y="91"/>
                  </a:cubicBezTo>
                  <a:cubicBezTo>
                    <a:pt x="255" y="98"/>
                    <a:pt x="246" y="101"/>
                    <a:pt x="239" y="97"/>
                  </a:cubicBezTo>
                  <a:cubicBezTo>
                    <a:pt x="233" y="93"/>
                    <a:pt x="230" y="85"/>
                    <a:pt x="234" y="78"/>
                  </a:cubicBezTo>
                  <a:cubicBezTo>
                    <a:pt x="236" y="74"/>
                    <a:pt x="239" y="72"/>
                    <a:pt x="242" y="71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4"/>
                    <a:pt x="223" y="67"/>
                    <a:pt x="221" y="71"/>
                  </a:cubicBezTo>
                  <a:cubicBezTo>
                    <a:pt x="217" y="77"/>
                    <a:pt x="209" y="80"/>
                    <a:pt x="202" y="76"/>
                  </a:cubicBezTo>
                  <a:cubicBezTo>
                    <a:pt x="195" y="72"/>
                    <a:pt x="193" y="64"/>
                    <a:pt x="197" y="57"/>
                  </a:cubicBezTo>
                  <a:cubicBezTo>
                    <a:pt x="199" y="54"/>
                    <a:pt x="202" y="52"/>
                    <a:pt x="205" y="51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6" y="43"/>
                    <a:pt x="186" y="47"/>
                    <a:pt x="184" y="50"/>
                  </a:cubicBezTo>
                  <a:cubicBezTo>
                    <a:pt x="180" y="57"/>
                    <a:pt x="172" y="59"/>
                    <a:pt x="165" y="56"/>
                  </a:cubicBezTo>
                  <a:cubicBezTo>
                    <a:pt x="158" y="52"/>
                    <a:pt x="156" y="43"/>
                    <a:pt x="160" y="37"/>
                  </a:cubicBezTo>
                  <a:cubicBezTo>
                    <a:pt x="161" y="33"/>
                    <a:pt x="164" y="31"/>
                    <a:pt x="168" y="30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22"/>
                    <a:pt x="149" y="26"/>
                    <a:pt x="147" y="29"/>
                  </a:cubicBezTo>
                  <a:cubicBezTo>
                    <a:pt x="146" y="30"/>
                    <a:pt x="146" y="31"/>
                    <a:pt x="145" y="32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299" y="184"/>
                    <a:pt x="299" y="184"/>
                    <a:pt x="299" y="184"/>
                  </a:cubicBezTo>
                  <a:cubicBezTo>
                    <a:pt x="301" y="185"/>
                    <a:pt x="302" y="187"/>
                    <a:pt x="301" y="189"/>
                  </a:cubicBezTo>
                  <a:cubicBezTo>
                    <a:pt x="300" y="190"/>
                    <a:pt x="298" y="191"/>
                    <a:pt x="296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283" y="214"/>
                    <a:pt x="283" y="214"/>
                    <a:pt x="283" y="214"/>
                  </a:cubicBezTo>
                  <a:cubicBezTo>
                    <a:pt x="284" y="215"/>
                    <a:pt x="285" y="217"/>
                    <a:pt x="284" y="219"/>
                  </a:cubicBezTo>
                  <a:cubicBezTo>
                    <a:pt x="283" y="220"/>
                    <a:pt x="281" y="221"/>
                    <a:pt x="280" y="220"/>
                  </a:cubicBezTo>
                  <a:cubicBezTo>
                    <a:pt x="280" y="220"/>
                    <a:pt x="280" y="220"/>
                    <a:pt x="280" y="220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266" y="245"/>
                    <a:pt x="266" y="245"/>
                    <a:pt x="266" y="245"/>
                  </a:cubicBezTo>
                  <a:cubicBezTo>
                    <a:pt x="268" y="245"/>
                    <a:pt x="268" y="247"/>
                    <a:pt x="267" y="249"/>
                  </a:cubicBezTo>
                  <a:cubicBezTo>
                    <a:pt x="266" y="250"/>
                    <a:pt x="264" y="251"/>
                    <a:pt x="263" y="250"/>
                  </a:cubicBezTo>
                  <a:cubicBezTo>
                    <a:pt x="263" y="250"/>
                    <a:pt x="263" y="250"/>
                    <a:pt x="263" y="250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249" y="275"/>
                    <a:pt x="249" y="275"/>
                    <a:pt x="249" y="275"/>
                  </a:cubicBezTo>
                  <a:cubicBezTo>
                    <a:pt x="251" y="276"/>
                    <a:pt x="251" y="278"/>
                    <a:pt x="251" y="279"/>
                  </a:cubicBezTo>
                  <a:cubicBezTo>
                    <a:pt x="250" y="281"/>
                    <a:pt x="248" y="281"/>
                    <a:pt x="246" y="280"/>
                  </a:cubicBezTo>
                  <a:cubicBezTo>
                    <a:pt x="246" y="280"/>
                    <a:pt x="246" y="280"/>
                    <a:pt x="246" y="280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99" y="332"/>
                    <a:pt x="199" y="332"/>
                    <a:pt x="199" y="332"/>
                  </a:cubicBezTo>
                  <a:cubicBezTo>
                    <a:pt x="216" y="341"/>
                    <a:pt x="237" y="335"/>
                    <a:pt x="246" y="318"/>
                  </a:cubicBezTo>
                  <a:cubicBezTo>
                    <a:pt x="350" y="131"/>
                    <a:pt x="350" y="131"/>
                    <a:pt x="350" y="131"/>
                  </a:cubicBezTo>
                  <a:lnTo>
                    <a:pt x="334" y="122"/>
                  </a:lnTo>
                  <a:close/>
                  <a:moveTo>
                    <a:pt x="145" y="32"/>
                  </a:moveTo>
                  <a:cubicBezTo>
                    <a:pt x="141" y="37"/>
                    <a:pt x="134" y="38"/>
                    <a:pt x="128" y="35"/>
                  </a:cubicBezTo>
                  <a:cubicBezTo>
                    <a:pt x="121" y="31"/>
                    <a:pt x="119" y="23"/>
                    <a:pt x="122" y="16"/>
                  </a:cubicBezTo>
                  <a:cubicBezTo>
                    <a:pt x="124" y="13"/>
                    <a:pt x="127" y="10"/>
                    <a:pt x="131" y="9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0" y="204"/>
                    <a:pt x="6" y="225"/>
                    <a:pt x="23" y="234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0" y="166"/>
                    <a:pt x="39" y="164"/>
                    <a:pt x="40" y="163"/>
                  </a:cubicBezTo>
                  <a:cubicBezTo>
                    <a:pt x="41" y="161"/>
                    <a:pt x="43" y="160"/>
                    <a:pt x="44" y="161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7" y="136"/>
                    <a:pt x="56" y="134"/>
                    <a:pt x="57" y="132"/>
                  </a:cubicBezTo>
                  <a:cubicBezTo>
                    <a:pt x="58" y="131"/>
                    <a:pt x="60" y="130"/>
                    <a:pt x="61" y="131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6"/>
                    <a:pt x="73" y="104"/>
                    <a:pt x="74" y="102"/>
                  </a:cubicBezTo>
                  <a:cubicBezTo>
                    <a:pt x="74" y="101"/>
                    <a:pt x="76" y="100"/>
                    <a:pt x="78" y="101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0" y="75"/>
                    <a:pt x="89" y="74"/>
                    <a:pt x="90" y="72"/>
                  </a:cubicBezTo>
                  <a:cubicBezTo>
                    <a:pt x="91" y="70"/>
                    <a:pt x="93" y="70"/>
                    <a:pt x="95" y="71"/>
                  </a:cubicBezTo>
                  <a:cubicBezTo>
                    <a:pt x="145" y="99"/>
                    <a:pt x="145" y="99"/>
                    <a:pt x="145" y="99"/>
                  </a:cubicBezTo>
                  <a:lnTo>
                    <a:pt x="145" y="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233">
              <a:extLst>
                <a:ext uri="{FF2B5EF4-FFF2-40B4-BE49-F238E27FC236}">
                  <a16:creationId xmlns:a16="http://schemas.microsoft.com/office/drawing/2014/main" id="{50717020-9C6B-412F-9415-B8197E172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925" y="2565400"/>
              <a:ext cx="788988" cy="412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234">
              <a:extLst>
                <a:ext uri="{FF2B5EF4-FFF2-40B4-BE49-F238E27FC236}">
                  <a16:creationId xmlns:a16="http://schemas.microsoft.com/office/drawing/2014/main" id="{5A88C4EF-78D4-4B24-9CDC-997F12C8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5" y="2487613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235">
              <a:extLst>
                <a:ext uri="{FF2B5EF4-FFF2-40B4-BE49-F238E27FC236}">
                  <a16:creationId xmlns:a16="http://schemas.microsoft.com/office/drawing/2014/main" id="{0C491765-34BA-4977-9EAA-D4C039D3C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425" y="2405063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236">
              <a:extLst>
                <a:ext uri="{FF2B5EF4-FFF2-40B4-BE49-F238E27FC236}">
                  <a16:creationId xmlns:a16="http://schemas.microsoft.com/office/drawing/2014/main" id="{8FA22765-1BF6-433A-814D-D756630D6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00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237">
              <a:extLst>
                <a:ext uri="{FF2B5EF4-FFF2-40B4-BE49-F238E27FC236}">
                  <a16:creationId xmlns:a16="http://schemas.microsoft.com/office/drawing/2014/main" id="{F0A5F919-5F0C-4B2E-BF37-D29A6C0AC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425" y="2095500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238">
              <a:extLst>
                <a:ext uri="{FF2B5EF4-FFF2-40B4-BE49-F238E27FC236}">
                  <a16:creationId xmlns:a16="http://schemas.microsoft.com/office/drawing/2014/main" id="{BB803E1A-66CD-4C65-B532-A7B446190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6788" y="2405063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239">
              <a:extLst>
                <a:ext uri="{FF2B5EF4-FFF2-40B4-BE49-F238E27FC236}">
                  <a16:creationId xmlns:a16="http://schemas.microsoft.com/office/drawing/2014/main" id="{9D0B9F12-C396-4661-93BB-A499FA372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3775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240">
              <a:extLst>
                <a:ext uri="{FF2B5EF4-FFF2-40B4-BE49-F238E27FC236}">
                  <a16:creationId xmlns:a16="http://schemas.microsoft.com/office/drawing/2014/main" id="{0855C124-7200-43DA-A4B9-927EE725F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6788" y="2095500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Rectangle 241">
              <a:extLst>
                <a:ext uri="{FF2B5EF4-FFF2-40B4-BE49-F238E27FC236}">
                  <a16:creationId xmlns:a16="http://schemas.microsoft.com/office/drawing/2014/main" id="{19CCA226-C613-4121-9409-2B2E0961D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650" y="2405063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242">
              <a:extLst>
                <a:ext uri="{FF2B5EF4-FFF2-40B4-BE49-F238E27FC236}">
                  <a16:creationId xmlns:a16="http://schemas.microsoft.com/office/drawing/2014/main" id="{E4CAFAEB-27F3-499F-921C-F97BEF714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2109788"/>
              <a:ext cx="98425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243">
              <a:extLst>
                <a:ext uri="{FF2B5EF4-FFF2-40B4-BE49-F238E27FC236}">
                  <a16:creationId xmlns:a16="http://schemas.microsoft.com/office/drawing/2014/main" id="{64C5F2DE-F593-4576-9E9B-F5D9FE5D5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650" y="2095500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244">
              <a:extLst>
                <a:ext uri="{FF2B5EF4-FFF2-40B4-BE49-F238E27FC236}">
                  <a16:creationId xmlns:a16="http://schemas.microsoft.com/office/drawing/2014/main" id="{6DF855F7-35AB-4289-95F3-630DC109A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675" y="2006600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45">
              <a:extLst>
                <a:ext uri="{FF2B5EF4-FFF2-40B4-BE49-F238E27FC236}">
                  <a16:creationId xmlns:a16="http://schemas.microsoft.com/office/drawing/2014/main" id="{05CB2EE2-BAEB-4E9F-81AC-CE94FB7E2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5" y="1774825"/>
              <a:ext cx="725488" cy="231775"/>
            </a:xfrm>
            <a:custGeom>
              <a:avLst/>
              <a:gdLst>
                <a:gd name="T0" fmla="*/ 229 w 457"/>
                <a:gd name="T1" fmla="*/ 0 h 146"/>
                <a:gd name="T2" fmla="*/ 457 w 457"/>
                <a:gd name="T3" fmla="*/ 146 h 146"/>
                <a:gd name="T4" fmla="*/ 0 w 457"/>
                <a:gd name="T5" fmla="*/ 146 h 146"/>
                <a:gd name="T6" fmla="*/ 229 w 457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146">
                  <a:moveTo>
                    <a:pt x="229" y="0"/>
                  </a:moveTo>
                  <a:lnTo>
                    <a:pt x="457" y="146"/>
                  </a:lnTo>
                  <a:lnTo>
                    <a:pt x="0" y="1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46">
              <a:extLst>
                <a:ext uri="{FF2B5EF4-FFF2-40B4-BE49-F238E27FC236}">
                  <a16:creationId xmlns:a16="http://schemas.microsoft.com/office/drawing/2014/main" id="{A7041524-A7D7-459C-A376-41A15B3024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188" y="1984375"/>
              <a:ext cx="1008063" cy="658813"/>
            </a:xfrm>
            <a:custGeom>
              <a:avLst/>
              <a:gdLst>
                <a:gd name="T0" fmla="*/ 118 w 527"/>
                <a:gd name="T1" fmla="*/ 38 h 345"/>
                <a:gd name="T2" fmla="*/ 527 w 527"/>
                <a:gd name="T3" fmla="*/ 172 h 345"/>
                <a:gd name="T4" fmla="*/ 118 w 527"/>
                <a:gd name="T5" fmla="*/ 306 h 345"/>
                <a:gd name="T6" fmla="*/ 118 w 527"/>
                <a:gd name="T7" fmla="*/ 254 h 345"/>
                <a:gd name="T8" fmla="*/ 182 w 527"/>
                <a:gd name="T9" fmla="*/ 206 h 345"/>
                <a:gd name="T10" fmla="*/ 182 w 527"/>
                <a:gd name="T11" fmla="*/ 125 h 345"/>
                <a:gd name="T12" fmla="*/ 199 w 527"/>
                <a:gd name="T13" fmla="*/ 125 h 345"/>
                <a:gd name="T14" fmla="*/ 199 w 527"/>
                <a:gd name="T15" fmla="*/ 91 h 345"/>
                <a:gd name="T16" fmla="*/ 182 w 527"/>
                <a:gd name="T17" fmla="*/ 91 h 345"/>
                <a:gd name="T18" fmla="*/ 147 w 527"/>
                <a:gd name="T19" fmla="*/ 91 h 345"/>
                <a:gd name="T20" fmla="*/ 130 w 527"/>
                <a:gd name="T21" fmla="*/ 91 h 345"/>
                <a:gd name="T22" fmla="*/ 130 w 527"/>
                <a:gd name="T23" fmla="*/ 125 h 345"/>
                <a:gd name="T24" fmla="*/ 147 w 527"/>
                <a:gd name="T25" fmla="*/ 125 h 345"/>
                <a:gd name="T26" fmla="*/ 147 w 527"/>
                <a:gd name="T27" fmla="*/ 206 h 345"/>
                <a:gd name="T28" fmla="*/ 118 w 527"/>
                <a:gd name="T29" fmla="*/ 223 h 345"/>
                <a:gd name="T30" fmla="*/ 118 w 527"/>
                <a:gd name="T31" fmla="*/ 38 h 345"/>
                <a:gd name="T32" fmla="*/ 0 w 527"/>
                <a:gd name="T33" fmla="*/ 0 h 345"/>
                <a:gd name="T34" fmla="*/ 118 w 527"/>
                <a:gd name="T35" fmla="*/ 38 h 345"/>
                <a:gd name="T36" fmla="*/ 118 w 527"/>
                <a:gd name="T37" fmla="*/ 223 h 345"/>
                <a:gd name="T38" fmla="*/ 118 w 527"/>
                <a:gd name="T39" fmla="*/ 223 h 345"/>
                <a:gd name="T40" fmla="*/ 89 w 527"/>
                <a:gd name="T41" fmla="*/ 206 h 345"/>
                <a:gd name="T42" fmla="*/ 89 w 527"/>
                <a:gd name="T43" fmla="*/ 125 h 345"/>
                <a:gd name="T44" fmla="*/ 106 w 527"/>
                <a:gd name="T45" fmla="*/ 125 h 345"/>
                <a:gd name="T46" fmla="*/ 106 w 527"/>
                <a:gd name="T47" fmla="*/ 91 h 345"/>
                <a:gd name="T48" fmla="*/ 89 w 527"/>
                <a:gd name="T49" fmla="*/ 91 h 345"/>
                <a:gd name="T50" fmla="*/ 54 w 527"/>
                <a:gd name="T51" fmla="*/ 91 h 345"/>
                <a:gd name="T52" fmla="*/ 37 w 527"/>
                <a:gd name="T53" fmla="*/ 91 h 345"/>
                <a:gd name="T54" fmla="*/ 37 w 527"/>
                <a:gd name="T55" fmla="*/ 125 h 345"/>
                <a:gd name="T56" fmla="*/ 54 w 527"/>
                <a:gd name="T57" fmla="*/ 125 h 345"/>
                <a:gd name="T58" fmla="*/ 54 w 527"/>
                <a:gd name="T59" fmla="*/ 206 h 345"/>
                <a:gd name="T60" fmla="*/ 118 w 527"/>
                <a:gd name="T61" fmla="*/ 254 h 345"/>
                <a:gd name="T62" fmla="*/ 118 w 527"/>
                <a:gd name="T63" fmla="*/ 254 h 345"/>
                <a:gd name="T64" fmla="*/ 118 w 527"/>
                <a:gd name="T65" fmla="*/ 306 h 345"/>
                <a:gd name="T66" fmla="*/ 0 w 527"/>
                <a:gd name="T67" fmla="*/ 345 h 345"/>
                <a:gd name="T68" fmla="*/ 0 w 527"/>
                <a:gd name="T6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7" h="345">
                  <a:moveTo>
                    <a:pt x="118" y="38"/>
                  </a:moveTo>
                  <a:cubicBezTo>
                    <a:pt x="527" y="172"/>
                    <a:pt x="527" y="172"/>
                    <a:pt x="527" y="172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53" y="254"/>
                    <a:pt x="182" y="232"/>
                    <a:pt x="182" y="206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99" y="125"/>
                    <a:pt x="199" y="125"/>
                    <a:pt x="199" y="125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47" y="206"/>
                    <a:pt x="147" y="206"/>
                    <a:pt x="147" y="206"/>
                  </a:cubicBezTo>
                  <a:cubicBezTo>
                    <a:pt x="147" y="215"/>
                    <a:pt x="134" y="223"/>
                    <a:pt x="118" y="223"/>
                  </a:cubicBezTo>
                  <a:lnTo>
                    <a:pt x="118" y="38"/>
                  </a:lnTo>
                  <a:close/>
                  <a:moveTo>
                    <a:pt x="0" y="0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02" y="223"/>
                    <a:pt x="89" y="215"/>
                    <a:pt x="89" y="206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54" y="125"/>
                    <a:pt x="54" y="125"/>
                    <a:pt x="54" y="125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54" y="232"/>
                    <a:pt x="83" y="254"/>
                    <a:pt x="118" y="254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0" y="345"/>
                    <a:pt x="0" y="345"/>
                    <a:pt x="0" y="3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47">
              <a:extLst>
                <a:ext uri="{FF2B5EF4-FFF2-40B4-BE49-F238E27FC236}">
                  <a16:creationId xmlns:a16="http://schemas.microsoft.com/office/drawing/2014/main" id="{851ADF7D-0643-4139-9566-498E092F8C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8875" y="1293813"/>
              <a:ext cx="469900" cy="581025"/>
            </a:xfrm>
            <a:custGeom>
              <a:avLst/>
              <a:gdLst>
                <a:gd name="T0" fmla="*/ 246 w 246"/>
                <a:gd name="T1" fmla="*/ 13 h 304"/>
                <a:gd name="T2" fmla="*/ 172 w 246"/>
                <a:gd name="T3" fmla="*/ 53 h 304"/>
                <a:gd name="T4" fmla="*/ 204 w 246"/>
                <a:gd name="T5" fmla="*/ 304 h 304"/>
                <a:gd name="T6" fmla="*/ 177 w 246"/>
                <a:gd name="T7" fmla="*/ 238 h 304"/>
                <a:gd name="T8" fmla="*/ 187 w 246"/>
                <a:gd name="T9" fmla="*/ 156 h 304"/>
                <a:gd name="T10" fmla="*/ 172 w 246"/>
                <a:gd name="T11" fmla="*/ 124 h 304"/>
                <a:gd name="T12" fmla="*/ 184 w 246"/>
                <a:gd name="T13" fmla="*/ 210 h 304"/>
                <a:gd name="T14" fmla="*/ 182 w 246"/>
                <a:gd name="T15" fmla="*/ 167 h 304"/>
                <a:gd name="T16" fmla="*/ 172 w 246"/>
                <a:gd name="T17" fmla="*/ 224 h 304"/>
                <a:gd name="T18" fmla="*/ 172 w 246"/>
                <a:gd name="T19" fmla="*/ 13 h 304"/>
                <a:gd name="T20" fmla="*/ 140 w 246"/>
                <a:gd name="T21" fmla="*/ 53 h 304"/>
                <a:gd name="T22" fmla="*/ 157 w 246"/>
                <a:gd name="T23" fmla="*/ 126 h 304"/>
                <a:gd name="T24" fmla="*/ 143 w 246"/>
                <a:gd name="T25" fmla="*/ 117 h 304"/>
                <a:gd name="T26" fmla="*/ 172 w 246"/>
                <a:gd name="T27" fmla="*/ 304 h 304"/>
                <a:gd name="T28" fmla="*/ 144 w 246"/>
                <a:gd name="T29" fmla="*/ 235 h 304"/>
                <a:gd name="T30" fmla="*/ 172 w 246"/>
                <a:gd name="T31" fmla="*/ 304 h 304"/>
                <a:gd name="T32" fmla="*/ 162 w 246"/>
                <a:gd name="T33" fmla="*/ 213 h 304"/>
                <a:gd name="T34" fmla="*/ 172 w 246"/>
                <a:gd name="T35" fmla="*/ 224 h 304"/>
                <a:gd name="T36" fmla="*/ 140 w 246"/>
                <a:gd name="T37" fmla="*/ 0 h 304"/>
                <a:gd name="T38" fmla="*/ 102 w 246"/>
                <a:gd name="T39" fmla="*/ 0 h 304"/>
                <a:gd name="T40" fmla="*/ 140 w 246"/>
                <a:gd name="T41" fmla="*/ 116 h 304"/>
                <a:gd name="T42" fmla="*/ 102 w 246"/>
                <a:gd name="T43" fmla="*/ 53 h 304"/>
                <a:gd name="T44" fmla="*/ 102 w 246"/>
                <a:gd name="T45" fmla="*/ 239 h 304"/>
                <a:gd name="T46" fmla="*/ 140 w 246"/>
                <a:gd name="T47" fmla="*/ 203 h 304"/>
                <a:gd name="T48" fmla="*/ 140 w 246"/>
                <a:gd name="T49" fmla="*/ 230 h 304"/>
                <a:gd name="T50" fmla="*/ 106 w 246"/>
                <a:gd name="T51" fmla="*/ 179 h 304"/>
                <a:gd name="T52" fmla="*/ 102 w 246"/>
                <a:gd name="T53" fmla="*/ 170 h 304"/>
                <a:gd name="T54" fmla="*/ 102 w 246"/>
                <a:gd name="T55" fmla="*/ 141 h 304"/>
                <a:gd name="T56" fmla="*/ 102 w 246"/>
                <a:gd name="T57" fmla="*/ 0 h 304"/>
                <a:gd name="T58" fmla="*/ 86 w 246"/>
                <a:gd name="T59" fmla="*/ 0 h 304"/>
                <a:gd name="T60" fmla="*/ 102 w 246"/>
                <a:gd name="T61" fmla="*/ 127 h 304"/>
                <a:gd name="T62" fmla="*/ 86 w 246"/>
                <a:gd name="T63" fmla="*/ 53 h 304"/>
                <a:gd name="T64" fmla="*/ 86 w 246"/>
                <a:gd name="T65" fmla="*/ 173 h 304"/>
                <a:gd name="T66" fmla="*/ 93 w 246"/>
                <a:gd name="T67" fmla="*/ 239 h 304"/>
                <a:gd name="T68" fmla="*/ 102 w 246"/>
                <a:gd name="T69" fmla="*/ 141 h 304"/>
                <a:gd name="T70" fmla="*/ 102 w 246"/>
                <a:gd name="T71" fmla="*/ 141 h 304"/>
                <a:gd name="T72" fmla="*/ 86 w 246"/>
                <a:gd name="T73" fmla="*/ 13 h 304"/>
                <a:gd name="T74" fmla="*/ 16 w 246"/>
                <a:gd name="T75" fmla="*/ 33 h 304"/>
                <a:gd name="T76" fmla="*/ 86 w 246"/>
                <a:gd name="T77" fmla="*/ 144 h 304"/>
                <a:gd name="T78" fmla="*/ 39 w 246"/>
                <a:gd name="T79" fmla="*/ 169 h 304"/>
                <a:gd name="T80" fmla="*/ 41 w 246"/>
                <a:gd name="T81" fmla="*/ 193 h 304"/>
                <a:gd name="T82" fmla="*/ 48 w 246"/>
                <a:gd name="T83" fmla="*/ 183 h 304"/>
                <a:gd name="T84" fmla="*/ 66 w 246"/>
                <a:gd name="T85" fmla="*/ 173 h 304"/>
                <a:gd name="T86" fmla="*/ 50 w 246"/>
                <a:gd name="T87" fmla="*/ 256 h 304"/>
                <a:gd name="T88" fmla="*/ 64 w 246"/>
                <a:gd name="T89" fmla="*/ 234 h 304"/>
                <a:gd name="T90" fmla="*/ 86 w 246"/>
                <a:gd name="T91" fmla="*/ 304 h 304"/>
                <a:gd name="T92" fmla="*/ 0 w 246"/>
                <a:gd name="T93" fmla="*/ 4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304">
                  <a:moveTo>
                    <a:pt x="172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0"/>
                    <a:pt x="172" y="0"/>
                    <a:pt x="172" y="0"/>
                  </a:cubicBezTo>
                  <a:close/>
                  <a:moveTo>
                    <a:pt x="172" y="53"/>
                  </a:moveTo>
                  <a:cubicBezTo>
                    <a:pt x="246" y="53"/>
                    <a:pt x="246" y="53"/>
                    <a:pt x="246" y="5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6" y="285"/>
                    <a:pt x="227" y="304"/>
                    <a:pt x="204" y="304"/>
                  </a:cubicBezTo>
                  <a:cubicBezTo>
                    <a:pt x="172" y="304"/>
                    <a:pt x="172" y="304"/>
                    <a:pt x="172" y="304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4" y="239"/>
                    <a:pt x="175" y="238"/>
                    <a:pt x="177" y="238"/>
                  </a:cubicBezTo>
                  <a:cubicBezTo>
                    <a:pt x="185" y="234"/>
                    <a:pt x="192" y="228"/>
                    <a:pt x="197" y="220"/>
                  </a:cubicBezTo>
                  <a:cubicBezTo>
                    <a:pt x="204" y="209"/>
                    <a:pt x="207" y="197"/>
                    <a:pt x="207" y="184"/>
                  </a:cubicBezTo>
                  <a:cubicBezTo>
                    <a:pt x="207" y="165"/>
                    <a:pt x="200" y="156"/>
                    <a:pt x="187" y="156"/>
                  </a:cubicBezTo>
                  <a:cubicBezTo>
                    <a:pt x="183" y="156"/>
                    <a:pt x="179" y="157"/>
                    <a:pt x="174" y="160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72" y="53"/>
                    <a:pt x="172" y="53"/>
                    <a:pt x="172" y="53"/>
                  </a:cubicBezTo>
                  <a:close/>
                  <a:moveTo>
                    <a:pt x="172" y="224"/>
                  </a:moveTo>
                  <a:cubicBezTo>
                    <a:pt x="177" y="223"/>
                    <a:pt x="181" y="219"/>
                    <a:pt x="184" y="210"/>
                  </a:cubicBezTo>
                  <a:cubicBezTo>
                    <a:pt x="188" y="202"/>
                    <a:pt x="190" y="193"/>
                    <a:pt x="190" y="185"/>
                  </a:cubicBezTo>
                  <a:cubicBezTo>
                    <a:pt x="190" y="177"/>
                    <a:pt x="188" y="172"/>
                    <a:pt x="185" y="169"/>
                  </a:cubicBezTo>
                  <a:cubicBezTo>
                    <a:pt x="184" y="168"/>
                    <a:pt x="183" y="167"/>
                    <a:pt x="182" y="167"/>
                  </a:cubicBezTo>
                  <a:cubicBezTo>
                    <a:pt x="180" y="167"/>
                    <a:pt x="178" y="168"/>
                    <a:pt x="176" y="168"/>
                  </a:cubicBezTo>
                  <a:cubicBezTo>
                    <a:pt x="174" y="169"/>
                    <a:pt x="173" y="169"/>
                    <a:pt x="172" y="170"/>
                  </a:cubicBezTo>
                  <a:lnTo>
                    <a:pt x="172" y="224"/>
                  </a:lnTo>
                  <a:close/>
                  <a:moveTo>
                    <a:pt x="140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140" y="53"/>
                  </a:moveTo>
                  <a:cubicBezTo>
                    <a:pt x="172" y="53"/>
                    <a:pt x="172" y="53"/>
                    <a:pt x="172" y="5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2" y="117"/>
                    <a:pt x="141" y="116"/>
                    <a:pt x="140" y="116"/>
                  </a:cubicBezTo>
                  <a:cubicBezTo>
                    <a:pt x="140" y="53"/>
                    <a:pt x="140" y="53"/>
                    <a:pt x="140" y="53"/>
                  </a:cubicBezTo>
                  <a:close/>
                  <a:moveTo>
                    <a:pt x="172" y="304"/>
                  </a:moveTo>
                  <a:cubicBezTo>
                    <a:pt x="140" y="304"/>
                    <a:pt x="140" y="304"/>
                    <a:pt x="140" y="304"/>
                  </a:cubicBezTo>
                  <a:cubicBezTo>
                    <a:pt x="140" y="230"/>
                    <a:pt x="140" y="230"/>
                    <a:pt x="140" y="230"/>
                  </a:cubicBezTo>
                  <a:cubicBezTo>
                    <a:pt x="141" y="232"/>
                    <a:pt x="142" y="233"/>
                    <a:pt x="144" y="235"/>
                  </a:cubicBezTo>
                  <a:cubicBezTo>
                    <a:pt x="148" y="239"/>
                    <a:pt x="153" y="240"/>
                    <a:pt x="160" y="240"/>
                  </a:cubicBezTo>
                  <a:cubicBezTo>
                    <a:pt x="165" y="240"/>
                    <a:pt x="169" y="240"/>
                    <a:pt x="172" y="239"/>
                  </a:cubicBezTo>
                  <a:cubicBezTo>
                    <a:pt x="172" y="304"/>
                    <a:pt x="172" y="304"/>
                    <a:pt x="172" y="304"/>
                  </a:cubicBezTo>
                  <a:close/>
                  <a:moveTo>
                    <a:pt x="172" y="170"/>
                  </a:moveTo>
                  <a:cubicBezTo>
                    <a:pt x="172" y="170"/>
                    <a:pt x="172" y="170"/>
                    <a:pt x="171" y="171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62" y="214"/>
                    <a:pt x="162" y="215"/>
                    <a:pt x="162" y="217"/>
                  </a:cubicBezTo>
                  <a:cubicBezTo>
                    <a:pt x="162" y="222"/>
                    <a:pt x="165" y="224"/>
                    <a:pt x="171" y="224"/>
                  </a:cubicBezTo>
                  <a:cubicBezTo>
                    <a:pt x="171" y="224"/>
                    <a:pt x="172" y="224"/>
                    <a:pt x="172" y="224"/>
                  </a:cubicBezTo>
                  <a:lnTo>
                    <a:pt x="172" y="170"/>
                  </a:lnTo>
                  <a:close/>
                  <a:moveTo>
                    <a:pt x="102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0"/>
                    <a:pt x="102" y="0"/>
                    <a:pt x="102" y="0"/>
                  </a:cubicBezTo>
                  <a:close/>
                  <a:moveTo>
                    <a:pt x="102" y="53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8" y="115"/>
                    <a:pt x="134" y="115"/>
                    <a:pt x="130" y="115"/>
                  </a:cubicBezTo>
                  <a:cubicBezTo>
                    <a:pt x="121" y="115"/>
                    <a:pt x="112" y="119"/>
                    <a:pt x="102" y="127"/>
                  </a:cubicBezTo>
                  <a:cubicBezTo>
                    <a:pt x="102" y="53"/>
                    <a:pt x="102" y="53"/>
                    <a:pt x="102" y="53"/>
                  </a:cubicBezTo>
                  <a:close/>
                  <a:moveTo>
                    <a:pt x="140" y="304"/>
                  </a:moveTo>
                  <a:cubicBezTo>
                    <a:pt x="102" y="304"/>
                    <a:pt x="102" y="304"/>
                    <a:pt x="102" y="304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17" y="239"/>
                    <a:pt x="117" y="239"/>
                    <a:pt x="117" y="239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38" y="213"/>
                    <a:pt x="138" y="216"/>
                    <a:pt x="138" y="219"/>
                  </a:cubicBezTo>
                  <a:cubicBezTo>
                    <a:pt x="138" y="224"/>
                    <a:pt x="139" y="227"/>
                    <a:pt x="140" y="230"/>
                  </a:cubicBezTo>
                  <a:cubicBezTo>
                    <a:pt x="140" y="304"/>
                    <a:pt x="140" y="304"/>
                    <a:pt x="140" y="304"/>
                  </a:cubicBezTo>
                  <a:close/>
                  <a:moveTo>
                    <a:pt x="102" y="197"/>
                  </a:moveTo>
                  <a:cubicBezTo>
                    <a:pt x="106" y="179"/>
                    <a:pt x="106" y="179"/>
                    <a:pt x="106" y="179"/>
                  </a:cubicBezTo>
                  <a:cubicBezTo>
                    <a:pt x="105" y="178"/>
                    <a:pt x="103" y="178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lose/>
                  <a:moveTo>
                    <a:pt x="102" y="170"/>
                  </a:moveTo>
                  <a:cubicBezTo>
                    <a:pt x="104" y="170"/>
                    <a:pt x="106" y="171"/>
                    <a:pt x="107" y="172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2" y="129"/>
                    <a:pt x="107" y="134"/>
                    <a:pt x="102" y="141"/>
                  </a:cubicBezTo>
                  <a:lnTo>
                    <a:pt x="102" y="170"/>
                  </a:lnTo>
                  <a:close/>
                  <a:moveTo>
                    <a:pt x="8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0"/>
                    <a:pt x="86" y="0"/>
                    <a:pt x="86" y="0"/>
                  </a:cubicBezTo>
                  <a:close/>
                  <a:moveTo>
                    <a:pt x="86" y="53"/>
                  </a:moveTo>
                  <a:cubicBezTo>
                    <a:pt x="102" y="53"/>
                    <a:pt x="102" y="53"/>
                    <a:pt x="102" y="53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02" y="128"/>
                    <a:pt x="101" y="128"/>
                    <a:pt x="101" y="129"/>
                  </a:cubicBezTo>
                  <a:cubicBezTo>
                    <a:pt x="96" y="133"/>
                    <a:pt x="91" y="138"/>
                    <a:pt x="86" y="144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102" y="304"/>
                  </a:moveTo>
                  <a:cubicBezTo>
                    <a:pt x="86" y="304"/>
                    <a:pt x="86" y="304"/>
                    <a:pt x="86" y="304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1" y="174"/>
                    <a:pt x="97" y="175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2" y="304"/>
                    <a:pt x="102" y="304"/>
                    <a:pt x="102" y="304"/>
                  </a:cubicBezTo>
                  <a:close/>
                  <a:moveTo>
                    <a:pt x="102" y="141"/>
                  </a:moveTo>
                  <a:cubicBezTo>
                    <a:pt x="97" y="147"/>
                    <a:pt x="92" y="156"/>
                    <a:pt x="87" y="166"/>
                  </a:cubicBezTo>
                  <a:cubicBezTo>
                    <a:pt x="92" y="167"/>
                    <a:pt x="97" y="168"/>
                    <a:pt x="102" y="170"/>
                  </a:cubicBezTo>
                  <a:lnTo>
                    <a:pt x="102" y="141"/>
                  </a:lnTo>
                  <a:close/>
                  <a:moveTo>
                    <a:pt x="4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13"/>
                    <a:pt x="16" y="22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44"/>
                    <a:pt x="25" y="53"/>
                    <a:pt x="3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1" y="150"/>
                    <a:pt x="77" y="156"/>
                    <a:pt x="72" y="164"/>
                  </a:cubicBezTo>
                  <a:cubicBezTo>
                    <a:pt x="68" y="163"/>
                    <a:pt x="66" y="163"/>
                    <a:pt x="63" y="163"/>
                  </a:cubicBezTo>
                  <a:cubicBezTo>
                    <a:pt x="54" y="163"/>
                    <a:pt x="46" y="165"/>
                    <a:pt x="39" y="169"/>
                  </a:cubicBezTo>
                  <a:cubicBezTo>
                    <a:pt x="33" y="173"/>
                    <a:pt x="29" y="178"/>
                    <a:pt x="29" y="184"/>
                  </a:cubicBezTo>
                  <a:cubicBezTo>
                    <a:pt x="29" y="187"/>
                    <a:pt x="30" y="189"/>
                    <a:pt x="32" y="191"/>
                  </a:cubicBezTo>
                  <a:cubicBezTo>
                    <a:pt x="34" y="192"/>
                    <a:pt x="37" y="193"/>
                    <a:pt x="41" y="193"/>
                  </a:cubicBezTo>
                  <a:cubicBezTo>
                    <a:pt x="43" y="193"/>
                    <a:pt x="45" y="193"/>
                    <a:pt x="46" y="192"/>
                  </a:cubicBezTo>
                  <a:cubicBezTo>
                    <a:pt x="48" y="190"/>
                    <a:pt x="49" y="189"/>
                    <a:pt x="49" y="187"/>
                  </a:cubicBezTo>
                  <a:cubicBezTo>
                    <a:pt x="49" y="186"/>
                    <a:pt x="49" y="184"/>
                    <a:pt x="48" y="183"/>
                  </a:cubicBezTo>
                  <a:cubicBezTo>
                    <a:pt x="48" y="182"/>
                    <a:pt x="47" y="182"/>
                    <a:pt x="47" y="182"/>
                  </a:cubicBezTo>
                  <a:cubicBezTo>
                    <a:pt x="48" y="179"/>
                    <a:pt x="50" y="177"/>
                    <a:pt x="54" y="175"/>
                  </a:cubicBezTo>
                  <a:cubicBezTo>
                    <a:pt x="57" y="174"/>
                    <a:pt x="61" y="173"/>
                    <a:pt x="66" y="173"/>
                  </a:cubicBezTo>
                  <a:cubicBezTo>
                    <a:pt x="63" y="179"/>
                    <a:pt x="59" y="186"/>
                    <a:pt x="56" y="192"/>
                  </a:cubicBezTo>
                  <a:cubicBezTo>
                    <a:pt x="47" y="213"/>
                    <a:pt x="42" y="229"/>
                    <a:pt x="42" y="241"/>
                  </a:cubicBezTo>
                  <a:cubicBezTo>
                    <a:pt x="42" y="248"/>
                    <a:pt x="45" y="253"/>
                    <a:pt x="50" y="256"/>
                  </a:cubicBezTo>
                  <a:cubicBezTo>
                    <a:pt x="53" y="258"/>
                    <a:pt x="58" y="258"/>
                    <a:pt x="64" y="258"/>
                  </a:cubicBezTo>
                  <a:cubicBezTo>
                    <a:pt x="63" y="256"/>
                    <a:pt x="62" y="253"/>
                    <a:pt x="62" y="249"/>
                  </a:cubicBezTo>
                  <a:cubicBezTo>
                    <a:pt x="62" y="245"/>
                    <a:pt x="62" y="240"/>
                    <a:pt x="64" y="234"/>
                  </a:cubicBezTo>
                  <a:cubicBezTo>
                    <a:pt x="67" y="215"/>
                    <a:pt x="74" y="195"/>
                    <a:pt x="84" y="173"/>
                  </a:cubicBezTo>
                  <a:cubicBezTo>
                    <a:pt x="84" y="173"/>
                    <a:pt x="85" y="173"/>
                    <a:pt x="86" y="173"/>
                  </a:cubicBezTo>
                  <a:cubicBezTo>
                    <a:pt x="86" y="304"/>
                    <a:pt x="86" y="304"/>
                    <a:pt x="86" y="304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18" y="304"/>
                    <a:pt x="0" y="285"/>
                    <a:pt x="0" y="26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1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48">
              <a:extLst>
                <a:ext uri="{FF2B5EF4-FFF2-40B4-BE49-F238E27FC236}">
                  <a16:creationId xmlns:a16="http://schemas.microsoft.com/office/drawing/2014/main" id="{290B5183-3932-4EA3-B07B-E7B7509E54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8513" y="1901825"/>
              <a:ext cx="717550" cy="722313"/>
            </a:xfrm>
            <a:custGeom>
              <a:avLst/>
              <a:gdLst>
                <a:gd name="T0" fmla="*/ 358 w 375"/>
                <a:gd name="T1" fmla="*/ 317 h 378"/>
                <a:gd name="T2" fmla="*/ 375 w 375"/>
                <a:gd name="T3" fmla="*/ 101 h 378"/>
                <a:gd name="T4" fmla="*/ 358 w 375"/>
                <a:gd name="T5" fmla="*/ 102 h 378"/>
                <a:gd name="T6" fmla="*/ 358 w 375"/>
                <a:gd name="T7" fmla="*/ 222 h 378"/>
                <a:gd name="T8" fmla="*/ 325 w 375"/>
                <a:gd name="T9" fmla="*/ 259 h 378"/>
                <a:gd name="T10" fmla="*/ 301 w 375"/>
                <a:gd name="T11" fmla="*/ 378 h 378"/>
                <a:gd name="T12" fmla="*/ 301 w 375"/>
                <a:gd name="T13" fmla="*/ 378 h 378"/>
                <a:gd name="T14" fmla="*/ 301 w 375"/>
                <a:gd name="T15" fmla="*/ 22 h 378"/>
                <a:gd name="T16" fmla="*/ 291 w 375"/>
                <a:gd name="T17" fmla="*/ 42 h 378"/>
                <a:gd name="T18" fmla="*/ 301 w 375"/>
                <a:gd name="T19" fmla="*/ 73 h 378"/>
                <a:gd name="T20" fmla="*/ 289 w 375"/>
                <a:gd name="T21" fmla="*/ 173 h 378"/>
                <a:gd name="T22" fmla="*/ 301 w 375"/>
                <a:gd name="T23" fmla="*/ 284 h 378"/>
                <a:gd name="T24" fmla="*/ 301 w 375"/>
                <a:gd name="T25" fmla="*/ 284 h 378"/>
                <a:gd name="T26" fmla="*/ 279 w 375"/>
                <a:gd name="T27" fmla="*/ 334 h 378"/>
                <a:gd name="T28" fmla="*/ 242 w 375"/>
                <a:gd name="T29" fmla="*/ 53 h 378"/>
                <a:gd name="T30" fmla="*/ 279 w 375"/>
                <a:gd name="T31" fmla="*/ 30 h 378"/>
                <a:gd name="T32" fmla="*/ 279 w 375"/>
                <a:gd name="T33" fmla="*/ 73 h 378"/>
                <a:gd name="T34" fmla="*/ 279 w 375"/>
                <a:gd name="T35" fmla="*/ 173 h 378"/>
                <a:gd name="T36" fmla="*/ 242 w 375"/>
                <a:gd name="T37" fmla="*/ 317 h 378"/>
                <a:gd name="T38" fmla="*/ 276 w 375"/>
                <a:gd name="T39" fmla="*/ 359 h 378"/>
                <a:gd name="T40" fmla="*/ 242 w 375"/>
                <a:gd name="T41" fmla="*/ 31 h 378"/>
                <a:gd name="T42" fmla="*/ 242 w 375"/>
                <a:gd name="T43" fmla="*/ 64 h 378"/>
                <a:gd name="T44" fmla="*/ 194 w 375"/>
                <a:gd name="T45" fmla="*/ 173 h 378"/>
                <a:gd name="T46" fmla="*/ 240 w 375"/>
                <a:gd name="T47" fmla="*/ 286 h 378"/>
                <a:gd name="T48" fmla="*/ 240 w 375"/>
                <a:gd name="T49" fmla="*/ 241 h 378"/>
                <a:gd name="T50" fmla="*/ 186 w 375"/>
                <a:gd name="T51" fmla="*/ 213 h 378"/>
                <a:gd name="T52" fmla="*/ 134 w 375"/>
                <a:gd name="T53" fmla="*/ 64 h 378"/>
                <a:gd name="T54" fmla="*/ 186 w 375"/>
                <a:gd name="T55" fmla="*/ 0 h 378"/>
                <a:gd name="T56" fmla="*/ 181 w 375"/>
                <a:gd name="T57" fmla="*/ 173 h 378"/>
                <a:gd name="T58" fmla="*/ 186 w 375"/>
                <a:gd name="T59" fmla="*/ 229 h 378"/>
                <a:gd name="T60" fmla="*/ 186 w 375"/>
                <a:gd name="T61" fmla="*/ 258 h 378"/>
                <a:gd name="T62" fmla="*/ 186 w 375"/>
                <a:gd name="T63" fmla="*/ 286 h 378"/>
                <a:gd name="T64" fmla="*/ 134 w 375"/>
                <a:gd name="T65" fmla="*/ 5 h 378"/>
                <a:gd name="T66" fmla="*/ 134 w 375"/>
                <a:gd name="T67" fmla="*/ 53 h 378"/>
                <a:gd name="T68" fmla="*/ 96 w 375"/>
                <a:gd name="T69" fmla="*/ 30 h 378"/>
                <a:gd name="T70" fmla="*/ 96 w 375"/>
                <a:gd name="T71" fmla="*/ 102 h 378"/>
                <a:gd name="T72" fmla="*/ 132 w 375"/>
                <a:gd name="T73" fmla="*/ 213 h 378"/>
                <a:gd name="T74" fmla="*/ 132 w 375"/>
                <a:gd name="T75" fmla="*/ 258 h 378"/>
                <a:gd name="T76" fmla="*/ 134 w 375"/>
                <a:gd name="T77" fmla="*/ 286 h 378"/>
                <a:gd name="T78" fmla="*/ 96 w 375"/>
                <a:gd name="T79" fmla="*/ 246 h 378"/>
                <a:gd name="T80" fmla="*/ 99 w 375"/>
                <a:gd name="T81" fmla="*/ 334 h 378"/>
                <a:gd name="T82" fmla="*/ 84 w 375"/>
                <a:gd name="T83" fmla="*/ 42 h 378"/>
                <a:gd name="T84" fmla="*/ 96 w 375"/>
                <a:gd name="T85" fmla="*/ 14 h 378"/>
                <a:gd name="T86" fmla="*/ 96 w 375"/>
                <a:gd name="T87" fmla="*/ 173 h 378"/>
                <a:gd name="T88" fmla="*/ 96 w 375"/>
                <a:gd name="T89" fmla="*/ 272 h 378"/>
                <a:gd name="T90" fmla="*/ 96 w 375"/>
                <a:gd name="T91" fmla="*/ 334 h 378"/>
                <a:gd name="T92" fmla="*/ 96 w 375"/>
                <a:gd name="T93" fmla="*/ 334 h 378"/>
                <a:gd name="T94" fmla="*/ 75 w 375"/>
                <a:gd name="T95" fmla="*/ 73 h 378"/>
                <a:gd name="T96" fmla="*/ 18 w 375"/>
                <a:gd name="T97" fmla="*/ 317 h 378"/>
                <a:gd name="T98" fmla="*/ 75 w 375"/>
                <a:gd name="T99" fmla="*/ 334 h 378"/>
                <a:gd name="T100" fmla="*/ 75 w 375"/>
                <a:gd name="T101" fmla="*/ 334 h 378"/>
                <a:gd name="T102" fmla="*/ 18 w 375"/>
                <a:gd name="T103" fmla="*/ 164 h 378"/>
                <a:gd name="T104" fmla="*/ 0 w 375"/>
                <a:gd name="T105" fmla="*/ 151 h 378"/>
                <a:gd name="T106" fmla="*/ 18 w 375"/>
                <a:gd name="T107" fmla="*/ 222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5" h="378">
                  <a:moveTo>
                    <a:pt x="358" y="317"/>
                  </a:moveTo>
                  <a:cubicBezTo>
                    <a:pt x="358" y="222"/>
                    <a:pt x="358" y="222"/>
                    <a:pt x="358" y="222"/>
                  </a:cubicBezTo>
                  <a:cubicBezTo>
                    <a:pt x="360" y="226"/>
                    <a:pt x="362" y="231"/>
                    <a:pt x="362" y="236"/>
                  </a:cubicBezTo>
                  <a:cubicBezTo>
                    <a:pt x="362" y="317"/>
                    <a:pt x="362" y="317"/>
                    <a:pt x="362" y="317"/>
                  </a:cubicBezTo>
                  <a:cubicBezTo>
                    <a:pt x="358" y="317"/>
                    <a:pt x="358" y="317"/>
                    <a:pt x="358" y="317"/>
                  </a:cubicBezTo>
                  <a:close/>
                  <a:moveTo>
                    <a:pt x="358" y="164"/>
                  </a:moveTo>
                  <a:cubicBezTo>
                    <a:pt x="358" y="102"/>
                    <a:pt x="358" y="102"/>
                    <a:pt x="358" y="102"/>
                  </a:cubicBezTo>
                  <a:cubicBezTo>
                    <a:pt x="358" y="101"/>
                    <a:pt x="359" y="101"/>
                    <a:pt x="360" y="101"/>
                  </a:cubicBezTo>
                  <a:cubicBezTo>
                    <a:pt x="369" y="97"/>
                    <a:pt x="369" y="97"/>
                    <a:pt x="369" y="97"/>
                  </a:cubicBezTo>
                  <a:cubicBezTo>
                    <a:pt x="372" y="96"/>
                    <a:pt x="375" y="98"/>
                    <a:pt x="375" y="101"/>
                  </a:cubicBezTo>
                  <a:cubicBezTo>
                    <a:pt x="375" y="151"/>
                    <a:pt x="375" y="151"/>
                    <a:pt x="375" y="151"/>
                  </a:cubicBezTo>
                  <a:cubicBezTo>
                    <a:pt x="375" y="154"/>
                    <a:pt x="372" y="159"/>
                    <a:pt x="369" y="160"/>
                  </a:cubicBezTo>
                  <a:cubicBezTo>
                    <a:pt x="360" y="164"/>
                    <a:pt x="360" y="164"/>
                    <a:pt x="360" y="164"/>
                  </a:cubicBezTo>
                  <a:cubicBezTo>
                    <a:pt x="359" y="164"/>
                    <a:pt x="358" y="164"/>
                    <a:pt x="358" y="164"/>
                  </a:cubicBezTo>
                  <a:close/>
                  <a:moveTo>
                    <a:pt x="358" y="102"/>
                  </a:moveTo>
                  <a:cubicBezTo>
                    <a:pt x="358" y="164"/>
                    <a:pt x="358" y="164"/>
                    <a:pt x="358" y="164"/>
                  </a:cubicBezTo>
                  <a:cubicBezTo>
                    <a:pt x="355" y="164"/>
                    <a:pt x="353" y="162"/>
                    <a:pt x="353" y="159"/>
                  </a:cubicBezTo>
                  <a:cubicBezTo>
                    <a:pt x="353" y="110"/>
                    <a:pt x="353" y="110"/>
                    <a:pt x="353" y="110"/>
                  </a:cubicBezTo>
                  <a:cubicBezTo>
                    <a:pt x="353" y="107"/>
                    <a:pt x="355" y="104"/>
                    <a:pt x="358" y="102"/>
                  </a:cubicBezTo>
                  <a:close/>
                  <a:moveTo>
                    <a:pt x="358" y="222"/>
                  </a:moveTo>
                  <a:cubicBezTo>
                    <a:pt x="353" y="216"/>
                    <a:pt x="345" y="211"/>
                    <a:pt x="337" y="211"/>
                  </a:cubicBezTo>
                  <a:cubicBezTo>
                    <a:pt x="337" y="73"/>
                    <a:pt x="337" y="73"/>
                    <a:pt x="337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14" y="234"/>
                    <a:pt x="325" y="245"/>
                    <a:pt x="325" y="259"/>
                  </a:cubicBezTo>
                  <a:cubicBezTo>
                    <a:pt x="325" y="272"/>
                    <a:pt x="314" y="284"/>
                    <a:pt x="301" y="284"/>
                  </a:cubicBezTo>
                  <a:cubicBezTo>
                    <a:pt x="301" y="317"/>
                    <a:pt x="301" y="317"/>
                    <a:pt x="301" y="317"/>
                  </a:cubicBezTo>
                  <a:cubicBezTo>
                    <a:pt x="358" y="317"/>
                    <a:pt x="358" y="317"/>
                    <a:pt x="358" y="317"/>
                  </a:cubicBezTo>
                  <a:cubicBezTo>
                    <a:pt x="358" y="222"/>
                    <a:pt x="358" y="222"/>
                    <a:pt x="358" y="222"/>
                  </a:cubicBezTo>
                  <a:close/>
                  <a:moveTo>
                    <a:pt x="301" y="378"/>
                  </a:moveTo>
                  <a:cubicBezTo>
                    <a:pt x="301" y="334"/>
                    <a:pt x="301" y="334"/>
                    <a:pt x="301" y="334"/>
                  </a:cubicBezTo>
                  <a:cubicBezTo>
                    <a:pt x="325" y="334"/>
                    <a:pt x="325" y="334"/>
                    <a:pt x="325" y="334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25" y="369"/>
                    <a:pt x="316" y="378"/>
                    <a:pt x="306" y="378"/>
                  </a:cubicBezTo>
                  <a:cubicBezTo>
                    <a:pt x="301" y="378"/>
                    <a:pt x="301" y="378"/>
                    <a:pt x="301" y="378"/>
                  </a:cubicBezTo>
                  <a:close/>
                  <a:moveTo>
                    <a:pt x="301" y="64"/>
                  </a:moveTo>
                  <a:cubicBezTo>
                    <a:pt x="301" y="22"/>
                    <a:pt x="301" y="22"/>
                    <a:pt x="301" y="22"/>
                  </a:cubicBezTo>
                  <a:cubicBezTo>
                    <a:pt x="323" y="33"/>
                    <a:pt x="337" y="48"/>
                    <a:pt x="337" y="64"/>
                  </a:cubicBezTo>
                  <a:lnTo>
                    <a:pt x="301" y="64"/>
                  </a:lnTo>
                  <a:close/>
                  <a:moveTo>
                    <a:pt x="301" y="22"/>
                  </a:moveTo>
                  <a:cubicBezTo>
                    <a:pt x="301" y="64"/>
                    <a:pt x="301" y="64"/>
                    <a:pt x="301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86" y="54"/>
                    <a:pt x="291" y="48"/>
                    <a:pt x="291" y="42"/>
                  </a:cubicBezTo>
                  <a:cubicBezTo>
                    <a:pt x="291" y="35"/>
                    <a:pt x="286" y="30"/>
                    <a:pt x="279" y="30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87" y="16"/>
                    <a:pt x="294" y="19"/>
                    <a:pt x="301" y="22"/>
                  </a:cubicBezTo>
                  <a:close/>
                  <a:moveTo>
                    <a:pt x="301" y="73"/>
                  </a:move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292" y="234"/>
                    <a:pt x="284" y="239"/>
                    <a:pt x="279" y="246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89" y="173"/>
                    <a:pt x="289" y="173"/>
                    <a:pt x="289" y="173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301" y="73"/>
                    <a:pt x="301" y="73"/>
                    <a:pt x="301" y="73"/>
                  </a:cubicBezTo>
                  <a:close/>
                  <a:moveTo>
                    <a:pt x="301" y="284"/>
                  </a:moveTo>
                  <a:cubicBezTo>
                    <a:pt x="301" y="317"/>
                    <a:pt x="301" y="317"/>
                    <a:pt x="301" y="317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79" y="272"/>
                    <a:pt x="279" y="272"/>
                    <a:pt x="279" y="272"/>
                  </a:cubicBezTo>
                  <a:cubicBezTo>
                    <a:pt x="284" y="279"/>
                    <a:pt x="292" y="284"/>
                    <a:pt x="301" y="284"/>
                  </a:cubicBezTo>
                  <a:cubicBezTo>
                    <a:pt x="301" y="284"/>
                    <a:pt x="301" y="284"/>
                    <a:pt x="301" y="284"/>
                  </a:cubicBezTo>
                  <a:close/>
                  <a:moveTo>
                    <a:pt x="301" y="334"/>
                  </a:moveTo>
                  <a:cubicBezTo>
                    <a:pt x="301" y="378"/>
                    <a:pt x="301" y="378"/>
                    <a:pt x="301" y="378"/>
                  </a:cubicBezTo>
                  <a:cubicBezTo>
                    <a:pt x="295" y="378"/>
                    <a:pt x="295" y="378"/>
                    <a:pt x="295" y="378"/>
                  </a:cubicBezTo>
                  <a:cubicBezTo>
                    <a:pt x="289" y="378"/>
                    <a:pt x="283" y="375"/>
                    <a:pt x="279" y="369"/>
                  </a:cubicBezTo>
                  <a:cubicBezTo>
                    <a:pt x="279" y="334"/>
                    <a:pt x="279" y="334"/>
                    <a:pt x="279" y="334"/>
                  </a:cubicBezTo>
                  <a:lnTo>
                    <a:pt x="301" y="334"/>
                  </a:lnTo>
                  <a:close/>
                  <a:moveTo>
                    <a:pt x="245" y="30"/>
                  </a:moveTo>
                  <a:cubicBezTo>
                    <a:pt x="251" y="30"/>
                    <a:pt x="257" y="35"/>
                    <a:pt x="257" y="42"/>
                  </a:cubicBezTo>
                  <a:cubicBezTo>
                    <a:pt x="257" y="48"/>
                    <a:pt x="251" y="54"/>
                    <a:pt x="245" y="54"/>
                  </a:cubicBezTo>
                  <a:cubicBezTo>
                    <a:pt x="244" y="54"/>
                    <a:pt x="243" y="54"/>
                    <a:pt x="242" y="53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3" y="54"/>
                    <a:pt x="268" y="48"/>
                    <a:pt x="268" y="42"/>
                  </a:cubicBezTo>
                  <a:cubicBezTo>
                    <a:pt x="268" y="35"/>
                    <a:pt x="273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68" y="10"/>
                    <a:pt x="255" y="7"/>
                    <a:pt x="242" y="5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3" y="30"/>
                    <a:pt x="244" y="30"/>
                    <a:pt x="245" y="30"/>
                  </a:cubicBezTo>
                  <a:close/>
                  <a:moveTo>
                    <a:pt x="279" y="73"/>
                  </a:moveTo>
                  <a:cubicBezTo>
                    <a:pt x="279" y="102"/>
                    <a:pt x="279" y="102"/>
                    <a:pt x="279" y="102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79" y="73"/>
                    <a:pt x="279" y="73"/>
                    <a:pt x="279" y="73"/>
                  </a:cubicBezTo>
                  <a:close/>
                  <a:moveTo>
                    <a:pt x="279" y="173"/>
                  </a:moveTo>
                  <a:cubicBezTo>
                    <a:pt x="279" y="246"/>
                    <a:pt x="279" y="246"/>
                    <a:pt x="279" y="246"/>
                  </a:cubicBezTo>
                  <a:cubicBezTo>
                    <a:pt x="277" y="250"/>
                    <a:pt x="276" y="254"/>
                    <a:pt x="276" y="259"/>
                  </a:cubicBezTo>
                  <a:cubicBezTo>
                    <a:pt x="276" y="263"/>
                    <a:pt x="277" y="268"/>
                    <a:pt x="279" y="272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79" y="173"/>
                    <a:pt x="279" y="173"/>
                    <a:pt x="279" y="173"/>
                  </a:cubicBezTo>
                  <a:close/>
                  <a:moveTo>
                    <a:pt x="279" y="334"/>
                  </a:moveTo>
                  <a:cubicBezTo>
                    <a:pt x="279" y="369"/>
                    <a:pt x="279" y="369"/>
                    <a:pt x="279" y="369"/>
                  </a:cubicBezTo>
                  <a:cubicBezTo>
                    <a:pt x="277" y="366"/>
                    <a:pt x="276" y="363"/>
                    <a:pt x="276" y="359"/>
                  </a:cubicBezTo>
                  <a:cubicBezTo>
                    <a:pt x="276" y="334"/>
                    <a:pt x="276" y="334"/>
                    <a:pt x="276" y="334"/>
                  </a:cubicBezTo>
                  <a:lnTo>
                    <a:pt x="279" y="334"/>
                  </a:lnTo>
                  <a:close/>
                  <a:moveTo>
                    <a:pt x="242" y="53"/>
                  </a:moveTo>
                  <a:cubicBezTo>
                    <a:pt x="237" y="52"/>
                    <a:pt x="233" y="47"/>
                    <a:pt x="233" y="42"/>
                  </a:cubicBezTo>
                  <a:cubicBezTo>
                    <a:pt x="233" y="37"/>
                    <a:pt x="237" y="32"/>
                    <a:pt x="242" y="31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25" y="2"/>
                    <a:pt x="207" y="0"/>
                    <a:pt x="188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42" y="53"/>
                    <a:pt x="242" y="53"/>
                    <a:pt x="242" y="53"/>
                  </a:cubicBezTo>
                  <a:close/>
                  <a:moveTo>
                    <a:pt x="242" y="73"/>
                  </a:moveTo>
                  <a:cubicBezTo>
                    <a:pt x="242" y="102"/>
                    <a:pt x="242" y="102"/>
                    <a:pt x="242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94" y="173"/>
                    <a:pt x="194" y="173"/>
                    <a:pt x="194" y="173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286"/>
                    <a:pt x="186" y="286"/>
                    <a:pt x="186" y="286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69"/>
                    <a:pt x="240" y="269"/>
                    <a:pt x="240" y="269"/>
                  </a:cubicBezTo>
                  <a:cubicBezTo>
                    <a:pt x="186" y="269"/>
                    <a:pt x="186" y="269"/>
                    <a:pt x="186" y="269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240" y="258"/>
                    <a:pt x="240" y="258"/>
                    <a:pt x="240" y="258"/>
                  </a:cubicBezTo>
                  <a:cubicBezTo>
                    <a:pt x="240" y="241"/>
                    <a:pt x="240" y="241"/>
                    <a:pt x="240" y="241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86" y="229"/>
                    <a:pt x="186" y="229"/>
                    <a:pt x="186" y="229"/>
                  </a:cubicBezTo>
                  <a:cubicBezTo>
                    <a:pt x="240" y="229"/>
                    <a:pt x="240" y="229"/>
                    <a:pt x="240" y="229"/>
                  </a:cubicBezTo>
                  <a:cubicBezTo>
                    <a:pt x="240" y="213"/>
                    <a:pt x="240" y="213"/>
                    <a:pt x="240" y="213"/>
                  </a:cubicBezTo>
                  <a:cubicBezTo>
                    <a:pt x="186" y="213"/>
                    <a:pt x="186" y="213"/>
                    <a:pt x="186" y="213"/>
                  </a:cubicBezTo>
                  <a:cubicBezTo>
                    <a:pt x="186" y="73"/>
                    <a:pt x="186" y="73"/>
                    <a:pt x="186" y="73"/>
                  </a:cubicBezTo>
                  <a:lnTo>
                    <a:pt x="242" y="73"/>
                  </a:lnTo>
                  <a:close/>
                  <a:moveTo>
                    <a:pt x="186" y="0"/>
                  </a:moveTo>
                  <a:cubicBezTo>
                    <a:pt x="186" y="64"/>
                    <a:pt x="186" y="64"/>
                    <a:pt x="186" y="64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8" y="52"/>
                    <a:pt x="142" y="47"/>
                    <a:pt x="142" y="42"/>
                  </a:cubicBezTo>
                  <a:cubicBezTo>
                    <a:pt x="142" y="37"/>
                    <a:pt x="138" y="32"/>
                    <a:pt x="134" y="31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50" y="2"/>
                    <a:pt x="168" y="1"/>
                    <a:pt x="186" y="0"/>
                  </a:cubicBezTo>
                  <a:close/>
                  <a:moveTo>
                    <a:pt x="186" y="73"/>
                  </a:moveTo>
                  <a:cubicBezTo>
                    <a:pt x="186" y="213"/>
                    <a:pt x="186" y="213"/>
                    <a:pt x="186" y="213"/>
                  </a:cubicBezTo>
                  <a:cubicBezTo>
                    <a:pt x="134" y="213"/>
                    <a:pt x="134" y="213"/>
                    <a:pt x="134" y="213"/>
                  </a:cubicBezTo>
                  <a:cubicBezTo>
                    <a:pt x="134" y="173"/>
                    <a:pt x="134" y="173"/>
                    <a:pt x="134" y="173"/>
                  </a:cubicBezTo>
                  <a:cubicBezTo>
                    <a:pt x="181" y="173"/>
                    <a:pt x="181" y="173"/>
                    <a:pt x="181" y="173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86" y="73"/>
                    <a:pt x="186" y="73"/>
                    <a:pt x="186" y="73"/>
                  </a:cubicBezTo>
                  <a:close/>
                  <a:moveTo>
                    <a:pt x="186" y="229"/>
                  </a:moveTo>
                  <a:cubicBezTo>
                    <a:pt x="186" y="241"/>
                    <a:pt x="186" y="241"/>
                    <a:pt x="186" y="241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86" y="229"/>
                    <a:pt x="186" y="229"/>
                    <a:pt x="186" y="229"/>
                  </a:cubicBezTo>
                  <a:close/>
                  <a:moveTo>
                    <a:pt x="186" y="258"/>
                  </a:moveTo>
                  <a:cubicBezTo>
                    <a:pt x="186" y="269"/>
                    <a:pt x="186" y="269"/>
                    <a:pt x="186" y="269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86" y="258"/>
                    <a:pt x="186" y="258"/>
                    <a:pt x="186" y="258"/>
                  </a:cubicBezTo>
                  <a:close/>
                  <a:moveTo>
                    <a:pt x="186" y="286"/>
                  </a:moveTo>
                  <a:cubicBezTo>
                    <a:pt x="186" y="317"/>
                    <a:pt x="186" y="317"/>
                    <a:pt x="186" y="317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134" y="286"/>
                    <a:pt x="134" y="286"/>
                    <a:pt x="134" y="286"/>
                  </a:cubicBezTo>
                  <a:lnTo>
                    <a:pt x="186" y="286"/>
                  </a:lnTo>
                  <a:close/>
                  <a:moveTo>
                    <a:pt x="134" y="5"/>
                  </a:moveTo>
                  <a:cubicBezTo>
                    <a:pt x="134" y="31"/>
                    <a:pt x="134" y="31"/>
                    <a:pt x="134" y="31"/>
                  </a:cubicBezTo>
                  <a:cubicBezTo>
                    <a:pt x="133" y="30"/>
                    <a:pt x="131" y="30"/>
                    <a:pt x="130" y="30"/>
                  </a:cubicBezTo>
                  <a:cubicBezTo>
                    <a:pt x="124" y="30"/>
                    <a:pt x="118" y="35"/>
                    <a:pt x="118" y="42"/>
                  </a:cubicBezTo>
                  <a:cubicBezTo>
                    <a:pt x="118" y="48"/>
                    <a:pt x="124" y="54"/>
                    <a:pt x="130" y="54"/>
                  </a:cubicBezTo>
                  <a:cubicBezTo>
                    <a:pt x="131" y="54"/>
                    <a:pt x="133" y="54"/>
                    <a:pt x="134" y="53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102" y="54"/>
                    <a:pt x="108" y="48"/>
                    <a:pt x="108" y="42"/>
                  </a:cubicBezTo>
                  <a:cubicBezTo>
                    <a:pt x="108" y="35"/>
                    <a:pt x="102" y="30"/>
                    <a:pt x="96" y="3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7" y="10"/>
                    <a:pt x="120" y="7"/>
                    <a:pt x="134" y="5"/>
                  </a:cubicBezTo>
                  <a:close/>
                  <a:moveTo>
                    <a:pt x="134" y="73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134" y="73"/>
                    <a:pt x="134" y="73"/>
                    <a:pt x="134" y="73"/>
                  </a:cubicBezTo>
                  <a:close/>
                  <a:moveTo>
                    <a:pt x="134" y="173"/>
                  </a:moveTo>
                  <a:cubicBezTo>
                    <a:pt x="134" y="213"/>
                    <a:pt x="134" y="213"/>
                    <a:pt x="134" y="213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2" y="241"/>
                    <a:pt x="132" y="241"/>
                    <a:pt x="132" y="241"/>
                  </a:cubicBezTo>
                  <a:cubicBezTo>
                    <a:pt x="132" y="258"/>
                    <a:pt x="132" y="258"/>
                    <a:pt x="132" y="258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2" y="286"/>
                    <a:pt x="132" y="286"/>
                    <a:pt x="132" y="286"/>
                  </a:cubicBezTo>
                  <a:cubicBezTo>
                    <a:pt x="134" y="286"/>
                    <a:pt x="134" y="286"/>
                    <a:pt x="134" y="286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96" y="317"/>
                    <a:pt x="96" y="317"/>
                    <a:pt x="96" y="317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8" y="268"/>
                    <a:pt x="99" y="264"/>
                    <a:pt x="99" y="259"/>
                  </a:cubicBezTo>
                  <a:cubicBezTo>
                    <a:pt x="99" y="254"/>
                    <a:pt x="98" y="250"/>
                    <a:pt x="96" y="246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134" y="173"/>
                    <a:pt x="134" y="173"/>
                    <a:pt x="134" y="173"/>
                  </a:cubicBezTo>
                  <a:close/>
                  <a:moveTo>
                    <a:pt x="96" y="369"/>
                  </a:moveTo>
                  <a:cubicBezTo>
                    <a:pt x="96" y="334"/>
                    <a:pt x="96" y="334"/>
                    <a:pt x="96" y="334"/>
                  </a:cubicBezTo>
                  <a:cubicBezTo>
                    <a:pt x="99" y="334"/>
                    <a:pt x="99" y="334"/>
                    <a:pt x="99" y="334"/>
                  </a:cubicBezTo>
                  <a:cubicBezTo>
                    <a:pt x="99" y="359"/>
                    <a:pt x="99" y="359"/>
                    <a:pt x="99" y="359"/>
                  </a:cubicBezTo>
                  <a:cubicBezTo>
                    <a:pt x="99" y="363"/>
                    <a:pt x="98" y="366"/>
                    <a:pt x="96" y="369"/>
                  </a:cubicBezTo>
                  <a:close/>
                  <a:moveTo>
                    <a:pt x="96" y="14"/>
                  </a:moveTo>
                  <a:cubicBezTo>
                    <a:pt x="96" y="30"/>
                    <a:pt x="96" y="30"/>
                    <a:pt x="96" y="30"/>
                  </a:cubicBezTo>
                  <a:cubicBezTo>
                    <a:pt x="89" y="30"/>
                    <a:pt x="84" y="35"/>
                    <a:pt x="84" y="42"/>
                  </a:cubicBezTo>
                  <a:cubicBezTo>
                    <a:pt x="84" y="48"/>
                    <a:pt x="89" y="54"/>
                    <a:pt x="96" y="5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9"/>
                    <a:pt x="88" y="16"/>
                    <a:pt x="96" y="14"/>
                  </a:cubicBezTo>
                  <a:close/>
                  <a:moveTo>
                    <a:pt x="96" y="73"/>
                  </a:moveTo>
                  <a:cubicBezTo>
                    <a:pt x="96" y="102"/>
                    <a:pt x="96" y="102"/>
                    <a:pt x="9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246"/>
                    <a:pt x="96" y="246"/>
                    <a:pt x="96" y="246"/>
                  </a:cubicBezTo>
                  <a:cubicBezTo>
                    <a:pt x="91" y="239"/>
                    <a:pt x="84" y="234"/>
                    <a:pt x="75" y="23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96" y="73"/>
                    <a:pt x="96" y="73"/>
                    <a:pt x="96" y="73"/>
                  </a:cubicBezTo>
                  <a:close/>
                  <a:moveTo>
                    <a:pt x="96" y="272"/>
                  </a:moveTo>
                  <a:cubicBezTo>
                    <a:pt x="96" y="317"/>
                    <a:pt x="96" y="317"/>
                    <a:pt x="96" y="317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5" y="284"/>
                    <a:pt x="75" y="284"/>
                    <a:pt x="75" y="284"/>
                  </a:cubicBezTo>
                  <a:cubicBezTo>
                    <a:pt x="84" y="284"/>
                    <a:pt x="91" y="279"/>
                    <a:pt x="96" y="272"/>
                  </a:cubicBezTo>
                  <a:close/>
                  <a:moveTo>
                    <a:pt x="96" y="334"/>
                  </a:moveTo>
                  <a:cubicBezTo>
                    <a:pt x="96" y="369"/>
                    <a:pt x="96" y="369"/>
                    <a:pt x="96" y="369"/>
                  </a:cubicBezTo>
                  <a:cubicBezTo>
                    <a:pt x="92" y="375"/>
                    <a:pt x="87" y="378"/>
                    <a:pt x="80" y="378"/>
                  </a:cubicBezTo>
                  <a:cubicBezTo>
                    <a:pt x="75" y="378"/>
                    <a:pt x="75" y="378"/>
                    <a:pt x="75" y="378"/>
                  </a:cubicBezTo>
                  <a:cubicBezTo>
                    <a:pt x="75" y="334"/>
                    <a:pt x="75" y="334"/>
                    <a:pt x="75" y="334"/>
                  </a:cubicBezTo>
                  <a:lnTo>
                    <a:pt x="96" y="334"/>
                  </a:lnTo>
                  <a:close/>
                  <a:moveTo>
                    <a:pt x="75" y="22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48"/>
                    <a:pt x="52" y="33"/>
                    <a:pt x="75" y="22"/>
                  </a:cubicBezTo>
                  <a:close/>
                  <a:moveTo>
                    <a:pt x="75" y="73"/>
                  </a:moveTo>
                  <a:cubicBezTo>
                    <a:pt x="75" y="234"/>
                    <a:pt x="75" y="234"/>
                    <a:pt x="75" y="234"/>
                  </a:cubicBezTo>
                  <a:cubicBezTo>
                    <a:pt x="61" y="234"/>
                    <a:pt x="50" y="245"/>
                    <a:pt x="50" y="259"/>
                  </a:cubicBezTo>
                  <a:cubicBezTo>
                    <a:pt x="50" y="272"/>
                    <a:pt x="61" y="284"/>
                    <a:pt x="75" y="284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18" y="317"/>
                    <a:pt x="18" y="317"/>
                    <a:pt x="18" y="317"/>
                  </a:cubicBezTo>
                  <a:cubicBezTo>
                    <a:pt x="18" y="222"/>
                    <a:pt x="18" y="222"/>
                    <a:pt x="18" y="222"/>
                  </a:cubicBezTo>
                  <a:cubicBezTo>
                    <a:pt x="22" y="216"/>
                    <a:pt x="30" y="211"/>
                    <a:pt x="38" y="211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75" y="73"/>
                    <a:pt x="75" y="73"/>
                    <a:pt x="75" y="73"/>
                  </a:cubicBezTo>
                  <a:close/>
                  <a:moveTo>
                    <a:pt x="75" y="334"/>
                  </a:moveTo>
                  <a:cubicBezTo>
                    <a:pt x="75" y="378"/>
                    <a:pt x="75" y="378"/>
                    <a:pt x="75" y="378"/>
                  </a:cubicBezTo>
                  <a:cubicBezTo>
                    <a:pt x="69" y="378"/>
                    <a:pt x="69" y="378"/>
                    <a:pt x="69" y="378"/>
                  </a:cubicBezTo>
                  <a:cubicBezTo>
                    <a:pt x="59" y="378"/>
                    <a:pt x="50" y="369"/>
                    <a:pt x="50" y="359"/>
                  </a:cubicBezTo>
                  <a:cubicBezTo>
                    <a:pt x="50" y="334"/>
                    <a:pt x="50" y="334"/>
                    <a:pt x="50" y="334"/>
                  </a:cubicBezTo>
                  <a:cubicBezTo>
                    <a:pt x="75" y="334"/>
                    <a:pt x="75" y="334"/>
                    <a:pt x="75" y="334"/>
                  </a:cubicBezTo>
                  <a:close/>
                  <a:moveTo>
                    <a:pt x="18" y="164"/>
                  </a:moveTo>
                  <a:cubicBezTo>
                    <a:pt x="20" y="164"/>
                    <a:pt x="22" y="162"/>
                    <a:pt x="22" y="159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07"/>
                    <a:pt x="20" y="104"/>
                    <a:pt x="18" y="102"/>
                  </a:cubicBezTo>
                  <a:lnTo>
                    <a:pt x="18" y="164"/>
                  </a:lnTo>
                  <a:close/>
                  <a:moveTo>
                    <a:pt x="18" y="102"/>
                  </a:moveTo>
                  <a:cubicBezTo>
                    <a:pt x="18" y="164"/>
                    <a:pt x="18" y="164"/>
                    <a:pt x="18" y="164"/>
                  </a:cubicBezTo>
                  <a:cubicBezTo>
                    <a:pt x="17" y="164"/>
                    <a:pt x="16" y="164"/>
                    <a:pt x="16" y="164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3" y="159"/>
                    <a:pt x="0" y="154"/>
                    <a:pt x="0" y="15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98"/>
                    <a:pt x="3" y="96"/>
                    <a:pt x="6" y="97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7" y="101"/>
                    <a:pt x="18" y="102"/>
                  </a:cubicBezTo>
                  <a:close/>
                  <a:moveTo>
                    <a:pt x="18" y="222"/>
                  </a:moveTo>
                  <a:cubicBezTo>
                    <a:pt x="18" y="317"/>
                    <a:pt x="18" y="317"/>
                    <a:pt x="18" y="317"/>
                  </a:cubicBezTo>
                  <a:cubicBezTo>
                    <a:pt x="13" y="317"/>
                    <a:pt x="13" y="317"/>
                    <a:pt x="13" y="317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1"/>
                    <a:pt x="15" y="226"/>
                    <a:pt x="18" y="22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49">
              <a:extLst>
                <a:ext uri="{FF2B5EF4-FFF2-40B4-BE49-F238E27FC236}">
                  <a16:creationId xmlns:a16="http://schemas.microsoft.com/office/drawing/2014/main" id="{6FC5B4DC-57BE-46DF-B462-9E209EF95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563" y="1931988"/>
              <a:ext cx="269875" cy="203200"/>
            </a:xfrm>
            <a:custGeom>
              <a:avLst/>
              <a:gdLst>
                <a:gd name="T0" fmla="*/ 98 w 141"/>
                <a:gd name="T1" fmla="*/ 0 h 106"/>
                <a:gd name="T2" fmla="*/ 70 w 141"/>
                <a:gd name="T3" fmla="*/ 10 h 106"/>
                <a:gd name="T4" fmla="*/ 42 w 141"/>
                <a:gd name="T5" fmla="*/ 0 h 106"/>
                <a:gd name="T6" fmla="*/ 0 w 141"/>
                <a:gd name="T7" fmla="*/ 41 h 106"/>
                <a:gd name="T8" fmla="*/ 72 w 141"/>
                <a:gd name="T9" fmla="*/ 106 h 106"/>
                <a:gd name="T10" fmla="*/ 141 w 141"/>
                <a:gd name="T11" fmla="*/ 41 h 106"/>
                <a:gd name="T12" fmla="*/ 98 w 141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6">
                  <a:moveTo>
                    <a:pt x="98" y="0"/>
                  </a:moveTo>
                  <a:cubicBezTo>
                    <a:pt x="87" y="0"/>
                    <a:pt x="78" y="4"/>
                    <a:pt x="70" y="10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6"/>
                    <a:pt x="21" y="106"/>
                    <a:pt x="72" y="106"/>
                  </a:cubicBezTo>
                  <a:cubicBezTo>
                    <a:pt x="125" y="106"/>
                    <a:pt x="141" y="64"/>
                    <a:pt x="141" y="41"/>
                  </a:cubicBezTo>
                  <a:cubicBezTo>
                    <a:pt x="141" y="18"/>
                    <a:pt x="122" y="0"/>
                    <a:pt x="98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50">
              <a:extLst>
                <a:ext uri="{FF2B5EF4-FFF2-40B4-BE49-F238E27FC236}">
                  <a16:creationId xmlns:a16="http://schemas.microsoft.com/office/drawing/2014/main" id="{D4D8F51F-48CC-415F-8D5D-9CC81CBB4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18780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4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5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51">
              <a:extLst>
                <a:ext uri="{FF2B5EF4-FFF2-40B4-BE49-F238E27FC236}">
                  <a16:creationId xmlns:a16="http://schemas.microsoft.com/office/drawing/2014/main" id="{D861A110-3ABC-49FF-A59C-E71AE3BC3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5" y="2451100"/>
              <a:ext cx="269875" cy="204788"/>
            </a:xfrm>
            <a:custGeom>
              <a:avLst/>
              <a:gdLst>
                <a:gd name="T0" fmla="*/ 99 w 141"/>
                <a:gd name="T1" fmla="*/ 0 h 107"/>
                <a:gd name="T2" fmla="*/ 70 w 141"/>
                <a:gd name="T3" fmla="*/ 11 h 107"/>
                <a:gd name="T4" fmla="*/ 42 w 141"/>
                <a:gd name="T5" fmla="*/ 0 h 107"/>
                <a:gd name="T6" fmla="*/ 0 w 141"/>
                <a:gd name="T7" fmla="*/ 41 h 107"/>
                <a:gd name="T8" fmla="*/ 73 w 141"/>
                <a:gd name="T9" fmla="*/ 107 h 107"/>
                <a:gd name="T10" fmla="*/ 141 w 141"/>
                <a:gd name="T11" fmla="*/ 41 h 107"/>
                <a:gd name="T12" fmla="*/ 99 w 141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7">
                  <a:moveTo>
                    <a:pt x="99" y="0"/>
                  </a:moveTo>
                  <a:cubicBezTo>
                    <a:pt x="88" y="0"/>
                    <a:pt x="78" y="4"/>
                    <a:pt x="70" y="11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7"/>
                    <a:pt x="21" y="107"/>
                    <a:pt x="73" y="107"/>
                  </a:cubicBezTo>
                  <a:cubicBezTo>
                    <a:pt x="125" y="107"/>
                    <a:pt x="141" y="65"/>
                    <a:pt x="141" y="41"/>
                  </a:cubicBezTo>
                  <a:cubicBezTo>
                    <a:pt x="141" y="19"/>
                    <a:pt x="122" y="0"/>
                    <a:pt x="99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52">
              <a:extLst>
                <a:ext uri="{FF2B5EF4-FFF2-40B4-BE49-F238E27FC236}">
                  <a16:creationId xmlns:a16="http://schemas.microsoft.com/office/drawing/2014/main" id="{CD233720-D4FE-4730-A76A-8960CDD78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23987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3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4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53">
              <a:extLst>
                <a:ext uri="{FF2B5EF4-FFF2-40B4-BE49-F238E27FC236}">
                  <a16:creationId xmlns:a16="http://schemas.microsoft.com/office/drawing/2014/main" id="{37D19274-2B81-4D1D-84D6-A10A30BEC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4575" y="1543050"/>
              <a:ext cx="360363" cy="390525"/>
            </a:xfrm>
            <a:custGeom>
              <a:avLst/>
              <a:gdLst>
                <a:gd name="T0" fmla="*/ 146 w 188"/>
                <a:gd name="T1" fmla="*/ 94 h 204"/>
                <a:gd name="T2" fmla="*/ 141 w 188"/>
                <a:gd name="T3" fmla="*/ 116 h 204"/>
                <a:gd name="T4" fmla="*/ 141 w 188"/>
                <a:gd name="T5" fmla="*/ 136 h 204"/>
                <a:gd name="T6" fmla="*/ 144 w 188"/>
                <a:gd name="T7" fmla="*/ 137 h 204"/>
                <a:gd name="T8" fmla="*/ 160 w 188"/>
                <a:gd name="T9" fmla="*/ 160 h 204"/>
                <a:gd name="T10" fmla="*/ 141 w 188"/>
                <a:gd name="T11" fmla="*/ 147 h 204"/>
                <a:gd name="T12" fmla="*/ 141 w 188"/>
                <a:gd name="T13" fmla="*/ 40 h 204"/>
                <a:gd name="T14" fmla="*/ 160 w 188"/>
                <a:gd name="T15" fmla="*/ 28 h 204"/>
                <a:gd name="T16" fmla="*/ 144 w 188"/>
                <a:gd name="T17" fmla="*/ 51 h 204"/>
                <a:gd name="T18" fmla="*/ 141 w 188"/>
                <a:gd name="T19" fmla="*/ 52 h 204"/>
                <a:gd name="T20" fmla="*/ 183 w 188"/>
                <a:gd name="T21" fmla="*/ 89 h 204"/>
                <a:gd name="T22" fmla="*/ 155 w 188"/>
                <a:gd name="T23" fmla="*/ 94 h 204"/>
                <a:gd name="T24" fmla="*/ 183 w 188"/>
                <a:gd name="T25" fmla="*/ 99 h 204"/>
                <a:gd name="T26" fmla="*/ 183 w 188"/>
                <a:gd name="T27" fmla="*/ 89 h 204"/>
                <a:gd name="T28" fmla="*/ 97 w 188"/>
                <a:gd name="T29" fmla="*/ 204 h 204"/>
                <a:gd name="T30" fmla="*/ 123 w 188"/>
                <a:gd name="T31" fmla="*/ 137 h 204"/>
                <a:gd name="T32" fmla="*/ 141 w 188"/>
                <a:gd name="T33" fmla="*/ 72 h 204"/>
                <a:gd name="T34" fmla="*/ 94 w 188"/>
                <a:gd name="T35" fmla="*/ 53 h 204"/>
                <a:gd name="T36" fmla="*/ 135 w 188"/>
                <a:gd name="T37" fmla="*/ 94 h 204"/>
                <a:gd name="T38" fmla="*/ 115 w 188"/>
                <a:gd name="T39" fmla="*/ 129 h 204"/>
                <a:gd name="T40" fmla="*/ 112 w 188"/>
                <a:gd name="T41" fmla="*/ 157 h 204"/>
                <a:gd name="T42" fmla="*/ 94 w 188"/>
                <a:gd name="T43" fmla="*/ 204 h 204"/>
                <a:gd name="T44" fmla="*/ 141 w 188"/>
                <a:gd name="T45" fmla="*/ 52 h 204"/>
                <a:gd name="T46" fmla="*/ 137 w 188"/>
                <a:gd name="T47" fmla="*/ 44 h 204"/>
                <a:gd name="T48" fmla="*/ 141 w 188"/>
                <a:gd name="T49" fmla="*/ 136 h 204"/>
                <a:gd name="T50" fmla="*/ 137 w 188"/>
                <a:gd name="T51" fmla="*/ 144 h 204"/>
                <a:gd name="T52" fmla="*/ 141 w 188"/>
                <a:gd name="T53" fmla="*/ 136 h 204"/>
                <a:gd name="T54" fmla="*/ 94 w 188"/>
                <a:gd name="T55" fmla="*/ 0 h 204"/>
                <a:gd name="T56" fmla="*/ 99 w 188"/>
                <a:gd name="T57" fmla="*/ 5 h 204"/>
                <a:gd name="T58" fmla="*/ 94 w 188"/>
                <a:gd name="T59" fmla="*/ 33 h 204"/>
                <a:gd name="T60" fmla="*/ 94 w 188"/>
                <a:gd name="T61" fmla="*/ 33 h 204"/>
                <a:gd name="T62" fmla="*/ 47 w 188"/>
                <a:gd name="T63" fmla="*/ 71 h 204"/>
                <a:gd name="T64" fmla="*/ 65 w 188"/>
                <a:gd name="T65" fmla="*/ 137 h 204"/>
                <a:gd name="T66" fmla="*/ 91 w 188"/>
                <a:gd name="T67" fmla="*/ 204 h 204"/>
                <a:gd name="T68" fmla="*/ 94 w 188"/>
                <a:gd name="T69" fmla="*/ 157 h 204"/>
                <a:gd name="T70" fmla="*/ 76 w 188"/>
                <a:gd name="T71" fmla="*/ 134 h 204"/>
                <a:gd name="T72" fmla="*/ 53 w 188"/>
                <a:gd name="T73" fmla="*/ 94 h 204"/>
                <a:gd name="T74" fmla="*/ 94 w 188"/>
                <a:gd name="T75" fmla="*/ 53 h 204"/>
                <a:gd name="T76" fmla="*/ 94 w 188"/>
                <a:gd name="T77" fmla="*/ 42 h 204"/>
                <a:gd name="T78" fmla="*/ 94 w 188"/>
                <a:gd name="T79" fmla="*/ 0 h 204"/>
                <a:gd name="T80" fmla="*/ 89 w 188"/>
                <a:gd name="T81" fmla="*/ 28 h 204"/>
                <a:gd name="T82" fmla="*/ 94 w 188"/>
                <a:gd name="T83" fmla="*/ 0 h 204"/>
                <a:gd name="T84" fmla="*/ 47 w 188"/>
                <a:gd name="T85" fmla="*/ 136 h 204"/>
                <a:gd name="T86" fmla="*/ 51 w 188"/>
                <a:gd name="T87" fmla="*/ 144 h 204"/>
                <a:gd name="T88" fmla="*/ 47 w 188"/>
                <a:gd name="T89" fmla="*/ 52 h 204"/>
                <a:gd name="T90" fmla="*/ 51 w 188"/>
                <a:gd name="T91" fmla="*/ 44 h 204"/>
                <a:gd name="T92" fmla="*/ 47 w 188"/>
                <a:gd name="T93" fmla="*/ 52 h 204"/>
                <a:gd name="T94" fmla="*/ 42 w 188"/>
                <a:gd name="T95" fmla="*/ 94 h 204"/>
                <a:gd name="T96" fmla="*/ 47 w 188"/>
                <a:gd name="T97" fmla="*/ 71 h 204"/>
                <a:gd name="T98" fmla="*/ 47 w 188"/>
                <a:gd name="T99" fmla="*/ 52 h 204"/>
                <a:gd name="T100" fmla="*/ 44 w 188"/>
                <a:gd name="T101" fmla="*/ 51 h 204"/>
                <a:gd name="T102" fmla="*/ 28 w 188"/>
                <a:gd name="T103" fmla="*/ 28 h 204"/>
                <a:gd name="T104" fmla="*/ 47 w 188"/>
                <a:gd name="T105" fmla="*/ 40 h 204"/>
                <a:gd name="T106" fmla="*/ 47 w 188"/>
                <a:gd name="T107" fmla="*/ 148 h 204"/>
                <a:gd name="T108" fmla="*/ 28 w 188"/>
                <a:gd name="T109" fmla="*/ 160 h 204"/>
                <a:gd name="T110" fmla="*/ 44 w 188"/>
                <a:gd name="T111" fmla="*/ 137 h 204"/>
                <a:gd name="T112" fmla="*/ 47 w 188"/>
                <a:gd name="T113" fmla="*/ 136 h 204"/>
                <a:gd name="T114" fmla="*/ 33 w 188"/>
                <a:gd name="T115" fmla="*/ 94 h 204"/>
                <a:gd name="T116" fmla="*/ 5 w 188"/>
                <a:gd name="T117" fmla="*/ 89 h 204"/>
                <a:gd name="T118" fmla="*/ 5 w 188"/>
                <a:gd name="T119" fmla="*/ 99 h 204"/>
                <a:gd name="T120" fmla="*/ 33 w 188"/>
                <a:gd name="T121" fmla="*/ 9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8" h="204">
                  <a:moveTo>
                    <a:pt x="141" y="116"/>
                  </a:moveTo>
                  <a:cubicBezTo>
                    <a:pt x="144" y="109"/>
                    <a:pt x="146" y="102"/>
                    <a:pt x="146" y="94"/>
                  </a:cubicBezTo>
                  <a:cubicBezTo>
                    <a:pt x="146" y="86"/>
                    <a:pt x="144" y="79"/>
                    <a:pt x="141" y="72"/>
                  </a:cubicBezTo>
                  <a:cubicBezTo>
                    <a:pt x="141" y="116"/>
                    <a:pt x="141" y="116"/>
                    <a:pt x="141" y="116"/>
                  </a:cubicBezTo>
                  <a:close/>
                  <a:moveTo>
                    <a:pt x="141" y="147"/>
                  </a:moveTo>
                  <a:cubicBezTo>
                    <a:pt x="141" y="136"/>
                    <a:pt x="141" y="136"/>
                    <a:pt x="141" y="136"/>
                  </a:cubicBezTo>
                  <a:cubicBezTo>
                    <a:pt x="142" y="136"/>
                    <a:pt x="143" y="136"/>
                    <a:pt x="144" y="137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2" y="155"/>
                    <a:pt x="162" y="158"/>
                    <a:pt x="160" y="160"/>
                  </a:cubicBezTo>
                  <a:cubicBezTo>
                    <a:pt x="159" y="162"/>
                    <a:pt x="155" y="162"/>
                    <a:pt x="154" y="160"/>
                  </a:cubicBezTo>
                  <a:cubicBezTo>
                    <a:pt x="141" y="147"/>
                    <a:pt x="141" y="147"/>
                    <a:pt x="141" y="147"/>
                  </a:cubicBezTo>
                  <a:close/>
                  <a:moveTo>
                    <a:pt x="141" y="52"/>
                  </a:moveTo>
                  <a:cubicBezTo>
                    <a:pt x="141" y="40"/>
                    <a:pt x="141" y="40"/>
                    <a:pt x="141" y="40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6"/>
                    <a:pt x="159" y="26"/>
                    <a:pt x="160" y="28"/>
                  </a:cubicBezTo>
                  <a:cubicBezTo>
                    <a:pt x="162" y="29"/>
                    <a:pt x="162" y="32"/>
                    <a:pt x="160" y="34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3" y="52"/>
                    <a:pt x="142" y="52"/>
                    <a:pt x="141" y="52"/>
                  </a:cubicBezTo>
                  <a:close/>
                  <a:moveTo>
                    <a:pt x="183" y="89"/>
                  </a:moveTo>
                  <a:cubicBezTo>
                    <a:pt x="183" y="89"/>
                    <a:pt x="183" y="89"/>
                    <a:pt x="183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7" y="89"/>
                    <a:pt x="155" y="91"/>
                    <a:pt x="155" y="94"/>
                  </a:cubicBezTo>
                  <a:cubicBezTo>
                    <a:pt x="155" y="97"/>
                    <a:pt x="157" y="99"/>
                    <a:pt x="160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6" y="99"/>
                    <a:pt x="188" y="97"/>
                    <a:pt x="188" y="94"/>
                  </a:cubicBezTo>
                  <a:cubicBezTo>
                    <a:pt x="188" y="91"/>
                    <a:pt x="186" y="89"/>
                    <a:pt x="183" y="89"/>
                  </a:cubicBezTo>
                  <a:close/>
                  <a:moveTo>
                    <a:pt x="94" y="204"/>
                  </a:moveTo>
                  <a:cubicBezTo>
                    <a:pt x="97" y="204"/>
                    <a:pt x="97" y="204"/>
                    <a:pt x="97" y="204"/>
                  </a:cubicBezTo>
                  <a:cubicBezTo>
                    <a:pt x="112" y="204"/>
                    <a:pt x="123" y="192"/>
                    <a:pt x="123" y="17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31" y="131"/>
                    <a:pt x="137" y="124"/>
                    <a:pt x="141" y="116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32" y="54"/>
                    <a:pt x="115" y="42"/>
                    <a:pt x="94" y="4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105" y="53"/>
                    <a:pt x="115" y="57"/>
                    <a:pt x="123" y="65"/>
                  </a:cubicBezTo>
                  <a:cubicBezTo>
                    <a:pt x="130" y="72"/>
                    <a:pt x="135" y="82"/>
                    <a:pt x="135" y="94"/>
                  </a:cubicBezTo>
                  <a:cubicBezTo>
                    <a:pt x="135" y="109"/>
                    <a:pt x="127" y="122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3" y="130"/>
                    <a:pt x="112" y="132"/>
                    <a:pt x="112" y="134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4" y="204"/>
                    <a:pt x="94" y="204"/>
                    <a:pt x="94" y="204"/>
                  </a:cubicBezTo>
                  <a:close/>
                  <a:moveTo>
                    <a:pt x="141" y="40"/>
                  </a:moveTo>
                  <a:cubicBezTo>
                    <a:pt x="141" y="52"/>
                    <a:pt x="141" y="52"/>
                    <a:pt x="141" y="52"/>
                  </a:cubicBezTo>
                  <a:cubicBezTo>
                    <a:pt x="139" y="52"/>
                    <a:pt x="138" y="52"/>
                    <a:pt x="137" y="51"/>
                  </a:cubicBezTo>
                  <a:cubicBezTo>
                    <a:pt x="135" y="49"/>
                    <a:pt x="135" y="46"/>
                    <a:pt x="137" y="44"/>
                  </a:cubicBezTo>
                  <a:cubicBezTo>
                    <a:pt x="141" y="40"/>
                    <a:pt x="141" y="40"/>
                    <a:pt x="141" y="40"/>
                  </a:cubicBezTo>
                  <a:close/>
                  <a:moveTo>
                    <a:pt x="141" y="136"/>
                  </a:moveTo>
                  <a:cubicBezTo>
                    <a:pt x="141" y="147"/>
                    <a:pt x="141" y="147"/>
                    <a:pt x="141" y="147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2"/>
                    <a:pt x="135" y="139"/>
                    <a:pt x="137" y="137"/>
                  </a:cubicBezTo>
                  <a:cubicBezTo>
                    <a:pt x="138" y="136"/>
                    <a:pt x="139" y="136"/>
                    <a:pt x="141" y="136"/>
                  </a:cubicBezTo>
                  <a:close/>
                  <a:moveTo>
                    <a:pt x="94" y="33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99" y="2"/>
                    <a:pt x="99" y="5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31"/>
                    <a:pt x="97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94" y="42"/>
                  </a:moveTo>
                  <a:cubicBezTo>
                    <a:pt x="73" y="42"/>
                    <a:pt x="56" y="54"/>
                    <a:pt x="47" y="71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51" y="125"/>
                    <a:pt x="58" y="132"/>
                    <a:pt x="65" y="137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5" y="192"/>
                    <a:pt x="77" y="204"/>
                    <a:pt x="91" y="204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1"/>
                    <a:pt x="73" y="130"/>
                  </a:cubicBezTo>
                  <a:cubicBezTo>
                    <a:pt x="61" y="122"/>
                    <a:pt x="53" y="109"/>
                    <a:pt x="53" y="94"/>
                  </a:cubicBezTo>
                  <a:cubicBezTo>
                    <a:pt x="53" y="82"/>
                    <a:pt x="57" y="72"/>
                    <a:pt x="65" y="65"/>
                  </a:cubicBezTo>
                  <a:cubicBezTo>
                    <a:pt x="72" y="57"/>
                    <a:pt x="82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close/>
                  <a:moveTo>
                    <a:pt x="94" y="0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1" y="33"/>
                    <a:pt x="89" y="31"/>
                    <a:pt x="89" y="28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2"/>
                    <a:pt x="91" y="0"/>
                    <a:pt x="94" y="0"/>
                  </a:cubicBezTo>
                  <a:close/>
                  <a:moveTo>
                    <a:pt x="47" y="148"/>
                  </a:moveTo>
                  <a:cubicBezTo>
                    <a:pt x="47" y="136"/>
                    <a:pt x="47" y="136"/>
                    <a:pt x="47" y="136"/>
                  </a:cubicBezTo>
                  <a:cubicBezTo>
                    <a:pt x="48" y="136"/>
                    <a:pt x="50" y="136"/>
                    <a:pt x="51" y="137"/>
                  </a:cubicBezTo>
                  <a:cubicBezTo>
                    <a:pt x="53" y="139"/>
                    <a:pt x="53" y="142"/>
                    <a:pt x="51" y="144"/>
                  </a:cubicBezTo>
                  <a:cubicBezTo>
                    <a:pt x="47" y="148"/>
                    <a:pt x="47" y="148"/>
                    <a:pt x="47" y="148"/>
                  </a:cubicBezTo>
                  <a:close/>
                  <a:moveTo>
                    <a:pt x="47" y="52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3" y="46"/>
                    <a:pt x="53" y="49"/>
                    <a:pt x="51" y="51"/>
                  </a:cubicBezTo>
                  <a:cubicBezTo>
                    <a:pt x="50" y="52"/>
                    <a:pt x="49" y="52"/>
                    <a:pt x="47" y="52"/>
                  </a:cubicBezTo>
                  <a:close/>
                  <a:moveTo>
                    <a:pt x="47" y="71"/>
                  </a:moveTo>
                  <a:cubicBezTo>
                    <a:pt x="44" y="78"/>
                    <a:pt x="42" y="86"/>
                    <a:pt x="42" y="94"/>
                  </a:cubicBezTo>
                  <a:cubicBezTo>
                    <a:pt x="42" y="102"/>
                    <a:pt x="44" y="110"/>
                    <a:pt x="47" y="117"/>
                  </a:cubicBezTo>
                  <a:cubicBezTo>
                    <a:pt x="47" y="71"/>
                    <a:pt x="47" y="71"/>
                    <a:pt x="47" y="71"/>
                  </a:cubicBezTo>
                  <a:close/>
                  <a:moveTo>
                    <a:pt x="47" y="40"/>
                  </a:move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5" y="52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2"/>
                    <a:pt x="26" y="29"/>
                    <a:pt x="28" y="28"/>
                  </a:cubicBezTo>
                  <a:cubicBezTo>
                    <a:pt x="30" y="26"/>
                    <a:pt x="33" y="26"/>
                    <a:pt x="35" y="28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47" y="136"/>
                  </a:moveTo>
                  <a:cubicBezTo>
                    <a:pt x="47" y="148"/>
                    <a:pt x="47" y="148"/>
                    <a:pt x="47" y="148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3" y="162"/>
                    <a:pt x="30" y="162"/>
                    <a:pt x="28" y="160"/>
                  </a:cubicBezTo>
                  <a:cubicBezTo>
                    <a:pt x="26" y="158"/>
                    <a:pt x="26" y="155"/>
                    <a:pt x="28" y="153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6"/>
                    <a:pt x="46" y="136"/>
                    <a:pt x="47" y="136"/>
                  </a:cubicBezTo>
                  <a:close/>
                  <a:moveTo>
                    <a:pt x="33" y="94"/>
                  </a:moveTo>
                  <a:cubicBezTo>
                    <a:pt x="33" y="94"/>
                    <a:pt x="33" y="94"/>
                    <a:pt x="33" y="94"/>
                  </a:cubicBezTo>
                  <a:cubicBezTo>
                    <a:pt x="33" y="91"/>
                    <a:pt x="31" y="89"/>
                    <a:pt x="28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91"/>
                    <a:pt x="0" y="94"/>
                  </a:cubicBezTo>
                  <a:cubicBezTo>
                    <a:pt x="0" y="97"/>
                    <a:pt x="2" y="99"/>
                    <a:pt x="5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99"/>
                    <a:pt x="33" y="97"/>
                    <a:pt x="33" y="94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54">
              <a:extLst>
                <a:ext uri="{FF2B5EF4-FFF2-40B4-BE49-F238E27FC236}">
                  <a16:creationId xmlns:a16="http://schemas.microsoft.com/office/drawing/2014/main" id="{E63C13BB-F0E6-4822-AC2E-FEBFAE0B2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8163" y="1017588"/>
              <a:ext cx="534988" cy="774700"/>
            </a:xfrm>
            <a:custGeom>
              <a:avLst/>
              <a:gdLst>
                <a:gd name="T0" fmla="*/ 140 w 280"/>
                <a:gd name="T1" fmla="*/ 7 h 405"/>
                <a:gd name="T2" fmla="*/ 162 w 280"/>
                <a:gd name="T3" fmla="*/ 0 h 405"/>
                <a:gd name="T4" fmla="*/ 222 w 280"/>
                <a:gd name="T5" fmla="*/ 185 h 405"/>
                <a:gd name="T6" fmla="*/ 155 w 280"/>
                <a:gd name="T7" fmla="*/ 206 h 405"/>
                <a:gd name="T8" fmla="*/ 140 w 280"/>
                <a:gd name="T9" fmla="*/ 160 h 405"/>
                <a:gd name="T10" fmla="*/ 140 w 280"/>
                <a:gd name="T11" fmla="*/ 7 h 405"/>
                <a:gd name="T12" fmla="*/ 140 w 280"/>
                <a:gd name="T13" fmla="*/ 319 h 405"/>
                <a:gd name="T14" fmla="*/ 194 w 280"/>
                <a:gd name="T15" fmla="*/ 301 h 405"/>
                <a:gd name="T16" fmla="*/ 153 w 280"/>
                <a:gd name="T17" fmla="*/ 301 h 405"/>
                <a:gd name="T18" fmla="*/ 153 w 280"/>
                <a:gd name="T19" fmla="*/ 276 h 405"/>
                <a:gd name="T20" fmla="*/ 218 w 280"/>
                <a:gd name="T21" fmla="*/ 276 h 405"/>
                <a:gd name="T22" fmla="*/ 270 w 280"/>
                <a:gd name="T23" fmla="*/ 276 h 405"/>
                <a:gd name="T24" fmla="*/ 280 w 280"/>
                <a:gd name="T25" fmla="*/ 276 h 405"/>
                <a:gd name="T26" fmla="*/ 280 w 280"/>
                <a:gd name="T27" fmla="*/ 301 h 405"/>
                <a:gd name="T28" fmla="*/ 257 w 280"/>
                <a:gd name="T29" fmla="*/ 301 h 405"/>
                <a:gd name="T30" fmla="*/ 192 w 280"/>
                <a:gd name="T31" fmla="*/ 356 h 405"/>
                <a:gd name="T32" fmla="*/ 242 w 280"/>
                <a:gd name="T33" fmla="*/ 384 h 405"/>
                <a:gd name="T34" fmla="*/ 242 w 280"/>
                <a:gd name="T35" fmla="*/ 405 h 405"/>
                <a:gd name="T36" fmla="*/ 140 w 280"/>
                <a:gd name="T37" fmla="*/ 405 h 405"/>
                <a:gd name="T38" fmla="*/ 140 w 280"/>
                <a:gd name="T39" fmla="*/ 386 h 405"/>
                <a:gd name="T40" fmla="*/ 159 w 280"/>
                <a:gd name="T41" fmla="*/ 367 h 405"/>
                <a:gd name="T42" fmla="*/ 140 w 280"/>
                <a:gd name="T43" fmla="*/ 348 h 405"/>
                <a:gd name="T44" fmla="*/ 140 w 280"/>
                <a:gd name="T45" fmla="*/ 319 h 405"/>
                <a:gd name="T46" fmla="*/ 96 w 280"/>
                <a:gd name="T47" fmla="*/ 22 h 405"/>
                <a:gd name="T48" fmla="*/ 140 w 280"/>
                <a:gd name="T49" fmla="*/ 7 h 405"/>
                <a:gd name="T50" fmla="*/ 140 w 280"/>
                <a:gd name="T51" fmla="*/ 160 h 405"/>
                <a:gd name="T52" fmla="*/ 131 w 280"/>
                <a:gd name="T53" fmla="*/ 133 h 405"/>
                <a:gd name="T54" fmla="*/ 47 w 280"/>
                <a:gd name="T55" fmla="*/ 226 h 405"/>
                <a:gd name="T56" fmla="*/ 140 w 280"/>
                <a:gd name="T57" fmla="*/ 319 h 405"/>
                <a:gd name="T58" fmla="*/ 140 w 280"/>
                <a:gd name="T59" fmla="*/ 319 h 405"/>
                <a:gd name="T60" fmla="*/ 140 w 280"/>
                <a:gd name="T61" fmla="*/ 348 h 405"/>
                <a:gd name="T62" fmla="*/ 121 w 280"/>
                <a:gd name="T63" fmla="*/ 367 h 405"/>
                <a:gd name="T64" fmla="*/ 140 w 280"/>
                <a:gd name="T65" fmla="*/ 386 h 405"/>
                <a:gd name="T66" fmla="*/ 140 w 280"/>
                <a:gd name="T67" fmla="*/ 405 h 405"/>
                <a:gd name="T68" fmla="*/ 38 w 280"/>
                <a:gd name="T69" fmla="*/ 405 h 405"/>
                <a:gd name="T70" fmla="*/ 38 w 280"/>
                <a:gd name="T71" fmla="*/ 384 h 405"/>
                <a:gd name="T72" fmla="*/ 88 w 280"/>
                <a:gd name="T73" fmla="*/ 356 h 405"/>
                <a:gd name="T74" fmla="*/ 0 w 280"/>
                <a:gd name="T75" fmla="*/ 226 h 405"/>
                <a:gd name="T76" fmla="*/ 117 w 280"/>
                <a:gd name="T77" fmla="*/ 88 h 405"/>
                <a:gd name="T78" fmla="*/ 96 w 280"/>
                <a:gd name="T79" fmla="*/ 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405">
                  <a:moveTo>
                    <a:pt x="140" y="7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222" y="185"/>
                    <a:pt x="222" y="185"/>
                    <a:pt x="222" y="185"/>
                  </a:cubicBezTo>
                  <a:cubicBezTo>
                    <a:pt x="155" y="206"/>
                    <a:pt x="155" y="206"/>
                    <a:pt x="155" y="206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40" y="7"/>
                    <a:pt x="140" y="7"/>
                    <a:pt x="140" y="7"/>
                  </a:cubicBezTo>
                  <a:close/>
                  <a:moveTo>
                    <a:pt x="140" y="319"/>
                  </a:moveTo>
                  <a:cubicBezTo>
                    <a:pt x="161" y="319"/>
                    <a:pt x="179" y="312"/>
                    <a:pt x="194" y="301"/>
                  </a:cubicBezTo>
                  <a:cubicBezTo>
                    <a:pt x="153" y="301"/>
                    <a:pt x="153" y="301"/>
                    <a:pt x="153" y="301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218" y="276"/>
                    <a:pt x="218" y="276"/>
                    <a:pt x="218" y="276"/>
                  </a:cubicBezTo>
                  <a:cubicBezTo>
                    <a:pt x="270" y="276"/>
                    <a:pt x="270" y="276"/>
                    <a:pt x="270" y="276"/>
                  </a:cubicBezTo>
                  <a:cubicBezTo>
                    <a:pt x="280" y="276"/>
                    <a:pt x="280" y="276"/>
                    <a:pt x="280" y="276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42" y="326"/>
                    <a:pt x="219" y="345"/>
                    <a:pt x="192" y="356"/>
                  </a:cubicBezTo>
                  <a:cubicBezTo>
                    <a:pt x="221" y="360"/>
                    <a:pt x="242" y="370"/>
                    <a:pt x="242" y="384"/>
                  </a:cubicBezTo>
                  <a:cubicBezTo>
                    <a:pt x="242" y="405"/>
                    <a:pt x="242" y="405"/>
                    <a:pt x="242" y="405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140" y="386"/>
                    <a:pt x="140" y="386"/>
                    <a:pt x="140" y="386"/>
                  </a:cubicBezTo>
                  <a:cubicBezTo>
                    <a:pt x="151" y="386"/>
                    <a:pt x="159" y="377"/>
                    <a:pt x="159" y="367"/>
                  </a:cubicBezTo>
                  <a:cubicBezTo>
                    <a:pt x="159" y="356"/>
                    <a:pt x="151" y="348"/>
                    <a:pt x="140" y="348"/>
                  </a:cubicBezTo>
                  <a:lnTo>
                    <a:pt x="140" y="319"/>
                  </a:lnTo>
                  <a:close/>
                  <a:moveTo>
                    <a:pt x="96" y="22"/>
                  </a:moveTo>
                  <a:cubicBezTo>
                    <a:pt x="140" y="7"/>
                    <a:pt x="140" y="7"/>
                    <a:pt x="140" y="7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84" y="137"/>
                    <a:pt x="47" y="177"/>
                    <a:pt x="47" y="226"/>
                  </a:cubicBezTo>
                  <a:cubicBezTo>
                    <a:pt x="47" y="277"/>
                    <a:pt x="88" y="319"/>
                    <a:pt x="140" y="319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0" y="348"/>
                    <a:pt x="140" y="348"/>
                    <a:pt x="140" y="348"/>
                  </a:cubicBezTo>
                  <a:cubicBezTo>
                    <a:pt x="130" y="348"/>
                    <a:pt x="121" y="356"/>
                    <a:pt x="121" y="367"/>
                  </a:cubicBezTo>
                  <a:cubicBezTo>
                    <a:pt x="121" y="377"/>
                    <a:pt x="130" y="386"/>
                    <a:pt x="140" y="386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38" y="405"/>
                    <a:pt x="38" y="405"/>
                    <a:pt x="38" y="405"/>
                  </a:cubicBezTo>
                  <a:cubicBezTo>
                    <a:pt x="38" y="384"/>
                    <a:pt x="38" y="384"/>
                    <a:pt x="38" y="384"/>
                  </a:cubicBezTo>
                  <a:cubicBezTo>
                    <a:pt x="38" y="370"/>
                    <a:pt x="59" y="360"/>
                    <a:pt x="88" y="356"/>
                  </a:cubicBezTo>
                  <a:cubicBezTo>
                    <a:pt x="36" y="335"/>
                    <a:pt x="0" y="285"/>
                    <a:pt x="0" y="226"/>
                  </a:cubicBezTo>
                  <a:cubicBezTo>
                    <a:pt x="0" y="156"/>
                    <a:pt x="51" y="99"/>
                    <a:pt x="117" y="88"/>
                  </a:cubicBezTo>
                  <a:lnTo>
                    <a:pt x="96" y="2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55">
              <a:extLst>
                <a:ext uri="{FF2B5EF4-FFF2-40B4-BE49-F238E27FC236}">
                  <a16:creationId xmlns:a16="http://schemas.microsoft.com/office/drawing/2014/main" id="{C88D89F2-3D49-4BE0-8C9F-B5BF2DE06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7663" y="908050"/>
              <a:ext cx="309563" cy="276225"/>
            </a:xfrm>
            <a:custGeom>
              <a:avLst/>
              <a:gdLst>
                <a:gd name="T0" fmla="*/ 147 w 162"/>
                <a:gd name="T1" fmla="*/ 46 h 144"/>
                <a:gd name="T2" fmla="*/ 81 w 162"/>
                <a:gd name="T3" fmla="*/ 0 h 144"/>
                <a:gd name="T4" fmla="*/ 81 w 162"/>
                <a:gd name="T5" fmla="*/ 14 h 144"/>
                <a:gd name="T6" fmla="*/ 135 w 162"/>
                <a:gd name="T7" fmla="*/ 50 h 144"/>
                <a:gd name="T8" fmla="*/ 102 w 162"/>
                <a:gd name="T9" fmla="*/ 126 h 144"/>
                <a:gd name="T10" fmla="*/ 81 w 162"/>
                <a:gd name="T11" fmla="*/ 130 h 144"/>
                <a:gd name="T12" fmla="*/ 81 w 162"/>
                <a:gd name="T13" fmla="*/ 144 h 144"/>
                <a:gd name="T14" fmla="*/ 107 w 162"/>
                <a:gd name="T15" fmla="*/ 139 h 144"/>
                <a:gd name="T16" fmla="*/ 147 w 162"/>
                <a:gd name="T17" fmla="*/ 46 h 144"/>
                <a:gd name="T18" fmla="*/ 81 w 162"/>
                <a:gd name="T19" fmla="*/ 0 h 144"/>
                <a:gd name="T20" fmla="*/ 54 w 162"/>
                <a:gd name="T21" fmla="*/ 6 h 144"/>
                <a:gd name="T22" fmla="*/ 14 w 162"/>
                <a:gd name="T23" fmla="*/ 99 h 144"/>
                <a:gd name="T24" fmla="*/ 81 w 162"/>
                <a:gd name="T25" fmla="*/ 144 h 144"/>
                <a:gd name="T26" fmla="*/ 81 w 162"/>
                <a:gd name="T27" fmla="*/ 130 h 144"/>
                <a:gd name="T28" fmla="*/ 27 w 162"/>
                <a:gd name="T29" fmla="*/ 94 h 144"/>
                <a:gd name="T30" fmla="*/ 27 w 162"/>
                <a:gd name="T31" fmla="*/ 94 h 144"/>
                <a:gd name="T32" fmla="*/ 59 w 162"/>
                <a:gd name="T33" fmla="*/ 18 h 144"/>
                <a:gd name="T34" fmla="*/ 81 w 162"/>
                <a:gd name="T35" fmla="*/ 14 h 144"/>
                <a:gd name="T36" fmla="*/ 81 w 162"/>
                <a:gd name="T3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144">
                  <a:moveTo>
                    <a:pt x="147" y="46"/>
                  </a:moveTo>
                  <a:cubicBezTo>
                    <a:pt x="136" y="18"/>
                    <a:pt x="109" y="0"/>
                    <a:pt x="81" y="0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104" y="14"/>
                    <a:pt x="126" y="28"/>
                    <a:pt x="135" y="50"/>
                  </a:cubicBezTo>
                  <a:cubicBezTo>
                    <a:pt x="147" y="80"/>
                    <a:pt x="132" y="114"/>
                    <a:pt x="102" y="126"/>
                  </a:cubicBezTo>
                  <a:cubicBezTo>
                    <a:pt x="95" y="129"/>
                    <a:pt x="88" y="130"/>
                    <a:pt x="81" y="130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90" y="144"/>
                    <a:pt x="99" y="142"/>
                    <a:pt x="107" y="139"/>
                  </a:cubicBezTo>
                  <a:cubicBezTo>
                    <a:pt x="144" y="124"/>
                    <a:pt x="162" y="82"/>
                    <a:pt x="147" y="46"/>
                  </a:cubicBezTo>
                  <a:close/>
                  <a:moveTo>
                    <a:pt x="81" y="0"/>
                  </a:moveTo>
                  <a:cubicBezTo>
                    <a:pt x="72" y="0"/>
                    <a:pt x="63" y="2"/>
                    <a:pt x="54" y="6"/>
                  </a:cubicBezTo>
                  <a:cubicBezTo>
                    <a:pt x="17" y="20"/>
                    <a:pt x="0" y="62"/>
                    <a:pt x="14" y="99"/>
                  </a:cubicBezTo>
                  <a:cubicBezTo>
                    <a:pt x="25" y="127"/>
                    <a:pt x="52" y="144"/>
                    <a:pt x="81" y="144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58" y="130"/>
                    <a:pt x="36" y="116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15" y="64"/>
                    <a:pt x="29" y="30"/>
                    <a:pt x="59" y="18"/>
                  </a:cubicBezTo>
                  <a:cubicBezTo>
                    <a:pt x="66" y="15"/>
                    <a:pt x="74" y="14"/>
                    <a:pt x="81" y="1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56">
              <a:extLst>
                <a:ext uri="{FF2B5EF4-FFF2-40B4-BE49-F238E27FC236}">
                  <a16:creationId xmlns:a16="http://schemas.microsoft.com/office/drawing/2014/main" id="{54762429-1675-448D-AF8C-89F58E400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75" y="1074738"/>
              <a:ext cx="138113" cy="84138"/>
            </a:xfrm>
            <a:custGeom>
              <a:avLst/>
              <a:gdLst>
                <a:gd name="T0" fmla="*/ 9 w 87"/>
                <a:gd name="T1" fmla="*/ 53 h 53"/>
                <a:gd name="T2" fmla="*/ 0 w 87"/>
                <a:gd name="T3" fmla="*/ 32 h 53"/>
                <a:gd name="T4" fmla="*/ 78 w 87"/>
                <a:gd name="T5" fmla="*/ 0 h 53"/>
                <a:gd name="T6" fmla="*/ 87 w 87"/>
                <a:gd name="T7" fmla="*/ 22 h 53"/>
                <a:gd name="T8" fmla="*/ 9 w 87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3">
                  <a:moveTo>
                    <a:pt x="9" y="53"/>
                  </a:moveTo>
                  <a:lnTo>
                    <a:pt x="0" y="32"/>
                  </a:lnTo>
                  <a:lnTo>
                    <a:pt x="78" y="0"/>
                  </a:lnTo>
                  <a:lnTo>
                    <a:pt x="87" y="22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57">
              <a:extLst>
                <a:ext uri="{FF2B5EF4-FFF2-40B4-BE49-F238E27FC236}">
                  <a16:creationId xmlns:a16="http://schemas.microsoft.com/office/drawing/2014/main" id="{382C84D9-22BE-45D8-9152-9FD711F0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0" y="1084263"/>
              <a:ext cx="184150" cy="115888"/>
            </a:xfrm>
            <a:custGeom>
              <a:avLst/>
              <a:gdLst>
                <a:gd name="T0" fmla="*/ 23 w 96"/>
                <a:gd name="T1" fmla="*/ 56 h 60"/>
                <a:gd name="T2" fmla="*/ 3 w 96"/>
                <a:gd name="T3" fmla="*/ 48 h 60"/>
                <a:gd name="T4" fmla="*/ 12 w 96"/>
                <a:gd name="T5" fmla="*/ 28 h 60"/>
                <a:gd name="T6" fmla="*/ 73 w 96"/>
                <a:gd name="T7" fmla="*/ 3 h 60"/>
                <a:gd name="T8" fmla="*/ 93 w 96"/>
                <a:gd name="T9" fmla="*/ 12 h 60"/>
                <a:gd name="T10" fmla="*/ 84 w 96"/>
                <a:gd name="T11" fmla="*/ 32 h 60"/>
                <a:gd name="T12" fmla="*/ 23 w 96"/>
                <a:gd name="T13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0">
                  <a:moveTo>
                    <a:pt x="23" y="56"/>
                  </a:moveTo>
                  <a:cubicBezTo>
                    <a:pt x="15" y="60"/>
                    <a:pt x="6" y="56"/>
                    <a:pt x="3" y="48"/>
                  </a:cubicBezTo>
                  <a:cubicBezTo>
                    <a:pt x="0" y="40"/>
                    <a:pt x="4" y="31"/>
                    <a:pt x="12" y="28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81" y="0"/>
                    <a:pt x="90" y="4"/>
                    <a:pt x="93" y="12"/>
                  </a:cubicBezTo>
                  <a:cubicBezTo>
                    <a:pt x="96" y="20"/>
                    <a:pt x="92" y="29"/>
                    <a:pt x="84" y="32"/>
                  </a:cubicBezTo>
                  <a:lnTo>
                    <a:pt x="23" y="5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58">
              <a:extLst>
                <a:ext uri="{FF2B5EF4-FFF2-40B4-BE49-F238E27FC236}">
                  <a16:creationId xmlns:a16="http://schemas.microsoft.com/office/drawing/2014/main" id="{DF55D6F8-B2D8-4CBA-815D-936D86241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8575" y="2376488"/>
              <a:ext cx="560388" cy="200025"/>
            </a:xfrm>
            <a:custGeom>
              <a:avLst/>
              <a:gdLst>
                <a:gd name="T0" fmla="*/ 203 w 293"/>
                <a:gd name="T1" fmla="*/ 7 h 105"/>
                <a:gd name="T2" fmla="*/ 225 w 293"/>
                <a:gd name="T3" fmla="*/ 2 h 105"/>
                <a:gd name="T4" fmla="*/ 235 w 293"/>
                <a:gd name="T5" fmla="*/ 7 h 105"/>
                <a:gd name="T6" fmla="*/ 256 w 293"/>
                <a:gd name="T7" fmla="*/ 3 h 105"/>
                <a:gd name="T8" fmla="*/ 290 w 293"/>
                <a:gd name="T9" fmla="*/ 25 h 105"/>
                <a:gd name="T10" fmla="*/ 267 w 293"/>
                <a:gd name="T11" fmla="*/ 59 h 105"/>
                <a:gd name="T12" fmla="*/ 254 w 293"/>
                <a:gd name="T13" fmla="*/ 62 h 105"/>
                <a:gd name="T14" fmla="*/ 239 w 293"/>
                <a:gd name="T15" fmla="*/ 26 h 105"/>
                <a:gd name="T16" fmla="*/ 246 w 293"/>
                <a:gd name="T17" fmla="*/ 64 h 105"/>
                <a:gd name="T18" fmla="*/ 239 w 293"/>
                <a:gd name="T19" fmla="*/ 72 h 105"/>
                <a:gd name="T20" fmla="*/ 203 w 293"/>
                <a:gd name="T21" fmla="*/ 79 h 105"/>
                <a:gd name="T22" fmla="*/ 203 w 293"/>
                <a:gd name="T23" fmla="*/ 29 h 105"/>
                <a:gd name="T24" fmla="*/ 226 w 293"/>
                <a:gd name="T25" fmla="*/ 24 h 105"/>
                <a:gd name="T26" fmla="*/ 234 w 293"/>
                <a:gd name="T27" fmla="*/ 28 h 105"/>
                <a:gd name="T28" fmla="*/ 231 w 293"/>
                <a:gd name="T29" fmla="*/ 13 h 105"/>
                <a:gd name="T30" fmla="*/ 222 w 293"/>
                <a:gd name="T31" fmla="*/ 7 h 105"/>
                <a:gd name="T32" fmla="*/ 203 w 293"/>
                <a:gd name="T33" fmla="*/ 11 h 105"/>
                <a:gd name="T34" fmla="*/ 203 w 293"/>
                <a:gd name="T35" fmla="*/ 7 h 105"/>
                <a:gd name="T36" fmla="*/ 39 w 293"/>
                <a:gd name="T37" fmla="*/ 43 h 105"/>
                <a:gd name="T38" fmla="*/ 166 w 293"/>
                <a:gd name="T39" fmla="*/ 18 h 105"/>
                <a:gd name="T40" fmla="*/ 173 w 293"/>
                <a:gd name="T41" fmla="*/ 13 h 105"/>
                <a:gd name="T42" fmla="*/ 203 w 293"/>
                <a:gd name="T43" fmla="*/ 7 h 105"/>
                <a:gd name="T44" fmla="*/ 203 w 293"/>
                <a:gd name="T45" fmla="*/ 11 h 105"/>
                <a:gd name="T46" fmla="*/ 177 w 293"/>
                <a:gd name="T47" fmla="*/ 16 h 105"/>
                <a:gd name="T48" fmla="*/ 172 w 293"/>
                <a:gd name="T49" fmla="*/ 25 h 105"/>
                <a:gd name="T50" fmla="*/ 175 w 293"/>
                <a:gd name="T51" fmla="*/ 39 h 105"/>
                <a:gd name="T52" fmla="*/ 175 w 293"/>
                <a:gd name="T53" fmla="*/ 39 h 105"/>
                <a:gd name="T54" fmla="*/ 180 w 293"/>
                <a:gd name="T55" fmla="*/ 33 h 105"/>
                <a:gd name="T56" fmla="*/ 203 w 293"/>
                <a:gd name="T57" fmla="*/ 29 h 105"/>
                <a:gd name="T58" fmla="*/ 203 w 293"/>
                <a:gd name="T59" fmla="*/ 79 h 105"/>
                <a:gd name="T60" fmla="*/ 187 w 293"/>
                <a:gd name="T61" fmla="*/ 82 h 105"/>
                <a:gd name="T62" fmla="*/ 179 w 293"/>
                <a:gd name="T63" fmla="*/ 79 h 105"/>
                <a:gd name="T64" fmla="*/ 50 w 293"/>
                <a:gd name="T65" fmla="*/ 105 h 105"/>
                <a:gd name="T66" fmla="*/ 39 w 293"/>
                <a:gd name="T67" fmla="*/ 100 h 105"/>
                <a:gd name="T68" fmla="*/ 39 w 293"/>
                <a:gd name="T69" fmla="*/ 96 h 105"/>
                <a:gd name="T70" fmla="*/ 50 w 293"/>
                <a:gd name="T71" fmla="*/ 101 h 105"/>
                <a:gd name="T72" fmla="*/ 50 w 293"/>
                <a:gd name="T73" fmla="*/ 101 h 105"/>
                <a:gd name="T74" fmla="*/ 53 w 293"/>
                <a:gd name="T75" fmla="*/ 100 h 105"/>
                <a:gd name="T76" fmla="*/ 60 w 293"/>
                <a:gd name="T77" fmla="*/ 89 h 105"/>
                <a:gd name="T78" fmla="*/ 51 w 293"/>
                <a:gd name="T79" fmla="*/ 82 h 105"/>
                <a:gd name="T80" fmla="*/ 57 w 293"/>
                <a:gd name="T81" fmla="*/ 72 h 105"/>
                <a:gd name="T82" fmla="*/ 48 w 293"/>
                <a:gd name="T83" fmla="*/ 64 h 105"/>
                <a:gd name="T84" fmla="*/ 53 w 293"/>
                <a:gd name="T85" fmla="*/ 54 h 105"/>
                <a:gd name="T86" fmla="*/ 42 w 293"/>
                <a:gd name="T87" fmla="*/ 47 h 105"/>
                <a:gd name="T88" fmla="*/ 40 w 293"/>
                <a:gd name="T89" fmla="*/ 47 h 105"/>
                <a:gd name="T90" fmla="*/ 39 w 293"/>
                <a:gd name="T91" fmla="*/ 48 h 105"/>
                <a:gd name="T92" fmla="*/ 39 w 293"/>
                <a:gd name="T93" fmla="*/ 43 h 105"/>
                <a:gd name="T94" fmla="*/ 37 w 293"/>
                <a:gd name="T95" fmla="*/ 44 h 105"/>
                <a:gd name="T96" fmla="*/ 39 w 293"/>
                <a:gd name="T97" fmla="*/ 43 h 105"/>
                <a:gd name="T98" fmla="*/ 39 w 293"/>
                <a:gd name="T99" fmla="*/ 48 h 105"/>
                <a:gd name="T100" fmla="*/ 18 w 293"/>
                <a:gd name="T101" fmla="*/ 70 h 105"/>
                <a:gd name="T102" fmla="*/ 21 w 293"/>
                <a:gd name="T103" fmla="*/ 88 h 105"/>
                <a:gd name="T104" fmla="*/ 39 w 293"/>
                <a:gd name="T105" fmla="*/ 96 h 105"/>
                <a:gd name="T106" fmla="*/ 39 w 293"/>
                <a:gd name="T107" fmla="*/ 100 h 105"/>
                <a:gd name="T108" fmla="*/ 0 w 293"/>
                <a:gd name="T109" fmla="*/ 83 h 105"/>
                <a:gd name="T110" fmla="*/ 37 w 293"/>
                <a:gd name="T111" fmla="*/ 4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3" h="105">
                  <a:moveTo>
                    <a:pt x="203" y="7"/>
                  </a:moveTo>
                  <a:cubicBezTo>
                    <a:pt x="225" y="2"/>
                    <a:pt x="225" y="2"/>
                    <a:pt x="225" y="2"/>
                  </a:cubicBezTo>
                  <a:cubicBezTo>
                    <a:pt x="229" y="1"/>
                    <a:pt x="233" y="3"/>
                    <a:pt x="235" y="7"/>
                  </a:cubicBezTo>
                  <a:cubicBezTo>
                    <a:pt x="256" y="3"/>
                    <a:pt x="256" y="3"/>
                    <a:pt x="256" y="3"/>
                  </a:cubicBezTo>
                  <a:cubicBezTo>
                    <a:pt x="272" y="0"/>
                    <a:pt x="287" y="10"/>
                    <a:pt x="290" y="25"/>
                  </a:cubicBezTo>
                  <a:cubicBezTo>
                    <a:pt x="293" y="41"/>
                    <a:pt x="283" y="56"/>
                    <a:pt x="267" y="59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39" y="26"/>
                    <a:pt x="239" y="26"/>
                    <a:pt x="239" y="2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7"/>
                    <a:pt x="243" y="71"/>
                    <a:pt x="239" y="72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9" y="24"/>
                    <a:pt x="232" y="25"/>
                    <a:pt x="234" y="28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30" y="9"/>
                    <a:pt x="226" y="6"/>
                    <a:pt x="222" y="7"/>
                  </a:cubicBezTo>
                  <a:cubicBezTo>
                    <a:pt x="203" y="11"/>
                    <a:pt x="203" y="11"/>
                    <a:pt x="203" y="11"/>
                  </a:cubicBezTo>
                  <a:lnTo>
                    <a:pt x="203" y="7"/>
                  </a:lnTo>
                  <a:close/>
                  <a:moveTo>
                    <a:pt x="39" y="43"/>
                  </a:moveTo>
                  <a:cubicBezTo>
                    <a:pt x="166" y="18"/>
                    <a:pt x="166" y="18"/>
                    <a:pt x="166" y="18"/>
                  </a:cubicBezTo>
                  <a:cubicBezTo>
                    <a:pt x="167" y="15"/>
                    <a:pt x="170" y="13"/>
                    <a:pt x="173" y="13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3" y="17"/>
                    <a:pt x="171" y="21"/>
                    <a:pt x="172" y="25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6"/>
                    <a:pt x="177" y="34"/>
                    <a:pt x="180" y="33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3" y="83"/>
                    <a:pt x="181" y="81"/>
                    <a:pt x="179" y="79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8" y="99"/>
                    <a:pt x="61" y="94"/>
                    <a:pt x="60" y="89"/>
                  </a:cubicBezTo>
                  <a:cubicBezTo>
                    <a:pt x="59" y="85"/>
                    <a:pt x="55" y="82"/>
                    <a:pt x="51" y="82"/>
                  </a:cubicBezTo>
                  <a:cubicBezTo>
                    <a:pt x="55" y="80"/>
                    <a:pt x="57" y="76"/>
                    <a:pt x="57" y="72"/>
                  </a:cubicBezTo>
                  <a:cubicBezTo>
                    <a:pt x="56" y="67"/>
                    <a:pt x="52" y="64"/>
                    <a:pt x="48" y="64"/>
                  </a:cubicBezTo>
                  <a:cubicBezTo>
                    <a:pt x="52" y="63"/>
                    <a:pt x="54" y="58"/>
                    <a:pt x="53" y="54"/>
                  </a:cubicBezTo>
                  <a:cubicBezTo>
                    <a:pt x="52" y="49"/>
                    <a:pt x="47" y="46"/>
                    <a:pt x="42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lnTo>
                    <a:pt x="39" y="43"/>
                  </a:lnTo>
                  <a:close/>
                  <a:moveTo>
                    <a:pt x="37" y="44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37" y="4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59">
              <a:extLst>
                <a:ext uri="{FF2B5EF4-FFF2-40B4-BE49-F238E27FC236}">
                  <a16:creationId xmlns:a16="http://schemas.microsoft.com/office/drawing/2014/main" id="{B526E0DD-902D-4CA4-BC77-0C3900896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4850" y="1501775"/>
              <a:ext cx="279400" cy="204788"/>
            </a:xfrm>
            <a:custGeom>
              <a:avLst/>
              <a:gdLst>
                <a:gd name="T0" fmla="*/ 120 w 146"/>
                <a:gd name="T1" fmla="*/ 102 h 107"/>
                <a:gd name="T2" fmla="*/ 112 w 146"/>
                <a:gd name="T3" fmla="*/ 99 h 107"/>
                <a:gd name="T4" fmla="*/ 113 w 146"/>
                <a:gd name="T5" fmla="*/ 99 h 107"/>
                <a:gd name="T6" fmla="*/ 112 w 146"/>
                <a:gd name="T7" fmla="*/ 76 h 107"/>
                <a:gd name="T8" fmla="*/ 123 w 146"/>
                <a:gd name="T9" fmla="*/ 71 h 107"/>
                <a:gd name="T10" fmla="*/ 128 w 146"/>
                <a:gd name="T11" fmla="*/ 55 h 107"/>
                <a:gd name="T12" fmla="*/ 112 w 146"/>
                <a:gd name="T13" fmla="*/ 44 h 107"/>
                <a:gd name="T14" fmla="*/ 122 w 146"/>
                <a:gd name="T15" fmla="*/ 29 h 107"/>
                <a:gd name="T16" fmla="*/ 112 w 146"/>
                <a:gd name="T17" fmla="*/ 23 h 107"/>
                <a:gd name="T18" fmla="*/ 102 w 146"/>
                <a:gd name="T19" fmla="*/ 5 h 107"/>
                <a:gd name="T20" fmla="*/ 112 w 146"/>
                <a:gd name="T21" fmla="*/ 23 h 107"/>
                <a:gd name="T22" fmla="*/ 102 w 146"/>
                <a:gd name="T23" fmla="*/ 31 h 107"/>
                <a:gd name="T24" fmla="*/ 102 w 146"/>
                <a:gd name="T25" fmla="*/ 14 h 107"/>
                <a:gd name="T26" fmla="*/ 112 w 146"/>
                <a:gd name="T27" fmla="*/ 106 h 107"/>
                <a:gd name="T28" fmla="*/ 102 w 146"/>
                <a:gd name="T29" fmla="*/ 100 h 107"/>
                <a:gd name="T30" fmla="*/ 112 w 146"/>
                <a:gd name="T31" fmla="*/ 106 h 107"/>
                <a:gd name="T32" fmla="*/ 112 w 146"/>
                <a:gd name="T33" fmla="*/ 49 h 107"/>
                <a:gd name="T34" fmla="*/ 107 w 146"/>
                <a:gd name="T35" fmla="*/ 66 h 107"/>
                <a:gd name="T36" fmla="*/ 112 w 146"/>
                <a:gd name="T37" fmla="*/ 76 h 107"/>
                <a:gd name="T38" fmla="*/ 102 w 146"/>
                <a:gd name="T39" fmla="*/ 37 h 107"/>
                <a:gd name="T40" fmla="*/ 112 w 146"/>
                <a:gd name="T41" fmla="*/ 44 h 107"/>
                <a:gd name="T42" fmla="*/ 102 w 146"/>
                <a:gd name="T43" fmla="*/ 5 h 107"/>
                <a:gd name="T44" fmla="*/ 102 w 146"/>
                <a:gd name="T45" fmla="*/ 13 h 107"/>
                <a:gd name="T46" fmla="*/ 95 w 146"/>
                <a:gd name="T47" fmla="*/ 3 h 107"/>
                <a:gd name="T48" fmla="*/ 95 w 146"/>
                <a:gd name="T49" fmla="*/ 105 h 107"/>
                <a:gd name="T50" fmla="*/ 95 w 146"/>
                <a:gd name="T51" fmla="*/ 93 h 107"/>
                <a:gd name="T52" fmla="*/ 102 w 146"/>
                <a:gd name="T53" fmla="*/ 107 h 107"/>
                <a:gd name="T54" fmla="*/ 102 w 146"/>
                <a:gd name="T55" fmla="*/ 31 h 107"/>
                <a:gd name="T56" fmla="*/ 102 w 146"/>
                <a:gd name="T57" fmla="*/ 75 h 107"/>
                <a:gd name="T58" fmla="*/ 95 w 146"/>
                <a:gd name="T59" fmla="*/ 83 h 107"/>
                <a:gd name="T60" fmla="*/ 98 w 146"/>
                <a:gd name="T61" fmla="*/ 23 h 107"/>
                <a:gd name="T62" fmla="*/ 31 w 146"/>
                <a:gd name="T63" fmla="*/ 16 h 107"/>
                <a:gd name="T64" fmla="*/ 95 w 146"/>
                <a:gd name="T65" fmla="*/ 8 h 107"/>
                <a:gd name="T66" fmla="*/ 91 w 146"/>
                <a:gd name="T67" fmla="*/ 9 h 107"/>
                <a:gd name="T68" fmla="*/ 95 w 146"/>
                <a:gd name="T69" fmla="*/ 24 h 107"/>
                <a:gd name="T70" fmla="*/ 95 w 146"/>
                <a:gd name="T71" fmla="*/ 92 h 107"/>
                <a:gd name="T72" fmla="*/ 52 w 146"/>
                <a:gd name="T73" fmla="*/ 82 h 107"/>
                <a:gd name="T74" fmla="*/ 31 w 146"/>
                <a:gd name="T75" fmla="*/ 71 h 107"/>
                <a:gd name="T76" fmla="*/ 38 w 146"/>
                <a:gd name="T77" fmla="*/ 69 h 107"/>
                <a:gd name="T78" fmla="*/ 31 w 146"/>
                <a:gd name="T79" fmla="*/ 39 h 107"/>
                <a:gd name="T80" fmla="*/ 3 w 146"/>
                <a:gd name="T81" fmla="*/ 59 h 107"/>
                <a:gd name="T82" fmla="*/ 31 w 146"/>
                <a:gd name="T83" fmla="*/ 16 h 107"/>
                <a:gd name="T84" fmla="*/ 24 w 146"/>
                <a:gd name="T85" fmla="*/ 41 h 107"/>
                <a:gd name="T86" fmla="*/ 31 w 146"/>
                <a:gd name="T87" fmla="*/ 71 h 107"/>
                <a:gd name="T88" fmla="*/ 3 w 146"/>
                <a:gd name="T89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6" h="107">
                  <a:moveTo>
                    <a:pt x="112" y="10"/>
                  </a:moveTo>
                  <a:cubicBezTo>
                    <a:pt x="146" y="32"/>
                    <a:pt x="140" y="90"/>
                    <a:pt x="120" y="102"/>
                  </a:cubicBezTo>
                  <a:cubicBezTo>
                    <a:pt x="117" y="104"/>
                    <a:pt x="115" y="105"/>
                    <a:pt x="112" y="106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9" y="96"/>
                    <a:pt x="122" y="88"/>
                    <a:pt x="118" y="82"/>
                  </a:cubicBezTo>
                  <a:cubicBezTo>
                    <a:pt x="117" y="79"/>
                    <a:pt x="115" y="77"/>
                    <a:pt x="112" y="76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5" y="73"/>
                    <a:pt x="119" y="73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9" y="68"/>
                    <a:pt x="131" y="61"/>
                    <a:pt x="128" y="55"/>
                  </a:cubicBezTo>
                  <a:cubicBezTo>
                    <a:pt x="125" y="49"/>
                    <a:pt x="118" y="47"/>
                    <a:pt x="112" y="49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4" y="44"/>
                    <a:pt x="115" y="44"/>
                    <a:pt x="117" y="43"/>
                  </a:cubicBezTo>
                  <a:cubicBezTo>
                    <a:pt x="122" y="41"/>
                    <a:pt x="124" y="34"/>
                    <a:pt x="122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0" y="25"/>
                    <a:pt x="116" y="23"/>
                    <a:pt x="112" y="23"/>
                  </a:cubicBezTo>
                  <a:lnTo>
                    <a:pt x="112" y="10"/>
                  </a:lnTo>
                  <a:close/>
                  <a:moveTo>
                    <a:pt x="102" y="5"/>
                  </a:moveTo>
                  <a:cubicBezTo>
                    <a:pt x="106" y="7"/>
                    <a:pt x="109" y="8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3"/>
                    <a:pt x="109" y="23"/>
                    <a:pt x="107" y="24"/>
                  </a:cubicBezTo>
                  <a:cubicBezTo>
                    <a:pt x="105" y="26"/>
                    <a:pt x="103" y="28"/>
                    <a:pt x="102" y="31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3" y="17"/>
                    <a:pt x="103" y="15"/>
                    <a:pt x="102" y="14"/>
                  </a:cubicBezTo>
                  <a:cubicBezTo>
                    <a:pt x="102" y="5"/>
                    <a:pt x="102" y="5"/>
                    <a:pt x="102" y="5"/>
                  </a:cubicBezTo>
                  <a:close/>
                  <a:moveTo>
                    <a:pt x="112" y="106"/>
                  </a:moveTo>
                  <a:cubicBezTo>
                    <a:pt x="109" y="107"/>
                    <a:pt x="105" y="107"/>
                    <a:pt x="102" y="107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5" y="101"/>
                    <a:pt x="109" y="101"/>
                    <a:pt x="112" y="99"/>
                  </a:cubicBezTo>
                  <a:cubicBezTo>
                    <a:pt x="112" y="106"/>
                    <a:pt x="112" y="106"/>
                    <a:pt x="112" y="106"/>
                  </a:cubicBezTo>
                  <a:close/>
                  <a:moveTo>
                    <a:pt x="112" y="44"/>
                  </a:moveTo>
                  <a:cubicBezTo>
                    <a:pt x="112" y="49"/>
                    <a:pt x="112" y="49"/>
                    <a:pt x="112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6" y="52"/>
                    <a:pt x="104" y="60"/>
                    <a:pt x="107" y="66"/>
                  </a:cubicBezTo>
                  <a:cubicBezTo>
                    <a:pt x="108" y="68"/>
                    <a:pt x="110" y="70"/>
                    <a:pt x="112" y="71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9" y="74"/>
                    <a:pt x="105" y="74"/>
                    <a:pt x="102" y="7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8"/>
                    <a:pt x="103" y="38"/>
                  </a:cubicBezTo>
                  <a:cubicBezTo>
                    <a:pt x="105" y="42"/>
                    <a:pt x="108" y="44"/>
                    <a:pt x="112" y="44"/>
                  </a:cubicBezTo>
                  <a:close/>
                  <a:moveTo>
                    <a:pt x="95" y="3"/>
                  </a:moveTo>
                  <a:cubicBezTo>
                    <a:pt x="97" y="4"/>
                    <a:pt x="100" y="5"/>
                    <a:pt x="102" y="5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0" y="10"/>
                    <a:pt x="97" y="8"/>
                    <a:pt x="95" y="8"/>
                  </a:cubicBezTo>
                  <a:cubicBezTo>
                    <a:pt x="95" y="3"/>
                    <a:pt x="95" y="3"/>
                    <a:pt x="95" y="3"/>
                  </a:cubicBezTo>
                  <a:close/>
                  <a:moveTo>
                    <a:pt x="102" y="107"/>
                  </a:moveTo>
                  <a:cubicBezTo>
                    <a:pt x="99" y="106"/>
                    <a:pt x="97" y="106"/>
                    <a:pt x="95" y="105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3"/>
                    <a:pt x="95" y="93"/>
                  </a:cubicBezTo>
                  <a:cubicBezTo>
                    <a:pt x="97" y="96"/>
                    <a:pt x="99" y="98"/>
                    <a:pt x="102" y="100"/>
                  </a:cubicBezTo>
                  <a:cubicBezTo>
                    <a:pt x="102" y="107"/>
                    <a:pt x="102" y="107"/>
                    <a:pt x="102" y="107"/>
                  </a:cubicBezTo>
                  <a:close/>
                  <a:moveTo>
                    <a:pt x="102" y="19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2" y="33"/>
                    <a:pt x="101" y="35"/>
                    <a:pt x="102" y="37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2" y="75"/>
                    <a:pt x="101" y="76"/>
                    <a:pt x="101" y="76"/>
                  </a:cubicBezTo>
                  <a:cubicBezTo>
                    <a:pt x="98" y="77"/>
                    <a:pt x="96" y="80"/>
                    <a:pt x="95" y="8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6" y="24"/>
                    <a:pt x="97" y="24"/>
                    <a:pt x="98" y="23"/>
                  </a:cubicBezTo>
                  <a:cubicBezTo>
                    <a:pt x="100" y="22"/>
                    <a:pt x="101" y="21"/>
                    <a:pt x="102" y="19"/>
                  </a:cubicBezTo>
                  <a:close/>
                  <a:moveTo>
                    <a:pt x="31" y="16"/>
                  </a:moveTo>
                  <a:cubicBezTo>
                    <a:pt x="58" y="3"/>
                    <a:pt x="79" y="0"/>
                    <a:pt x="95" y="3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8"/>
                    <a:pt x="92" y="8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7" y="11"/>
                    <a:pt x="86" y="16"/>
                    <a:pt x="88" y="20"/>
                  </a:cubicBezTo>
                  <a:cubicBezTo>
                    <a:pt x="89" y="22"/>
                    <a:pt x="92" y="24"/>
                    <a:pt x="95" y="24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4" y="86"/>
                    <a:pt x="94" y="89"/>
                    <a:pt x="95" y="92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80" y="98"/>
                    <a:pt x="68" y="81"/>
                    <a:pt x="52" y="82"/>
                  </a:cubicBezTo>
                  <a:cubicBezTo>
                    <a:pt x="45" y="83"/>
                    <a:pt x="37" y="83"/>
                    <a:pt x="31" y="83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3" y="71"/>
                    <a:pt x="36" y="70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6" y="65"/>
                    <a:pt x="49" y="56"/>
                    <a:pt x="45" y="48"/>
                  </a:cubicBezTo>
                  <a:cubicBezTo>
                    <a:pt x="42" y="42"/>
                    <a:pt x="37" y="39"/>
                    <a:pt x="31" y="39"/>
                  </a:cubicBezTo>
                  <a:lnTo>
                    <a:pt x="31" y="16"/>
                  </a:lnTo>
                  <a:close/>
                  <a:moveTo>
                    <a:pt x="3" y="59"/>
                  </a:moveTo>
                  <a:cubicBezTo>
                    <a:pt x="0" y="34"/>
                    <a:pt x="26" y="18"/>
                    <a:pt x="26" y="18"/>
                  </a:cubicBezTo>
                  <a:cubicBezTo>
                    <a:pt x="27" y="17"/>
                    <a:pt x="29" y="16"/>
                    <a:pt x="31" y="16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9" y="39"/>
                    <a:pt x="26" y="40"/>
                    <a:pt x="24" y="41"/>
                  </a:cubicBezTo>
                  <a:cubicBezTo>
                    <a:pt x="16" y="45"/>
                    <a:pt x="13" y="54"/>
                    <a:pt x="17" y="62"/>
                  </a:cubicBezTo>
                  <a:cubicBezTo>
                    <a:pt x="20" y="67"/>
                    <a:pt x="25" y="71"/>
                    <a:pt x="31" y="71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16" y="82"/>
                    <a:pt x="5" y="76"/>
                    <a:pt x="3" y="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60">
              <a:extLst>
                <a:ext uri="{FF2B5EF4-FFF2-40B4-BE49-F238E27FC236}">
                  <a16:creationId xmlns:a16="http://schemas.microsoft.com/office/drawing/2014/main" id="{878CF0EA-5F56-4E95-8ED4-B23C0ACF47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7900" y="958850"/>
              <a:ext cx="277813" cy="300038"/>
            </a:xfrm>
            <a:custGeom>
              <a:avLst/>
              <a:gdLst>
                <a:gd name="T0" fmla="*/ 112 w 145"/>
                <a:gd name="T1" fmla="*/ 72 h 157"/>
                <a:gd name="T2" fmla="*/ 108 w 145"/>
                <a:gd name="T3" fmla="*/ 89 h 157"/>
                <a:gd name="T4" fmla="*/ 108 w 145"/>
                <a:gd name="T5" fmla="*/ 105 h 157"/>
                <a:gd name="T6" fmla="*/ 111 w 145"/>
                <a:gd name="T7" fmla="*/ 106 h 157"/>
                <a:gd name="T8" fmla="*/ 123 w 145"/>
                <a:gd name="T9" fmla="*/ 124 h 157"/>
                <a:gd name="T10" fmla="*/ 108 w 145"/>
                <a:gd name="T11" fmla="*/ 114 h 157"/>
                <a:gd name="T12" fmla="*/ 108 w 145"/>
                <a:gd name="T13" fmla="*/ 31 h 157"/>
                <a:gd name="T14" fmla="*/ 123 w 145"/>
                <a:gd name="T15" fmla="*/ 21 h 157"/>
                <a:gd name="T16" fmla="*/ 111 w 145"/>
                <a:gd name="T17" fmla="*/ 39 h 157"/>
                <a:gd name="T18" fmla="*/ 108 w 145"/>
                <a:gd name="T19" fmla="*/ 40 h 157"/>
                <a:gd name="T20" fmla="*/ 141 w 145"/>
                <a:gd name="T21" fmla="*/ 69 h 157"/>
                <a:gd name="T22" fmla="*/ 119 w 145"/>
                <a:gd name="T23" fmla="*/ 72 h 157"/>
                <a:gd name="T24" fmla="*/ 141 w 145"/>
                <a:gd name="T25" fmla="*/ 76 h 157"/>
                <a:gd name="T26" fmla="*/ 141 w 145"/>
                <a:gd name="T27" fmla="*/ 69 h 157"/>
                <a:gd name="T28" fmla="*/ 75 w 145"/>
                <a:gd name="T29" fmla="*/ 157 h 157"/>
                <a:gd name="T30" fmla="*/ 95 w 145"/>
                <a:gd name="T31" fmla="*/ 105 h 157"/>
                <a:gd name="T32" fmla="*/ 108 w 145"/>
                <a:gd name="T33" fmla="*/ 55 h 157"/>
                <a:gd name="T34" fmla="*/ 72 w 145"/>
                <a:gd name="T35" fmla="*/ 41 h 157"/>
                <a:gd name="T36" fmla="*/ 104 w 145"/>
                <a:gd name="T37" fmla="*/ 72 h 157"/>
                <a:gd name="T38" fmla="*/ 88 w 145"/>
                <a:gd name="T39" fmla="*/ 100 h 157"/>
                <a:gd name="T40" fmla="*/ 86 w 145"/>
                <a:gd name="T41" fmla="*/ 121 h 157"/>
                <a:gd name="T42" fmla="*/ 72 w 145"/>
                <a:gd name="T43" fmla="*/ 157 h 157"/>
                <a:gd name="T44" fmla="*/ 108 w 145"/>
                <a:gd name="T45" fmla="*/ 40 h 157"/>
                <a:gd name="T46" fmla="*/ 105 w 145"/>
                <a:gd name="T47" fmla="*/ 34 h 157"/>
                <a:gd name="T48" fmla="*/ 108 w 145"/>
                <a:gd name="T49" fmla="*/ 105 h 157"/>
                <a:gd name="T50" fmla="*/ 105 w 145"/>
                <a:gd name="T51" fmla="*/ 111 h 157"/>
                <a:gd name="T52" fmla="*/ 108 w 145"/>
                <a:gd name="T53" fmla="*/ 105 h 157"/>
                <a:gd name="T54" fmla="*/ 72 w 145"/>
                <a:gd name="T55" fmla="*/ 0 h 157"/>
                <a:gd name="T56" fmla="*/ 76 w 145"/>
                <a:gd name="T57" fmla="*/ 4 h 157"/>
                <a:gd name="T58" fmla="*/ 72 w 145"/>
                <a:gd name="T59" fmla="*/ 25 h 157"/>
                <a:gd name="T60" fmla="*/ 72 w 145"/>
                <a:gd name="T61" fmla="*/ 32 h 157"/>
                <a:gd name="T62" fmla="*/ 36 w 145"/>
                <a:gd name="T63" fmla="*/ 90 h 157"/>
                <a:gd name="T64" fmla="*/ 50 w 145"/>
                <a:gd name="T65" fmla="*/ 137 h 157"/>
                <a:gd name="T66" fmla="*/ 72 w 145"/>
                <a:gd name="T67" fmla="*/ 157 h 157"/>
                <a:gd name="T68" fmla="*/ 58 w 145"/>
                <a:gd name="T69" fmla="*/ 121 h 157"/>
                <a:gd name="T70" fmla="*/ 56 w 145"/>
                <a:gd name="T71" fmla="*/ 100 h 157"/>
                <a:gd name="T72" fmla="*/ 49 w 145"/>
                <a:gd name="T73" fmla="*/ 50 h 157"/>
                <a:gd name="T74" fmla="*/ 72 w 145"/>
                <a:gd name="T75" fmla="*/ 32 h 157"/>
                <a:gd name="T76" fmla="*/ 72 w 145"/>
                <a:gd name="T77" fmla="*/ 25 h 157"/>
                <a:gd name="T78" fmla="*/ 68 w 145"/>
                <a:gd name="T79" fmla="*/ 4 h 157"/>
                <a:gd name="T80" fmla="*/ 36 w 145"/>
                <a:gd name="T81" fmla="*/ 114 h 157"/>
                <a:gd name="T82" fmla="*/ 39 w 145"/>
                <a:gd name="T83" fmla="*/ 106 h 157"/>
                <a:gd name="T84" fmla="*/ 36 w 145"/>
                <a:gd name="T85" fmla="*/ 114 h 157"/>
                <a:gd name="T86" fmla="*/ 36 w 145"/>
                <a:gd name="T87" fmla="*/ 31 h 157"/>
                <a:gd name="T88" fmla="*/ 39 w 145"/>
                <a:gd name="T89" fmla="*/ 39 h 157"/>
                <a:gd name="T90" fmla="*/ 36 w 145"/>
                <a:gd name="T91" fmla="*/ 55 h 157"/>
                <a:gd name="T92" fmla="*/ 36 w 145"/>
                <a:gd name="T93" fmla="*/ 90 h 157"/>
                <a:gd name="T94" fmla="*/ 36 w 145"/>
                <a:gd name="T95" fmla="*/ 31 h 157"/>
                <a:gd name="T96" fmla="*/ 34 w 145"/>
                <a:gd name="T97" fmla="*/ 39 h 157"/>
                <a:gd name="T98" fmla="*/ 21 w 145"/>
                <a:gd name="T99" fmla="*/ 26 h 157"/>
                <a:gd name="T100" fmla="*/ 26 w 145"/>
                <a:gd name="T101" fmla="*/ 21 h 157"/>
                <a:gd name="T102" fmla="*/ 36 w 145"/>
                <a:gd name="T103" fmla="*/ 105 h 157"/>
                <a:gd name="T104" fmla="*/ 26 w 145"/>
                <a:gd name="T105" fmla="*/ 124 h 157"/>
                <a:gd name="T106" fmla="*/ 21 w 145"/>
                <a:gd name="T107" fmla="*/ 118 h 157"/>
                <a:gd name="T108" fmla="*/ 34 w 145"/>
                <a:gd name="T109" fmla="*/ 106 h 157"/>
                <a:gd name="T110" fmla="*/ 25 w 145"/>
                <a:gd name="T111" fmla="*/ 72 h 157"/>
                <a:gd name="T112" fmla="*/ 21 w 145"/>
                <a:gd name="T113" fmla="*/ 69 h 157"/>
                <a:gd name="T114" fmla="*/ 0 w 145"/>
                <a:gd name="T115" fmla="*/ 72 h 157"/>
                <a:gd name="T116" fmla="*/ 21 w 145"/>
                <a:gd name="T117" fmla="*/ 7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57">
                  <a:moveTo>
                    <a:pt x="108" y="89"/>
                  </a:moveTo>
                  <a:cubicBezTo>
                    <a:pt x="111" y="84"/>
                    <a:pt x="112" y="78"/>
                    <a:pt x="112" y="72"/>
                  </a:cubicBezTo>
                  <a:cubicBezTo>
                    <a:pt x="112" y="66"/>
                    <a:pt x="111" y="61"/>
                    <a:pt x="108" y="55"/>
                  </a:cubicBezTo>
                  <a:cubicBezTo>
                    <a:pt x="108" y="89"/>
                    <a:pt x="108" y="89"/>
                    <a:pt x="108" y="89"/>
                  </a:cubicBezTo>
                  <a:close/>
                  <a:moveTo>
                    <a:pt x="108" y="114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9" y="105"/>
                    <a:pt x="110" y="105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5" y="120"/>
                    <a:pt x="125" y="122"/>
                    <a:pt x="123" y="124"/>
                  </a:cubicBezTo>
                  <a:cubicBezTo>
                    <a:pt x="122" y="125"/>
                    <a:pt x="120" y="125"/>
                    <a:pt x="118" y="124"/>
                  </a:cubicBezTo>
                  <a:cubicBezTo>
                    <a:pt x="108" y="114"/>
                    <a:pt x="108" y="114"/>
                    <a:pt x="108" y="114"/>
                  </a:cubicBezTo>
                  <a:close/>
                  <a:moveTo>
                    <a:pt x="108" y="40"/>
                  </a:moveTo>
                  <a:cubicBezTo>
                    <a:pt x="108" y="31"/>
                    <a:pt x="108" y="31"/>
                    <a:pt x="108" y="3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20" y="20"/>
                    <a:pt x="122" y="20"/>
                    <a:pt x="123" y="21"/>
                  </a:cubicBezTo>
                  <a:cubicBezTo>
                    <a:pt x="125" y="23"/>
                    <a:pt x="125" y="25"/>
                    <a:pt x="123" y="26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9" y="40"/>
                    <a:pt x="108" y="40"/>
                  </a:cubicBezTo>
                  <a:close/>
                  <a:moveTo>
                    <a:pt x="141" y="69"/>
                  </a:moveTo>
                  <a:cubicBezTo>
                    <a:pt x="141" y="69"/>
                    <a:pt x="141" y="69"/>
                    <a:pt x="141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1" y="69"/>
                    <a:pt x="119" y="70"/>
                    <a:pt x="119" y="72"/>
                  </a:cubicBezTo>
                  <a:cubicBezTo>
                    <a:pt x="119" y="74"/>
                    <a:pt x="121" y="76"/>
                    <a:pt x="123" y="76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3" y="76"/>
                    <a:pt x="145" y="74"/>
                    <a:pt x="145" y="72"/>
                  </a:cubicBezTo>
                  <a:cubicBezTo>
                    <a:pt x="145" y="70"/>
                    <a:pt x="143" y="69"/>
                    <a:pt x="141" y="69"/>
                  </a:cubicBezTo>
                  <a:close/>
                  <a:moveTo>
                    <a:pt x="72" y="157"/>
                  </a:moveTo>
                  <a:cubicBezTo>
                    <a:pt x="75" y="157"/>
                    <a:pt x="75" y="157"/>
                    <a:pt x="75" y="157"/>
                  </a:cubicBezTo>
                  <a:cubicBezTo>
                    <a:pt x="86" y="157"/>
                    <a:pt x="94" y="148"/>
                    <a:pt x="95" y="137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100" y="101"/>
                    <a:pt x="105" y="96"/>
                    <a:pt x="108" y="89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2" y="42"/>
                    <a:pt x="88" y="32"/>
                    <a:pt x="72" y="32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81" y="41"/>
                    <a:pt x="89" y="44"/>
                    <a:pt x="94" y="50"/>
                  </a:cubicBezTo>
                  <a:cubicBezTo>
                    <a:pt x="100" y="56"/>
                    <a:pt x="104" y="64"/>
                    <a:pt x="104" y="72"/>
                  </a:cubicBezTo>
                  <a:cubicBezTo>
                    <a:pt x="104" y="84"/>
                    <a:pt x="97" y="94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7" y="100"/>
                    <a:pt x="86" y="102"/>
                    <a:pt x="86" y="103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57"/>
                    <a:pt x="72" y="157"/>
                    <a:pt x="72" y="157"/>
                  </a:cubicBezTo>
                  <a:close/>
                  <a:moveTo>
                    <a:pt x="108" y="31"/>
                  </a:move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6" y="40"/>
                    <a:pt x="105" y="39"/>
                  </a:cubicBezTo>
                  <a:cubicBezTo>
                    <a:pt x="104" y="38"/>
                    <a:pt x="104" y="35"/>
                    <a:pt x="105" y="34"/>
                  </a:cubicBezTo>
                  <a:cubicBezTo>
                    <a:pt x="108" y="31"/>
                    <a:pt x="108" y="31"/>
                    <a:pt x="108" y="31"/>
                  </a:cubicBezTo>
                  <a:close/>
                  <a:moveTo>
                    <a:pt x="108" y="105"/>
                  </a:moveTo>
                  <a:cubicBezTo>
                    <a:pt x="108" y="114"/>
                    <a:pt x="108" y="114"/>
                    <a:pt x="108" y="114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4" y="109"/>
                    <a:pt x="104" y="107"/>
                    <a:pt x="105" y="106"/>
                  </a:cubicBezTo>
                  <a:cubicBezTo>
                    <a:pt x="106" y="105"/>
                    <a:pt x="107" y="105"/>
                    <a:pt x="108" y="105"/>
                  </a:cubicBezTo>
                  <a:close/>
                  <a:moveTo>
                    <a:pt x="72" y="25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2"/>
                    <a:pt x="76" y="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4"/>
                    <a:pt x="74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32"/>
                  </a:moveTo>
                  <a:cubicBezTo>
                    <a:pt x="56" y="32"/>
                    <a:pt x="42" y="41"/>
                    <a:pt x="36" y="55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9" y="96"/>
                    <a:pt x="44" y="102"/>
                    <a:pt x="50" y="10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48"/>
                    <a:pt x="59" y="157"/>
                    <a:pt x="70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2"/>
                    <a:pt x="58" y="101"/>
                    <a:pt x="56" y="100"/>
                  </a:cubicBezTo>
                  <a:cubicBezTo>
                    <a:pt x="47" y="94"/>
                    <a:pt x="40" y="84"/>
                    <a:pt x="40" y="72"/>
                  </a:cubicBezTo>
                  <a:cubicBezTo>
                    <a:pt x="40" y="64"/>
                    <a:pt x="44" y="56"/>
                    <a:pt x="49" y="50"/>
                  </a:cubicBezTo>
                  <a:cubicBezTo>
                    <a:pt x="55" y="44"/>
                    <a:pt x="63" y="41"/>
                    <a:pt x="72" y="41"/>
                  </a:cubicBezTo>
                  <a:cubicBezTo>
                    <a:pt x="72" y="32"/>
                    <a:pt x="72" y="32"/>
                    <a:pt x="72" y="32"/>
                  </a:cubicBezTo>
                  <a:close/>
                  <a:moveTo>
                    <a:pt x="72" y="0"/>
                  </a:moveTo>
                  <a:cubicBezTo>
                    <a:pt x="72" y="25"/>
                    <a:pt x="72" y="25"/>
                    <a:pt x="72" y="25"/>
                  </a:cubicBezTo>
                  <a:cubicBezTo>
                    <a:pt x="70" y="25"/>
                    <a:pt x="68" y="24"/>
                    <a:pt x="68" y="2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70" y="0"/>
                    <a:pt x="72" y="0"/>
                  </a:cubicBezTo>
                  <a:close/>
                  <a:moveTo>
                    <a:pt x="36" y="114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37" y="104"/>
                    <a:pt x="38" y="105"/>
                    <a:pt x="39" y="106"/>
                  </a:cubicBezTo>
                  <a:cubicBezTo>
                    <a:pt x="40" y="107"/>
                    <a:pt x="40" y="109"/>
                    <a:pt x="39" y="111"/>
                  </a:cubicBezTo>
                  <a:cubicBezTo>
                    <a:pt x="36" y="114"/>
                    <a:pt x="36" y="114"/>
                    <a:pt x="36" y="114"/>
                  </a:cubicBezTo>
                  <a:close/>
                  <a:moveTo>
                    <a:pt x="36" y="40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5"/>
                    <a:pt x="40" y="38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  <a:moveTo>
                    <a:pt x="36" y="55"/>
                  </a:moveTo>
                  <a:cubicBezTo>
                    <a:pt x="33" y="60"/>
                    <a:pt x="32" y="66"/>
                    <a:pt x="32" y="72"/>
                  </a:cubicBezTo>
                  <a:cubicBezTo>
                    <a:pt x="32" y="79"/>
                    <a:pt x="33" y="85"/>
                    <a:pt x="36" y="90"/>
                  </a:cubicBezTo>
                  <a:cubicBezTo>
                    <a:pt x="36" y="55"/>
                    <a:pt x="36" y="55"/>
                    <a:pt x="36" y="55"/>
                  </a:cubicBezTo>
                  <a:close/>
                  <a:moveTo>
                    <a:pt x="36" y="3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2" y="20"/>
                    <a:pt x="25" y="20"/>
                    <a:pt x="26" y="21"/>
                  </a:cubicBezTo>
                  <a:cubicBezTo>
                    <a:pt x="36" y="31"/>
                    <a:pt x="36" y="31"/>
                    <a:pt x="36" y="31"/>
                  </a:cubicBezTo>
                  <a:close/>
                  <a:moveTo>
                    <a:pt x="36" y="105"/>
                  </a:moveTo>
                  <a:cubicBezTo>
                    <a:pt x="36" y="114"/>
                    <a:pt x="36" y="114"/>
                    <a:pt x="36" y="11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5" y="125"/>
                    <a:pt x="22" y="125"/>
                    <a:pt x="21" y="124"/>
                  </a:cubicBezTo>
                  <a:cubicBezTo>
                    <a:pt x="20" y="122"/>
                    <a:pt x="20" y="120"/>
                    <a:pt x="21" y="118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5"/>
                    <a:pt x="35" y="105"/>
                    <a:pt x="36" y="105"/>
                  </a:cubicBezTo>
                  <a:close/>
                  <a:moveTo>
                    <a:pt x="25" y="72"/>
                  </a:moveTo>
                  <a:cubicBezTo>
                    <a:pt x="25" y="72"/>
                    <a:pt x="25" y="72"/>
                    <a:pt x="25" y="72"/>
                  </a:cubicBezTo>
                  <a:cubicBezTo>
                    <a:pt x="25" y="70"/>
                    <a:pt x="23" y="69"/>
                    <a:pt x="21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69"/>
                    <a:pt x="0" y="70"/>
                    <a:pt x="0" y="72"/>
                  </a:cubicBezTo>
                  <a:cubicBezTo>
                    <a:pt x="0" y="74"/>
                    <a:pt x="2" y="76"/>
                    <a:pt x="4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3" name="Freeform 262">
            <a:extLst>
              <a:ext uri="{FF2B5EF4-FFF2-40B4-BE49-F238E27FC236}">
                <a16:creationId xmlns:a16="http://schemas.microsoft.com/office/drawing/2014/main" id="{6B52C2B4-D051-4ED5-8940-D0900C39D689}"/>
              </a:ext>
            </a:extLst>
          </p:cNvPr>
          <p:cNvSpPr>
            <a:spLocks/>
          </p:cNvSpPr>
          <p:nvPr/>
        </p:nvSpPr>
        <p:spPr bwMode="auto">
          <a:xfrm>
            <a:off x="9940131" y="0"/>
            <a:ext cx="2287588" cy="2495550"/>
          </a:xfrm>
          <a:custGeom>
            <a:avLst/>
            <a:gdLst>
              <a:gd name="T0" fmla="*/ 0 w 1441"/>
              <a:gd name="T1" fmla="*/ 0 h 1572"/>
              <a:gd name="T2" fmla="*/ 1441 w 1441"/>
              <a:gd name="T3" fmla="*/ 0 h 1572"/>
              <a:gd name="T4" fmla="*/ 1441 w 1441"/>
              <a:gd name="T5" fmla="*/ 1572 h 1572"/>
              <a:gd name="T6" fmla="*/ 0 w 1441"/>
              <a:gd name="T7" fmla="*/ 0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1" h="1572">
                <a:moveTo>
                  <a:pt x="0" y="0"/>
                </a:moveTo>
                <a:lnTo>
                  <a:pt x="1441" y="0"/>
                </a:lnTo>
                <a:lnTo>
                  <a:pt x="1441" y="1572"/>
                </a:lnTo>
                <a:lnTo>
                  <a:pt x="0" y="0"/>
                </a:lnTo>
                <a:close/>
              </a:path>
            </a:pathLst>
          </a:custGeom>
          <a:solidFill>
            <a:srgbClr val="009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263">
            <a:extLst>
              <a:ext uri="{FF2B5EF4-FFF2-40B4-BE49-F238E27FC236}">
                <a16:creationId xmlns:a16="http://schemas.microsoft.com/office/drawing/2014/main" id="{05634175-69DB-4B19-B841-94AED4ABF8E6}"/>
              </a:ext>
            </a:extLst>
          </p:cNvPr>
          <p:cNvSpPr>
            <a:spLocks/>
          </p:cNvSpPr>
          <p:nvPr/>
        </p:nvSpPr>
        <p:spPr bwMode="auto">
          <a:xfrm>
            <a:off x="-14287" y="4782344"/>
            <a:ext cx="2852738" cy="2089150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7" h="1316">
                <a:moveTo>
                  <a:pt x="1797" y="1316"/>
                </a:moveTo>
                <a:lnTo>
                  <a:pt x="0" y="1316"/>
                </a:lnTo>
                <a:lnTo>
                  <a:pt x="0" y="0"/>
                </a:lnTo>
                <a:lnTo>
                  <a:pt x="1797" y="1316"/>
                </a:lnTo>
                <a:close/>
              </a:path>
            </a:pathLst>
          </a:custGeom>
          <a:solidFill>
            <a:srgbClr val="009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264">
            <a:extLst>
              <a:ext uri="{FF2B5EF4-FFF2-40B4-BE49-F238E27FC236}">
                <a16:creationId xmlns:a16="http://schemas.microsoft.com/office/drawing/2014/main" id="{03CF45F2-6E3B-49C2-9CFB-665942BADC41}"/>
              </a:ext>
            </a:extLst>
          </p:cNvPr>
          <p:cNvSpPr>
            <a:spLocks/>
          </p:cNvSpPr>
          <p:nvPr/>
        </p:nvSpPr>
        <p:spPr bwMode="auto">
          <a:xfrm>
            <a:off x="2696964" y="2200276"/>
            <a:ext cx="1130331" cy="507251"/>
          </a:xfrm>
          <a:custGeom>
            <a:avLst/>
            <a:gdLst>
              <a:gd name="T0" fmla="*/ 430 w 470"/>
              <a:gd name="T1" fmla="*/ 133 h 211"/>
              <a:gd name="T2" fmla="*/ 418 w 470"/>
              <a:gd name="T3" fmla="*/ 133 h 211"/>
              <a:gd name="T4" fmla="*/ 343 w 470"/>
              <a:gd name="T5" fmla="*/ 76 h 211"/>
              <a:gd name="T6" fmla="*/ 297 w 470"/>
              <a:gd name="T7" fmla="*/ 91 h 211"/>
              <a:gd name="T8" fmla="*/ 193 w 470"/>
              <a:gd name="T9" fmla="*/ 0 h 211"/>
              <a:gd name="T10" fmla="*/ 92 w 470"/>
              <a:gd name="T11" fmla="*/ 81 h 211"/>
              <a:gd name="T12" fmla="*/ 67 w 470"/>
              <a:gd name="T13" fmla="*/ 76 h 211"/>
              <a:gd name="T14" fmla="*/ 0 w 470"/>
              <a:gd name="T15" fmla="*/ 143 h 211"/>
              <a:gd name="T16" fmla="*/ 43 w 470"/>
              <a:gd name="T17" fmla="*/ 206 h 211"/>
              <a:gd name="T18" fmla="*/ 62 w 470"/>
              <a:gd name="T19" fmla="*/ 211 h 211"/>
              <a:gd name="T20" fmla="*/ 430 w 470"/>
              <a:gd name="T21" fmla="*/ 211 h 211"/>
              <a:gd name="T22" fmla="*/ 470 w 470"/>
              <a:gd name="T23" fmla="*/ 172 h 211"/>
              <a:gd name="T24" fmla="*/ 470 w 470"/>
              <a:gd name="T25" fmla="*/ 172 h 211"/>
              <a:gd name="T26" fmla="*/ 430 w 470"/>
              <a:gd name="T27" fmla="*/ 1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0" h="211">
                <a:moveTo>
                  <a:pt x="430" y="133"/>
                </a:moveTo>
                <a:cubicBezTo>
                  <a:pt x="418" y="133"/>
                  <a:pt x="418" y="133"/>
                  <a:pt x="418" y="133"/>
                </a:cubicBezTo>
                <a:cubicBezTo>
                  <a:pt x="409" y="100"/>
                  <a:pt x="379" y="76"/>
                  <a:pt x="343" y="76"/>
                </a:cubicBezTo>
                <a:cubicBezTo>
                  <a:pt x="326" y="76"/>
                  <a:pt x="310" y="82"/>
                  <a:pt x="297" y="91"/>
                </a:cubicBezTo>
                <a:cubicBezTo>
                  <a:pt x="290" y="40"/>
                  <a:pt x="247" y="0"/>
                  <a:pt x="193" y="0"/>
                </a:cubicBezTo>
                <a:cubicBezTo>
                  <a:pt x="144" y="0"/>
                  <a:pt x="102" y="34"/>
                  <a:pt x="92" y="81"/>
                </a:cubicBezTo>
                <a:cubicBezTo>
                  <a:pt x="84" y="78"/>
                  <a:pt x="76" y="76"/>
                  <a:pt x="67" y="76"/>
                </a:cubicBezTo>
                <a:cubicBezTo>
                  <a:pt x="30" y="76"/>
                  <a:pt x="0" y="106"/>
                  <a:pt x="0" y="143"/>
                </a:cubicBezTo>
                <a:cubicBezTo>
                  <a:pt x="0" y="172"/>
                  <a:pt x="18" y="197"/>
                  <a:pt x="43" y="206"/>
                </a:cubicBezTo>
                <a:cubicBezTo>
                  <a:pt x="49" y="210"/>
                  <a:pt x="55" y="211"/>
                  <a:pt x="62" y="211"/>
                </a:cubicBezTo>
                <a:cubicBezTo>
                  <a:pt x="430" y="211"/>
                  <a:pt x="430" y="211"/>
                  <a:pt x="430" y="211"/>
                </a:cubicBezTo>
                <a:cubicBezTo>
                  <a:pt x="452" y="211"/>
                  <a:pt x="470" y="194"/>
                  <a:pt x="470" y="172"/>
                </a:cubicBezTo>
                <a:cubicBezTo>
                  <a:pt x="470" y="172"/>
                  <a:pt x="470" y="172"/>
                  <a:pt x="470" y="172"/>
                </a:cubicBezTo>
                <a:cubicBezTo>
                  <a:pt x="470" y="151"/>
                  <a:pt x="452" y="133"/>
                  <a:pt x="430" y="133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/>
          </a:p>
        </p:txBody>
      </p:sp>
      <p:sp>
        <p:nvSpPr>
          <p:cNvPr id="106" name="Freeform 265">
            <a:extLst>
              <a:ext uri="{FF2B5EF4-FFF2-40B4-BE49-F238E27FC236}">
                <a16:creationId xmlns:a16="http://schemas.microsoft.com/office/drawing/2014/main" id="{7F7FE251-334C-4D81-BAFA-052F6E9F9D8D}"/>
              </a:ext>
            </a:extLst>
          </p:cNvPr>
          <p:cNvSpPr>
            <a:spLocks/>
          </p:cNvSpPr>
          <p:nvPr/>
        </p:nvSpPr>
        <p:spPr bwMode="auto">
          <a:xfrm>
            <a:off x="9712325" y="2593975"/>
            <a:ext cx="407988" cy="203200"/>
          </a:xfrm>
          <a:custGeom>
            <a:avLst/>
            <a:gdLst>
              <a:gd name="T0" fmla="*/ 211 w 213"/>
              <a:gd name="T1" fmla="*/ 89 h 106"/>
              <a:gd name="T2" fmla="*/ 213 w 213"/>
              <a:gd name="T3" fmla="*/ 77 h 106"/>
              <a:gd name="T4" fmla="*/ 172 w 213"/>
              <a:gd name="T5" fmla="*/ 35 h 106"/>
              <a:gd name="T6" fmla="*/ 149 w 213"/>
              <a:gd name="T7" fmla="*/ 42 h 106"/>
              <a:gd name="T8" fmla="*/ 97 w 213"/>
              <a:gd name="T9" fmla="*/ 0 h 106"/>
              <a:gd name="T10" fmla="*/ 46 w 213"/>
              <a:gd name="T11" fmla="*/ 41 h 106"/>
              <a:gd name="T12" fmla="*/ 34 w 213"/>
              <a:gd name="T13" fmla="*/ 39 h 106"/>
              <a:gd name="T14" fmla="*/ 0 w 213"/>
              <a:gd name="T15" fmla="*/ 72 h 106"/>
              <a:gd name="T16" fmla="*/ 20 w 213"/>
              <a:gd name="T17" fmla="*/ 103 h 106"/>
              <a:gd name="T18" fmla="*/ 30 w 213"/>
              <a:gd name="T19" fmla="*/ 106 h 106"/>
              <a:gd name="T20" fmla="*/ 193 w 213"/>
              <a:gd name="T21" fmla="*/ 106 h 106"/>
              <a:gd name="T22" fmla="*/ 201 w 213"/>
              <a:gd name="T23" fmla="*/ 104 h 106"/>
              <a:gd name="T24" fmla="*/ 203 w 213"/>
              <a:gd name="T25" fmla="*/ 104 h 106"/>
              <a:gd name="T26" fmla="*/ 204 w 213"/>
              <a:gd name="T27" fmla="*/ 103 h 106"/>
              <a:gd name="T28" fmla="*/ 211 w 213"/>
              <a:gd name="T29" fmla="*/ 8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3" h="106">
                <a:moveTo>
                  <a:pt x="211" y="89"/>
                </a:moveTo>
                <a:cubicBezTo>
                  <a:pt x="213" y="85"/>
                  <a:pt x="213" y="81"/>
                  <a:pt x="213" y="77"/>
                </a:cubicBezTo>
                <a:cubicBezTo>
                  <a:pt x="213" y="54"/>
                  <a:pt x="195" y="35"/>
                  <a:pt x="172" y="35"/>
                </a:cubicBezTo>
                <a:cubicBezTo>
                  <a:pt x="163" y="35"/>
                  <a:pt x="155" y="38"/>
                  <a:pt x="149" y="42"/>
                </a:cubicBezTo>
                <a:cubicBezTo>
                  <a:pt x="144" y="18"/>
                  <a:pt x="123" y="0"/>
                  <a:pt x="97" y="0"/>
                </a:cubicBezTo>
                <a:cubicBezTo>
                  <a:pt x="73" y="0"/>
                  <a:pt x="52" y="18"/>
                  <a:pt x="46" y="41"/>
                </a:cubicBezTo>
                <a:cubicBezTo>
                  <a:pt x="43" y="39"/>
                  <a:pt x="38" y="39"/>
                  <a:pt x="34" y="39"/>
                </a:cubicBezTo>
                <a:cubicBezTo>
                  <a:pt x="15" y="39"/>
                  <a:pt x="0" y="54"/>
                  <a:pt x="0" y="72"/>
                </a:cubicBezTo>
                <a:cubicBezTo>
                  <a:pt x="0" y="86"/>
                  <a:pt x="8" y="98"/>
                  <a:pt x="20" y="103"/>
                </a:cubicBezTo>
                <a:cubicBezTo>
                  <a:pt x="23" y="105"/>
                  <a:pt x="26" y="106"/>
                  <a:pt x="30" y="106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6" y="106"/>
                  <a:pt x="199" y="106"/>
                  <a:pt x="201" y="104"/>
                </a:cubicBezTo>
                <a:cubicBezTo>
                  <a:pt x="203" y="104"/>
                  <a:pt x="203" y="104"/>
                  <a:pt x="203" y="104"/>
                </a:cubicBezTo>
                <a:cubicBezTo>
                  <a:pt x="203" y="104"/>
                  <a:pt x="203" y="103"/>
                  <a:pt x="204" y="103"/>
                </a:cubicBezTo>
                <a:cubicBezTo>
                  <a:pt x="208" y="100"/>
                  <a:pt x="211" y="95"/>
                  <a:pt x="211" y="8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266">
            <a:extLst>
              <a:ext uri="{FF2B5EF4-FFF2-40B4-BE49-F238E27FC236}">
                <a16:creationId xmlns:a16="http://schemas.microsoft.com/office/drawing/2014/main" id="{1E48D33D-900B-4FA9-B62B-CCBB9EBF4EDB}"/>
              </a:ext>
            </a:extLst>
          </p:cNvPr>
          <p:cNvSpPr>
            <a:spLocks/>
          </p:cNvSpPr>
          <p:nvPr/>
        </p:nvSpPr>
        <p:spPr bwMode="auto">
          <a:xfrm>
            <a:off x="9248775" y="2820988"/>
            <a:ext cx="717550" cy="325438"/>
          </a:xfrm>
          <a:custGeom>
            <a:avLst/>
            <a:gdLst>
              <a:gd name="T0" fmla="*/ 345 w 376"/>
              <a:gd name="T1" fmla="*/ 107 h 170"/>
              <a:gd name="T2" fmla="*/ 335 w 376"/>
              <a:gd name="T3" fmla="*/ 107 h 170"/>
              <a:gd name="T4" fmla="*/ 275 w 376"/>
              <a:gd name="T5" fmla="*/ 61 h 170"/>
              <a:gd name="T6" fmla="*/ 238 w 376"/>
              <a:gd name="T7" fmla="*/ 73 h 170"/>
              <a:gd name="T8" fmla="*/ 155 w 376"/>
              <a:gd name="T9" fmla="*/ 0 h 170"/>
              <a:gd name="T10" fmla="*/ 73 w 376"/>
              <a:gd name="T11" fmla="*/ 65 h 170"/>
              <a:gd name="T12" fmla="*/ 54 w 376"/>
              <a:gd name="T13" fmla="*/ 61 h 170"/>
              <a:gd name="T14" fmla="*/ 0 w 376"/>
              <a:gd name="T15" fmla="*/ 115 h 170"/>
              <a:gd name="T16" fmla="*/ 34 w 376"/>
              <a:gd name="T17" fmla="*/ 166 h 170"/>
              <a:gd name="T18" fmla="*/ 50 w 376"/>
              <a:gd name="T19" fmla="*/ 170 h 170"/>
              <a:gd name="T20" fmla="*/ 345 w 376"/>
              <a:gd name="T21" fmla="*/ 170 h 170"/>
              <a:gd name="T22" fmla="*/ 376 w 376"/>
              <a:gd name="T23" fmla="*/ 138 h 170"/>
              <a:gd name="T24" fmla="*/ 376 w 376"/>
              <a:gd name="T25" fmla="*/ 138 h 170"/>
              <a:gd name="T26" fmla="*/ 345 w 376"/>
              <a:gd name="T27" fmla="*/ 10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6" h="170">
                <a:moveTo>
                  <a:pt x="345" y="107"/>
                </a:moveTo>
                <a:cubicBezTo>
                  <a:pt x="335" y="107"/>
                  <a:pt x="335" y="107"/>
                  <a:pt x="335" y="107"/>
                </a:cubicBezTo>
                <a:cubicBezTo>
                  <a:pt x="328" y="81"/>
                  <a:pt x="304" y="61"/>
                  <a:pt x="275" y="61"/>
                </a:cubicBezTo>
                <a:cubicBezTo>
                  <a:pt x="261" y="61"/>
                  <a:pt x="249" y="66"/>
                  <a:pt x="238" y="73"/>
                </a:cubicBezTo>
                <a:cubicBezTo>
                  <a:pt x="233" y="32"/>
                  <a:pt x="198" y="0"/>
                  <a:pt x="155" y="0"/>
                </a:cubicBezTo>
                <a:cubicBezTo>
                  <a:pt x="115" y="0"/>
                  <a:pt x="82" y="28"/>
                  <a:pt x="73" y="65"/>
                </a:cubicBezTo>
                <a:cubicBezTo>
                  <a:pt x="67" y="62"/>
                  <a:pt x="61" y="61"/>
                  <a:pt x="54" y="61"/>
                </a:cubicBezTo>
                <a:cubicBezTo>
                  <a:pt x="24" y="61"/>
                  <a:pt x="0" y="85"/>
                  <a:pt x="0" y="115"/>
                </a:cubicBezTo>
                <a:cubicBezTo>
                  <a:pt x="0" y="138"/>
                  <a:pt x="14" y="158"/>
                  <a:pt x="34" y="166"/>
                </a:cubicBezTo>
                <a:cubicBezTo>
                  <a:pt x="39" y="168"/>
                  <a:pt x="44" y="170"/>
                  <a:pt x="50" y="170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62" y="170"/>
                  <a:pt x="376" y="156"/>
                  <a:pt x="376" y="138"/>
                </a:cubicBezTo>
                <a:cubicBezTo>
                  <a:pt x="376" y="138"/>
                  <a:pt x="376" y="138"/>
                  <a:pt x="376" y="138"/>
                </a:cubicBezTo>
                <a:cubicBezTo>
                  <a:pt x="376" y="121"/>
                  <a:pt x="362" y="107"/>
                  <a:pt x="345" y="10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8DED1D58-B310-4B7E-9FA9-89015D32DEFA}"/>
              </a:ext>
            </a:extLst>
          </p:cNvPr>
          <p:cNvSpPr txBox="1"/>
          <p:nvPr/>
        </p:nvSpPr>
        <p:spPr>
          <a:xfrm>
            <a:off x="4296030" y="2922482"/>
            <a:ext cx="387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9B95"/>
                </a:solidFill>
                <a:latin typeface="+mn-ea"/>
              </a:rPr>
              <a:t>函数的连续性</a:t>
            </a:r>
          </a:p>
        </p:txBody>
      </p:sp>
    </p:spTree>
    <p:extLst>
      <p:ext uri="{BB962C8B-B14F-4D97-AF65-F5344CB8AC3E}">
        <p14:creationId xmlns:p14="http://schemas.microsoft.com/office/powerpoint/2010/main" val="313070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>
            <a:extLst>
              <a:ext uri="{FF2B5EF4-FFF2-40B4-BE49-F238E27FC236}">
                <a16:creationId xmlns:a16="http://schemas.microsoft.com/office/drawing/2014/main" id="{BE679888-CFC0-4570-A31C-EC24EEFF1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46" y="658812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kumimoji="1" lang="zh-CN" altLang="en-US" dirty="0">
                <a:solidFill>
                  <a:srgbClr val="0000FF"/>
                </a:solidFill>
              </a:rPr>
              <a:t>练习  </a:t>
            </a:r>
            <a:r>
              <a:rPr kumimoji="1" lang="zh-CN" altLang="en-US" dirty="0"/>
              <a:t>讨论函数 </a:t>
            </a:r>
          </a:p>
        </p:txBody>
      </p:sp>
      <p:graphicFrame>
        <p:nvGraphicFramePr>
          <p:cNvPr id="15" name="Object 7">
            <a:extLst>
              <a:ext uri="{FF2B5EF4-FFF2-40B4-BE49-F238E27FC236}">
                <a16:creationId xmlns:a16="http://schemas.microsoft.com/office/drawing/2014/main" id="{05520F24-1A93-48F7-8BA2-CAC65CA52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22547"/>
              </p:ext>
            </p:extLst>
          </p:nvPr>
        </p:nvGraphicFramePr>
        <p:xfrm>
          <a:off x="3487671" y="403129"/>
          <a:ext cx="17494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0" name="Equation" r:id="rId3" imgW="672808" imgH="469696" progId="Equation.DSMT4">
                  <p:embed/>
                </p:oleObj>
              </mc:Choice>
              <mc:Fallback>
                <p:oleObj name="Equation" r:id="rId3" imgW="672808" imgH="469696" progId="Equation.DSMT4">
                  <p:embed/>
                  <p:pic>
                    <p:nvPicPr>
                      <p:cNvPr id="116743" name="Object 7">
                        <a:extLst>
                          <a:ext uri="{FF2B5EF4-FFF2-40B4-BE49-F238E27FC236}">
                            <a16:creationId xmlns:a16="http://schemas.microsoft.com/office/drawing/2014/main" id="{C91A8C7A-83F7-4E3F-BBE2-E0471C722C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671" y="403129"/>
                        <a:ext cx="17494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>
            <a:extLst>
              <a:ext uri="{FF2B5EF4-FFF2-40B4-BE49-F238E27FC236}">
                <a16:creationId xmlns:a16="http://schemas.microsoft.com/office/drawing/2014/main" id="{A51EB606-D394-4A5E-B729-E5DE8085F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275" y="1532302"/>
            <a:ext cx="5974674" cy="65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i="1" dirty="0"/>
              <a:t>f </a:t>
            </a:r>
            <a:r>
              <a:rPr kumimoji="1" lang="en-US" altLang="zh-CN" sz="2800" dirty="0"/>
              <a:t>(</a:t>
            </a:r>
            <a:r>
              <a:rPr kumimoji="1" lang="en-US" altLang="zh-CN" sz="2800" i="1" dirty="0"/>
              <a:t>x</a:t>
            </a:r>
            <a:r>
              <a:rPr kumimoji="1" lang="en-US" altLang="zh-CN" sz="2800" dirty="0"/>
              <a:t>) </a:t>
            </a:r>
            <a:r>
              <a:rPr kumimoji="1" lang="zh-CN" altLang="zh-CN" sz="2800" dirty="0"/>
              <a:t>在</a:t>
            </a:r>
            <a:r>
              <a:rPr kumimoji="1" lang="en-US" altLang="zh-CN" sz="2800" i="1" dirty="0"/>
              <a:t>x </a:t>
            </a:r>
            <a:r>
              <a:rPr kumimoji="1" lang="en-US" altLang="zh-CN" sz="2800" dirty="0"/>
              <a:t>= </a:t>
            </a:r>
            <a:r>
              <a:rPr kumimoji="1" lang="en-US" altLang="zh-CN" sz="2800" dirty="0">
                <a:sym typeface="Symbol" panose="05050102010706020507" pitchFamily="18" charset="2"/>
              </a:rPr>
              <a:t>/2 </a:t>
            </a:r>
            <a:r>
              <a:rPr kumimoji="1" lang="zh-CN" altLang="zh-CN" sz="2800" dirty="0"/>
              <a:t>有定义且</a:t>
            </a:r>
            <a:r>
              <a:rPr kumimoji="1" lang="zh-CN" altLang="en-US" sz="2800" dirty="0"/>
              <a:t> </a:t>
            </a:r>
            <a:r>
              <a:rPr kumimoji="1" lang="en-US" altLang="zh-CN" sz="2800" i="1" dirty="0"/>
              <a:t>f </a:t>
            </a:r>
            <a:r>
              <a:rPr kumimoji="1" lang="en-US" altLang="zh-CN" sz="2800" dirty="0"/>
              <a:t>(</a:t>
            </a:r>
            <a:r>
              <a:rPr kumimoji="1" lang="en-US" altLang="zh-CN" sz="2800" dirty="0">
                <a:sym typeface="Symbol" panose="05050102010706020507" pitchFamily="18" charset="2"/>
              </a:rPr>
              <a:t>/2</a:t>
            </a:r>
            <a:r>
              <a:rPr kumimoji="1" lang="en-US" altLang="zh-CN" sz="2800" dirty="0"/>
              <a:t>) =1.</a:t>
            </a:r>
          </a:p>
        </p:txBody>
      </p:sp>
      <p:graphicFrame>
        <p:nvGraphicFramePr>
          <p:cNvPr id="17" name="Object 9">
            <a:extLst>
              <a:ext uri="{FF2B5EF4-FFF2-40B4-BE49-F238E27FC236}">
                <a16:creationId xmlns:a16="http://schemas.microsoft.com/office/drawing/2014/main" id="{190D044D-1A32-4D75-B22B-3CDD59C80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288933"/>
              </p:ext>
            </p:extLst>
          </p:nvPr>
        </p:nvGraphicFramePr>
        <p:xfrm>
          <a:off x="1217936" y="2286365"/>
          <a:ext cx="4132659" cy="989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1" name="Equation" r:id="rId5" imgW="2006280" imgH="406080" progId="Equation.DSMT4">
                  <p:embed/>
                </p:oleObj>
              </mc:Choice>
              <mc:Fallback>
                <p:oleObj name="Equation" r:id="rId5" imgW="2006280" imgH="406080" progId="Equation.DSMT4">
                  <p:embed/>
                  <p:pic>
                    <p:nvPicPr>
                      <p:cNvPr id="116745" name="Object 9">
                        <a:extLst>
                          <a:ext uri="{FF2B5EF4-FFF2-40B4-BE49-F238E27FC236}">
                            <a16:creationId xmlns:a16="http://schemas.microsoft.com/office/drawing/2014/main" id="{7F8F30C3-0C94-470F-8392-A9D36111FE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936" y="2286365"/>
                        <a:ext cx="4132659" cy="989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1">
            <a:extLst>
              <a:ext uri="{FF2B5EF4-FFF2-40B4-BE49-F238E27FC236}">
                <a16:creationId xmlns:a16="http://schemas.microsoft.com/office/drawing/2014/main" id="{B0F0F08A-0C22-408E-9CDF-CCF83650C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387" y="5394879"/>
            <a:ext cx="5093096" cy="65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dirty="0"/>
              <a:t>因此函数</a:t>
            </a:r>
            <a:r>
              <a:rPr kumimoji="1" lang="en-US" altLang="zh-CN" sz="2800" i="1" dirty="0"/>
              <a:t>f</a:t>
            </a:r>
            <a:r>
              <a:rPr kumimoji="1" lang="en-US" altLang="zh-CN" sz="2800" dirty="0"/>
              <a:t>(</a:t>
            </a:r>
            <a:r>
              <a:rPr kumimoji="1" lang="en-US" altLang="zh-CN" sz="2800" i="1" dirty="0"/>
              <a:t>x</a:t>
            </a:r>
            <a:r>
              <a:rPr kumimoji="1" lang="en-US" altLang="zh-CN" sz="2800" dirty="0"/>
              <a:t>)</a:t>
            </a:r>
            <a:r>
              <a:rPr kumimoji="1" lang="zh-CN" altLang="zh-CN" sz="2800" dirty="0"/>
              <a:t>在</a:t>
            </a:r>
            <a:r>
              <a:rPr kumimoji="1" lang="en-US" altLang="zh-CN" sz="2800" i="1" dirty="0"/>
              <a:t>x</a:t>
            </a:r>
            <a:r>
              <a:rPr kumimoji="1" lang="en-US" altLang="zh-CN" sz="2800" dirty="0"/>
              <a:t>= </a:t>
            </a:r>
            <a:r>
              <a:rPr kumimoji="1" lang="en-US" altLang="zh-CN" sz="2800" dirty="0">
                <a:sym typeface="Symbol" panose="05050102010706020507" pitchFamily="18" charset="2"/>
              </a:rPr>
              <a:t>/2</a:t>
            </a:r>
            <a:r>
              <a:rPr kumimoji="1" lang="zh-CN" altLang="en-US" sz="2800" dirty="0"/>
              <a:t>处</a:t>
            </a:r>
            <a:r>
              <a:rPr kumimoji="1" lang="zh-CN" altLang="en-US" sz="2800" dirty="0">
                <a:solidFill>
                  <a:srgbClr val="0000FF"/>
                </a:solidFill>
              </a:rPr>
              <a:t>连续</a:t>
            </a:r>
            <a:r>
              <a:rPr kumimoji="1" lang="en-US" altLang="zh-CN" sz="2800" dirty="0">
                <a:solidFill>
                  <a:srgbClr val="0000FF"/>
                </a:solidFill>
              </a:rPr>
              <a:t>.</a:t>
            </a:r>
          </a:p>
        </p:txBody>
      </p:sp>
      <p:graphicFrame>
        <p:nvGraphicFramePr>
          <p:cNvPr id="22" name="Object 14">
            <a:extLst>
              <a:ext uri="{FF2B5EF4-FFF2-40B4-BE49-F238E27FC236}">
                <a16:creationId xmlns:a16="http://schemas.microsoft.com/office/drawing/2014/main" id="{921CC8F6-49D5-4040-A2DF-507E6A3551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020278"/>
              </p:ext>
            </p:extLst>
          </p:nvPr>
        </p:nvGraphicFramePr>
        <p:xfrm>
          <a:off x="1217936" y="3465937"/>
          <a:ext cx="3806735" cy="102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2" name="Equation" r:id="rId7" imgW="1676160" imgH="406080" progId="Equation.DSMT4">
                  <p:embed/>
                </p:oleObj>
              </mc:Choice>
              <mc:Fallback>
                <p:oleObj name="Equation" r:id="rId7" imgW="1676160" imgH="406080" progId="Equation.DSMT4">
                  <p:embed/>
                  <p:pic>
                    <p:nvPicPr>
                      <p:cNvPr id="116750" name="Object 14">
                        <a:extLst>
                          <a:ext uri="{FF2B5EF4-FFF2-40B4-BE49-F238E27FC236}">
                            <a16:creationId xmlns:a16="http://schemas.microsoft.com/office/drawing/2014/main" id="{463621F9-015E-4C93-A997-52C9078FD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936" y="3465937"/>
                        <a:ext cx="3806735" cy="102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>
            <a:extLst>
              <a:ext uri="{FF2B5EF4-FFF2-40B4-BE49-F238E27FC236}">
                <a16:creationId xmlns:a16="http://schemas.microsoft.com/office/drawing/2014/main" id="{7117087E-A95F-4AE2-BA11-11D87E6873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175"/>
              </p:ext>
            </p:extLst>
          </p:nvPr>
        </p:nvGraphicFramePr>
        <p:xfrm>
          <a:off x="5164071" y="536479"/>
          <a:ext cx="2603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" name="Equation" r:id="rId9" imgW="2603500" imgH="889000" progId="Equation.DSMT4">
                  <p:embed/>
                </p:oleObj>
              </mc:Choice>
              <mc:Fallback>
                <p:oleObj name="Equation" r:id="rId9" imgW="2603500" imgH="889000" progId="Equation.DSMT4">
                  <p:embed/>
                  <p:pic>
                    <p:nvPicPr>
                      <p:cNvPr id="116754" name="Object 18">
                        <a:extLst>
                          <a:ext uri="{FF2B5EF4-FFF2-40B4-BE49-F238E27FC236}">
                            <a16:creationId xmlns:a16="http://schemas.microsoft.com/office/drawing/2014/main" id="{C4DFFB18-2262-4CA4-80EE-A1E6B7D812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071" y="536479"/>
                        <a:ext cx="2603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9">
            <a:extLst>
              <a:ext uri="{FF2B5EF4-FFF2-40B4-BE49-F238E27FC236}">
                <a16:creationId xmlns:a16="http://schemas.microsoft.com/office/drawing/2014/main" id="{5A9E4A6A-706D-4F23-ACA6-544968671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75" y="1714865"/>
            <a:ext cx="592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dirty="0">
                <a:solidFill>
                  <a:srgbClr val="0000FF"/>
                </a:solidFill>
              </a:rPr>
              <a:t>解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B311A33B-5912-4B73-9009-994B65FD5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2" y="691260"/>
            <a:ext cx="4421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dirty="0"/>
              <a:t>在 </a:t>
            </a:r>
            <a:r>
              <a:rPr kumimoji="1" lang="en-US" altLang="zh-CN" i="1" dirty="0"/>
              <a:t>x </a:t>
            </a:r>
            <a:r>
              <a:rPr kumimoji="1" lang="en-US" altLang="zh-CN" dirty="0"/>
              <a:t>= </a:t>
            </a:r>
            <a:r>
              <a:rPr kumimoji="1" lang="en-US" altLang="zh-CN" dirty="0">
                <a:sym typeface="Symbol" panose="05050102010706020507" pitchFamily="18" charset="2"/>
              </a:rPr>
              <a:t>/2 </a:t>
            </a:r>
            <a:r>
              <a:rPr kumimoji="1" lang="zh-CN" altLang="en-US" dirty="0"/>
              <a:t>处的连续性．</a:t>
            </a:r>
          </a:p>
        </p:txBody>
      </p:sp>
      <p:graphicFrame>
        <p:nvGraphicFramePr>
          <p:cNvPr id="27" name="Object 14">
            <a:extLst>
              <a:ext uri="{FF2B5EF4-FFF2-40B4-BE49-F238E27FC236}">
                <a16:creationId xmlns:a16="http://schemas.microsoft.com/office/drawing/2014/main" id="{D95100BF-C69E-459D-B850-6F7DBC037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255324"/>
              </p:ext>
            </p:extLst>
          </p:nvPr>
        </p:nvGraphicFramePr>
        <p:xfrm>
          <a:off x="1030975" y="4414164"/>
          <a:ext cx="3332794" cy="1120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" name="Equation" r:id="rId11" imgW="1460160" imgH="482400" progId="Equation.DSMT4">
                  <p:embed/>
                </p:oleObj>
              </mc:Choice>
              <mc:Fallback>
                <p:oleObj name="Equation" r:id="rId11" imgW="1460160" imgH="482400" progId="Equation.DSMT4">
                  <p:embed/>
                  <p:pic>
                    <p:nvPicPr>
                      <p:cNvPr id="501" name="Object 14">
                        <a:extLst>
                          <a:ext uri="{FF2B5EF4-FFF2-40B4-BE49-F238E27FC236}">
                            <a16:creationId xmlns:a16="http://schemas.microsoft.com/office/drawing/2014/main" id="{4527B71C-49B9-4339-AA36-BC4900807B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975" y="4414164"/>
                        <a:ext cx="3332794" cy="1120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>
            <a:extLst>
              <a:ext uri="{FF2B5EF4-FFF2-40B4-BE49-F238E27FC236}">
                <a16:creationId xmlns:a16="http://schemas.microsoft.com/office/drawing/2014/main" id="{79EB2488-1E79-4262-BD3B-CC97F3298F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399284"/>
              </p:ext>
            </p:extLst>
          </p:nvPr>
        </p:nvGraphicFramePr>
        <p:xfrm>
          <a:off x="5979061" y="2052784"/>
          <a:ext cx="5570538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" name="Equation" r:id="rId13" imgW="2499442" imgH="495197" progId="Equation.DSMT4">
                  <p:embed/>
                </p:oleObj>
              </mc:Choice>
              <mc:Fallback>
                <p:oleObj name="Equation" r:id="rId13" imgW="2499442" imgH="495197" progId="Equation.DSMT4">
                  <p:embed/>
                  <p:pic>
                    <p:nvPicPr>
                      <p:cNvPr id="116745" name="Object 9">
                        <a:extLst>
                          <a:ext uri="{FF2B5EF4-FFF2-40B4-BE49-F238E27FC236}">
                            <a16:creationId xmlns:a16="http://schemas.microsoft.com/office/drawing/2014/main" id="{7F8F30C3-0C94-470F-8392-A9D36111FE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061" y="2052784"/>
                        <a:ext cx="5570538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0">
            <a:extLst>
              <a:ext uri="{FF2B5EF4-FFF2-40B4-BE49-F238E27FC236}">
                <a16:creationId xmlns:a16="http://schemas.microsoft.com/office/drawing/2014/main" id="{F55542CD-CF49-4B2E-8B7A-FF0018D84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4136" y="3091009"/>
            <a:ext cx="5146351" cy="65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因此函数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/2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左连续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B15BD47D-4E85-43AF-98D4-464F101F0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071" y="4798687"/>
            <a:ext cx="5414183" cy="65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因此函数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/2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右连续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graphicFrame>
        <p:nvGraphicFramePr>
          <p:cNvPr id="33" name="Object 14">
            <a:extLst>
              <a:ext uri="{FF2B5EF4-FFF2-40B4-BE49-F238E27FC236}">
                <a16:creationId xmlns:a16="http://schemas.microsoft.com/office/drawing/2014/main" id="{B5A3EF66-59CF-45FC-A4F9-92805F7E6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875829"/>
              </p:ext>
            </p:extLst>
          </p:nvPr>
        </p:nvGraphicFramePr>
        <p:xfrm>
          <a:off x="6036170" y="3710135"/>
          <a:ext cx="4963788" cy="126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" name="Equation" r:id="rId15" imgW="2171739" imgH="495197" progId="Equation.DSMT4">
                  <p:embed/>
                </p:oleObj>
              </mc:Choice>
              <mc:Fallback>
                <p:oleObj name="Equation" r:id="rId15" imgW="2171739" imgH="495197" progId="Equation.DSMT4">
                  <p:embed/>
                  <p:pic>
                    <p:nvPicPr>
                      <p:cNvPr id="116750" name="Object 14">
                        <a:extLst>
                          <a:ext uri="{FF2B5EF4-FFF2-40B4-BE49-F238E27FC236}">
                            <a16:creationId xmlns:a16="http://schemas.microsoft.com/office/drawing/2014/main" id="{463621F9-015E-4C93-A997-52C9078FD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6170" y="3710135"/>
                        <a:ext cx="4963788" cy="1261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矩形 33">
            <a:extLst>
              <a:ext uri="{FF2B5EF4-FFF2-40B4-BE49-F238E27FC236}">
                <a16:creationId xmlns:a16="http://schemas.microsoft.com/office/drawing/2014/main" id="{484A6D26-2587-4217-8FFA-10B66B3CFB0D}"/>
              </a:ext>
            </a:extLst>
          </p:cNvPr>
          <p:cNvSpPr/>
          <p:nvPr/>
        </p:nvSpPr>
        <p:spPr>
          <a:xfrm>
            <a:off x="6009239" y="5406078"/>
            <a:ext cx="4830169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因此函数</a:t>
            </a:r>
            <a:r>
              <a:rPr kumimoji="1" lang="en-US" altLang="zh-CN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en-US" altLang="zh-CN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1" lang="en-US" altLang="zh-CN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kumimoji="1" lang="en-US" altLang="zh-CN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/2</a:t>
            </a:r>
            <a:r>
              <a:rPr kumimoji="1" lang="zh-CN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处</a:t>
            </a:r>
            <a:r>
              <a:rPr kumimoji="1" lang="zh-CN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连续</a:t>
            </a:r>
            <a:r>
              <a:rPr kumimoji="1"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6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5" grpId="0"/>
      <p:bldP spid="26" grpId="0"/>
      <p:bldP spid="29" grpId="0"/>
      <p:bldP spid="30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>
            <a:extLst>
              <a:ext uri="{FF2B5EF4-FFF2-40B4-BE49-F238E27FC236}">
                <a16:creationId xmlns:a16="http://schemas.microsoft.com/office/drawing/2014/main" id="{C7D92165-6D89-4D39-9FDB-67D96CF3E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23" y="384969"/>
            <a:ext cx="927735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定义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1.3. 3 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设函数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, 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有定义，</a:t>
            </a:r>
            <a:endParaRPr kumimoji="1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A973C654-C4FE-4FFD-BA58-BBCC4578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773" y="1319186"/>
            <a:ext cx="464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称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 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处</a:t>
            </a:r>
            <a:r>
              <a:rPr lang="zh-CN" alt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左连续</a:t>
            </a:r>
            <a:r>
              <a:rPr lang="en-US" altLang="zh-CN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.</a:t>
            </a:r>
          </a:p>
        </p:txBody>
      </p:sp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7DFCEFC7-AB9B-4D58-B3D7-688BF476A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870118"/>
              </p:ext>
            </p:extLst>
          </p:nvPr>
        </p:nvGraphicFramePr>
        <p:xfrm>
          <a:off x="1094173" y="1289023"/>
          <a:ext cx="33035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3" name="Equation" r:id="rId3" imgW="1257277" imgH="289550" progId="Equation.DSMT4">
                  <p:embed/>
                </p:oleObj>
              </mc:Choice>
              <mc:Fallback>
                <p:oleObj name="Equation" r:id="rId3" imgW="1257277" imgH="289550" progId="Equation.DSMT4">
                  <p:embed/>
                  <p:pic>
                    <p:nvPicPr>
                      <p:cNvPr id="114695" name="Object 7">
                        <a:extLst>
                          <a:ext uri="{FF2B5EF4-FFF2-40B4-BE49-F238E27FC236}">
                            <a16:creationId xmlns:a16="http://schemas.microsoft.com/office/drawing/2014/main" id="{C849CF96-146B-49DA-AAAC-0FA97CE59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173" y="1289023"/>
                        <a:ext cx="33035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A375DD4-E75E-4B57-8B46-64B5908C3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973" y="2068779"/>
            <a:ext cx="71628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设</a:t>
            </a:r>
            <a:r>
              <a:rPr kumimoji="1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函数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1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, 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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有定义，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F4D8D9CB-7364-48F7-8949-1A2B9AD24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73" y="1289023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且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3A1D904D-DC56-4DFA-B7C6-281ADE7B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973" y="3023867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称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处</a:t>
            </a:r>
            <a:r>
              <a:rPr lang="zh-CN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右连续</a:t>
            </a: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.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53C9286-19E4-4021-9290-8FB6323A55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177376"/>
              </p:ext>
            </p:extLst>
          </p:nvPr>
        </p:nvGraphicFramePr>
        <p:xfrm>
          <a:off x="1078298" y="2947667"/>
          <a:ext cx="33369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4" name="Equation" r:id="rId5" imgW="1264833" imgH="289550" progId="Equation.DSMT4">
                  <p:embed/>
                </p:oleObj>
              </mc:Choice>
              <mc:Fallback>
                <p:oleObj name="Equation" r:id="rId5" imgW="1264833" imgH="289550" progId="Equation.DSMT4">
                  <p:embed/>
                  <p:pic>
                    <p:nvPicPr>
                      <p:cNvPr id="114703" name="Object 15">
                        <a:extLst>
                          <a:ext uri="{FF2B5EF4-FFF2-40B4-BE49-F238E27FC236}">
                            <a16:creationId xmlns:a16="http://schemas.microsoft.com/office/drawing/2014/main" id="{FBB97BBE-7EA0-4C94-A068-203276CA26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298" y="2947667"/>
                        <a:ext cx="33369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6">
            <a:extLst>
              <a:ext uri="{FF2B5EF4-FFF2-40B4-BE49-F238E27FC236}">
                <a16:creationId xmlns:a16="http://schemas.microsoft.com/office/drawing/2014/main" id="{DB96B19E-2B60-4A60-A9C2-5D0804BC5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73" y="2947667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且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FAD0506-0AEC-44B6-B908-77ACCE50D6EE}"/>
              </a:ext>
            </a:extLst>
          </p:cNvPr>
          <p:cNvGrpSpPr/>
          <p:nvPr/>
        </p:nvGrpSpPr>
        <p:grpSpPr>
          <a:xfrm rot="14362648">
            <a:off x="9772724" y="455199"/>
            <a:ext cx="930898" cy="1087417"/>
            <a:chOff x="8907463" y="2051050"/>
            <a:chExt cx="2879724" cy="3363913"/>
          </a:xfrm>
          <a:solidFill>
            <a:schemeClr val="tx2"/>
          </a:solidFill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E26C32A6-2060-4446-A366-A7330B9DBE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  <a:grpFill/>
          </p:grpSpPr>
          <p:sp>
            <p:nvSpPr>
              <p:cNvPr id="267" name="Freeform 5">
                <a:extLst>
                  <a:ext uri="{FF2B5EF4-FFF2-40B4-BE49-F238E27FC236}">
                    <a16:creationId xmlns:a16="http://schemas.microsoft.com/office/drawing/2014/main" id="{1D03692A-E1BB-4C4F-B7A0-9CBE22FA0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6">
                <a:extLst>
                  <a:ext uri="{FF2B5EF4-FFF2-40B4-BE49-F238E27FC236}">
                    <a16:creationId xmlns:a16="http://schemas.microsoft.com/office/drawing/2014/main" id="{B1C29101-F190-4177-B2FB-5E63DFC09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7">
                <a:extLst>
                  <a:ext uri="{FF2B5EF4-FFF2-40B4-BE49-F238E27FC236}">
                    <a16:creationId xmlns:a16="http://schemas.microsoft.com/office/drawing/2014/main" id="{8DB144C2-18F8-4127-B1FC-97BC94244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8">
                <a:extLst>
                  <a:ext uri="{FF2B5EF4-FFF2-40B4-BE49-F238E27FC236}">
                    <a16:creationId xmlns:a16="http://schemas.microsoft.com/office/drawing/2014/main" id="{B1B4995B-1E3E-4AC1-9134-E988A3D3F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9">
                <a:extLst>
                  <a:ext uri="{FF2B5EF4-FFF2-40B4-BE49-F238E27FC236}">
                    <a16:creationId xmlns:a16="http://schemas.microsoft.com/office/drawing/2014/main" id="{113BCFA4-8DD6-4BC5-8DE8-95A90432C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0">
                <a:extLst>
                  <a:ext uri="{FF2B5EF4-FFF2-40B4-BE49-F238E27FC236}">
                    <a16:creationId xmlns:a16="http://schemas.microsoft.com/office/drawing/2014/main" id="{871199C6-9868-49A2-AB2D-88C3E4634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1">
                <a:extLst>
                  <a:ext uri="{FF2B5EF4-FFF2-40B4-BE49-F238E27FC236}">
                    <a16:creationId xmlns:a16="http://schemas.microsoft.com/office/drawing/2014/main" id="{15556FB8-04B1-4389-8741-8F1DD4CB6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2">
                <a:extLst>
                  <a:ext uri="{FF2B5EF4-FFF2-40B4-BE49-F238E27FC236}">
                    <a16:creationId xmlns:a16="http://schemas.microsoft.com/office/drawing/2014/main" id="{E33AD7EA-5A34-49FE-A16C-183CEB94D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3">
                <a:extLst>
                  <a:ext uri="{FF2B5EF4-FFF2-40B4-BE49-F238E27FC236}">
                    <a16:creationId xmlns:a16="http://schemas.microsoft.com/office/drawing/2014/main" id="{818F7337-35E5-425E-97E7-2B30BDFD4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4">
                <a:extLst>
                  <a:ext uri="{FF2B5EF4-FFF2-40B4-BE49-F238E27FC236}">
                    <a16:creationId xmlns:a16="http://schemas.microsoft.com/office/drawing/2014/main" id="{1FA33437-B2DA-4AE7-BCF0-618C32379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5">
                <a:extLst>
                  <a:ext uri="{FF2B5EF4-FFF2-40B4-BE49-F238E27FC236}">
                    <a16:creationId xmlns:a16="http://schemas.microsoft.com/office/drawing/2014/main" id="{46FADA8D-917C-46C6-9CA3-2376AC373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">
                <a:extLst>
                  <a:ext uri="{FF2B5EF4-FFF2-40B4-BE49-F238E27FC236}">
                    <a16:creationId xmlns:a16="http://schemas.microsoft.com/office/drawing/2014/main" id="{44947287-C7C9-45C0-95B3-E3A5B3508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7">
                <a:extLst>
                  <a:ext uri="{FF2B5EF4-FFF2-40B4-BE49-F238E27FC236}">
                    <a16:creationId xmlns:a16="http://schemas.microsoft.com/office/drawing/2014/main" id="{4E69D0E2-E50C-4C09-9A8F-208D8F65A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8">
                <a:extLst>
                  <a:ext uri="{FF2B5EF4-FFF2-40B4-BE49-F238E27FC236}">
                    <a16:creationId xmlns:a16="http://schemas.microsoft.com/office/drawing/2014/main" id="{4BD6EB83-68C8-49F5-A743-0FF7E0ECB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9">
                <a:extLst>
                  <a:ext uri="{FF2B5EF4-FFF2-40B4-BE49-F238E27FC236}">
                    <a16:creationId xmlns:a16="http://schemas.microsoft.com/office/drawing/2014/main" id="{F66B4A53-B6EE-4A0F-B9BA-AD78334C7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20">
                <a:extLst>
                  <a:ext uri="{FF2B5EF4-FFF2-40B4-BE49-F238E27FC236}">
                    <a16:creationId xmlns:a16="http://schemas.microsoft.com/office/drawing/2014/main" id="{DC44DF4B-5594-4147-A8EE-6E26C815A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21">
                <a:extLst>
                  <a:ext uri="{FF2B5EF4-FFF2-40B4-BE49-F238E27FC236}">
                    <a16:creationId xmlns:a16="http://schemas.microsoft.com/office/drawing/2014/main" id="{05B16F68-522F-4765-B185-B6C689CF3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22">
                <a:extLst>
                  <a:ext uri="{FF2B5EF4-FFF2-40B4-BE49-F238E27FC236}">
                    <a16:creationId xmlns:a16="http://schemas.microsoft.com/office/drawing/2014/main" id="{BDD815D1-DD51-417E-83ED-DD6C98015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23">
                <a:extLst>
                  <a:ext uri="{FF2B5EF4-FFF2-40B4-BE49-F238E27FC236}">
                    <a16:creationId xmlns:a16="http://schemas.microsoft.com/office/drawing/2014/main" id="{75329D14-7E14-4171-A53E-53E9BDD00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24">
                <a:extLst>
                  <a:ext uri="{FF2B5EF4-FFF2-40B4-BE49-F238E27FC236}">
                    <a16:creationId xmlns:a16="http://schemas.microsoft.com/office/drawing/2014/main" id="{97D4CB14-554C-4263-BBC7-5ABB44706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25">
                <a:extLst>
                  <a:ext uri="{FF2B5EF4-FFF2-40B4-BE49-F238E27FC236}">
                    <a16:creationId xmlns:a16="http://schemas.microsoft.com/office/drawing/2014/main" id="{444B6A98-B1FA-40AE-84EE-E8E0F75AD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26">
                <a:extLst>
                  <a:ext uri="{FF2B5EF4-FFF2-40B4-BE49-F238E27FC236}">
                    <a16:creationId xmlns:a16="http://schemas.microsoft.com/office/drawing/2014/main" id="{F7A0BB72-04E1-4011-B8FB-FB83BD39E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27">
                <a:extLst>
                  <a:ext uri="{FF2B5EF4-FFF2-40B4-BE49-F238E27FC236}">
                    <a16:creationId xmlns:a16="http://schemas.microsoft.com/office/drawing/2014/main" id="{A983390E-253D-48E0-A478-C3875948B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28">
                <a:extLst>
                  <a:ext uri="{FF2B5EF4-FFF2-40B4-BE49-F238E27FC236}">
                    <a16:creationId xmlns:a16="http://schemas.microsoft.com/office/drawing/2014/main" id="{AAD62154-8203-47F1-909F-25961B35F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29">
                <a:extLst>
                  <a:ext uri="{FF2B5EF4-FFF2-40B4-BE49-F238E27FC236}">
                    <a16:creationId xmlns:a16="http://schemas.microsoft.com/office/drawing/2014/main" id="{DAD463FF-AD9D-44C6-AD12-89B90274C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30">
                <a:extLst>
                  <a:ext uri="{FF2B5EF4-FFF2-40B4-BE49-F238E27FC236}">
                    <a16:creationId xmlns:a16="http://schemas.microsoft.com/office/drawing/2014/main" id="{280E2095-9DAD-4D83-BDEE-174CB4F47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31">
                <a:extLst>
                  <a:ext uri="{FF2B5EF4-FFF2-40B4-BE49-F238E27FC236}">
                    <a16:creationId xmlns:a16="http://schemas.microsoft.com/office/drawing/2014/main" id="{64389B72-4696-4944-9A82-F6B253BFF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32">
                <a:extLst>
                  <a:ext uri="{FF2B5EF4-FFF2-40B4-BE49-F238E27FC236}">
                    <a16:creationId xmlns:a16="http://schemas.microsoft.com/office/drawing/2014/main" id="{8EB1F78B-B67F-446A-AB81-0DC88FCAC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33">
                <a:extLst>
                  <a:ext uri="{FF2B5EF4-FFF2-40B4-BE49-F238E27FC236}">
                    <a16:creationId xmlns:a16="http://schemas.microsoft.com/office/drawing/2014/main" id="{32B76CA3-E1DE-40A7-986D-59FC668EA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34">
                <a:extLst>
                  <a:ext uri="{FF2B5EF4-FFF2-40B4-BE49-F238E27FC236}">
                    <a16:creationId xmlns:a16="http://schemas.microsoft.com/office/drawing/2014/main" id="{BB1021D4-34C4-4BCC-9730-3676AC001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35">
                <a:extLst>
                  <a:ext uri="{FF2B5EF4-FFF2-40B4-BE49-F238E27FC236}">
                    <a16:creationId xmlns:a16="http://schemas.microsoft.com/office/drawing/2014/main" id="{B82AF2A5-6432-462C-AB64-A673F3E59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36">
                <a:extLst>
                  <a:ext uri="{FF2B5EF4-FFF2-40B4-BE49-F238E27FC236}">
                    <a16:creationId xmlns:a16="http://schemas.microsoft.com/office/drawing/2014/main" id="{D2904CFB-1B40-46E9-A614-835323FDD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37">
                <a:extLst>
                  <a:ext uri="{FF2B5EF4-FFF2-40B4-BE49-F238E27FC236}">
                    <a16:creationId xmlns:a16="http://schemas.microsoft.com/office/drawing/2014/main" id="{DF52783B-2906-4CFA-9707-89B511AD0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38">
                <a:extLst>
                  <a:ext uri="{FF2B5EF4-FFF2-40B4-BE49-F238E27FC236}">
                    <a16:creationId xmlns:a16="http://schemas.microsoft.com/office/drawing/2014/main" id="{DF7E99E6-D626-43B3-BAB2-6455C0082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39">
                <a:extLst>
                  <a:ext uri="{FF2B5EF4-FFF2-40B4-BE49-F238E27FC236}">
                    <a16:creationId xmlns:a16="http://schemas.microsoft.com/office/drawing/2014/main" id="{7837A0F3-2359-4B82-8975-AFEDE5843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40">
                <a:extLst>
                  <a:ext uri="{FF2B5EF4-FFF2-40B4-BE49-F238E27FC236}">
                    <a16:creationId xmlns:a16="http://schemas.microsoft.com/office/drawing/2014/main" id="{81244439-689A-4F64-9A85-16C619406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41">
                <a:extLst>
                  <a:ext uri="{FF2B5EF4-FFF2-40B4-BE49-F238E27FC236}">
                    <a16:creationId xmlns:a16="http://schemas.microsoft.com/office/drawing/2014/main" id="{7F99C4DE-F26B-447F-AF23-9C1EDFEAD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42">
                <a:extLst>
                  <a:ext uri="{FF2B5EF4-FFF2-40B4-BE49-F238E27FC236}">
                    <a16:creationId xmlns:a16="http://schemas.microsoft.com/office/drawing/2014/main" id="{3E00C075-A674-4BA5-9CD9-90C7F8E1C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43">
                <a:extLst>
                  <a:ext uri="{FF2B5EF4-FFF2-40B4-BE49-F238E27FC236}">
                    <a16:creationId xmlns:a16="http://schemas.microsoft.com/office/drawing/2014/main" id="{C413FAF2-B30C-4C10-B666-67A2AB1BC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44">
                <a:extLst>
                  <a:ext uri="{FF2B5EF4-FFF2-40B4-BE49-F238E27FC236}">
                    <a16:creationId xmlns:a16="http://schemas.microsoft.com/office/drawing/2014/main" id="{D0356904-7DBF-409A-9300-79F35CB24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45">
                <a:extLst>
                  <a:ext uri="{FF2B5EF4-FFF2-40B4-BE49-F238E27FC236}">
                    <a16:creationId xmlns:a16="http://schemas.microsoft.com/office/drawing/2014/main" id="{9F84608F-001C-463C-A07C-E32343E15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46">
                <a:extLst>
                  <a:ext uri="{FF2B5EF4-FFF2-40B4-BE49-F238E27FC236}">
                    <a16:creationId xmlns:a16="http://schemas.microsoft.com/office/drawing/2014/main" id="{38634ACE-A274-43E8-9FD1-6F5F5698F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47">
                <a:extLst>
                  <a:ext uri="{FF2B5EF4-FFF2-40B4-BE49-F238E27FC236}">
                    <a16:creationId xmlns:a16="http://schemas.microsoft.com/office/drawing/2014/main" id="{B8DF70A4-68F5-407D-B26B-58CF68D42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48">
                <a:extLst>
                  <a:ext uri="{FF2B5EF4-FFF2-40B4-BE49-F238E27FC236}">
                    <a16:creationId xmlns:a16="http://schemas.microsoft.com/office/drawing/2014/main" id="{4D4ECBF3-7406-4C6A-863D-4CBE05E40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49">
                <a:extLst>
                  <a:ext uri="{FF2B5EF4-FFF2-40B4-BE49-F238E27FC236}">
                    <a16:creationId xmlns:a16="http://schemas.microsoft.com/office/drawing/2014/main" id="{25C0BB7E-D9AD-4F87-8D11-65D1D7D23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50">
                <a:extLst>
                  <a:ext uri="{FF2B5EF4-FFF2-40B4-BE49-F238E27FC236}">
                    <a16:creationId xmlns:a16="http://schemas.microsoft.com/office/drawing/2014/main" id="{A38C10DD-E765-41B3-B1D3-FF4366302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51">
                <a:extLst>
                  <a:ext uri="{FF2B5EF4-FFF2-40B4-BE49-F238E27FC236}">
                    <a16:creationId xmlns:a16="http://schemas.microsoft.com/office/drawing/2014/main" id="{126C7FD9-4575-4EF4-8FFD-3CB041014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52">
                <a:extLst>
                  <a:ext uri="{FF2B5EF4-FFF2-40B4-BE49-F238E27FC236}">
                    <a16:creationId xmlns:a16="http://schemas.microsoft.com/office/drawing/2014/main" id="{1918214F-5C5B-47FC-A636-CB33FE9F6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53">
                <a:extLst>
                  <a:ext uri="{FF2B5EF4-FFF2-40B4-BE49-F238E27FC236}">
                    <a16:creationId xmlns:a16="http://schemas.microsoft.com/office/drawing/2014/main" id="{D336C6C1-9D7E-48EC-AE75-5895E72E2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54">
                <a:extLst>
                  <a:ext uri="{FF2B5EF4-FFF2-40B4-BE49-F238E27FC236}">
                    <a16:creationId xmlns:a16="http://schemas.microsoft.com/office/drawing/2014/main" id="{D8D43251-5618-4B4F-B191-2E5BA68E1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55">
                <a:extLst>
                  <a:ext uri="{FF2B5EF4-FFF2-40B4-BE49-F238E27FC236}">
                    <a16:creationId xmlns:a16="http://schemas.microsoft.com/office/drawing/2014/main" id="{6A596B32-58D3-44A0-8E17-8BFC7E453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56">
                <a:extLst>
                  <a:ext uri="{FF2B5EF4-FFF2-40B4-BE49-F238E27FC236}">
                    <a16:creationId xmlns:a16="http://schemas.microsoft.com/office/drawing/2014/main" id="{BB7FAA0E-2B2F-4B25-BE28-4C60966A2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57">
                <a:extLst>
                  <a:ext uri="{FF2B5EF4-FFF2-40B4-BE49-F238E27FC236}">
                    <a16:creationId xmlns:a16="http://schemas.microsoft.com/office/drawing/2014/main" id="{BE7E35C9-9F5B-4C31-9E8C-8730285BB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58">
                <a:extLst>
                  <a:ext uri="{FF2B5EF4-FFF2-40B4-BE49-F238E27FC236}">
                    <a16:creationId xmlns:a16="http://schemas.microsoft.com/office/drawing/2014/main" id="{233845FB-5E91-44D0-98BE-9A28912E5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59">
                <a:extLst>
                  <a:ext uri="{FF2B5EF4-FFF2-40B4-BE49-F238E27FC236}">
                    <a16:creationId xmlns:a16="http://schemas.microsoft.com/office/drawing/2014/main" id="{37819B5F-870F-43FE-B526-8E2A91B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60">
                <a:extLst>
                  <a:ext uri="{FF2B5EF4-FFF2-40B4-BE49-F238E27FC236}">
                    <a16:creationId xmlns:a16="http://schemas.microsoft.com/office/drawing/2014/main" id="{07822DB1-786F-4774-B555-1D43A7C80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61">
                <a:extLst>
                  <a:ext uri="{FF2B5EF4-FFF2-40B4-BE49-F238E27FC236}">
                    <a16:creationId xmlns:a16="http://schemas.microsoft.com/office/drawing/2014/main" id="{B4431FF0-8DEA-47D4-B113-F07F19E6F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62">
                <a:extLst>
                  <a:ext uri="{FF2B5EF4-FFF2-40B4-BE49-F238E27FC236}">
                    <a16:creationId xmlns:a16="http://schemas.microsoft.com/office/drawing/2014/main" id="{0218AC7B-F470-4DEB-ABC5-9C4187AC4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63">
                <a:extLst>
                  <a:ext uri="{FF2B5EF4-FFF2-40B4-BE49-F238E27FC236}">
                    <a16:creationId xmlns:a16="http://schemas.microsoft.com/office/drawing/2014/main" id="{AB68EA36-E9D8-498A-8885-F746FDDA2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64">
                <a:extLst>
                  <a:ext uri="{FF2B5EF4-FFF2-40B4-BE49-F238E27FC236}">
                    <a16:creationId xmlns:a16="http://schemas.microsoft.com/office/drawing/2014/main" id="{98659D28-8974-4149-BF14-833E05B9C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65">
                <a:extLst>
                  <a:ext uri="{FF2B5EF4-FFF2-40B4-BE49-F238E27FC236}">
                    <a16:creationId xmlns:a16="http://schemas.microsoft.com/office/drawing/2014/main" id="{B44497C1-81AD-4DC7-8395-7DF7456EE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66">
                <a:extLst>
                  <a:ext uri="{FF2B5EF4-FFF2-40B4-BE49-F238E27FC236}">
                    <a16:creationId xmlns:a16="http://schemas.microsoft.com/office/drawing/2014/main" id="{2F3CF428-AEF1-45FD-BBE7-44BD3375E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67">
                <a:extLst>
                  <a:ext uri="{FF2B5EF4-FFF2-40B4-BE49-F238E27FC236}">
                    <a16:creationId xmlns:a16="http://schemas.microsoft.com/office/drawing/2014/main" id="{06C5BBC3-D257-4B70-B106-5DE150BCD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Freeform 68">
                <a:extLst>
                  <a:ext uri="{FF2B5EF4-FFF2-40B4-BE49-F238E27FC236}">
                    <a16:creationId xmlns:a16="http://schemas.microsoft.com/office/drawing/2014/main" id="{93E47B83-818D-414D-8BAE-7C2989603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69">
                <a:extLst>
                  <a:ext uri="{FF2B5EF4-FFF2-40B4-BE49-F238E27FC236}">
                    <a16:creationId xmlns:a16="http://schemas.microsoft.com/office/drawing/2014/main" id="{CF45F6D4-B54F-4D50-BBA5-B8A39FCB6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70">
                <a:extLst>
                  <a:ext uri="{FF2B5EF4-FFF2-40B4-BE49-F238E27FC236}">
                    <a16:creationId xmlns:a16="http://schemas.microsoft.com/office/drawing/2014/main" id="{212485D5-12EE-4168-8B2C-FD1D8135D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71">
                <a:extLst>
                  <a:ext uri="{FF2B5EF4-FFF2-40B4-BE49-F238E27FC236}">
                    <a16:creationId xmlns:a16="http://schemas.microsoft.com/office/drawing/2014/main" id="{80332E6E-960A-4B9D-8EC0-085388AE0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72">
                <a:extLst>
                  <a:ext uri="{FF2B5EF4-FFF2-40B4-BE49-F238E27FC236}">
                    <a16:creationId xmlns:a16="http://schemas.microsoft.com/office/drawing/2014/main" id="{280EED70-83A7-4A7D-A94F-1CC663479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73">
                <a:extLst>
                  <a:ext uri="{FF2B5EF4-FFF2-40B4-BE49-F238E27FC236}">
                    <a16:creationId xmlns:a16="http://schemas.microsoft.com/office/drawing/2014/main" id="{2F325984-2117-4180-BBE4-615DE1E93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74">
                <a:extLst>
                  <a:ext uri="{FF2B5EF4-FFF2-40B4-BE49-F238E27FC236}">
                    <a16:creationId xmlns:a16="http://schemas.microsoft.com/office/drawing/2014/main" id="{FB2DEBA4-EC58-4D1A-8014-5BF5623B8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75">
                <a:extLst>
                  <a:ext uri="{FF2B5EF4-FFF2-40B4-BE49-F238E27FC236}">
                    <a16:creationId xmlns:a16="http://schemas.microsoft.com/office/drawing/2014/main" id="{482E6863-12EA-4BBA-BD1A-24C1E8535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76">
                <a:extLst>
                  <a:ext uri="{FF2B5EF4-FFF2-40B4-BE49-F238E27FC236}">
                    <a16:creationId xmlns:a16="http://schemas.microsoft.com/office/drawing/2014/main" id="{359CDD8B-FB07-4849-846C-71827ECF0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Rectangle 77">
                <a:extLst>
                  <a:ext uri="{FF2B5EF4-FFF2-40B4-BE49-F238E27FC236}">
                    <a16:creationId xmlns:a16="http://schemas.microsoft.com/office/drawing/2014/main" id="{120EADFF-9210-4F41-969A-F8E6959DF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Freeform 78">
                <a:extLst>
                  <a:ext uri="{FF2B5EF4-FFF2-40B4-BE49-F238E27FC236}">
                    <a16:creationId xmlns:a16="http://schemas.microsoft.com/office/drawing/2014/main" id="{DC4C0DC8-1F04-40B7-986E-856CCC6B3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Freeform 79">
                <a:extLst>
                  <a:ext uri="{FF2B5EF4-FFF2-40B4-BE49-F238E27FC236}">
                    <a16:creationId xmlns:a16="http://schemas.microsoft.com/office/drawing/2014/main" id="{7FC7A027-DB01-46DC-87E1-C1599251D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Freeform 80">
                <a:extLst>
                  <a:ext uri="{FF2B5EF4-FFF2-40B4-BE49-F238E27FC236}">
                    <a16:creationId xmlns:a16="http://schemas.microsoft.com/office/drawing/2014/main" id="{015E1FAD-2837-402B-B516-04A137059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81">
                <a:extLst>
                  <a:ext uri="{FF2B5EF4-FFF2-40B4-BE49-F238E27FC236}">
                    <a16:creationId xmlns:a16="http://schemas.microsoft.com/office/drawing/2014/main" id="{598F5641-7419-4217-90E4-0FF21E2FE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82">
                <a:extLst>
                  <a:ext uri="{FF2B5EF4-FFF2-40B4-BE49-F238E27FC236}">
                    <a16:creationId xmlns:a16="http://schemas.microsoft.com/office/drawing/2014/main" id="{8ABB3D4E-97CE-4207-BF2D-826A21035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83">
                <a:extLst>
                  <a:ext uri="{FF2B5EF4-FFF2-40B4-BE49-F238E27FC236}">
                    <a16:creationId xmlns:a16="http://schemas.microsoft.com/office/drawing/2014/main" id="{35C132FF-586D-4B11-8E3B-C14DE041F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84">
                <a:extLst>
                  <a:ext uri="{FF2B5EF4-FFF2-40B4-BE49-F238E27FC236}">
                    <a16:creationId xmlns:a16="http://schemas.microsoft.com/office/drawing/2014/main" id="{AADCD5EC-BE84-495D-BF3C-74B315D13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Freeform 85">
                <a:extLst>
                  <a:ext uri="{FF2B5EF4-FFF2-40B4-BE49-F238E27FC236}">
                    <a16:creationId xmlns:a16="http://schemas.microsoft.com/office/drawing/2014/main" id="{CADDE66F-BC11-460D-9FB1-8CEB4BA8D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86">
                <a:extLst>
                  <a:ext uri="{FF2B5EF4-FFF2-40B4-BE49-F238E27FC236}">
                    <a16:creationId xmlns:a16="http://schemas.microsoft.com/office/drawing/2014/main" id="{EAFF920F-AB0D-489C-8B1E-D944ACB4E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Freeform 87">
                <a:extLst>
                  <a:ext uri="{FF2B5EF4-FFF2-40B4-BE49-F238E27FC236}">
                    <a16:creationId xmlns:a16="http://schemas.microsoft.com/office/drawing/2014/main" id="{49A9140C-A6CD-46AA-A4DF-163693DD8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Freeform 88">
                <a:extLst>
                  <a:ext uri="{FF2B5EF4-FFF2-40B4-BE49-F238E27FC236}">
                    <a16:creationId xmlns:a16="http://schemas.microsoft.com/office/drawing/2014/main" id="{7BC7DE0C-EAC1-415F-BF3A-AF1871653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Freeform 89">
                <a:extLst>
                  <a:ext uri="{FF2B5EF4-FFF2-40B4-BE49-F238E27FC236}">
                    <a16:creationId xmlns:a16="http://schemas.microsoft.com/office/drawing/2014/main" id="{432CFD68-4A06-4F90-BE41-E49CCC4D6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Freeform 90">
                <a:extLst>
                  <a:ext uri="{FF2B5EF4-FFF2-40B4-BE49-F238E27FC236}">
                    <a16:creationId xmlns:a16="http://schemas.microsoft.com/office/drawing/2014/main" id="{A8342E43-5A97-4080-BDD5-CDD238AFE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Oval 91">
                <a:extLst>
                  <a:ext uri="{FF2B5EF4-FFF2-40B4-BE49-F238E27FC236}">
                    <a16:creationId xmlns:a16="http://schemas.microsoft.com/office/drawing/2014/main" id="{0C68C083-E4DE-4886-948E-45E7163F0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Freeform 92">
                <a:extLst>
                  <a:ext uri="{FF2B5EF4-FFF2-40B4-BE49-F238E27FC236}">
                    <a16:creationId xmlns:a16="http://schemas.microsoft.com/office/drawing/2014/main" id="{188A77B5-67BA-4DE3-9B9F-D758B552E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Freeform 93">
                <a:extLst>
                  <a:ext uri="{FF2B5EF4-FFF2-40B4-BE49-F238E27FC236}">
                    <a16:creationId xmlns:a16="http://schemas.microsoft.com/office/drawing/2014/main" id="{66EDC07C-F95C-4598-92A3-7BD1EB1C6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94">
                <a:extLst>
                  <a:ext uri="{FF2B5EF4-FFF2-40B4-BE49-F238E27FC236}">
                    <a16:creationId xmlns:a16="http://schemas.microsoft.com/office/drawing/2014/main" id="{F09DCBC2-1A0C-42C5-B5BF-B7464CF96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Freeform 95">
                <a:extLst>
                  <a:ext uri="{FF2B5EF4-FFF2-40B4-BE49-F238E27FC236}">
                    <a16:creationId xmlns:a16="http://schemas.microsoft.com/office/drawing/2014/main" id="{6675C7B3-7421-4815-B819-CFA0A0204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Freeform 96">
                <a:extLst>
                  <a:ext uri="{FF2B5EF4-FFF2-40B4-BE49-F238E27FC236}">
                    <a16:creationId xmlns:a16="http://schemas.microsoft.com/office/drawing/2014/main" id="{1337220E-DD5F-404C-ABE7-D8B449E29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Freeform 97">
                <a:extLst>
                  <a:ext uri="{FF2B5EF4-FFF2-40B4-BE49-F238E27FC236}">
                    <a16:creationId xmlns:a16="http://schemas.microsoft.com/office/drawing/2014/main" id="{D48A8382-919F-48AB-963E-B3F89AE26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Freeform 98">
                <a:extLst>
                  <a:ext uri="{FF2B5EF4-FFF2-40B4-BE49-F238E27FC236}">
                    <a16:creationId xmlns:a16="http://schemas.microsoft.com/office/drawing/2014/main" id="{FCA6DF7D-6411-4118-9131-027B722FF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Freeform 99">
                <a:extLst>
                  <a:ext uri="{FF2B5EF4-FFF2-40B4-BE49-F238E27FC236}">
                    <a16:creationId xmlns:a16="http://schemas.microsoft.com/office/drawing/2014/main" id="{B7759DB7-863F-4C1B-AFA3-4338B090A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Freeform 100">
                <a:extLst>
                  <a:ext uri="{FF2B5EF4-FFF2-40B4-BE49-F238E27FC236}">
                    <a16:creationId xmlns:a16="http://schemas.microsoft.com/office/drawing/2014/main" id="{9746B98C-7265-4936-8639-132077EFB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Freeform 101">
                <a:extLst>
                  <a:ext uri="{FF2B5EF4-FFF2-40B4-BE49-F238E27FC236}">
                    <a16:creationId xmlns:a16="http://schemas.microsoft.com/office/drawing/2014/main" id="{D93CE16A-981E-48B1-8BBA-3C17BB650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102">
                <a:extLst>
                  <a:ext uri="{FF2B5EF4-FFF2-40B4-BE49-F238E27FC236}">
                    <a16:creationId xmlns:a16="http://schemas.microsoft.com/office/drawing/2014/main" id="{3E3AE5AB-FC1C-4E8F-978F-B533D7D7D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103">
                <a:extLst>
                  <a:ext uri="{FF2B5EF4-FFF2-40B4-BE49-F238E27FC236}">
                    <a16:creationId xmlns:a16="http://schemas.microsoft.com/office/drawing/2014/main" id="{4174FA16-8805-4209-9CB1-859ACCEFB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104">
                <a:extLst>
                  <a:ext uri="{FF2B5EF4-FFF2-40B4-BE49-F238E27FC236}">
                    <a16:creationId xmlns:a16="http://schemas.microsoft.com/office/drawing/2014/main" id="{70D0D07A-BC0F-4441-89AF-64242DFC5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105">
                <a:extLst>
                  <a:ext uri="{FF2B5EF4-FFF2-40B4-BE49-F238E27FC236}">
                    <a16:creationId xmlns:a16="http://schemas.microsoft.com/office/drawing/2014/main" id="{A14B21E8-D128-4B1E-AD6A-C8E350BE3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106">
                <a:extLst>
                  <a:ext uri="{FF2B5EF4-FFF2-40B4-BE49-F238E27FC236}">
                    <a16:creationId xmlns:a16="http://schemas.microsoft.com/office/drawing/2014/main" id="{F3AB3FB3-4C98-4CA8-B40C-9B844DBA5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107">
                <a:extLst>
                  <a:ext uri="{FF2B5EF4-FFF2-40B4-BE49-F238E27FC236}">
                    <a16:creationId xmlns:a16="http://schemas.microsoft.com/office/drawing/2014/main" id="{6FBC8165-CDAE-426C-991C-612B46B2D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108">
                <a:extLst>
                  <a:ext uri="{FF2B5EF4-FFF2-40B4-BE49-F238E27FC236}">
                    <a16:creationId xmlns:a16="http://schemas.microsoft.com/office/drawing/2014/main" id="{7F0FE771-364E-494A-8CD7-C7717F97E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109">
                <a:extLst>
                  <a:ext uri="{FF2B5EF4-FFF2-40B4-BE49-F238E27FC236}">
                    <a16:creationId xmlns:a16="http://schemas.microsoft.com/office/drawing/2014/main" id="{0FA1205F-AD02-4D88-956E-396D35D99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110">
                <a:extLst>
                  <a:ext uri="{FF2B5EF4-FFF2-40B4-BE49-F238E27FC236}">
                    <a16:creationId xmlns:a16="http://schemas.microsoft.com/office/drawing/2014/main" id="{F48937ED-1B72-48D4-9FE4-596C60773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111">
                <a:extLst>
                  <a:ext uri="{FF2B5EF4-FFF2-40B4-BE49-F238E27FC236}">
                    <a16:creationId xmlns:a16="http://schemas.microsoft.com/office/drawing/2014/main" id="{B14F615D-B4D3-4293-9B87-C11FD385C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112">
                <a:extLst>
                  <a:ext uri="{FF2B5EF4-FFF2-40B4-BE49-F238E27FC236}">
                    <a16:creationId xmlns:a16="http://schemas.microsoft.com/office/drawing/2014/main" id="{DAFCEBFD-D12E-4E24-A91E-B64D94338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113">
                <a:extLst>
                  <a:ext uri="{FF2B5EF4-FFF2-40B4-BE49-F238E27FC236}">
                    <a16:creationId xmlns:a16="http://schemas.microsoft.com/office/drawing/2014/main" id="{42D56230-A34C-45DF-8C47-DBF00A775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114">
                <a:extLst>
                  <a:ext uri="{FF2B5EF4-FFF2-40B4-BE49-F238E27FC236}">
                    <a16:creationId xmlns:a16="http://schemas.microsoft.com/office/drawing/2014/main" id="{9CFA6F4A-1153-4B4C-9072-DD74DB612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115">
                <a:extLst>
                  <a:ext uri="{FF2B5EF4-FFF2-40B4-BE49-F238E27FC236}">
                    <a16:creationId xmlns:a16="http://schemas.microsoft.com/office/drawing/2014/main" id="{719347BB-906C-4860-BED8-DB668AD78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116">
                <a:extLst>
                  <a:ext uri="{FF2B5EF4-FFF2-40B4-BE49-F238E27FC236}">
                    <a16:creationId xmlns:a16="http://schemas.microsoft.com/office/drawing/2014/main" id="{11501801-C1E1-4C55-9B97-C1B782C10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117">
                <a:extLst>
                  <a:ext uri="{FF2B5EF4-FFF2-40B4-BE49-F238E27FC236}">
                    <a16:creationId xmlns:a16="http://schemas.microsoft.com/office/drawing/2014/main" id="{7E040833-C4D9-418F-AA86-5ADCC075A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118">
                <a:extLst>
                  <a:ext uri="{FF2B5EF4-FFF2-40B4-BE49-F238E27FC236}">
                    <a16:creationId xmlns:a16="http://schemas.microsoft.com/office/drawing/2014/main" id="{930813B4-8E08-415F-B9E9-24BA75F68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119">
                <a:extLst>
                  <a:ext uri="{FF2B5EF4-FFF2-40B4-BE49-F238E27FC236}">
                    <a16:creationId xmlns:a16="http://schemas.microsoft.com/office/drawing/2014/main" id="{61106E87-4085-47CF-AC82-4F390E156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120">
                <a:extLst>
                  <a:ext uri="{FF2B5EF4-FFF2-40B4-BE49-F238E27FC236}">
                    <a16:creationId xmlns:a16="http://schemas.microsoft.com/office/drawing/2014/main" id="{5F9C604F-871F-4797-983E-7B9CAD960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121">
                <a:extLst>
                  <a:ext uri="{FF2B5EF4-FFF2-40B4-BE49-F238E27FC236}">
                    <a16:creationId xmlns:a16="http://schemas.microsoft.com/office/drawing/2014/main" id="{D64A1FD6-4D37-48EF-A7B8-954B06517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122">
                <a:extLst>
                  <a:ext uri="{FF2B5EF4-FFF2-40B4-BE49-F238E27FC236}">
                    <a16:creationId xmlns:a16="http://schemas.microsoft.com/office/drawing/2014/main" id="{91209C3B-4A4C-4AB4-9429-26C33E6AC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123">
                <a:extLst>
                  <a:ext uri="{FF2B5EF4-FFF2-40B4-BE49-F238E27FC236}">
                    <a16:creationId xmlns:a16="http://schemas.microsoft.com/office/drawing/2014/main" id="{5B8B0DBA-CE43-4235-8EB6-248393843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124">
                <a:extLst>
                  <a:ext uri="{FF2B5EF4-FFF2-40B4-BE49-F238E27FC236}">
                    <a16:creationId xmlns:a16="http://schemas.microsoft.com/office/drawing/2014/main" id="{D3B6773D-822E-4BAB-BC64-70C8AA363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125">
                <a:extLst>
                  <a:ext uri="{FF2B5EF4-FFF2-40B4-BE49-F238E27FC236}">
                    <a16:creationId xmlns:a16="http://schemas.microsoft.com/office/drawing/2014/main" id="{D3975C8C-1BCE-4854-913A-2E17DD575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Rectangle 126">
                <a:extLst>
                  <a:ext uri="{FF2B5EF4-FFF2-40B4-BE49-F238E27FC236}">
                    <a16:creationId xmlns:a16="http://schemas.microsoft.com/office/drawing/2014/main" id="{D1BD4557-1D14-42B2-AE78-6960DA6CB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127">
                <a:extLst>
                  <a:ext uri="{FF2B5EF4-FFF2-40B4-BE49-F238E27FC236}">
                    <a16:creationId xmlns:a16="http://schemas.microsoft.com/office/drawing/2014/main" id="{2E57D839-F265-4E2F-BAC1-584CABA72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128">
                <a:extLst>
                  <a:ext uri="{FF2B5EF4-FFF2-40B4-BE49-F238E27FC236}">
                    <a16:creationId xmlns:a16="http://schemas.microsoft.com/office/drawing/2014/main" id="{31388838-A450-44BA-A89A-08723F668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129">
                <a:extLst>
                  <a:ext uri="{FF2B5EF4-FFF2-40B4-BE49-F238E27FC236}">
                    <a16:creationId xmlns:a16="http://schemas.microsoft.com/office/drawing/2014/main" id="{5BDAE412-7883-4D1C-A677-6D2839ACB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130">
                <a:extLst>
                  <a:ext uri="{FF2B5EF4-FFF2-40B4-BE49-F238E27FC236}">
                    <a16:creationId xmlns:a16="http://schemas.microsoft.com/office/drawing/2014/main" id="{A2B6BD88-78AA-448B-BC76-CD906F4E8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131">
                <a:extLst>
                  <a:ext uri="{FF2B5EF4-FFF2-40B4-BE49-F238E27FC236}">
                    <a16:creationId xmlns:a16="http://schemas.microsoft.com/office/drawing/2014/main" id="{2307AC5B-3A16-4754-97E3-64858952F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132">
                <a:extLst>
                  <a:ext uri="{FF2B5EF4-FFF2-40B4-BE49-F238E27FC236}">
                    <a16:creationId xmlns:a16="http://schemas.microsoft.com/office/drawing/2014/main" id="{533054C6-0BBB-4DA6-B4E6-50EA7E1D2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133">
                <a:extLst>
                  <a:ext uri="{FF2B5EF4-FFF2-40B4-BE49-F238E27FC236}">
                    <a16:creationId xmlns:a16="http://schemas.microsoft.com/office/drawing/2014/main" id="{83293C0D-60B3-4CB8-9972-202DD24B3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Freeform 134">
                <a:extLst>
                  <a:ext uri="{FF2B5EF4-FFF2-40B4-BE49-F238E27FC236}">
                    <a16:creationId xmlns:a16="http://schemas.microsoft.com/office/drawing/2014/main" id="{76733A17-354D-483C-9679-47331FBFC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Freeform 135">
                <a:extLst>
                  <a:ext uri="{FF2B5EF4-FFF2-40B4-BE49-F238E27FC236}">
                    <a16:creationId xmlns:a16="http://schemas.microsoft.com/office/drawing/2014/main" id="{4471BEDB-8791-4CA8-9D06-50F349419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136">
                <a:extLst>
                  <a:ext uri="{FF2B5EF4-FFF2-40B4-BE49-F238E27FC236}">
                    <a16:creationId xmlns:a16="http://schemas.microsoft.com/office/drawing/2014/main" id="{C54F8686-1E2E-462A-8F94-62C95F3CD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137">
                <a:extLst>
                  <a:ext uri="{FF2B5EF4-FFF2-40B4-BE49-F238E27FC236}">
                    <a16:creationId xmlns:a16="http://schemas.microsoft.com/office/drawing/2014/main" id="{001EF722-2383-4B81-BEA3-68BE6BF25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Freeform 138">
                <a:extLst>
                  <a:ext uri="{FF2B5EF4-FFF2-40B4-BE49-F238E27FC236}">
                    <a16:creationId xmlns:a16="http://schemas.microsoft.com/office/drawing/2014/main" id="{1D9B236B-96D4-46CC-9C55-5FCD4B825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Freeform 139">
                <a:extLst>
                  <a:ext uri="{FF2B5EF4-FFF2-40B4-BE49-F238E27FC236}">
                    <a16:creationId xmlns:a16="http://schemas.microsoft.com/office/drawing/2014/main" id="{8D38041B-24E2-46E1-BEDC-240C8D069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140">
                <a:extLst>
                  <a:ext uri="{FF2B5EF4-FFF2-40B4-BE49-F238E27FC236}">
                    <a16:creationId xmlns:a16="http://schemas.microsoft.com/office/drawing/2014/main" id="{FB983CDB-0206-409A-BEA8-F30115024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141">
                <a:extLst>
                  <a:ext uri="{FF2B5EF4-FFF2-40B4-BE49-F238E27FC236}">
                    <a16:creationId xmlns:a16="http://schemas.microsoft.com/office/drawing/2014/main" id="{490D0C63-9E20-4732-9F95-7B0CF5401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Freeform 142">
                <a:extLst>
                  <a:ext uri="{FF2B5EF4-FFF2-40B4-BE49-F238E27FC236}">
                    <a16:creationId xmlns:a16="http://schemas.microsoft.com/office/drawing/2014/main" id="{92C83087-C4F3-41C0-BF20-989000449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Freeform 143">
                <a:extLst>
                  <a:ext uri="{FF2B5EF4-FFF2-40B4-BE49-F238E27FC236}">
                    <a16:creationId xmlns:a16="http://schemas.microsoft.com/office/drawing/2014/main" id="{80BADE60-C3E5-4079-A354-88BB19B7D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Freeform 144">
                <a:extLst>
                  <a:ext uri="{FF2B5EF4-FFF2-40B4-BE49-F238E27FC236}">
                    <a16:creationId xmlns:a16="http://schemas.microsoft.com/office/drawing/2014/main" id="{D4E08341-5245-4BD6-B242-11C0A023A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Freeform 145">
                <a:extLst>
                  <a:ext uri="{FF2B5EF4-FFF2-40B4-BE49-F238E27FC236}">
                    <a16:creationId xmlns:a16="http://schemas.microsoft.com/office/drawing/2014/main" id="{E86E8910-46D5-42D2-95CE-549CB0AF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Freeform 146">
                <a:extLst>
                  <a:ext uri="{FF2B5EF4-FFF2-40B4-BE49-F238E27FC236}">
                    <a16:creationId xmlns:a16="http://schemas.microsoft.com/office/drawing/2014/main" id="{8A17DABD-2770-4297-A1F7-016866CBE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Freeform 147">
                <a:extLst>
                  <a:ext uri="{FF2B5EF4-FFF2-40B4-BE49-F238E27FC236}">
                    <a16:creationId xmlns:a16="http://schemas.microsoft.com/office/drawing/2014/main" id="{61B098BF-25C7-4075-89CC-590B515DB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148">
                <a:extLst>
                  <a:ext uri="{FF2B5EF4-FFF2-40B4-BE49-F238E27FC236}">
                    <a16:creationId xmlns:a16="http://schemas.microsoft.com/office/drawing/2014/main" id="{7FF6409F-1653-4D14-A415-31D6D0F3F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149">
                <a:extLst>
                  <a:ext uri="{FF2B5EF4-FFF2-40B4-BE49-F238E27FC236}">
                    <a16:creationId xmlns:a16="http://schemas.microsoft.com/office/drawing/2014/main" id="{82DFCAF2-E3D8-4752-B401-9A566CAA5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150">
                <a:extLst>
                  <a:ext uri="{FF2B5EF4-FFF2-40B4-BE49-F238E27FC236}">
                    <a16:creationId xmlns:a16="http://schemas.microsoft.com/office/drawing/2014/main" id="{4CD1F603-82FC-4FDD-89AA-0613D5F1B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151">
                <a:extLst>
                  <a:ext uri="{FF2B5EF4-FFF2-40B4-BE49-F238E27FC236}">
                    <a16:creationId xmlns:a16="http://schemas.microsoft.com/office/drawing/2014/main" id="{36F9B64C-5EA3-489E-ACF9-5ECE6C45D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152">
                <a:extLst>
                  <a:ext uri="{FF2B5EF4-FFF2-40B4-BE49-F238E27FC236}">
                    <a16:creationId xmlns:a16="http://schemas.microsoft.com/office/drawing/2014/main" id="{2829E0AF-A993-47C4-A233-E6DDC523E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153">
                <a:extLst>
                  <a:ext uri="{FF2B5EF4-FFF2-40B4-BE49-F238E27FC236}">
                    <a16:creationId xmlns:a16="http://schemas.microsoft.com/office/drawing/2014/main" id="{025576E5-B76D-4EBF-8941-42E61CD39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154">
                <a:extLst>
                  <a:ext uri="{FF2B5EF4-FFF2-40B4-BE49-F238E27FC236}">
                    <a16:creationId xmlns:a16="http://schemas.microsoft.com/office/drawing/2014/main" id="{A0D89C25-A148-4980-B610-965B9CDC3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Rectangle 155">
                <a:extLst>
                  <a:ext uri="{FF2B5EF4-FFF2-40B4-BE49-F238E27FC236}">
                    <a16:creationId xmlns:a16="http://schemas.microsoft.com/office/drawing/2014/main" id="{64639B51-A49E-4D48-B108-61C7F3A56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156">
                <a:extLst>
                  <a:ext uri="{FF2B5EF4-FFF2-40B4-BE49-F238E27FC236}">
                    <a16:creationId xmlns:a16="http://schemas.microsoft.com/office/drawing/2014/main" id="{A96794C3-1736-43BD-B470-E41F831E5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157">
                <a:extLst>
                  <a:ext uri="{FF2B5EF4-FFF2-40B4-BE49-F238E27FC236}">
                    <a16:creationId xmlns:a16="http://schemas.microsoft.com/office/drawing/2014/main" id="{D78CB201-ABB3-47C8-9ABA-C312C7682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158">
                <a:extLst>
                  <a:ext uri="{FF2B5EF4-FFF2-40B4-BE49-F238E27FC236}">
                    <a16:creationId xmlns:a16="http://schemas.microsoft.com/office/drawing/2014/main" id="{4C50D9B3-89A8-4390-83F8-1E1076AC7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159">
                <a:extLst>
                  <a:ext uri="{FF2B5EF4-FFF2-40B4-BE49-F238E27FC236}">
                    <a16:creationId xmlns:a16="http://schemas.microsoft.com/office/drawing/2014/main" id="{B87AB5EA-59CC-42C5-AA16-CC412B2F5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160">
                <a:extLst>
                  <a:ext uri="{FF2B5EF4-FFF2-40B4-BE49-F238E27FC236}">
                    <a16:creationId xmlns:a16="http://schemas.microsoft.com/office/drawing/2014/main" id="{663CCEE6-C1B3-44E5-9500-5EDDC2D9F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161">
                <a:extLst>
                  <a:ext uri="{FF2B5EF4-FFF2-40B4-BE49-F238E27FC236}">
                    <a16:creationId xmlns:a16="http://schemas.microsoft.com/office/drawing/2014/main" id="{4C8F4E67-393F-4FCC-B0E9-F74430FA1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162">
                <a:extLst>
                  <a:ext uri="{FF2B5EF4-FFF2-40B4-BE49-F238E27FC236}">
                    <a16:creationId xmlns:a16="http://schemas.microsoft.com/office/drawing/2014/main" id="{16D2DD59-F66A-4B4F-BF3C-0586B8F97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163">
                <a:extLst>
                  <a:ext uri="{FF2B5EF4-FFF2-40B4-BE49-F238E27FC236}">
                    <a16:creationId xmlns:a16="http://schemas.microsoft.com/office/drawing/2014/main" id="{6F613839-33C0-4F1F-A399-76B287692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164">
                <a:extLst>
                  <a:ext uri="{FF2B5EF4-FFF2-40B4-BE49-F238E27FC236}">
                    <a16:creationId xmlns:a16="http://schemas.microsoft.com/office/drawing/2014/main" id="{8F05AD5D-5F4F-4535-9896-6070F1FAD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165">
                <a:extLst>
                  <a:ext uri="{FF2B5EF4-FFF2-40B4-BE49-F238E27FC236}">
                    <a16:creationId xmlns:a16="http://schemas.microsoft.com/office/drawing/2014/main" id="{15D5AE61-2492-4F62-A79B-1716C043C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166">
                <a:extLst>
                  <a:ext uri="{FF2B5EF4-FFF2-40B4-BE49-F238E27FC236}">
                    <a16:creationId xmlns:a16="http://schemas.microsoft.com/office/drawing/2014/main" id="{6592E109-C4C6-4441-B953-9603CE0E5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Freeform 167">
                <a:extLst>
                  <a:ext uri="{FF2B5EF4-FFF2-40B4-BE49-F238E27FC236}">
                    <a16:creationId xmlns:a16="http://schemas.microsoft.com/office/drawing/2014/main" id="{BC3E771F-0872-46E7-A106-91869CCF4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168">
                <a:extLst>
                  <a:ext uri="{FF2B5EF4-FFF2-40B4-BE49-F238E27FC236}">
                    <a16:creationId xmlns:a16="http://schemas.microsoft.com/office/drawing/2014/main" id="{90DDF48F-EF06-4451-AADD-AE3144F47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169">
                <a:extLst>
                  <a:ext uri="{FF2B5EF4-FFF2-40B4-BE49-F238E27FC236}">
                    <a16:creationId xmlns:a16="http://schemas.microsoft.com/office/drawing/2014/main" id="{1B639607-5439-4555-B1D5-E4DB56F7F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170">
                <a:extLst>
                  <a:ext uri="{FF2B5EF4-FFF2-40B4-BE49-F238E27FC236}">
                    <a16:creationId xmlns:a16="http://schemas.microsoft.com/office/drawing/2014/main" id="{B32E3FC3-1EE3-47D3-AD2E-22D69C738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171">
                <a:extLst>
                  <a:ext uri="{FF2B5EF4-FFF2-40B4-BE49-F238E27FC236}">
                    <a16:creationId xmlns:a16="http://schemas.microsoft.com/office/drawing/2014/main" id="{FF5D5C8F-03D4-4A8D-A070-C20B18AF7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172">
                <a:extLst>
                  <a:ext uri="{FF2B5EF4-FFF2-40B4-BE49-F238E27FC236}">
                    <a16:creationId xmlns:a16="http://schemas.microsoft.com/office/drawing/2014/main" id="{29AEFF21-0266-4046-886A-114A4F617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173">
                <a:extLst>
                  <a:ext uri="{FF2B5EF4-FFF2-40B4-BE49-F238E27FC236}">
                    <a16:creationId xmlns:a16="http://schemas.microsoft.com/office/drawing/2014/main" id="{910808FE-D260-40C1-B7C5-D8A8D144A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174">
                <a:extLst>
                  <a:ext uri="{FF2B5EF4-FFF2-40B4-BE49-F238E27FC236}">
                    <a16:creationId xmlns:a16="http://schemas.microsoft.com/office/drawing/2014/main" id="{D1F2AD56-BA7B-4F62-81F7-884EB0684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175">
                <a:extLst>
                  <a:ext uri="{FF2B5EF4-FFF2-40B4-BE49-F238E27FC236}">
                    <a16:creationId xmlns:a16="http://schemas.microsoft.com/office/drawing/2014/main" id="{B7285F64-C1A7-4D44-9978-9069A5FD2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176">
                <a:extLst>
                  <a:ext uri="{FF2B5EF4-FFF2-40B4-BE49-F238E27FC236}">
                    <a16:creationId xmlns:a16="http://schemas.microsoft.com/office/drawing/2014/main" id="{8A2A929B-B4A6-4D4C-96BE-333B77049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177">
                <a:extLst>
                  <a:ext uri="{FF2B5EF4-FFF2-40B4-BE49-F238E27FC236}">
                    <a16:creationId xmlns:a16="http://schemas.microsoft.com/office/drawing/2014/main" id="{A4F29BEB-7D07-424B-A296-1FB6CAFFF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178">
                <a:extLst>
                  <a:ext uri="{FF2B5EF4-FFF2-40B4-BE49-F238E27FC236}">
                    <a16:creationId xmlns:a16="http://schemas.microsoft.com/office/drawing/2014/main" id="{25A649CF-189B-4E63-81DE-A1A6C5F3F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179">
                <a:extLst>
                  <a:ext uri="{FF2B5EF4-FFF2-40B4-BE49-F238E27FC236}">
                    <a16:creationId xmlns:a16="http://schemas.microsoft.com/office/drawing/2014/main" id="{7E92952F-81E7-41E9-8B14-2D05AF429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180">
                <a:extLst>
                  <a:ext uri="{FF2B5EF4-FFF2-40B4-BE49-F238E27FC236}">
                    <a16:creationId xmlns:a16="http://schemas.microsoft.com/office/drawing/2014/main" id="{2638E43E-D320-49A1-9ECB-4A5EE95F8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181">
                <a:extLst>
                  <a:ext uri="{FF2B5EF4-FFF2-40B4-BE49-F238E27FC236}">
                    <a16:creationId xmlns:a16="http://schemas.microsoft.com/office/drawing/2014/main" id="{FE94BA99-57E4-4365-B7EB-E4163583B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182">
                <a:extLst>
                  <a:ext uri="{FF2B5EF4-FFF2-40B4-BE49-F238E27FC236}">
                    <a16:creationId xmlns:a16="http://schemas.microsoft.com/office/drawing/2014/main" id="{54C1E4AB-4C02-4893-B797-9105DCAD0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183">
                <a:extLst>
                  <a:ext uri="{FF2B5EF4-FFF2-40B4-BE49-F238E27FC236}">
                    <a16:creationId xmlns:a16="http://schemas.microsoft.com/office/drawing/2014/main" id="{3A152958-E643-43EC-883D-F8A0F105C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184">
                <a:extLst>
                  <a:ext uri="{FF2B5EF4-FFF2-40B4-BE49-F238E27FC236}">
                    <a16:creationId xmlns:a16="http://schemas.microsoft.com/office/drawing/2014/main" id="{761E8D1F-4DCB-47F0-AC56-48DC7DCF2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185">
                <a:extLst>
                  <a:ext uri="{FF2B5EF4-FFF2-40B4-BE49-F238E27FC236}">
                    <a16:creationId xmlns:a16="http://schemas.microsoft.com/office/drawing/2014/main" id="{FD5E9478-DACE-43F5-B380-C71CB7264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186">
                <a:extLst>
                  <a:ext uri="{FF2B5EF4-FFF2-40B4-BE49-F238E27FC236}">
                    <a16:creationId xmlns:a16="http://schemas.microsoft.com/office/drawing/2014/main" id="{AD460D92-A091-49C1-A463-FEA3117F4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187">
                <a:extLst>
                  <a:ext uri="{FF2B5EF4-FFF2-40B4-BE49-F238E27FC236}">
                    <a16:creationId xmlns:a16="http://schemas.microsoft.com/office/drawing/2014/main" id="{F0FCCC5E-8149-4865-9AAE-BC4A476F0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188">
                <a:extLst>
                  <a:ext uri="{FF2B5EF4-FFF2-40B4-BE49-F238E27FC236}">
                    <a16:creationId xmlns:a16="http://schemas.microsoft.com/office/drawing/2014/main" id="{A01272D8-C75F-43D6-AF2A-825BFA4E4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189">
                <a:extLst>
                  <a:ext uri="{FF2B5EF4-FFF2-40B4-BE49-F238E27FC236}">
                    <a16:creationId xmlns:a16="http://schemas.microsoft.com/office/drawing/2014/main" id="{01D31B10-EAEF-4090-8D91-6C978698A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190">
                <a:extLst>
                  <a:ext uri="{FF2B5EF4-FFF2-40B4-BE49-F238E27FC236}">
                    <a16:creationId xmlns:a16="http://schemas.microsoft.com/office/drawing/2014/main" id="{B382A8E7-3751-4FF7-B833-0C7968273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191">
                <a:extLst>
                  <a:ext uri="{FF2B5EF4-FFF2-40B4-BE49-F238E27FC236}">
                    <a16:creationId xmlns:a16="http://schemas.microsoft.com/office/drawing/2014/main" id="{60478F24-F644-4436-824A-E5E09F6FA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192">
                <a:extLst>
                  <a:ext uri="{FF2B5EF4-FFF2-40B4-BE49-F238E27FC236}">
                    <a16:creationId xmlns:a16="http://schemas.microsoft.com/office/drawing/2014/main" id="{B8AF6A76-3328-4C90-9CE3-3030AE544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193">
                <a:extLst>
                  <a:ext uri="{FF2B5EF4-FFF2-40B4-BE49-F238E27FC236}">
                    <a16:creationId xmlns:a16="http://schemas.microsoft.com/office/drawing/2014/main" id="{4DABE53E-7A97-4FB3-A89D-4FDE7BC05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194">
                <a:extLst>
                  <a:ext uri="{FF2B5EF4-FFF2-40B4-BE49-F238E27FC236}">
                    <a16:creationId xmlns:a16="http://schemas.microsoft.com/office/drawing/2014/main" id="{F71719E9-5330-4529-AEFC-6A117D504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195">
                <a:extLst>
                  <a:ext uri="{FF2B5EF4-FFF2-40B4-BE49-F238E27FC236}">
                    <a16:creationId xmlns:a16="http://schemas.microsoft.com/office/drawing/2014/main" id="{C64ABA78-CCD3-4669-9637-EB17C097E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Freeform 196">
                <a:extLst>
                  <a:ext uri="{FF2B5EF4-FFF2-40B4-BE49-F238E27FC236}">
                    <a16:creationId xmlns:a16="http://schemas.microsoft.com/office/drawing/2014/main" id="{8102B549-5487-4493-838C-E72F6127C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Freeform 197">
                <a:extLst>
                  <a:ext uri="{FF2B5EF4-FFF2-40B4-BE49-F238E27FC236}">
                    <a16:creationId xmlns:a16="http://schemas.microsoft.com/office/drawing/2014/main" id="{3B7CD632-2045-472A-AD80-D47F9348E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198">
                <a:extLst>
                  <a:ext uri="{FF2B5EF4-FFF2-40B4-BE49-F238E27FC236}">
                    <a16:creationId xmlns:a16="http://schemas.microsoft.com/office/drawing/2014/main" id="{E7C4AD8C-2396-4E94-83CB-DFEEDC2C1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199">
                <a:extLst>
                  <a:ext uri="{FF2B5EF4-FFF2-40B4-BE49-F238E27FC236}">
                    <a16:creationId xmlns:a16="http://schemas.microsoft.com/office/drawing/2014/main" id="{DFA9977B-4A31-455A-AE41-D8D4B0B46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200">
                <a:extLst>
                  <a:ext uri="{FF2B5EF4-FFF2-40B4-BE49-F238E27FC236}">
                    <a16:creationId xmlns:a16="http://schemas.microsoft.com/office/drawing/2014/main" id="{F8C28BE3-F415-450D-BD04-8F82B16F8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Freeform 201">
                <a:extLst>
                  <a:ext uri="{FF2B5EF4-FFF2-40B4-BE49-F238E27FC236}">
                    <a16:creationId xmlns:a16="http://schemas.microsoft.com/office/drawing/2014/main" id="{6AD8DCEF-0AC4-4A4C-92A8-7B84E9857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Freeform 202">
                <a:extLst>
                  <a:ext uri="{FF2B5EF4-FFF2-40B4-BE49-F238E27FC236}">
                    <a16:creationId xmlns:a16="http://schemas.microsoft.com/office/drawing/2014/main" id="{79DC40C4-7767-4A5F-9A3B-2B479010A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Freeform 203">
                <a:extLst>
                  <a:ext uri="{FF2B5EF4-FFF2-40B4-BE49-F238E27FC236}">
                    <a16:creationId xmlns:a16="http://schemas.microsoft.com/office/drawing/2014/main" id="{E2E6B7A9-36F6-4A40-9C7B-432B46CDB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Freeform 204">
                <a:extLst>
                  <a:ext uri="{FF2B5EF4-FFF2-40B4-BE49-F238E27FC236}">
                    <a16:creationId xmlns:a16="http://schemas.microsoft.com/office/drawing/2014/main" id="{7DA1FEE3-8FD3-40D4-827D-E5BE615C1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" name="Group 406">
              <a:extLst>
                <a:ext uri="{FF2B5EF4-FFF2-40B4-BE49-F238E27FC236}">
                  <a16:creationId xmlns:a16="http://schemas.microsoft.com/office/drawing/2014/main" id="{21C0D2BB-E1A3-4590-9FC4-1F0DD6A549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  <a:grpFill/>
          </p:grpSpPr>
          <p:sp>
            <p:nvSpPr>
              <p:cNvPr id="67" name="Freeform 206">
                <a:extLst>
                  <a:ext uri="{FF2B5EF4-FFF2-40B4-BE49-F238E27FC236}">
                    <a16:creationId xmlns:a16="http://schemas.microsoft.com/office/drawing/2014/main" id="{8D2CC1A6-506C-4102-AFDB-3CED34C4A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207">
                <a:extLst>
                  <a:ext uri="{FF2B5EF4-FFF2-40B4-BE49-F238E27FC236}">
                    <a16:creationId xmlns:a16="http://schemas.microsoft.com/office/drawing/2014/main" id="{25FA4F1C-49ED-4B06-92C3-DF5206B8F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208">
                <a:extLst>
                  <a:ext uri="{FF2B5EF4-FFF2-40B4-BE49-F238E27FC236}">
                    <a16:creationId xmlns:a16="http://schemas.microsoft.com/office/drawing/2014/main" id="{14354E82-B13F-471C-99BA-852F36F87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209">
                <a:extLst>
                  <a:ext uri="{FF2B5EF4-FFF2-40B4-BE49-F238E27FC236}">
                    <a16:creationId xmlns:a16="http://schemas.microsoft.com/office/drawing/2014/main" id="{8F5F702E-1738-413E-B384-BFD460826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210">
                <a:extLst>
                  <a:ext uri="{FF2B5EF4-FFF2-40B4-BE49-F238E27FC236}">
                    <a16:creationId xmlns:a16="http://schemas.microsoft.com/office/drawing/2014/main" id="{18B878B5-567B-4726-8C23-606A85AC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211">
                <a:extLst>
                  <a:ext uri="{FF2B5EF4-FFF2-40B4-BE49-F238E27FC236}">
                    <a16:creationId xmlns:a16="http://schemas.microsoft.com/office/drawing/2014/main" id="{D540A0DB-9920-4C0B-A48A-A02647668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212">
                <a:extLst>
                  <a:ext uri="{FF2B5EF4-FFF2-40B4-BE49-F238E27FC236}">
                    <a16:creationId xmlns:a16="http://schemas.microsoft.com/office/drawing/2014/main" id="{5637F2A4-843F-40BC-A626-CB08A68B4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213">
                <a:extLst>
                  <a:ext uri="{FF2B5EF4-FFF2-40B4-BE49-F238E27FC236}">
                    <a16:creationId xmlns:a16="http://schemas.microsoft.com/office/drawing/2014/main" id="{91143A21-2B10-44B2-B410-6A7426A8A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214">
                <a:extLst>
                  <a:ext uri="{FF2B5EF4-FFF2-40B4-BE49-F238E27FC236}">
                    <a16:creationId xmlns:a16="http://schemas.microsoft.com/office/drawing/2014/main" id="{B2CDDB43-B6F1-403F-A076-F04E424CB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215">
                <a:extLst>
                  <a:ext uri="{FF2B5EF4-FFF2-40B4-BE49-F238E27FC236}">
                    <a16:creationId xmlns:a16="http://schemas.microsoft.com/office/drawing/2014/main" id="{83B29523-6F25-4E76-8277-4BA912D8D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216">
                <a:extLst>
                  <a:ext uri="{FF2B5EF4-FFF2-40B4-BE49-F238E27FC236}">
                    <a16:creationId xmlns:a16="http://schemas.microsoft.com/office/drawing/2014/main" id="{EF25AA2B-7C2B-4E2A-BE94-90E933082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217">
                <a:extLst>
                  <a:ext uri="{FF2B5EF4-FFF2-40B4-BE49-F238E27FC236}">
                    <a16:creationId xmlns:a16="http://schemas.microsoft.com/office/drawing/2014/main" id="{78000ADB-6F3A-4C8F-852E-3E4A22E46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218">
                <a:extLst>
                  <a:ext uri="{FF2B5EF4-FFF2-40B4-BE49-F238E27FC236}">
                    <a16:creationId xmlns:a16="http://schemas.microsoft.com/office/drawing/2014/main" id="{F414AC17-B85F-4792-B33F-C60FB9BD2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219">
                <a:extLst>
                  <a:ext uri="{FF2B5EF4-FFF2-40B4-BE49-F238E27FC236}">
                    <a16:creationId xmlns:a16="http://schemas.microsoft.com/office/drawing/2014/main" id="{11B87766-F687-4421-890B-FB4315F4B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220">
                <a:extLst>
                  <a:ext uri="{FF2B5EF4-FFF2-40B4-BE49-F238E27FC236}">
                    <a16:creationId xmlns:a16="http://schemas.microsoft.com/office/drawing/2014/main" id="{56BBA62F-C974-4C51-B41F-E1502F5A4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221">
                <a:extLst>
                  <a:ext uri="{FF2B5EF4-FFF2-40B4-BE49-F238E27FC236}">
                    <a16:creationId xmlns:a16="http://schemas.microsoft.com/office/drawing/2014/main" id="{B0AD9B24-AF87-4727-BBC1-F34B0CC40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222">
                <a:extLst>
                  <a:ext uri="{FF2B5EF4-FFF2-40B4-BE49-F238E27FC236}">
                    <a16:creationId xmlns:a16="http://schemas.microsoft.com/office/drawing/2014/main" id="{F5378A34-3D30-4423-BAB7-DE660D61D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223">
                <a:extLst>
                  <a:ext uri="{FF2B5EF4-FFF2-40B4-BE49-F238E27FC236}">
                    <a16:creationId xmlns:a16="http://schemas.microsoft.com/office/drawing/2014/main" id="{B7033874-8A5F-45D9-8BE3-7727E9B24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224">
                <a:extLst>
                  <a:ext uri="{FF2B5EF4-FFF2-40B4-BE49-F238E27FC236}">
                    <a16:creationId xmlns:a16="http://schemas.microsoft.com/office/drawing/2014/main" id="{D024475D-3BD8-4AF9-9841-26F2CE03F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225">
                <a:extLst>
                  <a:ext uri="{FF2B5EF4-FFF2-40B4-BE49-F238E27FC236}">
                    <a16:creationId xmlns:a16="http://schemas.microsoft.com/office/drawing/2014/main" id="{39B3AA97-93C5-493D-A7AF-AC0741F74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226">
                <a:extLst>
                  <a:ext uri="{FF2B5EF4-FFF2-40B4-BE49-F238E27FC236}">
                    <a16:creationId xmlns:a16="http://schemas.microsoft.com/office/drawing/2014/main" id="{702766F6-71A3-4D29-830C-1937ADA3F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27">
                <a:extLst>
                  <a:ext uri="{FF2B5EF4-FFF2-40B4-BE49-F238E27FC236}">
                    <a16:creationId xmlns:a16="http://schemas.microsoft.com/office/drawing/2014/main" id="{321C4797-8945-4D62-9A31-B3767D608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Rectangle 228">
                <a:extLst>
                  <a:ext uri="{FF2B5EF4-FFF2-40B4-BE49-F238E27FC236}">
                    <a16:creationId xmlns:a16="http://schemas.microsoft.com/office/drawing/2014/main" id="{F30E4248-5C4E-444F-90B4-37DBB07E9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229">
                <a:extLst>
                  <a:ext uri="{FF2B5EF4-FFF2-40B4-BE49-F238E27FC236}">
                    <a16:creationId xmlns:a16="http://schemas.microsoft.com/office/drawing/2014/main" id="{9D73107D-9F82-4A5F-984C-F1847C516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230">
                <a:extLst>
                  <a:ext uri="{FF2B5EF4-FFF2-40B4-BE49-F238E27FC236}">
                    <a16:creationId xmlns:a16="http://schemas.microsoft.com/office/drawing/2014/main" id="{80335B4B-E446-44A8-9127-A84487880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231">
                <a:extLst>
                  <a:ext uri="{FF2B5EF4-FFF2-40B4-BE49-F238E27FC236}">
                    <a16:creationId xmlns:a16="http://schemas.microsoft.com/office/drawing/2014/main" id="{FBEDC2FF-1546-49C8-A2A9-91A13D38E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232">
                <a:extLst>
                  <a:ext uri="{FF2B5EF4-FFF2-40B4-BE49-F238E27FC236}">
                    <a16:creationId xmlns:a16="http://schemas.microsoft.com/office/drawing/2014/main" id="{8DB465C7-1415-4D53-A10D-28473228C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233">
                <a:extLst>
                  <a:ext uri="{FF2B5EF4-FFF2-40B4-BE49-F238E27FC236}">
                    <a16:creationId xmlns:a16="http://schemas.microsoft.com/office/drawing/2014/main" id="{48AADEB0-0DC6-47AE-91EF-46EBD7B61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234">
                <a:extLst>
                  <a:ext uri="{FF2B5EF4-FFF2-40B4-BE49-F238E27FC236}">
                    <a16:creationId xmlns:a16="http://schemas.microsoft.com/office/drawing/2014/main" id="{8D2110CA-C068-4BA1-AFAC-3327A6173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235">
                <a:extLst>
                  <a:ext uri="{FF2B5EF4-FFF2-40B4-BE49-F238E27FC236}">
                    <a16:creationId xmlns:a16="http://schemas.microsoft.com/office/drawing/2014/main" id="{637CAB41-F272-4CCA-AD17-34559A96F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36">
                <a:extLst>
                  <a:ext uri="{FF2B5EF4-FFF2-40B4-BE49-F238E27FC236}">
                    <a16:creationId xmlns:a16="http://schemas.microsoft.com/office/drawing/2014/main" id="{2526FD14-7350-46F7-AAF7-AC4C0281B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237">
                <a:extLst>
                  <a:ext uri="{FF2B5EF4-FFF2-40B4-BE49-F238E27FC236}">
                    <a16:creationId xmlns:a16="http://schemas.microsoft.com/office/drawing/2014/main" id="{97902FEA-BF43-46A4-9073-28A42187A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Oval 238">
                <a:extLst>
                  <a:ext uri="{FF2B5EF4-FFF2-40B4-BE49-F238E27FC236}">
                    <a16:creationId xmlns:a16="http://schemas.microsoft.com/office/drawing/2014/main" id="{DD990BCB-2989-4CE2-AA7B-4ADFA6767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239">
                <a:extLst>
                  <a:ext uri="{FF2B5EF4-FFF2-40B4-BE49-F238E27FC236}">
                    <a16:creationId xmlns:a16="http://schemas.microsoft.com/office/drawing/2014/main" id="{10205A37-C3AE-492F-B51C-579CD1F53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240">
                <a:extLst>
                  <a:ext uri="{FF2B5EF4-FFF2-40B4-BE49-F238E27FC236}">
                    <a16:creationId xmlns:a16="http://schemas.microsoft.com/office/drawing/2014/main" id="{540E9DCE-DC34-4730-BD68-8C843BA78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241">
                <a:extLst>
                  <a:ext uri="{FF2B5EF4-FFF2-40B4-BE49-F238E27FC236}">
                    <a16:creationId xmlns:a16="http://schemas.microsoft.com/office/drawing/2014/main" id="{5FBB24D0-72A9-4431-A480-98F717DB3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242">
                <a:extLst>
                  <a:ext uri="{FF2B5EF4-FFF2-40B4-BE49-F238E27FC236}">
                    <a16:creationId xmlns:a16="http://schemas.microsoft.com/office/drawing/2014/main" id="{B4A29B6B-5155-4481-93C7-1B9492C45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243">
                <a:extLst>
                  <a:ext uri="{FF2B5EF4-FFF2-40B4-BE49-F238E27FC236}">
                    <a16:creationId xmlns:a16="http://schemas.microsoft.com/office/drawing/2014/main" id="{BE092D56-E546-4A83-85CF-8B4A0A870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244">
                <a:extLst>
                  <a:ext uri="{FF2B5EF4-FFF2-40B4-BE49-F238E27FC236}">
                    <a16:creationId xmlns:a16="http://schemas.microsoft.com/office/drawing/2014/main" id="{9B455439-8ACA-4DD7-9FAF-4693BD259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245">
                <a:extLst>
                  <a:ext uri="{FF2B5EF4-FFF2-40B4-BE49-F238E27FC236}">
                    <a16:creationId xmlns:a16="http://schemas.microsoft.com/office/drawing/2014/main" id="{4FA1AEC9-F2FA-43AB-8E6F-BF07DDACD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246">
                <a:extLst>
                  <a:ext uri="{FF2B5EF4-FFF2-40B4-BE49-F238E27FC236}">
                    <a16:creationId xmlns:a16="http://schemas.microsoft.com/office/drawing/2014/main" id="{987EFB04-15FA-476B-A730-39D6E94D2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247">
                <a:extLst>
                  <a:ext uri="{FF2B5EF4-FFF2-40B4-BE49-F238E27FC236}">
                    <a16:creationId xmlns:a16="http://schemas.microsoft.com/office/drawing/2014/main" id="{64B64680-CE9E-4201-A2B8-4AF4EBD17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248">
                <a:extLst>
                  <a:ext uri="{FF2B5EF4-FFF2-40B4-BE49-F238E27FC236}">
                    <a16:creationId xmlns:a16="http://schemas.microsoft.com/office/drawing/2014/main" id="{3E703E6B-DC86-4C29-899A-63A3944C4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249">
                <a:extLst>
                  <a:ext uri="{FF2B5EF4-FFF2-40B4-BE49-F238E27FC236}">
                    <a16:creationId xmlns:a16="http://schemas.microsoft.com/office/drawing/2014/main" id="{240535C0-B4C2-4753-8805-51E48AA24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250">
                <a:extLst>
                  <a:ext uri="{FF2B5EF4-FFF2-40B4-BE49-F238E27FC236}">
                    <a16:creationId xmlns:a16="http://schemas.microsoft.com/office/drawing/2014/main" id="{DF3CC218-A329-445D-AB30-2B7E95A13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251">
                <a:extLst>
                  <a:ext uri="{FF2B5EF4-FFF2-40B4-BE49-F238E27FC236}">
                    <a16:creationId xmlns:a16="http://schemas.microsoft.com/office/drawing/2014/main" id="{F2D84A41-8BB7-4FDB-A4CC-24FFB7A4A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252">
                <a:extLst>
                  <a:ext uri="{FF2B5EF4-FFF2-40B4-BE49-F238E27FC236}">
                    <a16:creationId xmlns:a16="http://schemas.microsoft.com/office/drawing/2014/main" id="{9D0BAE6B-AF3E-42D3-ADAB-A33DB5E52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253">
                <a:extLst>
                  <a:ext uri="{FF2B5EF4-FFF2-40B4-BE49-F238E27FC236}">
                    <a16:creationId xmlns:a16="http://schemas.microsoft.com/office/drawing/2014/main" id="{E8E6212A-E406-4008-9005-969AFC5D3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254">
                <a:extLst>
                  <a:ext uri="{FF2B5EF4-FFF2-40B4-BE49-F238E27FC236}">
                    <a16:creationId xmlns:a16="http://schemas.microsoft.com/office/drawing/2014/main" id="{055147F2-FAFF-40C0-9A83-92FD105A41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255">
                <a:extLst>
                  <a:ext uri="{FF2B5EF4-FFF2-40B4-BE49-F238E27FC236}">
                    <a16:creationId xmlns:a16="http://schemas.microsoft.com/office/drawing/2014/main" id="{1F4AED2C-230C-43DC-8B15-F5235DBC1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256">
                <a:extLst>
                  <a:ext uri="{FF2B5EF4-FFF2-40B4-BE49-F238E27FC236}">
                    <a16:creationId xmlns:a16="http://schemas.microsoft.com/office/drawing/2014/main" id="{0347A9DA-CF75-49F9-A933-60597306C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257">
                <a:extLst>
                  <a:ext uri="{FF2B5EF4-FFF2-40B4-BE49-F238E27FC236}">
                    <a16:creationId xmlns:a16="http://schemas.microsoft.com/office/drawing/2014/main" id="{EA745B52-3A53-4A26-8AFF-84B3D4F3A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Oval 258">
                <a:extLst>
                  <a:ext uri="{FF2B5EF4-FFF2-40B4-BE49-F238E27FC236}">
                    <a16:creationId xmlns:a16="http://schemas.microsoft.com/office/drawing/2014/main" id="{3A41C69C-E9F1-4C67-93DE-027C3796D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259">
                <a:extLst>
                  <a:ext uri="{FF2B5EF4-FFF2-40B4-BE49-F238E27FC236}">
                    <a16:creationId xmlns:a16="http://schemas.microsoft.com/office/drawing/2014/main" id="{0A9B6389-A06B-48D0-A696-D6BB24D0E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260">
                <a:extLst>
                  <a:ext uri="{FF2B5EF4-FFF2-40B4-BE49-F238E27FC236}">
                    <a16:creationId xmlns:a16="http://schemas.microsoft.com/office/drawing/2014/main" id="{15E5A3CE-6609-41F2-996F-996CBCE86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261">
                <a:extLst>
                  <a:ext uri="{FF2B5EF4-FFF2-40B4-BE49-F238E27FC236}">
                    <a16:creationId xmlns:a16="http://schemas.microsoft.com/office/drawing/2014/main" id="{311FDAB7-F39A-467B-AC03-DE4C153AF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262">
                <a:extLst>
                  <a:ext uri="{FF2B5EF4-FFF2-40B4-BE49-F238E27FC236}">
                    <a16:creationId xmlns:a16="http://schemas.microsoft.com/office/drawing/2014/main" id="{7DEB5A53-F80C-479A-BB6A-E9FDCF1E1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263">
                <a:extLst>
                  <a:ext uri="{FF2B5EF4-FFF2-40B4-BE49-F238E27FC236}">
                    <a16:creationId xmlns:a16="http://schemas.microsoft.com/office/drawing/2014/main" id="{AB7D6B42-359A-46FB-A9D5-217E59417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Rectangle 264">
                <a:extLst>
                  <a:ext uri="{FF2B5EF4-FFF2-40B4-BE49-F238E27FC236}">
                    <a16:creationId xmlns:a16="http://schemas.microsoft.com/office/drawing/2014/main" id="{1FAA8E76-54EB-4200-AAF7-CB5B4C1C1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265">
                <a:extLst>
                  <a:ext uri="{FF2B5EF4-FFF2-40B4-BE49-F238E27FC236}">
                    <a16:creationId xmlns:a16="http://schemas.microsoft.com/office/drawing/2014/main" id="{28C0D42B-C109-4F82-8741-2CB8F84D0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266">
                <a:extLst>
                  <a:ext uri="{FF2B5EF4-FFF2-40B4-BE49-F238E27FC236}">
                    <a16:creationId xmlns:a16="http://schemas.microsoft.com/office/drawing/2014/main" id="{98067BDA-432E-4ACF-BDCF-07A55171E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267">
                <a:extLst>
                  <a:ext uri="{FF2B5EF4-FFF2-40B4-BE49-F238E27FC236}">
                    <a16:creationId xmlns:a16="http://schemas.microsoft.com/office/drawing/2014/main" id="{3D0B6B9E-BFA6-4362-91CE-B422B2713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68">
                <a:extLst>
                  <a:ext uri="{FF2B5EF4-FFF2-40B4-BE49-F238E27FC236}">
                    <a16:creationId xmlns:a16="http://schemas.microsoft.com/office/drawing/2014/main" id="{47FE6262-5A7E-4F6B-B44E-9942C40E1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269">
                <a:extLst>
                  <a:ext uri="{FF2B5EF4-FFF2-40B4-BE49-F238E27FC236}">
                    <a16:creationId xmlns:a16="http://schemas.microsoft.com/office/drawing/2014/main" id="{723668B9-61A7-418B-971D-07D62FE92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270">
                <a:extLst>
                  <a:ext uri="{FF2B5EF4-FFF2-40B4-BE49-F238E27FC236}">
                    <a16:creationId xmlns:a16="http://schemas.microsoft.com/office/drawing/2014/main" id="{44288724-FFCF-4FC3-9D19-8406896C1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271">
                <a:extLst>
                  <a:ext uri="{FF2B5EF4-FFF2-40B4-BE49-F238E27FC236}">
                    <a16:creationId xmlns:a16="http://schemas.microsoft.com/office/drawing/2014/main" id="{46C0AD02-CEFA-49AC-95D6-B1E42591C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272">
                <a:extLst>
                  <a:ext uri="{FF2B5EF4-FFF2-40B4-BE49-F238E27FC236}">
                    <a16:creationId xmlns:a16="http://schemas.microsoft.com/office/drawing/2014/main" id="{BC67961B-4006-406E-8D89-9C4BFBCCC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273">
                <a:extLst>
                  <a:ext uri="{FF2B5EF4-FFF2-40B4-BE49-F238E27FC236}">
                    <a16:creationId xmlns:a16="http://schemas.microsoft.com/office/drawing/2014/main" id="{77E8ACA9-08F4-4FFE-AA0B-4F3972923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74">
                <a:extLst>
                  <a:ext uri="{FF2B5EF4-FFF2-40B4-BE49-F238E27FC236}">
                    <a16:creationId xmlns:a16="http://schemas.microsoft.com/office/drawing/2014/main" id="{32777F4A-E00A-459C-8433-E4E17DEDD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75">
                <a:extLst>
                  <a:ext uri="{FF2B5EF4-FFF2-40B4-BE49-F238E27FC236}">
                    <a16:creationId xmlns:a16="http://schemas.microsoft.com/office/drawing/2014/main" id="{40B8F7BF-3297-418A-8E6D-688C66B02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76">
                <a:extLst>
                  <a:ext uri="{FF2B5EF4-FFF2-40B4-BE49-F238E27FC236}">
                    <a16:creationId xmlns:a16="http://schemas.microsoft.com/office/drawing/2014/main" id="{01D4C853-3ECA-44FF-B7CD-916DF2EFF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277">
                <a:extLst>
                  <a:ext uri="{FF2B5EF4-FFF2-40B4-BE49-F238E27FC236}">
                    <a16:creationId xmlns:a16="http://schemas.microsoft.com/office/drawing/2014/main" id="{95D7CCAA-35F8-4BB6-9059-D530CED63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78">
                <a:extLst>
                  <a:ext uri="{FF2B5EF4-FFF2-40B4-BE49-F238E27FC236}">
                    <a16:creationId xmlns:a16="http://schemas.microsoft.com/office/drawing/2014/main" id="{17575861-CF50-43B8-A8FB-CB44F265D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279">
                <a:extLst>
                  <a:ext uri="{FF2B5EF4-FFF2-40B4-BE49-F238E27FC236}">
                    <a16:creationId xmlns:a16="http://schemas.microsoft.com/office/drawing/2014/main" id="{D47B2876-7A61-4CDF-9B2C-0815BACE6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280">
                <a:extLst>
                  <a:ext uri="{FF2B5EF4-FFF2-40B4-BE49-F238E27FC236}">
                    <a16:creationId xmlns:a16="http://schemas.microsoft.com/office/drawing/2014/main" id="{0A1D0F64-7F31-40A3-A22B-5CAD8C9B3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81">
                <a:extLst>
                  <a:ext uri="{FF2B5EF4-FFF2-40B4-BE49-F238E27FC236}">
                    <a16:creationId xmlns:a16="http://schemas.microsoft.com/office/drawing/2014/main" id="{918FBD7A-24BF-49E4-9DA5-AFE94FDD5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2">
                <a:extLst>
                  <a:ext uri="{FF2B5EF4-FFF2-40B4-BE49-F238E27FC236}">
                    <a16:creationId xmlns:a16="http://schemas.microsoft.com/office/drawing/2014/main" id="{C1CF335D-7594-4357-BE96-C10A617CC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283">
                <a:extLst>
                  <a:ext uri="{FF2B5EF4-FFF2-40B4-BE49-F238E27FC236}">
                    <a16:creationId xmlns:a16="http://schemas.microsoft.com/office/drawing/2014/main" id="{905C93F8-53D4-4863-B431-FA58A380E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284">
                <a:extLst>
                  <a:ext uri="{FF2B5EF4-FFF2-40B4-BE49-F238E27FC236}">
                    <a16:creationId xmlns:a16="http://schemas.microsoft.com/office/drawing/2014/main" id="{87BF1617-1241-47E9-8586-4B4CA77FC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285">
                <a:extLst>
                  <a:ext uri="{FF2B5EF4-FFF2-40B4-BE49-F238E27FC236}">
                    <a16:creationId xmlns:a16="http://schemas.microsoft.com/office/drawing/2014/main" id="{3EAA0E2E-B8D8-4779-ADC2-0147AE39B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286">
                <a:extLst>
                  <a:ext uri="{FF2B5EF4-FFF2-40B4-BE49-F238E27FC236}">
                    <a16:creationId xmlns:a16="http://schemas.microsoft.com/office/drawing/2014/main" id="{B1CCE541-C046-48D2-B6C5-6DAE70491F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287">
                <a:extLst>
                  <a:ext uri="{FF2B5EF4-FFF2-40B4-BE49-F238E27FC236}">
                    <a16:creationId xmlns:a16="http://schemas.microsoft.com/office/drawing/2014/main" id="{F0BFA433-FEEE-4952-8FA2-C7B8C7064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288">
                <a:extLst>
                  <a:ext uri="{FF2B5EF4-FFF2-40B4-BE49-F238E27FC236}">
                    <a16:creationId xmlns:a16="http://schemas.microsoft.com/office/drawing/2014/main" id="{EB0B6890-C6B2-4CC8-8BBE-595B58D39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289">
                <a:extLst>
                  <a:ext uri="{FF2B5EF4-FFF2-40B4-BE49-F238E27FC236}">
                    <a16:creationId xmlns:a16="http://schemas.microsoft.com/office/drawing/2014/main" id="{97126A4B-432D-4D9F-96D1-066A6AA2A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290">
                <a:extLst>
                  <a:ext uri="{FF2B5EF4-FFF2-40B4-BE49-F238E27FC236}">
                    <a16:creationId xmlns:a16="http://schemas.microsoft.com/office/drawing/2014/main" id="{47B8DB2F-A087-4D47-8CDD-297292B69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91">
                <a:extLst>
                  <a:ext uri="{FF2B5EF4-FFF2-40B4-BE49-F238E27FC236}">
                    <a16:creationId xmlns:a16="http://schemas.microsoft.com/office/drawing/2014/main" id="{3B2F60E2-27DD-428C-A220-3D3958ACA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292">
                <a:extLst>
                  <a:ext uri="{FF2B5EF4-FFF2-40B4-BE49-F238E27FC236}">
                    <a16:creationId xmlns:a16="http://schemas.microsoft.com/office/drawing/2014/main" id="{0FA1D443-6D9C-4C1B-835C-905127B8F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293">
                <a:extLst>
                  <a:ext uri="{FF2B5EF4-FFF2-40B4-BE49-F238E27FC236}">
                    <a16:creationId xmlns:a16="http://schemas.microsoft.com/office/drawing/2014/main" id="{EEC7191B-1BF1-441E-A98D-E86418DDC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294">
                <a:extLst>
                  <a:ext uri="{FF2B5EF4-FFF2-40B4-BE49-F238E27FC236}">
                    <a16:creationId xmlns:a16="http://schemas.microsoft.com/office/drawing/2014/main" id="{D563D085-316E-43F4-B12A-43D0AE42E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295">
                <a:extLst>
                  <a:ext uri="{FF2B5EF4-FFF2-40B4-BE49-F238E27FC236}">
                    <a16:creationId xmlns:a16="http://schemas.microsoft.com/office/drawing/2014/main" id="{0D94B226-E6D8-4AD0-8CCA-51A5A7DCE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296">
                <a:extLst>
                  <a:ext uri="{FF2B5EF4-FFF2-40B4-BE49-F238E27FC236}">
                    <a16:creationId xmlns:a16="http://schemas.microsoft.com/office/drawing/2014/main" id="{1385486E-6A30-4DD7-A89C-713CCB7AC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Oval 297">
                <a:extLst>
                  <a:ext uri="{FF2B5EF4-FFF2-40B4-BE49-F238E27FC236}">
                    <a16:creationId xmlns:a16="http://schemas.microsoft.com/office/drawing/2014/main" id="{8258D3E3-24E4-4880-8F2E-B2C75B66B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Oval 298">
                <a:extLst>
                  <a:ext uri="{FF2B5EF4-FFF2-40B4-BE49-F238E27FC236}">
                    <a16:creationId xmlns:a16="http://schemas.microsoft.com/office/drawing/2014/main" id="{96B8587C-E7E3-48D8-94D7-001C1998A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299">
                <a:extLst>
                  <a:ext uri="{FF2B5EF4-FFF2-40B4-BE49-F238E27FC236}">
                    <a16:creationId xmlns:a16="http://schemas.microsoft.com/office/drawing/2014/main" id="{314C807F-1386-43B8-8C1B-51121D3EE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Oval 300">
                <a:extLst>
                  <a:ext uri="{FF2B5EF4-FFF2-40B4-BE49-F238E27FC236}">
                    <a16:creationId xmlns:a16="http://schemas.microsoft.com/office/drawing/2014/main" id="{6175CEEE-E462-4052-A2C7-EDF24CD6A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301">
                <a:extLst>
                  <a:ext uri="{FF2B5EF4-FFF2-40B4-BE49-F238E27FC236}">
                    <a16:creationId xmlns:a16="http://schemas.microsoft.com/office/drawing/2014/main" id="{33308BE9-3A43-4DA5-B3E6-CE25B07D6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302">
                <a:extLst>
                  <a:ext uri="{FF2B5EF4-FFF2-40B4-BE49-F238E27FC236}">
                    <a16:creationId xmlns:a16="http://schemas.microsoft.com/office/drawing/2014/main" id="{746419DA-07DD-4E1B-AC4E-386C54755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Oval 303">
                <a:extLst>
                  <a:ext uri="{FF2B5EF4-FFF2-40B4-BE49-F238E27FC236}">
                    <a16:creationId xmlns:a16="http://schemas.microsoft.com/office/drawing/2014/main" id="{EF31A053-B1A7-410E-8AC8-42AC4EA44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304">
                <a:extLst>
                  <a:ext uri="{FF2B5EF4-FFF2-40B4-BE49-F238E27FC236}">
                    <a16:creationId xmlns:a16="http://schemas.microsoft.com/office/drawing/2014/main" id="{A2965EE9-FB60-4BDC-9CB7-2254D1D57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305">
                <a:extLst>
                  <a:ext uri="{FF2B5EF4-FFF2-40B4-BE49-F238E27FC236}">
                    <a16:creationId xmlns:a16="http://schemas.microsoft.com/office/drawing/2014/main" id="{A63ED6C1-5168-4A05-B102-9221EC24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Oval 306">
                <a:extLst>
                  <a:ext uri="{FF2B5EF4-FFF2-40B4-BE49-F238E27FC236}">
                    <a16:creationId xmlns:a16="http://schemas.microsoft.com/office/drawing/2014/main" id="{8894BAD8-7197-4A46-A0FC-C8BAF4929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307">
                <a:extLst>
                  <a:ext uri="{FF2B5EF4-FFF2-40B4-BE49-F238E27FC236}">
                    <a16:creationId xmlns:a16="http://schemas.microsoft.com/office/drawing/2014/main" id="{B689AA50-F7EF-421A-B607-F55A5E57E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308">
                <a:extLst>
                  <a:ext uri="{FF2B5EF4-FFF2-40B4-BE49-F238E27FC236}">
                    <a16:creationId xmlns:a16="http://schemas.microsoft.com/office/drawing/2014/main" id="{0A6B156E-8310-48DE-870E-3D790B790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309">
                <a:extLst>
                  <a:ext uri="{FF2B5EF4-FFF2-40B4-BE49-F238E27FC236}">
                    <a16:creationId xmlns:a16="http://schemas.microsoft.com/office/drawing/2014/main" id="{C25F39FD-8EF7-40EB-A93D-12E035602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310">
                <a:extLst>
                  <a:ext uri="{FF2B5EF4-FFF2-40B4-BE49-F238E27FC236}">
                    <a16:creationId xmlns:a16="http://schemas.microsoft.com/office/drawing/2014/main" id="{5A4AD11C-77BC-4A14-AB9C-C16A07E9D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311">
                <a:extLst>
                  <a:ext uri="{FF2B5EF4-FFF2-40B4-BE49-F238E27FC236}">
                    <a16:creationId xmlns:a16="http://schemas.microsoft.com/office/drawing/2014/main" id="{D95CA042-4506-4B3F-9A9F-407FC8F3E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312">
                <a:extLst>
                  <a:ext uri="{FF2B5EF4-FFF2-40B4-BE49-F238E27FC236}">
                    <a16:creationId xmlns:a16="http://schemas.microsoft.com/office/drawing/2014/main" id="{88EF1B4D-537D-4D4C-B257-E906792F6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313">
                <a:extLst>
                  <a:ext uri="{FF2B5EF4-FFF2-40B4-BE49-F238E27FC236}">
                    <a16:creationId xmlns:a16="http://schemas.microsoft.com/office/drawing/2014/main" id="{A7B78B14-C55D-4FB4-8E55-225D1A472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314">
                <a:extLst>
                  <a:ext uri="{FF2B5EF4-FFF2-40B4-BE49-F238E27FC236}">
                    <a16:creationId xmlns:a16="http://schemas.microsoft.com/office/drawing/2014/main" id="{FF702297-0C6F-4927-8D4D-8290DEE7E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315">
                <a:extLst>
                  <a:ext uri="{FF2B5EF4-FFF2-40B4-BE49-F238E27FC236}">
                    <a16:creationId xmlns:a16="http://schemas.microsoft.com/office/drawing/2014/main" id="{4A94D137-2C13-4680-B3A1-7900E7111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316">
                <a:extLst>
                  <a:ext uri="{FF2B5EF4-FFF2-40B4-BE49-F238E27FC236}">
                    <a16:creationId xmlns:a16="http://schemas.microsoft.com/office/drawing/2014/main" id="{9696873B-62BF-403C-A29D-C57F1AAB2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317">
                <a:extLst>
                  <a:ext uri="{FF2B5EF4-FFF2-40B4-BE49-F238E27FC236}">
                    <a16:creationId xmlns:a16="http://schemas.microsoft.com/office/drawing/2014/main" id="{5C8E2A0D-C325-477A-ADDF-983AEAC02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318">
                <a:extLst>
                  <a:ext uri="{FF2B5EF4-FFF2-40B4-BE49-F238E27FC236}">
                    <a16:creationId xmlns:a16="http://schemas.microsoft.com/office/drawing/2014/main" id="{F1DF04A1-F197-49A5-914A-007CF2DBE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319">
                <a:extLst>
                  <a:ext uri="{FF2B5EF4-FFF2-40B4-BE49-F238E27FC236}">
                    <a16:creationId xmlns:a16="http://schemas.microsoft.com/office/drawing/2014/main" id="{1BBDD7BB-F7E3-4A90-ACD9-FDAFCD3A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320">
                <a:extLst>
                  <a:ext uri="{FF2B5EF4-FFF2-40B4-BE49-F238E27FC236}">
                    <a16:creationId xmlns:a16="http://schemas.microsoft.com/office/drawing/2014/main" id="{1D3543C9-8EA2-488A-8049-645A1AC0F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321">
                <a:extLst>
                  <a:ext uri="{FF2B5EF4-FFF2-40B4-BE49-F238E27FC236}">
                    <a16:creationId xmlns:a16="http://schemas.microsoft.com/office/drawing/2014/main" id="{13DDA049-A8CD-4F4C-8DDB-7BD488530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322">
                <a:extLst>
                  <a:ext uri="{FF2B5EF4-FFF2-40B4-BE49-F238E27FC236}">
                    <a16:creationId xmlns:a16="http://schemas.microsoft.com/office/drawing/2014/main" id="{4FE875EB-8225-435A-A1C6-65C251552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323">
                <a:extLst>
                  <a:ext uri="{FF2B5EF4-FFF2-40B4-BE49-F238E27FC236}">
                    <a16:creationId xmlns:a16="http://schemas.microsoft.com/office/drawing/2014/main" id="{E985FEEE-9460-403C-95BA-C370A1498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324">
                <a:extLst>
                  <a:ext uri="{FF2B5EF4-FFF2-40B4-BE49-F238E27FC236}">
                    <a16:creationId xmlns:a16="http://schemas.microsoft.com/office/drawing/2014/main" id="{1139BFBA-2C7E-4A2E-B668-F4DF3D942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325">
                <a:extLst>
                  <a:ext uri="{FF2B5EF4-FFF2-40B4-BE49-F238E27FC236}">
                    <a16:creationId xmlns:a16="http://schemas.microsoft.com/office/drawing/2014/main" id="{4B7A12F1-4307-41F2-AA28-4A22862F5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326">
                <a:extLst>
                  <a:ext uri="{FF2B5EF4-FFF2-40B4-BE49-F238E27FC236}">
                    <a16:creationId xmlns:a16="http://schemas.microsoft.com/office/drawing/2014/main" id="{AF879D34-9589-42E2-B0EB-6779F8685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327">
                <a:extLst>
                  <a:ext uri="{FF2B5EF4-FFF2-40B4-BE49-F238E27FC236}">
                    <a16:creationId xmlns:a16="http://schemas.microsoft.com/office/drawing/2014/main" id="{4817FD4A-0D6B-455B-8B41-8A5BAC7F1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328">
                <a:extLst>
                  <a:ext uri="{FF2B5EF4-FFF2-40B4-BE49-F238E27FC236}">
                    <a16:creationId xmlns:a16="http://schemas.microsoft.com/office/drawing/2014/main" id="{2516E0CD-15B9-4B0E-B751-027D9131F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329">
                <a:extLst>
                  <a:ext uri="{FF2B5EF4-FFF2-40B4-BE49-F238E27FC236}">
                    <a16:creationId xmlns:a16="http://schemas.microsoft.com/office/drawing/2014/main" id="{0E8451B3-3D9C-4026-A02B-061D21B45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330">
                <a:extLst>
                  <a:ext uri="{FF2B5EF4-FFF2-40B4-BE49-F238E27FC236}">
                    <a16:creationId xmlns:a16="http://schemas.microsoft.com/office/drawing/2014/main" id="{B1C25A60-A6EB-44FD-844B-67689A12E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331">
                <a:extLst>
                  <a:ext uri="{FF2B5EF4-FFF2-40B4-BE49-F238E27FC236}">
                    <a16:creationId xmlns:a16="http://schemas.microsoft.com/office/drawing/2014/main" id="{09C6441C-54FD-44B3-8F1C-1F1DF4096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332">
                <a:extLst>
                  <a:ext uri="{FF2B5EF4-FFF2-40B4-BE49-F238E27FC236}">
                    <a16:creationId xmlns:a16="http://schemas.microsoft.com/office/drawing/2014/main" id="{DBFB1496-5821-4037-B924-60C65A432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333">
                <a:extLst>
                  <a:ext uri="{FF2B5EF4-FFF2-40B4-BE49-F238E27FC236}">
                    <a16:creationId xmlns:a16="http://schemas.microsoft.com/office/drawing/2014/main" id="{BACBC787-9D5A-42E0-89CE-928FB91C1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334">
                <a:extLst>
                  <a:ext uri="{FF2B5EF4-FFF2-40B4-BE49-F238E27FC236}">
                    <a16:creationId xmlns:a16="http://schemas.microsoft.com/office/drawing/2014/main" id="{21396B34-360A-4AC2-B0D5-7CE876B49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335">
                <a:extLst>
                  <a:ext uri="{FF2B5EF4-FFF2-40B4-BE49-F238E27FC236}">
                    <a16:creationId xmlns:a16="http://schemas.microsoft.com/office/drawing/2014/main" id="{60F3EB3D-3D55-4874-950C-9DC85EAC2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Rectangle 336">
                <a:extLst>
                  <a:ext uri="{FF2B5EF4-FFF2-40B4-BE49-F238E27FC236}">
                    <a16:creationId xmlns:a16="http://schemas.microsoft.com/office/drawing/2014/main" id="{912282CA-4C8B-4C1E-A7B4-90AEBDE78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337">
                <a:extLst>
                  <a:ext uri="{FF2B5EF4-FFF2-40B4-BE49-F238E27FC236}">
                    <a16:creationId xmlns:a16="http://schemas.microsoft.com/office/drawing/2014/main" id="{8658A5DB-2535-4BFA-BA8A-9757A2B2C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338">
                <a:extLst>
                  <a:ext uri="{FF2B5EF4-FFF2-40B4-BE49-F238E27FC236}">
                    <a16:creationId xmlns:a16="http://schemas.microsoft.com/office/drawing/2014/main" id="{8910930F-E29B-46BE-AC5D-4D120CE98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339">
                <a:extLst>
                  <a:ext uri="{FF2B5EF4-FFF2-40B4-BE49-F238E27FC236}">
                    <a16:creationId xmlns:a16="http://schemas.microsoft.com/office/drawing/2014/main" id="{879D10B2-8A84-47EF-9262-527B8D421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340">
                <a:extLst>
                  <a:ext uri="{FF2B5EF4-FFF2-40B4-BE49-F238E27FC236}">
                    <a16:creationId xmlns:a16="http://schemas.microsoft.com/office/drawing/2014/main" id="{D67CCFFA-1EF7-47F1-8B59-AFBA5E5C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341">
                <a:extLst>
                  <a:ext uri="{FF2B5EF4-FFF2-40B4-BE49-F238E27FC236}">
                    <a16:creationId xmlns:a16="http://schemas.microsoft.com/office/drawing/2014/main" id="{0E86E129-4648-4946-ADC8-09DFEAEE0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342">
                <a:extLst>
                  <a:ext uri="{FF2B5EF4-FFF2-40B4-BE49-F238E27FC236}">
                    <a16:creationId xmlns:a16="http://schemas.microsoft.com/office/drawing/2014/main" id="{8CA73780-8F31-44DC-8E7F-4559E8E20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343">
                <a:extLst>
                  <a:ext uri="{FF2B5EF4-FFF2-40B4-BE49-F238E27FC236}">
                    <a16:creationId xmlns:a16="http://schemas.microsoft.com/office/drawing/2014/main" id="{9039A4F1-524D-478E-A1CC-2A8DFFA92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344">
                <a:extLst>
                  <a:ext uri="{FF2B5EF4-FFF2-40B4-BE49-F238E27FC236}">
                    <a16:creationId xmlns:a16="http://schemas.microsoft.com/office/drawing/2014/main" id="{F9AAE397-98B0-4F0A-96FE-9CF558594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345">
                <a:extLst>
                  <a:ext uri="{FF2B5EF4-FFF2-40B4-BE49-F238E27FC236}">
                    <a16:creationId xmlns:a16="http://schemas.microsoft.com/office/drawing/2014/main" id="{FA242CDA-F838-4046-A9B9-AE54A253C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346">
                <a:extLst>
                  <a:ext uri="{FF2B5EF4-FFF2-40B4-BE49-F238E27FC236}">
                    <a16:creationId xmlns:a16="http://schemas.microsoft.com/office/drawing/2014/main" id="{332C3C2E-E9B8-4541-815D-DC9EC1EBF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347">
                <a:extLst>
                  <a:ext uri="{FF2B5EF4-FFF2-40B4-BE49-F238E27FC236}">
                    <a16:creationId xmlns:a16="http://schemas.microsoft.com/office/drawing/2014/main" id="{201DEA16-FA52-43BF-98F9-94A4AA325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348">
                <a:extLst>
                  <a:ext uri="{FF2B5EF4-FFF2-40B4-BE49-F238E27FC236}">
                    <a16:creationId xmlns:a16="http://schemas.microsoft.com/office/drawing/2014/main" id="{623AE328-C062-4DE6-AFEB-9C75499F4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349">
                <a:extLst>
                  <a:ext uri="{FF2B5EF4-FFF2-40B4-BE49-F238E27FC236}">
                    <a16:creationId xmlns:a16="http://schemas.microsoft.com/office/drawing/2014/main" id="{58E77B09-CE22-4FEE-93AB-05FD9AF87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350">
                <a:extLst>
                  <a:ext uri="{FF2B5EF4-FFF2-40B4-BE49-F238E27FC236}">
                    <a16:creationId xmlns:a16="http://schemas.microsoft.com/office/drawing/2014/main" id="{53FB2F42-8CF0-46C7-95D6-71A8C8BC8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351">
                <a:extLst>
                  <a:ext uri="{FF2B5EF4-FFF2-40B4-BE49-F238E27FC236}">
                    <a16:creationId xmlns:a16="http://schemas.microsoft.com/office/drawing/2014/main" id="{D33BF864-3B17-4036-BA25-DC9692D94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352">
                <a:extLst>
                  <a:ext uri="{FF2B5EF4-FFF2-40B4-BE49-F238E27FC236}">
                    <a16:creationId xmlns:a16="http://schemas.microsoft.com/office/drawing/2014/main" id="{6089743F-3849-4750-B95C-7EF708D9E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353">
                <a:extLst>
                  <a:ext uri="{FF2B5EF4-FFF2-40B4-BE49-F238E27FC236}">
                    <a16:creationId xmlns:a16="http://schemas.microsoft.com/office/drawing/2014/main" id="{BABE0EBD-7DDF-451D-A9FA-05F0A1332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354">
                <a:extLst>
                  <a:ext uri="{FF2B5EF4-FFF2-40B4-BE49-F238E27FC236}">
                    <a16:creationId xmlns:a16="http://schemas.microsoft.com/office/drawing/2014/main" id="{94F047B6-C457-4B43-891E-8A6BF06AD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355">
                <a:extLst>
                  <a:ext uri="{FF2B5EF4-FFF2-40B4-BE49-F238E27FC236}">
                    <a16:creationId xmlns:a16="http://schemas.microsoft.com/office/drawing/2014/main" id="{F25A4994-FE98-4072-921A-E0EBB8E0B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356">
                <a:extLst>
                  <a:ext uri="{FF2B5EF4-FFF2-40B4-BE49-F238E27FC236}">
                    <a16:creationId xmlns:a16="http://schemas.microsoft.com/office/drawing/2014/main" id="{AF3CC736-1289-4809-8E72-E99658CDE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357">
                <a:extLst>
                  <a:ext uri="{FF2B5EF4-FFF2-40B4-BE49-F238E27FC236}">
                    <a16:creationId xmlns:a16="http://schemas.microsoft.com/office/drawing/2014/main" id="{417E6FE2-031A-4861-9535-44BB4521B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358">
                <a:extLst>
                  <a:ext uri="{FF2B5EF4-FFF2-40B4-BE49-F238E27FC236}">
                    <a16:creationId xmlns:a16="http://schemas.microsoft.com/office/drawing/2014/main" id="{424E051B-3971-4A33-B260-61380EB02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359">
                <a:extLst>
                  <a:ext uri="{FF2B5EF4-FFF2-40B4-BE49-F238E27FC236}">
                    <a16:creationId xmlns:a16="http://schemas.microsoft.com/office/drawing/2014/main" id="{E33B807B-3814-40D1-BA77-A00772A61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360">
                <a:extLst>
                  <a:ext uri="{FF2B5EF4-FFF2-40B4-BE49-F238E27FC236}">
                    <a16:creationId xmlns:a16="http://schemas.microsoft.com/office/drawing/2014/main" id="{2DA052C6-04FC-4BD0-A87F-C7EBC10A5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361">
                <a:extLst>
                  <a:ext uri="{FF2B5EF4-FFF2-40B4-BE49-F238E27FC236}">
                    <a16:creationId xmlns:a16="http://schemas.microsoft.com/office/drawing/2014/main" id="{3821A8CF-DC87-40FC-A9BC-25E0FF503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362">
                <a:extLst>
                  <a:ext uri="{FF2B5EF4-FFF2-40B4-BE49-F238E27FC236}">
                    <a16:creationId xmlns:a16="http://schemas.microsoft.com/office/drawing/2014/main" id="{D4BCB976-A6F3-4C22-80B3-7BDCEA854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363">
                <a:extLst>
                  <a:ext uri="{FF2B5EF4-FFF2-40B4-BE49-F238E27FC236}">
                    <a16:creationId xmlns:a16="http://schemas.microsoft.com/office/drawing/2014/main" id="{A42A4B3B-A773-4B99-BCD3-8CD7F13B2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364">
                <a:extLst>
                  <a:ext uri="{FF2B5EF4-FFF2-40B4-BE49-F238E27FC236}">
                    <a16:creationId xmlns:a16="http://schemas.microsoft.com/office/drawing/2014/main" id="{18B75E04-ABDE-41AA-B576-F2563DF8D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365">
                <a:extLst>
                  <a:ext uri="{FF2B5EF4-FFF2-40B4-BE49-F238E27FC236}">
                    <a16:creationId xmlns:a16="http://schemas.microsoft.com/office/drawing/2014/main" id="{76AEA8EE-D521-46C1-9B53-9FA15F9F6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366">
                <a:extLst>
                  <a:ext uri="{FF2B5EF4-FFF2-40B4-BE49-F238E27FC236}">
                    <a16:creationId xmlns:a16="http://schemas.microsoft.com/office/drawing/2014/main" id="{C36AC59F-AE07-4280-B46F-A2FF9421B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367">
                <a:extLst>
                  <a:ext uri="{FF2B5EF4-FFF2-40B4-BE49-F238E27FC236}">
                    <a16:creationId xmlns:a16="http://schemas.microsoft.com/office/drawing/2014/main" id="{794CFC5B-1DED-426C-AF48-74C6397C8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Rectangle 368">
                <a:extLst>
                  <a:ext uri="{FF2B5EF4-FFF2-40B4-BE49-F238E27FC236}">
                    <a16:creationId xmlns:a16="http://schemas.microsoft.com/office/drawing/2014/main" id="{35D20079-201D-4B58-B69B-3681D4F7C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Oval 369">
                <a:extLst>
                  <a:ext uri="{FF2B5EF4-FFF2-40B4-BE49-F238E27FC236}">
                    <a16:creationId xmlns:a16="http://schemas.microsoft.com/office/drawing/2014/main" id="{BDFD81A7-83C1-41F5-97FC-5F32FEC98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370">
                <a:extLst>
                  <a:ext uri="{FF2B5EF4-FFF2-40B4-BE49-F238E27FC236}">
                    <a16:creationId xmlns:a16="http://schemas.microsoft.com/office/drawing/2014/main" id="{EE57971B-C26A-4A2D-81D7-F8B0293F6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371">
                <a:extLst>
                  <a:ext uri="{FF2B5EF4-FFF2-40B4-BE49-F238E27FC236}">
                    <a16:creationId xmlns:a16="http://schemas.microsoft.com/office/drawing/2014/main" id="{5B93EB53-C04C-47FE-AC2F-A46E5204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372">
                <a:extLst>
                  <a:ext uri="{FF2B5EF4-FFF2-40B4-BE49-F238E27FC236}">
                    <a16:creationId xmlns:a16="http://schemas.microsoft.com/office/drawing/2014/main" id="{82F5CF5A-62DC-4837-83B5-7902D9244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373">
                <a:extLst>
                  <a:ext uri="{FF2B5EF4-FFF2-40B4-BE49-F238E27FC236}">
                    <a16:creationId xmlns:a16="http://schemas.microsoft.com/office/drawing/2014/main" id="{0A36ED30-208F-4A96-9D3D-54BEA0574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374">
                <a:extLst>
                  <a:ext uri="{FF2B5EF4-FFF2-40B4-BE49-F238E27FC236}">
                    <a16:creationId xmlns:a16="http://schemas.microsoft.com/office/drawing/2014/main" id="{E0748B36-5CDE-4008-A66D-8887EABB1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375">
                <a:extLst>
                  <a:ext uri="{FF2B5EF4-FFF2-40B4-BE49-F238E27FC236}">
                    <a16:creationId xmlns:a16="http://schemas.microsoft.com/office/drawing/2014/main" id="{AAF8D7EA-928D-4720-9DC7-C5A7522A9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376">
                <a:extLst>
                  <a:ext uri="{FF2B5EF4-FFF2-40B4-BE49-F238E27FC236}">
                    <a16:creationId xmlns:a16="http://schemas.microsoft.com/office/drawing/2014/main" id="{D944C06E-DD19-4ADB-A24B-BFD67AA2E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377">
                <a:extLst>
                  <a:ext uri="{FF2B5EF4-FFF2-40B4-BE49-F238E27FC236}">
                    <a16:creationId xmlns:a16="http://schemas.microsoft.com/office/drawing/2014/main" id="{6575DAC4-7636-4736-B7F7-47454DBA0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378">
                <a:extLst>
                  <a:ext uri="{FF2B5EF4-FFF2-40B4-BE49-F238E27FC236}">
                    <a16:creationId xmlns:a16="http://schemas.microsoft.com/office/drawing/2014/main" id="{DB32AEAC-A869-4CE7-8BB9-5D4D916B5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379">
                <a:extLst>
                  <a:ext uri="{FF2B5EF4-FFF2-40B4-BE49-F238E27FC236}">
                    <a16:creationId xmlns:a16="http://schemas.microsoft.com/office/drawing/2014/main" id="{5547BABA-F682-4A28-B808-B471CFD73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380">
                <a:extLst>
                  <a:ext uri="{FF2B5EF4-FFF2-40B4-BE49-F238E27FC236}">
                    <a16:creationId xmlns:a16="http://schemas.microsoft.com/office/drawing/2014/main" id="{7C9E7A74-7E8E-431E-A096-406BEC2DF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Oval 381">
                <a:extLst>
                  <a:ext uri="{FF2B5EF4-FFF2-40B4-BE49-F238E27FC236}">
                    <a16:creationId xmlns:a16="http://schemas.microsoft.com/office/drawing/2014/main" id="{078F4729-DFFF-4C32-9208-BE8A180B2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382">
                <a:extLst>
                  <a:ext uri="{FF2B5EF4-FFF2-40B4-BE49-F238E27FC236}">
                    <a16:creationId xmlns:a16="http://schemas.microsoft.com/office/drawing/2014/main" id="{ADEAFCB5-65E6-46BE-A168-6A5CABD54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383">
                <a:extLst>
                  <a:ext uri="{FF2B5EF4-FFF2-40B4-BE49-F238E27FC236}">
                    <a16:creationId xmlns:a16="http://schemas.microsoft.com/office/drawing/2014/main" id="{309CD415-8077-4A19-A333-6A55D8974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384">
                <a:extLst>
                  <a:ext uri="{FF2B5EF4-FFF2-40B4-BE49-F238E27FC236}">
                    <a16:creationId xmlns:a16="http://schemas.microsoft.com/office/drawing/2014/main" id="{CA83ACDC-3AA9-44E3-8ABE-2159455CC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385">
                <a:extLst>
                  <a:ext uri="{FF2B5EF4-FFF2-40B4-BE49-F238E27FC236}">
                    <a16:creationId xmlns:a16="http://schemas.microsoft.com/office/drawing/2014/main" id="{11155247-5971-4F15-B801-C1E9ED63C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386">
                <a:extLst>
                  <a:ext uri="{FF2B5EF4-FFF2-40B4-BE49-F238E27FC236}">
                    <a16:creationId xmlns:a16="http://schemas.microsoft.com/office/drawing/2014/main" id="{5D6480B5-0ADC-4EB2-BEDE-512C63D8E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387">
                <a:extLst>
                  <a:ext uri="{FF2B5EF4-FFF2-40B4-BE49-F238E27FC236}">
                    <a16:creationId xmlns:a16="http://schemas.microsoft.com/office/drawing/2014/main" id="{A2D1776D-A90E-489C-A1BE-CB17E4AAA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388">
                <a:extLst>
                  <a:ext uri="{FF2B5EF4-FFF2-40B4-BE49-F238E27FC236}">
                    <a16:creationId xmlns:a16="http://schemas.microsoft.com/office/drawing/2014/main" id="{FDBF3F05-C8D5-4549-9587-93E2ABE0C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389">
                <a:extLst>
                  <a:ext uri="{FF2B5EF4-FFF2-40B4-BE49-F238E27FC236}">
                    <a16:creationId xmlns:a16="http://schemas.microsoft.com/office/drawing/2014/main" id="{A145C504-A3C0-48F1-8E9A-768BE30F9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390">
                <a:extLst>
                  <a:ext uri="{FF2B5EF4-FFF2-40B4-BE49-F238E27FC236}">
                    <a16:creationId xmlns:a16="http://schemas.microsoft.com/office/drawing/2014/main" id="{386DE4CC-21D5-4015-A51E-A26B01039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Rectangle 391">
                <a:extLst>
                  <a:ext uri="{FF2B5EF4-FFF2-40B4-BE49-F238E27FC236}">
                    <a16:creationId xmlns:a16="http://schemas.microsoft.com/office/drawing/2014/main" id="{69F6E7F8-C065-4EF7-9649-B01FE361A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392">
                <a:extLst>
                  <a:ext uri="{FF2B5EF4-FFF2-40B4-BE49-F238E27FC236}">
                    <a16:creationId xmlns:a16="http://schemas.microsoft.com/office/drawing/2014/main" id="{7616116B-FC30-4050-BA3B-8B4FA1058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393">
                <a:extLst>
                  <a:ext uri="{FF2B5EF4-FFF2-40B4-BE49-F238E27FC236}">
                    <a16:creationId xmlns:a16="http://schemas.microsoft.com/office/drawing/2014/main" id="{F72EE7B4-3F29-4004-BA2F-BCEF37818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394">
                <a:extLst>
                  <a:ext uri="{FF2B5EF4-FFF2-40B4-BE49-F238E27FC236}">
                    <a16:creationId xmlns:a16="http://schemas.microsoft.com/office/drawing/2014/main" id="{654C6BBD-2F12-4E87-BE6E-00A38F34A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395">
                <a:extLst>
                  <a:ext uri="{FF2B5EF4-FFF2-40B4-BE49-F238E27FC236}">
                    <a16:creationId xmlns:a16="http://schemas.microsoft.com/office/drawing/2014/main" id="{F07E5B0E-2E02-4556-AF93-D1E2AEA39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396">
                <a:extLst>
                  <a:ext uri="{FF2B5EF4-FFF2-40B4-BE49-F238E27FC236}">
                    <a16:creationId xmlns:a16="http://schemas.microsoft.com/office/drawing/2014/main" id="{6739F0D1-6418-4B42-880B-DB790A1B5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397">
                <a:extLst>
                  <a:ext uri="{FF2B5EF4-FFF2-40B4-BE49-F238E27FC236}">
                    <a16:creationId xmlns:a16="http://schemas.microsoft.com/office/drawing/2014/main" id="{9DA5B2F4-EFE1-469F-9328-6882845AF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398">
                <a:extLst>
                  <a:ext uri="{FF2B5EF4-FFF2-40B4-BE49-F238E27FC236}">
                    <a16:creationId xmlns:a16="http://schemas.microsoft.com/office/drawing/2014/main" id="{50F6672E-765E-4B81-AD41-6F6F94FA5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399">
                <a:extLst>
                  <a:ext uri="{FF2B5EF4-FFF2-40B4-BE49-F238E27FC236}">
                    <a16:creationId xmlns:a16="http://schemas.microsoft.com/office/drawing/2014/main" id="{E7CA5098-1AB1-487B-ABAF-3DCBC18EE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400">
                <a:extLst>
                  <a:ext uri="{FF2B5EF4-FFF2-40B4-BE49-F238E27FC236}">
                    <a16:creationId xmlns:a16="http://schemas.microsoft.com/office/drawing/2014/main" id="{9A91618B-355A-4DD1-A93E-9C205A351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401">
                <a:extLst>
                  <a:ext uri="{FF2B5EF4-FFF2-40B4-BE49-F238E27FC236}">
                    <a16:creationId xmlns:a16="http://schemas.microsoft.com/office/drawing/2014/main" id="{06D9451B-0CAF-475B-8A3F-EEEB44BBC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402">
                <a:extLst>
                  <a:ext uri="{FF2B5EF4-FFF2-40B4-BE49-F238E27FC236}">
                    <a16:creationId xmlns:a16="http://schemas.microsoft.com/office/drawing/2014/main" id="{5CECB98D-B561-48E4-B2C3-28A80DC85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403">
                <a:extLst>
                  <a:ext uri="{FF2B5EF4-FFF2-40B4-BE49-F238E27FC236}">
                    <a16:creationId xmlns:a16="http://schemas.microsoft.com/office/drawing/2014/main" id="{3CF15008-F292-4D92-A2B5-8A192D553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404">
                <a:extLst>
                  <a:ext uri="{FF2B5EF4-FFF2-40B4-BE49-F238E27FC236}">
                    <a16:creationId xmlns:a16="http://schemas.microsoft.com/office/drawing/2014/main" id="{24150529-E522-45A7-B35F-139FE2B28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405">
                <a:extLst>
                  <a:ext uri="{FF2B5EF4-FFF2-40B4-BE49-F238E27FC236}">
                    <a16:creationId xmlns:a16="http://schemas.microsoft.com/office/drawing/2014/main" id="{DA5BE9A8-8765-410A-BFB0-9CBE39925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" name="Freeform 407">
              <a:extLst>
                <a:ext uri="{FF2B5EF4-FFF2-40B4-BE49-F238E27FC236}">
                  <a16:creationId xmlns:a16="http://schemas.microsoft.com/office/drawing/2014/main" id="{C400FF43-C67A-428F-8251-FB08EF8AD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408">
              <a:extLst>
                <a:ext uri="{FF2B5EF4-FFF2-40B4-BE49-F238E27FC236}">
                  <a16:creationId xmlns:a16="http://schemas.microsoft.com/office/drawing/2014/main" id="{914080F0-E503-46EC-9E63-BB3E9E97A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409">
              <a:extLst>
                <a:ext uri="{FF2B5EF4-FFF2-40B4-BE49-F238E27FC236}">
                  <a16:creationId xmlns:a16="http://schemas.microsoft.com/office/drawing/2014/main" id="{CB5556C8-0D89-4662-A3F8-A433E7C49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410">
              <a:extLst>
                <a:ext uri="{FF2B5EF4-FFF2-40B4-BE49-F238E27FC236}">
                  <a16:creationId xmlns:a16="http://schemas.microsoft.com/office/drawing/2014/main" id="{B930AD64-04C5-43DA-AA89-CF054851A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11">
              <a:extLst>
                <a:ext uri="{FF2B5EF4-FFF2-40B4-BE49-F238E27FC236}">
                  <a16:creationId xmlns:a16="http://schemas.microsoft.com/office/drawing/2014/main" id="{1497A4AC-81E7-44A4-8D59-1BBD324B2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12">
              <a:extLst>
                <a:ext uri="{FF2B5EF4-FFF2-40B4-BE49-F238E27FC236}">
                  <a16:creationId xmlns:a16="http://schemas.microsoft.com/office/drawing/2014/main" id="{019FA7D1-861E-4DD6-95F9-347233CDE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13">
              <a:extLst>
                <a:ext uri="{FF2B5EF4-FFF2-40B4-BE49-F238E27FC236}">
                  <a16:creationId xmlns:a16="http://schemas.microsoft.com/office/drawing/2014/main" id="{BEE2968E-1CB2-49BD-A224-6F79897E0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414">
              <a:extLst>
                <a:ext uri="{FF2B5EF4-FFF2-40B4-BE49-F238E27FC236}">
                  <a16:creationId xmlns:a16="http://schemas.microsoft.com/office/drawing/2014/main" id="{D957666D-F39A-47F3-BCC0-9610B3D9F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415">
              <a:extLst>
                <a:ext uri="{FF2B5EF4-FFF2-40B4-BE49-F238E27FC236}">
                  <a16:creationId xmlns:a16="http://schemas.microsoft.com/office/drawing/2014/main" id="{5AFD6732-3700-445D-B154-E407DF72A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416">
              <a:extLst>
                <a:ext uri="{FF2B5EF4-FFF2-40B4-BE49-F238E27FC236}">
                  <a16:creationId xmlns:a16="http://schemas.microsoft.com/office/drawing/2014/main" id="{3F682B1F-2DA4-4104-BA4E-5577EE567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417">
              <a:extLst>
                <a:ext uri="{FF2B5EF4-FFF2-40B4-BE49-F238E27FC236}">
                  <a16:creationId xmlns:a16="http://schemas.microsoft.com/office/drawing/2014/main" id="{4F9DE975-CC12-40BC-BF54-059E35140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418">
              <a:extLst>
                <a:ext uri="{FF2B5EF4-FFF2-40B4-BE49-F238E27FC236}">
                  <a16:creationId xmlns:a16="http://schemas.microsoft.com/office/drawing/2014/main" id="{FC557531-1530-4558-8457-E0DA61071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419">
              <a:extLst>
                <a:ext uri="{FF2B5EF4-FFF2-40B4-BE49-F238E27FC236}">
                  <a16:creationId xmlns:a16="http://schemas.microsoft.com/office/drawing/2014/main" id="{734161C0-EC8B-4EDC-A263-A1CC3C2C3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420">
              <a:extLst>
                <a:ext uri="{FF2B5EF4-FFF2-40B4-BE49-F238E27FC236}">
                  <a16:creationId xmlns:a16="http://schemas.microsoft.com/office/drawing/2014/main" id="{65462E02-7D97-492F-A04A-40CA776E8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421">
              <a:extLst>
                <a:ext uri="{FF2B5EF4-FFF2-40B4-BE49-F238E27FC236}">
                  <a16:creationId xmlns:a16="http://schemas.microsoft.com/office/drawing/2014/main" id="{87F1FF26-D3B5-47C9-B067-28C3DEADB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Rectangle 422">
              <a:extLst>
                <a:ext uri="{FF2B5EF4-FFF2-40B4-BE49-F238E27FC236}">
                  <a16:creationId xmlns:a16="http://schemas.microsoft.com/office/drawing/2014/main" id="{8077E783-4A5C-4D29-A6D7-1062BCD4C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423">
              <a:extLst>
                <a:ext uri="{FF2B5EF4-FFF2-40B4-BE49-F238E27FC236}">
                  <a16:creationId xmlns:a16="http://schemas.microsoft.com/office/drawing/2014/main" id="{53E41508-C45E-4217-B082-5894D1957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24">
              <a:extLst>
                <a:ext uri="{FF2B5EF4-FFF2-40B4-BE49-F238E27FC236}">
                  <a16:creationId xmlns:a16="http://schemas.microsoft.com/office/drawing/2014/main" id="{3AC548BB-5E62-45E2-A92D-04DA73583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25">
              <a:extLst>
                <a:ext uri="{FF2B5EF4-FFF2-40B4-BE49-F238E27FC236}">
                  <a16:creationId xmlns:a16="http://schemas.microsoft.com/office/drawing/2014/main" id="{1140E8F9-2081-4220-98AA-3D61060DD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26">
              <a:extLst>
                <a:ext uri="{FF2B5EF4-FFF2-40B4-BE49-F238E27FC236}">
                  <a16:creationId xmlns:a16="http://schemas.microsoft.com/office/drawing/2014/main" id="{20053025-9A03-4C47-A637-B6402EDB9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27">
              <a:extLst>
                <a:ext uri="{FF2B5EF4-FFF2-40B4-BE49-F238E27FC236}">
                  <a16:creationId xmlns:a16="http://schemas.microsoft.com/office/drawing/2014/main" id="{92EBADAE-C372-4653-9B1B-CD4C860F3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28">
              <a:extLst>
                <a:ext uri="{FF2B5EF4-FFF2-40B4-BE49-F238E27FC236}">
                  <a16:creationId xmlns:a16="http://schemas.microsoft.com/office/drawing/2014/main" id="{CF6EA078-4E26-40EB-919B-E114F57EB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29">
              <a:extLst>
                <a:ext uri="{FF2B5EF4-FFF2-40B4-BE49-F238E27FC236}">
                  <a16:creationId xmlns:a16="http://schemas.microsoft.com/office/drawing/2014/main" id="{6553AFA0-2801-4871-A477-2FC7196BA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30">
              <a:extLst>
                <a:ext uri="{FF2B5EF4-FFF2-40B4-BE49-F238E27FC236}">
                  <a16:creationId xmlns:a16="http://schemas.microsoft.com/office/drawing/2014/main" id="{80F08D72-D450-4B26-9C3F-F4B39039B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31">
              <a:extLst>
                <a:ext uri="{FF2B5EF4-FFF2-40B4-BE49-F238E27FC236}">
                  <a16:creationId xmlns:a16="http://schemas.microsoft.com/office/drawing/2014/main" id="{E79BDA26-8AC8-432E-BF00-A95EDF055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32">
              <a:extLst>
                <a:ext uri="{FF2B5EF4-FFF2-40B4-BE49-F238E27FC236}">
                  <a16:creationId xmlns:a16="http://schemas.microsoft.com/office/drawing/2014/main" id="{58DF99EC-ED8F-46A6-91F9-A0459BDC9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33">
              <a:extLst>
                <a:ext uri="{FF2B5EF4-FFF2-40B4-BE49-F238E27FC236}">
                  <a16:creationId xmlns:a16="http://schemas.microsoft.com/office/drawing/2014/main" id="{E0B6F20A-2373-4319-B732-3B4F7B0F0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34">
              <a:extLst>
                <a:ext uri="{FF2B5EF4-FFF2-40B4-BE49-F238E27FC236}">
                  <a16:creationId xmlns:a16="http://schemas.microsoft.com/office/drawing/2014/main" id="{5F5A50B4-B4FA-45CA-9C3E-737CDED78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35">
              <a:extLst>
                <a:ext uri="{FF2B5EF4-FFF2-40B4-BE49-F238E27FC236}">
                  <a16:creationId xmlns:a16="http://schemas.microsoft.com/office/drawing/2014/main" id="{40C95A47-2ED2-477A-B197-5A988ECEF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36">
              <a:extLst>
                <a:ext uri="{FF2B5EF4-FFF2-40B4-BE49-F238E27FC236}">
                  <a16:creationId xmlns:a16="http://schemas.microsoft.com/office/drawing/2014/main" id="{70F90C00-8B1F-4759-9858-3355D9C316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37">
              <a:extLst>
                <a:ext uri="{FF2B5EF4-FFF2-40B4-BE49-F238E27FC236}">
                  <a16:creationId xmlns:a16="http://schemas.microsoft.com/office/drawing/2014/main" id="{E9F4440E-C42F-4D99-A68C-D803C0CE6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38">
              <a:extLst>
                <a:ext uri="{FF2B5EF4-FFF2-40B4-BE49-F238E27FC236}">
                  <a16:creationId xmlns:a16="http://schemas.microsoft.com/office/drawing/2014/main" id="{F3D20A89-A118-47E6-8695-F68151D7D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39">
              <a:extLst>
                <a:ext uri="{FF2B5EF4-FFF2-40B4-BE49-F238E27FC236}">
                  <a16:creationId xmlns:a16="http://schemas.microsoft.com/office/drawing/2014/main" id="{783E2C3E-250F-4351-AA49-9685DD8A8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40">
              <a:extLst>
                <a:ext uri="{FF2B5EF4-FFF2-40B4-BE49-F238E27FC236}">
                  <a16:creationId xmlns:a16="http://schemas.microsoft.com/office/drawing/2014/main" id="{442AF4E6-0730-4522-BCD6-4670F3F42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41">
              <a:extLst>
                <a:ext uri="{FF2B5EF4-FFF2-40B4-BE49-F238E27FC236}">
                  <a16:creationId xmlns:a16="http://schemas.microsoft.com/office/drawing/2014/main" id="{21A3F826-5C5D-426F-8009-5313EED41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42">
              <a:extLst>
                <a:ext uri="{FF2B5EF4-FFF2-40B4-BE49-F238E27FC236}">
                  <a16:creationId xmlns:a16="http://schemas.microsoft.com/office/drawing/2014/main" id="{14BDB41B-CE8D-4ADE-B465-DF5AEE3C7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43">
              <a:extLst>
                <a:ext uri="{FF2B5EF4-FFF2-40B4-BE49-F238E27FC236}">
                  <a16:creationId xmlns:a16="http://schemas.microsoft.com/office/drawing/2014/main" id="{51F93AAD-9BA5-44FA-A2F9-CD22DEA75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44">
              <a:extLst>
                <a:ext uri="{FF2B5EF4-FFF2-40B4-BE49-F238E27FC236}">
                  <a16:creationId xmlns:a16="http://schemas.microsoft.com/office/drawing/2014/main" id="{82AB23CA-E1FB-42CB-9DA4-8AD25C986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5">
              <a:extLst>
                <a:ext uri="{FF2B5EF4-FFF2-40B4-BE49-F238E27FC236}">
                  <a16:creationId xmlns:a16="http://schemas.microsoft.com/office/drawing/2014/main" id="{1D6D8854-1684-4507-A9F0-5DF6D7082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46">
              <a:extLst>
                <a:ext uri="{FF2B5EF4-FFF2-40B4-BE49-F238E27FC236}">
                  <a16:creationId xmlns:a16="http://schemas.microsoft.com/office/drawing/2014/main" id="{5C00BD9D-FCF1-4C18-8CD0-DA24878FC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47">
              <a:extLst>
                <a:ext uri="{FF2B5EF4-FFF2-40B4-BE49-F238E27FC236}">
                  <a16:creationId xmlns:a16="http://schemas.microsoft.com/office/drawing/2014/main" id="{6DD182E1-B199-4767-A6E4-9685F263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48">
              <a:extLst>
                <a:ext uri="{FF2B5EF4-FFF2-40B4-BE49-F238E27FC236}">
                  <a16:creationId xmlns:a16="http://schemas.microsoft.com/office/drawing/2014/main" id="{1AFDE927-5547-4483-B823-2048AF40D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49">
              <a:extLst>
                <a:ext uri="{FF2B5EF4-FFF2-40B4-BE49-F238E27FC236}">
                  <a16:creationId xmlns:a16="http://schemas.microsoft.com/office/drawing/2014/main" id="{70B7473C-F4A3-4869-8F82-B3E83A4B7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50">
              <a:extLst>
                <a:ext uri="{FF2B5EF4-FFF2-40B4-BE49-F238E27FC236}">
                  <a16:creationId xmlns:a16="http://schemas.microsoft.com/office/drawing/2014/main" id="{40EFC5AD-F080-4FB7-AB90-C0DC17199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51">
              <a:extLst>
                <a:ext uri="{FF2B5EF4-FFF2-40B4-BE49-F238E27FC236}">
                  <a16:creationId xmlns:a16="http://schemas.microsoft.com/office/drawing/2014/main" id="{2211DB4E-E5D6-48AB-98E5-3FE34AC7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452">
              <a:extLst>
                <a:ext uri="{FF2B5EF4-FFF2-40B4-BE49-F238E27FC236}">
                  <a16:creationId xmlns:a16="http://schemas.microsoft.com/office/drawing/2014/main" id="{392E171E-7F33-4481-B538-AFA30F923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6" name="组合 475">
            <a:extLst>
              <a:ext uri="{FF2B5EF4-FFF2-40B4-BE49-F238E27FC236}">
                <a16:creationId xmlns:a16="http://schemas.microsoft.com/office/drawing/2014/main" id="{90E2B706-AA92-414C-9569-C0F72CADA51B}"/>
              </a:ext>
            </a:extLst>
          </p:cNvPr>
          <p:cNvGrpSpPr/>
          <p:nvPr/>
        </p:nvGrpSpPr>
        <p:grpSpPr>
          <a:xfrm>
            <a:off x="560773" y="4751660"/>
            <a:ext cx="10269537" cy="1309436"/>
            <a:chOff x="560773" y="4751660"/>
            <a:chExt cx="10269537" cy="1309436"/>
          </a:xfrm>
        </p:grpSpPr>
        <p:sp>
          <p:nvSpPr>
            <p:cNvPr id="468" name="Text Box 6">
              <a:extLst>
                <a:ext uri="{FF2B5EF4-FFF2-40B4-BE49-F238E27FC236}">
                  <a16:creationId xmlns:a16="http://schemas.microsoft.com/office/drawing/2014/main" id="{264C2B04-328A-481B-920F-75912D31E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773" y="4751660"/>
              <a:ext cx="10269537" cy="1303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       </a:t>
              </a:r>
              <a:r>
                <a:rPr kumimoji="1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定理</a:t>
              </a:r>
              <a:r>
                <a:rPr kumimoji="1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1.3. 1   </a:t>
              </a:r>
              <a:r>
                <a:rPr kumimoji="1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函数                在点      处连续的充要条件是函数                 在点      处既</a:t>
              </a:r>
              <a:r>
                <a:rPr kumimoji="1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左连续</a:t>
              </a:r>
              <a:r>
                <a:rPr kumimoji="1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又</a:t>
              </a:r>
              <a:r>
                <a:rPr kumimoji="1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右连续</a:t>
              </a:r>
              <a:r>
                <a:rPr kumimoji="1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.</a:t>
              </a:r>
              <a:endPara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469" name="Object 7">
              <a:extLst>
                <a:ext uri="{FF2B5EF4-FFF2-40B4-BE49-F238E27FC236}">
                  <a16:creationId xmlns:a16="http://schemas.microsoft.com/office/drawing/2014/main" id="{989AA115-D7A7-4301-9AC2-5E754B9969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0018003"/>
                </p:ext>
              </p:extLst>
            </p:nvPr>
          </p:nvGraphicFramePr>
          <p:xfrm>
            <a:off x="6872674" y="4994414"/>
            <a:ext cx="3937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5" name="Equation" r:id="rId7" imgW="393529" imgH="482391" progId="Equation.DSMT4">
                    <p:embed/>
                  </p:oleObj>
                </mc:Choice>
                <mc:Fallback>
                  <p:oleObj name="Equation" r:id="rId7" imgW="393529" imgH="482391" progId="Equation.DSMT4">
                    <p:embed/>
                    <p:pic>
                      <p:nvPicPr>
                        <p:cNvPr id="16392" name="Object 7">
                          <a:extLst>
                            <a:ext uri="{FF2B5EF4-FFF2-40B4-BE49-F238E27FC236}">
                              <a16:creationId xmlns:a16="http://schemas.microsoft.com/office/drawing/2014/main" id="{E086B331-E021-4122-A040-AC83204FF1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2674" y="4994414"/>
                          <a:ext cx="3937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0" name="Object 8">
              <a:extLst>
                <a:ext uri="{FF2B5EF4-FFF2-40B4-BE49-F238E27FC236}">
                  <a16:creationId xmlns:a16="http://schemas.microsoft.com/office/drawing/2014/main" id="{971334F0-4E51-4750-B581-A7766DA504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4904777"/>
                </p:ext>
              </p:extLst>
            </p:nvPr>
          </p:nvGraphicFramePr>
          <p:xfrm>
            <a:off x="4358074" y="4994414"/>
            <a:ext cx="15367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6" name="Equation" r:id="rId9" imgW="1536700" imgH="419100" progId="Equation.DSMT4">
                    <p:embed/>
                  </p:oleObj>
                </mc:Choice>
                <mc:Fallback>
                  <p:oleObj name="Equation" r:id="rId9" imgW="1536700" imgH="419100" progId="Equation.DSMT4">
                    <p:embed/>
                    <p:pic>
                      <p:nvPicPr>
                        <p:cNvPr id="16393" name="Object 8">
                          <a:extLst>
                            <a:ext uri="{FF2B5EF4-FFF2-40B4-BE49-F238E27FC236}">
                              <a16:creationId xmlns:a16="http://schemas.microsoft.com/office/drawing/2014/main" id="{16056B1A-2D9F-4199-B8C8-9FA7EBBFA5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074" y="4994414"/>
                          <a:ext cx="1536700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" name="Object 9">
              <a:extLst>
                <a:ext uri="{FF2B5EF4-FFF2-40B4-BE49-F238E27FC236}">
                  <a16:creationId xmlns:a16="http://schemas.microsoft.com/office/drawing/2014/main" id="{B9E177E9-95CC-4CC5-92FD-69E833FA62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2826517"/>
                </p:ext>
              </p:extLst>
            </p:nvPr>
          </p:nvGraphicFramePr>
          <p:xfrm>
            <a:off x="1926024" y="5614893"/>
            <a:ext cx="15367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7" name="Equation" r:id="rId11" imgW="1536700" imgH="419100" progId="Equation.DSMT4">
                    <p:embed/>
                  </p:oleObj>
                </mc:Choice>
                <mc:Fallback>
                  <p:oleObj name="Equation" r:id="rId11" imgW="1536700" imgH="419100" progId="Equation.DSMT4">
                    <p:embed/>
                    <p:pic>
                      <p:nvPicPr>
                        <p:cNvPr id="16394" name="Object 9">
                          <a:extLst>
                            <a:ext uri="{FF2B5EF4-FFF2-40B4-BE49-F238E27FC236}">
                              <a16:creationId xmlns:a16="http://schemas.microsoft.com/office/drawing/2014/main" id="{C4FE3F7B-5BD3-4597-A992-9438FC609D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6024" y="5614893"/>
                          <a:ext cx="1536700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2" name="Object 10">
              <a:extLst>
                <a:ext uri="{FF2B5EF4-FFF2-40B4-BE49-F238E27FC236}">
                  <a16:creationId xmlns:a16="http://schemas.microsoft.com/office/drawing/2014/main" id="{396E2BAE-6932-4956-89E6-4056366023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091993"/>
                </p:ext>
              </p:extLst>
            </p:nvPr>
          </p:nvGraphicFramePr>
          <p:xfrm>
            <a:off x="4516824" y="5578496"/>
            <a:ext cx="3937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8" name="Equation" r:id="rId12" imgW="393529" imgH="482391" progId="Equation.DSMT4">
                    <p:embed/>
                  </p:oleObj>
                </mc:Choice>
                <mc:Fallback>
                  <p:oleObj name="Equation" r:id="rId12" imgW="393529" imgH="482391" progId="Equation.DSMT4">
                    <p:embed/>
                    <p:pic>
                      <p:nvPicPr>
                        <p:cNvPr id="16395" name="Object 10">
                          <a:extLst>
                            <a:ext uri="{FF2B5EF4-FFF2-40B4-BE49-F238E27FC236}">
                              <a16:creationId xmlns:a16="http://schemas.microsoft.com/office/drawing/2014/main" id="{655680DC-9FC4-4A88-8936-BDAB1A11B3B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6824" y="5578496"/>
                          <a:ext cx="3937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3" name="Text Box 11">
            <a:extLst>
              <a:ext uri="{FF2B5EF4-FFF2-40B4-BE49-F238E27FC236}">
                <a16:creationId xmlns:a16="http://schemas.microsoft.com/office/drawing/2014/main" id="{2FF113A0-712B-4792-B0DB-9C5097EB2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173" y="3802144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由于</a:t>
            </a:r>
          </a:p>
        </p:txBody>
      </p:sp>
      <p:graphicFrame>
        <p:nvGraphicFramePr>
          <p:cNvPr id="474" name="Object 12">
            <a:extLst>
              <a:ext uri="{FF2B5EF4-FFF2-40B4-BE49-F238E27FC236}">
                <a16:creationId xmlns:a16="http://schemas.microsoft.com/office/drawing/2014/main" id="{7C50049F-1FCE-4664-94C1-94C9A2182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034295"/>
              </p:ext>
            </p:extLst>
          </p:nvPr>
        </p:nvGraphicFramePr>
        <p:xfrm>
          <a:off x="1322773" y="3799994"/>
          <a:ext cx="1026953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9" name="Equation" r:id="rId13" imgW="4444920" imgH="507960" progId="Equation.DSMT4">
                  <p:embed/>
                </p:oleObj>
              </mc:Choice>
              <mc:Fallback>
                <p:oleObj name="Equation" r:id="rId13" imgW="4444920" imgH="507960" progId="Equation.DSMT4">
                  <p:embed/>
                  <p:pic>
                    <p:nvPicPr>
                      <p:cNvPr id="115724" name="Object 12">
                        <a:extLst>
                          <a:ext uri="{FF2B5EF4-FFF2-40B4-BE49-F238E27FC236}">
                            <a16:creationId xmlns:a16="http://schemas.microsoft.com/office/drawing/2014/main" id="{54E3CC4F-13EC-43DD-A695-7381BB3A22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773" y="3799994"/>
                        <a:ext cx="10269538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5" name="Text Box 13">
            <a:extLst>
              <a:ext uri="{FF2B5EF4-FFF2-40B4-BE49-F238E27FC236}">
                <a16:creationId xmlns:a16="http://schemas.microsoft.com/office/drawing/2014/main" id="{D64D9FA5-615E-4B45-9A7D-1F7E0BFD1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624" y="4832171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得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4180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7" grpId="0"/>
      <p:bldP spid="473" grpId="0"/>
      <p:bldP spid="4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1EFF0F31-DB3B-4512-A290-20C296E20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35" y="1013534"/>
            <a:ext cx="9374819" cy="63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定义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1.3. 4 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如果函数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y=f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在开区间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kumimoji="1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kumimoji="1" lang="en-US" altLang="zh-CN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内的每一点都连续，</a:t>
            </a:r>
          </a:p>
        </p:txBody>
      </p:sp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8B5139D6-92B3-4D90-87D4-0EA7886B22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889275"/>
              </p:ext>
            </p:extLst>
          </p:nvPr>
        </p:nvGraphicFramePr>
        <p:xfrm>
          <a:off x="4948577" y="3790766"/>
          <a:ext cx="2662697" cy="636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Equation" r:id="rId3" imgW="1150633" imgH="266628" progId="Equation.DSMT4">
                  <p:embed/>
                </p:oleObj>
              </mc:Choice>
              <mc:Fallback>
                <p:oleObj name="Equation" r:id="rId3" imgW="1150633" imgH="266628" progId="Equation.DSMT4">
                  <p:embed/>
                  <p:pic>
                    <p:nvPicPr>
                      <p:cNvPr id="117769" name="Object 9">
                        <a:extLst>
                          <a:ext uri="{FF2B5EF4-FFF2-40B4-BE49-F238E27FC236}">
                            <a16:creationId xmlns:a16="http://schemas.microsoft.com/office/drawing/2014/main" id="{19249387-14A9-4ADD-904B-AD9AE72977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577" y="3790766"/>
                        <a:ext cx="2662697" cy="636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">
            <a:extLst>
              <a:ext uri="{FF2B5EF4-FFF2-40B4-BE49-F238E27FC236}">
                <a16:creationId xmlns:a16="http://schemas.microsoft.com/office/drawing/2014/main" id="{345C6BEF-41E3-4FD2-ACE5-E0C8AB8482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519832"/>
              </p:ext>
            </p:extLst>
          </p:nvPr>
        </p:nvGraphicFramePr>
        <p:xfrm>
          <a:off x="5035804" y="4574913"/>
          <a:ext cx="2488241" cy="60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Equation" r:id="rId5" imgW="1143077" imgH="266628" progId="Equation.DSMT4">
                  <p:embed/>
                </p:oleObj>
              </mc:Choice>
              <mc:Fallback>
                <p:oleObj name="Equation" r:id="rId5" imgW="1143077" imgH="266628" progId="Equation.DSMT4">
                  <p:embed/>
                  <p:pic>
                    <p:nvPicPr>
                      <p:cNvPr id="117770" name="Object 10">
                        <a:extLst>
                          <a:ext uri="{FF2B5EF4-FFF2-40B4-BE49-F238E27FC236}">
                            <a16:creationId xmlns:a16="http://schemas.microsoft.com/office/drawing/2014/main" id="{CC0E8730-CB47-4CB9-A254-1F0B9B95B1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804" y="4574913"/>
                        <a:ext cx="2488241" cy="600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1">
            <a:extLst>
              <a:ext uri="{FF2B5EF4-FFF2-40B4-BE49-F238E27FC236}">
                <a16:creationId xmlns:a16="http://schemas.microsoft.com/office/drawing/2014/main" id="{0BA68444-91BF-4AA3-940E-AFB11B4A2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35" y="403934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（二）函数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在区间上的连续性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BB624F8-21E3-4E68-A099-ADF18CAEB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835" y="5318462"/>
            <a:ext cx="8458200" cy="52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那么称函数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y=f 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闭区间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上连续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232D1A9-F1BC-41DE-9158-EAF711440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35" y="4568948"/>
            <a:ext cx="5791200" cy="5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(3)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在右端点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处左连续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即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766D330-6CEE-4242-B3C7-2A05C8A21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38" y="2394603"/>
            <a:ext cx="3954826" cy="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如果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y=f 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满足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4574BA31-1C02-4714-A978-C2A82D14D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35" y="3820929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(2)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在左端点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处右连续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即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B172F57F-F92D-464A-ABDB-2162C00F6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35" y="1729497"/>
            <a:ext cx="54745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称函数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y=f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开区间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kumimoji="1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kumimoji="1" lang="en-US" altLang="zh-CN" sz="2800" b="1" i="1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内连续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9F1C0FB-570F-4317-85AF-4F74BBAC1DE6}"/>
              </a:ext>
            </a:extLst>
          </p:cNvPr>
          <p:cNvSpPr/>
          <p:nvPr/>
        </p:nvSpPr>
        <p:spPr>
          <a:xfrm>
            <a:off x="895535" y="3118109"/>
            <a:ext cx="4028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</a:t>
            </a:r>
            <a:r>
              <a:rPr kumimoji="1" lang="zh-CN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在开区间</a:t>
            </a:r>
            <a:r>
              <a:rPr kumimoji="1" lang="en-US" altLang="zh-CN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kumimoji="1" lang="en-US" altLang="zh-CN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1" lang="en-US" altLang="zh-CN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kumimoji="1" lang="en-US" altLang="zh-CN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内连续</a:t>
            </a:r>
            <a:r>
              <a:rPr kumimoji="1" lang="en-US" altLang="zh-CN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;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8419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6345944-2728-4562-950D-24ED8377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210" y="844118"/>
            <a:ext cx="8305800" cy="147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dirty="0"/>
              <a:t>      </a:t>
            </a:r>
            <a:r>
              <a:rPr kumimoji="1" lang="zh-CN" altLang="en-US" dirty="0"/>
              <a:t>若</a:t>
            </a:r>
            <a:r>
              <a:rPr kumimoji="1" lang="zh-CN" altLang="zh-CN" dirty="0"/>
              <a:t>函数</a:t>
            </a:r>
            <a:r>
              <a:rPr kumimoji="1" lang="en-US" altLang="zh-CN" i="1" dirty="0"/>
              <a:t>y</a:t>
            </a:r>
            <a:r>
              <a:rPr kumimoji="1" lang="en-US" altLang="zh-CN" dirty="0"/>
              <a:t>=</a:t>
            </a:r>
            <a:r>
              <a:rPr kumimoji="1" lang="en-US" altLang="zh-CN" i="1" dirty="0"/>
              <a:t>f</a:t>
            </a:r>
            <a:r>
              <a:rPr kumimoji="1" lang="en-US" altLang="zh-CN" dirty="0"/>
              <a:t>(</a:t>
            </a:r>
            <a:r>
              <a:rPr kumimoji="1" lang="en-US" altLang="zh-CN" i="1" dirty="0"/>
              <a:t>x</a:t>
            </a:r>
            <a:r>
              <a:rPr kumimoji="1" lang="en-US" altLang="zh-CN" dirty="0"/>
              <a:t>)</a:t>
            </a:r>
            <a:r>
              <a:rPr kumimoji="1" lang="zh-CN" altLang="zh-CN" dirty="0"/>
              <a:t>在</a:t>
            </a:r>
            <a:r>
              <a:rPr kumimoji="1" lang="zh-CN" altLang="en-US" dirty="0"/>
              <a:t>某区间上</a:t>
            </a:r>
            <a:r>
              <a:rPr kumimoji="1" lang="zh-CN" altLang="zh-CN" dirty="0"/>
              <a:t>连续</a:t>
            </a:r>
            <a:r>
              <a:rPr kumimoji="1" lang="en-US" altLang="zh-CN" dirty="0"/>
              <a:t>,</a:t>
            </a:r>
            <a:r>
              <a:rPr kumimoji="1" lang="zh-CN" altLang="en-US" dirty="0"/>
              <a:t>则称该区间为</a:t>
            </a:r>
            <a:r>
              <a:rPr kumimoji="1" lang="en-US" altLang="zh-CN" i="1" dirty="0"/>
              <a:t>y </a:t>
            </a:r>
            <a:r>
              <a:rPr kumimoji="1" lang="en-US" altLang="zh-CN" dirty="0"/>
              <a:t>= </a:t>
            </a:r>
            <a:r>
              <a:rPr kumimoji="1" lang="en-US" altLang="zh-CN" i="1" dirty="0"/>
              <a:t>f </a:t>
            </a:r>
            <a:r>
              <a:rPr kumimoji="1" lang="en-US" altLang="zh-CN" dirty="0"/>
              <a:t>(</a:t>
            </a:r>
            <a:r>
              <a:rPr kumimoji="1" lang="en-US" altLang="zh-CN" i="1" dirty="0"/>
              <a:t>x</a:t>
            </a:r>
            <a:r>
              <a:rPr kumimoji="1" lang="en-US" altLang="zh-CN" dirty="0"/>
              <a:t>) </a:t>
            </a:r>
            <a:r>
              <a:rPr kumimoji="1" lang="zh-CN" altLang="en-US" dirty="0"/>
              <a:t>的</a:t>
            </a:r>
            <a:r>
              <a:rPr kumimoji="1" lang="zh-CN" altLang="en-US" dirty="0">
                <a:solidFill>
                  <a:srgbClr val="0000FF"/>
                </a:solidFill>
              </a:rPr>
              <a:t>连续区间</a:t>
            </a:r>
            <a:r>
              <a:rPr kumimoji="1" lang="en-US" altLang="zh-CN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33CFCA3C-A5E9-4966-A950-4EFDF3E8FD69}"/>
              </a:ext>
            </a:extLst>
          </p:cNvPr>
          <p:cNvGrpSpPr>
            <a:grpSpLocks/>
          </p:cNvGrpSpPr>
          <p:nvPr/>
        </p:nvGrpSpPr>
        <p:grpSpPr bwMode="auto">
          <a:xfrm>
            <a:off x="1563210" y="3511118"/>
            <a:ext cx="7777163" cy="792163"/>
            <a:chOff x="385" y="1979"/>
            <a:chExt cx="4899" cy="499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FDD7478B-82C7-4DD3-ADFF-34F0E865A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979"/>
              <a:ext cx="4345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79536ECD-BA79-4E8E-9E2C-ABDCCDD61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024"/>
              <a:ext cx="48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eaLnBrk="1" latinLnBrk="1" hangingPunct="1"/>
              <a:r>
                <a:rPr kumimoji="1" lang="zh-CN" altLang="zh-CN">
                  <a:solidFill>
                    <a:schemeClr val="bg1"/>
                  </a:solidFill>
                </a:rPr>
                <a:t>基本初等函数在其定义域内都连续</a:t>
              </a:r>
              <a:r>
                <a:rPr kumimoji="1" lang="zh-CN" altLang="zh-CN">
                  <a:solidFill>
                    <a:schemeClr val="bg1"/>
                  </a:solidFill>
                  <a:ea typeface="楷体_GB2312" pitchFamily="49" charset="-122"/>
                </a:rPr>
                <a:t>．</a:t>
              </a:r>
              <a:endParaRPr kumimoji="1" lang="zh-CN" altLang="en-US">
                <a:solidFill>
                  <a:schemeClr val="bg1"/>
                </a:solidFill>
                <a:ea typeface="楷体_GB2312" pitchFamily="49" charset="-122"/>
              </a:endParaRPr>
            </a:p>
          </p:txBody>
        </p:sp>
      </p:grpSp>
      <p:sp>
        <p:nvSpPr>
          <p:cNvPr id="6" name="Text Box 7">
            <a:extLst>
              <a:ext uri="{FF2B5EF4-FFF2-40B4-BE49-F238E27FC236}">
                <a16:creationId xmlns:a16="http://schemas.microsoft.com/office/drawing/2014/main" id="{B3A16296-B2F6-46FE-9058-88982BA0E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210" y="2520518"/>
            <a:ext cx="8569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CN" altLang="en-US">
                <a:latin typeface="黑体" panose="02010609060101010101" pitchFamily="49" charset="-122"/>
              </a:rPr>
              <a:t>连续函数的图象是一条连续不间断的曲线． </a:t>
            </a:r>
          </a:p>
        </p:txBody>
      </p:sp>
    </p:spTree>
    <p:extLst>
      <p:ext uri="{BB962C8B-B14F-4D97-AF65-F5344CB8AC3E}">
        <p14:creationId xmlns:p14="http://schemas.microsoft.com/office/powerpoint/2010/main" val="308370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>
            <a:extLst>
              <a:ext uri="{FF2B5EF4-FFF2-40B4-BE49-F238E27FC236}">
                <a16:creationId xmlns:a16="http://schemas.microsoft.com/office/drawing/2014/main" id="{91DFFFBB-9751-4EE2-AEDF-9B9292F57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928" y="313950"/>
            <a:ext cx="4035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连续函数的运算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34E3B96-20D4-4518-9EDA-664ABAF302F3}"/>
              </a:ext>
            </a:extLst>
          </p:cNvPr>
          <p:cNvGrpSpPr/>
          <p:nvPr/>
        </p:nvGrpSpPr>
        <p:grpSpPr>
          <a:xfrm>
            <a:off x="493630" y="229548"/>
            <a:ext cx="829507" cy="748480"/>
            <a:chOff x="7764463" y="536575"/>
            <a:chExt cx="1300163" cy="1173163"/>
          </a:xfrm>
          <a:solidFill>
            <a:srgbClr val="44546A"/>
          </a:solidFill>
        </p:grpSpPr>
        <p:sp>
          <p:nvSpPr>
            <p:cNvPr id="4" name="Freeform 140">
              <a:extLst>
                <a:ext uri="{FF2B5EF4-FFF2-40B4-BE49-F238E27FC236}">
                  <a16:creationId xmlns:a16="http://schemas.microsoft.com/office/drawing/2014/main" id="{046CDCEF-5952-4CCA-A070-C2D296BF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" name="Freeform 141">
              <a:extLst>
                <a:ext uri="{FF2B5EF4-FFF2-40B4-BE49-F238E27FC236}">
                  <a16:creationId xmlns:a16="http://schemas.microsoft.com/office/drawing/2014/main" id="{41A202D5-72E1-468A-901D-C6B81CE126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" name="Freeform 142">
              <a:extLst>
                <a:ext uri="{FF2B5EF4-FFF2-40B4-BE49-F238E27FC236}">
                  <a16:creationId xmlns:a16="http://schemas.microsoft.com/office/drawing/2014/main" id="{A5855916-A6E4-4924-84DC-58B45C145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" name="Freeform 143">
              <a:extLst>
                <a:ext uri="{FF2B5EF4-FFF2-40B4-BE49-F238E27FC236}">
                  <a16:creationId xmlns:a16="http://schemas.microsoft.com/office/drawing/2014/main" id="{54B077BF-104D-4214-95AB-037B0B57B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" name="Freeform 144">
              <a:extLst>
                <a:ext uri="{FF2B5EF4-FFF2-40B4-BE49-F238E27FC236}">
                  <a16:creationId xmlns:a16="http://schemas.microsoft.com/office/drawing/2014/main" id="{EF983E04-734C-4ACE-BFFF-079F62374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45">
              <a:extLst>
                <a:ext uri="{FF2B5EF4-FFF2-40B4-BE49-F238E27FC236}">
                  <a16:creationId xmlns:a16="http://schemas.microsoft.com/office/drawing/2014/main" id="{9B0135A7-A51C-45E5-891B-D13C976FBF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46">
              <a:extLst>
                <a:ext uri="{FF2B5EF4-FFF2-40B4-BE49-F238E27FC236}">
                  <a16:creationId xmlns:a16="http://schemas.microsoft.com/office/drawing/2014/main" id="{EF81E4C5-AEF9-4007-898E-2B492C005F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47">
              <a:extLst>
                <a:ext uri="{FF2B5EF4-FFF2-40B4-BE49-F238E27FC236}">
                  <a16:creationId xmlns:a16="http://schemas.microsoft.com/office/drawing/2014/main" id="{5605C99F-D733-48B8-B238-5D574D8B6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48">
              <a:extLst>
                <a:ext uri="{FF2B5EF4-FFF2-40B4-BE49-F238E27FC236}">
                  <a16:creationId xmlns:a16="http://schemas.microsoft.com/office/drawing/2014/main" id="{B3FA0088-E324-4367-99A9-0BA962D1F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C437EAA-BFFC-4D83-989C-DD0AA95752D9}"/>
              </a:ext>
            </a:extLst>
          </p:cNvPr>
          <p:cNvGrpSpPr/>
          <p:nvPr/>
        </p:nvGrpSpPr>
        <p:grpSpPr>
          <a:xfrm>
            <a:off x="952601" y="863737"/>
            <a:ext cx="4500000" cy="44639"/>
            <a:chOff x="617922" y="1097616"/>
            <a:chExt cx="4464719" cy="140996"/>
          </a:xfrm>
          <a:solidFill>
            <a:schemeClr val="bg1"/>
          </a:solidFill>
        </p:grpSpPr>
        <p:sp>
          <p:nvSpPr>
            <p:cNvPr id="14" name="Freeform 334">
              <a:extLst>
                <a:ext uri="{FF2B5EF4-FFF2-40B4-BE49-F238E27FC236}">
                  <a16:creationId xmlns:a16="http://schemas.microsoft.com/office/drawing/2014/main" id="{99AD67EC-53E3-406C-9614-E4F5BD4819B0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 flipH="1">
              <a:off x="617922" y="1097616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2"/>
                </a:solidFill>
              </a:endParaRPr>
            </a:p>
          </p:txBody>
        </p:sp>
        <p:sp>
          <p:nvSpPr>
            <p:cNvPr id="15" name="Freeform 334">
              <a:extLst>
                <a:ext uri="{FF2B5EF4-FFF2-40B4-BE49-F238E27FC236}">
                  <a16:creationId xmlns:a16="http://schemas.microsoft.com/office/drawing/2014/main" id="{35C6D15E-F992-4D4E-9A39-E50AD328E6A2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2796632" y="1097617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F6C359D0-39F7-42E3-8E6F-7074EBD1C5DE}"/>
              </a:ext>
            </a:extLst>
          </p:cNvPr>
          <p:cNvSpPr/>
          <p:nvPr/>
        </p:nvSpPr>
        <p:spPr>
          <a:xfrm>
            <a:off x="1497519" y="342495"/>
            <a:ext cx="396000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二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A75255CB-39CA-4CD5-B11B-050977F31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01" y="1214764"/>
            <a:ext cx="8157042" cy="66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定理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1.3. 2</a:t>
            </a:r>
            <a:r>
              <a:rPr kumimoji="1"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（连续函数的四则运算）</a:t>
            </a:r>
            <a:endParaRPr kumimoji="1"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1284AE59-A346-4E8C-BB3B-2E984CE83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105" y="4488728"/>
            <a:ext cx="8760907" cy="130381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注意：</a:t>
            </a:r>
            <a:r>
              <a:rPr kumimoji="1" lang="zh-C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和、差、积的情况可以推广到有限个函数的情形．</a:t>
            </a:r>
          </a:p>
        </p:txBody>
      </p:sp>
      <p:graphicFrame>
        <p:nvGraphicFramePr>
          <p:cNvPr id="19" name="Object 7">
            <a:extLst>
              <a:ext uri="{FF2B5EF4-FFF2-40B4-BE49-F238E27FC236}">
                <a16:creationId xmlns:a16="http://schemas.microsoft.com/office/drawing/2014/main" id="{E2974103-D068-4C8F-8DBF-1577CF3B2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280158"/>
              </p:ext>
            </p:extLst>
          </p:nvPr>
        </p:nvGraphicFramePr>
        <p:xfrm>
          <a:off x="6860433" y="2832412"/>
          <a:ext cx="17795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Equation" r:id="rId3" imgW="1562040" imgH="482400" progId="Equation.DSMT4">
                  <p:embed/>
                </p:oleObj>
              </mc:Choice>
              <mc:Fallback>
                <p:oleObj name="Equation" r:id="rId3" imgW="1562040" imgH="482400" progId="Equation.DSMT4">
                  <p:embed/>
                  <p:pic>
                    <p:nvPicPr>
                      <p:cNvPr id="119815" name="Object 7">
                        <a:extLst>
                          <a:ext uri="{FF2B5EF4-FFF2-40B4-BE49-F238E27FC236}">
                            <a16:creationId xmlns:a16="http://schemas.microsoft.com/office/drawing/2014/main" id="{AB4F659D-A8C5-47D2-A1DD-263B499DD9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0433" y="2832412"/>
                        <a:ext cx="177958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8">
            <a:extLst>
              <a:ext uri="{FF2B5EF4-FFF2-40B4-BE49-F238E27FC236}">
                <a16:creationId xmlns:a16="http://schemas.microsoft.com/office/drawing/2014/main" id="{91306D6E-00C6-4B5C-BBB9-0F71B30CE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56" y="2802250"/>
            <a:ext cx="6019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)±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)·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)/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F30CD223-CFC6-44B6-9226-39B8CED0B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056" y="3564250"/>
            <a:ext cx="3717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在点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处也连续．</a:t>
            </a:r>
            <a:endParaRPr kumimoji="1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16139116-A8C6-424C-9761-625042A65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056" y="2040250"/>
            <a:ext cx="75866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若函数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), 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g 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在点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处连续，则函数</a:t>
            </a:r>
            <a:r>
              <a:rPr kumimoji="1" lang="zh-CN" altLang="en-US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48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823D782-BFBF-43BB-B0F2-1D9AF8B91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81" y="475602"/>
            <a:ext cx="85693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定理</a:t>
            </a: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1.3. 3</a:t>
            </a:r>
            <a:r>
              <a:rPr kumimoji="1"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zh-CN" altLang="zh-CN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复合函数的连续性</a:t>
            </a:r>
            <a:r>
              <a:rPr lang="zh-CN" alt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kumimoji="1" lang="zh-CN" altLang="en-US" sz="3200" b="1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设有复合函数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 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(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x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)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 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，若</a:t>
            </a:r>
            <a:r>
              <a:rPr kumimoji="1" lang="zh-CN" altLang="en-US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 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(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x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)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在点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连续，且</a:t>
            </a:r>
            <a:r>
              <a:rPr kumimoji="1" lang="zh-CN" altLang="en-US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 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(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x</a:t>
            </a:r>
            <a:r>
              <a:rPr kumimoji="1"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0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)=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u</a:t>
            </a:r>
            <a:r>
              <a:rPr kumimoji="1"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0</a:t>
            </a:r>
            <a:r>
              <a:rPr kumimoji="1" lang="zh-CN" altLang="en-US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，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而函数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 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</a:t>
            </a:r>
            <a:r>
              <a:rPr kumimoji="1"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连续，则复合函数 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 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 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(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x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)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 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kumimoji="1" lang="en-US" altLang="zh-CN" sz="32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也连续．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BCD9F747-E9AD-49BD-B988-FAA9B396A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656" y="3818877"/>
            <a:ext cx="2263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例如，</a:t>
            </a: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2A9787A1-D364-4C1A-A856-554FF2122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890395"/>
              </p:ext>
            </p:extLst>
          </p:nvPr>
        </p:nvGraphicFramePr>
        <p:xfrm>
          <a:off x="2681056" y="3666477"/>
          <a:ext cx="42164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" name="Equation" r:id="rId3" imgW="4442565" imgH="937198" progId="Equation.DSMT4">
                  <p:embed/>
                </p:oleObj>
              </mc:Choice>
              <mc:Fallback>
                <p:oleObj name="Equation" r:id="rId3" imgW="4442565" imgH="937198" progId="Equation.DSMT4">
                  <p:embed/>
                  <p:pic>
                    <p:nvPicPr>
                      <p:cNvPr id="120838" name="Object 6">
                        <a:extLst>
                          <a:ext uri="{FF2B5EF4-FFF2-40B4-BE49-F238E27FC236}">
                            <a16:creationId xmlns:a16="http://schemas.microsoft.com/office/drawing/2014/main" id="{A55F5A35-EF94-4999-A280-D2E1BB180C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056" y="3666477"/>
                        <a:ext cx="42164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3A656989-41EA-4AA6-8F67-9422978BA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813250"/>
              </p:ext>
            </p:extLst>
          </p:nvPr>
        </p:nvGraphicFramePr>
        <p:xfrm>
          <a:off x="2681056" y="4650727"/>
          <a:ext cx="33797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" name="Equation" r:id="rId5" imgW="3566098" imgH="457138" progId="Equation.DSMT4">
                  <p:embed/>
                </p:oleObj>
              </mc:Choice>
              <mc:Fallback>
                <p:oleObj name="Equation" r:id="rId5" imgW="3566098" imgH="457138" progId="Equation.DSMT4">
                  <p:embed/>
                  <p:pic>
                    <p:nvPicPr>
                      <p:cNvPr id="120839" name="Object 7">
                        <a:extLst>
                          <a:ext uri="{FF2B5EF4-FFF2-40B4-BE49-F238E27FC236}">
                            <a16:creationId xmlns:a16="http://schemas.microsoft.com/office/drawing/2014/main" id="{563092ED-076F-489E-8973-6D2037B406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056" y="4650727"/>
                        <a:ext cx="33797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4838EC41-5CF8-4C7D-A729-4D00CB3052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19300"/>
              </p:ext>
            </p:extLst>
          </p:nvPr>
        </p:nvGraphicFramePr>
        <p:xfrm>
          <a:off x="2122256" y="5130152"/>
          <a:ext cx="4978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Equation" r:id="rId7" imgW="5257723" imgH="937198" progId="Equation.DSMT4">
                  <p:embed/>
                </p:oleObj>
              </mc:Choice>
              <mc:Fallback>
                <p:oleObj name="Equation" r:id="rId7" imgW="5257723" imgH="937198" progId="Equation.DSMT4">
                  <p:embed/>
                  <p:pic>
                    <p:nvPicPr>
                      <p:cNvPr id="120840" name="Object 8">
                        <a:extLst>
                          <a:ext uri="{FF2B5EF4-FFF2-40B4-BE49-F238E27FC236}">
                            <a16:creationId xmlns:a16="http://schemas.microsoft.com/office/drawing/2014/main" id="{0C8D2CB7-C247-4D02-A6DD-4BA1FC31FB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256" y="5130152"/>
                        <a:ext cx="4978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>
            <a:extLst>
              <a:ext uri="{FF2B5EF4-FFF2-40B4-BE49-F238E27FC236}">
                <a16:creationId xmlns:a16="http://schemas.microsoft.com/office/drawing/2014/main" id="{1366E846-CFA7-4A6A-85B5-CEA631E12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056" y="3818877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内连续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B889DBB4-6853-4F57-A8A8-F0675A629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056" y="4580877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内连续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8D22300B-7767-42D7-88AF-9B200535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456" y="5296840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内连续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9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80C39843-682B-43CC-A953-9B5F86AF9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99" y="892373"/>
            <a:ext cx="874077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      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推论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若 </a:t>
            </a:r>
            <a:r>
              <a:rPr kumimoji="1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lim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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x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) = 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u</a:t>
            </a:r>
            <a:r>
              <a:rPr kumimoji="1" lang="en-US" altLang="zh-CN" sz="32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，函数 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u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3" name="Object 13">
            <a:extLst>
              <a:ext uri="{FF2B5EF4-FFF2-40B4-BE49-F238E27FC236}">
                <a16:creationId xmlns:a16="http://schemas.microsoft.com/office/drawing/2014/main" id="{A56418E9-04BC-4545-A525-675638B9C5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282392"/>
              </p:ext>
            </p:extLst>
          </p:nvPr>
        </p:nvGraphicFramePr>
        <p:xfrm>
          <a:off x="2278079" y="2618744"/>
          <a:ext cx="57261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4" name="Equation" r:id="rId3" imgW="5715000" imgH="660240" progId="Equation.DSMT4">
                  <p:embed/>
                </p:oleObj>
              </mc:Choice>
              <mc:Fallback>
                <p:oleObj name="Equation" r:id="rId3" imgW="5715000" imgH="660240" progId="Equation.DSMT4">
                  <p:embed/>
                  <p:pic>
                    <p:nvPicPr>
                      <p:cNvPr id="121869" name="Object 13">
                        <a:extLst>
                          <a:ext uri="{FF2B5EF4-FFF2-40B4-BE49-F238E27FC236}">
                            <a16:creationId xmlns:a16="http://schemas.microsoft.com/office/drawing/2014/main" id="{2E8CD516-7401-4E90-A4C6-D064B266A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79" y="2618744"/>
                        <a:ext cx="572611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3">
            <a:extLst>
              <a:ext uri="{FF2B5EF4-FFF2-40B4-BE49-F238E27FC236}">
                <a16:creationId xmlns:a16="http://schemas.microsoft.com/office/drawing/2014/main" id="{AEED3BCE-A9CD-4515-AA63-DF401A0A5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792" y="1668086"/>
            <a:ext cx="45720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点 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u</a:t>
            </a:r>
            <a:r>
              <a:rPr kumimoji="1" lang="en-US" altLang="zh-CN" sz="32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0 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处连续，则有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: </a:t>
            </a:r>
          </a:p>
        </p:txBody>
      </p:sp>
      <p:graphicFrame>
        <p:nvGraphicFramePr>
          <p:cNvPr id="10" name="Object 24">
            <a:extLst>
              <a:ext uri="{FF2B5EF4-FFF2-40B4-BE49-F238E27FC236}">
                <a16:creationId xmlns:a16="http://schemas.microsoft.com/office/drawing/2014/main" id="{106CF2E5-28AF-4F94-B084-A7FD22B10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758390"/>
              </p:ext>
            </p:extLst>
          </p:nvPr>
        </p:nvGraphicFramePr>
        <p:xfrm>
          <a:off x="2589937" y="5037584"/>
          <a:ext cx="4559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" name="Equation" r:id="rId5" imgW="4559300" imgH="660400" progId="Equation.DSMT4">
                  <p:embed/>
                </p:oleObj>
              </mc:Choice>
              <mc:Fallback>
                <p:oleObj name="Equation" r:id="rId5" imgW="4559300" imgH="660400" progId="Equation.DSMT4">
                  <p:embed/>
                  <p:pic>
                    <p:nvPicPr>
                      <p:cNvPr id="121880" name="Object 24">
                        <a:extLst>
                          <a:ext uri="{FF2B5EF4-FFF2-40B4-BE49-F238E27FC236}">
                            <a16:creationId xmlns:a16="http://schemas.microsoft.com/office/drawing/2014/main" id="{2FC463C0-0ED2-4D15-9134-DD589AB2AB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937" y="5037584"/>
                        <a:ext cx="4559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>
                                <a:alpha val="72156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5">
            <a:extLst>
              <a:ext uri="{FF2B5EF4-FFF2-40B4-BE49-F238E27FC236}">
                <a16:creationId xmlns:a16="http://schemas.microsoft.com/office/drawing/2014/main" id="{BFE03CEE-DC56-49E7-931C-390BA6651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37" y="4402584"/>
            <a:ext cx="71881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极限运算与函数运算可以交换次序，即</a:t>
            </a:r>
          </a:p>
        </p:txBody>
      </p:sp>
      <p:grpSp>
        <p:nvGrpSpPr>
          <p:cNvPr id="12" name="Group 27">
            <a:extLst>
              <a:ext uri="{FF2B5EF4-FFF2-40B4-BE49-F238E27FC236}">
                <a16:creationId xmlns:a16="http://schemas.microsoft.com/office/drawing/2014/main" id="{59F17301-70EB-4452-AA70-3932EB487EBA}"/>
              </a:ext>
            </a:extLst>
          </p:cNvPr>
          <p:cNvGrpSpPr>
            <a:grpSpLocks/>
          </p:cNvGrpSpPr>
          <p:nvPr/>
        </p:nvGrpSpPr>
        <p:grpSpPr bwMode="auto">
          <a:xfrm>
            <a:off x="281127" y="3559877"/>
            <a:ext cx="9296400" cy="617537"/>
            <a:chOff x="0" y="1603"/>
            <a:chExt cx="5856" cy="389"/>
          </a:xfrm>
        </p:grpSpPr>
        <p:sp>
          <p:nvSpPr>
            <p:cNvPr id="13" name="Rectangle 20">
              <a:extLst>
                <a:ext uri="{FF2B5EF4-FFF2-40B4-BE49-F238E27FC236}">
                  <a16:creationId xmlns:a16="http://schemas.microsoft.com/office/drawing/2014/main" id="{BAA9510A-181F-47BD-9492-2B6ED2F6F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03"/>
              <a:ext cx="58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>
                      <a:alpha val="72156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   </a:t>
              </a:r>
              <a:r>
                <a:rPr kumimoji="1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这表明</a:t>
              </a:r>
              <a:r>
                <a:rPr kumimoji="1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: </a:t>
              </a:r>
              <a:r>
                <a:rPr kumimoji="1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复合函数                      满足推论条件时</a:t>
              </a:r>
              <a:r>
                <a:rPr kumimoji="1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:</a:t>
              </a:r>
            </a:p>
          </p:txBody>
        </p:sp>
        <p:graphicFrame>
          <p:nvGraphicFramePr>
            <p:cNvPr id="14" name="Object 26">
              <a:extLst>
                <a:ext uri="{FF2B5EF4-FFF2-40B4-BE49-F238E27FC236}">
                  <a16:creationId xmlns:a16="http://schemas.microsoft.com/office/drawing/2014/main" id="{0ECD6258-583C-427A-B270-875DFA76167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56" y="1632"/>
            <a:ext cx="13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66" name="Equation" r:id="rId7" imgW="2133600" imgH="571500" progId="Equation.DSMT4">
                    <p:embed/>
                  </p:oleObj>
                </mc:Choice>
                <mc:Fallback>
                  <p:oleObj name="Equation" r:id="rId7" imgW="2133600" imgH="571500" progId="Equation.DSMT4">
                    <p:embed/>
                    <p:pic>
                      <p:nvPicPr>
                        <p:cNvPr id="22543" name="Object 26">
                          <a:extLst>
                            <a:ext uri="{FF2B5EF4-FFF2-40B4-BE49-F238E27FC236}">
                              <a16:creationId xmlns:a16="http://schemas.microsoft.com/office/drawing/2014/main" id="{33B5AA02-6851-4F20-BD03-EA780EE31E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632"/>
                          <a:ext cx="13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>
                                  <a:alpha val="72156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149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6">
            <a:extLst>
              <a:ext uri="{FF2B5EF4-FFF2-40B4-BE49-F238E27FC236}">
                <a16:creationId xmlns:a16="http://schemas.microsoft.com/office/drawing/2014/main" id="{050C4B8C-C109-4304-8BFD-53E31885F2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871257"/>
              </p:ext>
            </p:extLst>
          </p:nvPr>
        </p:nvGraphicFramePr>
        <p:xfrm>
          <a:off x="3287697" y="600722"/>
          <a:ext cx="1955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0" name="Equation" r:id="rId3" imgW="1943123" imgH="784963" progId="Equation.DSMT4">
                  <p:embed/>
                </p:oleObj>
              </mc:Choice>
              <mc:Fallback>
                <p:oleObj name="Equation" r:id="rId3" imgW="1943123" imgH="784963" progId="Equation.DSMT4">
                  <p:embed/>
                  <p:pic>
                    <p:nvPicPr>
                      <p:cNvPr id="122896" name="Object 16">
                        <a:extLst>
                          <a:ext uri="{FF2B5EF4-FFF2-40B4-BE49-F238E27FC236}">
                            <a16:creationId xmlns:a16="http://schemas.microsoft.com/office/drawing/2014/main" id="{C8439C89-7646-42A8-BA41-B45171B878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697" y="600722"/>
                        <a:ext cx="1955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9">
            <a:extLst>
              <a:ext uri="{FF2B5EF4-FFF2-40B4-BE49-F238E27FC236}">
                <a16:creationId xmlns:a16="http://schemas.microsoft.com/office/drawing/2014/main" id="{D89BD322-E26C-43DD-92DB-98CB548638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48295"/>
              </p:ext>
            </p:extLst>
          </p:nvPr>
        </p:nvGraphicFramePr>
        <p:xfrm>
          <a:off x="1237695" y="1988676"/>
          <a:ext cx="82296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1" name="Equation" r:id="rId5" imgW="7627638" imgH="861081" progId="Equation.DSMT4">
                  <p:embed/>
                </p:oleObj>
              </mc:Choice>
              <mc:Fallback>
                <p:oleObj name="Equation" r:id="rId5" imgW="7627638" imgH="861081" progId="Equation.DSMT4">
                  <p:embed/>
                  <p:pic>
                    <p:nvPicPr>
                      <p:cNvPr id="122899" name="Object 19">
                        <a:extLst>
                          <a:ext uri="{FF2B5EF4-FFF2-40B4-BE49-F238E27FC236}">
                            <a16:creationId xmlns:a16="http://schemas.microsoft.com/office/drawing/2014/main" id="{CACE1720-F222-4933-9BCD-B156756487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695" y="1988676"/>
                        <a:ext cx="82296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2">
            <a:extLst>
              <a:ext uri="{FF2B5EF4-FFF2-40B4-BE49-F238E27FC236}">
                <a16:creationId xmlns:a16="http://schemas.microsoft.com/office/drawing/2014/main" id="{F90783AA-8129-4E40-886C-FBFBB8EF6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897" y="676922"/>
            <a:ext cx="2930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>
                <a:solidFill>
                  <a:srgbClr val="0000FF"/>
                </a:solidFill>
              </a:rPr>
              <a:t>例如</a:t>
            </a:r>
            <a:r>
              <a:rPr kumimoji="1" lang="zh-CN" altLang="en-US"/>
              <a:t>，求</a:t>
            </a:r>
          </a:p>
        </p:txBody>
      </p:sp>
    </p:spTree>
    <p:extLst>
      <p:ext uri="{BB962C8B-B14F-4D97-AF65-F5344CB8AC3E}">
        <p14:creationId xmlns:p14="http://schemas.microsoft.com/office/powerpoint/2010/main" val="191846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F31B2676-7205-4423-8373-9AE62C59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962" y="481613"/>
            <a:ext cx="89154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zh-CN" altLang="en-US" dirty="0">
                <a:solidFill>
                  <a:srgbClr val="0000FF"/>
                </a:solidFill>
              </a:rPr>
              <a:t>定理</a:t>
            </a:r>
            <a:r>
              <a:rPr kumimoji="1" lang="en-US" altLang="zh-CN" dirty="0">
                <a:solidFill>
                  <a:srgbClr val="0000FF"/>
                </a:solidFill>
              </a:rPr>
              <a:t>1.3. 4</a:t>
            </a:r>
            <a:r>
              <a:rPr kumimoji="1" lang="en-US" altLang="zh-CN" dirty="0">
                <a:solidFill>
                  <a:srgbClr val="FFFF00"/>
                </a:solidFill>
              </a:rPr>
              <a:t>    </a:t>
            </a:r>
            <a:r>
              <a:rPr kumimoji="1" lang="zh-CN" altLang="en-US" dirty="0">
                <a:solidFill>
                  <a:srgbClr val="FF3300"/>
                </a:solidFill>
              </a:rPr>
              <a:t>初等函数在其</a:t>
            </a:r>
            <a:r>
              <a:rPr kumimoji="1" lang="zh-CN" altLang="en-US" dirty="0">
                <a:solidFill>
                  <a:schemeClr val="tx2"/>
                </a:solidFill>
              </a:rPr>
              <a:t>定义区间</a:t>
            </a:r>
            <a:r>
              <a:rPr kumimoji="1" lang="zh-CN" altLang="en-US" dirty="0">
                <a:solidFill>
                  <a:srgbClr val="FF3300"/>
                </a:solidFill>
              </a:rPr>
              <a:t>内是连续的．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092EE40-B242-43C3-814B-67ED9DB1B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57" y="1939771"/>
            <a:ext cx="9104312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F7C23D1-7891-43B3-8B91-514616B95A76}"/>
              </a:ext>
            </a:extLst>
          </p:cNvPr>
          <p:cNvSpPr txBox="1"/>
          <p:nvPr/>
        </p:nvSpPr>
        <p:spPr>
          <a:xfrm>
            <a:off x="1731146" y="1384917"/>
            <a:ext cx="646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所谓定义区间，就是包含在定义域内的区间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601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A1F5F3F7-EA24-4B2D-8994-DAA99C5C7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495" y="746295"/>
            <a:ext cx="267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4   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计算</a:t>
            </a:r>
          </a:p>
        </p:txBody>
      </p:sp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EBB91BD1-59A1-41A9-9B5C-63DA9A1F79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667418"/>
              </p:ext>
            </p:extLst>
          </p:nvPr>
        </p:nvGraphicFramePr>
        <p:xfrm>
          <a:off x="3181058" y="711370"/>
          <a:ext cx="31051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2" name="Equation" r:id="rId3" imgW="1193800" imgH="342900" progId="Equation.DSMT4">
                  <p:embed/>
                </p:oleObj>
              </mc:Choice>
              <mc:Fallback>
                <p:oleObj name="Equation" r:id="rId3" imgW="1193800" imgH="342900" progId="Equation.DSMT4">
                  <p:embed/>
                  <p:pic>
                    <p:nvPicPr>
                      <p:cNvPr id="124935" name="Object 7">
                        <a:extLst>
                          <a:ext uri="{FF2B5EF4-FFF2-40B4-BE49-F238E27FC236}">
                            <a16:creationId xmlns:a16="http://schemas.microsoft.com/office/drawing/2014/main" id="{23FAB1A4-8FFE-4A46-BE59-6FA23FE9C2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058" y="711370"/>
                        <a:ext cx="3105150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>
            <a:extLst>
              <a:ext uri="{FF2B5EF4-FFF2-40B4-BE49-F238E27FC236}">
                <a16:creationId xmlns:a16="http://schemas.microsoft.com/office/drawing/2014/main" id="{611B96CE-61ED-446A-A648-5DF92768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045" y="1554332"/>
            <a:ext cx="8077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因为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arcsin(ln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是初等函数，且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e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是它的定义区间</a:t>
            </a:r>
          </a:p>
        </p:txBody>
      </p:sp>
      <p:graphicFrame>
        <p:nvGraphicFramePr>
          <p:cNvPr id="14" name="Object 9">
            <a:extLst>
              <a:ext uri="{FF2B5EF4-FFF2-40B4-BE49-F238E27FC236}">
                <a16:creationId xmlns:a16="http://schemas.microsoft.com/office/drawing/2014/main" id="{76C5751A-65A0-4F9E-B887-BF08D258E4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855924"/>
              </p:ext>
            </p:extLst>
          </p:nvPr>
        </p:nvGraphicFramePr>
        <p:xfrm>
          <a:off x="1579270" y="3535532"/>
          <a:ext cx="6170613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3" name="Equation" r:id="rId5" imgW="1950679" imgH="274413" progId="Equation.DSMT4">
                  <p:embed/>
                </p:oleObj>
              </mc:Choice>
              <mc:Fallback>
                <p:oleObj name="Equation" r:id="rId5" imgW="1950679" imgH="274413" progId="Equation.DSMT4">
                  <p:embed/>
                  <p:pic>
                    <p:nvPicPr>
                      <p:cNvPr id="124937" name="Object 9">
                        <a:extLst>
                          <a:ext uri="{FF2B5EF4-FFF2-40B4-BE49-F238E27FC236}">
                            <a16:creationId xmlns:a16="http://schemas.microsoft.com/office/drawing/2014/main" id="{954F0FE2-5283-41BE-A824-97208D328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270" y="3535532"/>
                        <a:ext cx="6170613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0">
            <a:extLst>
              <a:ext uri="{FF2B5EF4-FFF2-40B4-BE49-F238E27FC236}">
                <a16:creationId xmlns:a16="http://schemas.microsoft.com/office/drawing/2014/main" id="{DF37673B-5B57-4A48-B919-BFA896F6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645" y="1706732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解</a:t>
            </a:r>
          </a:p>
        </p:txBody>
      </p:sp>
      <p:graphicFrame>
        <p:nvGraphicFramePr>
          <p:cNvPr id="16" name="Object 11">
            <a:extLst>
              <a:ext uri="{FF2B5EF4-FFF2-40B4-BE49-F238E27FC236}">
                <a16:creationId xmlns:a16="http://schemas.microsoft.com/office/drawing/2014/main" id="{B7CA4E10-8D4B-48E0-8E44-632E2CC78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659421"/>
              </p:ext>
            </p:extLst>
          </p:nvPr>
        </p:nvGraphicFramePr>
        <p:xfrm>
          <a:off x="1658645" y="4526132"/>
          <a:ext cx="2489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4" name="Equation" r:id="rId7" imgW="2489200" imgH="952500" progId="Equation.DSMT4">
                  <p:embed/>
                </p:oleObj>
              </mc:Choice>
              <mc:Fallback>
                <p:oleObj name="Equation" r:id="rId7" imgW="2489200" imgH="952500" progId="Equation.DSMT4">
                  <p:embed/>
                  <p:pic>
                    <p:nvPicPr>
                      <p:cNvPr id="124939" name="Object 11">
                        <a:extLst>
                          <a:ext uri="{FF2B5EF4-FFF2-40B4-BE49-F238E27FC236}">
                            <a16:creationId xmlns:a16="http://schemas.microsoft.com/office/drawing/2014/main" id="{BA84DE4B-536D-4DC7-9CCA-1FFDB7637E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645" y="4526132"/>
                        <a:ext cx="24892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>
                                <a:alpha val="72156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>
            <a:extLst>
              <a:ext uri="{FF2B5EF4-FFF2-40B4-BE49-F238E27FC236}">
                <a16:creationId xmlns:a16="http://schemas.microsoft.com/office/drawing/2014/main" id="{CBC69EB6-41D8-4F25-9892-78649DE46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193580"/>
              </p:ext>
            </p:extLst>
          </p:nvPr>
        </p:nvGraphicFramePr>
        <p:xfrm>
          <a:off x="3182645" y="2316332"/>
          <a:ext cx="9080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5" name="Equation" r:id="rId9" imgW="698197" imgH="761669" progId="Equation.DSMT4">
                  <p:embed/>
                </p:oleObj>
              </mc:Choice>
              <mc:Fallback>
                <p:oleObj name="Equation" r:id="rId9" imgW="698197" imgH="761669" progId="Equation.DSMT4">
                  <p:embed/>
                  <p:pic>
                    <p:nvPicPr>
                      <p:cNvPr id="124940" name="Object 12">
                        <a:extLst>
                          <a:ext uri="{FF2B5EF4-FFF2-40B4-BE49-F238E27FC236}">
                            <a16:creationId xmlns:a16="http://schemas.microsoft.com/office/drawing/2014/main" id="{A5348569-673D-4C89-B7D2-AB5EAB09CB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645" y="2316332"/>
                        <a:ext cx="9080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>
            <a:extLst>
              <a:ext uri="{FF2B5EF4-FFF2-40B4-BE49-F238E27FC236}">
                <a16:creationId xmlns:a16="http://schemas.microsoft.com/office/drawing/2014/main" id="{9CB927E2-DD58-4C4B-B115-880C90498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045" y="2352845"/>
            <a:ext cx="22447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的右端点，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AB8D3A24-0B0D-4F86-85F6-4ADD7AC26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245" y="2621132"/>
            <a:ext cx="32019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由定理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1.3.3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，有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109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DE289E71-F64F-4659-A17D-42F1307F6900}"/>
              </a:ext>
            </a:extLst>
          </p:cNvPr>
          <p:cNvGrpSpPr/>
          <p:nvPr/>
        </p:nvGrpSpPr>
        <p:grpSpPr>
          <a:xfrm>
            <a:off x="1346" y="6267405"/>
            <a:ext cx="12223707" cy="903440"/>
            <a:chOff x="1346" y="6267405"/>
            <a:chExt cx="12223707" cy="903440"/>
          </a:xfrm>
        </p:grpSpPr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FBD523BF-B379-4094-8796-B42CA6F6DEF0}"/>
                </a:ext>
              </a:extLst>
            </p:cNvPr>
            <p:cNvSpPr/>
            <p:nvPr/>
          </p:nvSpPr>
          <p:spPr>
            <a:xfrm rot="21329905" flipH="1" flipV="1">
              <a:off x="1346" y="6267405"/>
              <a:ext cx="7936422" cy="903440"/>
            </a:xfrm>
            <a:custGeom>
              <a:avLst/>
              <a:gdLst>
                <a:gd name="connsiteX0" fmla="*/ 3311614 w 7936422"/>
                <a:gd name="connsiteY0" fmla="*/ 834479 h 903440"/>
                <a:gd name="connsiteX1" fmla="*/ 113561 w 7936422"/>
                <a:gd name="connsiteY1" fmla="*/ 79641 h 903440"/>
                <a:gd name="connsiteX2" fmla="*/ 0 w 7936422"/>
                <a:gd name="connsiteY2" fmla="*/ 0 h 903440"/>
                <a:gd name="connsiteX3" fmla="*/ 7936422 w 7936422"/>
                <a:gd name="connsiteY3" fmla="*/ 624831 h 903440"/>
                <a:gd name="connsiteX4" fmla="*/ 7932010 w 7936422"/>
                <a:gd name="connsiteY4" fmla="*/ 680869 h 903440"/>
                <a:gd name="connsiteX5" fmla="*/ 7619281 w 7936422"/>
                <a:gd name="connsiteY5" fmla="*/ 729549 h 903440"/>
                <a:gd name="connsiteX6" fmla="*/ 4999602 w 7936422"/>
                <a:gd name="connsiteY6" fmla="*/ 903440 h 903440"/>
                <a:gd name="connsiteX7" fmla="*/ 3311614 w 7936422"/>
                <a:gd name="connsiteY7" fmla="*/ 834479 h 90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36422" h="903440">
                  <a:moveTo>
                    <a:pt x="3311614" y="834479"/>
                  </a:moveTo>
                  <a:cubicBezTo>
                    <a:pt x="1854486" y="711509"/>
                    <a:pt x="683545" y="433731"/>
                    <a:pt x="113561" y="79641"/>
                  </a:cubicBezTo>
                  <a:lnTo>
                    <a:pt x="0" y="0"/>
                  </a:lnTo>
                  <a:lnTo>
                    <a:pt x="7936422" y="624831"/>
                  </a:lnTo>
                  <a:lnTo>
                    <a:pt x="7932010" y="680869"/>
                  </a:lnTo>
                  <a:lnTo>
                    <a:pt x="7619281" y="729549"/>
                  </a:lnTo>
                  <a:cubicBezTo>
                    <a:pt x="6847842" y="840173"/>
                    <a:pt x="5953349" y="903440"/>
                    <a:pt x="4999602" y="903440"/>
                  </a:cubicBezTo>
                  <a:cubicBezTo>
                    <a:pt x="4409187" y="903440"/>
                    <a:pt x="3841479" y="879195"/>
                    <a:pt x="3311614" y="834479"/>
                  </a:cubicBezTo>
                  <a:close/>
                </a:path>
              </a:pathLst>
            </a:custGeom>
            <a:solidFill>
              <a:srgbClr val="4FC3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08C7CA5F-9697-414C-A16C-626E915BCAA4}"/>
                </a:ext>
              </a:extLst>
            </p:cNvPr>
            <p:cNvSpPr/>
            <p:nvPr/>
          </p:nvSpPr>
          <p:spPr>
            <a:xfrm rot="21257937" flipH="1" flipV="1">
              <a:off x="7384909" y="6366426"/>
              <a:ext cx="4840144" cy="728065"/>
            </a:xfrm>
            <a:custGeom>
              <a:avLst/>
              <a:gdLst>
                <a:gd name="connsiteX0" fmla="*/ 461950 w 4840144"/>
                <a:gd name="connsiteY0" fmla="*/ 638168 h 728065"/>
                <a:gd name="connsiteX1" fmla="*/ 0 w 4840144"/>
                <a:gd name="connsiteY1" fmla="*/ 576256 h 728065"/>
                <a:gd name="connsiteX2" fmla="*/ 57529 w 4840144"/>
                <a:gd name="connsiteY2" fmla="*/ 0 h 728065"/>
                <a:gd name="connsiteX3" fmla="*/ 4840144 w 4840144"/>
                <a:gd name="connsiteY3" fmla="*/ 477457 h 728065"/>
                <a:gd name="connsiteX4" fmla="*/ 4706596 w 4840144"/>
                <a:gd name="connsiteY4" fmla="*/ 507548 h 728065"/>
                <a:gd name="connsiteX5" fmla="*/ 2156926 w 4840144"/>
                <a:gd name="connsiteY5" fmla="*/ 728065 h 728065"/>
                <a:gd name="connsiteX6" fmla="*/ 461950 w 4840144"/>
                <a:gd name="connsiteY6" fmla="*/ 638168 h 72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0144" h="728065">
                  <a:moveTo>
                    <a:pt x="461950" y="638168"/>
                  </a:moveTo>
                  <a:lnTo>
                    <a:pt x="0" y="576256"/>
                  </a:lnTo>
                  <a:lnTo>
                    <a:pt x="57529" y="0"/>
                  </a:lnTo>
                  <a:lnTo>
                    <a:pt x="4840144" y="477457"/>
                  </a:lnTo>
                  <a:lnTo>
                    <a:pt x="4706596" y="507548"/>
                  </a:lnTo>
                  <a:cubicBezTo>
                    <a:pt x="4022064" y="644983"/>
                    <a:pt x="3131105" y="728065"/>
                    <a:pt x="2156926" y="728065"/>
                  </a:cubicBezTo>
                  <a:cubicBezTo>
                    <a:pt x="1549646" y="728065"/>
                    <a:pt x="974706" y="695780"/>
                    <a:pt x="461950" y="638168"/>
                  </a:cubicBezTo>
                  <a:close/>
                </a:path>
              </a:pathLst>
            </a:custGeom>
            <a:solidFill>
              <a:srgbClr val="009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42CD3AF2-07DC-4F57-904C-8655706D2E39}"/>
              </a:ext>
            </a:extLst>
          </p:cNvPr>
          <p:cNvGrpSpPr/>
          <p:nvPr/>
        </p:nvGrpSpPr>
        <p:grpSpPr>
          <a:xfrm>
            <a:off x="6150878" y="551506"/>
            <a:ext cx="6711682" cy="1348072"/>
            <a:chOff x="7565391" y="-2141317"/>
            <a:chExt cx="8694330" cy="1746296"/>
          </a:xfrm>
        </p:grpSpPr>
        <p:sp>
          <p:nvSpPr>
            <p:cNvPr id="90" name="Freeform 166">
              <a:extLst>
                <a:ext uri="{FF2B5EF4-FFF2-40B4-BE49-F238E27FC236}">
                  <a16:creationId xmlns:a16="http://schemas.microsoft.com/office/drawing/2014/main" id="{1E0A3531-3E97-4ECF-AC7C-6821361F5D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64669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1" name="Freeform 166">
              <a:extLst>
                <a:ext uri="{FF2B5EF4-FFF2-40B4-BE49-F238E27FC236}">
                  <a16:creationId xmlns:a16="http://schemas.microsoft.com/office/drawing/2014/main" id="{A641AFB0-85B0-4B74-B19E-4136A0DB6E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841" y="-1289836"/>
              <a:ext cx="165328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2" name="Freeform 166">
              <a:extLst>
                <a:ext uri="{FF2B5EF4-FFF2-40B4-BE49-F238E27FC236}">
                  <a16:creationId xmlns:a16="http://schemas.microsoft.com/office/drawing/2014/main" id="{CF516720-4E21-474F-A852-56BFC1B596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97757" y="-806763"/>
              <a:ext cx="135269" cy="12302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42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3" name="Freeform 166">
              <a:extLst>
                <a:ext uri="{FF2B5EF4-FFF2-40B4-BE49-F238E27FC236}">
                  <a16:creationId xmlns:a16="http://schemas.microsoft.com/office/drawing/2014/main" id="{F524F42B-923F-4349-AFE4-B4A6B58F16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39483" y="-504373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4" name="Freeform 166">
              <a:extLst>
                <a:ext uri="{FF2B5EF4-FFF2-40B4-BE49-F238E27FC236}">
                  <a16:creationId xmlns:a16="http://schemas.microsoft.com/office/drawing/2014/main" id="{B38F3650-9FDA-4718-A248-07A51735E0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915263" y="-174774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7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5" name="Freeform 166">
              <a:extLst>
                <a:ext uri="{FF2B5EF4-FFF2-40B4-BE49-F238E27FC236}">
                  <a16:creationId xmlns:a16="http://schemas.microsoft.com/office/drawing/2014/main" id="{F3A3A849-A133-4135-A6B5-8F06C23B36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18865" y="-176141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6" name="Freeform 166">
              <a:extLst>
                <a:ext uri="{FF2B5EF4-FFF2-40B4-BE49-F238E27FC236}">
                  <a16:creationId xmlns:a16="http://schemas.microsoft.com/office/drawing/2014/main" id="{6F71B500-F499-42F9-89CC-03E431E447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753151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97" name="Freeform 166">
              <a:extLst>
                <a:ext uri="{FF2B5EF4-FFF2-40B4-BE49-F238E27FC236}">
                  <a16:creationId xmlns:a16="http://schemas.microsoft.com/office/drawing/2014/main" id="{9A39A809-779B-4C20-9EEF-F48E89AFF7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65391" y="-2141317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3F83ACC9-5693-4D7E-BBDD-F8655622F509}"/>
              </a:ext>
            </a:extLst>
          </p:cNvPr>
          <p:cNvGrpSpPr/>
          <p:nvPr/>
        </p:nvGrpSpPr>
        <p:grpSpPr>
          <a:xfrm rot="1189335">
            <a:off x="4565918" y="4544385"/>
            <a:ext cx="6711682" cy="1348072"/>
            <a:chOff x="7565391" y="-2141317"/>
            <a:chExt cx="8694330" cy="1746296"/>
          </a:xfrm>
        </p:grpSpPr>
        <p:sp>
          <p:nvSpPr>
            <p:cNvPr id="99" name="Freeform 166">
              <a:extLst>
                <a:ext uri="{FF2B5EF4-FFF2-40B4-BE49-F238E27FC236}">
                  <a16:creationId xmlns:a16="http://schemas.microsoft.com/office/drawing/2014/main" id="{D0BCDF70-CD8B-4C39-BC66-D900861508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64669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0" name="Freeform 166">
              <a:extLst>
                <a:ext uri="{FF2B5EF4-FFF2-40B4-BE49-F238E27FC236}">
                  <a16:creationId xmlns:a16="http://schemas.microsoft.com/office/drawing/2014/main" id="{32CDB914-7FEE-46FF-AE90-2CE13D486D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841" y="-1289836"/>
              <a:ext cx="165328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1" name="Freeform 166">
              <a:extLst>
                <a:ext uri="{FF2B5EF4-FFF2-40B4-BE49-F238E27FC236}">
                  <a16:creationId xmlns:a16="http://schemas.microsoft.com/office/drawing/2014/main" id="{A6FFEE99-C582-4421-8D99-E0FBB0FE9B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97757" y="-806763"/>
              <a:ext cx="135269" cy="12302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42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2" name="Freeform 166">
              <a:extLst>
                <a:ext uri="{FF2B5EF4-FFF2-40B4-BE49-F238E27FC236}">
                  <a16:creationId xmlns:a16="http://schemas.microsoft.com/office/drawing/2014/main" id="{EE60D601-1FF4-4683-A52E-9F48CD62C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39483" y="-504373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3" name="Freeform 166">
              <a:extLst>
                <a:ext uri="{FF2B5EF4-FFF2-40B4-BE49-F238E27FC236}">
                  <a16:creationId xmlns:a16="http://schemas.microsoft.com/office/drawing/2014/main" id="{438D15B1-EE29-4792-AB41-AC5DD17363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915263" y="-174774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7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4" name="Freeform 166">
              <a:extLst>
                <a:ext uri="{FF2B5EF4-FFF2-40B4-BE49-F238E27FC236}">
                  <a16:creationId xmlns:a16="http://schemas.microsoft.com/office/drawing/2014/main" id="{04A9BDEB-FA25-41E3-BE91-9272651C11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18865" y="-176141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5" name="Freeform 166">
              <a:extLst>
                <a:ext uri="{FF2B5EF4-FFF2-40B4-BE49-F238E27FC236}">
                  <a16:creationId xmlns:a16="http://schemas.microsoft.com/office/drawing/2014/main" id="{202C6669-7199-44FE-929E-96C64B58D1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753151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06" name="Freeform 166">
              <a:extLst>
                <a:ext uri="{FF2B5EF4-FFF2-40B4-BE49-F238E27FC236}">
                  <a16:creationId xmlns:a16="http://schemas.microsoft.com/office/drawing/2014/main" id="{676BB484-B9D3-42B4-B453-09172E7AE3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65391" y="-2141317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grpSp>
        <p:nvGrpSpPr>
          <p:cNvPr id="30" name="Group 7">
            <a:extLst>
              <a:ext uri="{FF2B5EF4-FFF2-40B4-BE49-F238E27FC236}">
                <a16:creationId xmlns:a16="http://schemas.microsoft.com/office/drawing/2014/main" id="{374BF760-463C-4EF5-8463-89425B2DC31F}"/>
              </a:ext>
            </a:extLst>
          </p:cNvPr>
          <p:cNvGrpSpPr>
            <a:grpSpLocks/>
          </p:cNvGrpSpPr>
          <p:nvPr/>
        </p:nvGrpSpPr>
        <p:grpSpPr bwMode="auto">
          <a:xfrm>
            <a:off x="1260632" y="2261101"/>
            <a:ext cx="3533310" cy="571500"/>
            <a:chOff x="204" y="1908"/>
            <a:chExt cx="2449" cy="360"/>
          </a:xfrm>
        </p:grpSpPr>
        <p:sp>
          <p:nvSpPr>
            <p:cNvPr id="31" name="Text Box 8">
              <a:extLst>
                <a:ext uri="{FF2B5EF4-FFF2-40B4-BE49-F238E27FC236}">
                  <a16:creationId xmlns:a16="http://schemas.microsoft.com/office/drawing/2014/main" id="{A75C8B39-5571-4F1A-9C06-CFC9554BE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933"/>
              <a:ext cx="2449" cy="311"/>
            </a:xfrm>
            <a:prstGeom prst="rect">
              <a:avLst/>
            </a:prstGeom>
            <a:noFill/>
            <a:ln w="57150" cmpd="thickThin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r>
                <a:rPr kumimoji="1" lang="zh-CN" altLang="en-US" sz="2400" dirty="0"/>
                <a:t>增量：</a:t>
              </a:r>
            </a:p>
          </p:txBody>
        </p:sp>
        <p:graphicFrame>
          <p:nvGraphicFramePr>
            <p:cNvPr id="32" name="Object 9">
              <a:extLst>
                <a:ext uri="{FF2B5EF4-FFF2-40B4-BE49-F238E27FC236}">
                  <a16:creationId xmlns:a16="http://schemas.microsoft.com/office/drawing/2014/main" id="{1DD8FFBF-59A8-43F9-8391-F6650569445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300481"/>
                </p:ext>
              </p:extLst>
            </p:nvPr>
          </p:nvGraphicFramePr>
          <p:xfrm>
            <a:off x="837" y="1908"/>
            <a:ext cx="1212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22" name="Equation" r:id="rId3" imgW="787320" imgH="228600" progId="Equation.DSMT4">
                    <p:embed/>
                  </p:oleObj>
                </mc:Choice>
                <mc:Fallback>
                  <p:oleObj name="Equation" r:id="rId3" imgW="787320" imgH="228600" progId="Equation.DSMT4">
                    <p:embed/>
                    <p:pic>
                      <p:nvPicPr>
                        <p:cNvPr id="6161" name="Object 9">
                          <a:extLst>
                            <a:ext uri="{FF2B5EF4-FFF2-40B4-BE49-F238E27FC236}">
                              <a16:creationId xmlns:a16="http://schemas.microsoft.com/office/drawing/2014/main" id="{969F5D87-D4E4-46E9-AD04-7D240EBD2D1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" y="1908"/>
                          <a:ext cx="1212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 Box 10">
            <a:extLst>
              <a:ext uri="{FF2B5EF4-FFF2-40B4-BE49-F238E27FC236}">
                <a16:creationId xmlns:a16="http://schemas.microsoft.com/office/drawing/2014/main" id="{FADE2BD1-BCE1-40C7-80CE-78F51EA88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660" y="2270453"/>
            <a:ext cx="2793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kumimoji="1" lang="zh-CN" altLang="en-US" sz="2400" dirty="0"/>
              <a:t>终值与初值的差</a:t>
            </a:r>
            <a:r>
              <a:rPr kumimoji="1" lang="zh-CN" altLang="en-US" sz="2400" b="0" dirty="0"/>
              <a:t> </a:t>
            </a:r>
          </a:p>
        </p:txBody>
      </p:sp>
      <p:sp>
        <p:nvSpPr>
          <p:cNvPr id="34" name="AutoShape 11">
            <a:extLst>
              <a:ext uri="{FF2B5EF4-FFF2-40B4-BE49-F238E27FC236}">
                <a16:creationId xmlns:a16="http://schemas.microsoft.com/office/drawing/2014/main" id="{E89EE1FD-A995-404B-933F-E84BC7EF0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696" y="2499053"/>
            <a:ext cx="865188" cy="142875"/>
          </a:xfrm>
          <a:prstGeom prst="leftArrow">
            <a:avLst>
              <a:gd name="adj1" fmla="val 50000"/>
              <a:gd name="adj2" fmla="val 151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400"/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F455D03D-95A7-466C-A4F7-9A43A24E1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056" y="1683051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  <a:latin typeface="黑体" panose="02010609060101010101" pitchFamily="49" charset="-122"/>
              </a:rPr>
              <a:t>1.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</a:rPr>
              <a:t>增量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DF529BD-1361-41C4-B456-D379EC7185D8}"/>
              </a:ext>
            </a:extLst>
          </p:cNvPr>
          <p:cNvGrpSpPr/>
          <p:nvPr/>
        </p:nvGrpSpPr>
        <p:grpSpPr>
          <a:xfrm>
            <a:off x="705035" y="1080742"/>
            <a:ext cx="5208477" cy="484709"/>
            <a:chOff x="705035" y="1080742"/>
            <a:chExt cx="5208477" cy="484709"/>
          </a:xfrm>
        </p:grpSpPr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1AF124D5-C0F5-4FF3-85BF-D56AE35E8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035" y="1103786"/>
              <a:ext cx="520847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（一）函数</a:t>
              </a:r>
              <a:r>
                <a:rPr kumimoji="1" lang="en-US" altLang="zh-CN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y=f </a:t>
              </a:r>
              <a:r>
                <a:rPr kumimoji="1"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(</a:t>
              </a:r>
              <a:r>
                <a:rPr kumimoji="1" lang="en-US" altLang="zh-CN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kumimoji="1"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)</a:t>
              </a:r>
              <a:r>
                <a:rPr kumimoji="1" lang="en-US" altLang="zh-CN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kumimoji="1"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在点     处的连续性</a:t>
              </a:r>
            </a:p>
          </p:txBody>
        </p:sp>
        <p:graphicFrame>
          <p:nvGraphicFramePr>
            <p:cNvPr id="46" name="Object 22">
              <a:extLst>
                <a:ext uri="{FF2B5EF4-FFF2-40B4-BE49-F238E27FC236}">
                  <a16:creationId xmlns:a16="http://schemas.microsoft.com/office/drawing/2014/main" id="{8EC20C50-D95F-43C2-AABA-5849D477291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5771891"/>
                </p:ext>
              </p:extLst>
            </p:nvPr>
          </p:nvGraphicFramePr>
          <p:xfrm>
            <a:off x="3837605" y="1080742"/>
            <a:ext cx="364202" cy="461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23" name="Equation" r:id="rId5" imgW="330120" imgH="419040" progId="Equation.DSMT4">
                    <p:embed/>
                  </p:oleObj>
                </mc:Choice>
                <mc:Fallback>
                  <p:oleObj name="Equation" r:id="rId5" imgW="330120" imgH="419040" progId="Equation.DSMT4">
                    <p:embed/>
                    <p:pic>
                      <p:nvPicPr>
                        <p:cNvPr id="104470" name="Object 22">
                          <a:extLst>
                            <a:ext uri="{FF2B5EF4-FFF2-40B4-BE49-F238E27FC236}">
                              <a16:creationId xmlns:a16="http://schemas.microsoft.com/office/drawing/2014/main" id="{EE4B52C7-03CF-42D4-B854-8B03408019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7605" y="1080742"/>
                          <a:ext cx="364202" cy="461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Rectangle 51">
            <a:extLst>
              <a:ext uri="{FF2B5EF4-FFF2-40B4-BE49-F238E27FC236}">
                <a16:creationId xmlns:a16="http://schemas.microsoft.com/office/drawing/2014/main" id="{D919BFD7-E238-46E1-BB85-B619E551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107" y="2270453"/>
            <a:ext cx="2624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kumimoji="1" lang="zh-CN" altLang="en-US" sz="2400" dirty="0">
                <a:solidFill>
                  <a:schemeClr val="tx2"/>
                </a:solidFill>
              </a:rPr>
              <a:t>其值可正可负</a:t>
            </a:r>
            <a:r>
              <a:rPr kumimoji="1" lang="en-US" altLang="zh-CN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8" name="Text Box 20">
            <a:extLst>
              <a:ext uri="{FF2B5EF4-FFF2-40B4-BE49-F238E27FC236}">
                <a16:creationId xmlns:a16="http://schemas.microsoft.com/office/drawing/2014/main" id="{60A3D927-95EE-4088-9224-BAA6DCCAF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928" y="313950"/>
            <a:ext cx="4035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函数的连续性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5534425-9C86-446A-89C4-F62C9848A5EC}"/>
              </a:ext>
            </a:extLst>
          </p:cNvPr>
          <p:cNvGrpSpPr/>
          <p:nvPr/>
        </p:nvGrpSpPr>
        <p:grpSpPr>
          <a:xfrm>
            <a:off x="493630" y="229548"/>
            <a:ext cx="829507" cy="748480"/>
            <a:chOff x="7764463" y="536575"/>
            <a:chExt cx="1300163" cy="1173163"/>
          </a:xfrm>
          <a:solidFill>
            <a:srgbClr val="44546A"/>
          </a:solidFill>
        </p:grpSpPr>
        <p:sp>
          <p:nvSpPr>
            <p:cNvPr id="50" name="Freeform 140">
              <a:extLst>
                <a:ext uri="{FF2B5EF4-FFF2-40B4-BE49-F238E27FC236}">
                  <a16:creationId xmlns:a16="http://schemas.microsoft.com/office/drawing/2014/main" id="{DC358465-133C-4A36-9794-5C7E447BD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141">
              <a:extLst>
                <a:ext uri="{FF2B5EF4-FFF2-40B4-BE49-F238E27FC236}">
                  <a16:creationId xmlns:a16="http://schemas.microsoft.com/office/drawing/2014/main" id="{1B8E7BC7-81D3-497C-81CD-C6DEB4243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142">
              <a:extLst>
                <a:ext uri="{FF2B5EF4-FFF2-40B4-BE49-F238E27FC236}">
                  <a16:creationId xmlns:a16="http://schemas.microsoft.com/office/drawing/2014/main" id="{1978636D-C229-482F-A4C2-F4E4A23A0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143">
              <a:extLst>
                <a:ext uri="{FF2B5EF4-FFF2-40B4-BE49-F238E27FC236}">
                  <a16:creationId xmlns:a16="http://schemas.microsoft.com/office/drawing/2014/main" id="{49E938E8-0B06-4C6C-9614-2FD28EEA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144">
              <a:extLst>
                <a:ext uri="{FF2B5EF4-FFF2-40B4-BE49-F238E27FC236}">
                  <a16:creationId xmlns:a16="http://schemas.microsoft.com/office/drawing/2014/main" id="{429A3E9F-3604-4E6B-8732-ED4BB7649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145">
              <a:extLst>
                <a:ext uri="{FF2B5EF4-FFF2-40B4-BE49-F238E27FC236}">
                  <a16:creationId xmlns:a16="http://schemas.microsoft.com/office/drawing/2014/main" id="{EC0617A1-2A6B-4D8A-8202-9F4D394A33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146">
              <a:extLst>
                <a:ext uri="{FF2B5EF4-FFF2-40B4-BE49-F238E27FC236}">
                  <a16:creationId xmlns:a16="http://schemas.microsoft.com/office/drawing/2014/main" id="{81AD9FCE-9D70-449A-AB73-6C94BCEC33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147">
              <a:extLst>
                <a:ext uri="{FF2B5EF4-FFF2-40B4-BE49-F238E27FC236}">
                  <a16:creationId xmlns:a16="http://schemas.microsoft.com/office/drawing/2014/main" id="{60498951-BD71-40D1-98FD-EF29996E1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148">
              <a:extLst>
                <a:ext uri="{FF2B5EF4-FFF2-40B4-BE49-F238E27FC236}">
                  <a16:creationId xmlns:a16="http://schemas.microsoft.com/office/drawing/2014/main" id="{85EBB44C-D603-4BEB-B2B5-4CBE04DEB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324148C-91B2-4765-8558-AFF248E167F0}"/>
              </a:ext>
            </a:extLst>
          </p:cNvPr>
          <p:cNvGrpSpPr/>
          <p:nvPr/>
        </p:nvGrpSpPr>
        <p:grpSpPr>
          <a:xfrm>
            <a:off x="952601" y="863737"/>
            <a:ext cx="4500000" cy="44639"/>
            <a:chOff x="617922" y="1097616"/>
            <a:chExt cx="4464719" cy="140996"/>
          </a:xfrm>
          <a:solidFill>
            <a:schemeClr val="bg1"/>
          </a:solidFill>
        </p:grpSpPr>
        <p:sp>
          <p:nvSpPr>
            <p:cNvPr id="60" name="Freeform 334">
              <a:extLst>
                <a:ext uri="{FF2B5EF4-FFF2-40B4-BE49-F238E27FC236}">
                  <a16:creationId xmlns:a16="http://schemas.microsoft.com/office/drawing/2014/main" id="{FC603830-CB30-47BB-B269-047A8884A441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 flipH="1">
              <a:off x="617922" y="1097616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2"/>
                </a:solidFill>
              </a:endParaRPr>
            </a:p>
          </p:txBody>
        </p:sp>
        <p:sp>
          <p:nvSpPr>
            <p:cNvPr id="61" name="Freeform 334">
              <a:extLst>
                <a:ext uri="{FF2B5EF4-FFF2-40B4-BE49-F238E27FC236}">
                  <a16:creationId xmlns:a16="http://schemas.microsoft.com/office/drawing/2014/main" id="{0F6691BA-666E-41E4-8932-39C3C35A0114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2796632" y="1097617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schemeClr val="tx2"/>
                </a:solidFill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B4ACEC05-427E-41B4-A7DB-C0E48A204600}"/>
              </a:ext>
            </a:extLst>
          </p:cNvPr>
          <p:cNvSpPr/>
          <p:nvPr/>
        </p:nvSpPr>
        <p:spPr>
          <a:xfrm>
            <a:off x="1497519" y="342495"/>
            <a:ext cx="396000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一</a:t>
            </a:r>
          </a:p>
        </p:txBody>
      </p:sp>
      <p:grpSp>
        <p:nvGrpSpPr>
          <p:cNvPr id="63" name="Group 12">
            <a:extLst>
              <a:ext uri="{FF2B5EF4-FFF2-40B4-BE49-F238E27FC236}">
                <a16:creationId xmlns:a16="http://schemas.microsoft.com/office/drawing/2014/main" id="{BB18EAC6-1559-4F6C-AD2C-26664353D5D0}"/>
              </a:ext>
            </a:extLst>
          </p:cNvPr>
          <p:cNvGrpSpPr>
            <a:grpSpLocks/>
          </p:cNvGrpSpPr>
          <p:nvPr/>
        </p:nvGrpSpPr>
        <p:grpSpPr bwMode="auto">
          <a:xfrm>
            <a:off x="1235990" y="3103077"/>
            <a:ext cx="4860327" cy="533400"/>
            <a:chOff x="204" y="2614"/>
            <a:chExt cx="3671" cy="336"/>
          </a:xfrm>
        </p:grpSpPr>
        <p:sp>
          <p:nvSpPr>
            <p:cNvPr id="64" name="Text Box 13">
              <a:extLst>
                <a:ext uri="{FF2B5EF4-FFF2-40B4-BE49-F238E27FC236}">
                  <a16:creationId xmlns:a16="http://schemas.microsoft.com/office/drawing/2014/main" id="{BF7F0687-4DD9-4CC7-ADB8-1578BE6AD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2614"/>
              <a:ext cx="3671" cy="311"/>
            </a:xfrm>
            <a:prstGeom prst="rect">
              <a:avLst/>
            </a:prstGeom>
            <a:noFill/>
            <a:ln w="57150" cmpd="thickThin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r>
                <a:rPr kumimoji="1" lang="zh-CN" altLang="en-US" sz="2400"/>
                <a:t>自变量在</a:t>
              </a:r>
              <a:r>
                <a:rPr kumimoji="1" lang="en-US" altLang="zh-CN" sz="2400" i="1"/>
                <a:t>x</a:t>
              </a:r>
              <a:r>
                <a:rPr kumimoji="1" lang="en-US" altLang="zh-CN" sz="2400" baseline="-25000"/>
                <a:t>0</a:t>
              </a:r>
              <a:r>
                <a:rPr kumimoji="1" lang="zh-CN" altLang="en-US" sz="2400"/>
                <a:t>处的增量：</a:t>
              </a:r>
            </a:p>
          </p:txBody>
        </p:sp>
        <p:graphicFrame>
          <p:nvGraphicFramePr>
            <p:cNvPr id="65" name="Object 14">
              <a:extLst>
                <a:ext uri="{FF2B5EF4-FFF2-40B4-BE49-F238E27FC236}">
                  <a16:creationId xmlns:a16="http://schemas.microsoft.com/office/drawing/2014/main" id="{FD1E83D2-F3BA-4969-95B4-A6462A5FD53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0711846"/>
                </p:ext>
              </p:extLst>
            </p:nvPr>
          </p:nvGraphicFramePr>
          <p:xfrm>
            <a:off x="2482" y="2630"/>
            <a:ext cx="1047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24" name="Equation" r:id="rId7" imgW="731613" imgH="213432" progId="Equation.DSMT4">
                    <p:embed/>
                  </p:oleObj>
                </mc:Choice>
                <mc:Fallback>
                  <p:oleObj name="Equation" r:id="rId7" imgW="731613" imgH="213432" progId="Equation.DSMT4">
                    <p:embed/>
                    <p:pic>
                      <p:nvPicPr>
                        <p:cNvPr id="34" name="Object 14">
                          <a:extLst>
                            <a:ext uri="{FF2B5EF4-FFF2-40B4-BE49-F238E27FC236}">
                              <a16:creationId xmlns:a16="http://schemas.microsoft.com/office/drawing/2014/main" id="{EDB901FD-F101-4006-AB47-3AA2C96CC8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2" y="2630"/>
                          <a:ext cx="1047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6" name="Group 15">
            <a:extLst>
              <a:ext uri="{FF2B5EF4-FFF2-40B4-BE49-F238E27FC236}">
                <a16:creationId xmlns:a16="http://schemas.microsoft.com/office/drawing/2014/main" id="{0CC40B1D-9B41-4AEF-934C-AEE65AAD9672}"/>
              </a:ext>
            </a:extLst>
          </p:cNvPr>
          <p:cNvGrpSpPr>
            <a:grpSpLocks/>
          </p:cNvGrpSpPr>
          <p:nvPr/>
        </p:nvGrpSpPr>
        <p:grpSpPr bwMode="auto">
          <a:xfrm>
            <a:off x="1226480" y="3854540"/>
            <a:ext cx="6879313" cy="514349"/>
            <a:chOff x="298" y="3334"/>
            <a:chExt cx="4838" cy="324"/>
          </a:xfrm>
        </p:grpSpPr>
        <p:sp>
          <p:nvSpPr>
            <p:cNvPr id="67" name="Text Box 16">
              <a:extLst>
                <a:ext uri="{FF2B5EF4-FFF2-40B4-BE49-F238E27FC236}">
                  <a16:creationId xmlns:a16="http://schemas.microsoft.com/office/drawing/2014/main" id="{B3F77CF6-8395-4F9A-B078-2B69DA29F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" y="3334"/>
              <a:ext cx="4838" cy="311"/>
            </a:xfrm>
            <a:prstGeom prst="rect">
              <a:avLst/>
            </a:prstGeom>
            <a:noFill/>
            <a:ln w="57150" cmpd="thickThin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r>
                <a:rPr kumimoji="1" lang="zh-CN" altLang="en-US" sz="2400" dirty="0"/>
                <a:t>函数</a:t>
              </a:r>
              <a:r>
                <a:rPr kumimoji="1" lang="en-US" altLang="zh-CN" sz="2400" i="1" dirty="0"/>
                <a:t>y</a:t>
              </a:r>
              <a:r>
                <a:rPr kumimoji="1" lang="zh-CN" altLang="en-US" sz="2400" dirty="0"/>
                <a:t>在点</a:t>
              </a:r>
              <a:r>
                <a:rPr kumimoji="1" lang="en-US" altLang="zh-CN" sz="2400" i="1" dirty="0"/>
                <a:t>x</a:t>
              </a:r>
              <a:r>
                <a:rPr kumimoji="1" lang="en-US" altLang="zh-CN" sz="2400" baseline="-25000" dirty="0"/>
                <a:t>0</a:t>
              </a:r>
              <a:r>
                <a:rPr kumimoji="1" lang="zh-CN" altLang="en-US" sz="2400" dirty="0"/>
                <a:t>处相应的增量：</a:t>
              </a:r>
            </a:p>
          </p:txBody>
        </p:sp>
        <p:graphicFrame>
          <p:nvGraphicFramePr>
            <p:cNvPr id="68" name="Object 17">
              <a:extLst>
                <a:ext uri="{FF2B5EF4-FFF2-40B4-BE49-F238E27FC236}">
                  <a16:creationId xmlns:a16="http://schemas.microsoft.com/office/drawing/2014/main" id="{DF89CCBC-90CA-492D-BAB7-B54E780747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239374"/>
                </p:ext>
              </p:extLst>
            </p:nvPr>
          </p:nvGraphicFramePr>
          <p:xfrm>
            <a:off x="2940" y="3370"/>
            <a:ext cx="19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25" name="Equation" r:id="rId9" imgW="1562097" imgH="213432" progId="Equation.DSMT4">
                    <p:embed/>
                  </p:oleObj>
                </mc:Choice>
                <mc:Fallback>
                  <p:oleObj name="Equation" r:id="rId9" imgW="1562097" imgH="213432" progId="Equation.DSMT4">
                    <p:embed/>
                    <p:pic>
                      <p:nvPicPr>
                        <p:cNvPr id="37" name="Object 17">
                          <a:extLst>
                            <a:ext uri="{FF2B5EF4-FFF2-40B4-BE49-F238E27FC236}">
                              <a16:creationId xmlns:a16="http://schemas.microsoft.com/office/drawing/2014/main" id="{9AF979C2-AB21-42FC-8440-504903B316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0" y="3370"/>
                          <a:ext cx="198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4" name="Group 2">
            <a:extLst>
              <a:ext uri="{FF2B5EF4-FFF2-40B4-BE49-F238E27FC236}">
                <a16:creationId xmlns:a16="http://schemas.microsoft.com/office/drawing/2014/main" id="{8BA28DF9-A65C-4CED-BD84-938AC49D2D65}"/>
              </a:ext>
            </a:extLst>
          </p:cNvPr>
          <p:cNvGrpSpPr>
            <a:grpSpLocks/>
          </p:cNvGrpSpPr>
          <p:nvPr/>
        </p:nvGrpSpPr>
        <p:grpSpPr bwMode="auto">
          <a:xfrm>
            <a:off x="1927373" y="4479563"/>
            <a:ext cx="2971800" cy="2133600"/>
            <a:chOff x="816" y="2592"/>
            <a:chExt cx="1872" cy="1344"/>
          </a:xfrm>
        </p:grpSpPr>
        <p:grpSp>
          <p:nvGrpSpPr>
            <p:cNvPr id="145" name="Group 3">
              <a:extLst>
                <a:ext uri="{FF2B5EF4-FFF2-40B4-BE49-F238E27FC236}">
                  <a16:creationId xmlns:a16="http://schemas.microsoft.com/office/drawing/2014/main" id="{0D2DE8B1-F551-4548-98F6-3500CC3E9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640"/>
              <a:ext cx="1872" cy="1248"/>
              <a:chOff x="816" y="2640"/>
              <a:chExt cx="1872" cy="1248"/>
            </a:xfrm>
          </p:grpSpPr>
          <p:sp>
            <p:nvSpPr>
              <p:cNvPr id="149" name="Line 4">
                <a:extLst>
                  <a:ext uri="{FF2B5EF4-FFF2-40B4-BE49-F238E27FC236}">
                    <a16:creationId xmlns:a16="http://schemas.microsoft.com/office/drawing/2014/main" id="{ACB9E4AF-D059-442A-9FB2-65B969C59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87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50" name="Line 5">
                <a:extLst>
                  <a:ext uri="{FF2B5EF4-FFF2-40B4-BE49-F238E27FC236}">
                    <a16:creationId xmlns:a16="http://schemas.microsoft.com/office/drawing/2014/main" id="{B8F3A2D8-D1C2-423A-BC62-16C2B8235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640"/>
                <a:ext cx="0" cy="12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aphicFrame>
          <p:nvGraphicFramePr>
            <p:cNvPr id="146" name="Object 6">
              <a:extLst>
                <a:ext uri="{FF2B5EF4-FFF2-40B4-BE49-F238E27FC236}">
                  <a16:creationId xmlns:a16="http://schemas.microsoft.com/office/drawing/2014/main" id="{9384C5B5-99B8-4A06-A352-73C4E077CEF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44" y="3799"/>
            <a:ext cx="144" cy="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26" name="Equation" r:id="rId11" imgW="236171" imgH="228569" progId="Equation.3">
                    <p:embed/>
                  </p:oleObj>
                </mc:Choice>
                <mc:Fallback>
                  <p:oleObj name="Equation" r:id="rId11" imgW="236171" imgH="228569" progId="Equation.3">
                    <p:embed/>
                    <p:pic>
                      <p:nvPicPr>
                        <p:cNvPr id="95" name="Object 6">
                          <a:extLst>
                            <a:ext uri="{FF2B5EF4-FFF2-40B4-BE49-F238E27FC236}">
                              <a16:creationId xmlns:a16="http://schemas.microsoft.com/office/drawing/2014/main" id="{2EC1F7E0-602E-4A35-B541-D68DFFA8931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3799"/>
                          <a:ext cx="144" cy="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7" name="Object 7">
              <a:extLst>
                <a:ext uri="{FF2B5EF4-FFF2-40B4-BE49-F238E27FC236}">
                  <a16:creationId xmlns:a16="http://schemas.microsoft.com/office/drawing/2014/main" id="{284501A1-13CF-40F2-8A14-688B6D403D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2592"/>
            <a:ext cx="144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27" name="Equation" r:id="rId13" imgW="236171" imgH="304903" progId="Equation.3">
                    <p:embed/>
                  </p:oleObj>
                </mc:Choice>
                <mc:Fallback>
                  <p:oleObj name="Equation" r:id="rId13" imgW="236171" imgH="304903" progId="Equation.3">
                    <p:embed/>
                    <p:pic>
                      <p:nvPicPr>
                        <p:cNvPr id="96" name="Object 7">
                          <a:extLst>
                            <a:ext uri="{FF2B5EF4-FFF2-40B4-BE49-F238E27FC236}">
                              <a16:creationId xmlns:a16="http://schemas.microsoft.com/office/drawing/2014/main" id="{72A60C90-7C74-4275-BCF6-940E8285F8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592"/>
                          <a:ext cx="144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" name="Object 8">
              <a:extLst>
                <a:ext uri="{FF2B5EF4-FFF2-40B4-BE49-F238E27FC236}">
                  <a16:creationId xmlns:a16="http://schemas.microsoft.com/office/drawing/2014/main" id="{CD245061-FD77-44E7-B8F7-F62571FCF0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3" y="3768"/>
            <a:ext cx="101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28" name="Equation" r:id="rId15" imgW="190405" imgH="304903" progId="Equation.DSMT4">
                    <p:embed/>
                  </p:oleObj>
                </mc:Choice>
                <mc:Fallback>
                  <p:oleObj name="Equation" r:id="rId15" imgW="190405" imgH="304903" progId="Equation.DSMT4">
                    <p:embed/>
                    <p:pic>
                      <p:nvPicPr>
                        <p:cNvPr id="97" name="Object 8">
                          <a:extLst>
                            <a:ext uri="{FF2B5EF4-FFF2-40B4-BE49-F238E27FC236}">
                              <a16:creationId xmlns:a16="http://schemas.microsoft.com/office/drawing/2014/main" id="{925E3A51-AB86-40C7-808C-CC4D8EFF3E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3" y="3768"/>
                          <a:ext cx="101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1" name="Group 9">
            <a:extLst>
              <a:ext uri="{FF2B5EF4-FFF2-40B4-BE49-F238E27FC236}">
                <a16:creationId xmlns:a16="http://schemas.microsoft.com/office/drawing/2014/main" id="{79A62AAF-D2BB-4005-B0AE-9653C2FA6499}"/>
              </a:ext>
            </a:extLst>
          </p:cNvPr>
          <p:cNvGrpSpPr>
            <a:grpSpLocks/>
          </p:cNvGrpSpPr>
          <p:nvPr/>
        </p:nvGrpSpPr>
        <p:grpSpPr bwMode="auto">
          <a:xfrm>
            <a:off x="2765573" y="5851163"/>
            <a:ext cx="314325" cy="823913"/>
            <a:chOff x="1344" y="3456"/>
            <a:chExt cx="198" cy="519"/>
          </a:xfrm>
        </p:grpSpPr>
        <p:sp>
          <p:nvSpPr>
            <p:cNvPr id="152" name="Line 10">
              <a:extLst>
                <a:ext uri="{FF2B5EF4-FFF2-40B4-BE49-F238E27FC236}">
                  <a16:creationId xmlns:a16="http://schemas.microsoft.com/office/drawing/2014/main" id="{7804C3CF-8C65-487D-8C15-DB797C12A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8" y="3456"/>
              <a:ext cx="0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53" name="Object 11">
              <a:extLst>
                <a:ext uri="{FF2B5EF4-FFF2-40B4-BE49-F238E27FC236}">
                  <a16:creationId xmlns:a16="http://schemas.microsoft.com/office/drawing/2014/main" id="{52F778BB-70F2-4543-99FB-4374D4D03F6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44" y="3744"/>
            <a:ext cx="198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29" name="Equation" r:id="rId17" imgW="350587" imgH="419079" progId="Equation.3">
                    <p:embed/>
                  </p:oleObj>
                </mc:Choice>
                <mc:Fallback>
                  <p:oleObj name="Equation" r:id="rId17" imgW="350587" imgH="419079" progId="Equation.3">
                    <p:embed/>
                    <p:pic>
                      <p:nvPicPr>
                        <p:cNvPr id="124" name="Object 11">
                          <a:extLst>
                            <a:ext uri="{FF2B5EF4-FFF2-40B4-BE49-F238E27FC236}">
                              <a16:creationId xmlns:a16="http://schemas.microsoft.com/office/drawing/2014/main" id="{B63828F8-92E1-47BC-B7AD-9436B051C9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744"/>
                          <a:ext cx="198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4" name="Group 12">
            <a:extLst>
              <a:ext uri="{FF2B5EF4-FFF2-40B4-BE49-F238E27FC236}">
                <a16:creationId xmlns:a16="http://schemas.microsoft.com/office/drawing/2014/main" id="{D934F270-C9C7-4CE8-9664-8FF2BCAF94C4}"/>
              </a:ext>
            </a:extLst>
          </p:cNvPr>
          <p:cNvGrpSpPr>
            <a:grpSpLocks/>
          </p:cNvGrpSpPr>
          <p:nvPr/>
        </p:nvGrpSpPr>
        <p:grpSpPr bwMode="auto">
          <a:xfrm>
            <a:off x="3527573" y="5344751"/>
            <a:ext cx="996950" cy="1379537"/>
            <a:chOff x="1824" y="3096"/>
            <a:chExt cx="628" cy="879"/>
          </a:xfrm>
        </p:grpSpPr>
        <p:sp>
          <p:nvSpPr>
            <p:cNvPr id="155" name="Line 13">
              <a:extLst>
                <a:ext uri="{FF2B5EF4-FFF2-40B4-BE49-F238E27FC236}">
                  <a16:creationId xmlns:a16="http://schemas.microsoft.com/office/drawing/2014/main" id="{62036062-B487-462A-9C58-7365BE347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3096"/>
              <a:ext cx="0" cy="6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56" name="Object 14">
              <a:extLst>
                <a:ext uri="{FF2B5EF4-FFF2-40B4-BE49-F238E27FC236}">
                  <a16:creationId xmlns:a16="http://schemas.microsoft.com/office/drawing/2014/main" id="{60109FCC-0074-42EC-A8ED-F358C9F6544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4" y="3744"/>
            <a:ext cx="628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0" name="Equation" r:id="rId19" imgW="1150633" imgH="419079" progId="Equation.3">
                    <p:embed/>
                  </p:oleObj>
                </mc:Choice>
                <mc:Fallback>
                  <p:oleObj name="Equation" r:id="rId19" imgW="1150633" imgH="419079" progId="Equation.3">
                    <p:embed/>
                    <p:pic>
                      <p:nvPicPr>
                        <p:cNvPr id="127" name="Object 14">
                          <a:extLst>
                            <a:ext uri="{FF2B5EF4-FFF2-40B4-BE49-F238E27FC236}">
                              <a16:creationId xmlns:a16="http://schemas.microsoft.com/office/drawing/2014/main" id="{5E8F1CA4-2A15-410A-BF35-16B511F8722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3744"/>
                          <a:ext cx="628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7" name="Group 15">
            <a:extLst>
              <a:ext uri="{FF2B5EF4-FFF2-40B4-BE49-F238E27FC236}">
                <a16:creationId xmlns:a16="http://schemas.microsoft.com/office/drawing/2014/main" id="{E970EFD1-F933-4BBE-BB14-ED061413D53C}"/>
              </a:ext>
            </a:extLst>
          </p:cNvPr>
          <p:cNvGrpSpPr>
            <a:grpSpLocks/>
          </p:cNvGrpSpPr>
          <p:nvPr/>
        </p:nvGrpSpPr>
        <p:grpSpPr bwMode="auto">
          <a:xfrm>
            <a:off x="2308373" y="4860563"/>
            <a:ext cx="1857375" cy="1057275"/>
            <a:chOff x="1056" y="2832"/>
            <a:chExt cx="1170" cy="666"/>
          </a:xfrm>
        </p:grpSpPr>
        <p:sp>
          <p:nvSpPr>
            <p:cNvPr id="158" name="Arc 16">
              <a:extLst>
                <a:ext uri="{FF2B5EF4-FFF2-40B4-BE49-F238E27FC236}">
                  <a16:creationId xmlns:a16="http://schemas.microsoft.com/office/drawing/2014/main" id="{80AFC0B8-4607-4CEB-819D-81F10791DB0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56" y="2832"/>
              <a:ext cx="1170" cy="666"/>
            </a:xfrm>
            <a:custGeom>
              <a:avLst/>
              <a:gdLst>
                <a:gd name="T0" fmla="*/ 9 w 21600"/>
                <a:gd name="T1" fmla="*/ 0 h 21797"/>
                <a:gd name="T2" fmla="*/ 63 w 21600"/>
                <a:gd name="T3" fmla="*/ 20 h 21797"/>
                <a:gd name="T4" fmla="*/ 0 w 21600"/>
                <a:gd name="T5" fmla="*/ 20 h 217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797" fill="none" extrusionOk="0">
                  <a:moveTo>
                    <a:pt x="3229" y="-1"/>
                  </a:moveTo>
                  <a:cubicBezTo>
                    <a:pt x="13791" y="1596"/>
                    <a:pt x="21600" y="10674"/>
                    <a:pt x="21600" y="21357"/>
                  </a:cubicBezTo>
                  <a:cubicBezTo>
                    <a:pt x="21600" y="21503"/>
                    <a:pt x="21598" y="21650"/>
                    <a:pt x="21595" y="21796"/>
                  </a:cubicBezTo>
                </a:path>
                <a:path w="21600" h="21797" stroke="0" extrusionOk="0">
                  <a:moveTo>
                    <a:pt x="3229" y="-1"/>
                  </a:moveTo>
                  <a:cubicBezTo>
                    <a:pt x="13791" y="1596"/>
                    <a:pt x="21600" y="10674"/>
                    <a:pt x="21600" y="21357"/>
                  </a:cubicBezTo>
                  <a:cubicBezTo>
                    <a:pt x="21600" y="21503"/>
                    <a:pt x="21598" y="21650"/>
                    <a:pt x="21595" y="21796"/>
                  </a:cubicBezTo>
                  <a:lnTo>
                    <a:pt x="0" y="21357"/>
                  </a:lnTo>
                  <a:lnTo>
                    <a:pt x="3229" y="-1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59" name="Object 17">
              <a:extLst>
                <a:ext uri="{FF2B5EF4-FFF2-40B4-BE49-F238E27FC236}">
                  <a16:creationId xmlns:a16="http://schemas.microsoft.com/office/drawing/2014/main" id="{A82CCD0D-72E0-4F10-87A8-3174D512C6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88" y="2879"/>
            <a:ext cx="668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1" name="Equation" r:id="rId21" imgW="1341038" imgH="381021" progId="Equation.3">
                    <p:embed/>
                  </p:oleObj>
                </mc:Choice>
                <mc:Fallback>
                  <p:oleObj name="Equation" r:id="rId21" imgW="1341038" imgH="381021" progId="Equation.3">
                    <p:embed/>
                    <p:pic>
                      <p:nvPicPr>
                        <p:cNvPr id="130" name="Object 17">
                          <a:extLst>
                            <a:ext uri="{FF2B5EF4-FFF2-40B4-BE49-F238E27FC236}">
                              <a16:creationId xmlns:a16="http://schemas.microsoft.com/office/drawing/2014/main" id="{5688F492-A59E-42B5-99E0-D74A4EDD63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879"/>
                          <a:ext cx="668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0" name="Group 18">
            <a:extLst>
              <a:ext uri="{FF2B5EF4-FFF2-40B4-BE49-F238E27FC236}">
                <a16:creationId xmlns:a16="http://schemas.microsoft.com/office/drawing/2014/main" id="{5D27177F-58EE-4306-BF9F-B99D73FED63C}"/>
              </a:ext>
            </a:extLst>
          </p:cNvPr>
          <p:cNvGrpSpPr>
            <a:grpSpLocks/>
          </p:cNvGrpSpPr>
          <p:nvPr/>
        </p:nvGrpSpPr>
        <p:grpSpPr bwMode="auto">
          <a:xfrm>
            <a:off x="2917973" y="5870213"/>
            <a:ext cx="1066800" cy="271463"/>
            <a:chOff x="1440" y="3468"/>
            <a:chExt cx="672" cy="171"/>
          </a:xfrm>
        </p:grpSpPr>
        <p:sp>
          <p:nvSpPr>
            <p:cNvPr id="161" name="Line 19">
              <a:extLst>
                <a:ext uri="{FF2B5EF4-FFF2-40B4-BE49-F238E27FC236}">
                  <a16:creationId xmlns:a16="http://schemas.microsoft.com/office/drawing/2014/main" id="{EFCF2BA5-7C62-41F8-98CA-1A85B4870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68"/>
              <a:ext cx="67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62" name="Object 20">
              <a:extLst>
                <a:ext uri="{FF2B5EF4-FFF2-40B4-BE49-F238E27FC236}">
                  <a16:creationId xmlns:a16="http://schemas.microsoft.com/office/drawing/2014/main" id="{15DF0248-3FB6-4767-8BEF-6D0DDC10B3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44" y="3480"/>
            <a:ext cx="240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2" name="Equation" r:id="rId23" imgW="441903" imgH="289550" progId="Equation.3">
                    <p:embed/>
                  </p:oleObj>
                </mc:Choice>
                <mc:Fallback>
                  <p:oleObj name="Equation" r:id="rId23" imgW="441903" imgH="289550" progId="Equation.3">
                    <p:embed/>
                    <p:pic>
                      <p:nvPicPr>
                        <p:cNvPr id="133" name="Object 20">
                          <a:extLst>
                            <a:ext uri="{FF2B5EF4-FFF2-40B4-BE49-F238E27FC236}">
                              <a16:creationId xmlns:a16="http://schemas.microsoft.com/office/drawing/2014/main" id="{507A7710-F0F6-4AAA-AC0B-5001FD0918E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4" y="3480"/>
                          <a:ext cx="240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" name="Group 21">
            <a:extLst>
              <a:ext uri="{FF2B5EF4-FFF2-40B4-BE49-F238E27FC236}">
                <a16:creationId xmlns:a16="http://schemas.microsoft.com/office/drawing/2014/main" id="{592F3778-EFDE-4BB9-8506-FD05021973EB}"/>
              </a:ext>
            </a:extLst>
          </p:cNvPr>
          <p:cNvGrpSpPr>
            <a:grpSpLocks/>
          </p:cNvGrpSpPr>
          <p:nvPr/>
        </p:nvGrpSpPr>
        <p:grpSpPr bwMode="auto">
          <a:xfrm>
            <a:off x="3805386" y="5335226"/>
            <a:ext cx="892175" cy="533400"/>
            <a:chOff x="1999" y="3131"/>
            <a:chExt cx="562" cy="336"/>
          </a:xfrm>
        </p:grpSpPr>
        <p:sp>
          <p:nvSpPr>
            <p:cNvPr id="164" name="Line 22">
              <a:extLst>
                <a:ext uri="{FF2B5EF4-FFF2-40B4-BE49-F238E27FC236}">
                  <a16:creationId xmlns:a16="http://schemas.microsoft.com/office/drawing/2014/main" id="{F467DCC1-EBCE-4086-8DCA-8C6B57F019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3131"/>
              <a:ext cx="0" cy="3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65" name="Object 23">
              <a:extLst>
                <a:ext uri="{FF2B5EF4-FFF2-40B4-BE49-F238E27FC236}">
                  <a16:creationId xmlns:a16="http://schemas.microsoft.com/office/drawing/2014/main" id="{C2D29E45-A896-41DF-9177-87538532FD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99" y="3186"/>
            <a:ext cx="562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3" name="Equation" r:id="rId25" imgW="1066872" imgH="403942" progId="Equation.DSMT4">
                    <p:embed/>
                  </p:oleObj>
                </mc:Choice>
                <mc:Fallback>
                  <p:oleObj name="Equation" r:id="rId25" imgW="1066872" imgH="403942" progId="Equation.DSMT4">
                    <p:embed/>
                    <p:pic>
                      <p:nvPicPr>
                        <p:cNvPr id="136" name="Object 23">
                          <a:extLst>
                            <a:ext uri="{FF2B5EF4-FFF2-40B4-BE49-F238E27FC236}">
                              <a16:creationId xmlns:a16="http://schemas.microsoft.com/office/drawing/2014/main" id="{92D717D3-C18B-45ED-8538-E15D7CF14D3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9" y="3186"/>
                          <a:ext cx="562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6" name="Group 24">
            <a:extLst>
              <a:ext uri="{FF2B5EF4-FFF2-40B4-BE49-F238E27FC236}">
                <a16:creationId xmlns:a16="http://schemas.microsoft.com/office/drawing/2014/main" id="{F2784A70-EFB3-4D0F-A998-64996A7F3AC2}"/>
              </a:ext>
            </a:extLst>
          </p:cNvPr>
          <p:cNvGrpSpPr>
            <a:grpSpLocks/>
          </p:cNvGrpSpPr>
          <p:nvPr/>
        </p:nvGrpSpPr>
        <p:grpSpPr bwMode="auto">
          <a:xfrm>
            <a:off x="6148536" y="4476388"/>
            <a:ext cx="2971800" cy="2133600"/>
            <a:chOff x="816" y="2592"/>
            <a:chExt cx="1872" cy="1344"/>
          </a:xfrm>
        </p:grpSpPr>
        <p:grpSp>
          <p:nvGrpSpPr>
            <p:cNvPr id="167" name="Group 25">
              <a:extLst>
                <a:ext uri="{FF2B5EF4-FFF2-40B4-BE49-F238E27FC236}">
                  <a16:creationId xmlns:a16="http://schemas.microsoft.com/office/drawing/2014/main" id="{30EBBAC5-8E35-4C1D-B3EE-899EBC62AA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640"/>
              <a:ext cx="1872" cy="1248"/>
              <a:chOff x="816" y="2640"/>
              <a:chExt cx="1872" cy="1248"/>
            </a:xfrm>
          </p:grpSpPr>
          <p:sp>
            <p:nvSpPr>
              <p:cNvPr id="171" name="Line 26">
                <a:extLst>
                  <a:ext uri="{FF2B5EF4-FFF2-40B4-BE49-F238E27FC236}">
                    <a16:creationId xmlns:a16="http://schemas.microsoft.com/office/drawing/2014/main" id="{392D91B9-42FC-43F5-98C3-2EEE6C7DA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87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72" name="Line 27">
                <a:extLst>
                  <a:ext uri="{FF2B5EF4-FFF2-40B4-BE49-F238E27FC236}">
                    <a16:creationId xmlns:a16="http://schemas.microsoft.com/office/drawing/2014/main" id="{6BBD02DA-DB6A-48E2-A9E3-F15B0996D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2640"/>
                <a:ext cx="0" cy="124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  <p:graphicFrame>
          <p:nvGraphicFramePr>
            <p:cNvPr id="168" name="Object 28">
              <a:extLst>
                <a:ext uri="{FF2B5EF4-FFF2-40B4-BE49-F238E27FC236}">
                  <a16:creationId xmlns:a16="http://schemas.microsoft.com/office/drawing/2014/main" id="{4A217D75-BAC1-4AE7-BDF8-FECA8CF43EC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44" y="3799"/>
            <a:ext cx="144" cy="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4" name="Equation" r:id="rId27" imgW="236171" imgH="228569" progId="Equation.3">
                    <p:embed/>
                  </p:oleObj>
                </mc:Choice>
                <mc:Fallback>
                  <p:oleObj name="Equation" r:id="rId27" imgW="236171" imgH="228569" progId="Equation.3">
                    <p:embed/>
                    <p:pic>
                      <p:nvPicPr>
                        <p:cNvPr id="139" name="Object 28">
                          <a:extLst>
                            <a:ext uri="{FF2B5EF4-FFF2-40B4-BE49-F238E27FC236}">
                              <a16:creationId xmlns:a16="http://schemas.microsoft.com/office/drawing/2014/main" id="{B7BA6D0D-5105-4DE1-891D-A8476ACFCE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3799"/>
                          <a:ext cx="144" cy="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29">
              <a:extLst>
                <a:ext uri="{FF2B5EF4-FFF2-40B4-BE49-F238E27FC236}">
                  <a16:creationId xmlns:a16="http://schemas.microsoft.com/office/drawing/2014/main" id="{6828ECD9-681C-4459-BF94-86F8755CAB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2592"/>
            <a:ext cx="144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5" name="Equation" r:id="rId29" imgW="236171" imgH="304903" progId="Equation.3">
                    <p:embed/>
                  </p:oleObj>
                </mc:Choice>
                <mc:Fallback>
                  <p:oleObj name="Equation" r:id="rId29" imgW="236171" imgH="304903" progId="Equation.3">
                    <p:embed/>
                    <p:pic>
                      <p:nvPicPr>
                        <p:cNvPr id="140" name="Object 29">
                          <a:extLst>
                            <a:ext uri="{FF2B5EF4-FFF2-40B4-BE49-F238E27FC236}">
                              <a16:creationId xmlns:a16="http://schemas.microsoft.com/office/drawing/2014/main" id="{87DB7EBF-3BA2-4CEF-AF78-85F4E8AA9E7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592"/>
                          <a:ext cx="144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0" name="Object 30">
              <a:extLst>
                <a:ext uri="{FF2B5EF4-FFF2-40B4-BE49-F238E27FC236}">
                  <a16:creationId xmlns:a16="http://schemas.microsoft.com/office/drawing/2014/main" id="{808A695B-39AB-4E02-9D47-7394046597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3" y="3768"/>
            <a:ext cx="101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6" name="Equation" r:id="rId31" imgW="190405" imgH="304903" progId="Equation.3">
                    <p:embed/>
                  </p:oleObj>
                </mc:Choice>
                <mc:Fallback>
                  <p:oleObj name="Equation" r:id="rId31" imgW="190405" imgH="304903" progId="Equation.3">
                    <p:embed/>
                    <p:pic>
                      <p:nvPicPr>
                        <p:cNvPr id="141" name="Object 30">
                          <a:extLst>
                            <a:ext uri="{FF2B5EF4-FFF2-40B4-BE49-F238E27FC236}">
                              <a16:creationId xmlns:a16="http://schemas.microsoft.com/office/drawing/2014/main" id="{95648DC8-DCD6-422E-97E4-874FA36E263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3" y="3768"/>
                          <a:ext cx="101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3" name="Group 31">
            <a:extLst>
              <a:ext uri="{FF2B5EF4-FFF2-40B4-BE49-F238E27FC236}">
                <a16:creationId xmlns:a16="http://schemas.microsoft.com/office/drawing/2014/main" id="{6E811510-30B1-4234-808B-85F2AFD3282B}"/>
              </a:ext>
            </a:extLst>
          </p:cNvPr>
          <p:cNvGrpSpPr>
            <a:grpSpLocks/>
          </p:cNvGrpSpPr>
          <p:nvPr/>
        </p:nvGrpSpPr>
        <p:grpSpPr bwMode="auto">
          <a:xfrm>
            <a:off x="6580336" y="5009788"/>
            <a:ext cx="803275" cy="1646238"/>
            <a:chOff x="3248" y="2928"/>
            <a:chExt cx="506" cy="1037"/>
          </a:xfrm>
        </p:grpSpPr>
        <p:sp>
          <p:nvSpPr>
            <p:cNvPr id="174" name="Line 32">
              <a:extLst>
                <a:ext uri="{FF2B5EF4-FFF2-40B4-BE49-F238E27FC236}">
                  <a16:creationId xmlns:a16="http://schemas.microsoft.com/office/drawing/2014/main" id="{8E3B15D6-6D90-406B-97E2-006C2F4408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6" y="2928"/>
              <a:ext cx="0" cy="8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75" name="Object 33">
              <a:extLst>
                <a:ext uri="{FF2B5EF4-FFF2-40B4-BE49-F238E27FC236}">
                  <a16:creationId xmlns:a16="http://schemas.microsoft.com/office/drawing/2014/main" id="{6E6F83F8-A856-46E6-ACE7-130ADF57CD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48" y="3754"/>
            <a:ext cx="50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7" name="Equation" r:id="rId33" imgW="922017" imgH="381021" progId="Equation.DSMT4">
                    <p:embed/>
                  </p:oleObj>
                </mc:Choice>
                <mc:Fallback>
                  <p:oleObj name="Equation" r:id="rId33" imgW="922017" imgH="381021" progId="Equation.DSMT4">
                    <p:embed/>
                    <p:pic>
                      <p:nvPicPr>
                        <p:cNvPr id="146" name="Object 33">
                          <a:extLst>
                            <a:ext uri="{FF2B5EF4-FFF2-40B4-BE49-F238E27FC236}">
                              <a16:creationId xmlns:a16="http://schemas.microsoft.com/office/drawing/2014/main" id="{45502525-F77F-4208-9AE4-555556317D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8" y="3754"/>
                          <a:ext cx="506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6" name="Group 34">
            <a:extLst>
              <a:ext uri="{FF2B5EF4-FFF2-40B4-BE49-F238E27FC236}">
                <a16:creationId xmlns:a16="http://schemas.microsoft.com/office/drawing/2014/main" id="{FCF8A7D9-B26B-4D07-8169-1CD192B63366}"/>
              </a:ext>
            </a:extLst>
          </p:cNvPr>
          <p:cNvGrpSpPr>
            <a:grpSpLocks/>
          </p:cNvGrpSpPr>
          <p:nvPr/>
        </p:nvGrpSpPr>
        <p:grpSpPr bwMode="auto">
          <a:xfrm>
            <a:off x="7975748" y="5390788"/>
            <a:ext cx="238125" cy="1263650"/>
            <a:chOff x="4127" y="3168"/>
            <a:chExt cx="150" cy="796"/>
          </a:xfrm>
        </p:grpSpPr>
        <p:sp>
          <p:nvSpPr>
            <p:cNvPr id="177" name="Line 35">
              <a:extLst>
                <a:ext uri="{FF2B5EF4-FFF2-40B4-BE49-F238E27FC236}">
                  <a16:creationId xmlns:a16="http://schemas.microsoft.com/office/drawing/2014/main" id="{9C58FB23-678D-40EF-8E91-CDB74B0D3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4" y="3168"/>
              <a:ext cx="0" cy="5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78" name="Object 36">
              <a:extLst>
                <a:ext uri="{FF2B5EF4-FFF2-40B4-BE49-F238E27FC236}">
                  <a16:creationId xmlns:a16="http://schemas.microsoft.com/office/drawing/2014/main" id="{064D41E8-05CA-41AF-B730-07012DECBA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27" y="3754"/>
            <a:ext cx="15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8" name="Equation" r:id="rId35" imgW="266610" imgH="381021" progId="Equation.DSMT4">
                    <p:embed/>
                  </p:oleObj>
                </mc:Choice>
                <mc:Fallback>
                  <p:oleObj name="Equation" r:id="rId35" imgW="266610" imgH="381021" progId="Equation.DSMT4">
                    <p:embed/>
                    <p:pic>
                      <p:nvPicPr>
                        <p:cNvPr id="149" name="Object 36">
                          <a:extLst>
                            <a:ext uri="{FF2B5EF4-FFF2-40B4-BE49-F238E27FC236}">
                              <a16:creationId xmlns:a16="http://schemas.microsoft.com/office/drawing/2014/main" id="{00AD28B3-BB72-4825-8963-7EF5AC6CBA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" y="3754"/>
                          <a:ext cx="15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9" name="Group 37">
            <a:extLst>
              <a:ext uri="{FF2B5EF4-FFF2-40B4-BE49-F238E27FC236}">
                <a16:creationId xmlns:a16="http://schemas.microsoft.com/office/drawing/2014/main" id="{0C1697C9-9A05-42C9-8D14-CE92B590573C}"/>
              </a:ext>
            </a:extLst>
          </p:cNvPr>
          <p:cNvGrpSpPr>
            <a:grpSpLocks/>
          </p:cNvGrpSpPr>
          <p:nvPr/>
        </p:nvGrpSpPr>
        <p:grpSpPr bwMode="auto">
          <a:xfrm>
            <a:off x="6967686" y="5847988"/>
            <a:ext cx="1066800" cy="271463"/>
            <a:chOff x="3492" y="3456"/>
            <a:chExt cx="672" cy="171"/>
          </a:xfrm>
        </p:grpSpPr>
        <p:sp>
          <p:nvSpPr>
            <p:cNvPr id="180" name="Line 38">
              <a:extLst>
                <a:ext uri="{FF2B5EF4-FFF2-40B4-BE49-F238E27FC236}">
                  <a16:creationId xmlns:a16="http://schemas.microsoft.com/office/drawing/2014/main" id="{8E5600ED-6B7A-4A38-BDF9-8F41628A29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" y="3456"/>
              <a:ext cx="67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81" name="Object 39">
              <a:extLst>
                <a:ext uri="{FF2B5EF4-FFF2-40B4-BE49-F238E27FC236}">
                  <a16:creationId xmlns:a16="http://schemas.microsoft.com/office/drawing/2014/main" id="{B7330653-D6E5-4A26-BD0F-05BBDE4104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96" y="3468"/>
            <a:ext cx="240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9" name="Equation" r:id="rId37" imgW="441903" imgH="289550" progId="Equation.3">
                    <p:embed/>
                  </p:oleObj>
                </mc:Choice>
                <mc:Fallback>
                  <p:oleObj name="Equation" r:id="rId37" imgW="441903" imgH="289550" progId="Equation.3">
                    <p:embed/>
                    <p:pic>
                      <p:nvPicPr>
                        <p:cNvPr id="152" name="Object 39">
                          <a:extLst>
                            <a:ext uri="{FF2B5EF4-FFF2-40B4-BE49-F238E27FC236}">
                              <a16:creationId xmlns:a16="http://schemas.microsoft.com/office/drawing/2014/main" id="{91EC4C01-FD4E-4347-8887-279BA659853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468"/>
                          <a:ext cx="240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2" name="Group 40">
            <a:extLst>
              <a:ext uri="{FF2B5EF4-FFF2-40B4-BE49-F238E27FC236}">
                <a16:creationId xmlns:a16="http://schemas.microsoft.com/office/drawing/2014/main" id="{297996C3-6ECA-4FD0-A208-40CED9161A95}"/>
              </a:ext>
            </a:extLst>
          </p:cNvPr>
          <p:cNvGrpSpPr>
            <a:grpSpLocks/>
          </p:cNvGrpSpPr>
          <p:nvPr/>
        </p:nvGrpSpPr>
        <p:grpSpPr bwMode="auto">
          <a:xfrm>
            <a:off x="6339036" y="5009788"/>
            <a:ext cx="893762" cy="838200"/>
            <a:chOff x="3096" y="2928"/>
            <a:chExt cx="563" cy="528"/>
          </a:xfrm>
        </p:grpSpPr>
        <p:sp>
          <p:nvSpPr>
            <p:cNvPr id="183" name="Line 41">
              <a:extLst>
                <a:ext uri="{FF2B5EF4-FFF2-40B4-BE49-F238E27FC236}">
                  <a16:creationId xmlns:a16="http://schemas.microsoft.com/office/drawing/2014/main" id="{A5513D7E-F99C-4242-8BAA-88517455A2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" y="2928"/>
              <a:ext cx="0" cy="5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84" name="Object 42">
              <a:extLst>
                <a:ext uri="{FF2B5EF4-FFF2-40B4-BE49-F238E27FC236}">
                  <a16:creationId xmlns:a16="http://schemas.microsoft.com/office/drawing/2014/main" id="{89F2B770-A458-4F79-950D-F028DC66E23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96" y="3062"/>
            <a:ext cx="563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40" name="Equation" r:id="rId39" imgW="1066872" imgH="403942" progId="Equation.DSMT4">
                    <p:embed/>
                  </p:oleObj>
                </mc:Choice>
                <mc:Fallback>
                  <p:oleObj name="Equation" r:id="rId39" imgW="1066872" imgH="403942" progId="Equation.DSMT4">
                    <p:embed/>
                    <p:pic>
                      <p:nvPicPr>
                        <p:cNvPr id="155" name="Object 42">
                          <a:extLst>
                            <a:ext uri="{FF2B5EF4-FFF2-40B4-BE49-F238E27FC236}">
                              <a16:creationId xmlns:a16="http://schemas.microsoft.com/office/drawing/2014/main" id="{D90D9BE0-409F-4585-BAC2-C8F887EA8A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6" y="3062"/>
                          <a:ext cx="563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5" name="Group 43">
            <a:extLst>
              <a:ext uri="{FF2B5EF4-FFF2-40B4-BE49-F238E27FC236}">
                <a16:creationId xmlns:a16="http://schemas.microsoft.com/office/drawing/2014/main" id="{39EBDA64-5C5A-46AA-B49C-1F0A0368E2F1}"/>
              </a:ext>
            </a:extLst>
          </p:cNvPr>
          <p:cNvGrpSpPr>
            <a:grpSpLocks/>
          </p:cNvGrpSpPr>
          <p:nvPr/>
        </p:nvGrpSpPr>
        <p:grpSpPr bwMode="auto">
          <a:xfrm>
            <a:off x="6986736" y="4304938"/>
            <a:ext cx="1676400" cy="1847850"/>
            <a:chOff x="3504" y="2484"/>
            <a:chExt cx="1056" cy="1164"/>
          </a:xfrm>
        </p:grpSpPr>
        <p:graphicFrame>
          <p:nvGraphicFramePr>
            <p:cNvPr id="186" name="Object 44">
              <a:extLst>
                <a:ext uri="{FF2B5EF4-FFF2-40B4-BE49-F238E27FC236}">
                  <a16:creationId xmlns:a16="http://schemas.microsoft.com/office/drawing/2014/main" id="{35EEA6DB-2187-43FD-B49A-498A4CB009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00" y="2736"/>
            <a:ext cx="668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41" name="Equation" r:id="rId41" imgW="1341038" imgH="381021" progId="Equation.3">
                    <p:embed/>
                  </p:oleObj>
                </mc:Choice>
                <mc:Fallback>
                  <p:oleObj name="Equation" r:id="rId41" imgW="1341038" imgH="381021" progId="Equation.3">
                    <p:embed/>
                    <p:pic>
                      <p:nvPicPr>
                        <p:cNvPr id="157" name="Object 44">
                          <a:extLst>
                            <a:ext uri="{FF2B5EF4-FFF2-40B4-BE49-F238E27FC236}">
                              <a16:creationId xmlns:a16="http://schemas.microsoft.com/office/drawing/2014/main" id="{7810C5DC-09AE-4A5F-8CE4-DC4286134A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2736"/>
                          <a:ext cx="668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7" name="Group 45">
              <a:extLst>
                <a:ext uri="{FF2B5EF4-FFF2-40B4-BE49-F238E27FC236}">
                  <a16:creationId xmlns:a16="http://schemas.microsoft.com/office/drawing/2014/main" id="{060454A2-6DD0-4ECD-A65A-F291508C58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2484"/>
              <a:ext cx="1056" cy="1164"/>
              <a:chOff x="3504" y="2484"/>
              <a:chExt cx="1056" cy="1164"/>
            </a:xfrm>
          </p:grpSpPr>
          <p:sp>
            <p:nvSpPr>
              <p:cNvPr id="188" name="Arc 46">
                <a:extLst>
                  <a:ext uri="{FF2B5EF4-FFF2-40B4-BE49-F238E27FC236}">
                    <a16:creationId xmlns:a16="http://schemas.microsoft.com/office/drawing/2014/main" id="{12F62582-70EF-4E23-BCDA-E801E808C7B0}"/>
                  </a:ext>
                </a:extLst>
              </p:cNvPr>
              <p:cNvSpPr>
                <a:spLocks/>
              </p:cNvSpPr>
              <p:nvPr/>
            </p:nvSpPr>
            <p:spPr bwMode="auto">
              <a:xfrm rot="2811776" flipV="1">
                <a:off x="4135" y="3223"/>
                <a:ext cx="480" cy="370"/>
              </a:xfrm>
              <a:custGeom>
                <a:avLst/>
                <a:gdLst>
                  <a:gd name="T0" fmla="*/ 4 w 19498"/>
                  <a:gd name="T1" fmla="*/ 0 h 20806"/>
                  <a:gd name="T2" fmla="*/ 12 w 19498"/>
                  <a:gd name="T3" fmla="*/ 4 h 20806"/>
                  <a:gd name="T4" fmla="*/ 0 w 19498"/>
                  <a:gd name="T5" fmla="*/ 7 h 208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498" h="20806" fill="none" extrusionOk="0">
                    <a:moveTo>
                      <a:pt x="5803" y="0"/>
                    </a:moveTo>
                    <a:cubicBezTo>
                      <a:pt x="11817" y="1678"/>
                      <a:pt x="16811" y="5875"/>
                      <a:pt x="19498" y="11511"/>
                    </a:cubicBezTo>
                  </a:path>
                  <a:path w="19498" h="20806" stroke="0" extrusionOk="0">
                    <a:moveTo>
                      <a:pt x="5803" y="0"/>
                    </a:moveTo>
                    <a:cubicBezTo>
                      <a:pt x="11817" y="1678"/>
                      <a:pt x="16811" y="5875"/>
                      <a:pt x="19498" y="11511"/>
                    </a:cubicBezTo>
                    <a:lnTo>
                      <a:pt x="0" y="20806"/>
                    </a:lnTo>
                    <a:lnTo>
                      <a:pt x="5803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89" name="Arc 47">
                <a:extLst>
                  <a:ext uri="{FF2B5EF4-FFF2-40B4-BE49-F238E27FC236}">
                    <a16:creationId xmlns:a16="http://schemas.microsoft.com/office/drawing/2014/main" id="{C6E51708-AECA-47EA-81DD-5F9901E224C4}"/>
                  </a:ext>
                </a:extLst>
              </p:cNvPr>
              <p:cNvSpPr>
                <a:spLocks/>
              </p:cNvSpPr>
              <p:nvPr/>
            </p:nvSpPr>
            <p:spPr bwMode="auto">
              <a:xfrm rot="3577681" flipV="1">
                <a:off x="3552" y="2436"/>
                <a:ext cx="768" cy="864"/>
              </a:xfrm>
              <a:custGeom>
                <a:avLst/>
                <a:gdLst>
                  <a:gd name="T0" fmla="*/ 0 w 19564"/>
                  <a:gd name="T1" fmla="*/ 0 h 21600"/>
                  <a:gd name="T2" fmla="*/ 30 w 19564"/>
                  <a:gd name="T3" fmla="*/ 20 h 21600"/>
                  <a:gd name="T4" fmla="*/ 0 w 19564"/>
                  <a:gd name="T5" fmla="*/ 3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64" h="21600" fill="none" extrusionOk="0">
                    <a:moveTo>
                      <a:pt x="-1" y="0"/>
                    </a:moveTo>
                    <a:cubicBezTo>
                      <a:pt x="8383" y="0"/>
                      <a:pt x="16010" y="4851"/>
                      <a:pt x="19563" y="12445"/>
                    </a:cubicBezTo>
                  </a:path>
                  <a:path w="19564" h="21600" stroke="0" extrusionOk="0">
                    <a:moveTo>
                      <a:pt x="-1" y="0"/>
                    </a:moveTo>
                    <a:cubicBezTo>
                      <a:pt x="8383" y="0"/>
                      <a:pt x="16010" y="4851"/>
                      <a:pt x="19563" y="1244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90" name="Oval 48">
                <a:extLst>
                  <a:ext uri="{FF2B5EF4-FFF2-40B4-BE49-F238E27FC236}">
                    <a16:creationId xmlns:a16="http://schemas.microsoft.com/office/drawing/2014/main" id="{9782EFDF-D73B-423A-8FAA-EFC2AAECF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3144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926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44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>
            <a:extLst>
              <a:ext uri="{FF2B5EF4-FFF2-40B4-BE49-F238E27FC236}">
                <a16:creationId xmlns:a16="http://schemas.microsoft.com/office/drawing/2014/main" id="{41DDD5EF-DD92-4123-86F2-AAA0DE9B9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928" y="313950"/>
            <a:ext cx="4035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函数的间断点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1BC3951-F61E-4FDE-8C5D-56D84E209898}"/>
              </a:ext>
            </a:extLst>
          </p:cNvPr>
          <p:cNvGrpSpPr/>
          <p:nvPr/>
        </p:nvGrpSpPr>
        <p:grpSpPr>
          <a:xfrm>
            <a:off x="493630" y="229548"/>
            <a:ext cx="829507" cy="748480"/>
            <a:chOff x="7764463" y="536575"/>
            <a:chExt cx="1300163" cy="1173163"/>
          </a:xfrm>
          <a:solidFill>
            <a:srgbClr val="44546A"/>
          </a:solidFill>
        </p:grpSpPr>
        <p:sp>
          <p:nvSpPr>
            <p:cNvPr id="4" name="Freeform 140">
              <a:extLst>
                <a:ext uri="{FF2B5EF4-FFF2-40B4-BE49-F238E27FC236}">
                  <a16:creationId xmlns:a16="http://schemas.microsoft.com/office/drawing/2014/main" id="{8B1FA5E4-F393-484F-9733-AEFFA467F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" name="Freeform 141">
              <a:extLst>
                <a:ext uri="{FF2B5EF4-FFF2-40B4-BE49-F238E27FC236}">
                  <a16:creationId xmlns:a16="http://schemas.microsoft.com/office/drawing/2014/main" id="{87CF2A38-4AEC-4F89-8ED4-D5995CEFF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" name="Freeform 142">
              <a:extLst>
                <a:ext uri="{FF2B5EF4-FFF2-40B4-BE49-F238E27FC236}">
                  <a16:creationId xmlns:a16="http://schemas.microsoft.com/office/drawing/2014/main" id="{A71DD008-D0F5-4BEB-A27B-D81A46DB9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" name="Freeform 143">
              <a:extLst>
                <a:ext uri="{FF2B5EF4-FFF2-40B4-BE49-F238E27FC236}">
                  <a16:creationId xmlns:a16="http://schemas.microsoft.com/office/drawing/2014/main" id="{38E13455-71E2-4308-8A15-9C0AE38A9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" name="Freeform 144">
              <a:extLst>
                <a:ext uri="{FF2B5EF4-FFF2-40B4-BE49-F238E27FC236}">
                  <a16:creationId xmlns:a16="http://schemas.microsoft.com/office/drawing/2014/main" id="{19358FDB-982D-4377-A774-AACBAF4ED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45">
              <a:extLst>
                <a:ext uri="{FF2B5EF4-FFF2-40B4-BE49-F238E27FC236}">
                  <a16:creationId xmlns:a16="http://schemas.microsoft.com/office/drawing/2014/main" id="{59FA0F64-658D-400A-A1C8-3F5EEDB3DF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46">
              <a:extLst>
                <a:ext uri="{FF2B5EF4-FFF2-40B4-BE49-F238E27FC236}">
                  <a16:creationId xmlns:a16="http://schemas.microsoft.com/office/drawing/2014/main" id="{92E47032-7218-4681-B2AD-36938ACA2F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47">
              <a:extLst>
                <a:ext uri="{FF2B5EF4-FFF2-40B4-BE49-F238E27FC236}">
                  <a16:creationId xmlns:a16="http://schemas.microsoft.com/office/drawing/2014/main" id="{08693101-4D3B-4722-955D-74CFE940F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48">
              <a:extLst>
                <a:ext uri="{FF2B5EF4-FFF2-40B4-BE49-F238E27FC236}">
                  <a16:creationId xmlns:a16="http://schemas.microsoft.com/office/drawing/2014/main" id="{3CBFD167-AAF0-4D3D-9167-FE4227737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7F4B3EB-BB73-45CE-8A80-DFB2A5476648}"/>
              </a:ext>
            </a:extLst>
          </p:cNvPr>
          <p:cNvGrpSpPr/>
          <p:nvPr/>
        </p:nvGrpSpPr>
        <p:grpSpPr>
          <a:xfrm>
            <a:off x="952601" y="863737"/>
            <a:ext cx="4500000" cy="44639"/>
            <a:chOff x="617922" y="1097616"/>
            <a:chExt cx="4464719" cy="140996"/>
          </a:xfrm>
          <a:solidFill>
            <a:schemeClr val="bg1"/>
          </a:solidFill>
        </p:grpSpPr>
        <p:sp>
          <p:nvSpPr>
            <p:cNvPr id="14" name="Freeform 334">
              <a:extLst>
                <a:ext uri="{FF2B5EF4-FFF2-40B4-BE49-F238E27FC236}">
                  <a16:creationId xmlns:a16="http://schemas.microsoft.com/office/drawing/2014/main" id="{820AA254-C1F8-4E8A-8613-1BE169A0DA44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 flipH="1">
              <a:off x="617922" y="1097616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2"/>
                </a:solidFill>
              </a:endParaRPr>
            </a:p>
          </p:txBody>
        </p:sp>
        <p:sp>
          <p:nvSpPr>
            <p:cNvPr id="15" name="Freeform 334">
              <a:extLst>
                <a:ext uri="{FF2B5EF4-FFF2-40B4-BE49-F238E27FC236}">
                  <a16:creationId xmlns:a16="http://schemas.microsoft.com/office/drawing/2014/main" id="{706EAFAB-0B98-4096-9F6A-6B985B0F881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2796632" y="1097617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FC06988E-0D69-40B2-866F-5D7CF35A5194}"/>
              </a:ext>
            </a:extLst>
          </p:cNvPr>
          <p:cNvSpPr/>
          <p:nvPr/>
        </p:nvSpPr>
        <p:spPr>
          <a:xfrm>
            <a:off x="1497519" y="342495"/>
            <a:ext cx="396000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三</a:t>
            </a:r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BBDA88E6-AD31-4EE3-B6B5-D02D1E71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774" y="1474527"/>
            <a:ext cx="2520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函数</a:t>
            </a:r>
          </a:p>
        </p:txBody>
      </p:sp>
      <p:graphicFrame>
        <p:nvGraphicFramePr>
          <p:cNvPr id="39" name="Object 6">
            <a:extLst>
              <a:ext uri="{FF2B5EF4-FFF2-40B4-BE49-F238E27FC236}">
                <a16:creationId xmlns:a16="http://schemas.microsoft.com/office/drawing/2014/main" id="{E110CA85-AFFE-4004-AA9E-323817DC6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394899"/>
              </p:ext>
            </p:extLst>
          </p:nvPr>
        </p:nvGraphicFramePr>
        <p:xfrm>
          <a:off x="2949199" y="1040009"/>
          <a:ext cx="1749425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" name="Equation" r:id="rId3" imgW="672808" imgH="469696" progId="Equation.DSMT4">
                  <p:embed/>
                </p:oleObj>
              </mc:Choice>
              <mc:Fallback>
                <p:oleObj name="Equation" r:id="rId3" imgW="672808" imgH="469696" progId="Equation.DSMT4">
                  <p:embed/>
                  <p:pic>
                    <p:nvPicPr>
                      <p:cNvPr id="130054" name="Object 6">
                        <a:extLst>
                          <a:ext uri="{FF2B5EF4-FFF2-40B4-BE49-F238E27FC236}">
                            <a16:creationId xmlns:a16="http://schemas.microsoft.com/office/drawing/2014/main" id="{4E5553DF-B18B-4F10-BA0B-95238D7EEA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199" y="1040009"/>
                        <a:ext cx="1749425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7">
            <a:extLst>
              <a:ext uri="{FF2B5EF4-FFF2-40B4-BE49-F238E27FC236}">
                <a16:creationId xmlns:a16="http://schemas.microsoft.com/office/drawing/2014/main" id="{4ADA4C0F-64EE-4013-BFED-2651ADE8B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949" y="2352843"/>
            <a:ext cx="4537075" cy="574675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函数在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=1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处是否有定义？</a:t>
            </a:r>
          </a:p>
        </p:txBody>
      </p:sp>
      <p:sp>
        <p:nvSpPr>
          <p:cNvPr id="41" name="AutoShape 8">
            <a:extLst>
              <a:ext uri="{FF2B5EF4-FFF2-40B4-BE49-F238E27FC236}">
                <a16:creationId xmlns:a16="http://schemas.microsoft.com/office/drawing/2014/main" id="{295ACF4B-7764-42CD-BEE8-1CF13F6A8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199" y="2970956"/>
            <a:ext cx="185738" cy="568762"/>
          </a:xfrm>
          <a:prstGeom prst="downArrow">
            <a:avLst>
              <a:gd name="adj1" fmla="val 50000"/>
              <a:gd name="adj2" fmla="val 49374"/>
            </a:avLst>
          </a:prstGeom>
          <a:solidFill>
            <a:srgbClr val="0099CC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44B2E4C2-AA40-4EE4-A212-CF0354403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462" y="2347667"/>
            <a:ext cx="4033837" cy="592213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anose="02010609060101010101" pitchFamily="49" charset="-122"/>
              </a:rPr>
              <a:t>有定义，且 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anose="02010609060101010101" pitchFamily="49" charset="-122"/>
              </a:rPr>
              <a:t>f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anose="02010609060101010101" pitchFamily="49" charset="-122"/>
              </a:rPr>
              <a:t>(1) =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anose="02010609060101010101" pitchFamily="49" charset="-122"/>
              </a:rPr>
              <a:t>1 .   </a:t>
            </a:r>
          </a:p>
        </p:txBody>
      </p:sp>
      <p:grpSp>
        <p:nvGrpSpPr>
          <p:cNvPr id="43" name="Group 10">
            <a:extLst>
              <a:ext uri="{FF2B5EF4-FFF2-40B4-BE49-F238E27FC236}">
                <a16:creationId xmlns:a16="http://schemas.microsoft.com/office/drawing/2014/main" id="{A3CE98D9-9663-4EDB-87E5-E7C0482F3F06}"/>
              </a:ext>
            </a:extLst>
          </p:cNvPr>
          <p:cNvGrpSpPr>
            <a:grpSpLocks/>
          </p:cNvGrpSpPr>
          <p:nvPr/>
        </p:nvGrpSpPr>
        <p:grpSpPr bwMode="auto">
          <a:xfrm>
            <a:off x="1079124" y="3648243"/>
            <a:ext cx="3808413" cy="654050"/>
            <a:chOff x="160" y="2160"/>
            <a:chExt cx="2399" cy="412"/>
          </a:xfrm>
        </p:grpSpPr>
        <p:sp>
          <p:nvSpPr>
            <p:cNvPr id="44" name="AutoShape 11">
              <a:extLst>
                <a:ext uri="{FF2B5EF4-FFF2-40B4-BE49-F238E27FC236}">
                  <a16:creationId xmlns:a16="http://schemas.microsoft.com/office/drawing/2014/main" id="{4E7D3890-722B-4463-A46F-73FF47EDF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" y="2182"/>
              <a:ext cx="2399" cy="362"/>
            </a:xfrm>
            <a:prstGeom prst="roundRect">
              <a:avLst>
                <a:gd name="adj" fmla="val 16667"/>
              </a:avLst>
            </a:prstGeom>
            <a:solidFill>
              <a:srgbClr val="A50021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                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是否存在？                                       </a:t>
              </a:r>
            </a:p>
          </p:txBody>
        </p:sp>
        <p:graphicFrame>
          <p:nvGraphicFramePr>
            <p:cNvPr id="45" name="Object 12">
              <a:extLst>
                <a:ext uri="{FF2B5EF4-FFF2-40B4-BE49-F238E27FC236}">
                  <a16:creationId xmlns:a16="http://schemas.microsoft.com/office/drawing/2014/main" id="{97F9772D-1327-4BED-ADD5-EF4DC91127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5" y="2160"/>
            <a:ext cx="879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9" name="Equation" r:id="rId5" imgW="579202" imgH="266628" progId="Equation.DSMT4">
                    <p:embed/>
                  </p:oleObj>
                </mc:Choice>
                <mc:Fallback>
                  <p:oleObj name="Equation" r:id="rId5" imgW="579202" imgH="266628" progId="Equation.DSMT4">
                    <p:embed/>
                    <p:pic>
                      <p:nvPicPr>
                        <p:cNvPr id="30743" name="Object 12">
                          <a:extLst>
                            <a:ext uri="{FF2B5EF4-FFF2-40B4-BE49-F238E27FC236}">
                              <a16:creationId xmlns:a16="http://schemas.microsoft.com/office/drawing/2014/main" id="{667C3393-231C-4EA3-9597-C08E92613DB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2160"/>
                          <a:ext cx="879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13">
            <a:extLst>
              <a:ext uri="{FF2B5EF4-FFF2-40B4-BE49-F238E27FC236}">
                <a16:creationId xmlns:a16="http://schemas.microsoft.com/office/drawing/2014/main" id="{F63E55D9-BFB0-42BC-87A7-CC213707E9D2}"/>
              </a:ext>
            </a:extLst>
          </p:cNvPr>
          <p:cNvGrpSpPr>
            <a:grpSpLocks/>
          </p:cNvGrpSpPr>
          <p:nvPr/>
        </p:nvGrpSpPr>
        <p:grpSpPr bwMode="auto">
          <a:xfrm>
            <a:off x="5325687" y="3648243"/>
            <a:ext cx="4392612" cy="698500"/>
            <a:chOff x="2835" y="2160"/>
            <a:chExt cx="2767" cy="440"/>
          </a:xfrm>
        </p:grpSpPr>
        <p:sp>
          <p:nvSpPr>
            <p:cNvPr id="47" name="Rectangle 14">
              <a:extLst>
                <a:ext uri="{FF2B5EF4-FFF2-40B4-BE49-F238E27FC236}">
                  <a16:creationId xmlns:a16="http://schemas.microsoft.com/office/drawing/2014/main" id="{2CB5EDA7-7D19-4384-A442-ECDFA175D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160"/>
              <a:ext cx="2767" cy="373"/>
            </a:xfrm>
            <a:prstGeom prst="rect">
              <a:avLst/>
            </a:prstGeom>
            <a:noFill/>
            <a:ln w="57150" cmpd="thickThin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存在，且      </a:t>
              </a:r>
            </a:p>
          </p:txBody>
        </p:sp>
        <p:graphicFrame>
          <p:nvGraphicFramePr>
            <p:cNvPr id="48" name="Object 15">
              <a:extLst>
                <a:ext uri="{FF2B5EF4-FFF2-40B4-BE49-F238E27FC236}">
                  <a16:creationId xmlns:a16="http://schemas.microsoft.com/office/drawing/2014/main" id="{B53D662D-E74B-47B6-8C88-FC67582588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69" y="2160"/>
            <a:ext cx="1319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40" name="Equation" r:id="rId7" imgW="822929" imgH="266628" progId="Equation.DSMT4">
                    <p:embed/>
                  </p:oleObj>
                </mc:Choice>
                <mc:Fallback>
                  <p:oleObj name="Equation" r:id="rId7" imgW="822929" imgH="266628" progId="Equation.DSMT4">
                    <p:embed/>
                    <p:pic>
                      <p:nvPicPr>
                        <p:cNvPr id="30741" name="Object 15">
                          <a:extLst>
                            <a:ext uri="{FF2B5EF4-FFF2-40B4-BE49-F238E27FC236}">
                              <a16:creationId xmlns:a16="http://schemas.microsoft.com/office/drawing/2014/main" id="{105F5749-A276-4134-B3A4-CA96319079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2160"/>
                          <a:ext cx="1319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AutoShape 16">
            <a:extLst>
              <a:ext uri="{FF2B5EF4-FFF2-40B4-BE49-F238E27FC236}">
                <a16:creationId xmlns:a16="http://schemas.microsoft.com/office/drawing/2014/main" id="{EC371666-FEEA-430F-99B5-3C013E90E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199" y="4339381"/>
            <a:ext cx="185738" cy="568762"/>
          </a:xfrm>
          <a:prstGeom prst="downArrow">
            <a:avLst>
              <a:gd name="adj1" fmla="val 50000"/>
              <a:gd name="adj2" fmla="val 49374"/>
            </a:avLst>
          </a:prstGeom>
          <a:solidFill>
            <a:srgbClr val="0099CC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50" name="Group 17">
            <a:extLst>
              <a:ext uri="{FF2B5EF4-FFF2-40B4-BE49-F238E27FC236}">
                <a16:creationId xmlns:a16="http://schemas.microsoft.com/office/drawing/2014/main" id="{88BD8717-9B40-495B-B926-225D058EB15D}"/>
              </a:ext>
            </a:extLst>
          </p:cNvPr>
          <p:cNvGrpSpPr>
            <a:grpSpLocks/>
          </p:cNvGrpSpPr>
          <p:nvPr/>
        </p:nvGrpSpPr>
        <p:grpSpPr bwMode="auto">
          <a:xfrm>
            <a:off x="1069599" y="4888081"/>
            <a:ext cx="5048250" cy="731837"/>
            <a:chOff x="154" y="2941"/>
            <a:chExt cx="3206" cy="461"/>
          </a:xfrm>
        </p:grpSpPr>
        <p:sp>
          <p:nvSpPr>
            <p:cNvPr id="51" name="AutoShape 18">
              <a:extLst>
                <a:ext uri="{FF2B5EF4-FFF2-40B4-BE49-F238E27FC236}">
                  <a16:creationId xmlns:a16="http://schemas.microsoft.com/office/drawing/2014/main" id="{FE47D02E-4ECD-4F34-9C6E-31726CBC9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2976"/>
              <a:ext cx="3206" cy="362"/>
            </a:xfrm>
            <a:prstGeom prst="roundRect">
              <a:avLst>
                <a:gd name="adj" fmla="val 16667"/>
              </a:avLst>
            </a:prstGeom>
            <a:solidFill>
              <a:srgbClr val="A50021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                                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是否成立？</a:t>
              </a:r>
            </a:p>
          </p:txBody>
        </p:sp>
        <p:graphicFrame>
          <p:nvGraphicFramePr>
            <p:cNvPr id="52" name="Object 19">
              <a:extLst>
                <a:ext uri="{FF2B5EF4-FFF2-40B4-BE49-F238E27FC236}">
                  <a16:creationId xmlns:a16="http://schemas.microsoft.com/office/drawing/2014/main" id="{14BD5057-C30B-486A-841F-44064AEA5F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8" y="2941"/>
            <a:ext cx="1763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41" name="Equation" r:id="rId9" imgW="1104867" imgH="274413" progId="Equation.DSMT4">
                    <p:embed/>
                  </p:oleObj>
                </mc:Choice>
                <mc:Fallback>
                  <p:oleObj name="Equation" r:id="rId9" imgW="1104867" imgH="274413" progId="Equation.DSMT4">
                    <p:embed/>
                    <p:pic>
                      <p:nvPicPr>
                        <p:cNvPr id="30739" name="Object 19">
                          <a:extLst>
                            <a:ext uri="{FF2B5EF4-FFF2-40B4-BE49-F238E27FC236}">
                              <a16:creationId xmlns:a16="http://schemas.microsoft.com/office/drawing/2014/main" id="{81A16CB7-0A0B-445A-8FAA-525E275B3E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" y="2941"/>
                          <a:ext cx="1763" cy="4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26">
            <a:extLst>
              <a:ext uri="{FF2B5EF4-FFF2-40B4-BE49-F238E27FC236}">
                <a16:creationId xmlns:a16="http://schemas.microsoft.com/office/drawing/2014/main" id="{4F3BE76E-7D0B-4D45-A858-77553B06FACC}"/>
              </a:ext>
            </a:extLst>
          </p:cNvPr>
          <p:cNvGrpSpPr>
            <a:grpSpLocks/>
          </p:cNvGrpSpPr>
          <p:nvPr/>
        </p:nvGrpSpPr>
        <p:grpSpPr bwMode="auto">
          <a:xfrm>
            <a:off x="6189287" y="4791243"/>
            <a:ext cx="3538537" cy="838200"/>
            <a:chOff x="3379" y="2880"/>
            <a:chExt cx="2229" cy="476"/>
          </a:xfrm>
        </p:grpSpPr>
        <p:sp>
          <p:nvSpPr>
            <p:cNvPr id="54" name="Rectangle 21">
              <a:extLst>
                <a:ext uri="{FF2B5EF4-FFF2-40B4-BE49-F238E27FC236}">
                  <a16:creationId xmlns:a16="http://schemas.microsoft.com/office/drawing/2014/main" id="{9B72862E-4574-4C30-8B08-70BD920AD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940"/>
              <a:ext cx="2223" cy="336"/>
            </a:xfrm>
            <a:prstGeom prst="rect">
              <a:avLst/>
            </a:prstGeom>
            <a:noFill/>
            <a:ln w="57150" cmpd="thickThin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显然      </a:t>
              </a:r>
            </a:p>
          </p:txBody>
        </p:sp>
        <p:graphicFrame>
          <p:nvGraphicFramePr>
            <p:cNvPr id="55" name="Object 22">
              <a:extLst>
                <a:ext uri="{FF2B5EF4-FFF2-40B4-BE49-F238E27FC236}">
                  <a16:creationId xmlns:a16="http://schemas.microsoft.com/office/drawing/2014/main" id="{2F5FACE0-ABD8-4B85-8ED4-CB0D95405A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69" y="2880"/>
            <a:ext cx="1639" cy="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42" name="Equation" r:id="rId11" imgW="1028661" imgH="266628" progId="Equation.DSMT4">
                    <p:embed/>
                  </p:oleObj>
                </mc:Choice>
                <mc:Fallback>
                  <p:oleObj name="Equation" r:id="rId11" imgW="1028661" imgH="266628" progId="Equation.DSMT4">
                    <p:embed/>
                    <p:pic>
                      <p:nvPicPr>
                        <p:cNvPr id="30737" name="Object 22">
                          <a:extLst>
                            <a:ext uri="{FF2B5EF4-FFF2-40B4-BE49-F238E27FC236}">
                              <a16:creationId xmlns:a16="http://schemas.microsoft.com/office/drawing/2014/main" id="{EBB56A29-7A56-469F-B0B4-93746C4363D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2880"/>
                          <a:ext cx="1639" cy="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Text Box 23">
            <a:extLst>
              <a:ext uri="{FF2B5EF4-FFF2-40B4-BE49-F238E27FC236}">
                <a16:creationId xmlns:a16="http://schemas.microsoft.com/office/drawing/2014/main" id="{F8DBB8C5-E6BE-426D-AD92-EB33C9B9E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724" y="5629443"/>
            <a:ext cx="9144000" cy="65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所以</a:t>
            </a:r>
            <a:r>
              <a:rPr kumimoji="0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=1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是</a:t>
            </a:r>
            <a:r>
              <a:rPr kumimoji="0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0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的第一类间断点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且是可去间断点．</a:t>
            </a:r>
          </a:p>
        </p:txBody>
      </p:sp>
      <p:graphicFrame>
        <p:nvGraphicFramePr>
          <p:cNvPr id="57" name="Object 24">
            <a:extLst>
              <a:ext uri="{FF2B5EF4-FFF2-40B4-BE49-F238E27FC236}">
                <a16:creationId xmlns:a16="http://schemas.microsoft.com/office/drawing/2014/main" id="{98431E64-AB15-45C5-91DC-F12BAD72CD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051810"/>
              </p:ext>
            </p:extLst>
          </p:nvPr>
        </p:nvGraphicFramePr>
        <p:xfrm>
          <a:off x="4482724" y="910964"/>
          <a:ext cx="20066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3" name="Equation" r:id="rId13" imgW="2006600" imgH="1320800" progId="Equation.DSMT4">
                  <p:embed/>
                </p:oleObj>
              </mc:Choice>
              <mc:Fallback>
                <p:oleObj name="Equation" r:id="rId13" imgW="2006600" imgH="1320800" progId="Equation.DSMT4">
                  <p:embed/>
                  <p:pic>
                    <p:nvPicPr>
                      <p:cNvPr id="130072" name="Object 24">
                        <a:extLst>
                          <a:ext uri="{FF2B5EF4-FFF2-40B4-BE49-F238E27FC236}">
                            <a16:creationId xmlns:a16="http://schemas.microsoft.com/office/drawing/2014/main" id="{AD2335F7-EE0B-4CD9-B2BA-1DE7B95B90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2724" y="910964"/>
                        <a:ext cx="20066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25">
            <a:extLst>
              <a:ext uri="{FF2B5EF4-FFF2-40B4-BE49-F238E27FC236}">
                <a16:creationId xmlns:a16="http://schemas.microsoft.com/office/drawing/2014/main" id="{42DEE6AB-DA8E-4BD5-9EB3-37D1858C7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124" y="1368164"/>
            <a:ext cx="33634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考察</a:t>
            </a:r>
            <a:r>
              <a:rPr kumimoji="1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=1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处的连续性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09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  <p:bldP spid="41" grpId="0" animBg="1"/>
      <p:bldP spid="42" grpId="0" animBg="1"/>
      <p:bldP spid="49" grpId="0" animBg="1"/>
      <p:bldP spid="56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id="{918EE5F4-6B78-494D-8693-865F52264223}"/>
              </a:ext>
            </a:extLst>
          </p:cNvPr>
          <p:cNvGrpSpPr>
            <a:grpSpLocks/>
          </p:cNvGrpSpPr>
          <p:nvPr/>
        </p:nvGrpSpPr>
        <p:grpSpPr bwMode="auto">
          <a:xfrm>
            <a:off x="1560559" y="399172"/>
            <a:ext cx="5340350" cy="1300162"/>
            <a:chOff x="476" y="285"/>
            <a:chExt cx="3364" cy="819"/>
          </a:xfrm>
        </p:grpSpPr>
        <p:sp>
          <p:nvSpPr>
            <p:cNvPr id="3" name="Text Box 5">
              <a:extLst>
                <a:ext uri="{FF2B5EF4-FFF2-40B4-BE49-F238E27FC236}">
                  <a16:creationId xmlns:a16="http://schemas.microsoft.com/office/drawing/2014/main" id="{98B3F1C5-2D83-49E2-B460-088A852B9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499"/>
              <a:ext cx="15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例</a:t>
              </a:r>
              <a:r>
                <a:rPr kumimoji="1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6</a:t>
              </a:r>
              <a:r>
                <a:rPr kumimoji="1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 </a:t>
              </a:r>
              <a:r>
                <a:rPr kumimoji="1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函数</a:t>
              </a:r>
            </a:p>
          </p:txBody>
        </p:sp>
        <p:graphicFrame>
          <p:nvGraphicFramePr>
            <p:cNvPr id="4" name="Object 6">
              <a:extLst>
                <a:ext uri="{FF2B5EF4-FFF2-40B4-BE49-F238E27FC236}">
                  <a16:creationId xmlns:a16="http://schemas.microsoft.com/office/drawing/2014/main" id="{3FDC98A7-E953-41C9-A1F2-A1F0771F488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32" y="285"/>
            <a:ext cx="2208" cy="8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2" name="Equation" r:id="rId3" imgW="1435100" imgH="469900" progId="Equation.DSMT4">
                    <p:embed/>
                  </p:oleObj>
                </mc:Choice>
                <mc:Fallback>
                  <p:oleObj name="Equation" r:id="rId3" imgW="1435100" imgH="469900" progId="Equation.DSMT4">
                    <p:embed/>
                    <p:pic>
                      <p:nvPicPr>
                        <p:cNvPr id="32788" name="Object 6">
                          <a:extLst>
                            <a:ext uri="{FF2B5EF4-FFF2-40B4-BE49-F238E27FC236}">
                              <a16:creationId xmlns:a16="http://schemas.microsoft.com/office/drawing/2014/main" id="{29CA0AFF-7602-49D9-BD81-5F756FF7B0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85"/>
                          <a:ext cx="2208" cy="8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AutoShape 7">
            <a:extLst>
              <a:ext uri="{FF2B5EF4-FFF2-40B4-BE49-F238E27FC236}">
                <a16:creationId xmlns:a16="http://schemas.microsoft.com/office/drawing/2014/main" id="{908B1FC0-8AD2-46F5-B93C-7013EBF1A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734" y="2080334"/>
            <a:ext cx="4608513" cy="574675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函数在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=0 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处是否有定义？</a:t>
            </a: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917855B6-A569-4BB6-8451-A0992EC86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84" y="2572459"/>
            <a:ext cx="185738" cy="630238"/>
          </a:xfrm>
          <a:prstGeom prst="downArrow">
            <a:avLst>
              <a:gd name="adj1" fmla="val 50000"/>
              <a:gd name="adj2" fmla="val 49374"/>
            </a:avLst>
          </a:prstGeom>
          <a:solidFill>
            <a:srgbClr val="0099CC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2D1401D-FD37-43E2-8B0A-574EBDB87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909" y="2004134"/>
            <a:ext cx="4033838" cy="652463"/>
          </a:xfrm>
          <a:prstGeom prst="rect">
            <a:avLst/>
          </a:prstGeom>
          <a:noFill/>
          <a:ln w="57150" cmpd="thickThin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有定义，且 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(0)=1 .   </a:t>
            </a: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804FE799-F242-4184-AFF5-DF96F9EDE0F7}"/>
              </a:ext>
            </a:extLst>
          </p:cNvPr>
          <p:cNvGrpSpPr>
            <a:grpSpLocks/>
          </p:cNvGrpSpPr>
          <p:nvPr/>
        </p:nvGrpSpPr>
        <p:grpSpPr bwMode="auto">
          <a:xfrm>
            <a:off x="1058909" y="3070934"/>
            <a:ext cx="3808413" cy="654050"/>
            <a:chOff x="160" y="2160"/>
            <a:chExt cx="2399" cy="412"/>
          </a:xfrm>
        </p:grpSpPr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D7200686-D887-4681-9A6D-FFF88A4E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" y="2182"/>
              <a:ext cx="2399" cy="362"/>
            </a:xfrm>
            <a:prstGeom prst="roundRect">
              <a:avLst>
                <a:gd name="adj" fmla="val 16667"/>
              </a:avLst>
            </a:prstGeom>
            <a:solidFill>
              <a:srgbClr val="A50021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                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是否存在？                                       </a:t>
              </a:r>
            </a:p>
          </p:txBody>
        </p:sp>
        <p:graphicFrame>
          <p:nvGraphicFramePr>
            <p:cNvPr id="10" name="Object 12">
              <a:extLst>
                <a:ext uri="{FF2B5EF4-FFF2-40B4-BE49-F238E27FC236}">
                  <a16:creationId xmlns:a16="http://schemas.microsoft.com/office/drawing/2014/main" id="{12A9CC6D-A37F-4928-847A-CE92469EE1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6" y="2160"/>
            <a:ext cx="898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3" name="Equation" r:id="rId5" imgW="594314" imgH="266628" progId="Equation.DSMT4">
                    <p:embed/>
                  </p:oleObj>
                </mc:Choice>
                <mc:Fallback>
                  <p:oleObj name="Equation" r:id="rId5" imgW="594314" imgH="266628" progId="Equation.DSMT4">
                    <p:embed/>
                    <p:pic>
                      <p:nvPicPr>
                        <p:cNvPr id="32786" name="Object 12">
                          <a:extLst>
                            <a:ext uri="{FF2B5EF4-FFF2-40B4-BE49-F238E27FC236}">
                              <a16:creationId xmlns:a16="http://schemas.microsoft.com/office/drawing/2014/main" id="{5EAF3734-CB19-4164-AEF6-B2C081F1633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" y="2160"/>
                          <a:ext cx="898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AutoShape 13">
            <a:extLst>
              <a:ext uri="{FF2B5EF4-FFF2-40B4-BE49-F238E27FC236}">
                <a16:creationId xmlns:a16="http://schemas.microsoft.com/office/drawing/2014/main" id="{48FFFE67-B51C-4815-99F2-1FBB641A4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509" y="3588459"/>
            <a:ext cx="190500" cy="641350"/>
          </a:xfrm>
          <a:prstGeom prst="downArrow">
            <a:avLst>
              <a:gd name="adj1" fmla="val 50000"/>
              <a:gd name="adj2" fmla="val 60008"/>
            </a:avLst>
          </a:prstGeom>
          <a:solidFill>
            <a:srgbClr val="0099CC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id="{81600C8C-A10B-4D82-AE6A-D66D64148307}"/>
              </a:ext>
            </a:extLst>
          </p:cNvPr>
          <p:cNvGrpSpPr>
            <a:grpSpLocks/>
          </p:cNvGrpSpPr>
          <p:nvPr/>
        </p:nvGrpSpPr>
        <p:grpSpPr bwMode="auto">
          <a:xfrm>
            <a:off x="5072109" y="3147134"/>
            <a:ext cx="4608513" cy="3014663"/>
            <a:chOff x="2699" y="2160"/>
            <a:chExt cx="2903" cy="1899"/>
          </a:xfrm>
        </p:grpSpPr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9F171533-34C4-4689-B18C-5E783C1B6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2160"/>
              <a:ext cx="2903" cy="1899"/>
            </a:xfrm>
            <a:prstGeom prst="rect">
              <a:avLst/>
            </a:prstGeom>
            <a:noFill/>
            <a:ln w="57150" cmpd="thickThin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所以                      不存在</a:t>
              </a:r>
            </a:p>
          </p:txBody>
        </p:sp>
        <p:graphicFrame>
          <p:nvGraphicFramePr>
            <p:cNvPr id="14" name="Object 17">
              <a:extLst>
                <a:ext uri="{FF2B5EF4-FFF2-40B4-BE49-F238E27FC236}">
                  <a16:creationId xmlns:a16="http://schemas.microsoft.com/office/drawing/2014/main" id="{0C554105-3933-46EE-BADF-9E9563B61AA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54" y="2160"/>
            <a:ext cx="2678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4" name="Equation" r:id="rId7" imgW="1684069" imgH="274413" progId="Equation.DSMT4">
                    <p:embed/>
                  </p:oleObj>
                </mc:Choice>
                <mc:Fallback>
                  <p:oleObj name="Equation" r:id="rId7" imgW="1684069" imgH="274413" progId="Equation.DSMT4">
                    <p:embed/>
                    <p:pic>
                      <p:nvPicPr>
                        <p:cNvPr id="32781" name="Object 17">
                          <a:extLst>
                            <a:ext uri="{FF2B5EF4-FFF2-40B4-BE49-F238E27FC236}">
                              <a16:creationId xmlns:a16="http://schemas.microsoft.com/office/drawing/2014/main" id="{79FD492D-3977-4BA0-AFC2-D06368CDAA0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4" y="2160"/>
                          <a:ext cx="2678" cy="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8">
              <a:extLst>
                <a:ext uri="{FF2B5EF4-FFF2-40B4-BE49-F238E27FC236}">
                  <a16:creationId xmlns:a16="http://schemas.microsoft.com/office/drawing/2014/main" id="{6E2D2DFE-C2EC-45E4-8209-AA338D302BD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44" y="2614"/>
            <a:ext cx="2838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5" name="Equation" r:id="rId9" imgW="1790713" imgH="274413" progId="Equation.DSMT4">
                    <p:embed/>
                  </p:oleObj>
                </mc:Choice>
                <mc:Fallback>
                  <p:oleObj name="Equation" r:id="rId9" imgW="1790713" imgH="274413" progId="Equation.DSMT4">
                    <p:embed/>
                    <p:pic>
                      <p:nvPicPr>
                        <p:cNvPr id="32782" name="Object 18">
                          <a:extLst>
                            <a:ext uri="{FF2B5EF4-FFF2-40B4-BE49-F238E27FC236}">
                              <a16:creationId xmlns:a16="http://schemas.microsoft.com/office/drawing/2014/main" id="{9F7BEE47-1128-4882-A5F6-E6EC04BB253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" y="2614"/>
                          <a:ext cx="2838" cy="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9">
              <a:extLst>
                <a:ext uri="{FF2B5EF4-FFF2-40B4-BE49-F238E27FC236}">
                  <a16:creationId xmlns:a16="http://schemas.microsoft.com/office/drawing/2014/main" id="{8AE28EE6-2153-4E75-B6E1-D1C9FF0A8A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89" y="3067"/>
            <a:ext cx="2238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6" name="Equation" r:id="rId11" imgW="1409687" imgH="274413" progId="Equation.DSMT4">
                    <p:embed/>
                  </p:oleObj>
                </mc:Choice>
                <mc:Fallback>
                  <p:oleObj name="Equation" r:id="rId11" imgW="1409687" imgH="274413" progId="Equation.DSMT4">
                    <p:embed/>
                    <p:pic>
                      <p:nvPicPr>
                        <p:cNvPr id="32783" name="Object 19">
                          <a:extLst>
                            <a:ext uri="{FF2B5EF4-FFF2-40B4-BE49-F238E27FC236}">
                              <a16:creationId xmlns:a16="http://schemas.microsoft.com/office/drawing/2014/main" id="{8F0B0396-7DE7-41BD-9283-43F1C978EC5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3067"/>
                          <a:ext cx="2238" cy="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20">
              <a:extLst>
                <a:ext uri="{FF2B5EF4-FFF2-40B4-BE49-F238E27FC236}">
                  <a16:creationId xmlns:a16="http://schemas.microsoft.com/office/drawing/2014/main" id="{EA23A6E5-61FA-44EB-A8B8-55466D3593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88" y="3612"/>
            <a:ext cx="959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67" name="Equation" r:id="rId13" imgW="594314" imgH="266628" progId="Equation.DSMT4">
                    <p:embed/>
                  </p:oleObj>
                </mc:Choice>
                <mc:Fallback>
                  <p:oleObj name="Equation" r:id="rId13" imgW="594314" imgH="266628" progId="Equation.DSMT4">
                    <p:embed/>
                    <p:pic>
                      <p:nvPicPr>
                        <p:cNvPr id="32784" name="Object 20">
                          <a:extLst>
                            <a:ext uri="{FF2B5EF4-FFF2-40B4-BE49-F238E27FC236}">
                              <a16:creationId xmlns:a16="http://schemas.microsoft.com/office/drawing/2014/main" id="{921B94EB-A37E-4A7F-B754-0E2C6CFFAC5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" y="3612"/>
                          <a:ext cx="959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21">
            <a:extLst>
              <a:ext uri="{FF2B5EF4-FFF2-40B4-BE49-F238E27FC236}">
                <a16:creationId xmlns:a16="http://schemas.microsoft.com/office/drawing/2014/main" id="{A5AA4723-0B58-4AB7-A60D-1FB820261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109" y="708734"/>
            <a:ext cx="36543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考察</a:t>
            </a:r>
            <a:r>
              <a:rPr kumimoji="1" lang="en-US" altLang="zh-CN" sz="36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1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0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处连续性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9" name="AutoShape 22">
            <a:extLst>
              <a:ext uri="{FF2B5EF4-FFF2-40B4-BE49-F238E27FC236}">
                <a16:creationId xmlns:a16="http://schemas.microsoft.com/office/drawing/2014/main" id="{141BDCFF-662B-4A6D-A8FF-B187BFD5C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909" y="4137734"/>
            <a:ext cx="3783013" cy="194945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所以</a:t>
            </a:r>
            <a:r>
              <a:rPr kumimoji="0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0 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是 </a:t>
            </a:r>
            <a:r>
              <a:rPr kumimoji="0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0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</a:t>
            </a:r>
          </a:p>
          <a:p>
            <a:pPr marL="0" marR="0" lvl="0" indent="0" algn="ctr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第一类间断点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且是  跳跃间断点．</a:t>
            </a: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53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8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8">
            <a:extLst>
              <a:ext uri="{FF2B5EF4-FFF2-40B4-BE49-F238E27FC236}">
                <a16:creationId xmlns:a16="http://schemas.microsoft.com/office/drawing/2014/main" id="{DC1C30E8-0D82-457F-A6B8-5AB99719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376" y="921058"/>
            <a:ext cx="316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第一类间断点：</a:t>
            </a: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FAFCEC90-A08E-4149-A77A-7394CBF76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576" y="2118033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可去间断点：</a:t>
            </a:r>
          </a:p>
        </p:txBody>
      </p:sp>
      <p:graphicFrame>
        <p:nvGraphicFramePr>
          <p:cNvPr id="44" name="Object 10">
            <a:extLst>
              <a:ext uri="{FF2B5EF4-FFF2-40B4-BE49-F238E27FC236}">
                <a16:creationId xmlns:a16="http://schemas.microsoft.com/office/drawing/2014/main" id="{CEBF3B3A-1B41-41E7-8A8D-E9958F3C86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863077"/>
              </p:ext>
            </p:extLst>
          </p:nvPr>
        </p:nvGraphicFramePr>
        <p:xfrm>
          <a:off x="4130675" y="2117725"/>
          <a:ext cx="73088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Equation" r:id="rId3" imgW="2895480" imgH="241200" progId="Equation.DSMT4">
                  <p:embed/>
                </p:oleObj>
              </mc:Choice>
              <mc:Fallback>
                <p:oleObj name="Equation" r:id="rId3" imgW="2895480" imgH="241200" progId="Equation.DSMT4">
                  <p:embed/>
                  <p:pic>
                    <p:nvPicPr>
                      <p:cNvPr id="129034" name="Object 10">
                        <a:extLst>
                          <a:ext uri="{FF2B5EF4-FFF2-40B4-BE49-F238E27FC236}">
                            <a16:creationId xmlns:a16="http://schemas.microsoft.com/office/drawing/2014/main" id="{327A8E6D-C899-491C-8A6A-549519B43E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2117725"/>
                        <a:ext cx="73088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11">
            <a:extLst>
              <a:ext uri="{FF2B5EF4-FFF2-40B4-BE49-F238E27FC236}">
                <a16:creationId xmlns:a16="http://schemas.microsoft.com/office/drawing/2014/main" id="{74C92CD9-94FB-4A0E-A487-C119FAC7E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576" y="2838758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跳跃间断点：</a:t>
            </a:r>
          </a:p>
        </p:txBody>
      </p:sp>
      <p:graphicFrame>
        <p:nvGraphicFramePr>
          <p:cNvPr id="46" name="Object 12">
            <a:extLst>
              <a:ext uri="{FF2B5EF4-FFF2-40B4-BE49-F238E27FC236}">
                <a16:creationId xmlns:a16="http://schemas.microsoft.com/office/drawing/2014/main" id="{D0917318-F505-4BEB-BDBC-5B29793550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305727"/>
              </p:ext>
            </p:extLst>
          </p:nvPr>
        </p:nvGraphicFramePr>
        <p:xfrm>
          <a:off x="4248150" y="2828925"/>
          <a:ext cx="732631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Equation" r:id="rId5" imgW="2882880" imgH="241200" progId="Equation.DSMT4">
                  <p:embed/>
                </p:oleObj>
              </mc:Choice>
              <mc:Fallback>
                <p:oleObj name="Equation" r:id="rId5" imgW="2882880" imgH="241200" progId="Equation.DSMT4">
                  <p:embed/>
                  <p:pic>
                    <p:nvPicPr>
                      <p:cNvPr id="129036" name="Object 12">
                        <a:extLst>
                          <a:ext uri="{FF2B5EF4-FFF2-40B4-BE49-F238E27FC236}">
                            <a16:creationId xmlns:a16="http://schemas.microsoft.com/office/drawing/2014/main" id="{E00C7E84-263A-4F9B-8518-EAF669AB76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2828925"/>
                        <a:ext cx="7326313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3">
            <a:extLst>
              <a:ext uri="{FF2B5EF4-FFF2-40B4-BE49-F238E27FC236}">
                <a16:creationId xmlns:a16="http://schemas.microsoft.com/office/drawing/2014/main" id="{F69865CA-62EB-4CDC-BF6C-787AE4E1C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377" y="3667960"/>
            <a:ext cx="6477000" cy="66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函数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在间断点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处的左、右</a:t>
            </a: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99832DCE-3681-4AAD-9ACB-50EBA86A5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776" y="844858"/>
            <a:ext cx="4953000" cy="66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函数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在间断点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处的</a:t>
            </a:r>
          </a:p>
        </p:txBody>
      </p:sp>
      <p:sp>
        <p:nvSpPr>
          <p:cNvPr id="49" name="AutoShape 15">
            <a:extLst>
              <a:ext uri="{FF2B5EF4-FFF2-40B4-BE49-F238E27FC236}">
                <a16:creationId xmlns:a16="http://schemas.microsoft.com/office/drawing/2014/main" id="{69477D99-AD8F-44BD-ACFB-1D02FD811D69}"/>
              </a:ext>
            </a:extLst>
          </p:cNvPr>
          <p:cNvSpPr>
            <a:spLocks/>
          </p:cNvSpPr>
          <p:nvPr/>
        </p:nvSpPr>
        <p:spPr bwMode="auto">
          <a:xfrm>
            <a:off x="1460376" y="2257733"/>
            <a:ext cx="88900" cy="1008063"/>
          </a:xfrm>
          <a:prstGeom prst="leftBrace">
            <a:avLst>
              <a:gd name="adj1" fmla="val 94494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" name="Text Box 18">
            <a:extLst>
              <a:ext uri="{FF2B5EF4-FFF2-40B4-BE49-F238E27FC236}">
                <a16:creationId xmlns:a16="http://schemas.microsoft.com/office/drawing/2014/main" id="{E5E598C7-5ECF-4BDB-BAB9-27516EB18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176" y="3744160"/>
            <a:ext cx="316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第二类间断点：</a:t>
            </a:r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0EA1392D-182A-4C04-ABFA-899A8E249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176" y="1454458"/>
            <a:ext cx="47244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左、右极限都存在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52" name="Rectangle 21">
            <a:extLst>
              <a:ext uri="{FF2B5EF4-FFF2-40B4-BE49-F238E27FC236}">
                <a16:creationId xmlns:a16="http://schemas.microsoft.com/office/drawing/2014/main" id="{4D02438C-A727-49E6-9CA0-3A526FC19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76" y="4277560"/>
            <a:ext cx="43656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极限至少有一个不存在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5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7" grpId="0"/>
      <p:bldP spid="48" grpId="0"/>
      <p:bldP spid="49" grpId="0" animBg="1"/>
      <p:bldP spid="50" grpId="0"/>
      <p:bldP spid="51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1C7F081F-4ABE-468B-8243-675289BF0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825" y="567863"/>
            <a:ext cx="7991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函数                    考察 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0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处连续性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255D684E-D41E-4975-83EA-DAEDED002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880159"/>
              </p:ext>
            </p:extLst>
          </p:nvPr>
        </p:nvGraphicFramePr>
        <p:xfrm>
          <a:off x="3525175" y="332913"/>
          <a:ext cx="181451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6" name="Equation" r:id="rId3" imgW="698197" imgH="406224" progId="Equation.DSMT4">
                  <p:embed/>
                </p:oleObj>
              </mc:Choice>
              <mc:Fallback>
                <p:oleObj name="Equation" r:id="rId3" imgW="698197" imgH="406224" progId="Equation.DSMT4">
                  <p:embed/>
                  <p:pic>
                    <p:nvPicPr>
                      <p:cNvPr id="33796" name="Object 6">
                        <a:extLst>
                          <a:ext uri="{FF2B5EF4-FFF2-40B4-BE49-F238E27FC236}">
                            <a16:creationId xmlns:a16="http://schemas.microsoft.com/office/drawing/2014/main" id="{FA6555AA-9E2E-407C-A69D-C0C5167066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175" y="332913"/>
                        <a:ext cx="1814513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7">
            <a:extLst>
              <a:ext uri="{FF2B5EF4-FFF2-40B4-BE49-F238E27FC236}">
                <a16:creationId xmlns:a16="http://schemas.microsoft.com/office/drawing/2014/main" id="{76899573-7FFA-4618-A237-011B12001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300" y="1704513"/>
            <a:ext cx="4518025" cy="574675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函数在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=0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处是否有定义？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1A115FB-FCB8-47D0-9129-068615E2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975" y="1653713"/>
            <a:ext cx="4033838" cy="654050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无定义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AE478752-C9BB-48B3-8C3B-5157E127B2F7}"/>
              </a:ext>
            </a:extLst>
          </p:cNvPr>
          <p:cNvGrpSpPr>
            <a:grpSpLocks/>
          </p:cNvGrpSpPr>
          <p:nvPr/>
        </p:nvGrpSpPr>
        <p:grpSpPr bwMode="auto">
          <a:xfrm>
            <a:off x="5125375" y="2695113"/>
            <a:ext cx="4608513" cy="1474788"/>
            <a:chOff x="2699" y="2160"/>
            <a:chExt cx="2903" cy="946"/>
          </a:xfrm>
        </p:grpSpPr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5096A353-0144-41D5-9F8C-6A7AD752C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2160"/>
              <a:ext cx="2903" cy="946"/>
            </a:xfrm>
            <a:prstGeom prst="rect">
              <a:avLst/>
            </a:prstGeom>
            <a:noFill/>
            <a:ln w="57150" cmpd="thickThin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8" name="Object 11">
              <a:extLst>
                <a:ext uri="{FF2B5EF4-FFF2-40B4-BE49-F238E27FC236}">
                  <a16:creationId xmlns:a16="http://schemas.microsoft.com/office/drawing/2014/main" id="{9FF2A503-7D85-4CC0-A87B-5074B62FC2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44" y="2160"/>
            <a:ext cx="1279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7" name="Equation" r:id="rId5" imgW="800046" imgH="388589" progId="Equation.DSMT4">
                    <p:embed/>
                  </p:oleObj>
                </mc:Choice>
                <mc:Fallback>
                  <p:oleObj name="Equation" r:id="rId5" imgW="800046" imgH="388589" progId="Equation.DSMT4">
                    <p:embed/>
                    <p:pic>
                      <p:nvPicPr>
                        <p:cNvPr id="33807" name="Object 11">
                          <a:extLst>
                            <a:ext uri="{FF2B5EF4-FFF2-40B4-BE49-F238E27FC236}">
                              <a16:creationId xmlns:a16="http://schemas.microsoft.com/office/drawing/2014/main" id="{8AB414BC-924F-4575-AC73-ABC56BBE61F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" y="2160"/>
                          <a:ext cx="1279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2">
              <a:extLst>
                <a:ext uri="{FF2B5EF4-FFF2-40B4-BE49-F238E27FC236}">
                  <a16:creationId xmlns:a16="http://schemas.microsoft.com/office/drawing/2014/main" id="{FDA7F2AE-F29E-41FB-B331-92D209296E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95" y="2160"/>
            <a:ext cx="1339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8" name="Equation" r:id="rId7" imgW="838257" imgH="388589" progId="Equation.DSMT4">
                    <p:embed/>
                  </p:oleObj>
                </mc:Choice>
                <mc:Fallback>
                  <p:oleObj name="Equation" r:id="rId7" imgW="838257" imgH="388589" progId="Equation.DSMT4">
                    <p:embed/>
                    <p:pic>
                      <p:nvPicPr>
                        <p:cNvPr id="33808" name="Object 12">
                          <a:extLst>
                            <a:ext uri="{FF2B5EF4-FFF2-40B4-BE49-F238E27FC236}">
                              <a16:creationId xmlns:a16="http://schemas.microsoft.com/office/drawing/2014/main" id="{8D2A2E91-E3B1-4072-9DCF-FC7AE09E22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5" y="2160"/>
                          <a:ext cx="1339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AutoShape 13">
            <a:extLst>
              <a:ext uri="{FF2B5EF4-FFF2-40B4-BE49-F238E27FC236}">
                <a16:creationId xmlns:a16="http://schemas.microsoft.com/office/drawing/2014/main" id="{0B859008-56C0-4C25-B9BC-4D1D6350E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775" y="2333163"/>
            <a:ext cx="185738" cy="647700"/>
          </a:xfrm>
          <a:prstGeom prst="downArrow">
            <a:avLst>
              <a:gd name="adj1" fmla="val 50000"/>
              <a:gd name="adj2" fmla="val 71874"/>
            </a:avLst>
          </a:prstGeom>
          <a:solidFill>
            <a:srgbClr val="0099CC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id="{3DC9BDCC-5B57-4862-BB1E-9023827EB361}"/>
              </a:ext>
            </a:extLst>
          </p:cNvPr>
          <p:cNvGrpSpPr>
            <a:grpSpLocks/>
          </p:cNvGrpSpPr>
          <p:nvPr/>
        </p:nvGrpSpPr>
        <p:grpSpPr bwMode="auto">
          <a:xfrm>
            <a:off x="1112175" y="2999913"/>
            <a:ext cx="3808413" cy="654050"/>
            <a:chOff x="160" y="2160"/>
            <a:chExt cx="2399" cy="412"/>
          </a:xfrm>
        </p:grpSpPr>
        <p:sp>
          <p:nvSpPr>
            <p:cNvPr id="12" name="AutoShape 15">
              <a:extLst>
                <a:ext uri="{FF2B5EF4-FFF2-40B4-BE49-F238E27FC236}">
                  <a16:creationId xmlns:a16="http://schemas.microsoft.com/office/drawing/2014/main" id="{589BBFB5-1BFF-49DE-A228-1AD5923C3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" y="2182"/>
              <a:ext cx="2399" cy="362"/>
            </a:xfrm>
            <a:prstGeom prst="roundRect">
              <a:avLst>
                <a:gd name="adj" fmla="val 16667"/>
              </a:avLst>
            </a:prstGeom>
            <a:solidFill>
              <a:srgbClr val="A50021"/>
            </a:solidFill>
            <a:ln w="9525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                </a:t>
              </a:r>
              <a:r>
                <a:rPr kumimoji="1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是否存在？                                       </a:t>
              </a:r>
            </a:p>
          </p:txBody>
        </p:sp>
        <p:graphicFrame>
          <p:nvGraphicFramePr>
            <p:cNvPr id="13" name="Object 16">
              <a:extLst>
                <a:ext uri="{FF2B5EF4-FFF2-40B4-BE49-F238E27FC236}">
                  <a16:creationId xmlns:a16="http://schemas.microsoft.com/office/drawing/2014/main" id="{68E0556C-3E78-4BE7-838B-EF162DF6DC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6" y="2160"/>
            <a:ext cx="898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9" name="Equation" r:id="rId9" imgW="594314" imgH="266628" progId="Equation.DSMT4">
                    <p:embed/>
                  </p:oleObj>
                </mc:Choice>
                <mc:Fallback>
                  <p:oleObj name="Equation" r:id="rId9" imgW="594314" imgH="266628" progId="Equation.DSMT4">
                    <p:embed/>
                    <p:pic>
                      <p:nvPicPr>
                        <p:cNvPr id="33805" name="Object 16">
                          <a:extLst>
                            <a:ext uri="{FF2B5EF4-FFF2-40B4-BE49-F238E27FC236}">
                              <a16:creationId xmlns:a16="http://schemas.microsoft.com/office/drawing/2014/main" id="{DD048B19-3AF0-4F66-B8BA-2273BFE306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" y="2160"/>
                          <a:ext cx="898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AutoShape 18">
            <a:extLst>
              <a:ext uri="{FF2B5EF4-FFF2-40B4-BE49-F238E27FC236}">
                <a16:creationId xmlns:a16="http://schemas.microsoft.com/office/drawing/2014/main" id="{11F6AAB1-A779-4B76-BB92-00E94CE20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775" y="3517438"/>
            <a:ext cx="190500" cy="641350"/>
          </a:xfrm>
          <a:prstGeom prst="downArrow">
            <a:avLst>
              <a:gd name="adj1" fmla="val 50000"/>
              <a:gd name="adj2" fmla="val 60008"/>
            </a:avLst>
          </a:prstGeom>
          <a:solidFill>
            <a:srgbClr val="0099CC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AutoShape 19">
            <a:extLst>
              <a:ext uri="{FF2B5EF4-FFF2-40B4-BE49-F238E27FC236}">
                <a16:creationId xmlns:a16="http://schemas.microsoft.com/office/drawing/2014/main" id="{8478EC55-EED0-4A3E-9D3B-D627AC1EC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975" y="4066713"/>
            <a:ext cx="3783013" cy="194945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所以</a:t>
            </a:r>
            <a:r>
              <a:rPr kumimoji="0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0 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是 </a:t>
            </a:r>
            <a:r>
              <a:rPr kumimoji="0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0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</a:t>
            </a:r>
          </a:p>
          <a:p>
            <a:pPr marL="0" marR="0" lvl="0" indent="0" algn="ctr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第二类间断点</a:t>
            </a: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且是  无穷间断点．</a:t>
            </a: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13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F16F0109-6AB4-4FE4-8B93-70138DE13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746317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函数</a:t>
            </a:r>
          </a:p>
        </p:txBody>
      </p:sp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040091AE-B3CB-4828-8B79-8BFD2591DF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466725"/>
          <a:ext cx="174783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3" imgW="672808" imgH="406224" progId="Equation.DSMT4">
                  <p:embed/>
                </p:oleObj>
              </mc:Choice>
              <mc:Fallback>
                <p:oleObj name="Equation" r:id="rId3" imgW="672808" imgH="406224" progId="Equation.DSMT4">
                  <p:embed/>
                  <p:pic>
                    <p:nvPicPr>
                      <p:cNvPr id="134151" name="Object 7">
                        <a:extLst>
                          <a:ext uri="{FF2B5EF4-FFF2-40B4-BE49-F238E27FC236}">
                            <a16:creationId xmlns:a16="http://schemas.microsoft.com/office/drawing/2014/main" id="{629315CB-8ABF-4FC4-A4B7-2480FA4184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6725"/>
                        <a:ext cx="1747838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8">
            <a:extLst>
              <a:ext uri="{FF2B5EF4-FFF2-40B4-BE49-F238E27FC236}">
                <a16:creationId xmlns:a16="http://schemas.microsoft.com/office/drawing/2014/main" id="{E303A9E4-68FB-4A7C-8320-5FA6D4E65202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429000"/>
            <a:ext cx="3733800" cy="2398713"/>
            <a:chOff x="3216" y="1225"/>
            <a:chExt cx="2352" cy="1511"/>
          </a:xfrm>
        </p:grpSpPr>
        <p:graphicFrame>
          <p:nvGraphicFramePr>
            <p:cNvPr id="5" name="Object 9">
              <a:extLst>
                <a:ext uri="{FF2B5EF4-FFF2-40B4-BE49-F238E27FC236}">
                  <a16:creationId xmlns:a16="http://schemas.microsoft.com/office/drawing/2014/main" id="{5333E953-C962-4F25-B6A7-9F3934BAA0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1225"/>
            <a:ext cx="2352" cy="1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5" name="BMP 图象" r:id="rId5" imgW="3452159" imgH="2133785" progId="Paint.Picture">
                    <p:embed/>
                  </p:oleObj>
                </mc:Choice>
                <mc:Fallback>
                  <p:oleObj name="BMP 图象" r:id="rId5" imgW="3452159" imgH="2133785" progId="Paint.Picture">
                    <p:embed/>
                    <p:pic>
                      <p:nvPicPr>
                        <p:cNvPr id="34832" name="Object 9">
                          <a:extLst>
                            <a:ext uri="{FF2B5EF4-FFF2-40B4-BE49-F238E27FC236}">
                              <a16:creationId xmlns:a16="http://schemas.microsoft.com/office/drawing/2014/main" id="{7FD157F8-360E-44CB-85BB-0A6E638EBC1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225"/>
                          <a:ext cx="2352" cy="1511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0">
              <a:extLst>
                <a:ext uri="{FF2B5EF4-FFF2-40B4-BE49-F238E27FC236}">
                  <a16:creationId xmlns:a16="http://schemas.microsoft.com/office/drawing/2014/main" id="{D7106E52-7E86-46F1-89FD-88DB01100D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53" y="1614"/>
            <a:ext cx="529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6" name="公式" r:id="rId7" imgW="1318155" imgH="823022" progId="Equation.3">
                    <p:embed/>
                  </p:oleObj>
                </mc:Choice>
                <mc:Fallback>
                  <p:oleObj name="公式" r:id="rId7" imgW="1318155" imgH="823022" progId="Equation.3">
                    <p:embed/>
                    <p:pic>
                      <p:nvPicPr>
                        <p:cNvPr id="34833" name="Object 10">
                          <a:extLst>
                            <a:ext uri="{FF2B5EF4-FFF2-40B4-BE49-F238E27FC236}">
                              <a16:creationId xmlns:a16="http://schemas.microsoft.com/office/drawing/2014/main" id="{4FB30AA9-67DE-444D-9581-24FCCCF49B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3" y="1614"/>
                          <a:ext cx="529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D742805D-13E1-4B12-9869-5081FCD8D4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1763" y="1647825"/>
          <a:ext cx="208121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9" imgW="914462" imgH="419079" progId="Equation.DSMT4">
                  <p:embed/>
                </p:oleObj>
              </mc:Choice>
              <mc:Fallback>
                <p:oleObj name="Equation" r:id="rId9" imgW="914462" imgH="419079" progId="Equation.DSMT4">
                  <p:embed/>
                  <p:pic>
                    <p:nvPicPr>
                      <p:cNvPr id="134155" name="Object 11">
                        <a:extLst>
                          <a:ext uri="{FF2B5EF4-FFF2-40B4-BE49-F238E27FC236}">
                            <a16:creationId xmlns:a16="http://schemas.microsoft.com/office/drawing/2014/main" id="{71BCB0A4-4AC5-4704-BA2E-916502F740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1647825"/>
                        <a:ext cx="2081212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>
            <a:extLst>
              <a:ext uri="{FF2B5EF4-FFF2-40B4-BE49-F238E27FC236}">
                <a16:creationId xmlns:a16="http://schemas.microsoft.com/office/drawing/2014/main" id="{D06B9F8E-6833-490C-8AB3-32F54BCCC9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3450" y="1647825"/>
          <a:ext cx="1881188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11" imgW="822929" imgH="419079" progId="Equation.DSMT4">
                  <p:embed/>
                </p:oleObj>
              </mc:Choice>
              <mc:Fallback>
                <p:oleObj name="Equation" r:id="rId11" imgW="822929" imgH="419079" progId="Equation.DSMT4">
                  <p:embed/>
                  <p:pic>
                    <p:nvPicPr>
                      <p:cNvPr id="134156" name="Object 12">
                        <a:extLst>
                          <a:ext uri="{FF2B5EF4-FFF2-40B4-BE49-F238E27FC236}">
                            <a16:creationId xmlns:a16="http://schemas.microsoft.com/office/drawing/2014/main" id="{3C62C6FC-FBE4-4F1A-A6B8-293B84FC7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1647825"/>
                        <a:ext cx="1881188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3">
            <a:extLst>
              <a:ext uri="{FF2B5EF4-FFF2-40B4-BE49-F238E27FC236}">
                <a16:creationId xmlns:a16="http://schemas.microsoft.com/office/drawing/2014/main" id="{FE0D881A-A41A-4E5A-BAA1-059305B0E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876800"/>
            <a:ext cx="66262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称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0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是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震荡间断点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FF575D11-E537-45EF-944F-C06B5A311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90800"/>
            <a:ext cx="7620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所以 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0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是为 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的第二类间断点．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8656D4F0-4F27-45F0-8297-88DD66037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1690688"/>
            <a:ext cx="4140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都不存在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5C90A230-F913-4178-B1E0-F8FF055A0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解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82A8760A-E1DE-4F2E-B682-DD2B82D73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715963"/>
            <a:ext cx="2351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考察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0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graphicFrame>
        <p:nvGraphicFramePr>
          <p:cNvPr id="14" name="Object 18">
            <a:extLst>
              <a:ext uri="{FF2B5EF4-FFF2-40B4-BE49-F238E27FC236}">
                <a16:creationId xmlns:a16="http://schemas.microsoft.com/office/drawing/2014/main" id="{58840EA0-7677-4B42-9326-06A4C97DC4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3657600"/>
          <a:ext cx="1054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13" imgW="1054100" imgH="342900" progId="Equation.DSMT4">
                  <p:embed/>
                </p:oleObj>
              </mc:Choice>
              <mc:Fallback>
                <p:oleObj name="Equation" r:id="rId13" imgW="1054100" imgH="342900" progId="Equation.DSMT4">
                  <p:embed/>
                  <p:pic>
                    <p:nvPicPr>
                      <p:cNvPr id="134162" name="Object 18">
                        <a:extLst>
                          <a:ext uri="{FF2B5EF4-FFF2-40B4-BE49-F238E27FC236}">
                            <a16:creationId xmlns:a16="http://schemas.microsoft.com/office/drawing/2014/main" id="{11FFF76D-44C7-4E37-8BDC-5F279956F6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1054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9">
            <a:extLst>
              <a:ext uri="{FF2B5EF4-FFF2-40B4-BE49-F238E27FC236}">
                <a16:creationId xmlns:a16="http://schemas.microsoft.com/office/drawing/2014/main" id="{901B86C3-3A21-4055-92D5-C1FDB54F1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052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时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的值在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91647D7A-2AEB-414C-B398-020EAE614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2672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到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之间反复震荡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这时亦</a:t>
            </a:r>
          </a:p>
        </p:txBody>
      </p:sp>
    </p:spTree>
    <p:extLst>
      <p:ext uri="{BB962C8B-B14F-4D97-AF65-F5344CB8AC3E}">
        <p14:creationId xmlns:p14="http://schemas.microsoft.com/office/powerpoint/2010/main" val="2807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 autoUpdateAnimBg="0"/>
      <p:bldP spid="13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>
            <a:extLst>
              <a:ext uri="{FF2B5EF4-FFF2-40B4-BE49-F238E27FC236}">
                <a16:creationId xmlns:a16="http://schemas.microsoft.com/office/drawing/2014/main" id="{D8771813-FE22-47FE-9EDE-CC904F1FD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945" y="902920"/>
            <a:ext cx="82728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3333FF"/>
                </a:solidFill>
                <a:ea typeface="黑体" panose="02010609060101010101" pitchFamily="49" charset="-122"/>
              </a:rPr>
              <a:t>练习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判断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0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为函数                     的哪一类间断点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</a:t>
            </a: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2321EF63-0CBA-4B4E-B3F1-9FEDAD2FF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212" y="1778893"/>
            <a:ext cx="84582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　　解　因为该函数在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0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处没有定义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所以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0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是它的间断点，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EB8949E2-2820-4A47-94EC-66D896924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812" y="2332931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又因为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703E28F-87BE-4FCB-87BE-D1AA9E42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25" y="3053656"/>
            <a:ext cx="3516312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AA0635D-9265-4BA5-B4EF-BBC6179F3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12" y="4501456"/>
            <a:ext cx="375285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Rectangle 11">
            <a:extLst>
              <a:ext uri="{FF2B5EF4-FFF2-40B4-BE49-F238E27FC236}">
                <a16:creationId xmlns:a16="http://schemas.microsoft.com/office/drawing/2014/main" id="{E21B7435-882C-4EC6-8F80-42DFC14B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12" y="5609531"/>
            <a:ext cx="693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所以 </a:t>
            </a:r>
            <a:r>
              <a:rPr kumimoji="1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= 0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为该函数的第一类跳跃间断点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  <p:graphicFrame>
        <p:nvGraphicFramePr>
          <p:cNvPr id="45" name="Object 9">
            <a:extLst>
              <a:ext uri="{FF2B5EF4-FFF2-40B4-BE49-F238E27FC236}">
                <a16:creationId xmlns:a16="http://schemas.microsoft.com/office/drawing/2014/main" id="{C731F4C3-E5A1-48E4-A3F1-1AAC8D481E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043451"/>
              </p:ext>
            </p:extLst>
          </p:nvPr>
        </p:nvGraphicFramePr>
        <p:xfrm>
          <a:off x="5298197" y="693836"/>
          <a:ext cx="162401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6" name="Equation" r:id="rId5" imgW="698400" imgH="419040" progId="Equation.DSMT4">
                  <p:embed/>
                </p:oleObj>
              </mc:Choice>
              <mc:Fallback>
                <p:oleObj name="Equation" r:id="rId5" imgW="698400" imgH="419040" progId="Equation.DSMT4">
                  <p:embed/>
                  <p:pic>
                    <p:nvPicPr>
                      <p:cNvPr id="22537" name="Object 9">
                        <a:extLst>
                          <a:ext uri="{FF2B5EF4-FFF2-40B4-BE49-F238E27FC236}">
                            <a16:creationId xmlns:a16="http://schemas.microsoft.com/office/drawing/2014/main" id="{FFB9C7CD-45F3-497C-A592-B695540E3C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8197" y="693836"/>
                        <a:ext cx="1624012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53">
            <a:extLst>
              <a:ext uri="{FF2B5EF4-FFF2-40B4-BE49-F238E27FC236}">
                <a16:creationId xmlns:a16="http://schemas.microsoft.com/office/drawing/2014/main" id="{C258610D-72C2-46EC-8AE6-F341B8DE9CF3}"/>
              </a:ext>
            </a:extLst>
          </p:cNvPr>
          <p:cNvGrpSpPr>
            <a:grpSpLocks/>
          </p:cNvGrpSpPr>
          <p:nvPr/>
        </p:nvGrpSpPr>
        <p:grpSpPr bwMode="auto">
          <a:xfrm>
            <a:off x="6163469" y="2552006"/>
            <a:ext cx="3352800" cy="3057525"/>
            <a:chOff x="3168" y="1440"/>
            <a:chExt cx="2112" cy="1926"/>
          </a:xfrm>
        </p:grpSpPr>
        <p:grpSp>
          <p:nvGrpSpPr>
            <p:cNvPr id="47" name="Group 40">
              <a:extLst>
                <a:ext uri="{FF2B5EF4-FFF2-40B4-BE49-F238E27FC236}">
                  <a16:creationId xmlns:a16="http://schemas.microsoft.com/office/drawing/2014/main" id="{C27D67B8-8D1A-4FB5-8275-DC37D9B381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6" y="1440"/>
              <a:ext cx="2074" cy="1926"/>
              <a:chOff x="3542" y="1344"/>
              <a:chExt cx="2074" cy="1926"/>
            </a:xfrm>
          </p:grpSpPr>
          <p:grpSp>
            <p:nvGrpSpPr>
              <p:cNvPr id="53" name="Group 39">
                <a:extLst>
                  <a:ext uri="{FF2B5EF4-FFF2-40B4-BE49-F238E27FC236}">
                    <a16:creationId xmlns:a16="http://schemas.microsoft.com/office/drawing/2014/main" id="{961AC3A3-6F1B-4236-83F4-0A29F8E805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42" y="1344"/>
                <a:ext cx="2074" cy="1926"/>
                <a:chOff x="3542" y="1344"/>
                <a:chExt cx="2074" cy="1926"/>
              </a:xfrm>
            </p:grpSpPr>
            <p:sp>
              <p:nvSpPr>
                <p:cNvPr id="55" name="Line 13">
                  <a:extLst>
                    <a:ext uri="{FF2B5EF4-FFF2-40B4-BE49-F238E27FC236}">
                      <a16:creationId xmlns:a16="http://schemas.microsoft.com/office/drawing/2014/main" id="{6E26B215-80BB-4603-88B8-BEA64B50CF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42" y="2355"/>
                  <a:ext cx="202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" name="Line 16">
                  <a:extLst>
                    <a:ext uri="{FF2B5EF4-FFF2-40B4-BE49-F238E27FC236}">
                      <a16:creationId xmlns:a16="http://schemas.microsoft.com/office/drawing/2014/main" id="{BAC68B3F-A774-4C2C-9965-7A141CCAD3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06" y="1440"/>
                  <a:ext cx="0" cy="18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7" name="Rectangle 28">
                  <a:extLst>
                    <a:ext uri="{FF2B5EF4-FFF2-40B4-BE49-F238E27FC236}">
                      <a16:creationId xmlns:a16="http://schemas.microsoft.com/office/drawing/2014/main" id="{8DB0AEA8-A33F-48D2-9E4B-AB49DC9B68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1" y="1344"/>
                  <a:ext cx="20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40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y</a:t>
                  </a:r>
                </a:p>
              </p:txBody>
            </p:sp>
            <p:sp>
              <p:nvSpPr>
                <p:cNvPr id="58" name="Rectangle 30">
                  <a:extLst>
                    <a:ext uri="{FF2B5EF4-FFF2-40B4-BE49-F238E27FC236}">
                      <a16:creationId xmlns:a16="http://schemas.microsoft.com/office/drawing/2014/main" id="{92F293FF-49CB-41AA-8ED9-D09496C92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04" y="2304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40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x</a:t>
                  </a:r>
                </a:p>
              </p:txBody>
            </p:sp>
          </p:grpSp>
          <p:sp>
            <p:nvSpPr>
              <p:cNvPr id="54" name="Rectangle 27">
                <a:extLst>
                  <a:ext uri="{FF2B5EF4-FFF2-40B4-BE49-F238E27FC236}">
                    <a16:creationId xmlns:a16="http://schemas.microsoft.com/office/drawing/2014/main" id="{351CCB7A-FFF8-4FFF-A5D0-573991A37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2352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400" b="1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</a:rPr>
                  <a:t>O</a:t>
                </a:r>
              </a:p>
            </p:txBody>
          </p:sp>
        </p:grpSp>
        <p:sp>
          <p:nvSpPr>
            <p:cNvPr id="48" name="Line 22">
              <a:extLst>
                <a:ext uri="{FF2B5EF4-FFF2-40B4-BE49-F238E27FC236}">
                  <a16:creationId xmlns:a16="http://schemas.microsoft.com/office/drawing/2014/main" id="{81AAC0C1-22DC-4DBD-93BE-52AB044FF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887"/>
              <a:ext cx="98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" name="Line 26">
              <a:extLst>
                <a:ext uri="{FF2B5EF4-FFF2-40B4-BE49-F238E27FC236}">
                  <a16:creationId xmlns:a16="http://schemas.microsoft.com/office/drawing/2014/main" id="{F32E7EA2-203A-4E23-8535-905F5E737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043"/>
              <a:ext cx="98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50" name="Object 29">
              <a:extLst>
                <a:ext uri="{FF2B5EF4-FFF2-40B4-BE49-F238E27FC236}">
                  <a16:creationId xmlns:a16="http://schemas.microsoft.com/office/drawing/2014/main" id="{D05CC7A0-1214-426A-A736-9493438143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0" y="1824"/>
            <a:ext cx="576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7" name="Equation" r:id="rId7" imgW="533160" imgH="419040" progId="Equation.3">
                    <p:embed/>
                  </p:oleObj>
                </mc:Choice>
                <mc:Fallback>
                  <p:oleObj name="Equation" r:id="rId7" imgW="533160" imgH="419040" progId="Equation.3">
                    <p:embed/>
                    <p:pic>
                      <p:nvPicPr>
                        <p:cNvPr id="22557" name="Object 29">
                          <a:extLst>
                            <a:ext uri="{FF2B5EF4-FFF2-40B4-BE49-F238E27FC236}">
                              <a16:creationId xmlns:a16="http://schemas.microsoft.com/office/drawing/2014/main" id="{1B8B5B8E-01F1-43ED-AAA4-ED2FF6D3365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1824"/>
                          <a:ext cx="576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Oval 43">
              <a:extLst>
                <a:ext uri="{FF2B5EF4-FFF2-40B4-BE49-F238E27FC236}">
                  <a16:creationId xmlns:a16="http://schemas.microsoft.com/office/drawing/2014/main" id="{45275A63-5661-4E22-A069-594DE7E97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" y="2016"/>
              <a:ext cx="65" cy="65"/>
            </a:xfrm>
            <a:prstGeom prst="ellipse">
              <a:avLst/>
            </a:prstGeom>
            <a:solidFill>
              <a:srgbClr val="FFFFFF"/>
            </a:solidFill>
            <a:ln w="228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2" name="Oval 44">
              <a:extLst>
                <a:ext uri="{FF2B5EF4-FFF2-40B4-BE49-F238E27FC236}">
                  <a16:creationId xmlns:a16="http://schemas.microsoft.com/office/drawing/2014/main" id="{AF98AB03-72CC-4069-AAD2-27FDC9A2F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" y="2856"/>
              <a:ext cx="65" cy="65"/>
            </a:xfrm>
            <a:prstGeom prst="ellipse">
              <a:avLst/>
            </a:prstGeom>
            <a:solidFill>
              <a:srgbClr val="FFFFFF"/>
            </a:solidFill>
            <a:ln w="2286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38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>
            <a:extLst>
              <a:ext uri="{FF2B5EF4-FFF2-40B4-BE49-F238E27FC236}">
                <a16:creationId xmlns:a16="http://schemas.microsoft.com/office/drawing/2014/main" id="{8BBC8A29-0B87-48B9-BF4E-9850FD913A30}"/>
              </a:ext>
            </a:extLst>
          </p:cNvPr>
          <p:cNvGrpSpPr>
            <a:grpSpLocks/>
          </p:cNvGrpSpPr>
          <p:nvPr/>
        </p:nvGrpSpPr>
        <p:grpSpPr bwMode="auto">
          <a:xfrm>
            <a:off x="1552098" y="1944210"/>
            <a:ext cx="7777162" cy="4175125"/>
            <a:chOff x="521" y="1152"/>
            <a:chExt cx="4899" cy="26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E792387-0182-4751-A253-72AA5166B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1152"/>
              <a:ext cx="4899" cy="2630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EE666F2-AF9C-473B-90A1-10C23FA18F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616"/>
              <a:ext cx="4320" cy="1504"/>
              <a:chOff x="720" y="2240"/>
              <a:chExt cx="4320" cy="1504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D278B6B5-9A25-4056-BF93-EAF7B3074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384"/>
                <a:ext cx="912" cy="720"/>
              </a:xfrm>
              <a:custGeom>
                <a:avLst/>
                <a:gdLst>
                  <a:gd name="T0" fmla="*/ 0 w 864"/>
                  <a:gd name="T1" fmla="*/ 0 h 576"/>
                  <a:gd name="T2" fmla="*/ 267 w 864"/>
                  <a:gd name="T3" fmla="*/ 525 h 576"/>
                  <a:gd name="T4" fmla="*/ 963 w 864"/>
                  <a:gd name="T5" fmla="*/ 900 h 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64" h="576">
                    <a:moveTo>
                      <a:pt x="0" y="0"/>
                    </a:moveTo>
                    <a:cubicBezTo>
                      <a:pt x="48" y="120"/>
                      <a:pt x="96" y="240"/>
                      <a:pt x="240" y="336"/>
                    </a:cubicBezTo>
                    <a:cubicBezTo>
                      <a:pt x="384" y="432"/>
                      <a:pt x="760" y="536"/>
                      <a:pt x="864" y="576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6" name="Line 5">
                <a:extLst>
                  <a:ext uri="{FF2B5EF4-FFF2-40B4-BE49-F238E27FC236}">
                    <a16:creationId xmlns:a16="http://schemas.microsoft.com/office/drawing/2014/main" id="{B0134C29-8DA5-46A1-AD85-FFB5143C1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3536"/>
                <a:ext cx="426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" name="Line 6">
                <a:extLst>
                  <a:ext uri="{FF2B5EF4-FFF2-40B4-BE49-F238E27FC236}">
                    <a16:creationId xmlns:a16="http://schemas.microsoft.com/office/drawing/2014/main" id="{F6675099-BEEF-4B8E-B7E4-5EEFECB69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4" y="2240"/>
                <a:ext cx="0" cy="14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CC5CB33-FED0-472C-B2AA-599ED133C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" y="3104"/>
                <a:ext cx="572" cy="192"/>
              </a:xfrm>
              <a:custGeom>
                <a:avLst/>
                <a:gdLst>
                  <a:gd name="T0" fmla="*/ 0 w 528"/>
                  <a:gd name="T1" fmla="*/ 0 h 192"/>
                  <a:gd name="T2" fmla="*/ 338 w 528"/>
                  <a:gd name="T3" fmla="*/ 144 h 192"/>
                  <a:gd name="T4" fmla="*/ 620 w 528"/>
                  <a:gd name="T5" fmla="*/ 192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8" h="192">
                    <a:moveTo>
                      <a:pt x="0" y="0"/>
                    </a:moveTo>
                    <a:cubicBezTo>
                      <a:pt x="100" y="56"/>
                      <a:pt x="200" y="112"/>
                      <a:pt x="288" y="144"/>
                    </a:cubicBezTo>
                    <a:cubicBezTo>
                      <a:pt x="376" y="176"/>
                      <a:pt x="488" y="184"/>
                      <a:pt x="528" y="192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" name="Line 8">
                <a:extLst>
                  <a:ext uri="{FF2B5EF4-FFF2-40B4-BE49-F238E27FC236}">
                    <a16:creationId xmlns:a16="http://schemas.microsoft.com/office/drawing/2014/main" id="{48CAE04D-76DC-4035-8E2F-39A2BB574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2" y="3008"/>
                <a:ext cx="0" cy="52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F6E6AD7-A638-4380-A9E9-DE3BEC389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2808"/>
                <a:ext cx="1092" cy="248"/>
              </a:xfrm>
              <a:custGeom>
                <a:avLst/>
                <a:gdLst>
                  <a:gd name="T0" fmla="*/ 0 w 1008"/>
                  <a:gd name="T1" fmla="*/ 200 h 248"/>
                  <a:gd name="T2" fmla="*/ 620 w 1008"/>
                  <a:gd name="T3" fmla="*/ 8 h 248"/>
                  <a:gd name="T4" fmla="*/ 1183 w 1008"/>
                  <a:gd name="T5" fmla="*/ 248 h 2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8" h="248">
                    <a:moveTo>
                      <a:pt x="0" y="200"/>
                    </a:moveTo>
                    <a:cubicBezTo>
                      <a:pt x="180" y="100"/>
                      <a:pt x="360" y="0"/>
                      <a:pt x="528" y="8"/>
                    </a:cubicBezTo>
                    <a:cubicBezTo>
                      <a:pt x="696" y="16"/>
                      <a:pt x="928" y="208"/>
                      <a:pt x="1008" y="248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1" name="Line 10">
                <a:extLst>
                  <a:ext uri="{FF2B5EF4-FFF2-40B4-BE49-F238E27FC236}">
                    <a16:creationId xmlns:a16="http://schemas.microsoft.com/office/drawing/2014/main" id="{FDD78DB2-E107-4CC3-A4A4-880F74BC2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4" y="3056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2" name="Line 11">
                <a:extLst>
                  <a:ext uri="{FF2B5EF4-FFF2-40B4-BE49-F238E27FC236}">
                    <a16:creationId xmlns:a16="http://schemas.microsoft.com/office/drawing/2014/main" id="{51EDDA41-B8E6-4383-94B0-A431D6829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4" y="2288"/>
                <a:ext cx="0" cy="76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3" name="Line 12">
                <a:extLst>
                  <a:ext uri="{FF2B5EF4-FFF2-40B4-BE49-F238E27FC236}">
                    <a16:creationId xmlns:a16="http://schemas.microsoft.com/office/drawing/2014/main" id="{2D3247D2-D59D-4C60-9F81-A84C93698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2" y="3104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graphicFrame>
            <p:nvGraphicFramePr>
              <p:cNvPr id="14" name="Object 13">
                <a:extLst>
                  <a:ext uri="{FF2B5EF4-FFF2-40B4-BE49-F238E27FC236}">
                    <a16:creationId xmlns:a16="http://schemas.microsoft.com/office/drawing/2014/main" id="{72B9DF8E-8680-466F-ABC2-34CBF0CA3F0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69" y="3560"/>
              <a:ext cx="103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54" name="公式" r:id="rId3" imgW="164957" imgH="190335" progId="Equation.3">
                      <p:embed/>
                    </p:oleObj>
                  </mc:Choice>
                  <mc:Fallback>
                    <p:oleObj name="公式" r:id="rId3" imgW="164957" imgH="190335" progId="Equation.3">
                      <p:embed/>
                      <p:pic>
                        <p:nvPicPr>
                          <p:cNvPr id="40976" name="Object 13">
                            <a:extLst>
                              <a:ext uri="{FF2B5EF4-FFF2-40B4-BE49-F238E27FC236}">
                                <a16:creationId xmlns:a16="http://schemas.microsoft.com/office/drawing/2014/main" id="{5F88C286-528B-4232-9800-B8D6B8895EC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9" y="3560"/>
                            <a:ext cx="103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>
                <a:extLst>
                  <a:ext uri="{FF2B5EF4-FFF2-40B4-BE49-F238E27FC236}">
                    <a16:creationId xmlns:a16="http://schemas.microsoft.com/office/drawing/2014/main" id="{5DA40AA5-9E20-428F-B159-1606F478BD8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94" y="3536"/>
              <a:ext cx="144" cy="1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55" name="公式" r:id="rId5" imgW="228501" imgH="317362" progId="Equation.3">
                      <p:embed/>
                    </p:oleObj>
                  </mc:Choice>
                  <mc:Fallback>
                    <p:oleObj name="公式" r:id="rId5" imgW="228501" imgH="317362" progId="Equation.3">
                      <p:embed/>
                      <p:pic>
                        <p:nvPicPr>
                          <p:cNvPr id="40977" name="Object 14">
                            <a:extLst>
                              <a:ext uri="{FF2B5EF4-FFF2-40B4-BE49-F238E27FC236}">
                                <a16:creationId xmlns:a16="http://schemas.microsoft.com/office/drawing/2014/main" id="{FCBA2851-FB25-47D8-9CF9-94C16BF5162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94" y="3536"/>
                            <a:ext cx="144" cy="1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5">
                <a:extLst>
                  <a:ext uri="{FF2B5EF4-FFF2-40B4-BE49-F238E27FC236}">
                    <a16:creationId xmlns:a16="http://schemas.microsoft.com/office/drawing/2014/main" id="{BD632E56-5AF5-45B3-9DB1-66DEEEFB89E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87" y="3536"/>
              <a:ext cx="167" cy="1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56" name="公式" r:id="rId7" imgW="266353" imgH="317087" progId="Equation.3">
                      <p:embed/>
                    </p:oleObj>
                  </mc:Choice>
                  <mc:Fallback>
                    <p:oleObj name="公式" r:id="rId7" imgW="266353" imgH="317087" progId="Equation.3">
                      <p:embed/>
                      <p:pic>
                        <p:nvPicPr>
                          <p:cNvPr id="40978" name="Object 15">
                            <a:extLst>
                              <a:ext uri="{FF2B5EF4-FFF2-40B4-BE49-F238E27FC236}">
                                <a16:creationId xmlns:a16="http://schemas.microsoft.com/office/drawing/2014/main" id="{1B8DAFB7-7EA8-4E5D-8EC5-33D9038A0C4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87" y="3536"/>
                            <a:ext cx="167" cy="1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6">
                <a:extLst>
                  <a:ext uri="{FF2B5EF4-FFF2-40B4-BE49-F238E27FC236}">
                    <a16:creationId xmlns:a16="http://schemas.microsoft.com/office/drawing/2014/main" id="{4C66BB29-AF44-44CE-BFEA-21A37773EB4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79" y="3536"/>
              <a:ext cx="159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57" name="公式" r:id="rId9" imgW="253890" imgH="330057" progId="Equation.3">
                      <p:embed/>
                    </p:oleObj>
                  </mc:Choice>
                  <mc:Fallback>
                    <p:oleObj name="公式" r:id="rId9" imgW="253890" imgH="330057" progId="Equation.3">
                      <p:embed/>
                      <p:pic>
                        <p:nvPicPr>
                          <p:cNvPr id="40979" name="Object 16">
                            <a:extLst>
                              <a:ext uri="{FF2B5EF4-FFF2-40B4-BE49-F238E27FC236}">
                                <a16:creationId xmlns:a16="http://schemas.microsoft.com/office/drawing/2014/main" id="{4D4E56FF-DA42-4624-9AB9-AC8FC2952E2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9" y="3536"/>
                            <a:ext cx="159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7">
                <a:extLst>
                  <a:ext uri="{FF2B5EF4-FFF2-40B4-BE49-F238E27FC236}">
                    <a16:creationId xmlns:a16="http://schemas.microsoft.com/office/drawing/2014/main" id="{FB7F8F72-7084-42B1-A096-FC9C030AC7E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05" y="2288"/>
              <a:ext cx="120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58" name="公式" r:id="rId11" imgW="190417" imgH="241195" progId="Equation.3">
                      <p:embed/>
                    </p:oleObj>
                  </mc:Choice>
                  <mc:Fallback>
                    <p:oleObj name="公式" r:id="rId11" imgW="190417" imgH="241195" progId="Equation.3">
                      <p:embed/>
                      <p:pic>
                        <p:nvPicPr>
                          <p:cNvPr id="40980" name="Object 17">
                            <a:extLst>
                              <a:ext uri="{FF2B5EF4-FFF2-40B4-BE49-F238E27FC236}">
                                <a16:creationId xmlns:a16="http://schemas.microsoft.com/office/drawing/2014/main" id="{2006A6DD-443D-4929-9F08-82E2B10F62B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5" y="2288"/>
                            <a:ext cx="120" cy="1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8">
                <a:extLst>
                  <a:ext uri="{FF2B5EF4-FFF2-40B4-BE49-F238E27FC236}">
                    <a16:creationId xmlns:a16="http://schemas.microsoft.com/office/drawing/2014/main" id="{0421F392-4946-4407-A9A6-6DB151AE987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29" y="3584"/>
              <a:ext cx="111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59" name="公式" r:id="rId13" imgW="177646" imgH="190335" progId="Equation.3">
                      <p:embed/>
                    </p:oleObj>
                  </mc:Choice>
                  <mc:Fallback>
                    <p:oleObj name="公式" r:id="rId13" imgW="177646" imgH="190335" progId="Equation.3">
                      <p:embed/>
                      <p:pic>
                        <p:nvPicPr>
                          <p:cNvPr id="40981" name="Object 18">
                            <a:extLst>
                              <a:ext uri="{FF2B5EF4-FFF2-40B4-BE49-F238E27FC236}">
                                <a16:creationId xmlns:a16="http://schemas.microsoft.com/office/drawing/2014/main" id="{DA55E0EE-4930-4219-B890-E0DD2C163CC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9" y="3584"/>
                            <a:ext cx="111" cy="1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19">
                <a:extLst>
                  <a:ext uri="{FF2B5EF4-FFF2-40B4-BE49-F238E27FC236}">
                    <a16:creationId xmlns:a16="http://schemas.microsoft.com/office/drawing/2014/main" id="{B7C4A1B8-FEC5-4E9C-A5E9-1F65762792F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88" y="2521"/>
              <a:ext cx="592" cy="1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60" name="公式" r:id="rId15" imgW="939392" imgH="317362" progId="Equation.3">
                      <p:embed/>
                    </p:oleObj>
                  </mc:Choice>
                  <mc:Fallback>
                    <p:oleObj name="公式" r:id="rId15" imgW="939392" imgH="317362" progId="Equation.3">
                      <p:embed/>
                      <p:pic>
                        <p:nvPicPr>
                          <p:cNvPr id="40982" name="Object 19">
                            <a:extLst>
                              <a:ext uri="{FF2B5EF4-FFF2-40B4-BE49-F238E27FC236}">
                                <a16:creationId xmlns:a16="http://schemas.microsoft.com/office/drawing/2014/main" id="{A90A80F0-5CC4-42D2-A109-7CB49EF05C2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8" y="2521"/>
                            <a:ext cx="592" cy="1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E11DC3BB-2190-4CD1-A2C8-B55FD404F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2" y="2672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1CE3866D-1C43-4EE8-B4AD-50C80642F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3104"/>
                <a:ext cx="1153" cy="288"/>
              </a:xfrm>
              <a:custGeom>
                <a:avLst/>
                <a:gdLst>
                  <a:gd name="T0" fmla="*/ 0 w 1064"/>
                  <a:gd name="T1" fmla="*/ 0 h 288"/>
                  <a:gd name="T2" fmla="*/ 507 w 1064"/>
                  <a:gd name="T3" fmla="*/ 96 h 288"/>
                  <a:gd name="T4" fmla="*/ 1127 w 1064"/>
                  <a:gd name="T5" fmla="*/ 192 h 288"/>
                  <a:gd name="T6" fmla="*/ 1240 w 1064"/>
                  <a:gd name="T7" fmla="*/ 288 h 2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64" h="288">
                    <a:moveTo>
                      <a:pt x="0" y="0"/>
                    </a:moveTo>
                    <a:cubicBezTo>
                      <a:pt x="136" y="32"/>
                      <a:pt x="272" y="64"/>
                      <a:pt x="432" y="96"/>
                    </a:cubicBezTo>
                    <a:cubicBezTo>
                      <a:pt x="592" y="128"/>
                      <a:pt x="856" y="160"/>
                      <a:pt x="960" y="192"/>
                    </a:cubicBezTo>
                    <a:cubicBezTo>
                      <a:pt x="1064" y="224"/>
                      <a:pt x="1040" y="272"/>
                      <a:pt x="1056" y="288"/>
                    </a:cubicBezTo>
                  </a:path>
                </a:pathLst>
              </a:custGeom>
              <a:noFill/>
              <a:ln w="28575" cmpd="sng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62E4DC3-553E-41F3-A9F1-B912DBE74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3068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ED45884-E6E5-4EB5-A034-D174CEE31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" y="350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127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344701D-69A0-436E-976D-614DCC9BF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2672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127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49B190E-9A25-4965-9C04-EDCA8F778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6" y="3020"/>
                <a:ext cx="48" cy="48"/>
              </a:xfrm>
              <a:prstGeom prst="ellipse">
                <a:avLst/>
              </a:prstGeom>
              <a:solidFill>
                <a:srgbClr val="333399"/>
              </a:solidFill>
              <a:ln w="127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AEAF243-2A0A-42E9-8819-4FBBB00E3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" y="2996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B0AF90A-0921-40C7-939C-48CCB4A93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" y="3260"/>
                <a:ext cx="48" cy="4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29" name="Text Box 28">
            <a:extLst>
              <a:ext uri="{FF2B5EF4-FFF2-40B4-BE49-F238E27FC236}">
                <a16:creationId xmlns:a16="http://schemas.microsoft.com/office/drawing/2014/main" id="{CDCC1E60-698C-4A81-966A-A5A447EE4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210" y="801210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看图判断间断点的类型：</a:t>
            </a:r>
          </a:p>
        </p:txBody>
      </p:sp>
    </p:spTree>
    <p:extLst>
      <p:ext uri="{BB962C8B-B14F-4D97-AF65-F5344CB8AC3E}">
        <p14:creationId xmlns:p14="http://schemas.microsoft.com/office/powerpoint/2010/main" val="41197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3F973FA2-9733-4D48-AAA9-FCFFF332E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742" y="452083"/>
            <a:ext cx="3352800" cy="73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8   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讨论函数</a:t>
            </a:r>
          </a:p>
        </p:txBody>
      </p:sp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32D36E7B-CD83-4B28-B112-8BBF38B833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202889"/>
              </p:ext>
            </p:extLst>
          </p:nvPr>
        </p:nvGraphicFramePr>
        <p:xfrm>
          <a:off x="3859565" y="360008"/>
          <a:ext cx="280352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3" imgW="1079032" imgH="444307" progId="Equation.DSMT4">
                  <p:embed/>
                </p:oleObj>
              </mc:Choice>
              <mc:Fallback>
                <p:oleObj name="Equation" r:id="rId3" imgW="1079032" imgH="444307" progId="Equation.DSMT4">
                  <p:embed/>
                  <p:pic>
                    <p:nvPicPr>
                      <p:cNvPr id="135175" name="Object 7">
                        <a:extLst>
                          <a:ext uri="{FF2B5EF4-FFF2-40B4-BE49-F238E27FC236}">
                            <a16:creationId xmlns:a16="http://schemas.microsoft.com/office/drawing/2014/main" id="{FAF4AE72-1846-4B9B-971E-5359389D7C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565" y="360008"/>
                        <a:ext cx="2803525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>
            <a:extLst>
              <a:ext uri="{FF2B5EF4-FFF2-40B4-BE49-F238E27FC236}">
                <a16:creationId xmlns:a16="http://schemas.microsoft.com/office/drawing/2014/main" id="{01A7E646-37DB-49A3-82C5-F0DF1BC9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942" y="2160233"/>
            <a:ext cx="7848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是初等函数，它在其定义区间内连续，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07433747-E053-4536-AC18-0144CAFA8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367" y="3742971"/>
            <a:ext cx="8893175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显然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在点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1, 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0 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处没有定义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故   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在区间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,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-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1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, (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1,0), (0,+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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内连续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在点      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0 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处间断．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49BA4A4-29D2-4F46-9BFA-E25FDA90C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742" y="2342796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解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C688BE6A-9A69-4742-AB4A-44354EBFE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42" y="2922233"/>
            <a:ext cx="80073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因此我们只要找出 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没有定义的那些点．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7D3657E2-28BB-4D59-A2E9-9D9251514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742" y="1322033"/>
            <a:ext cx="63039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如果有间断点，指出间断点类型．</a:t>
            </a:r>
            <a:endParaRPr kumimoji="1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69B2F0A4-A62D-48FA-8826-DF4854742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090" y="408881"/>
            <a:ext cx="2224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的连续性，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146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utoUpdateAnimBg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FC5CB64-2385-425B-8E86-8BBCF9AD5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649" y="458079"/>
            <a:ext cx="6444458" cy="73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在点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处：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377B6C1F-2061-4C5F-9180-88F9C0FCFE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97789"/>
              </p:ext>
            </p:extLst>
          </p:nvPr>
        </p:nvGraphicFramePr>
        <p:xfrm>
          <a:off x="2462074" y="1272466"/>
          <a:ext cx="6068926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2" name="Equation" r:id="rId3" imgW="2613642" imgH="426648" progId="Equation.DSMT4">
                  <p:embed/>
                </p:oleObj>
              </mc:Choice>
              <mc:Fallback>
                <p:oleObj name="Equation" r:id="rId3" imgW="2613642" imgH="426648" progId="Equation.DSMT4">
                  <p:embed/>
                  <p:pic>
                    <p:nvPicPr>
                      <p:cNvPr id="136195" name="Object 3">
                        <a:extLst>
                          <a:ext uri="{FF2B5EF4-FFF2-40B4-BE49-F238E27FC236}">
                            <a16:creationId xmlns:a16="http://schemas.microsoft.com/office/drawing/2014/main" id="{67F76AB9-7DCB-4B80-ACD2-882CB54AE0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074" y="1272466"/>
                        <a:ext cx="6068926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>
            <a:extLst>
              <a:ext uri="{FF2B5EF4-FFF2-40B4-BE49-F238E27FC236}">
                <a16:creationId xmlns:a16="http://schemas.microsoft.com/office/drawing/2014/main" id="{AB22721B-50F7-435A-8F61-979FE7EFF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650" y="2303423"/>
            <a:ext cx="9389614" cy="73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是为</a:t>
            </a: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的第一类可去间断点．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A99C464-78F7-4713-AADA-B33317AD6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274" y="3286957"/>
            <a:ext cx="6444458" cy="73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在点 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0 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处：</a:t>
            </a: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4FF2057A-89BA-43DB-A786-FE7F35E14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654890"/>
              </p:ext>
            </p:extLst>
          </p:nvPr>
        </p:nvGraphicFramePr>
        <p:xfrm>
          <a:off x="2766873" y="4024467"/>
          <a:ext cx="4192897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3" name="Equation" r:id="rId5" imgW="1798269" imgH="426648" progId="Equation.DSMT4">
                  <p:embed/>
                </p:oleObj>
              </mc:Choice>
              <mc:Fallback>
                <p:oleObj name="Equation" r:id="rId5" imgW="1798269" imgH="426648" progId="Equation.DSMT4">
                  <p:embed/>
                  <p:pic>
                    <p:nvPicPr>
                      <p:cNvPr id="136198" name="Object 6">
                        <a:extLst>
                          <a:ext uri="{FF2B5EF4-FFF2-40B4-BE49-F238E27FC236}">
                            <a16:creationId xmlns:a16="http://schemas.microsoft.com/office/drawing/2014/main" id="{7E0FCB4F-E44E-4383-B7D0-BF60CEC74C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873" y="4024467"/>
                        <a:ext cx="4192897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>
            <a:extLst>
              <a:ext uri="{FF2B5EF4-FFF2-40B4-BE49-F238E27FC236}">
                <a16:creationId xmlns:a16="http://schemas.microsoft.com/office/drawing/2014/main" id="{BF68E3DD-DFBF-430E-B414-ADDFB9D1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649" y="5025698"/>
            <a:ext cx="9389615" cy="73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0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是为</a:t>
            </a: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的第二类间断点，且是无穷间断点．</a:t>
            </a:r>
          </a:p>
        </p:txBody>
      </p:sp>
    </p:spTree>
    <p:extLst>
      <p:ext uri="{BB962C8B-B14F-4D97-AF65-F5344CB8AC3E}">
        <p14:creationId xmlns:p14="http://schemas.microsoft.com/office/powerpoint/2010/main" val="332039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9E0557D3-264E-45BF-816E-71390C631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253" y="563794"/>
            <a:ext cx="3581400" cy="73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讨论函数</a:t>
            </a:r>
          </a:p>
        </p:txBody>
      </p:sp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4D2E8D70-E4F3-4594-87F9-E0841206F6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776411"/>
              </p:ext>
            </p:extLst>
          </p:nvPr>
        </p:nvGraphicFramePr>
        <p:xfrm>
          <a:off x="4335741" y="438382"/>
          <a:ext cx="468471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2" name="Equation" r:id="rId3" imgW="1803400" imgH="469900" progId="Equation.DSMT4">
                  <p:embed/>
                </p:oleObj>
              </mc:Choice>
              <mc:Fallback>
                <p:oleObj name="Equation" r:id="rId3" imgW="1803400" imgH="469900" progId="Equation.DSMT4">
                  <p:embed/>
                  <p:pic>
                    <p:nvPicPr>
                      <p:cNvPr id="137223" name="Object 7">
                        <a:extLst>
                          <a:ext uri="{FF2B5EF4-FFF2-40B4-BE49-F238E27FC236}">
                            <a16:creationId xmlns:a16="http://schemas.microsoft.com/office/drawing/2014/main" id="{C0C8F31C-C338-4DD8-9D85-FD2716AF21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741" y="438382"/>
                        <a:ext cx="4684712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8">
            <a:extLst>
              <a:ext uri="{FF2B5EF4-FFF2-40B4-BE49-F238E27FC236}">
                <a16:creationId xmlns:a16="http://schemas.microsoft.com/office/drawing/2014/main" id="{6702D596-40AE-4313-ABEC-1A2E3488E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853" y="1967144"/>
            <a:ext cx="88931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因为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=1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是连续区间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[0,2]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内的一点，且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endParaRPr kumimoji="0" lang="en-US" altLang="zh-CN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809CBCF2-074C-4217-9C68-C8F37889C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053" y="3399069"/>
            <a:ext cx="62658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在点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0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处，因为</a:t>
            </a:r>
          </a:p>
        </p:txBody>
      </p:sp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id="{45E1681B-01E6-4AA1-A888-1995BEB0E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261700"/>
              </p:ext>
            </p:extLst>
          </p:nvPr>
        </p:nvGraphicFramePr>
        <p:xfrm>
          <a:off x="1259166" y="4299182"/>
          <a:ext cx="41036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3" name="Equation" r:id="rId5" imgW="1813596" imgH="304903" progId="Equation.DSMT4">
                  <p:embed/>
                </p:oleObj>
              </mc:Choice>
              <mc:Fallback>
                <p:oleObj name="Equation" r:id="rId5" imgW="1813596" imgH="304903" progId="Equation.DSMT4">
                  <p:embed/>
                  <p:pic>
                    <p:nvPicPr>
                      <p:cNvPr id="137226" name="Object 10">
                        <a:extLst>
                          <a:ext uri="{FF2B5EF4-FFF2-40B4-BE49-F238E27FC236}">
                            <a16:creationId xmlns:a16="http://schemas.microsoft.com/office/drawing/2014/main" id="{49F80B14-5290-4B5D-87D6-7833D280BD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166" y="4299182"/>
                        <a:ext cx="41036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F5D71834-8FD7-4A85-B571-D90180A127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05945"/>
              </p:ext>
            </p:extLst>
          </p:nvPr>
        </p:nvGraphicFramePr>
        <p:xfrm>
          <a:off x="5410478" y="4311882"/>
          <a:ext cx="40751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4" name="Equation" r:id="rId7" imgW="1798269" imgH="304903" progId="Equation.DSMT4">
                  <p:embed/>
                </p:oleObj>
              </mc:Choice>
              <mc:Fallback>
                <p:oleObj name="Equation" r:id="rId7" imgW="1798269" imgH="304903" progId="Equation.DSMT4">
                  <p:embed/>
                  <p:pic>
                    <p:nvPicPr>
                      <p:cNvPr id="137227" name="Object 11">
                        <a:extLst>
                          <a:ext uri="{FF2B5EF4-FFF2-40B4-BE49-F238E27FC236}">
                            <a16:creationId xmlns:a16="http://schemas.microsoft.com/office/drawing/2014/main" id="{83B3DA87-22EA-4326-BFAC-426904F69E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478" y="4311882"/>
                        <a:ext cx="407511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3">
            <a:extLst>
              <a:ext uri="{FF2B5EF4-FFF2-40B4-BE49-F238E27FC236}">
                <a16:creationId xmlns:a16="http://schemas.microsoft.com/office/drawing/2014/main" id="{362B77DB-CE0E-4AC6-BFC9-18E3BA7C1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53" y="4786544"/>
            <a:ext cx="24923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所以</a:t>
            </a: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9" name="Object 14">
            <a:extLst>
              <a:ext uri="{FF2B5EF4-FFF2-40B4-BE49-F238E27FC236}">
                <a16:creationId xmlns:a16="http://schemas.microsoft.com/office/drawing/2014/main" id="{1654DC0A-B8E4-4F8D-9B42-539F1BB235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399367"/>
              </p:ext>
            </p:extLst>
          </p:nvPr>
        </p:nvGraphicFramePr>
        <p:xfrm>
          <a:off x="2314853" y="4938944"/>
          <a:ext cx="158908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5" name="Equation" r:id="rId9" imgW="617197" imgH="304903" progId="Equation.DSMT4">
                  <p:embed/>
                </p:oleObj>
              </mc:Choice>
              <mc:Fallback>
                <p:oleObj name="Equation" r:id="rId9" imgW="617197" imgH="304903" progId="Equation.DSMT4">
                  <p:embed/>
                  <p:pic>
                    <p:nvPicPr>
                      <p:cNvPr id="137230" name="Object 14">
                        <a:extLst>
                          <a:ext uri="{FF2B5EF4-FFF2-40B4-BE49-F238E27FC236}">
                            <a16:creationId xmlns:a16="http://schemas.microsoft.com/office/drawing/2014/main" id="{BDFE1693-03A0-428B-9016-E994957A8C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853" y="4938944"/>
                        <a:ext cx="1589088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5">
            <a:extLst>
              <a:ext uri="{FF2B5EF4-FFF2-40B4-BE49-F238E27FC236}">
                <a16:creationId xmlns:a16="http://schemas.microsoft.com/office/drawing/2014/main" id="{5F84B789-619B-4038-8CB3-E2D09F4D9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253" y="2659294"/>
            <a:ext cx="2819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是初等函数，</a:t>
            </a: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B3429684-D70C-4D9A-88A2-4D888149E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253" y="2119544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解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A2693BF-0DE9-44BB-9374-941022FAB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666" y="5396144"/>
            <a:ext cx="6364243" cy="73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间断点，且是第一类</a:t>
            </a:r>
            <a:r>
              <a:rPr lang="zh-CN" altLang="en-US" kern="0" dirty="0">
                <a:solidFill>
                  <a:srgbClr val="0000FF"/>
                </a:solidFill>
              </a:rPr>
              <a:t>跳跃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间断点．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5A3EA90C-DD2A-49EA-A16E-A7AB12D3C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053" y="1281344"/>
            <a:ext cx="51800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0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1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处的连续性．</a:t>
            </a:r>
            <a:endParaRPr kumimoji="1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2137408E-5A15-4DA0-8BBC-ABDC2B9A3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053" y="4746857"/>
            <a:ext cx="2057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不存在，</a:t>
            </a: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BA93E33-1CB8-4D6C-8249-70F26D6AF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453" y="2729144"/>
            <a:ext cx="49990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因此 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=1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是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的连续点；</a:t>
            </a: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77F9F32A-37C7-4472-9B9A-2E0F2F7BC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966" y="4786544"/>
            <a:ext cx="35702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因此 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0 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是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</a:t>
            </a:r>
          </a:p>
        </p:txBody>
      </p:sp>
    </p:spTree>
    <p:extLst>
      <p:ext uri="{BB962C8B-B14F-4D97-AF65-F5344CB8AC3E}">
        <p14:creationId xmlns:p14="http://schemas.microsoft.com/office/powerpoint/2010/main" val="35620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>
            <a:extLst>
              <a:ext uri="{FF2B5EF4-FFF2-40B4-BE49-F238E27FC236}">
                <a16:creationId xmlns:a16="http://schemas.microsoft.com/office/drawing/2014/main" id="{765A83D1-CDE0-4DD0-9A57-B364B3322E1C}"/>
              </a:ext>
            </a:extLst>
          </p:cNvPr>
          <p:cNvGrpSpPr/>
          <p:nvPr/>
        </p:nvGrpSpPr>
        <p:grpSpPr>
          <a:xfrm rot="21075014">
            <a:off x="6895013" y="5882588"/>
            <a:ext cx="4126028" cy="1950824"/>
            <a:chOff x="7338577" y="352121"/>
            <a:chExt cx="4126028" cy="1950824"/>
          </a:xfrm>
        </p:grpSpPr>
        <p:sp>
          <p:nvSpPr>
            <p:cNvPr id="80" name="Freeform 166">
              <a:extLst>
                <a:ext uri="{FF2B5EF4-FFF2-40B4-BE49-F238E27FC236}">
                  <a16:creationId xmlns:a16="http://schemas.microsoft.com/office/drawing/2014/main" id="{651D7D93-A819-4089-BF41-626CD48153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38577" y="1049845"/>
              <a:ext cx="195388" cy="177698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8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81" name="Freeform 166">
              <a:extLst>
                <a:ext uri="{FF2B5EF4-FFF2-40B4-BE49-F238E27FC236}">
                  <a16:creationId xmlns:a16="http://schemas.microsoft.com/office/drawing/2014/main" id="{3DB8C8EE-9407-4674-B6E9-A39B11462A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6394" y="2193593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8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82" name="Freeform 166">
              <a:extLst>
                <a:ext uri="{FF2B5EF4-FFF2-40B4-BE49-F238E27FC236}">
                  <a16:creationId xmlns:a16="http://schemas.microsoft.com/office/drawing/2014/main" id="{EA70D7F0-BDB8-4F0C-B1A4-0AE16FC4A0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9873" y="1086907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7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83" name="Freeform 166">
              <a:extLst>
                <a:ext uri="{FF2B5EF4-FFF2-40B4-BE49-F238E27FC236}">
                  <a16:creationId xmlns:a16="http://schemas.microsoft.com/office/drawing/2014/main" id="{40E439E9-5D3A-48D2-BA06-97DF155DB9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14308" y="1381956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84" name="Freeform 166">
              <a:extLst>
                <a:ext uri="{FF2B5EF4-FFF2-40B4-BE49-F238E27FC236}">
                  <a16:creationId xmlns:a16="http://schemas.microsoft.com/office/drawing/2014/main" id="{D2D5AFDD-857C-4914-8F27-6830858353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66829" y="505316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7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85" name="Freeform 166">
              <a:extLst>
                <a:ext uri="{FF2B5EF4-FFF2-40B4-BE49-F238E27FC236}">
                  <a16:creationId xmlns:a16="http://schemas.microsoft.com/office/drawing/2014/main" id="{45959E6F-D254-4974-9FC8-EF58C66197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57716" y="352121"/>
              <a:ext cx="180357" cy="164029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grpSp>
        <p:nvGrpSpPr>
          <p:cNvPr id="162" name="组合 161">
            <a:extLst>
              <a:ext uri="{FF2B5EF4-FFF2-40B4-BE49-F238E27FC236}">
                <a16:creationId xmlns:a16="http://schemas.microsoft.com/office/drawing/2014/main" id="{BF854892-1FBB-4B6A-9122-5CB63C350D08}"/>
              </a:ext>
            </a:extLst>
          </p:cNvPr>
          <p:cNvGrpSpPr/>
          <p:nvPr/>
        </p:nvGrpSpPr>
        <p:grpSpPr>
          <a:xfrm rot="14362648">
            <a:off x="10434063" y="1683909"/>
            <a:ext cx="930898" cy="1087417"/>
            <a:chOff x="8907463" y="2051050"/>
            <a:chExt cx="2879724" cy="3363913"/>
          </a:xfrm>
          <a:solidFill>
            <a:schemeClr val="tx2"/>
          </a:solidFill>
        </p:grpSpPr>
        <p:grpSp>
          <p:nvGrpSpPr>
            <p:cNvPr id="163" name="Group 205">
              <a:extLst>
                <a:ext uri="{FF2B5EF4-FFF2-40B4-BE49-F238E27FC236}">
                  <a16:creationId xmlns:a16="http://schemas.microsoft.com/office/drawing/2014/main" id="{660F8DFE-7107-49BA-8A59-B5CF56B3D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  <a:grpFill/>
          </p:grpSpPr>
          <p:sp>
            <p:nvSpPr>
              <p:cNvPr id="411" name="Freeform 5">
                <a:extLst>
                  <a:ext uri="{FF2B5EF4-FFF2-40B4-BE49-F238E27FC236}">
                    <a16:creationId xmlns:a16="http://schemas.microsoft.com/office/drawing/2014/main" id="{6D1FABA3-E0CC-4980-B6BC-D3DA72028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6">
                <a:extLst>
                  <a:ext uri="{FF2B5EF4-FFF2-40B4-BE49-F238E27FC236}">
                    <a16:creationId xmlns:a16="http://schemas.microsoft.com/office/drawing/2014/main" id="{D48915F0-EE03-4B38-A982-342396BC5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Freeform 7">
                <a:extLst>
                  <a:ext uri="{FF2B5EF4-FFF2-40B4-BE49-F238E27FC236}">
                    <a16:creationId xmlns:a16="http://schemas.microsoft.com/office/drawing/2014/main" id="{557678D9-FBA3-4F12-9D04-46D21A5F5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8">
                <a:extLst>
                  <a:ext uri="{FF2B5EF4-FFF2-40B4-BE49-F238E27FC236}">
                    <a16:creationId xmlns:a16="http://schemas.microsoft.com/office/drawing/2014/main" id="{5C03AD66-F90E-4750-A514-E5CEEAAF8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9">
                <a:extLst>
                  <a:ext uri="{FF2B5EF4-FFF2-40B4-BE49-F238E27FC236}">
                    <a16:creationId xmlns:a16="http://schemas.microsoft.com/office/drawing/2014/main" id="{E38B1927-888B-4F19-970E-6DBFC470E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10">
                <a:extLst>
                  <a:ext uri="{FF2B5EF4-FFF2-40B4-BE49-F238E27FC236}">
                    <a16:creationId xmlns:a16="http://schemas.microsoft.com/office/drawing/2014/main" id="{7C9E3FB1-4473-4DB7-9ECD-BBA7BA5E6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11">
                <a:extLst>
                  <a:ext uri="{FF2B5EF4-FFF2-40B4-BE49-F238E27FC236}">
                    <a16:creationId xmlns:a16="http://schemas.microsoft.com/office/drawing/2014/main" id="{70B6AD5B-FF2D-4F7A-AEB1-7B21F2603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12">
                <a:extLst>
                  <a:ext uri="{FF2B5EF4-FFF2-40B4-BE49-F238E27FC236}">
                    <a16:creationId xmlns:a16="http://schemas.microsoft.com/office/drawing/2014/main" id="{8AFC6284-B284-4D8B-B2C7-A1D0D2CAE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13">
                <a:extLst>
                  <a:ext uri="{FF2B5EF4-FFF2-40B4-BE49-F238E27FC236}">
                    <a16:creationId xmlns:a16="http://schemas.microsoft.com/office/drawing/2014/main" id="{90C28264-3CF3-4E80-A06B-8F73FBF38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14">
                <a:extLst>
                  <a:ext uri="{FF2B5EF4-FFF2-40B4-BE49-F238E27FC236}">
                    <a16:creationId xmlns:a16="http://schemas.microsoft.com/office/drawing/2014/main" id="{E6454660-AFF4-4FE8-A274-886C663B7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15">
                <a:extLst>
                  <a:ext uri="{FF2B5EF4-FFF2-40B4-BE49-F238E27FC236}">
                    <a16:creationId xmlns:a16="http://schemas.microsoft.com/office/drawing/2014/main" id="{EE521225-5206-4FAD-A449-E5B951E5A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16">
                <a:extLst>
                  <a:ext uri="{FF2B5EF4-FFF2-40B4-BE49-F238E27FC236}">
                    <a16:creationId xmlns:a16="http://schemas.microsoft.com/office/drawing/2014/main" id="{10C5926C-504F-4ECF-BA6D-F50F141BA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17">
                <a:extLst>
                  <a:ext uri="{FF2B5EF4-FFF2-40B4-BE49-F238E27FC236}">
                    <a16:creationId xmlns:a16="http://schemas.microsoft.com/office/drawing/2014/main" id="{2129C2A3-B7B5-4BCA-88CD-A9B776E50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18">
                <a:extLst>
                  <a:ext uri="{FF2B5EF4-FFF2-40B4-BE49-F238E27FC236}">
                    <a16:creationId xmlns:a16="http://schemas.microsoft.com/office/drawing/2014/main" id="{27EA3499-5F84-4105-BE2E-1F89CF3D6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19">
                <a:extLst>
                  <a:ext uri="{FF2B5EF4-FFF2-40B4-BE49-F238E27FC236}">
                    <a16:creationId xmlns:a16="http://schemas.microsoft.com/office/drawing/2014/main" id="{7B1F9B8D-A166-4ADD-A139-2F7886EF8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20">
                <a:extLst>
                  <a:ext uri="{FF2B5EF4-FFF2-40B4-BE49-F238E27FC236}">
                    <a16:creationId xmlns:a16="http://schemas.microsoft.com/office/drawing/2014/main" id="{A93D2FD4-A6DC-4B1B-AFAC-05E33DAB9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21">
                <a:extLst>
                  <a:ext uri="{FF2B5EF4-FFF2-40B4-BE49-F238E27FC236}">
                    <a16:creationId xmlns:a16="http://schemas.microsoft.com/office/drawing/2014/main" id="{8194A189-2F48-441C-A1D8-7FF1DE0A6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22">
                <a:extLst>
                  <a:ext uri="{FF2B5EF4-FFF2-40B4-BE49-F238E27FC236}">
                    <a16:creationId xmlns:a16="http://schemas.microsoft.com/office/drawing/2014/main" id="{31047829-D085-4742-BBDB-8E665AE7C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Freeform 23">
                <a:extLst>
                  <a:ext uri="{FF2B5EF4-FFF2-40B4-BE49-F238E27FC236}">
                    <a16:creationId xmlns:a16="http://schemas.microsoft.com/office/drawing/2014/main" id="{24ECD0B1-CC0D-4D1F-A759-B8B9BB42E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24">
                <a:extLst>
                  <a:ext uri="{FF2B5EF4-FFF2-40B4-BE49-F238E27FC236}">
                    <a16:creationId xmlns:a16="http://schemas.microsoft.com/office/drawing/2014/main" id="{639B51B4-05D3-4F24-AAC3-27EA32138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25">
                <a:extLst>
                  <a:ext uri="{FF2B5EF4-FFF2-40B4-BE49-F238E27FC236}">
                    <a16:creationId xmlns:a16="http://schemas.microsoft.com/office/drawing/2014/main" id="{C650D401-AE3B-4E85-BCC6-B8586B210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26">
                <a:extLst>
                  <a:ext uri="{FF2B5EF4-FFF2-40B4-BE49-F238E27FC236}">
                    <a16:creationId xmlns:a16="http://schemas.microsoft.com/office/drawing/2014/main" id="{BF3D580C-3CEE-42A3-AB39-58672ED01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27">
                <a:extLst>
                  <a:ext uri="{FF2B5EF4-FFF2-40B4-BE49-F238E27FC236}">
                    <a16:creationId xmlns:a16="http://schemas.microsoft.com/office/drawing/2014/main" id="{3D77DB58-475C-433F-8CC2-D0D7435D3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28">
                <a:extLst>
                  <a:ext uri="{FF2B5EF4-FFF2-40B4-BE49-F238E27FC236}">
                    <a16:creationId xmlns:a16="http://schemas.microsoft.com/office/drawing/2014/main" id="{DFF06D58-FE4E-4F47-B92A-52D32143C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29">
                <a:extLst>
                  <a:ext uri="{FF2B5EF4-FFF2-40B4-BE49-F238E27FC236}">
                    <a16:creationId xmlns:a16="http://schemas.microsoft.com/office/drawing/2014/main" id="{DA64B25A-E05D-4D95-8248-654E03640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30">
                <a:extLst>
                  <a:ext uri="{FF2B5EF4-FFF2-40B4-BE49-F238E27FC236}">
                    <a16:creationId xmlns:a16="http://schemas.microsoft.com/office/drawing/2014/main" id="{5F282D17-EC33-4DEA-A7B6-A2DE6229E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31">
                <a:extLst>
                  <a:ext uri="{FF2B5EF4-FFF2-40B4-BE49-F238E27FC236}">
                    <a16:creationId xmlns:a16="http://schemas.microsoft.com/office/drawing/2014/main" id="{1AC248A0-AAAD-467D-B33A-A8212A6D6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32">
                <a:extLst>
                  <a:ext uri="{FF2B5EF4-FFF2-40B4-BE49-F238E27FC236}">
                    <a16:creationId xmlns:a16="http://schemas.microsoft.com/office/drawing/2014/main" id="{0D40065F-BEDA-478C-A99F-B8241C6ED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33">
                <a:extLst>
                  <a:ext uri="{FF2B5EF4-FFF2-40B4-BE49-F238E27FC236}">
                    <a16:creationId xmlns:a16="http://schemas.microsoft.com/office/drawing/2014/main" id="{B1E2FB4F-BEEB-4D0F-A75B-F9B37F132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34">
                <a:extLst>
                  <a:ext uri="{FF2B5EF4-FFF2-40B4-BE49-F238E27FC236}">
                    <a16:creationId xmlns:a16="http://schemas.microsoft.com/office/drawing/2014/main" id="{ACA987BB-731A-4678-A4E1-CFE04A788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35">
                <a:extLst>
                  <a:ext uri="{FF2B5EF4-FFF2-40B4-BE49-F238E27FC236}">
                    <a16:creationId xmlns:a16="http://schemas.microsoft.com/office/drawing/2014/main" id="{4C90343B-A69B-480C-ABC8-2742300A0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Freeform 36">
                <a:extLst>
                  <a:ext uri="{FF2B5EF4-FFF2-40B4-BE49-F238E27FC236}">
                    <a16:creationId xmlns:a16="http://schemas.microsoft.com/office/drawing/2014/main" id="{F134328F-FA2B-4BF0-A3D9-92C0D47E3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37">
                <a:extLst>
                  <a:ext uri="{FF2B5EF4-FFF2-40B4-BE49-F238E27FC236}">
                    <a16:creationId xmlns:a16="http://schemas.microsoft.com/office/drawing/2014/main" id="{95117F1E-6C46-4F0B-A05E-C6B8E91C6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38">
                <a:extLst>
                  <a:ext uri="{FF2B5EF4-FFF2-40B4-BE49-F238E27FC236}">
                    <a16:creationId xmlns:a16="http://schemas.microsoft.com/office/drawing/2014/main" id="{995F5FDD-1011-4A7A-84FE-2559A157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39">
                <a:extLst>
                  <a:ext uri="{FF2B5EF4-FFF2-40B4-BE49-F238E27FC236}">
                    <a16:creationId xmlns:a16="http://schemas.microsoft.com/office/drawing/2014/main" id="{07A27EDC-8968-4C62-9089-A3DCC45BF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40">
                <a:extLst>
                  <a:ext uri="{FF2B5EF4-FFF2-40B4-BE49-F238E27FC236}">
                    <a16:creationId xmlns:a16="http://schemas.microsoft.com/office/drawing/2014/main" id="{4844C1DF-7DDB-4DD7-9708-30E7625E9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41">
                <a:extLst>
                  <a:ext uri="{FF2B5EF4-FFF2-40B4-BE49-F238E27FC236}">
                    <a16:creationId xmlns:a16="http://schemas.microsoft.com/office/drawing/2014/main" id="{2259ACCC-3EA2-4890-940D-44E7322BE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42">
                <a:extLst>
                  <a:ext uri="{FF2B5EF4-FFF2-40B4-BE49-F238E27FC236}">
                    <a16:creationId xmlns:a16="http://schemas.microsoft.com/office/drawing/2014/main" id="{9B104284-53B5-49A6-A6C7-3EED638F2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43">
                <a:extLst>
                  <a:ext uri="{FF2B5EF4-FFF2-40B4-BE49-F238E27FC236}">
                    <a16:creationId xmlns:a16="http://schemas.microsoft.com/office/drawing/2014/main" id="{0727D48F-BDE8-4437-BB5C-79440A814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44">
                <a:extLst>
                  <a:ext uri="{FF2B5EF4-FFF2-40B4-BE49-F238E27FC236}">
                    <a16:creationId xmlns:a16="http://schemas.microsoft.com/office/drawing/2014/main" id="{035030F1-FB13-4F7B-8468-1FB915F3D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45">
                <a:extLst>
                  <a:ext uri="{FF2B5EF4-FFF2-40B4-BE49-F238E27FC236}">
                    <a16:creationId xmlns:a16="http://schemas.microsoft.com/office/drawing/2014/main" id="{A6B82D3F-3CAC-44AB-BA46-2BA1FA317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46">
                <a:extLst>
                  <a:ext uri="{FF2B5EF4-FFF2-40B4-BE49-F238E27FC236}">
                    <a16:creationId xmlns:a16="http://schemas.microsoft.com/office/drawing/2014/main" id="{677B3EC5-5E2B-4960-8346-A95E47DB7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47">
                <a:extLst>
                  <a:ext uri="{FF2B5EF4-FFF2-40B4-BE49-F238E27FC236}">
                    <a16:creationId xmlns:a16="http://schemas.microsoft.com/office/drawing/2014/main" id="{F425CC96-04F7-4CD2-91DC-066885B10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48">
                <a:extLst>
                  <a:ext uri="{FF2B5EF4-FFF2-40B4-BE49-F238E27FC236}">
                    <a16:creationId xmlns:a16="http://schemas.microsoft.com/office/drawing/2014/main" id="{83A9B354-810D-414F-9923-7E62B55FC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49">
                <a:extLst>
                  <a:ext uri="{FF2B5EF4-FFF2-40B4-BE49-F238E27FC236}">
                    <a16:creationId xmlns:a16="http://schemas.microsoft.com/office/drawing/2014/main" id="{56A3ACDF-ECB6-4E47-B1B0-A805151B0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50">
                <a:extLst>
                  <a:ext uri="{FF2B5EF4-FFF2-40B4-BE49-F238E27FC236}">
                    <a16:creationId xmlns:a16="http://schemas.microsoft.com/office/drawing/2014/main" id="{C1185996-42CC-4F4C-A20D-2054C5827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51">
                <a:extLst>
                  <a:ext uri="{FF2B5EF4-FFF2-40B4-BE49-F238E27FC236}">
                    <a16:creationId xmlns:a16="http://schemas.microsoft.com/office/drawing/2014/main" id="{19CB5304-9133-4A49-9398-63594F6B3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Freeform 52">
                <a:extLst>
                  <a:ext uri="{FF2B5EF4-FFF2-40B4-BE49-F238E27FC236}">
                    <a16:creationId xmlns:a16="http://schemas.microsoft.com/office/drawing/2014/main" id="{25423EAF-E3F4-487F-9670-161EE7CE9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Freeform 53">
                <a:extLst>
                  <a:ext uri="{FF2B5EF4-FFF2-40B4-BE49-F238E27FC236}">
                    <a16:creationId xmlns:a16="http://schemas.microsoft.com/office/drawing/2014/main" id="{4DA2C66D-01D4-4212-955E-55D1B85E9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54">
                <a:extLst>
                  <a:ext uri="{FF2B5EF4-FFF2-40B4-BE49-F238E27FC236}">
                    <a16:creationId xmlns:a16="http://schemas.microsoft.com/office/drawing/2014/main" id="{1A78AF20-7C2E-4113-B7C0-80024071F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55">
                <a:extLst>
                  <a:ext uri="{FF2B5EF4-FFF2-40B4-BE49-F238E27FC236}">
                    <a16:creationId xmlns:a16="http://schemas.microsoft.com/office/drawing/2014/main" id="{0CAC8BC6-274C-4B56-80D8-EB0197445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56">
                <a:extLst>
                  <a:ext uri="{FF2B5EF4-FFF2-40B4-BE49-F238E27FC236}">
                    <a16:creationId xmlns:a16="http://schemas.microsoft.com/office/drawing/2014/main" id="{058C3F9D-3130-436D-85FF-73865B739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Freeform 57">
                <a:extLst>
                  <a:ext uri="{FF2B5EF4-FFF2-40B4-BE49-F238E27FC236}">
                    <a16:creationId xmlns:a16="http://schemas.microsoft.com/office/drawing/2014/main" id="{109A172B-C42D-47F5-97E8-9EFDD37DD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Freeform 58">
                <a:extLst>
                  <a:ext uri="{FF2B5EF4-FFF2-40B4-BE49-F238E27FC236}">
                    <a16:creationId xmlns:a16="http://schemas.microsoft.com/office/drawing/2014/main" id="{23F8622C-9478-4828-967E-3256D7D1D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Freeform 59">
                <a:extLst>
                  <a:ext uri="{FF2B5EF4-FFF2-40B4-BE49-F238E27FC236}">
                    <a16:creationId xmlns:a16="http://schemas.microsoft.com/office/drawing/2014/main" id="{F709F5BA-EB23-43EA-9061-4F40523FE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Freeform 60">
                <a:extLst>
                  <a:ext uri="{FF2B5EF4-FFF2-40B4-BE49-F238E27FC236}">
                    <a16:creationId xmlns:a16="http://schemas.microsoft.com/office/drawing/2014/main" id="{37E22FF7-4B92-41D8-AE57-6FB7208AB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Freeform 61">
                <a:extLst>
                  <a:ext uri="{FF2B5EF4-FFF2-40B4-BE49-F238E27FC236}">
                    <a16:creationId xmlns:a16="http://schemas.microsoft.com/office/drawing/2014/main" id="{0A0D3321-A68C-4FD0-AA57-7A29F59F9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Freeform 62">
                <a:extLst>
                  <a:ext uri="{FF2B5EF4-FFF2-40B4-BE49-F238E27FC236}">
                    <a16:creationId xmlns:a16="http://schemas.microsoft.com/office/drawing/2014/main" id="{59E05FD8-371A-4577-9612-BCD6A0017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Freeform 63">
                <a:extLst>
                  <a:ext uri="{FF2B5EF4-FFF2-40B4-BE49-F238E27FC236}">
                    <a16:creationId xmlns:a16="http://schemas.microsoft.com/office/drawing/2014/main" id="{BAEC748B-92E0-41AE-AA01-E24ECAA39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Freeform 64">
                <a:extLst>
                  <a:ext uri="{FF2B5EF4-FFF2-40B4-BE49-F238E27FC236}">
                    <a16:creationId xmlns:a16="http://schemas.microsoft.com/office/drawing/2014/main" id="{59FBEAC1-F07C-4AD7-B361-8EAF0A00E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Freeform 65">
                <a:extLst>
                  <a:ext uri="{FF2B5EF4-FFF2-40B4-BE49-F238E27FC236}">
                    <a16:creationId xmlns:a16="http://schemas.microsoft.com/office/drawing/2014/main" id="{BE585A62-A846-4B47-B85B-880C5A203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" name="Freeform 66">
                <a:extLst>
                  <a:ext uri="{FF2B5EF4-FFF2-40B4-BE49-F238E27FC236}">
                    <a16:creationId xmlns:a16="http://schemas.microsoft.com/office/drawing/2014/main" id="{0B212928-1EAA-4976-8BC0-470952110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" name="Freeform 67">
                <a:extLst>
                  <a:ext uri="{FF2B5EF4-FFF2-40B4-BE49-F238E27FC236}">
                    <a16:creationId xmlns:a16="http://schemas.microsoft.com/office/drawing/2014/main" id="{6535C1E1-C009-49C3-ACC8-DFEE4C005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" name="Freeform 68">
                <a:extLst>
                  <a:ext uri="{FF2B5EF4-FFF2-40B4-BE49-F238E27FC236}">
                    <a16:creationId xmlns:a16="http://schemas.microsoft.com/office/drawing/2014/main" id="{455936CB-E773-4D02-8970-986590F4C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" name="Freeform 69">
                <a:extLst>
                  <a:ext uri="{FF2B5EF4-FFF2-40B4-BE49-F238E27FC236}">
                    <a16:creationId xmlns:a16="http://schemas.microsoft.com/office/drawing/2014/main" id="{1EF61402-6911-4DD1-8FFC-BEDC45911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" name="Freeform 70">
                <a:extLst>
                  <a:ext uri="{FF2B5EF4-FFF2-40B4-BE49-F238E27FC236}">
                    <a16:creationId xmlns:a16="http://schemas.microsoft.com/office/drawing/2014/main" id="{29AA09A4-B284-4334-B27E-5FC1DDBD3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" name="Freeform 71">
                <a:extLst>
                  <a:ext uri="{FF2B5EF4-FFF2-40B4-BE49-F238E27FC236}">
                    <a16:creationId xmlns:a16="http://schemas.microsoft.com/office/drawing/2014/main" id="{F5609EB0-723C-468C-86A0-BBA24B14A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" name="Freeform 72">
                <a:extLst>
                  <a:ext uri="{FF2B5EF4-FFF2-40B4-BE49-F238E27FC236}">
                    <a16:creationId xmlns:a16="http://schemas.microsoft.com/office/drawing/2014/main" id="{DB46B67C-9147-42A6-95FA-1B615D998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" name="Freeform 73">
                <a:extLst>
                  <a:ext uri="{FF2B5EF4-FFF2-40B4-BE49-F238E27FC236}">
                    <a16:creationId xmlns:a16="http://schemas.microsoft.com/office/drawing/2014/main" id="{9FDB4023-22C8-446E-B8BC-25A2D1876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" name="Freeform 74">
                <a:extLst>
                  <a:ext uri="{FF2B5EF4-FFF2-40B4-BE49-F238E27FC236}">
                    <a16:creationId xmlns:a16="http://schemas.microsoft.com/office/drawing/2014/main" id="{73F8A09F-677A-4386-B8C3-6F58EE10A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Freeform 75">
                <a:extLst>
                  <a:ext uri="{FF2B5EF4-FFF2-40B4-BE49-F238E27FC236}">
                    <a16:creationId xmlns:a16="http://schemas.microsoft.com/office/drawing/2014/main" id="{1E3FCA86-6FB6-4093-98F1-DF479CB69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Freeform 76">
                <a:extLst>
                  <a:ext uri="{FF2B5EF4-FFF2-40B4-BE49-F238E27FC236}">
                    <a16:creationId xmlns:a16="http://schemas.microsoft.com/office/drawing/2014/main" id="{2C198198-FCF1-4781-AB0C-0845BE438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" name="Rectangle 77">
                <a:extLst>
                  <a:ext uri="{FF2B5EF4-FFF2-40B4-BE49-F238E27FC236}">
                    <a16:creationId xmlns:a16="http://schemas.microsoft.com/office/drawing/2014/main" id="{61CEA581-0960-419E-AF4E-F37F9A0CB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" name="Freeform 78">
                <a:extLst>
                  <a:ext uri="{FF2B5EF4-FFF2-40B4-BE49-F238E27FC236}">
                    <a16:creationId xmlns:a16="http://schemas.microsoft.com/office/drawing/2014/main" id="{2B2985C1-7696-4A36-8BC1-0DDC935D0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" name="Freeform 79">
                <a:extLst>
                  <a:ext uri="{FF2B5EF4-FFF2-40B4-BE49-F238E27FC236}">
                    <a16:creationId xmlns:a16="http://schemas.microsoft.com/office/drawing/2014/main" id="{4F2ADF2B-83D3-44A6-A24F-E3FF3673A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" name="Freeform 80">
                <a:extLst>
                  <a:ext uri="{FF2B5EF4-FFF2-40B4-BE49-F238E27FC236}">
                    <a16:creationId xmlns:a16="http://schemas.microsoft.com/office/drawing/2014/main" id="{CDD052BE-1A61-4195-84C0-2E3A72190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" name="Freeform 81">
                <a:extLst>
                  <a:ext uri="{FF2B5EF4-FFF2-40B4-BE49-F238E27FC236}">
                    <a16:creationId xmlns:a16="http://schemas.microsoft.com/office/drawing/2014/main" id="{D8C5F558-AE65-4E7B-92CC-F2B4E4E25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" name="Freeform 82">
                <a:extLst>
                  <a:ext uri="{FF2B5EF4-FFF2-40B4-BE49-F238E27FC236}">
                    <a16:creationId xmlns:a16="http://schemas.microsoft.com/office/drawing/2014/main" id="{1A07A289-DD57-410D-A600-900F7D902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" name="Freeform 83">
                <a:extLst>
                  <a:ext uri="{FF2B5EF4-FFF2-40B4-BE49-F238E27FC236}">
                    <a16:creationId xmlns:a16="http://schemas.microsoft.com/office/drawing/2014/main" id="{6949FE55-1BCF-4819-B632-99C477E6C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" name="Freeform 84">
                <a:extLst>
                  <a:ext uri="{FF2B5EF4-FFF2-40B4-BE49-F238E27FC236}">
                    <a16:creationId xmlns:a16="http://schemas.microsoft.com/office/drawing/2014/main" id="{2F075DC5-4235-406F-812F-03AE88A15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" name="Freeform 85">
                <a:extLst>
                  <a:ext uri="{FF2B5EF4-FFF2-40B4-BE49-F238E27FC236}">
                    <a16:creationId xmlns:a16="http://schemas.microsoft.com/office/drawing/2014/main" id="{21145200-1D4A-4D35-AEF5-D0B5FE8C4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2" name="Freeform 86">
                <a:extLst>
                  <a:ext uri="{FF2B5EF4-FFF2-40B4-BE49-F238E27FC236}">
                    <a16:creationId xmlns:a16="http://schemas.microsoft.com/office/drawing/2014/main" id="{AD9854D7-5F5C-4757-8352-3C0BAD01E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3" name="Freeform 87">
                <a:extLst>
                  <a:ext uri="{FF2B5EF4-FFF2-40B4-BE49-F238E27FC236}">
                    <a16:creationId xmlns:a16="http://schemas.microsoft.com/office/drawing/2014/main" id="{6E1DA8D6-EA7E-46A0-9C8C-797DD5C09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4" name="Freeform 88">
                <a:extLst>
                  <a:ext uri="{FF2B5EF4-FFF2-40B4-BE49-F238E27FC236}">
                    <a16:creationId xmlns:a16="http://schemas.microsoft.com/office/drawing/2014/main" id="{C300F3C0-633E-4A2A-AEA5-6CA32F848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5" name="Freeform 89">
                <a:extLst>
                  <a:ext uri="{FF2B5EF4-FFF2-40B4-BE49-F238E27FC236}">
                    <a16:creationId xmlns:a16="http://schemas.microsoft.com/office/drawing/2014/main" id="{7959293F-078F-4906-8B8F-F537CE0BA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6" name="Freeform 90">
                <a:extLst>
                  <a:ext uri="{FF2B5EF4-FFF2-40B4-BE49-F238E27FC236}">
                    <a16:creationId xmlns:a16="http://schemas.microsoft.com/office/drawing/2014/main" id="{2D03AD5C-D747-468B-A277-9ABA069D0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7" name="Oval 91">
                <a:extLst>
                  <a:ext uri="{FF2B5EF4-FFF2-40B4-BE49-F238E27FC236}">
                    <a16:creationId xmlns:a16="http://schemas.microsoft.com/office/drawing/2014/main" id="{F7B3682F-7C14-4A6F-8213-DA2674358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8" name="Freeform 92">
                <a:extLst>
                  <a:ext uri="{FF2B5EF4-FFF2-40B4-BE49-F238E27FC236}">
                    <a16:creationId xmlns:a16="http://schemas.microsoft.com/office/drawing/2014/main" id="{80B337D8-E0A3-4530-9E61-DB2A3835F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9" name="Freeform 93">
                <a:extLst>
                  <a:ext uri="{FF2B5EF4-FFF2-40B4-BE49-F238E27FC236}">
                    <a16:creationId xmlns:a16="http://schemas.microsoft.com/office/drawing/2014/main" id="{184A10A3-4891-4AAA-97EA-C02C4F618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" name="Freeform 94">
                <a:extLst>
                  <a:ext uri="{FF2B5EF4-FFF2-40B4-BE49-F238E27FC236}">
                    <a16:creationId xmlns:a16="http://schemas.microsoft.com/office/drawing/2014/main" id="{F8CA9601-1D5F-4E5B-859B-4A4124F1C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" name="Freeform 95">
                <a:extLst>
                  <a:ext uri="{FF2B5EF4-FFF2-40B4-BE49-F238E27FC236}">
                    <a16:creationId xmlns:a16="http://schemas.microsoft.com/office/drawing/2014/main" id="{92529735-10CD-444D-920F-F36790BB7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" name="Freeform 96">
                <a:extLst>
                  <a:ext uri="{FF2B5EF4-FFF2-40B4-BE49-F238E27FC236}">
                    <a16:creationId xmlns:a16="http://schemas.microsoft.com/office/drawing/2014/main" id="{38D41A33-1F2C-49BF-8AF9-A9A0CCD49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" name="Freeform 97">
                <a:extLst>
                  <a:ext uri="{FF2B5EF4-FFF2-40B4-BE49-F238E27FC236}">
                    <a16:creationId xmlns:a16="http://schemas.microsoft.com/office/drawing/2014/main" id="{B584A9F1-F365-4092-B79D-068DC3495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" name="Freeform 98">
                <a:extLst>
                  <a:ext uri="{FF2B5EF4-FFF2-40B4-BE49-F238E27FC236}">
                    <a16:creationId xmlns:a16="http://schemas.microsoft.com/office/drawing/2014/main" id="{0086F1BE-93B0-4C63-99ED-E0479C849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" name="Freeform 99">
                <a:extLst>
                  <a:ext uri="{FF2B5EF4-FFF2-40B4-BE49-F238E27FC236}">
                    <a16:creationId xmlns:a16="http://schemas.microsoft.com/office/drawing/2014/main" id="{302B08AB-E98B-420B-BDE2-A3D3B7226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" name="Freeform 100">
                <a:extLst>
                  <a:ext uri="{FF2B5EF4-FFF2-40B4-BE49-F238E27FC236}">
                    <a16:creationId xmlns:a16="http://schemas.microsoft.com/office/drawing/2014/main" id="{CDCBFFE8-05E8-46B4-8007-37FE7EA5C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" name="Freeform 101">
                <a:extLst>
                  <a:ext uri="{FF2B5EF4-FFF2-40B4-BE49-F238E27FC236}">
                    <a16:creationId xmlns:a16="http://schemas.microsoft.com/office/drawing/2014/main" id="{0EA3A43C-3BA8-45E5-AB58-76F78A8BC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" name="Freeform 102">
                <a:extLst>
                  <a:ext uri="{FF2B5EF4-FFF2-40B4-BE49-F238E27FC236}">
                    <a16:creationId xmlns:a16="http://schemas.microsoft.com/office/drawing/2014/main" id="{CEE1CACD-2F48-4561-954A-D1C644B5B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" name="Freeform 103">
                <a:extLst>
                  <a:ext uri="{FF2B5EF4-FFF2-40B4-BE49-F238E27FC236}">
                    <a16:creationId xmlns:a16="http://schemas.microsoft.com/office/drawing/2014/main" id="{2B0415F3-4DCF-414E-83C5-33239F0B9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" name="Freeform 104">
                <a:extLst>
                  <a:ext uri="{FF2B5EF4-FFF2-40B4-BE49-F238E27FC236}">
                    <a16:creationId xmlns:a16="http://schemas.microsoft.com/office/drawing/2014/main" id="{9161A4FA-3DC6-4664-85B8-8DFFC2643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" name="Freeform 105">
                <a:extLst>
                  <a:ext uri="{FF2B5EF4-FFF2-40B4-BE49-F238E27FC236}">
                    <a16:creationId xmlns:a16="http://schemas.microsoft.com/office/drawing/2014/main" id="{86F19C79-5169-4EAC-9DA3-535DC647B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" name="Freeform 106">
                <a:extLst>
                  <a:ext uri="{FF2B5EF4-FFF2-40B4-BE49-F238E27FC236}">
                    <a16:creationId xmlns:a16="http://schemas.microsoft.com/office/drawing/2014/main" id="{558BD18D-90AA-490A-80A4-D5D36550F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" name="Freeform 107">
                <a:extLst>
                  <a:ext uri="{FF2B5EF4-FFF2-40B4-BE49-F238E27FC236}">
                    <a16:creationId xmlns:a16="http://schemas.microsoft.com/office/drawing/2014/main" id="{926EBA73-FAC1-4328-AF21-3C78A2A25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" name="Freeform 108">
                <a:extLst>
                  <a:ext uri="{FF2B5EF4-FFF2-40B4-BE49-F238E27FC236}">
                    <a16:creationId xmlns:a16="http://schemas.microsoft.com/office/drawing/2014/main" id="{217AB29E-CE89-4733-81F2-FC8D20C8B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" name="Freeform 109">
                <a:extLst>
                  <a:ext uri="{FF2B5EF4-FFF2-40B4-BE49-F238E27FC236}">
                    <a16:creationId xmlns:a16="http://schemas.microsoft.com/office/drawing/2014/main" id="{C39CF87E-BA0A-425D-A3F8-3054E71FA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" name="Freeform 110">
                <a:extLst>
                  <a:ext uri="{FF2B5EF4-FFF2-40B4-BE49-F238E27FC236}">
                    <a16:creationId xmlns:a16="http://schemas.microsoft.com/office/drawing/2014/main" id="{03C76272-BB5E-4726-99DD-DEB34A931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" name="Freeform 111">
                <a:extLst>
                  <a:ext uri="{FF2B5EF4-FFF2-40B4-BE49-F238E27FC236}">
                    <a16:creationId xmlns:a16="http://schemas.microsoft.com/office/drawing/2014/main" id="{FDABBE8E-E03C-44BA-AB41-4110B3063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" name="Freeform 112">
                <a:extLst>
                  <a:ext uri="{FF2B5EF4-FFF2-40B4-BE49-F238E27FC236}">
                    <a16:creationId xmlns:a16="http://schemas.microsoft.com/office/drawing/2014/main" id="{0007DBC3-082A-4790-B600-380A21885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" name="Freeform 113">
                <a:extLst>
                  <a:ext uri="{FF2B5EF4-FFF2-40B4-BE49-F238E27FC236}">
                    <a16:creationId xmlns:a16="http://schemas.microsoft.com/office/drawing/2014/main" id="{98DF7350-18F8-4C9F-AD10-D01594CD7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" name="Freeform 114">
                <a:extLst>
                  <a:ext uri="{FF2B5EF4-FFF2-40B4-BE49-F238E27FC236}">
                    <a16:creationId xmlns:a16="http://schemas.microsoft.com/office/drawing/2014/main" id="{39A47C81-3508-4B01-8664-288CEA4D7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" name="Freeform 115">
                <a:extLst>
                  <a:ext uri="{FF2B5EF4-FFF2-40B4-BE49-F238E27FC236}">
                    <a16:creationId xmlns:a16="http://schemas.microsoft.com/office/drawing/2014/main" id="{405B9B71-386F-4E7A-BFD9-2BC7FC48D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" name="Freeform 116">
                <a:extLst>
                  <a:ext uri="{FF2B5EF4-FFF2-40B4-BE49-F238E27FC236}">
                    <a16:creationId xmlns:a16="http://schemas.microsoft.com/office/drawing/2014/main" id="{AE8EDE17-32C2-45E1-998B-0F2C16A95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" name="Freeform 117">
                <a:extLst>
                  <a:ext uri="{FF2B5EF4-FFF2-40B4-BE49-F238E27FC236}">
                    <a16:creationId xmlns:a16="http://schemas.microsoft.com/office/drawing/2014/main" id="{DB0B9361-5EBD-4105-B55A-3779E34E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" name="Freeform 118">
                <a:extLst>
                  <a:ext uri="{FF2B5EF4-FFF2-40B4-BE49-F238E27FC236}">
                    <a16:creationId xmlns:a16="http://schemas.microsoft.com/office/drawing/2014/main" id="{8DBBA0E4-DBFD-4CA4-90DF-EDC74DB96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" name="Freeform 119">
                <a:extLst>
                  <a:ext uri="{FF2B5EF4-FFF2-40B4-BE49-F238E27FC236}">
                    <a16:creationId xmlns:a16="http://schemas.microsoft.com/office/drawing/2014/main" id="{974FDEBF-D5B3-4EC1-BCF3-ED3AA6631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" name="Freeform 120">
                <a:extLst>
                  <a:ext uri="{FF2B5EF4-FFF2-40B4-BE49-F238E27FC236}">
                    <a16:creationId xmlns:a16="http://schemas.microsoft.com/office/drawing/2014/main" id="{265E1D04-B030-44C1-B9CC-F8DE2FA2A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" name="Freeform 121">
                <a:extLst>
                  <a:ext uri="{FF2B5EF4-FFF2-40B4-BE49-F238E27FC236}">
                    <a16:creationId xmlns:a16="http://schemas.microsoft.com/office/drawing/2014/main" id="{C75E9B0D-80B3-4B33-A79C-7E82D5EA7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" name="Freeform 122">
                <a:extLst>
                  <a:ext uri="{FF2B5EF4-FFF2-40B4-BE49-F238E27FC236}">
                    <a16:creationId xmlns:a16="http://schemas.microsoft.com/office/drawing/2014/main" id="{4D758921-7026-4427-BB36-23347F4B9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" name="Freeform 123">
                <a:extLst>
                  <a:ext uri="{FF2B5EF4-FFF2-40B4-BE49-F238E27FC236}">
                    <a16:creationId xmlns:a16="http://schemas.microsoft.com/office/drawing/2014/main" id="{1D049DE5-5812-4E13-B7FC-B5FDBF806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" name="Freeform 124">
                <a:extLst>
                  <a:ext uri="{FF2B5EF4-FFF2-40B4-BE49-F238E27FC236}">
                    <a16:creationId xmlns:a16="http://schemas.microsoft.com/office/drawing/2014/main" id="{E983562F-80CB-4E05-BD2B-0516E5BC2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" name="Freeform 125">
                <a:extLst>
                  <a:ext uri="{FF2B5EF4-FFF2-40B4-BE49-F238E27FC236}">
                    <a16:creationId xmlns:a16="http://schemas.microsoft.com/office/drawing/2014/main" id="{AA45DC4E-683C-496E-BA98-80C118604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2" name="Rectangle 126">
                <a:extLst>
                  <a:ext uri="{FF2B5EF4-FFF2-40B4-BE49-F238E27FC236}">
                    <a16:creationId xmlns:a16="http://schemas.microsoft.com/office/drawing/2014/main" id="{D6D8AE21-AE0D-4C16-9A53-CD3BACAEF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3" name="Freeform 127">
                <a:extLst>
                  <a:ext uri="{FF2B5EF4-FFF2-40B4-BE49-F238E27FC236}">
                    <a16:creationId xmlns:a16="http://schemas.microsoft.com/office/drawing/2014/main" id="{E048388A-C32D-4624-9EC8-3735E4738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4" name="Freeform 128">
                <a:extLst>
                  <a:ext uri="{FF2B5EF4-FFF2-40B4-BE49-F238E27FC236}">
                    <a16:creationId xmlns:a16="http://schemas.microsoft.com/office/drawing/2014/main" id="{099BE2D2-32CB-4C26-BF35-88CCA6942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5" name="Freeform 129">
                <a:extLst>
                  <a:ext uri="{FF2B5EF4-FFF2-40B4-BE49-F238E27FC236}">
                    <a16:creationId xmlns:a16="http://schemas.microsoft.com/office/drawing/2014/main" id="{C419B867-CC80-4EF3-B34C-1AC60134E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6" name="Freeform 130">
                <a:extLst>
                  <a:ext uri="{FF2B5EF4-FFF2-40B4-BE49-F238E27FC236}">
                    <a16:creationId xmlns:a16="http://schemas.microsoft.com/office/drawing/2014/main" id="{40784E6F-1E3B-4B7C-9157-6904DDE11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7" name="Freeform 131">
                <a:extLst>
                  <a:ext uri="{FF2B5EF4-FFF2-40B4-BE49-F238E27FC236}">
                    <a16:creationId xmlns:a16="http://schemas.microsoft.com/office/drawing/2014/main" id="{45E6BDFC-E272-42B2-BE2F-B35C72588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8" name="Freeform 132">
                <a:extLst>
                  <a:ext uri="{FF2B5EF4-FFF2-40B4-BE49-F238E27FC236}">
                    <a16:creationId xmlns:a16="http://schemas.microsoft.com/office/drawing/2014/main" id="{78F6A5B1-7367-490B-9F53-A56CB8D98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9" name="Freeform 133">
                <a:extLst>
                  <a:ext uri="{FF2B5EF4-FFF2-40B4-BE49-F238E27FC236}">
                    <a16:creationId xmlns:a16="http://schemas.microsoft.com/office/drawing/2014/main" id="{BFBDB58C-546F-4A43-9DC7-742E01859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0" name="Freeform 134">
                <a:extLst>
                  <a:ext uri="{FF2B5EF4-FFF2-40B4-BE49-F238E27FC236}">
                    <a16:creationId xmlns:a16="http://schemas.microsoft.com/office/drawing/2014/main" id="{23F35268-DEF2-448F-A8C9-A940D6039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1" name="Freeform 135">
                <a:extLst>
                  <a:ext uri="{FF2B5EF4-FFF2-40B4-BE49-F238E27FC236}">
                    <a16:creationId xmlns:a16="http://schemas.microsoft.com/office/drawing/2014/main" id="{C5B05FF3-9C65-4820-89D1-1ACF91B4F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2" name="Freeform 136">
                <a:extLst>
                  <a:ext uri="{FF2B5EF4-FFF2-40B4-BE49-F238E27FC236}">
                    <a16:creationId xmlns:a16="http://schemas.microsoft.com/office/drawing/2014/main" id="{FCE65830-E72B-4EDE-979E-323FF43BB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3" name="Freeform 137">
                <a:extLst>
                  <a:ext uri="{FF2B5EF4-FFF2-40B4-BE49-F238E27FC236}">
                    <a16:creationId xmlns:a16="http://schemas.microsoft.com/office/drawing/2014/main" id="{ED638F5F-DA03-4E6D-93D9-E41ADED7F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4" name="Freeform 138">
                <a:extLst>
                  <a:ext uri="{FF2B5EF4-FFF2-40B4-BE49-F238E27FC236}">
                    <a16:creationId xmlns:a16="http://schemas.microsoft.com/office/drawing/2014/main" id="{96C57377-07BD-43DB-A0A4-86CF6D0CF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5" name="Freeform 139">
                <a:extLst>
                  <a:ext uri="{FF2B5EF4-FFF2-40B4-BE49-F238E27FC236}">
                    <a16:creationId xmlns:a16="http://schemas.microsoft.com/office/drawing/2014/main" id="{8D43E679-95D0-453C-859A-D90057384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6" name="Freeform 140">
                <a:extLst>
                  <a:ext uri="{FF2B5EF4-FFF2-40B4-BE49-F238E27FC236}">
                    <a16:creationId xmlns:a16="http://schemas.microsoft.com/office/drawing/2014/main" id="{427DA0F7-9939-4416-B62A-8901E1348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7" name="Freeform 141">
                <a:extLst>
                  <a:ext uri="{FF2B5EF4-FFF2-40B4-BE49-F238E27FC236}">
                    <a16:creationId xmlns:a16="http://schemas.microsoft.com/office/drawing/2014/main" id="{EAE3A6D8-5298-42EA-A119-4156FDFF6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8" name="Freeform 142">
                <a:extLst>
                  <a:ext uri="{FF2B5EF4-FFF2-40B4-BE49-F238E27FC236}">
                    <a16:creationId xmlns:a16="http://schemas.microsoft.com/office/drawing/2014/main" id="{143CEB1E-35A5-437C-B4BB-D42D12997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9" name="Freeform 143">
                <a:extLst>
                  <a:ext uri="{FF2B5EF4-FFF2-40B4-BE49-F238E27FC236}">
                    <a16:creationId xmlns:a16="http://schemas.microsoft.com/office/drawing/2014/main" id="{2E441F20-A67C-4FF8-96C8-C49F9E69E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0" name="Freeform 144">
                <a:extLst>
                  <a:ext uri="{FF2B5EF4-FFF2-40B4-BE49-F238E27FC236}">
                    <a16:creationId xmlns:a16="http://schemas.microsoft.com/office/drawing/2014/main" id="{1FE172B8-9B15-4DF5-BF4E-56858A591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1" name="Freeform 145">
                <a:extLst>
                  <a:ext uri="{FF2B5EF4-FFF2-40B4-BE49-F238E27FC236}">
                    <a16:creationId xmlns:a16="http://schemas.microsoft.com/office/drawing/2014/main" id="{1BBAE661-0BCC-4A6F-ACF5-78A3420AA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2" name="Freeform 146">
                <a:extLst>
                  <a:ext uri="{FF2B5EF4-FFF2-40B4-BE49-F238E27FC236}">
                    <a16:creationId xmlns:a16="http://schemas.microsoft.com/office/drawing/2014/main" id="{9ADCB27E-6472-47AE-8C88-B78E130C4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3" name="Freeform 147">
                <a:extLst>
                  <a:ext uri="{FF2B5EF4-FFF2-40B4-BE49-F238E27FC236}">
                    <a16:creationId xmlns:a16="http://schemas.microsoft.com/office/drawing/2014/main" id="{38530083-B51B-471C-A1BC-6B1C378E7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4" name="Freeform 148">
                <a:extLst>
                  <a:ext uri="{FF2B5EF4-FFF2-40B4-BE49-F238E27FC236}">
                    <a16:creationId xmlns:a16="http://schemas.microsoft.com/office/drawing/2014/main" id="{18B23269-2420-4A86-BD86-1E08448D6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5" name="Freeform 149">
                <a:extLst>
                  <a:ext uri="{FF2B5EF4-FFF2-40B4-BE49-F238E27FC236}">
                    <a16:creationId xmlns:a16="http://schemas.microsoft.com/office/drawing/2014/main" id="{8458652B-5209-4D1F-A885-2A515164A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6" name="Freeform 150">
                <a:extLst>
                  <a:ext uri="{FF2B5EF4-FFF2-40B4-BE49-F238E27FC236}">
                    <a16:creationId xmlns:a16="http://schemas.microsoft.com/office/drawing/2014/main" id="{81C64056-0A8E-46DC-BC90-0D1F275EC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7" name="Freeform 151">
                <a:extLst>
                  <a:ext uri="{FF2B5EF4-FFF2-40B4-BE49-F238E27FC236}">
                    <a16:creationId xmlns:a16="http://schemas.microsoft.com/office/drawing/2014/main" id="{40A04BB5-9127-4214-9393-77606D5CF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8" name="Freeform 152">
                <a:extLst>
                  <a:ext uri="{FF2B5EF4-FFF2-40B4-BE49-F238E27FC236}">
                    <a16:creationId xmlns:a16="http://schemas.microsoft.com/office/drawing/2014/main" id="{7A39A062-E13B-49E3-9AA1-DEC4476B1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9" name="Freeform 153">
                <a:extLst>
                  <a:ext uri="{FF2B5EF4-FFF2-40B4-BE49-F238E27FC236}">
                    <a16:creationId xmlns:a16="http://schemas.microsoft.com/office/drawing/2014/main" id="{EA234356-37C9-45E1-8699-B6DBB79FD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0" name="Freeform 154">
                <a:extLst>
                  <a:ext uri="{FF2B5EF4-FFF2-40B4-BE49-F238E27FC236}">
                    <a16:creationId xmlns:a16="http://schemas.microsoft.com/office/drawing/2014/main" id="{88C0ECBF-6278-4FD5-BE54-2E065EA7B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1" name="Rectangle 155">
                <a:extLst>
                  <a:ext uri="{FF2B5EF4-FFF2-40B4-BE49-F238E27FC236}">
                    <a16:creationId xmlns:a16="http://schemas.microsoft.com/office/drawing/2014/main" id="{AC61ED97-6A21-49D9-8BB6-7C5BF1D7A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2" name="Freeform 156">
                <a:extLst>
                  <a:ext uri="{FF2B5EF4-FFF2-40B4-BE49-F238E27FC236}">
                    <a16:creationId xmlns:a16="http://schemas.microsoft.com/office/drawing/2014/main" id="{DBC57086-21F1-4578-8542-94BA74658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3" name="Freeform 157">
                <a:extLst>
                  <a:ext uri="{FF2B5EF4-FFF2-40B4-BE49-F238E27FC236}">
                    <a16:creationId xmlns:a16="http://schemas.microsoft.com/office/drawing/2014/main" id="{FFF43999-8DE6-41C7-A26C-A4379709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4" name="Freeform 158">
                <a:extLst>
                  <a:ext uri="{FF2B5EF4-FFF2-40B4-BE49-F238E27FC236}">
                    <a16:creationId xmlns:a16="http://schemas.microsoft.com/office/drawing/2014/main" id="{47A56520-0F6E-42FA-AB8C-5139E0A9F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5" name="Freeform 159">
                <a:extLst>
                  <a:ext uri="{FF2B5EF4-FFF2-40B4-BE49-F238E27FC236}">
                    <a16:creationId xmlns:a16="http://schemas.microsoft.com/office/drawing/2014/main" id="{5B25012B-592B-466C-A605-F567A50B5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6" name="Freeform 160">
                <a:extLst>
                  <a:ext uri="{FF2B5EF4-FFF2-40B4-BE49-F238E27FC236}">
                    <a16:creationId xmlns:a16="http://schemas.microsoft.com/office/drawing/2014/main" id="{AEDDFF97-54C9-40CD-BC41-DD0745182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7" name="Freeform 161">
                <a:extLst>
                  <a:ext uri="{FF2B5EF4-FFF2-40B4-BE49-F238E27FC236}">
                    <a16:creationId xmlns:a16="http://schemas.microsoft.com/office/drawing/2014/main" id="{3B4AE26E-AB1B-410B-AFC7-BDBB3DB14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8" name="Freeform 162">
                <a:extLst>
                  <a:ext uri="{FF2B5EF4-FFF2-40B4-BE49-F238E27FC236}">
                    <a16:creationId xmlns:a16="http://schemas.microsoft.com/office/drawing/2014/main" id="{0BBE9E76-0FA1-49A3-87AD-6DF8DBCE3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9" name="Freeform 163">
                <a:extLst>
                  <a:ext uri="{FF2B5EF4-FFF2-40B4-BE49-F238E27FC236}">
                    <a16:creationId xmlns:a16="http://schemas.microsoft.com/office/drawing/2014/main" id="{B5F5B736-311C-4638-91F5-49E61C045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0" name="Freeform 164">
                <a:extLst>
                  <a:ext uri="{FF2B5EF4-FFF2-40B4-BE49-F238E27FC236}">
                    <a16:creationId xmlns:a16="http://schemas.microsoft.com/office/drawing/2014/main" id="{12F51627-B7CF-49A8-A851-5F6197B14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1" name="Freeform 165">
                <a:extLst>
                  <a:ext uri="{FF2B5EF4-FFF2-40B4-BE49-F238E27FC236}">
                    <a16:creationId xmlns:a16="http://schemas.microsoft.com/office/drawing/2014/main" id="{987CD4E5-0403-42D9-A0C0-415D5D413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2" name="Freeform 166">
                <a:extLst>
                  <a:ext uri="{FF2B5EF4-FFF2-40B4-BE49-F238E27FC236}">
                    <a16:creationId xmlns:a16="http://schemas.microsoft.com/office/drawing/2014/main" id="{3AEBD608-6FD4-4427-BBA5-473CEA8E7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3" name="Freeform 167">
                <a:extLst>
                  <a:ext uri="{FF2B5EF4-FFF2-40B4-BE49-F238E27FC236}">
                    <a16:creationId xmlns:a16="http://schemas.microsoft.com/office/drawing/2014/main" id="{5DF0F511-DE4D-4F2B-94AF-28DCAD442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4" name="Freeform 168">
                <a:extLst>
                  <a:ext uri="{FF2B5EF4-FFF2-40B4-BE49-F238E27FC236}">
                    <a16:creationId xmlns:a16="http://schemas.microsoft.com/office/drawing/2014/main" id="{CF16B1E3-9440-480A-9AFF-41117490C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5" name="Freeform 169">
                <a:extLst>
                  <a:ext uri="{FF2B5EF4-FFF2-40B4-BE49-F238E27FC236}">
                    <a16:creationId xmlns:a16="http://schemas.microsoft.com/office/drawing/2014/main" id="{1CD3B4F7-BDA1-459C-9CBD-8B3638E87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6" name="Freeform 170">
                <a:extLst>
                  <a:ext uri="{FF2B5EF4-FFF2-40B4-BE49-F238E27FC236}">
                    <a16:creationId xmlns:a16="http://schemas.microsoft.com/office/drawing/2014/main" id="{B5DDFFCC-8EEE-4664-9085-C946C80B6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7" name="Freeform 171">
                <a:extLst>
                  <a:ext uri="{FF2B5EF4-FFF2-40B4-BE49-F238E27FC236}">
                    <a16:creationId xmlns:a16="http://schemas.microsoft.com/office/drawing/2014/main" id="{D12640A5-F943-43AB-8931-E61ABA06E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8" name="Freeform 172">
                <a:extLst>
                  <a:ext uri="{FF2B5EF4-FFF2-40B4-BE49-F238E27FC236}">
                    <a16:creationId xmlns:a16="http://schemas.microsoft.com/office/drawing/2014/main" id="{43E5FD3B-E33D-45F1-9567-A291429B0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9" name="Freeform 173">
                <a:extLst>
                  <a:ext uri="{FF2B5EF4-FFF2-40B4-BE49-F238E27FC236}">
                    <a16:creationId xmlns:a16="http://schemas.microsoft.com/office/drawing/2014/main" id="{5AD7BC19-4D4D-4577-81EC-B1A8D56FF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0" name="Freeform 174">
                <a:extLst>
                  <a:ext uri="{FF2B5EF4-FFF2-40B4-BE49-F238E27FC236}">
                    <a16:creationId xmlns:a16="http://schemas.microsoft.com/office/drawing/2014/main" id="{38CC819D-425E-4AD1-88A6-95F5B3C5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1" name="Freeform 175">
                <a:extLst>
                  <a:ext uri="{FF2B5EF4-FFF2-40B4-BE49-F238E27FC236}">
                    <a16:creationId xmlns:a16="http://schemas.microsoft.com/office/drawing/2014/main" id="{994151C0-874B-4EF6-955C-5DA2083D7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2" name="Freeform 176">
                <a:extLst>
                  <a:ext uri="{FF2B5EF4-FFF2-40B4-BE49-F238E27FC236}">
                    <a16:creationId xmlns:a16="http://schemas.microsoft.com/office/drawing/2014/main" id="{48F109F2-33B9-4D91-AC2E-A244587CA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3" name="Freeform 177">
                <a:extLst>
                  <a:ext uri="{FF2B5EF4-FFF2-40B4-BE49-F238E27FC236}">
                    <a16:creationId xmlns:a16="http://schemas.microsoft.com/office/drawing/2014/main" id="{6DD1924B-9015-4481-9850-ED710C406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4" name="Freeform 178">
                <a:extLst>
                  <a:ext uri="{FF2B5EF4-FFF2-40B4-BE49-F238E27FC236}">
                    <a16:creationId xmlns:a16="http://schemas.microsoft.com/office/drawing/2014/main" id="{98943A38-027A-4BD1-9B58-DF14433AD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5" name="Freeform 179">
                <a:extLst>
                  <a:ext uri="{FF2B5EF4-FFF2-40B4-BE49-F238E27FC236}">
                    <a16:creationId xmlns:a16="http://schemas.microsoft.com/office/drawing/2014/main" id="{BB402A04-6DB3-42B7-8973-C7503E997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6" name="Freeform 180">
                <a:extLst>
                  <a:ext uri="{FF2B5EF4-FFF2-40B4-BE49-F238E27FC236}">
                    <a16:creationId xmlns:a16="http://schemas.microsoft.com/office/drawing/2014/main" id="{816729BD-E3E7-445A-8B3B-ABFE95119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7" name="Freeform 181">
                <a:extLst>
                  <a:ext uri="{FF2B5EF4-FFF2-40B4-BE49-F238E27FC236}">
                    <a16:creationId xmlns:a16="http://schemas.microsoft.com/office/drawing/2014/main" id="{89D49A01-31B0-431B-AAFA-8AB413838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8" name="Freeform 182">
                <a:extLst>
                  <a:ext uri="{FF2B5EF4-FFF2-40B4-BE49-F238E27FC236}">
                    <a16:creationId xmlns:a16="http://schemas.microsoft.com/office/drawing/2014/main" id="{BE447534-58B3-476C-89E4-0D33226D7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9" name="Freeform 183">
                <a:extLst>
                  <a:ext uri="{FF2B5EF4-FFF2-40B4-BE49-F238E27FC236}">
                    <a16:creationId xmlns:a16="http://schemas.microsoft.com/office/drawing/2014/main" id="{693C4966-799C-4ECB-B6CC-DA9DCE051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0" name="Freeform 184">
                <a:extLst>
                  <a:ext uri="{FF2B5EF4-FFF2-40B4-BE49-F238E27FC236}">
                    <a16:creationId xmlns:a16="http://schemas.microsoft.com/office/drawing/2014/main" id="{C0FEA3BD-043C-4C1E-8977-E4B4392CD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1" name="Freeform 185">
                <a:extLst>
                  <a:ext uri="{FF2B5EF4-FFF2-40B4-BE49-F238E27FC236}">
                    <a16:creationId xmlns:a16="http://schemas.microsoft.com/office/drawing/2014/main" id="{F3A3B5A4-154E-4BB2-AE47-D06C0BC99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2" name="Freeform 186">
                <a:extLst>
                  <a:ext uri="{FF2B5EF4-FFF2-40B4-BE49-F238E27FC236}">
                    <a16:creationId xmlns:a16="http://schemas.microsoft.com/office/drawing/2014/main" id="{E1FFF8A1-80AB-4F57-AB10-7356FA11A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3" name="Freeform 187">
                <a:extLst>
                  <a:ext uri="{FF2B5EF4-FFF2-40B4-BE49-F238E27FC236}">
                    <a16:creationId xmlns:a16="http://schemas.microsoft.com/office/drawing/2014/main" id="{C39E3297-7F04-418D-998D-D467ABD96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4" name="Freeform 188">
                <a:extLst>
                  <a:ext uri="{FF2B5EF4-FFF2-40B4-BE49-F238E27FC236}">
                    <a16:creationId xmlns:a16="http://schemas.microsoft.com/office/drawing/2014/main" id="{5D463E8D-031F-45E2-BEF2-D409A6D95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5" name="Freeform 189">
                <a:extLst>
                  <a:ext uri="{FF2B5EF4-FFF2-40B4-BE49-F238E27FC236}">
                    <a16:creationId xmlns:a16="http://schemas.microsoft.com/office/drawing/2014/main" id="{99524C7C-6AA2-44C3-BC60-945FEFB0F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6" name="Freeform 190">
                <a:extLst>
                  <a:ext uri="{FF2B5EF4-FFF2-40B4-BE49-F238E27FC236}">
                    <a16:creationId xmlns:a16="http://schemas.microsoft.com/office/drawing/2014/main" id="{ABDB3105-74CE-40F8-B098-A2F8D4D5B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7" name="Freeform 191">
                <a:extLst>
                  <a:ext uri="{FF2B5EF4-FFF2-40B4-BE49-F238E27FC236}">
                    <a16:creationId xmlns:a16="http://schemas.microsoft.com/office/drawing/2014/main" id="{E14B5F8B-BEA7-4401-BDE0-15A60A3B5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8" name="Freeform 192">
                <a:extLst>
                  <a:ext uri="{FF2B5EF4-FFF2-40B4-BE49-F238E27FC236}">
                    <a16:creationId xmlns:a16="http://schemas.microsoft.com/office/drawing/2014/main" id="{17F2006A-C379-4C1D-82C6-ECB337AB4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9" name="Freeform 193">
                <a:extLst>
                  <a:ext uri="{FF2B5EF4-FFF2-40B4-BE49-F238E27FC236}">
                    <a16:creationId xmlns:a16="http://schemas.microsoft.com/office/drawing/2014/main" id="{063ABA60-7742-47C1-8237-3A159D271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0" name="Freeform 194">
                <a:extLst>
                  <a:ext uri="{FF2B5EF4-FFF2-40B4-BE49-F238E27FC236}">
                    <a16:creationId xmlns:a16="http://schemas.microsoft.com/office/drawing/2014/main" id="{1BF25B27-2953-4401-BCE1-6ED0195CF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1" name="Freeform 195">
                <a:extLst>
                  <a:ext uri="{FF2B5EF4-FFF2-40B4-BE49-F238E27FC236}">
                    <a16:creationId xmlns:a16="http://schemas.microsoft.com/office/drawing/2014/main" id="{CCB9B875-5F9A-44F8-BEC6-CC92BD655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2" name="Freeform 196">
                <a:extLst>
                  <a:ext uri="{FF2B5EF4-FFF2-40B4-BE49-F238E27FC236}">
                    <a16:creationId xmlns:a16="http://schemas.microsoft.com/office/drawing/2014/main" id="{65AB708F-1C6A-4738-B7FD-FA6CEEDED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3" name="Freeform 197">
                <a:extLst>
                  <a:ext uri="{FF2B5EF4-FFF2-40B4-BE49-F238E27FC236}">
                    <a16:creationId xmlns:a16="http://schemas.microsoft.com/office/drawing/2014/main" id="{EA3B0016-0D96-4A78-B252-7B441EB0D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4" name="Freeform 198">
                <a:extLst>
                  <a:ext uri="{FF2B5EF4-FFF2-40B4-BE49-F238E27FC236}">
                    <a16:creationId xmlns:a16="http://schemas.microsoft.com/office/drawing/2014/main" id="{C84739F0-9F1F-48FC-8D84-E9D7818C5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5" name="Freeform 199">
                <a:extLst>
                  <a:ext uri="{FF2B5EF4-FFF2-40B4-BE49-F238E27FC236}">
                    <a16:creationId xmlns:a16="http://schemas.microsoft.com/office/drawing/2014/main" id="{95837BFA-5552-469F-9CEA-3AC69BC39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6" name="Freeform 200">
                <a:extLst>
                  <a:ext uri="{FF2B5EF4-FFF2-40B4-BE49-F238E27FC236}">
                    <a16:creationId xmlns:a16="http://schemas.microsoft.com/office/drawing/2014/main" id="{8BEFFACF-7ACE-4614-BF2D-EFFDB4E0F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7" name="Freeform 201">
                <a:extLst>
                  <a:ext uri="{FF2B5EF4-FFF2-40B4-BE49-F238E27FC236}">
                    <a16:creationId xmlns:a16="http://schemas.microsoft.com/office/drawing/2014/main" id="{00D03FF1-4AB7-4BC3-AEB6-FC988E748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8" name="Freeform 202">
                <a:extLst>
                  <a:ext uri="{FF2B5EF4-FFF2-40B4-BE49-F238E27FC236}">
                    <a16:creationId xmlns:a16="http://schemas.microsoft.com/office/drawing/2014/main" id="{3D438D7F-D027-4DBB-8594-7E6FB638E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9" name="Freeform 203">
                <a:extLst>
                  <a:ext uri="{FF2B5EF4-FFF2-40B4-BE49-F238E27FC236}">
                    <a16:creationId xmlns:a16="http://schemas.microsoft.com/office/drawing/2014/main" id="{F12C5E23-E66F-475A-8FF1-684FC191D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0" name="Freeform 204">
                <a:extLst>
                  <a:ext uri="{FF2B5EF4-FFF2-40B4-BE49-F238E27FC236}">
                    <a16:creationId xmlns:a16="http://schemas.microsoft.com/office/drawing/2014/main" id="{8598CB78-4053-46B9-AAE0-2E75FE7C7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64" name="Group 406">
              <a:extLst>
                <a:ext uri="{FF2B5EF4-FFF2-40B4-BE49-F238E27FC236}">
                  <a16:creationId xmlns:a16="http://schemas.microsoft.com/office/drawing/2014/main" id="{BE94D485-9405-4B41-A563-EE727298B3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  <a:grpFill/>
          </p:grpSpPr>
          <p:sp>
            <p:nvSpPr>
              <p:cNvPr id="211" name="Freeform 206">
                <a:extLst>
                  <a:ext uri="{FF2B5EF4-FFF2-40B4-BE49-F238E27FC236}">
                    <a16:creationId xmlns:a16="http://schemas.microsoft.com/office/drawing/2014/main" id="{C82D8A0E-372D-445C-A3A8-97DD4C6C7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207">
                <a:extLst>
                  <a:ext uri="{FF2B5EF4-FFF2-40B4-BE49-F238E27FC236}">
                    <a16:creationId xmlns:a16="http://schemas.microsoft.com/office/drawing/2014/main" id="{F3A39A97-F544-4107-B797-8E945775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208">
                <a:extLst>
                  <a:ext uri="{FF2B5EF4-FFF2-40B4-BE49-F238E27FC236}">
                    <a16:creationId xmlns:a16="http://schemas.microsoft.com/office/drawing/2014/main" id="{601D9749-4491-4D0D-A7E9-D2958C26A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209">
                <a:extLst>
                  <a:ext uri="{FF2B5EF4-FFF2-40B4-BE49-F238E27FC236}">
                    <a16:creationId xmlns:a16="http://schemas.microsoft.com/office/drawing/2014/main" id="{DCCD238B-DC9D-45E3-B7C8-F4F2FA845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210">
                <a:extLst>
                  <a:ext uri="{FF2B5EF4-FFF2-40B4-BE49-F238E27FC236}">
                    <a16:creationId xmlns:a16="http://schemas.microsoft.com/office/drawing/2014/main" id="{547B9727-7451-4C59-B456-54D11A71B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211">
                <a:extLst>
                  <a:ext uri="{FF2B5EF4-FFF2-40B4-BE49-F238E27FC236}">
                    <a16:creationId xmlns:a16="http://schemas.microsoft.com/office/drawing/2014/main" id="{43D18D8D-F24C-490A-9F17-FDA2A59C8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212">
                <a:extLst>
                  <a:ext uri="{FF2B5EF4-FFF2-40B4-BE49-F238E27FC236}">
                    <a16:creationId xmlns:a16="http://schemas.microsoft.com/office/drawing/2014/main" id="{5B67A7B0-E5B9-4590-8628-49A886EE0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213">
                <a:extLst>
                  <a:ext uri="{FF2B5EF4-FFF2-40B4-BE49-F238E27FC236}">
                    <a16:creationId xmlns:a16="http://schemas.microsoft.com/office/drawing/2014/main" id="{E0F3A970-DB2E-4D1E-BA34-A91D6F3EA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214">
                <a:extLst>
                  <a:ext uri="{FF2B5EF4-FFF2-40B4-BE49-F238E27FC236}">
                    <a16:creationId xmlns:a16="http://schemas.microsoft.com/office/drawing/2014/main" id="{E0E3D33F-873E-4BC4-85AE-BFA61041C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215">
                <a:extLst>
                  <a:ext uri="{FF2B5EF4-FFF2-40B4-BE49-F238E27FC236}">
                    <a16:creationId xmlns:a16="http://schemas.microsoft.com/office/drawing/2014/main" id="{6DE7C901-2FFE-477F-A0C5-53CDFC702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216">
                <a:extLst>
                  <a:ext uri="{FF2B5EF4-FFF2-40B4-BE49-F238E27FC236}">
                    <a16:creationId xmlns:a16="http://schemas.microsoft.com/office/drawing/2014/main" id="{0F308C23-9139-4732-8DF2-44CEB8F2C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217">
                <a:extLst>
                  <a:ext uri="{FF2B5EF4-FFF2-40B4-BE49-F238E27FC236}">
                    <a16:creationId xmlns:a16="http://schemas.microsoft.com/office/drawing/2014/main" id="{EB9FC920-F3FC-4DBE-852E-20891D9F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18">
                <a:extLst>
                  <a:ext uri="{FF2B5EF4-FFF2-40B4-BE49-F238E27FC236}">
                    <a16:creationId xmlns:a16="http://schemas.microsoft.com/office/drawing/2014/main" id="{F37CB42C-1BB5-4EE8-A37D-83C26F3F7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219">
                <a:extLst>
                  <a:ext uri="{FF2B5EF4-FFF2-40B4-BE49-F238E27FC236}">
                    <a16:creationId xmlns:a16="http://schemas.microsoft.com/office/drawing/2014/main" id="{10C58589-EAE8-40BD-90BC-A38188DFD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220">
                <a:extLst>
                  <a:ext uri="{FF2B5EF4-FFF2-40B4-BE49-F238E27FC236}">
                    <a16:creationId xmlns:a16="http://schemas.microsoft.com/office/drawing/2014/main" id="{2D1E77F4-F3DC-43B5-99D5-E593206E8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221">
                <a:extLst>
                  <a:ext uri="{FF2B5EF4-FFF2-40B4-BE49-F238E27FC236}">
                    <a16:creationId xmlns:a16="http://schemas.microsoft.com/office/drawing/2014/main" id="{29EDC7DE-BBF7-437C-ABD6-47B5A26E7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222">
                <a:extLst>
                  <a:ext uri="{FF2B5EF4-FFF2-40B4-BE49-F238E27FC236}">
                    <a16:creationId xmlns:a16="http://schemas.microsoft.com/office/drawing/2014/main" id="{9A5E31B7-2EEC-4FEF-B96E-13ADEF966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223">
                <a:extLst>
                  <a:ext uri="{FF2B5EF4-FFF2-40B4-BE49-F238E27FC236}">
                    <a16:creationId xmlns:a16="http://schemas.microsoft.com/office/drawing/2014/main" id="{CC27333D-B441-4C3C-AABF-C468DD2BD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224">
                <a:extLst>
                  <a:ext uri="{FF2B5EF4-FFF2-40B4-BE49-F238E27FC236}">
                    <a16:creationId xmlns:a16="http://schemas.microsoft.com/office/drawing/2014/main" id="{3D12145A-61F1-4F3E-81E4-A987CEE12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225">
                <a:extLst>
                  <a:ext uri="{FF2B5EF4-FFF2-40B4-BE49-F238E27FC236}">
                    <a16:creationId xmlns:a16="http://schemas.microsoft.com/office/drawing/2014/main" id="{81B86577-33DB-4DE6-A9D1-7794CE3E4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226">
                <a:extLst>
                  <a:ext uri="{FF2B5EF4-FFF2-40B4-BE49-F238E27FC236}">
                    <a16:creationId xmlns:a16="http://schemas.microsoft.com/office/drawing/2014/main" id="{52484219-CC98-4494-9154-5ECCB794F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227">
                <a:extLst>
                  <a:ext uri="{FF2B5EF4-FFF2-40B4-BE49-F238E27FC236}">
                    <a16:creationId xmlns:a16="http://schemas.microsoft.com/office/drawing/2014/main" id="{B55F8BB4-6BFC-4C8D-9E5C-1F258346A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Rectangle 228">
                <a:extLst>
                  <a:ext uri="{FF2B5EF4-FFF2-40B4-BE49-F238E27FC236}">
                    <a16:creationId xmlns:a16="http://schemas.microsoft.com/office/drawing/2014/main" id="{109B4015-40C7-4A0C-A5CD-AA024C7A5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229">
                <a:extLst>
                  <a:ext uri="{FF2B5EF4-FFF2-40B4-BE49-F238E27FC236}">
                    <a16:creationId xmlns:a16="http://schemas.microsoft.com/office/drawing/2014/main" id="{2E2E0F8E-54AF-4E55-B242-F6FBCC6E5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230">
                <a:extLst>
                  <a:ext uri="{FF2B5EF4-FFF2-40B4-BE49-F238E27FC236}">
                    <a16:creationId xmlns:a16="http://schemas.microsoft.com/office/drawing/2014/main" id="{F5904277-9192-422B-A29A-F06411CB4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231">
                <a:extLst>
                  <a:ext uri="{FF2B5EF4-FFF2-40B4-BE49-F238E27FC236}">
                    <a16:creationId xmlns:a16="http://schemas.microsoft.com/office/drawing/2014/main" id="{035937F6-0067-44C8-BE90-EEAE6B6F4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232">
                <a:extLst>
                  <a:ext uri="{FF2B5EF4-FFF2-40B4-BE49-F238E27FC236}">
                    <a16:creationId xmlns:a16="http://schemas.microsoft.com/office/drawing/2014/main" id="{95703501-18EA-4D0F-8B34-EE7693531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233">
                <a:extLst>
                  <a:ext uri="{FF2B5EF4-FFF2-40B4-BE49-F238E27FC236}">
                    <a16:creationId xmlns:a16="http://schemas.microsoft.com/office/drawing/2014/main" id="{90C2037E-9821-4033-B0EB-6CEEE7E4D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234">
                <a:extLst>
                  <a:ext uri="{FF2B5EF4-FFF2-40B4-BE49-F238E27FC236}">
                    <a16:creationId xmlns:a16="http://schemas.microsoft.com/office/drawing/2014/main" id="{4E3C02E9-172B-4035-8530-013864463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235">
                <a:extLst>
                  <a:ext uri="{FF2B5EF4-FFF2-40B4-BE49-F238E27FC236}">
                    <a16:creationId xmlns:a16="http://schemas.microsoft.com/office/drawing/2014/main" id="{3F5F1706-B151-4332-9ADB-B82FDB4FB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236">
                <a:extLst>
                  <a:ext uri="{FF2B5EF4-FFF2-40B4-BE49-F238E27FC236}">
                    <a16:creationId xmlns:a16="http://schemas.microsoft.com/office/drawing/2014/main" id="{7989A863-543C-4281-9317-85FC62D45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237">
                <a:extLst>
                  <a:ext uri="{FF2B5EF4-FFF2-40B4-BE49-F238E27FC236}">
                    <a16:creationId xmlns:a16="http://schemas.microsoft.com/office/drawing/2014/main" id="{3B8EC0CF-8E64-4E13-A9F0-C4E68E219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Oval 238">
                <a:extLst>
                  <a:ext uri="{FF2B5EF4-FFF2-40B4-BE49-F238E27FC236}">
                    <a16:creationId xmlns:a16="http://schemas.microsoft.com/office/drawing/2014/main" id="{47CEBFA4-5EC8-4824-AA26-9FEFFD6A8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239">
                <a:extLst>
                  <a:ext uri="{FF2B5EF4-FFF2-40B4-BE49-F238E27FC236}">
                    <a16:creationId xmlns:a16="http://schemas.microsoft.com/office/drawing/2014/main" id="{2D8BBCB5-CD23-4403-BEF8-35441E735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240">
                <a:extLst>
                  <a:ext uri="{FF2B5EF4-FFF2-40B4-BE49-F238E27FC236}">
                    <a16:creationId xmlns:a16="http://schemas.microsoft.com/office/drawing/2014/main" id="{9192F15B-1860-4516-8949-D506E9500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241">
                <a:extLst>
                  <a:ext uri="{FF2B5EF4-FFF2-40B4-BE49-F238E27FC236}">
                    <a16:creationId xmlns:a16="http://schemas.microsoft.com/office/drawing/2014/main" id="{ABDB7846-4531-4237-B005-2AB6CB7F2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242">
                <a:extLst>
                  <a:ext uri="{FF2B5EF4-FFF2-40B4-BE49-F238E27FC236}">
                    <a16:creationId xmlns:a16="http://schemas.microsoft.com/office/drawing/2014/main" id="{54572387-7DF4-43C1-ABEA-20973B61E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243">
                <a:extLst>
                  <a:ext uri="{FF2B5EF4-FFF2-40B4-BE49-F238E27FC236}">
                    <a16:creationId xmlns:a16="http://schemas.microsoft.com/office/drawing/2014/main" id="{EDC4BED2-E012-4207-B237-523CFFFE0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244">
                <a:extLst>
                  <a:ext uri="{FF2B5EF4-FFF2-40B4-BE49-F238E27FC236}">
                    <a16:creationId xmlns:a16="http://schemas.microsoft.com/office/drawing/2014/main" id="{0AAAC741-B320-4B69-AEAD-98EF9F891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245">
                <a:extLst>
                  <a:ext uri="{FF2B5EF4-FFF2-40B4-BE49-F238E27FC236}">
                    <a16:creationId xmlns:a16="http://schemas.microsoft.com/office/drawing/2014/main" id="{4867D575-6652-4EC5-9BD1-CDD56483F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246">
                <a:extLst>
                  <a:ext uri="{FF2B5EF4-FFF2-40B4-BE49-F238E27FC236}">
                    <a16:creationId xmlns:a16="http://schemas.microsoft.com/office/drawing/2014/main" id="{2BA026FC-FBB3-4373-B296-F6BDA6A7E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247">
                <a:extLst>
                  <a:ext uri="{FF2B5EF4-FFF2-40B4-BE49-F238E27FC236}">
                    <a16:creationId xmlns:a16="http://schemas.microsoft.com/office/drawing/2014/main" id="{8D707ED7-8EE6-40D5-B297-68A9271A2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248">
                <a:extLst>
                  <a:ext uri="{FF2B5EF4-FFF2-40B4-BE49-F238E27FC236}">
                    <a16:creationId xmlns:a16="http://schemas.microsoft.com/office/drawing/2014/main" id="{F3F391F9-D433-441C-8D57-F16FD2024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249">
                <a:extLst>
                  <a:ext uri="{FF2B5EF4-FFF2-40B4-BE49-F238E27FC236}">
                    <a16:creationId xmlns:a16="http://schemas.microsoft.com/office/drawing/2014/main" id="{923F8715-E6D0-4F32-8F20-97A3D12A2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250">
                <a:extLst>
                  <a:ext uri="{FF2B5EF4-FFF2-40B4-BE49-F238E27FC236}">
                    <a16:creationId xmlns:a16="http://schemas.microsoft.com/office/drawing/2014/main" id="{469950C8-744B-4639-81EF-3ECC2582D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251">
                <a:extLst>
                  <a:ext uri="{FF2B5EF4-FFF2-40B4-BE49-F238E27FC236}">
                    <a16:creationId xmlns:a16="http://schemas.microsoft.com/office/drawing/2014/main" id="{D6C7400B-9599-495E-AB03-C1F2C2398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252">
                <a:extLst>
                  <a:ext uri="{FF2B5EF4-FFF2-40B4-BE49-F238E27FC236}">
                    <a16:creationId xmlns:a16="http://schemas.microsoft.com/office/drawing/2014/main" id="{8544B4FA-087F-45EA-87D3-5B371C18A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253">
                <a:extLst>
                  <a:ext uri="{FF2B5EF4-FFF2-40B4-BE49-F238E27FC236}">
                    <a16:creationId xmlns:a16="http://schemas.microsoft.com/office/drawing/2014/main" id="{2EFB9CDD-30B4-435B-BD14-AF0742701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254">
                <a:extLst>
                  <a:ext uri="{FF2B5EF4-FFF2-40B4-BE49-F238E27FC236}">
                    <a16:creationId xmlns:a16="http://schemas.microsoft.com/office/drawing/2014/main" id="{AB66C80B-396F-41CF-AF06-3567CB02F6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255">
                <a:extLst>
                  <a:ext uri="{FF2B5EF4-FFF2-40B4-BE49-F238E27FC236}">
                    <a16:creationId xmlns:a16="http://schemas.microsoft.com/office/drawing/2014/main" id="{AB10AC38-9020-4551-95F7-DA9CC4D17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256">
                <a:extLst>
                  <a:ext uri="{FF2B5EF4-FFF2-40B4-BE49-F238E27FC236}">
                    <a16:creationId xmlns:a16="http://schemas.microsoft.com/office/drawing/2014/main" id="{67D49689-C8C1-4932-9B22-69D588EB4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257">
                <a:extLst>
                  <a:ext uri="{FF2B5EF4-FFF2-40B4-BE49-F238E27FC236}">
                    <a16:creationId xmlns:a16="http://schemas.microsoft.com/office/drawing/2014/main" id="{0445AED1-4189-45FE-972C-227A03B73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Oval 258">
                <a:extLst>
                  <a:ext uri="{FF2B5EF4-FFF2-40B4-BE49-F238E27FC236}">
                    <a16:creationId xmlns:a16="http://schemas.microsoft.com/office/drawing/2014/main" id="{0D810DDD-EFE5-4094-AD85-85D3B3732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259">
                <a:extLst>
                  <a:ext uri="{FF2B5EF4-FFF2-40B4-BE49-F238E27FC236}">
                    <a16:creationId xmlns:a16="http://schemas.microsoft.com/office/drawing/2014/main" id="{FCFA0191-5F4F-4337-904D-92BF595E5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260">
                <a:extLst>
                  <a:ext uri="{FF2B5EF4-FFF2-40B4-BE49-F238E27FC236}">
                    <a16:creationId xmlns:a16="http://schemas.microsoft.com/office/drawing/2014/main" id="{953271AF-70F2-43E0-98B8-250A82D11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261">
                <a:extLst>
                  <a:ext uri="{FF2B5EF4-FFF2-40B4-BE49-F238E27FC236}">
                    <a16:creationId xmlns:a16="http://schemas.microsoft.com/office/drawing/2014/main" id="{E4C65994-EB3F-4EFB-8304-CF9790F01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262">
                <a:extLst>
                  <a:ext uri="{FF2B5EF4-FFF2-40B4-BE49-F238E27FC236}">
                    <a16:creationId xmlns:a16="http://schemas.microsoft.com/office/drawing/2014/main" id="{6E40C730-0311-4498-9C09-042686D03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263">
                <a:extLst>
                  <a:ext uri="{FF2B5EF4-FFF2-40B4-BE49-F238E27FC236}">
                    <a16:creationId xmlns:a16="http://schemas.microsoft.com/office/drawing/2014/main" id="{79A7909F-8758-43FC-9E27-294D90468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Rectangle 264">
                <a:extLst>
                  <a:ext uri="{FF2B5EF4-FFF2-40B4-BE49-F238E27FC236}">
                    <a16:creationId xmlns:a16="http://schemas.microsoft.com/office/drawing/2014/main" id="{8357D337-28C4-463D-83D4-62971DD46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265">
                <a:extLst>
                  <a:ext uri="{FF2B5EF4-FFF2-40B4-BE49-F238E27FC236}">
                    <a16:creationId xmlns:a16="http://schemas.microsoft.com/office/drawing/2014/main" id="{A413B142-FABE-4AAD-8DD9-E8790CA38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266">
                <a:extLst>
                  <a:ext uri="{FF2B5EF4-FFF2-40B4-BE49-F238E27FC236}">
                    <a16:creationId xmlns:a16="http://schemas.microsoft.com/office/drawing/2014/main" id="{BD2140A9-2E2D-4BD4-9E0F-BE16D557D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267">
                <a:extLst>
                  <a:ext uri="{FF2B5EF4-FFF2-40B4-BE49-F238E27FC236}">
                    <a16:creationId xmlns:a16="http://schemas.microsoft.com/office/drawing/2014/main" id="{3DE99408-3C56-4A9A-9798-1D6F31170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268">
                <a:extLst>
                  <a:ext uri="{FF2B5EF4-FFF2-40B4-BE49-F238E27FC236}">
                    <a16:creationId xmlns:a16="http://schemas.microsoft.com/office/drawing/2014/main" id="{D1192D95-C717-400D-809F-861B1DE21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269">
                <a:extLst>
                  <a:ext uri="{FF2B5EF4-FFF2-40B4-BE49-F238E27FC236}">
                    <a16:creationId xmlns:a16="http://schemas.microsoft.com/office/drawing/2014/main" id="{8E9CFF02-B87D-4EA6-AC11-7BAEE3084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270">
                <a:extLst>
                  <a:ext uri="{FF2B5EF4-FFF2-40B4-BE49-F238E27FC236}">
                    <a16:creationId xmlns:a16="http://schemas.microsoft.com/office/drawing/2014/main" id="{F2AEA9D9-CD5B-45D2-A42D-C72D56EB5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271">
                <a:extLst>
                  <a:ext uri="{FF2B5EF4-FFF2-40B4-BE49-F238E27FC236}">
                    <a16:creationId xmlns:a16="http://schemas.microsoft.com/office/drawing/2014/main" id="{83D1F477-2425-4D9B-894D-68519E061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272">
                <a:extLst>
                  <a:ext uri="{FF2B5EF4-FFF2-40B4-BE49-F238E27FC236}">
                    <a16:creationId xmlns:a16="http://schemas.microsoft.com/office/drawing/2014/main" id="{07428FAF-A25F-42AC-9E2B-5DDF25A42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273">
                <a:extLst>
                  <a:ext uri="{FF2B5EF4-FFF2-40B4-BE49-F238E27FC236}">
                    <a16:creationId xmlns:a16="http://schemas.microsoft.com/office/drawing/2014/main" id="{14A26A3A-4025-4BF9-9C05-8B4AC6EB0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274">
                <a:extLst>
                  <a:ext uri="{FF2B5EF4-FFF2-40B4-BE49-F238E27FC236}">
                    <a16:creationId xmlns:a16="http://schemas.microsoft.com/office/drawing/2014/main" id="{D9B3A402-B8FE-4BC2-B18C-326887D4C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275">
                <a:extLst>
                  <a:ext uri="{FF2B5EF4-FFF2-40B4-BE49-F238E27FC236}">
                    <a16:creationId xmlns:a16="http://schemas.microsoft.com/office/drawing/2014/main" id="{6BA37A0D-BCDA-4C12-856D-7C6AFDF69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276">
                <a:extLst>
                  <a:ext uri="{FF2B5EF4-FFF2-40B4-BE49-F238E27FC236}">
                    <a16:creationId xmlns:a16="http://schemas.microsoft.com/office/drawing/2014/main" id="{BEAE9A8A-CA8F-495C-B0A1-073CBF5E0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277">
                <a:extLst>
                  <a:ext uri="{FF2B5EF4-FFF2-40B4-BE49-F238E27FC236}">
                    <a16:creationId xmlns:a16="http://schemas.microsoft.com/office/drawing/2014/main" id="{600F5B68-A0EF-4490-B9C1-5B9F2F262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278">
                <a:extLst>
                  <a:ext uri="{FF2B5EF4-FFF2-40B4-BE49-F238E27FC236}">
                    <a16:creationId xmlns:a16="http://schemas.microsoft.com/office/drawing/2014/main" id="{B9498835-E778-4807-A683-6EC1856BA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279">
                <a:extLst>
                  <a:ext uri="{FF2B5EF4-FFF2-40B4-BE49-F238E27FC236}">
                    <a16:creationId xmlns:a16="http://schemas.microsoft.com/office/drawing/2014/main" id="{D2DD4800-B521-4D9F-9877-5CEFC6C22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280">
                <a:extLst>
                  <a:ext uri="{FF2B5EF4-FFF2-40B4-BE49-F238E27FC236}">
                    <a16:creationId xmlns:a16="http://schemas.microsoft.com/office/drawing/2014/main" id="{2E3ECEDE-448B-4E1E-99B5-2A58E5D90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281">
                <a:extLst>
                  <a:ext uri="{FF2B5EF4-FFF2-40B4-BE49-F238E27FC236}">
                    <a16:creationId xmlns:a16="http://schemas.microsoft.com/office/drawing/2014/main" id="{CB569EE0-2C3D-4637-B2A7-3BF327261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282">
                <a:extLst>
                  <a:ext uri="{FF2B5EF4-FFF2-40B4-BE49-F238E27FC236}">
                    <a16:creationId xmlns:a16="http://schemas.microsoft.com/office/drawing/2014/main" id="{FCDF7EDC-52C5-49CB-AFAC-84DE48FF3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283">
                <a:extLst>
                  <a:ext uri="{FF2B5EF4-FFF2-40B4-BE49-F238E27FC236}">
                    <a16:creationId xmlns:a16="http://schemas.microsoft.com/office/drawing/2014/main" id="{A80B391A-2808-47C7-92A1-48A56804D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284">
                <a:extLst>
                  <a:ext uri="{FF2B5EF4-FFF2-40B4-BE49-F238E27FC236}">
                    <a16:creationId xmlns:a16="http://schemas.microsoft.com/office/drawing/2014/main" id="{B5A5484D-AD2C-4753-A1E3-92F61BEAE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285">
                <a:extLst>
                  <a:ext uri="{FF2B5EF4-FFF2-40B4-BE49-F238E27FC236}">
                    <a16:creationId xmlns:a16="http://schemas.microsoft.com/office/drawing/2014/main" id="{B804005F-32C8-4D4E-9BDC-4C4D9F1D3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286">
                <a:extLst>
                  <a:ext uri="{FF2B5EF4-FFF2-40B4-BE49-F238E27FC236}">
                    <a16:creationId xmlns:a16="http://schemas.microsoft.com/office/drawing/2014/main" id="{3B8B60B6-5157-43BD-90CD-07805C5813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287">
                <a:extLst>
                  <a:ext uri="{FF2B5EF4-FFF2-40B4-BE49-F238E27FC236}">
                    <a16:creationId xmlns:a16="http://schemas.microsoft.com/office/drawing/2014/main" id="{9E62C410-04DD-48FE-848F-D2A5443CF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288">
                <a:extLst>
                  <a:ext uri="{FF2B5EF4-FFF2-40B4-BE49-F238E27FC236}">
                    <a16:creationId xmlns:a16="http://schemas.microsoft.com/office/drawing/2014/main" id="{390D6DA5-B8FD-4420-85A5-2704D3740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289">
                <a:extLst>
                  <a:ext uri="{FF2B5EF4-FFF2-40B4-BE49-F238E27FC236}">
                    <a16:creationId xmlns:a16="http://schemas.microsoft.com/office/drawing/2014/main" id="{EC0D7DA6-7575-42C9-AB44-999318685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290">
                <a:extLst>
                  <a:ext uri="{FF2B5EF4-FFF2-40B4-BE49-F238E27FC236}">
                    <a16:creationId xmlns:a16="http://schemas.microsoft.com/office/drawing/2014/main" id="{80731326-8708-4705-B521-7637356C1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291">
                <a:extLst>
                  <a:ext uri="{FF2B5EF4-FFF2-40B4-BE49-F238E27FC236}">
                    <a16:creationId xmlns:a16="http://schemas.microsoft.com/office/drawing/2014/main" id="{4CB72641-8168-4CEC-AD33-96453A61B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292">
                <a:extLst>
                  <a:ext uri="{FF2B5EF4-FFF2-40B4-BE49-F238E27FC236}">
                    <a16:creationId xmlns:a16="http://schemas.microsoft.com/office/drawing/2014/main" id="{AE0DEF48-0CA0-4DBE-A23D-788522F09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293">
                <a:extLst>
                  <a:ext uri="{FF2B5EF4-FFF2-40B4-BE49-F238E27FC236}">
                    <a16:creationId xmlns:a16="http://schemas.microsoft.com/office/drawing/2014/main" id="{49FDF315-CB43-49C3-9BC9-2313C0DAF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294">
                <a:extLst>
                  <a:ext uri="{FF2B5EF4-FFF2-40B4-BE49-F238E27FC236}">
                    <a16:creationId xmlns:a16="http://schemas.microsoft.com/office/drawing/2014/main" id="{1A7617F5-C85A-47EE-A8F1-44A00DB0E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295">
                <a:extLst>
                  <a:ext uri="{FF2B5EF4-FFF2-40B4-BE49-F238E27FC236}">
                    <a16:creationId xmlns:a16="http://schemas.microsoft.com/office/drawing/2014/main" id="{EE362BAA-1138-47DB-97AD-0D9001109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296">
                <a:extLst>
                  <a:ext uri="{FF2B5EF4-FFF2-40B4-BE49-F238E27FC236}">
                    <a16:creationId xmlns:a16="http://schemas.microsoft.com/office/drawing/2014/main" id="{D9DBC016-2B3F-4800-B4DA-CAFFFD280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Oval 297">
                <a:extLst>
                  <a:ext uri="{FF2B5EF4-FFF2-40B4-BE49-F238E27FC236}">
                    <a16:creationId xmlns:a16="http://schemas.microsoft.com/office/drawing/2014/main" id="{2E3C7060-9C8A-4425-9256-A2C5307E9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Oval 298">
                <a:extLst>
                  <a:ext uri="{FF2B5EF4-FFF2-40B4-BE49-F238E27FC236}">
                    <a16:creationId xmlns:a16="http://schemas.microsoft.com/office/drawing/2014/main" id="{9B369C0D-0CF3-46BD-AEA0-33A1C0D14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299">
                <a:extLst>
                  <a:ext uri="{FF2B5EF4-FFF2-40B4-BE49-F238E27FC236}">
                    <a16:creationId xmlns:a16="http://schemas.microsoft.com/office/drawing/2014/main" id="{F3120D09-92D8-4713-A4BF-A7549B3C0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Oval 300">
                <a:extLst>
                  <a:ext uri="{FF2B5EF4-FFF2-40B4-BE49-F238E27FC236}">
                    <a16:creationId xmlns:a16="http://schemas.microsoft.com/office/drawing/2014/main" id="{8C6D3BB0-122D-4681-80B6-08431AC4C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301">
                <a:extLst>
                  <a:ext uri="{FF2B5EF4-FFF2-40B4-BE49-F238E27FC236}">
                    <a16:creationId xmlns:a16="http://schemas.microsoft.com/office/drawing/2014/main" id="{74837E90-2FA8-407C-B87C-019874C7D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302">
                <a:extLst>
                  <a:ext uri="{FF2B5EF4-FFF2-40B4-BE49-F238E27FC236}">
                    <a16:creationId xmlns:a16="http://schemas.microsoft.com/office/drawing/2014/main" id="{3F32035C-A614-4C30-9282-098DCB819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Oval 303">
                <a:extLst>
                  <a:ext uri="{FF2B5EF4-FFF2-40B4-BE49-F238E27FC236}">
                    <a16:creationId xmlns:a16="http://schemas.microsoft.com/office/drawing/2014/main" id="{2244CB91-D2CE-4028-AB34-809311F38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304">
                <a:extLst>
                  <a:ext uri="{FF2B5EF4-FFF2-40B4-BE49-F238E27FC236}">
                    <a16:creationId xmlns:a16="http://schemas.microsoft.com/office/drawing/2014/main" id="{95FD16C8-0968-4851-B36E-7A0C3D41B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305">
                <a:extLst>
                  <a:ext uri="{FF2B5EF4-FFF2-40B4-BE49-F238E27FC236}">
                    <a16:creationId xmlns:a16="http://schemas.microsoft.com/office/drawing/2014/main" id="{CBA71674-5654-4E21-BFA5-C46144E0C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Oval 306">
                <a:extLst>
                  <a:ext uri="{FF2B5EF4-FFF2-40B4-BE49-F238E27FC236}">
                    <a16:creationId xmlns:a16="http://schemas.microsoft.com/office/drawing/2014/main" id="{AE42F0FB-7343-49B6-9193-607C45227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307">
                <a:extLst>
                  <a:ext uri="{FF2B5EF4-FFF2-40B4-BE49-F238E27FC236}">
                    <a16:creationId xmlns:a16="http://schemas.microsoft.com/office/drawing/2014/main" id="{F14EC420-3D00-4E75-A0E7-5541763C1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308">
                <a:extLst>
                  <a:ext uri="{FF2B5EF4-FFF2-40B4-BE49-F238E27FC236}">
                    <a16:creationId xmlns:a16="http://schemas.microsoft.com/office/drawing/2014/main" id="{E9CEB151-3E29-4D81-9D05-25C72E29C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309">
                <a:extLst>
                  <a:ext uri="{FF2B5EF4-FFF2-40B4-BE49-F238E27FC236}">
                    <a16:creationId xmlns:a16="http://schemas.microsoft.com/office/drawing/2014/main" id="{C94B2C3E-70FB-45A2-BC8E-7AF6300EC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310">
                <a:extLst>
                  <a:ext uri="{FF2B5EF4-FFF2-40B4-BE49-F238E27FC236}">
                    <a16:creationId xmlns:a16="http://schemas.microsoft.com/office/drawing/2014/main" id="{B381F3F5-B25B-47C8-B005-E5C6E7D34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311">
                <a:extLst>
                  <a:ext uri="{FF2B5EF4-FFF2-40B4-BE49-F238E27FC236}">
                    <a16:creationId xmlns:a16="http://schemas.microsoft.com/office/drawing/2014/main" id="{BEE82C4A-C925-4594-91A6-95CBE571A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312">
                <a:extLst>
                  <a:ext uri="{FF2B5EF4-FFF2-40B4-BE49-F238E27FC236}">
                    <a16:creationId xmlns:a16="http://schemas.microsoft.com/office/drawing/2014/main" id="{966005AE-8613-4663-A1A2-CAAC223D6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313">
                <a:extLst>
                  <a:ext uri="{FF2B5EF4-FFF2-40B4-BE49-F238E27FC236}">
                    <a16:creationId xmlns:a16="http://schemas.microsoft.com/office/drawing/2014/main" id="{71FB16A7-2D9D-462D-9B6E-2B8F58C33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314">
                <a:extLst>
                  <a:ext uri="{FF2B5EF4-FFF2-40B4-BE49-F238E27FC236}">
                    <a16:creationId xmlns:a16="http://schemas.microsoft.com/office/drawing/2014/main" id="{78E08338-9B8C-4E16-ABE3-3AEFF71ED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315">
                <a:extLst>
                  <a:ext uri="{FF2B5EF4-FFF2-40B4-BE49-F238E27FC236}">
                    <a16:creationId xmlns:a16="http://schemas.microsoft.com/office/drawing/2014/main" id="{DD83C8A2-D2B6-4393-B967-4C20B9EFD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316">
                <a:extLst>
                  <a:ext uri="{FF2B5EF4-FFF2-40B4-BE49-F238E27FC236}">
                    <a16:creationId xmlns:a16="http://schemas.microsoft.com/office/drawing/2014/main" id="{2345982D-CCC4-4DEF-9BD2-808037400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317">
                <a:extLst>
                  <a:ext uri="{FF2B5EF4-FFF2-40B4-BE49-F238E27FC236}">
                    <a16:creationId xmlns:a16="http://schemas.microsoft.com/office/drawing/2014/main" id="{EC61BD33-FBF7-448B-B362-D6B8B0606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318">
                <a:extLst>
                  <a:ext uri="{FF2B5EF4-FFF2-40B4-BE49-F238E27FC236}">
                    <a16:creationId xmlns:a16="http://schemas.microsoft.com/office/drawing/2014/main" id="{293FD03C-F51C-4F2B-A91F-DFEE35F97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319">
                <a:extLst>
                  <a:ext uri="{FF2B5EF4-FFF2-40B4-BE49-F238E27FC236}">
                    <a16:creationId xmlns:a16="http://schemas.microsoft.com/office/drawing/2014/main" id="{C3F6B857-BEF2-4B05-BE97-8019F0C0E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320">
                <a:extLst>
                  <a:ext uri="{FF2B5EF4-FFF2-40B4-BE49-F238E27FC236}">
                    <a16:creationId xmlns:a16="http://schemas.microsoft.com/office/drawing/2014/main" id="{72005412-DE27-4845-91F0-9317E344B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321">
                <a:extLst>
                  <a:ext uri="{FF2B5EF4-FFF2-40B4-BE49-F238E27FC236}">
                    <a16:creationId xmlns:a16="http://schemas.microsoft.com/office/drawing/2014/main" id="{19604B43-7DBD-4222-91B8-8B8EF96C2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322">
                <a:extLst>
                  <a:ext uri="{FF2B5EF4-FFF2-40B4-BE49-F238E27FC236}">
                    <a16:creationId xmlns:a16="http://schemas.microsoft.com/office/drawing/2014/main" id="{381C73B1-569B-4305-9807-0A7E44EBA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323">
                <a:extLst>
                  <a:ext uri="{FF2B5EF4-FFF2-40B4-BE49-F238E27FC236}">
                    <a16:creationId xmlns:a16="http://schemas.microsoft.com/office/drawing/2014/main" id="{7D06BE78-F80A-464B-A19C-5CB759D3B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324">
                <a:extLst>
                  <a:ext uri="{FF2B5EF4-FFF2-40B4-BE49-F238E27FC236}">
                    <a16:creationId xmlns:a16="http://schemas.microsoft.com/office/drawing/2014/main" id="{F7696739-5FCF-463A-AF4F-48892902D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Freeform 325">
                <a:extLst>
                  <a:ext uri="{FF2B5EF4-FFF2-40B4-BE49-F238E27FC236}">
                    <a16:creationId xmlns:a16="http://schemas.microsoft.com/office/drawing/2014/main" id="{1A6F5815-FC8D-426B-8DEB-E2F0D9CAE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326">
                <a:extLst>
                  <a:ext uri="{FF2B5EF4-FFF2-40B4-BE49-F238E27FC236}">
                    <a16:creationId xmlns:a16="http://schemas.microsoft.com/office/drawing/2014/main" id="{869C3340-C9B0-4B96-81E1-F350AD5C3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327">
                <a:extLst>
                  <a:ext uri="{FF2B5EF4-FFF2-40B4-BE49-F238E27FC236}">
                    <a16:creationId xmlns:a16="http://schemas.microsoft.com/office/drawing/2014/main" id="{5AEB97A0-A903-4A41-BBFD-169B2A7D9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328">
                <a:extLst>
                  <a:ext uri="{FF2B5EF4-FFF2-40B4-BE49-F238E27FC236}">
                    <a16:creationId xmlns:a16="http://schemas.microsoft.com/office/drawing/2014/main" id="{701D6737-3F19-431B-9D0C-BB38CFD37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329">
                <a:extLst>
                  <a:ext uri="{FF2B5EF4-FFF2-40B4-BE49-F238E27FC236}">
                    <a16:creationId xmlns:a16="http://schemas.microsoft.com/office/drawing/2014/main" id="{3F2DA326-F8B0-4830-A686-9E1B09A11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330">
                <a:extLst>
                  <a:ext uri="{FF2B5EF4-FFF2-40B4-BE49-F238E27FC236}">
                    <a16:creationId xmlns:a16="http://schemas.microsoft.com/office/drawing/2014/main" id="{DD4A26DB-6175-4F44-A327-A1AE006C0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331">
                <a:extLst>
                  <a:ext uri="{FF2B5EF4-FFF2-40B4-BE49-F238E27FC236}">
                    <a16:creationId xmlns:a16="http://schemas.microsoft.com/office/drawing/2014/main" id="{FA29E575-75E6-4D2F-8243-7D605F801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332">
                <a:extLst>
                  <a:ext uri="{FF2B5EF4-FFF2-40B4-BE49-F238E27FC236}">
                    <a16:creationId xmlns:a16="http://schemas.microsoft.com/office/drawing/2014/main" id="{4C4CDEAF-73A9-407D-A645-1F551C668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333">
                <a:extLst>
                  <a:ext uri="{FF2B5EF4-FFF2-40B4-BE49-F238E27FC236}">
                    <a16:creationId xmlns:a16="http://schemas.microsoft.com/office/drawing/2014/main" id="{512B0F24-E9A6-462B-9DC5-46664CA9E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334">
                <a:extLst>
                  <a:ext uri="{FF2B5EF4-FFF2-40B4-BE49-F238E27FC236}">
                    <a16:creationId xmlns:a16="http://schemas.microsoft.com/office/drawing/2014/main" id="{3D071AB2-0B84-4C6C-BADE-C0E6B8E41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Freeform 335">
                <a:extLst>
                  <a:ext uri="{FF2B5EF4-FFF2-40B4-BE49-F238E27FC236}">
                    <a16:creationId xmlns:a16="http://schemas.microsoft.com/office/drawing/2014/main" id="{2C393208-247E-4FA7-BFE7-D31B488B0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Rectangle 336">
                <a:extLst>
                  <a:ext uri="{FF2B5EF4-FFF2-40B4-BE49-F238E27FC236}">
                    <a16:creationId xmlns:a16="http://schemas.microsoft.com/office/drawing/2014/main" id="{880212FC-96A0-4804-9897-5F7B42951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Freeform 337">
                <a:extLst>
                  <a:ext uri="{FF2B5EF4-FFF2-40B4-BE49-F238E27FC236}">
                    <a16:creationId xmlns:a16="http://schemas.microsoft.com/office/drawing/2014/main" id="{0A3466EA-9478-4A90-8461-B08643C9D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338">
                <a:extLst>
                  <a:ext uri="{FF2B5EF4-FFF2-40B4-BE49-F238E27FC236}">
                    <a16:creationId xmlns:a16="http://schemas.microsoft.com/office/drawing/2014/main" id="{CE730BA1-2682-4472-B2CD-365CC4466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339">
                <a:extLst>
                  <a:ext uri="{FF2B5EF4-FFF2-40B4-BE49-F238E27FC236}">
                    <a16:creationId xmlns:a16="http://schemas.microsoft.com/office/drawing/2014/main" id="{568F7A3A-136B-422E-A75B-8014D1471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340">
                <a:extLst>
                  <a:ext uri="{FF2B5EF4-FFF2-40B4-BE49-F238E27FC236}">
                    <a16:creationId xmlns:a16="http://schemas.microsoft.com/office/drawing/2014/main" id="{C3B3358D-3A7A-4307-BD8B-32AC73893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341">
                <a:extLst>
                  <a:ext uri="{FF2B5EF4-FFF2-40B4-BE49-F238E27FC236}">
                    <a16:creationId xmlns:a16="http://schemas.microsoft.com/office/drawing/2014/main" id="{4A20AEB4-EF97-4848-8269-7F6CA4D2F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Freeform 342">
                <a:extLst>
                  <a:ext uri="{FF2B5EF4-FFF2-40B4-BE49-F238E27FC236}">
                    <a16:creationId xmlns:a16="http://schemas.microsoft.com/office/drawing/2014/main" id="{BAC297C8-D6A4-48BE-8161-1B53DE02A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343">
                <a:extLst>
                  <a:ext uri="{FF2B5EF4-FFF2-40B4-BE49-F238E27FC236}">
                    <a16:creationId xmlns:a16="http://schemas.microsoft.com/office/drawing/2014/main" id="{6F0DE918-D82B-41A5-B7D8-15158E878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Freeform 344">
                <a:extLst>
                  <a:ext uri="{FF2B5EF4-FFF2-40B4-BE49-F238E27FC236}">
                    <a16:creationId xmlns:a16="http://schemas.microsoft.com/office/drawing/2014/main" id="{F831A52F-0872-4DFA-8EF4-271CB7943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Freeform 345">
                <a:extLst>
                  <a:ext uri="{FF2B5EF4-FFF2-40B4-BE49-F238E27FC236}">
                    <a16:creationId xmlns:a16="http://schemas.microsoft.com/office/drawing/2014/main" id="{80EC417D-D1B7-4FDD-A6AD-B3F6326C5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Freeform 346">
                <a:extLst>
                  <a:ext uri="{FF2B5EF4-FFF2-40B4-BE49-F238E27FC236}">
                    <a16:creationId xmlns:a16="http://schemas.microsoft.com/office/drawing/2014/main" id="{928BA53D-6D6D-4986-8B65-B18E14AE5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Freeform 347">
                <a:extLst>
                  <a:ext uri="{FF2B5EF4-FFF2-40B4-BE49-F238E27FC236}">
                    <a16:creationId xmlns:a16="http://schemas.microsoft.com/office/drawing/2014/main" id="{636EE798-F66E-4C53-A669-4ECE911F4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Freeform 348">
                <a:extLst>
                  <a:ext uri="{FF2B5EF4-FFF2-40B4-BE49-F238E27FC236}">
                    <a16:creationId xmlns:a16="http://schemas.microsoft.com/office/drawing/2014/main" id="{9C75010E-FA3B-4543-9D2E-D51B8BBEC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Freeform 349">
                <a:extLst>
                  <a:ext uri="{FF2B5EF4-FFF2-40B4-BE49-F238E27FC236}">
                    <a16:creationId xmlns:a16="http://schemas.microsoft.com/office/drawing/2014/main" id="{F5F9E214-7D10-421E-B73B-D7DF0456E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Freeform 350">
                <a:extLst>
                  <a:ext uri="{FF2B5EF4-FFF2-40B4-BE49-F238E27FC236}">
                    <a16:creationId xmlns:a16="http://schemas.microsoft.com/office/drawing/2014/main" id="{2121DFC3-21BD-43EE-A124-518AAA327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351">
                <a:extLst>
                  <a:ext uri="{FF2B5EF4-FFF2-40B4-BE49-F238E27FC236}">
                    <a16:creationId xmlns:a16="http://schemas.microsoft.com/office/drawing/2014/main" id="{787F22A8-1279-46E9-9934-12E7A0766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Freeform 352">
                <a:extLst>
                  <a:ext uri="{FF2B5EF4-FFF2-40B4-BE49-F238E27FC236}">
                    <a16:creationId xmlns:a16="http://schemas.microsoft.com/office/drawing/2014/main" id="{809E2FD1-EA9C-49F3-9BC6-9DD521DB0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Freeform 353">
                <a:extLst>
                  <a:ext uri="{FF2B5EF4-FFF2-40B4-BE49-F238E27FC236}">
                    <a16:creationId xmlns:a16="http://schemas.microsoft.com/office/drawing/2014/main" id="{64FE083A-24EF-4545-856D-A4B8B5F45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Freeform 354">
                <a:extLst>
                  <a:ext uri="{FF2B5EF4-FFF2-40B4-BE49-F238E27FC236}">
                    <a16:creationId xmlns:a16="http://schemas.microsoft.com/office/drawing/2014/main" id="{D9CB132F-5456-4167-AC5B-BC5F90E2B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Freeform 355">
                <a:extLst>
                  <a:ext uri="{FF2B5EF4-FFF2-40B4-BE49-F238E27FC236}">
                    <a16:creationId xmlns:a16="http://schemas.microsoft.com/office/drawing/2014/main" id="{F7D1F2AB-6806-4F8F-B275-581C42FD5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Freeform 356">
                <a:extLst>
                  <a:ext uri="{FF2B5EF4-FFF2-40B4-BE49-F238E27FC236}">
                    <a16:creationId xmlns:a16="http://schemas.microsoft.com/office/drawing/2014/main" id="{6EC73F64-9DF3-44C2-95BB-D4BC3A43A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Freeform 357">
                <a:extLst>
                  <a:ext uri="{FF2B5EF4-FFF2-40B4-BE49-F238E27FC236}">
                    <a16:creationId xmlns:a16="http://schemas.microsoft.com/office/drawing/2014/main" id="{99058B47-382F-472B-A9C0-A7996A6CD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Freeform 358">
                <a:extLst>
                  <a:ext uri="{FF2B5EF4-FFF2-40B4-BE49-F238E27FC236}">
                    <a16:creationId xmlns:a16="http://schemas.microsoft.com/office/drawing/2014/main" id="{20A8603C-2768-4EAE-AC9C-BB423CE94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359">
                <a:extLst>
                  <a:ext uri="{FF2B5EF4-FFF2-40B4-BE49-F238E27FC236}">
                    <a16:creationId xmlns:a16="http://schemas.microsoft.com/office/drawing/2014/main" id="{E07948A4-D173-493B-B815-B6993AC61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360">
                <a:extLst>
                  <a:ext uri="{FF2B5EF4-FFF2-40B4-BE49-F238E27FC236}">
                    <a16:creationId xmlns:a16="http://schemas.microsoft.com/office/drawing/2014/main" id="{848F41FC-B62B-46BA-A53A-06E2752D6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361">
                <a:extLst>
                  <a:ext uri="{FF2B5EF4-FFF2-40B4-BE49-F238E27FC236}">
                    <a16:creationId xmlns:a16="http://schemas.microsoft.com/office/drawing/2014/main" id="{9FA2BC1A-7622-4146-BED2-1AB5B27FF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362">
                <a:extLst>
                  <a:ext uri="{FF2B5EF4-FFF2-40B4-BE49-F238E27FC236}">
                    <a16:creationId xmlns:a16="http://schemas.microsoft.com/office/drawing/2014/main" id="{D35CE1F5-AE94-4ED8-A588-A7D48B99D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363">
                <a:extLst>
                  <a:ext uri="{FF2B5EF4-FFF2-40B4-BE49-F238E27FC236}">
                    <a16:creationId xmlns:a16="http://schemas.microsoft.com/office/drawing/2014/main" id="{6572692F-4722-4F7D-B675-11DCA4884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364">
                <a:extLst>
                  <a:ext uri="{FF2B5EF4-FFF2-40B4-BE49-F238E27FC236}">
                    <a16:creationId xmlns:a16="http://schemas.microsoft.com/office/drawing/2014/main" id="{DC669995-AD01-49BC-84DE-7572632A8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365">
                <a:extLst>
                  <a:ext uri="{FF2B5EF4-FFF2-40B4-BE49-F238E27FC236}">
                    <a16:creationId xmlns:a16="http://schemas.microsoft.com/office/drawing/2014/main" id="{66DCE14A-D099-4428-935F-B02785139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366">
                <a:extLst>
                  <a:ext uri="{FF2B5EF4-FFF2-40B4-BE49-F238E27FC236}">
                    <a16:creationId xmlns:a16="http://schemas.microsoft.com/office/drawing/2014/main" id="{5BE793C1-CB0E-4EF5-BFBB-53FFA44BB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367">
                <a:extLst>
                  <a:ext uri="{FF2B5EF4-FFF2-40B4-BE49-F238E27FC236}">
                    <a16:creationId xmlns:a16="http://schemas.microsoft.com/office/drawing/2014/main" id="{C0E3A1A7-9D5E-4CA8-BB2B-33AC71F75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Rectangle 368">
                <a:extLst>
                  <a:ext uri="{FF2B5EF4-FFF2-40B4-BE49-F238E27FC236}">
                    <a16:creationId xmlns:a16="http://schemas.microsoft.com/office/drawing/2014/main" id="{8A87BAF5-112B-45BA-8512-401E2D464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Oval 369">
                <a:extLst>
                  <a:ext uri="{FF2B5EF4-FFF2-40B4-BE49-F238E27FC236}">
                    <a16:creationId xmlns:a16="http://schemas.microsoft.com/office/drawing/2014/main" id="{67692D2D-E50F-4AA5-AE58-4971751A3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370">
                <a:extLst>
                  <a:ext uri="{FF2B5EF4-FFF2-40B4-BE49-F238E27FC236}">
                    <a16:creationId xmlns:a16="http://schemas.microsoft.com/office/drawing/2014/main" id="{112DB32F-D537-45A7-824B-8576528B9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371">
                <a:extLst>
                  <a:ext uri="{FF2B5EF4-FFF2-40B4-BE49-F238E27FC236}">
                    <a16:creationId xmlns:a16="http://schemas.microsoft.com/office/drawing/2014/main" id="{988A9D31-FDE7-4004-A7DD-DFFD99BB6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372">
                <a:extLst>
                  <a:ext uri="{FF2B5EF4-FFF2-40B4-BE49-F238E27FC236}">
                    <a16:creationId xmlns:a16="http://schemas.microsoft.com/office/drawing/2014/main" id="{1B595648-63D9-4EEA-AC9B-E0F95AB4D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373">
                <a:extLst>
                  <a:ext uri="{FF2B5EF4-FFF2-40B4-BE49-F238E27FC236}">
                    <a16:creationId xmlns:a16="http://schemas.microsoft.com/office/drawing/2014/main" id="{AF96AA14-E442-485A-8AEA-AE340E00F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374">
                <a:extLst>
                  <a:ext uri="{FF2B5EF4-FFF2-40B4-BE49-F238E27FC236}">
                    <a16:creationId xmlns:a16="http://schemas.microsoft.com/office/drawing/2014/main" id="{1DB540D3-495B-41EE-A29F-47BDA6C48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375">
                <a:extLst>
                  <a:ext uri="{FF2B5EF4-FFF2-40B4-BE49-F238E27FC236}">
                    <a16:creationId xmlns:a16="http://schemas.microsoft.com/office/drawing/2014/main" id="{5955B1A6-D53E-473B-B0F8-858D4AFBF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376">
                <a:extLst>
                  <a:ext uri="{FF2B5EF4-FFF2-40B4-BE49-F238E27FC236}">
                    <a16:creationId xmlns:a16="http://schemas.microsoft.com/office/drawing/2014/main" id="{D7C94180-403E-4337-A633-99F24C51F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377">
                <a:extLst>
                  <a:ext uri="{FF2B5EF4-FFF2-40B4-BE49-F238E27FC236}">
                    <a16:creationId xmlns:a16="http://schemas.microsoft.com/office/drawing/2014/main" id="{0618F33D-741D-4E14-95E3-911D26931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378">
                <a:extLst>
                  <a:ext uri="{FF2B5EF4-FFF2-40B4-BE49-F238E27FC236}">
                    <a16:creationId xmlns:a16="http://schemas.microsoft.com/office/drawing/2014/main" id="{9EBC273B-136F-4584-82D7-68FAFA4DB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379">
                <a:extLst>
                  <a:ext uri="{FF2B5EF4-FFF2-40B4-BE49-F238E27FC236}">
                    <a16:creationId xmlns:a16="http://schemas.microsoft.com/office/drawing/2014/main" id="{196747AE-9254-4F54-8752-0E8928BDB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380">
                <a:extLst>
                  <a:ext uri="{FF2B5EF4-FFF2-40B4-BE49-F238E27FC236}">
                    <a16:creationId xmlns:a16="http://schemas.microsoft.com/office/drawing/2014/main" id="{5E894787-8A1E-42AE-99C8-D97C41F72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Oval 381">
                <a:extLst>
                  <a:ext uri="{FF2B5EF4-FFF2-40B4-BE49-F238E27FC236}">
                    <a16:creationId xmlns:a16="http://schemas.microsoft.com/office/drawing/2014/main" id="{202A6ADB-74B1-44AE-BAF4-7A4315B62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382">
                <a:extLst>
                  <a:ext uri="{FF2B5EF4-FFF2-40B4-BE49-F238E27FC236}">
                    <a16:creationId xmlns:a16="http://schemas.microsoft.com/office/drawing/2014/main" id="{0E94ECD1-DE27-4E0F-B5A7-1D50A7274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383">
                <a:extLst>
                  <a:ext uri="{FF2B5EF4-FFF2-40B4-BE49-F238E27FC236}">
                    <a16:creationId xmlns:a16="http://schemas.microsoft.com/office/drawing/2014/main" id="{4552D13D-1997-474E-B3AD-28FA6AACE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384">
                <a:extLst>
                  <a:ext uri="{FF2B5EF4-FFF2-40B4-BE49-F238E27FC236}">
                    <a16:creationId xmlns:a16="http://schemas.microsoft.com/office/drawing/2014/main" id="{0D7C3ED0-2491-40D1-92C3-563B24E56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385">
                <a:extLst>
                  <a:ext uri="{FF2B5EF4-FFF2-40B4-BE49-F238E27FC236}">
                    <a16:creationId xmlns:a16="http://schemas.microsoft.com/office/drawing/2014/main" id="{B5A35FBF-8F4D-4985-AF74-6D3239CB2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386">
                <a:extLst>
                  <a:ext uri="{FF2B5EF4-FFF2-40B4-BE49-F238E27FC236}">
                    <a16:creationId xmlns:a16="http://schemas.microsoft.com/office/drawing/2014/main" id="{216E1ABF-2090-4462-89C1-CDEF43260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387">
                <a:extLst>
                  <a:ext uri="{FF2B5EF4-FFF2-40B4-BE49-F238E27FC236}">
                    <a16:creationId xmlns:a16="http://schemas.microsoft.com/office/drawing/2014/main" id="{7BCB2CC7-7AA3-4129-B715-EBA7A3546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388">
                <a:extLst>
                  <a:ext uri="{FF2B5EF4-FFF2-40B4-BE49-F238E27FC236}">
                    <a16:creationId xmlns:a16="http://schemas.microsoft.com/office/drawing/2014/main" id="{39D0420A-4CE7-45DC-A8A1-F10F045FB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389">
                <a:extLst>
                  <a:ext uri="{FF2B5EF4-FFF2-40B4-BE49-F238E27FC236}">
                    <a16:creationId xmlns:a16="http://schemas.microsoft.com/office/drawing/2014/main" id="{36D9D9DC-AFB9-478E-8554-81565CAA8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390">
                <a:extLst>
                  <a:ext uri="{FF2B5EF4-FFF2-40B4-BE49-F238E27FC236}">
                    <a16:creationId xmlns:a16="http://schemas.microsoft.com/office/drawing/2014/main" id="{80139807-9B24-491E-91EC-A0D2A4A2C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Rectangle 391">
                <a:extLst>
                  <a:ext uri="{FF2B5EF4-FFF2-40B4-BE49-F238E27FC236}">
                    <a16:creationId xmlns:a16="http://schemas.microsoft.com/office/drawing/2014/main" id="{6F2AB2A5-FDF5-45D9-9D2C-343010183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Freeform 392">
                <a:extLst>
                  <a:ext uri="{FF2B5EF4-FFF2-40B4-BE49-F238E27FC236}">
                    <a16:creationId xmlns:a16="http://schemas.microsoft.com/office/drawing/2014/main" id="{5BEFC388-449A-406B-AC79-A4CEC0475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393">
                <a:extLst>
                  <a:ext uri="{FF2B5EF4-FFF2-40B4-BE49-F238E27FC236}">
                    <a16:creationId xmlns:a16="http://schemas.microsoft.com/office/drawing/2014/main" id="{2D3045E9-4E91-4904-81DB-8FD973A5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394">
                <a:extLst>
                  <a:ext uri="{FF2B5EF4-FFF2-40B4-BE49-F238E27FC236}">
                    <a16:creationId xmlns:a16="http://schemas.microsoft.com/office/drawing/2014/main" id="{CEC02628-FDE8-4754-A382-4DFBD39D2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Freeform 395">
                <a:extLst>
                  <a:ext uri="{FF2B5EF4-FFF2-40B4-BE49-F238E27FC236}">
                    <a16:creationId xmlns:a16="http://schemas.microsoft.com/office/drawing/2014/main" id="{D8B996AC-501A-41A9-A680-52F1229AE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Freeform 396">
                <a:extLst>
                  <a:ext uri="{FF2B5EF4-FFF2-40B4-BE49-F238E27FC236}">
                    <a16:creationId xmlns:a16="http://schemas.microsoft.com/office/drawing/2014/main" id="{7140BEE9-9C61-4838-B9CF-453F8D2A1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397">
                <a:extLst>
                  <a:ext uri="{FF2B5EF4-FFF2-40B4-BE49-F238E27FC236}">
                    <a16:creationId xmlns:a16="http://schemas.microsoft.com/office/drawing/2014/main" id="{493595DB-372B-4B85-8D0D-B25DE853D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398">
                <a:extLst>
                  <a:ext uri="{FF2B5EF4-FFF2-40B4-BE49-F238E27FC236}">
                    <a16:creationId xmlns:a16="http://schemas.microsoft.com/office/drawing/2014/main" id="{44DF5B80-3A9E-4FC3-8035-A4C623CBD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Freeform 399">
                <a:extLst>
                  <a:ext uri="{FF2B5EF4-FFF2-40B4-BE49-F238E27FC236}">
                    <a16:creationId xmlns:a16="http://schemas.microsoft.com/office/drawing/2014/main" id="{65DB2392-9321-4EE2-8878-6D87C933F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Freeform 400">
                <a:extLst>
                  <a:ext uri="{FF2B5EF4-FFF2-40B4-BE49-F238E27FC236}">
                    <a16:creationId xmlns:a16="http://schemas.microsoft.com/office/drawing/2014/main" id="{1B4FCC5E-A02B-43FE-80BC-F531B3F9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Freeform 401">
                <a:extLst>
                  <a:ext uri="{FF2B5EF4-FFF2-40B4-BE49-F238E27FC236}">
                    <a16:creationId xmlns:a16="http://schemas.microsoft.com/office/drawing/2014/main" id="{AC69F880-AD38-41A0-B421-186D7C5C8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Freeform 402">
                <a:extLst>
                  <a:ext uri="{FF2B5EF4-FFF2-40B4-BE49-F238E27FC236}">
                    <a16:creationId xmlns:a16="http://schemas.microsoft.com/office/drawing/2014/main" id="{86ED52DB-921F-4A23-8F2E-1365E0745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Freeform 403">
                <a:extLst>
                  <a:ext uri="{FF2B5EF4-FFF2-40B4-BE49-F238E27FC236}">
                    <a16:creationId xmlns:a16="http://schemas.microsoft.com/office/drawing/2014/main" id="{81AEDDA9-11A5-406E-A826-F6B3244AD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Freeform 404">
                <a:extLst>
                  <a:ext uri="{FF2B5EF4-FFF2-40B4-BE49-F238E27FC236}">
                    <a16:creationId xmlns:a16="http://schemas.microsoft.com/office/drawing/2014/main" id="{D34FD03D-189A-46CF-B9F0-35CE59B44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405">
                <a:extLst>
                  <a:ext uri="{FF2B5EF4-FFF2-40B4-BE49-F238E27FC236}">
                    <a16:creationId xmlns:a16="http://schemas.microsoft.com/office/drawing/2014/main" id="{8B746C31-AD11-4F54-BCE2-88EF9E2B3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65" name="Freeform 407">
              <a:extLst>
                <a:ext uri="{FF2B5EF4-FFF2-40B4-BE49-F238E27FC236}">
                  <a16:creationId xmlns:a16="http://schemas.microsoft.com/office/drawing/2014/main" id="{CF7ADB68-3B04-4658-B3CC-92D37132F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408">
              <a:extLst>
                <a:ext uri="{FF2B5EF4-FFF2-40B4-BE49-F238E27FC236}">
                  <a16:creationId xmlns:a16="http://schemas.microsoft.com/office/drawing/2014/main" id="{20798D1E-749A-4638-8997-BC13D3819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409">
              <a:extLst>
                <a:ext uri="{FF2B5EF4-FFF2-40B4-BE49-F238E27FC236}">
                  <a16:creationId xmlns:a16="http://schemas.microsoft.com/office/drawing/2014/main" id="{7ADA79AF-FD8A-4905-BDB5-A335C5DC4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410">
              <a:extLst>
                <a:ext uri="{FF2B5EF4-FFF2-40B4-BE49-F238E27FC236}">
                  <a16:creationId xmlns:a16="http://schemas.microsoft.com/office/drawing/2014/main" id="{FA6DA16D-281D-430B-92FC-A76C9FB93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411">
              <a:extLst>
                <a:ext uri="{FF2B5EF4-FFF2-40B4-BE49-F238E27FC236}">
                  <a16:creationId xmlns:a16="http://schemas.microsoft.com/office/drawing/2014/main" id="{B5E33B0C-D568-4750-B7D9-B77E95B4D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412">
              <a:extLst>
                <a:ext uri="{FF2B5EF4-FFF2-40B4-BE49-F238E27FC236}">
                  <a16:creationId xmlns:a16="http://schemas.microsoft.com/office/drawing/2014/main" id="{ABDD7F1F-D983-46EF-8207-CFE0A5F3F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413">
              <a:extLst>
                <a:ext uri="{FF2B5EF4-FFF2-40B4-BE49-F238E27FC236}">
                  <a16:creationId xmlns:a16="http://schemas.microsoft.com/office/drawing/2014/main" id="{15441E56-81DE-4288-96B3-CF8EF45E7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414">
              <a:extLst>
                <a:ext uri="{FF2B5EF4-FFF2-40B4-BE49-F238E27FC236}">
                  <a16:creationId xmlns:a16="http://schemas.microsoft.com/office/drawing/2014/main" id="{44F7F98D-9772-4D6C-BFDB-626744371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415">
              <a:extLst>
                <a:ext uri="{FF2B5EF4-FFF2-40B4-BE49-F238E27FC236}">
                  <a16:creationId xmlns:a16="http://schemas.microsoft.com/office/drawing/2014/main" id="{ABA10634-C201-4E3C-952E-57B4A61B9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416">
              <a:extLst>
                <a:ext uri="{FF2B5EF4-FFF2-40B4-BE49-F238E27FC236}">
                  <a16:creationId xmlns:a16="http://schemas.microsoft.com/office/drawing/2014/main" id="{C61D2983-0A24-4FDA-A320-27D7984DA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417">
              <a:extLst>
                <a:ext uri="{FF2B5EF4-FFF2-40B4-BE49-F238E27FC236}">
                  <a16:creationId xmlns:a16="http://schemas.microsoft.com/office/drawing/2014/main" id="{981207D9-E812-4FEE-96EC-3DD8F207D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418">
              <a:extLst>
                <a:ext uri="{FF2B5EF4-FFF2-40B4-BE49-F238E27FC236}">
                  <a16:creationId xmlns:a16="http://schemas.microsoft.com/office/drawing/2014/main" id="{861F6A88-FBD4-4A36-9298-0557A5446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419">
              <a:extLst>
                <a:ext uri="{FF2B5EF4-FFF2-40B4-BE49-F238E27FC236}">
                  <a16:creationId xmlns:a16="http://schemas.microsoft.com/office/drawing/2014/main" id="{8B679623-71F0-44FB-AD52-426D33D1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420">
              <a:extLst>
                <a:ext uri="{FF2B5EF4-FFF2-40B4-BE49-F238E27FC236}">
                  <a16:creationId xmlns:a16="http://schemas.microsoft.com/office/drawing/2014/main" id="{2AC311B0-1D29-43A0-8BFD-953D6D310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421">
              <a:extLst>
                <a:ext uri="{FF2B5EF4-FFF2-40B4-BE49-F238E27FC236}">
                  <a16:creationId xmlns:a16="http://schemas.microsoft.com/office/drawing/2014/main" id="{7B8C7DA6-0A16-43CD-8AAA-11C7D2424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Rectangle 422">
              <a:extLst>
                <a:ext uri="{FF2B5EF4-FFF2-40B4-BE49-F238E27FC236}">
                  <a16:creationId xmlns:a16="http://schemas.microsoft.com/office/drawing/2014/main" id="{DBEEC8B8-600E-457C-885F-76C3745AD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423">
              <a:extLst>
                <a:ext uri="{FF2B5EF4-FFF2-40B4-BE49-F238E27FC236}">
                  <a16:creationId xmlns:a16="http://schemas.microsoft.com/office/drawing/2014/main" id="{54386096-650C-41FA-A6D1-A5448CBEA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424">
              <a:extLst>
                <a:ext uri="{FF2B5EF4-FFF2-40B4-BE49-F238E27FC236}">
                  <a16:creationId xmlns:a16="http://schemas.microsoft.com/office/drawing/2014/main" id="{9EFF0C38-B117-4D45-9626-410BC9219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425">
              <a:extLst>
                <a:ext uri="{FF2B5EF4-FFF2-40B4-BE49-F238E27FC236}">
                  <a16:creationId xmlns:a16="http://schemas.microsoft.com/office/drawing/2014/main" id="{8A9886C2-0124-4137-A730-0BE72ABFA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426">
              <a:extLst>
                <a:ext uri="{FF2B5EF4-FFF2-40B4-BE49-F238E27FC236}">
                  <a16:creationId xmlns:a16="http://schemas.microsoft.com/office/drawing/2014/main" id="{2D60CE16-FEBF-40B2-B18B-10CFC128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427">
              <a:extLst>
                <a:ext uri="{FF2B5EF4-FFF2-40B4-BE49-F238E27FC236}">
                  <a16:creationId xmlns:a16="http://schemas.microsoft.com/office/drawing/2014/main" id="{0A1DA183-779A-4C77-8748-B0C534DD8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428">
              <a:extLst>
                <a:ext uri="{FF2B5EF4-FFF2-40B4-BE49-F238E27FC236}">
                  <a16:creationId xmlns:a16="http://schemas.microsoft.com/office/drawing/2014/main" id="{B6282064-0A1E-4DBE-B131-2C031FD1B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429">
              <a:extLst>
                <a:ext uri="{FF2B5EF4-FFF2-40B4-BE49-F238E27FC236}">
                  <a16:creationId xmlns:a16="http://schemas.microsoft.com/office/drawing/2014/main" id="{643A5A2D-BB43-4971-BF8B-AC37FE8ED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430">
              <a:extLst>
                <a:ext uri="{FF2B5EF4-FFF2-40B4-BE49-F238E27FC236}">
                  <a16:creationId xmlns:a16="http://schemas.microsoft.com/office/drawing/2014/main" id="{F504C7F1-DBA8-4509-AAA7-E5848A172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431">
              <a:extLst>
                <a:ext uri="{FF2B5EF4-FFF2-40B4-BE49-F238E27FC236}">
                  <a16:creationId xmlns:a16="http://schemas.microsoft.com/office/drawing/2014/main" id="{F9D1AD56-A12E-4A17-9AE1-39834181C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432">
              <a:extLst>
                <a:ext uri="{FF2B5EF4-FFF2-40B4-BE49-F238E27FC236}">
                  <a16:creationId xmlns:a16="http://schemas.microsoft.com/office/drawing/2014/main" id="{B5CF5A4B-74BC-4344-94F3-A77105E0A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433">
              <a:extLst>
                <a:ext uri="{FF2B5EF4-FFF2-40B4-BE49-F238E27FC236}">
                  <a16:creationId xmlns:a16="http://schemas.microsoft.com/office/drawing/2014/main" id="{B04ABE61-530E-4FE7-81A1-63944C4CD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434">
              <a:extLst>
                <a:ext uri="{FF2B5EF4-FFF2-40B4-BE49-F238E27FC236}">
                  <a16:creationId xmlns:a16="http://schemas.microsoft.com/office/drawing/2014/main" id="{4F0758FD-0452-488C-8ABF-5942A82271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435">
              <a:extLst>
                <a:ext uri="{FF2B5EF4-FFF2-40B4-BE49-F238E27FC236}">
                  <a16:creationId xmlns:a16="http://schemas.microsoft.com/office/drawing/2014/main" id="{7E978E05-2AE8-4073-B60C-36FBCE561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436">
              <a:extLst>
                <a:ext uri="{FF2B5EF4-FFF2-40B4-BE49-F238E27FC236}">
                  <a16:creationId xmlns:a16="http://schemas.microsoft.com/office/drawing/2014/main" id="{1A99762A-CA29-4420-BD95-93BAF55C7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437">
              <a:extLst>
                <a:ext uri="{FF2B5EF4-FFF2-40B4-BE49-F238E27FC236}">
                  <a16:creationId xmlns:a16="http://schemas.microsoft.com/office/drawing/2014/main" id="{7E4BA81C-4FB2-4097-BF19-A2685A9B2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438">
              <a:extLst>
                <a:ext uri="{FF2B5EF4-FFF2-40B4-BE49-F238E27FC236}">
                  <a16:creationId xmlns:a16="http://schemas.microsoft.com/office/drawing/2014/main" id="{D13BAEB9-1A1E-4716-BB02-7C2F2CD5A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439">
              <a:extLst>
                <a:ext uri="{FF2B5EF4-FFF2-40B4-BE49-F238E27FC236}">
                  <a16:creationId xmlns:a16="http://schemas.microsoft.com/office/drawing/2014/main" id="{F6D0A1CC-F089-423C-A892-BA2B2F95A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440">
              <a:extLst>
                <a:ext uri="{FF2B5EF4-FFF2-40B4-BE49-F238E27FC236}">
                  <a16:creationId xmlns:a16="http://schemas.microsoft.com/office/drawing/2014/main" id="{ADDD3D11-208A-43D4-ADD3-89D8F9B13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441">
              <a:extLst>
                <a:ext uri="{FF2B5EF4-FFF2-40B4-BE49-F238E27FC236}">
                  <a16:creationId xmlns:a16="http://schemas.microsoft.com/office/drawing/2014/main" id="{31E8A3CB-8CF8-4CD2-AE05-9165D2881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442">
              <a:extLst>
                <a:ext uri="{FF2B5EF4-FFF2-40B4-BE49-F238E27FC236}">
                  <a16:creationId xmlns:a16="http://schemas.microsoft.com/office/drawing/2014/main" id="{D3725F44-D80C-4B98-BDCC-06CCB0F0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443">
              <a:extLst>
                <a:ext uri="{FF2B5EF4-FFF2-40B4-BE49-F238E27FC236}">
                  <a16:creationId xmlns:a16="http://schemas.microsoft.com/office/drawing/2014/main" id="{1061E567-2F87-4CD0-B42F-68DFC2615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444">
              <a:extLst>
                <a:ext uri="{FF2B5EF4-FFF2-40B4-BE49-F238E27FC236}">
                  <a16:creationId xmlns:a16="http://schemas.microsoft.com/office/drawing/2014/main" id="{DE460C6B-3792-49F6-895E-3971D5410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445">
              <a:extLst>
                <a:ext uri="{FF2B5EF4-FFF2-40B4-BE49-F238E27FC236}">
                  <a16:creationId xmlns:a16="http://schemas.microsoft.com/office/drawing/2014/main" id="{4013CDD4-BA28-4CCA-BFAD-6390CBD0D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446">
              <a:extLst>
                <a:ext uri="{FF2B5EF4-FFF2-40B4-BE49-F238E27FC236}">
                  <a16:creationId xmlns:a16="http://schemas.microsoft.com/office/drawing/2014/main" id="{EDB16827-6422-49A3-ABEB-90D28040B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447">
              <a:extLst>
                <a:ext uri="{FF2B5EF4-FFF2-40B4-BE49-F238E27FC236}">
                  <a16:creationId xmlns:a16="http://schemas.microsoft.com/office/drawing/2014/main" id="{D3E1B9ED-F9CD-4746-A528-1218DBA4F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448">
              <a:extLst>
                <a:ext uri="{FF2B5EF4-FFF2-40B4-BE49-F238E27FC236}">
                  <a16:creationId xmlns:a16="http://schemas.microsoft.com/office/drawing/2014/main" id="{071B93D1-0FD0-4837-8423-F7C682686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449">
              <a:extLst>
                <a:ext uri="{FF2B5EF4-FFF2-40B4-BE49-F238E27FC236}">
                  <a16:creationId xmlns:a16="http://schemas.microsoft.com/office/drawing/2014/main" id="{53C9F961-12F9-49FF-AB11-0DC26BAB4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450">
              <a:extLst>
                <a:ext uri="{FF2B5EF4-FFF2-40B4-BE49-F238E27FC236}">
                  <a16:creationId xmlns:a16="http://schemas.microsoft.com/office/drawing/2014/main" id="{E3FB9206-8CCC-4018-A18B-E9DCAC3D1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451">
              <a:extLst>
                <a:ext uri="{FF2B5EF4-FFF2-40B4-BE49-F238E27FC236}">
                  <a16:creationId xmlns:a16="http://schemas.microsoft.com/office/drawing/2014/main" id="{9DE54FB8-1673-4C7C-B089-4FB166CBC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452">
              <a:extLst>
                <a:ext uri="{FF2B5EF4-FFF2-40B4-BE49-F238E27FC236}">
                  <a16:creationId xmlns:a16="http://schemas.microsoft.com/office/drawing/2014/main" id="{31A53B1C-C50B-43DB-B917-FC5CBB5ED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11" name="Text Box 4">
            <a:extLst>
              <a:ext uri="{FF2B5EF4-FFF2-40B4-BE49-F238E27FC236}">
                <a16:creationId xmlns:a16="http://schemas.microsoft.com/office/drawing/2014/main" id="{25DD07B0-7E71-4437-ADF8-1E5CC5D65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663" y="1566400"/>
            <a:ext cx="8858418" cy="130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定义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1.3.1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kumimoji="1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设函数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在点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的某邻域内有定义，如果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612" name="Object 5">
            <a:extLst>
              <a:ext uri="{FF2B5EF4-FFF2-40B4-BE49-F238E27FC236}">
                <a16:creationId xmlns:a16="http://schemas.microsoft.com/office/drawing/2014/main" id="{80492E61-032A-453E-9CD1-11319660C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010521"/>
              </p:ext>
            </p:extLst>
          </p:nvPr>
        </p:nvGraphicFramePr>
        <p:xfrm>
          <a:off x="1852413" y="3125171"/>
          <a:ext cx="72834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Equation" r:id="rId3" imgW="2560320" imgH="274413" progId="Equation.DSMT4">
                  <p:embed/>
                </p:oleObj>
              </mc:Choice>
              <mc:Fallback>
                <p:oleObj name="Equation" r:id="rId3" imgW="2560320" imgH="274413" progId="Equation.DSMT4">
                  <p:embed/>
                  <p:pic>
                    <p:nvPicPr>
                      <p:cNvPr id="547" name="Object 5">
                        <a:extLst>
                          <a:ext uri="{FF2B5EF4-FFF2-40B4-BE49-F238E27FC236}">
                            <a16:creationId xmlns:a16="http://schemas.microsoft.com/office/drawing/2014/main" id="{74DBF3F5-8641-4017-82CC-94F846735B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413" y="3125171"/>
                        <a:ext cx="728345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" name="Rectangle 7">
            <a:extLst>
              <a:ext uri="{FF2B5EF4-FFF2-40B4-BE49-F238E27FC236}">
                <a16:creationId xmlns:a16="http://schemas.microsoft.com/office/drawing/2014/main" id="{B5939B93-1999-4BBA-BAF3-24FA42F5A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662" y="4219113"/>
            <a:ext cx="9417143" cy="130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则称函数 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在点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连续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，也称点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为函数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连续点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．否则称</a:t>
            </a:r>
            <a:r>
              <a:rPr kumimoji="1" lang="zh-CN" altLang="en-US" kern="0" dirty="0">
                <a:solidFill>
                  <a:srgbClr val="FF0000"/>
                </a:solidFill>
              </a:rPr>
              <a:t>间断点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EFE0141-0A2F-4218-BC98-49811783D853}"/>
              </a:ext>
            </a:extLst>
          </p:cNvPr>
          <p:cNvGrpSpPr/>
          <p:nvPr/>
        </p:nvGrpSpPr>
        <p:grpSpPr>
          <a:xfrm>
            <a:off x="1210321" y="766801"/>
            <a:ext cx="5421298" cy="584775"/>
            <a:chOff x="1210321" y="766801"/>
            <a:chExt cx="5421298" cy="584775"/>
          </a:xfrm>
        </p:grpSpPr>
        <p:sp>
          <p:nvSpPr>
            <p:cNvPr id="614" name="Text Box 23">
              <a:extLst>
                <a:ext uri="{FF2B5EF4-FFF2-40B4-BE49-F238E27FC236}">
                  <a16:creationId xmlns:a16="http://schemas.microsoft.com/office/drawing/2014/main" id="{1F10548A-D4AF-40CF-9643-F5436A526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0321" y="766801"/>
              <a:ext cx="542129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rgbClr val="0000FF"/>
                  </a:solidFill>
                  <a:latin typeface="黑体" panose="02010609060101010101" pitchFamily="49" charset="-122"/>
                </a:rPr>
                <a:t>2.</a:t>
              </a:r>
              <a:r>
                <a:rPr lang="zh-CN" altLang="en-US" dirty="0">
                  <a:solidFill>
                    <a:srgbClr val="0000FF"/>
                  </a:solidFill>
                  <a:latin typeface="黑体" panose="02010609060101010101" pitchFamily="49" charset="-122"/>
                </a:rPr>
                <a:t>函数在</a:t>
              </a:r>
              <a:r>
                <a:rPr kumimoji="1" lang="zh-CN" altLang="en-US" dirty="0">
                  <a:solidFill>
                    <a:srgbClr val="0000FF"/>
                  </a:solidFill>
                </a:rPr>
                <a:t>点    处的连续性</a:t>
              </a:r>
              <a:endParaRPr lang="zh-CN" altLang="en-US" dirty="0">
                <a:solidFill>
                  <a:srgbClr val="0000FF"/>
                </a:solidFill>
                <a:latin typeface="黑体" panose="02010609060101010101" pitchFamily="49" charset="-122"/>
              </a:endParaRPr>
            </a:p>
          </p:txBody>
        </p:sp>
        <p:graphicFrame>
          <p:nvGraphicFramePr>
            <p:cNvPr id="615" name="Object 22">
              <a:extLst>
                <a:ext uri="{FF2B5EF4-FFF2-40B4-BE49-F238E27FC236}">
                  <a16:creationId xmlns:a16="http://schemas.microsoft.com/office/drawing/2014/main" id="{40600505-8495-4694-8B18-F1209A3C9B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1083908"/>
                </p:ext>
              </p:extLst>
            </p:nvPr>
          </p:nvGraphicFramePr>
          <p:xfrm>
            <a:off x="3379438" y="835137"/>
            <a:ext cx="384694" cy="4876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31" name="Equation" r:id="rId5" imgW="330120" imgH="419040" progId="Equation.DSMT4">
                    <p:embed/>
                  </p:oleObj>
                </mc:Choice>
                <mc:Fallback>
                  <p:oleObj name="Equation" r:id="rId5" imgW="330120" imgH="419040" progId="Equation.DSMT4">
                    <p:embed/>
                    <p:pic>
                      <p:nvPicPr>
                        <p:cNvPr id="46" name="Object 22">
                          <a:extLst>
                            <a:ext uri="{FF2B5EF4-FFF2-40B4-BE49-F238E27FC236}">
                              <a16:creationId xmlns:a16="http://schemas.microsoft.com/office/drawing/2014/main" id="{8EC20C50-D95F-43C2-AABA-5849D477291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438" y="835137"/>
                          <a:ext cx="384694" cy="4876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3364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" grpId="0"/>
      <p:bldP spid="6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3C3E154D-8AA6-4FB7-B87D-F1C90EABB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51" y="1062269"/>
            <a:ext cx="86423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kumimoji="1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讨论函数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的连续性时，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(1)</a:t>
            </a:r>
            <a:r>
              <a:rPr kumimoji="1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若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是初等函数，则由“</a:t>
            </a:r>
            <a:r>
              <a:rPr kumimoji="1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初等函数在其定义区间内连续</a:t>
            </a:r>
            <a:r>
              <a:rPr kumimoji="1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”的基本结论，只要找出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没有定义的点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以及定义域内的孤立点</a:t>
            </a:r>
            <a:r>
              <a:rPr kumimoji="1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，这些点就是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的间断点．</a:t>
            </a:r>
            <a:r>
              <a: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endParaRPr kumimoji="1" lang="zh-CN" altLang="zh-C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46E2BE2-A038-4582-94CF-332CE6883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451" y="519344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连续性及间断点内容小结</a:t>
            </a:r>
            <a:r>
              <a:rPr kumimoji="1" lang="en-US" altLang="zh-CN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7BF1671-7821-463C-A5A6-972EB8727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851" y="3576869"/>
            <a:ext cx="85344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  (2)</a:t>
            </a:r>
            <a:r>
              <a:rPr kumimoji="1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若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是分段函数，则在分界点处往往要从左、右极限入手讨论极限、函数值等，根据函数的点连续性定义去判断；在非分界点处，根据该点所在子区间上函数的表达式，按初等函数进行讨论．</a:t>
            </a:r>
          </a:p>
        </p:txBody>
      </p:sp>
    </p:spTree>
    <p:extLst>
      <p:ext uri="{BB962C8B-B14F-4D97-AF65-F5344CB8AC3E}">
        <p14:creationId xmlns:p14="http://schemas.microsoft.com/office/powerpoint/2010/main" val="3249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>
            <a:extLst>
              <a:ext uri="{FF2B5EF4-FFF2-40B4-BE49-F238E27FC236}">
                <a16:creationId xmlns:a16="http://schemas.microsoft.com/office/drawing/2014/main" id="{69ED960A-AFAC-4AB2-A212-564EA1F9D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928" y="313950"/>
            <a:ext cx="4035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闭区间上连续函数的性质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58D1727-97B2-40C1-8EF3-BC2BEABD3631}"/>
              </a:ext>
            </a:extLst>
          </p:cNvPr>
          <p:cNvGrpSpPr/>
          <p:nvPr/>
        </p:nvGrpSpPr>
        <p:grpSpPr>
          <a:xfrm>
            <a:off x="493630" y="229548"/>
            <a:ext cx="829507" cy="748480"/>
            <a:chOff x="7764463" y="536575"/>
            <a:chExt cx="1300163" cy="1173163"/>
          </a:xfrm>
          <a:solidFill>
            <a:srgbClr val="44546A"/>
          </a:solidFill>
        </p:grpSpPr>
        <p:sp>
          <p:nvSpPr>
            <p:cNvPr id="4" name="Freeform 140">
              <a:extLst>
                <a:ext uri="{FF2B5EF4-FFF2-40B4-BE49-F238E27FC236}">
                  <a16:creationId xmlns:a16="http://schemas.microsoft.com/office/drawing/2014/main" id="{A14DF6FE-D42E-40C7-AB39-8D73D0F5B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3300" y="860425"/>
              <a:ext cx="200025" cy="92075"/>
            </a:xfrm>
            <a:custGeom>
              <a:avLst/>
              <a:gdLst>
                <a:gd name="T0" fmla="*/ 309 w 309"/>
                <a:gd name="T1" fmla="*/ 134 h 143"/>
                <a:gd name="T2" fmla="*/ 271 w 309"/>
                <a:gd name="T3" fmla="*/ 126 h 143"/>
                <a:gd name="T4" fmla="*/ 165 w 309"/>
                <a:gd name="T5" fmla="*/ 82 h 143"/>
                <a:gd name="T6" fmla="*/ 108 w 309"/>
                <a:gd name="T7" fmla="*/ 64 h 143"/>
                <a:gd name="T8" fmla="*/ 0 w 309"/>
                <a:gd name="T9" fmla="*/ 18 h 143"/>
                <a:gd name="T10" fmla="*/ 54 w 309"/>
                <a:gd name="T11" fmla="*/ 23 h 143"/>
                <a:gd name="T12" fmla="*/ 108 w 309"/>
                <a:gd name="T13" fmla="*/ 46 h 143"/>
                <a:gd name="T14" fmla="*/ 211 w 309"/>
                <a:gd name="T15" fmla="*/ 80 h 143"/>
                <a:gd name="T16" fmla="*/ 224 w 309"/>
                <a:gd name="T17" fmla="*/ 93 h 143"/>
                <a:gd name="T18" fmla="*/ 309 w 309"/>
                <a:gd name="T19" fmla="*/ 121 h 143"/>
                <a:gd name="T20" fmla="*/ 309 w 309"/>
                <a:gd name="T21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143">
                  <a:moveTo>
                    <a:pt x="309" y="134"/>
                  </a:moveTo>
                  <a:cubicBezTo>
                    <a:pt x="297" y="143"/>
                    <a:pt x="280" y="134"/>
                    <a:pt x="271" y="126"/>
                  </a:cubicBezTo>
                  <a:cubicBezTo>
                    <a:pt x="226" y="124"/>
                    <a:pt x="199" y="97"/>
                    <a:pt x="165" y="82"/>
                  </a:cubicBezTo>
                  <a:cubicBezTo>
                    <a:pt x="147" y="74"/>
                    <a:pt x="126" y="72"/>
                    <a:pt x="108" y="64"/>
                  </a:cubicBezTo>
                  <a:cubicBezTo>
                    <a:pt x="77" y="51"/>
                    <a:pt x="42" y="28"/>
                    <a:pt x="0" y="18"/>
                  </a:cubicBezTo>
                  <a:cubicBezTo>
                    <a:pt x="16" y="0"/>
                    <a:pt x="38" y="17"/>
                    <a:pt x="54" y="23"/>
                  </a:cubicBezTo>
                  <a:cubicBezTo>
                    <a:pt x="71" y="29"/>
                    <a:pt x="90" y="40"/>
                    <a:pt x="108" y="46"/>
                  </a:cubicBezTo>
                  <a:cubicBezTo>
                    <a:pt x="142" y="57"/>
                    <a:pt x="178" y="60"/>
                    <a:pt x="211" y="80"/>
                  </a:cubicBezTo>
                  <a:cubicBezTo>
                    <a:pt x="217" y="83"/>
                    <a:pt x="218" y="90"/>
                    <a:pt x="224" y="93"/>
                  </a:cubicBezTo>
                  <a:cubicBezTo>
                    <a:pt x="255" y="106"/>
                    <a:pt x="286" y="99"/>
                    <a:pt x="309" y="121"/>
                  </a:cubicBezTo>
                  <a:cubicBezTo>
                    <a:pt x="309" y="125"/>
                    <a:pt x="309" y="130"/>
                    <a:pt x="309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" name="Freeform 141">
              <a:extLst>
                <a:ext uri="{FF2B5EF4-FFF2-40B4-BE49-F238E27FC236}">
                  <a16:creationId xmlns:a16="http://schemas.microsoft.com/office/drawing/2014/main" id="{502A831A-CAEF-4A25-BF16-9DE689F098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5600" y="925513"/>
              <a:ext cx="363538" cy="300038"/>
            </a:xfrm>
            <a:custGeom>
              <a:avLst/>
              <a:gdLst>
                <a:gd name="T0" fmla="*/ 66 w 563"/>
                <a:gd name="T1" fmla="*/ 436 h 465"/>
                <a:gd name="T2" fmla="*/ 32 w 563"/>
                <a:gd name="T3" fmla="*/ 299 h 465"/>
                <a:gd name="T4" fmla="*/ 12 w 563"/>
                <a:gd name="T5" fmla="*/ 230 h 465"/>
                <a:gd name="T6" fmla="*/ 141 w 563"/>
                <a:gd name="T7" fmla="*/ 145 h 465"/>
                <a:gd name="T8" fmla="*/ 177 w 563"/>
                <a:gd name="T9" fmla="*/ 127 h 465"/>
                <a:gd name="T10" fmla="*/ 269 w 563"/>
                <a:gd name="T11" fmla="*/ 98 h 465"/>
                <a:gd name="T12" fmla="*/ 311 w 563"/>
                <a:gd name="T13" fmla="*/ 75 h 465"/>
                <a:gd name="T14" fmla="*/ 414 w 563"/>
                <a:gd name="T15" fmla="*/ 36 h 465"/>
                <a:gd name="T16" fmla="*/ 434 w 563"/>
                <a:gd name="T17" fmla="*/ 39 h 465"/>
                <a:gd name="T18" fmla="*/ 501 w 563"/>
                <a:gd name="T19" fmla="*/ 98 h 465"/>
                <a:gd name="T20" fmla="*/ 545 w 563"/>
                <a:gd name="T21" fmla="*/ 253 h 465"/>
                <a:gd name="T22" fmla="*/ 393 w 563"/>
                <a:gd name="T23" fmla="*/ 371 h 465"/>
                <a:gd name="T24" fmla="*/ 306 w 563"/>
                <a:gd name="T25" fmla="*/ 413 h 465"/>
                <a:gd name="T26" fmla="*/ 251 w 563"/>
                <a:gd name="T27" fmla="*/ 415 h 465"/>
                <a:gd name="T28" fmla="*/ 231 w 563"/>
                <a:gd name="T29" fmla="*/ 431 h 465"/>
                <a:gd name="T30" fmla="*/ 66 w 563"/>
                <a:gd name="T31" fmla="*/ 436 h 465"/>
                <a:gd name="T32" fmla="*/ 223 w 563"/>
                <a:gd name="T33" fmla="*/ 400 h 465"/>
                <a:gd name="T34" fmla="*/ 246 w 563"/>
                <a:gd name="T35" fmla="*/ 400 h 465"/>
                <a:gd name="T36" fmla="*/ 288 w 563"/>
                <a:gd name="T37" fmla="*/ 384 h 465"/>
                <a:gd name="T38" fmla="*/ 527 w 563"/>
                <a:gd name="T39" fmla="*/ 281 h 465"/>
                <a:gd name="T40" fmla="*/ 468 w 563"/>
                <a:gd name="T41" fmla="*/ 49 h 465"/>
                <a:gd name="T42" fmla="*/ 416 w 563"/>
                <a:gd name="T43" fmla="*/ 60 h 465"/>
                <a:gd name="T44" fmla="*/ 357 w 563"/>
                <a:gd name="T45" fmla="*/ 88 h 465"/>
                <a:gd name="T46" fmla="*/ 329 w 563"/>
                <a:gd name="T47" fmla="*/ 93 h 465"/>
                <a:gd name="T48" fmla="*/ 306 w 563"/>
                <a:gd name="T49" fmla="*/ 109 h 465"/>
                <a:gd name="T50" fmla="*/ 239 w 563"/>
                <a:gd name="T51" fmla="*/ 134 h 465"/>
                <a:gd name="T52" fmla="*/ 120 w 563"/>
                <a:gd name="T53" fmla="*/ 173 h 465"/>
                <a:gd name="T54" fmla="*/ 32 w 563"/>
                <a:gd name="T55" fmla="*/ 207 h 465"/>
                <a:gd name="T56" fmla="*/ 86 w 563"/>
                <a:gd name="T57" fmla="*/ 426 h 465"/>
                <a:gd name="T58" fmla="*/ 223 w 563"/>
                <a:gd name="T59" fmla="*/ 40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3" h="465">
                  <a:moveTo>
                    <a:pt x="66" y="436"/>
                  </a:moveTo>
                  <a:cubicBezTo>
                    <a:pt x="59" y="394"/>
                    <a:pt x="47" y="346"/>
                    <a:pt x="32" y="299"/>
                  </a:cubicBezTo>
                  <a:cubicBezTo>
                    <a:pt x="25" y="276"/>
                    <a:pt x="14" y="249"/>
                    <a:pt x="12" y="230"/>
                  </a:cubicBezTo>
                  <a:cubicBezTo>
                    <a:pt x="0" y="148"/>
                    <a:pt x="85" y="164"/>
                    <a:pt x="141" y="145"/>
                  </a:cubicBezTo>
                  <a:cubicBezTo>
                    <a:pt x="153" y="140"/>
                    <a:pt x="164" y="131"/>
                    <a:pt x="177" y="127"/>
                  </a:cubicBezTo>
                  <a:cubicBezTo>
                    <a:pt x="207" y="116"/>
                    <a:pt x="240" y="110"/>
                    <a:pt x="269" y="98"/>
                  </a:cubicBezTo>
                  <a:cubicBezTo>
                    <a:pt x="284" y="92"/>
                    <a:pt x="296" y="81"/>
                    <a:pt x="311" y="75"/>
                  </a:cubicBezTo>
                  <a:cubicBezTo>
                    <a:pt x="347" y="60"/>
                    <a:pt x="387" y="57"/>
                    <a:pt x="414" y="36"/>
                  </a:cubicBezTo>
                  <a:cubicBezTo>
                    <a:pt x="420" y="43"/>
                    <a:pt x="431" y="34"/>
                    <a:pt x="434" y="39"/>
                  </a:cubicBezTo>
                  <a:cubicBezTo>
                    <a:pt x="481" y="0"/>
                    <a:pt x="491" y="46"/>
                    <a:pt x="501" y="98"/>
                  </a:cubicBezTo>
                  <a:cubicBezTo>
                    <a:pt x="512" y="151"/>
                    <a:pt x="537" y="217"/>
                    <a:pt x="545" y="253"/>
                  </a:cubicBezTo>
                  <a:cubicBezTo>
                    <a:pt x="563" y="332"/>
                    <a:pt x="450" y="349"/>
                    <a:pt x="393" y="371"/>
                  </a:cubicBezTo>
                  <a:cubicBezTo>
                    <a:pt x="360" y="385"/>
                    <a:pt x="336" y="396"/>
                    <a:pt x="306" y="413"/>
                  </a:cubicBezTo>
                  <a:cubicBezTo>
                    <a:pt x="288" y="397"/>
                    <a:pt x="267" y="430"/>
                    <a:pt x="251" y="415"/>
                  </a:cubicBezTo>
                  <a:cubicBezTo>
                    <a:pt x="247" y="423"/>
                    <a:pt x="237" y="425"/>
                    <a:pt x="231" y="431"/>
                  </a:cubicBezTo>
                  <a:cubicBezTo>
                    <a:pt x="171" y="430"/>
                    <a:pt x="117" y="465"/>
                    <a:pt x="66" y="436"/>
                  </a:cubicBezTo>
                  <a:close/>
                  <a:moveTo>
                    <a:pt x="223" y="400"/>
                  </a:moveTo>
                  <a:cubicBezTo>
                    <a:pt x="231" y="398"/>
                    <a:pt x="239" y="402"/>
                    <a:pt x="246" y="400"/>
                  </a:cubicBezTo>
                  <a:cubicBezTo>
                    <a:pt x="260" y="397"/>
                    <a:pt x="273" y="389"/>
                    <a:pt x="288" y="384"/>
                  </a:cubicBezTo>
                  <a:cubicBezTo>
                    <a:pt x="381" y="357"/>
                    <a:pt x="449" y="325"/>
                    <a:pt x="527" y="281"/>
                  </a:cubicBezTo>
                  <a:cubicBezTo>
                    <a:pt x="506" y="214"/>
                    <a:pt x="498" y="120"/>
                    <a:pt x="468" y="49"/>
                  </a:cubicBezTo>
                  <a:cubicBezTo>
                    <a:pt x="446" y="54"/>
                    <a:pt x="441" y="60"/>
                    <a:pt x="416" y="60"/>
                  </a:cubicBezTo>
                  <a:cubicBezTo>
                    <a:pt x="396" y="70"/>
                    <a:pt x="374" y="81"/>
                    <a:pt x="357" y="88"/>
                  </a:cubicBezTo>
                  <a:cubicBezTo>
                    <a:pt x="348" y="92"/>
                    <a:pt x="337" y="90"/>
                    <a:pt x="329" y="93"/>
                  </a:cubicBezTo>
                  <a:cubicBezTo>
                    <a:pt x="320" y="96"/>
                    <a:pt x="314" y="105"/>
                    <a:pt x="306" y="109"/>
                  </a:cubicBezTo>
                  <a:cubicBezTo>
                    <a:pt x="280" y="119"/>
                    <a:pt x="260" y="128"/>
                    <a:pt x="239" y="134"/>
                  </a:cubicBezTo>
                  <a:cubicBezTo>
                    <a:pt x="199" y="147"/>
                    <a:pt x="155" y="164"/>
                    <a:pt x="120" y="173"/>
                  </a:cubicBezTo>
                  <a:cubicBezTo>
                    <a:pt x="84" y="182"/>
                    <a:pt x="51" y="181"/>
                    <a:pt x="32" y="207"/>
                  </a:cubicBezTo>
                  <a:cubicBezTo>
                    <a:pt x="42" y="271"/>
                    <a:pt x="69" y="359"/>
                    <a:pt x="86" y="426"/>
                  </a:cubicBezTo>
                  <a:cubicBezTo>
                    <a:pt x="140" y="436"/>
                    <a:pt x="182" y="407"/>
                    <a:pt x="223" y="4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" name="Freeform 142">
              <a:extLst>
                <a:ext uri="{FF2B5EF4-FFF2-40B4-BE49-F238E27FC236}">
                  <a16:creationId xmlns:a16="http://schemas.microsoft.com/office/drawing/2014/main" id="{A2D9B4D9-4E8C-46EB-B22F-0707D0A3F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1089025"/>
              <a:ext cx="188913" cy="74613"/>
            </a:xfrm>
            <a:custGeom>
              <a:avLst/>
              <a:gdLst>
                <a:gd name="T0" fmla="*/ 0 w 291"/>
                <a:gd name="T1" fmla="*/ 100 h 116"/>
                <a:gd name="T2" fmla="*/ 273 w 291"/>
                <a:gd name="T3" fmla="*/ 0 h 116"/>
                <a:gd name="T4" fmla="*/ 291 w 291"/>
                <a:gd name="T5" fmla="*/ 8 h 116"/>
                <a:gd name="T6" fmla="*/ 160 w 291"/>
                <a:gd name="T7" fmla="*/ 62 h 116"/>
                <a:gd name="T8" fmla="*/ 90 w 291"/>
                <a:gd name="T9" fmla="*/ 88 h 116"/>
                <a:gd name="T10" fmla="*/ 0 w 291"/>
                <a:gd name="T11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116">
                  <a:moveTo>
                    <a:pt x="0" y="100"/>
                  </a:moveTo>
                  <a:cubicBezTo>
                    <a:pt x="77" y="48"/>
                    <a:pt x="200" y="51"/>
                    <a:pt x="273" y="0"/>
                  </a:cubicBezTo>
                  <a:cubicBezTo>
                    <a:pt x="279" y="3"/>
                    <a:pt x="288" y="3"/>
                    <a:pt x="291" y="8"/>
                  </a:cubicBezTo>
                  <a:cubicBezTo>
                    <a:pt x="275" y="45"/>
                    <a:pt x="200" y="49"/>
                    <a:pt x="160" y="62"/>
                  </a:cubicBezTo>
                  <a:cubicBezTo>
                    <a:pt x="133" y="70"/>
                    <a:pt x="109" y="76"/>
                    <a:pt x="90" y="88"/>
                  </a:cubicBezTo>
                  <a:cubicBezTo>
                    <a:pt x="64" y="83"/>
                    <a:pt x="28" y="116"/>
                    <a:pt x="0" y="10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7" name="Freeform 143">
              <a:extLst>
                <a:ext uri="{FF2B5EF4-FFF2-40B4-BE49-F238E27FC236}">
                  <a16:creationId xmlns:a16="http://schemas.microsoft.com/office/drawing/2014/main" id="{D53C50F3-A60D-4114-A2E7-DB00139BF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55688"/>
              <a:ext cx="179388" cy="66675"/>
            </a:xfrm>
            <a:custGeom>
              <a:avLst/>
              <a:gdLst>
                <a:gd name="T0" fmla="*/ 275 w 276"/>
                <a:gd name="T1" fmla="*/ 0 h 105"/>
                <a:gd name="T2" fmla="*/ 273 w 276"/>
                <a:gd name="T3" fmla="*/ 6 h 105"/>
                <a:gd name="T4" fmla="*/ 198 w 276"/>
                <a:gd name="T5" fmla="*/ 42 h 105"/>
                <a:gd name="T6" fmla="*/ 177 w 276"/>
                <a:gd name="T7" fmla="*/ 54 h 105"/>
                <a:gd name="T8" fmla="*/ 131 w 276"/>
                <a:gd name="T9" fmla="*/ 62 h 105"/>
                <a:gd name="T10" fmla="*/ 72 w 276"/>
                <a:gd name="T11" fmla="*/ 85 h 105"/>
                <a:gd name="T12" fmla="*/ 51 w 276"/>
                <a:gd name="T13" fmla="*/ 85 h 105"/>
                <a:gd name="T14" fmla="*/ 0 w 276"/>
                <a:gd name="T15" fmla="*/ 85 h 105"/>
                <a:gd name="T16" fmla="*/ 131 w 276"/>
                <a:gd name="T17" fmla="*/ 42 h 105"/>
                <a:gd name="T18" fmla="*/ 149 w 276"/>
                <a:gd name="T19" fmla="*/ 44 h 105"/>
                <a:gd name="T20" fmla="*/ 275 w 276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05">
                  <a:moveTo>
                    <a:pt x="275" y="0"/>
                  </a:moveTo>
                  <a:cubicBezTo>
                    <a:pt x="276" y="3"/>
                    <a:pt x="275" y="5"/>
                    <a:pt x="273" y="6"/>
                  </a:cubicBezTo>
                  <a:cubicBezTo>
                    <a:pt x="259" y="30"/>
                    <a:pt x="225" y="31"/>
                    <a:pt x="198" y="42"/>
                  </a:cubicBezTo>
                  <a:cubicBezTo>
                    <a:pt x="190" y="45"/>
                    <a:pt x="184" y="52"/>
                    <a:pt x="177" y="54"/>
                  </a:cubicBezTo>
                  <a:cubicBezTo>
                    <a:pt x="162" y="61"/>
                    <a:pt x="147" y="58"/>
                    <a:pt x="131" y="62"/>
                  </a:cubicBezTo>
                  <a:cubicBezTo>
                    <a:pt x="112" y="67"/>
                    <a:pt x="97" y="81"/>
                    <a:pt x="72" y="85"/>
                  </a:cubicBezTo>
                  <a:cubicBezTo>
                    <a:pt x="65" y="86"/>
                    <a:pt x="58" y="84"/>
                    <a:pt x="51" y="85"/>
                  </a:cubicBezTo>
                  <a:cubicBezTo>
                    <a:pt x="32" y="89"/>
                    <a:pt x="11" y="105"/>
                    <a:pt x="0" y="85"/>
                  </a:cubicBezTo>
                  <a:cubicBezTo>
                    <a:pt x="36" y="55"/>
                    <a:pt x="96" y="65"/>
                    <a:pt x="131" y="42"/>
                  </a:cubicBezTo>
                  <a:cubicBezTo>
                    <a:pt x="136" y="43"/>
                    <a:pt x="148" y="38"/>
                    <a:pt x="149" y="44"/>
                  </a:cubicBezTo>
                  <a:cubicBezTo>
                    <a:pt x="191" y="31"/>
                    <a:pt x="230" y="2"/>
                    <a:pt x="275" y="0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8" name="Freeform 144">
              <a:extLst>
                <a:ext uri="{FF2B5EF4-FFF2-40B4-BE49-F238E27FC236}">
                  <a16:creationId xmlns:a16="http://schemas.microsoft.com/office/drawing/2014/main" id="{D26D296B-207F-4B2D-B707-B67F9EE79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5" y="1009650"/>
              <a:ext cx="171450" cy="74613"/>
            </a:xfrm>
            <a:custGeom>
              <a:avLst/>
              <a:gdLst>
                <a:gd name="T0" fmla="*/ 265 w 265"/>
                <a:gd name="T1" fmla="*/ 19 h 114"/>
                <a:gd name="T2" fmla="*/ 239 w 265"/>
                <a:gd name="T3" fmla="*/ 19 h 114"/>
                <a:gd name="T4" fmla="*/ 113 w 265"/>
                <a:gd name="T5" fmla="*/ 63 h 114"/>
                <a:gd name="T6" fmla="*/ 0 w 265"/>
                <a:gd name="T7" fmla="*/ 106 h 114"/>
                <a:gd name="T8" fmla="*/ 36 w 265"/>
                <a:gd name="T9" fmla="*/ 78 h 114"/>
                <a:gd name="T10" fmla="*/ 67 w 265"/>
                <a:gd name="T11" fmla="*/ 55 h 114"/>
                <a:gd name="T12" fmla="*/ 167 w 265"/>
                <a:gd name="T13" fmla="*/ 27 h 114"/>
                <a:gd name="T14" fmla="*/ 257 w 265"/>
                <a:gd name="T15" fmla="*/ 1 h 114"/>
                <a:gd name="T16" fmla="*/ 265 w 265"/>
                <a:gd name="T17" fmla="*/ 6 h 114"/>
                <a:gd name="T18" fmla="*/ 265 w 265"/>
                <a:gd name="T19" fmla="*/ 1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114">
                  <a:moveTo>
                    <a:pt x="265" y="19"/>
                  </a:moveTo>
                  <a:cubicBezTo>
                    <a:pt x="253" y="19"/>
                    <a:pt x="251" y="22"/>
                    <a:pt x="239" y="19"/>
                  </a:cubicBezTo>
                  <a:cubicBezTo>
                    <a:pt x="199" y="37"/>
                    <a:pt x="155" y="48"/>
                    <a:pt x="113" y="63"/>
                  </a:cubicBezTo>
                  <a:cubicBezTo>
                    <a:pt x="73" y="77"/>
                    <a:pt x="40" y="114"/>
                    <a:pt x="0" y="106"/>
                  </a:cubicBezTo>
                  <a:cubicBezTo>
                    <a:pt x="3" y="90"/>
                    <a:pt x="22" y="86"/>
                    <a:pt x="36" y="78"/>
                  </a:cubicBezTo>
                  <a:cubicBezTo>
                    <a:pt x="46" y="71"/>
                    <a:pt x="55" y="60"/>
                    <a:pt x="67" y="55"/>
                  </a:cubicBezTo>
                  <a:cubicBezTo>
                    <a:pt x="92" y="42"/>
                    <a:pt x="132" y="39"/>
                    <a:pt x="167" y="27"/>
                  </a:cubicBezTo>
                  <a:cubicBezTo>
                    <a:pt x="199" y="15"/>
                    <a:pt x="220" y="0"/>
                    <a:pt x="257" y="1"/>
                  </a:cubicBezTo>
                  <a:cubicBezTo>
                    <a:pt x="259" y="3"/>
                    <a:pt x="262" y="5"/>
                    <a:pt x="265" y="6"/>
                  </a:cubicBezTo>
                  <a:cubicBezTo>
                    <a:pt x="265" y="10"/>
                    <a:pt x="265" y="15"/>
                    <a:pt x="265" y="19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45">
              <a:extLst>
                <a:ext uri="{FF2B5EF4-FFF2-40B4-BE49-F238E27FC236}">
                  <a16:creationId xmlns:a16="http://schemas.microsoft.com/office/drawing/2014/main" id="{942E8B39-64C0-4CED-B886-4FFC9A82F9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4463" y="536575"/>
              <a:ext cx="1300163" cy="1173163"/>
            </a:xfrm>
            <a:custGeom>
              <a:avLst/>
              <a:gdLst>
                <a:gd name="T0" fmla="*/ 253 w 2013"/>
                <a:gd name="T1" fmla="*/ 1523 h 1814"/>
                <a:gd name="T2" fmla="*/ 196 w 2013"/>
                <a:gd name="T3" fmla="*/ 1221 h 1814"/>
                <a:gd name="T4" fmla="*/ 67 w 2013"/>
                <a:gd name="T5" fmla="*/ 879 h 1814"/>
                <a:gd name="T6" fmla="*/ 49 w 2013"/>
                <a:gd name="T7" fmla="*/ 608 h 1814"/>
                <a:gd name="T8" fmla="*/ 907 w 2013"/>
                <a:gd name="T9" fmla="*/ 350 h 1814"/>
                <a:gd name="T10" fmla="*/ 1204 w 2013"/>
                <a:gd name="T11" fmla="*/ 8 h 1814"/>
                <a:gd name="T12" fmla="*/ 1977 w 2013"/>
                <a:gd name="T13" fmla="*/ 371 h 1814"/>
                <a:gd name="T14" fmla="*/ 1616 w 2013"/>
                <a:gd name="T15" fmla="*/ 1337 h 1814"/>
                <a:gd name="T16" fmla="*/ 1193 w 2013"/>
                <a:gd name="T17" fmla="*/ 1477 h 1814"/>
                <a:gd name="T18" fmla="*/ 822 w 2013"/>
                <a:gd name="T19" fmla="*/ 1703 h 1814"/>
                <a:gd name="T20" fmla="*/ 1691 w 2013"/>
                <a:gd name="T21" fmla="*/ 1077 h 1814"/>
                <a:gd name="T22" fmla="*/ 1910 w 2013"/>
                <a:gd name="T23" fmla="*/ 319 h 1814"/>
                <a:gd name="T24" fmla="*/ 1132 w 2013"/>
                <a:gd name="T25" fmla="*/ 198 h 1814"/>
                <a:gd name="T26" fmla="*/ 1188 w 2013"/>
                <a:gd name="T27" fmla="*/ 237 h 1814"/>
                <a:gd name="T28" fmla="*/ 1614 w 2013"/>
                <a:gd name="T29" fmla="*/ 268 h 1814"/>
                <a:gd name="T30" fmla="*/ 1925 w 2013"/>
                <a:gd name="T31" fmla="*/ 397 h 1814"/>
                <a:gd name="T32" fmla="*/ 1668 w 2013"/>
                <a:gd name="T33" fmla="*/ 1008 h 1814"/>
                <a:gd name="T34" fmla="*/ 1500 w 2013"/>
                <a:gd name="T35" fmla="*/ 1415 h 1814"/>
                <a:gd name="T36" fmla="*/ 1536 w 2013"/>
                <a:gd name="T37" fmla="*/ 1479 h 1814"/>
                <a:gd name="T38" fmla="*/ 1791 w 2013"/>
                <a:gd name="T39" fmla="*/ 654 h 1814"/>
                <a:gd name="T40" fmla="*/ 1567 w 2013"/>
                <a:gd name="T41" fmla="*/ 265 h 1814"/>
                <a:gd name="T42" fmla="*/ 1230 w 2013"/>
                <a:gd name="T43" fmla="*/ 214 h 1814"/>
                <a:gd name="T44" fmla="*/ 1090 w 2013"/>
                <a:gd name="T45" fmla="*/ 600 h 1814"/>
                <a:gd name="T46" fmla="*/ 1384 w 2013"/>
                <a:gd name="T47" fmla="*/ 1350 h 1814"/>
                <a:gd name="T48" fmla="*/ 438 w 2013"/>
                <a:gd name="T49" fmla="*/ 1714 h 1814"/>
                <a:gd name="T50" fmla="*/ 717 w 2013"/>
                <a:gd name="T51" fmla="*/ 1711 h 1814"/>
                <a:gd name="T52" fmla="*/ 1152 w 2013"/>
                <a:gd name="T53" fmla="*/ 1348 h 1814"/>
                <a:gd name="T54" fmla="*/ 508 w 2013"/>
                <a:gd name="T55" fmla="*/ 461 h 1814"/>
                <a:gd name="T56" fmla="*/ 75 w 2013"/>
                <a:gd name="T57" fmla="*/ 673 h 1814"/>
                <a:gd name="T58" fmla="*/ 209 w 2013"/>
                <a:gd name="T59" fmla="*/ 930 h 1814"/>
                <a:gd name="T60" fmla="*/ 271 w 2013"/>
                <a:gd name="T61" fmla="*/ 1183 h 1814"/>
                <a:gd name="T62" fmla="*/ 340 w 2013"/>
                <a:gd name="T63" fmla="*/ 1384 h 1814"/>
                <a:gd name="T64" fmla="*/ 423 w 2013"/>
                <a:gd name="T65" fmla="*/ 1667 h 1814"/>
                <a:gd name="T66" fmla="*/ 1021 w 2013"/>
                <a:gd name="T67" fmla="*/ 474 h 1814"/>
                <a:gd name="T68" fmla="*/ 415 w 2013"/>
                <a:gd name="T69" fmla="*/ 1711 h 1814"/>
                <a:gd name="T70" fmla="*/ 376 w 2013"/>
                <a:gd name="T71" fmla="*/ 1734 h 1814"/>
                <a:gd name="T72" fmla="*/ 353 w 2013"/>
                <a:gd name="T73" fmla="*/ 1600 h 1814"/>
                <a:gd name="T74" fmla="*/ 353 w 2013"/>
                <a:gd name="T75" fmla="*/ 1600 h 1814"/>
                <a:gd name="T76" fmla="*/ 268 w 2013"/>
                <a:gd name="T77" fmla="*/ 1528 h 1814"/>
                <a:gd name="T78" fmla="*/ 343 w 2013"/>
                <a:gd name="T79" fmla="*/ 1453 h 1814"/>
                <a:gd name="T80" fmla="*/ 320 w 2013"/>
                <a:gd name="T81" fmla="*/ 1430 h 1814"/>
                <a:gd name="T82" fmla="*/ 248 w 2013"/>
                <a:gd name="T83" fmla="*/ 1394 h 1814"/>
                <a:gd name="T84" fmla="*/ 299 w 2013"/>
                <a:gd name="T85" fmla="*/ 1307 h 1814"/>
                <a:gd name="T86" fmla="*/ 222 w 2013"/>
                <a:gd name="T87" fmla="*/ 1307 h 1814"/>
                <a:gd name="T88" fmla="*/ 281 w 2013"/>
                <a:gd name="T89" fmla="*/ 1211 h 1814"/>
                <a:gd name="T90" fmla="*/ 181 w 2013"/>
                <a:gd name="T91" fmla="*/ 1180 h 1814"/>
                <a:gd name="T92" fmla="*/ 206 w 2013"/>
                <a:gd name="T93" fmla="*/ 1087 h 1814"/>
                <a:gd name="T94" fmla="*/ 147 w 2013"/>
                <a:gd name="T95" fmla="*/ 1046 h 1814"/>
                <a:gd name="T96" fmla="*/ 137 w 2013"/>
                <a:gd name="T97" fmla="*/ 992 h 1814"/>
                <a:gd name="T98" fmla="*/ 108 w 2013"/>
                <a:gd name="T99" fmla="*/ 946 h 1814"/>
                <a:gd name="T100" fmla="*/ 134 w 2013"/>
                <a:gd name="T101" fmla="*/ 853 h 1814"/>
                <a:gd name="T102" fmla="*/ 75 w 2013"/>
                <a:gd name="T103" fmla="*/ 804 h 1814"/>
                <a:gd name="T104" fmla="*/ 72 w 2013"/>
                <a:gd name="T105" fmla="*/ 758 h 1814"/>
                <a:gd name="T106" fmla="*/ 34 w 2013"/>
                <a:gd name="T107" fmla="*/ 642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3" h="1814">
                  <a:moveTo>
                    <a:pt x="369" y="1783"/>
                  </a:moveTo>
                  <a:cubicBezTo>
                    <a:pt x="350" y="1800"/>
                    <a:pt x="317" y="1804"/>
                    <a:pt x="302" y="1778"/>
                  </a:cubicBezTo>
                  <a:cubicBezTo>
                    <a:pt x="308" y="1724"/>
                    <a:pt x="267" y="1725"/>
                    <a:pt x="284" y="1680"/>
                  </a:cubicBezTo>
                  <a:cubicBezTo>
                    <a:pt x="255" y="1668"/>
                    <a:pt x="272" y="1626"/>
                    <a:pt x="255" y="1603"/>
                  </a:cubicBezTo>
                  <a:cubicBezTo>
                    <a:pt x="256" y="1593"/>
                    <a:pt x="258" y="1585"/>
                    <a:pt x="266" y="1582"/>
                  </a:cubicBezTo>
                  <a:cubicBezTo>
                    <a:pt x="255" y="1570"/>
                    <a:pt x="244" y="1545"/>
                    <a:pt x="253" y="1523"/>
                  </a:cubicBezTo>
                  <a:cubicBezTo>
                    <a:pt x="236" y="1495"/>
                    <a:pt x="196" y="1465"/>
                    <a:pt x="230" y="1430"/>
                  </a:cubicBezTo>
                  <a:cubicBezTo>
                    <a:pt x="230" y="1421"/>
                    <a:pt x="222" y="1415"/>
                    <a:pt x="217" y="1404"/>
                  </a:cubicBezTo>
                  <a:cubicBezTo>
                    <a:pt x="218" y="1391"/>
                    <a:pt x="225" y="1384"/>
                    <a:pt x="232" y="1376"/>
                  </a:cubicBezTo>
                  <a:cubicBezTo>
                    <a:pt x="228" y="1366"/>
                    <a:pt x="219" y="1362"/>
                    <a:pt x="214" y="1353"/>
                  </a:cubicBezTo>
                  <a:cubicBezTo>
                    <a:pt x="227" y="1329"/>
                    <a:pt x="171" y="1304"/>
                    <a:pt x="201" y="1281"/>
                  </a:cubicBezTo>
                  <a:cubicBezTo>
                    <a:pt x="182" y="1269"/>
                    <a:pt x="179" y="1238"/>
                    <a:pt x="196" y="1221"/>
                  </a:cubicBezTo>
                  <a:cubicBezTo>
                    <a:pt x="178" y="1215"/>
                    <a:pt x="144" y="1192"/>
                    <a:pt x="170" y="1170"/>
                  </a:cubicBezTo>
                  <a:cubicBezTo>
                    <a:pt x="157" y="1159"/>
                    <a:pt x="145" y="1142"/>
                    <a:pt x="157" y="1121"/>
                  </a:cubicBezTo>
                  <a:cubicBezTo>
                    <a:pt x="141" y="1113"/>
                    <a:pt x="128" y="1087"/>
                    <a:pt x="144" y="1069"/>
                  </a:cubicBezTo>
                  <a:cubicBezTo>
                    <a:pt x="123" y="1063"/>
                    <a:pt x="115" y="1036"/>
                    <a:pt x="126" y="1018"/>
                  </a:cubicBezTo>
                  <a:cubicBezTo>
                    <a:pt x="119" y="1004"/>
                    <a:pt x="105" y="996"/>
                    <a:pt x="108" y="971"/>
                  </a:cubicBezTo>
                  <a:cubicBezTo>
                    <a:pt x="59" y="960"/>
                    <a:pt x="119" y="883"/>
                    <a:pt x="67" y="879"/>
                  </a:cubicBezTo>
                  <a:cubicBezTo>
                    <a:pt x="65" y="860"/>
                    <a:pt x="54" y="834"/>
                    <a:pt x="77" y="830"/>
                  </a:cubicBezTo>
                  <a:cubicBezTo>
                    <a:pt x="67" y="819"/>
                    <a:pt x="50" y="805"/>
                    <a:pt x="59" y="783"/>
                  </a:cubicBezTo>
                  <a:cubicBezTo>
                    <a:pt x="50" y="773"/>
                    <a:pt x="31" y="757"/>
                    <a:pt x="31" y="729"/>
                  </a:cubicBezTo>
                  <a:cubicBezTo>
                    <a:pt x="31" y="725"/>
                    <a:pt x="35" y="718"/>
                    <a:pt x="34" y="714"/>
                  </a:cubicBezTo>
                  <a:cubicBezTo>
                    <a:pt x="27" y="681"/>
                    <a:pt x="0" y="659"/>
                    <a:pt x="16" y="631"/>
                  </a:cubicBezTo>
                  <a:cubicBezTo>
                    <a:pt x="22" y="619"/>
                    <a:pt x="38" y="618"/>
                    <a:pt x="49" y="608"/>
                  </a:cubicBezTo>
                  <a:cubicBezTo>
                    <a:pt x="43" y="599"/>
                    <a:pt x="53" y="591"/>
                    <a:pt x="54" y="577"/>
                  </a:cubicBezTo>
                  <a:cubicBezTo>
                    <a:pt x="200" y="522"/>
                    <a:pt x="361" y="489"/>
                    <a:pt x="518" y="433"/>
                  </a:cubicBezTo>
                  <a:cubicBezTo>
                    <a:pt x="548" y="440"/>
                    <a:pt x="570" y="426"/>
                    <a:pt x="598" y="415"/>
                  </a:cubicBezTo>
                  <a:cubicBezTo>
                    <a:pt x="632" y="402"/>
                    <a:pt x="674" y="393"/>
                    <a:pt x="714" y="379"/>
                  </a:cubicBezTo>
                  <a:cubicBezTo>
                    <a:pt x="774" y="357"/>
                    <a:pt x="826" y="324"/>
                    <a:pt x="879" y="325"/>
                  </a:cubicBezTo>
                  <a:cubicBezTo>
                    <a:pt x="887" y="332"/>
                    <a:pt x="894" y="342"/>
                    <a:pt x="907" y="350"/>
                  </a:cubicBezTo>
                  <a:cubicBezTo>
                    <a:pt x="917" y="400"/>
                    <a:pt x="940" y="458"/>
                    <a:pt x="951" y="515"/>
                  </a:cubicBezTo>
                  <a:cubicBezTo>
                    <a:pt x="995" y="401"/>
                    <a:pt x="1039" y="270"/>
                    <a:pt x="1085" y="144"/>
                  </a:cubicBezTo>
                  <a:cubicBezTo>
                    <a:pt x="1096" y="115"/>
                    <a:pt x="1109" y="85"/>
                    <a:pt x="1116" y="59"/>
                  </a:cubicBezTo>
                  <a:cubicBezTo>
                    <a:pt x="1119" y="50"/>
                    <a:pt x="1115" y="39"/>
                    <a:pt x="1119" y="31"/>
                  </a:cubicBezTo>
                  <a:cubicBezTo>
                    <a:pt x="1126" y="16"/>
                    <a:pt x="1151" y="0"/>
                    <a:pt x="1165" y="0"/>
                  </a:cubicBezTo>
                  <a:cubicBezTo>
                    <a:pt x="1179" y="0"/>
                    <a:pt x="1192" y="17"/>
                    <a:pt x="1204" y="8"/>
                  </a:cubicBezTo>
                  <a:cubicBezTo>
                    <a:pt x="1206" y="16"/>
                    <a:pt x="1216" y="16"/>
                    <a:pt x="1217" y="26"/>
                  </a:cubicBezTo>
                  <a:cubicBezTo>
                    <a:pt x="1322" y="71"/>
                    <a:pt x="1422" y="93"/>
                    <a:pt x="1536" y="131"/>
                  </a:cubicBezTo>
                  <a:cubicBezTo>
                    <a:pt x="1621" y="186"/>
                    <a:pt x="1752" y="215"/>
                    <a:pt x="1827" y="263"/>
                  </a:cubicBezTo>
                  <a:cubicBezTo>
                    <a:pt x="1845" y="264"/>
                    <a:pt x="1873" y="273"/>
                    <a:pt x="1884" y="288"/>
                  </a:cubicBezTo>
                  <a:cubicBezTo>
                    <a:pt x="1910" y="287"/>
                    <a:pt x="1921" y="305"/>
                    <a:pt x="1941" y="314"/>
                  </a:cubicBezTo>
                  <a:cubicBezTo>
                    <a:pt x="1965" y="325"/>
                    <a:pt x="2013" y="338"/>
                    <a:pt x="1977" y="371"/>
                  </a:cubicBezTo>
                  <a:cubicBezTo>
                    <a:pt x="1965" y="428"/>
                    <a:pt x="1945" y="466"/>
                    <a:pt x="1931" y="523"/>
                  </a:cubicBezTo>
                  <a:cubicBezTo>
                    <a:pt x="1921" y="534"/>
                    <a:pt x="1912" y="546"/>
                    <a:pt x="1910" y="564"/>
                  </a:cubicBezTo>
                  <a:cubicBezTo>
                    <a:pt x="1843" y="685"/>
                    <a:pt x="1811" y="820"/>
                    <a:pt x="1760" y="956"/>
                  </a:cubicBezTo>
                  <a:cubicBezTo>
                    <a:pt x="1742" y="1005"/>
                    <a:pt x="1721" y="1054"/>
                    <a:pt x="1701" y="1103"/>
                  </a:cubicBezTo>
                  <a:cubicBezTo>
                    <a:pt x="1681" y="1152"/>
                    <a:pt x="1662" y="1202"/>
                    <a:pt x="1642" y="1250"/>
                  </a:cubicBezTo>
                  <a:cubicBezTo>
                    <a:pt x="1630" y="1278"/>
                    <a:pt x="1625" y="1309"/>
                    <a:pt x="1616" y="1337"/>
                  </a:cubicBezTo>
                  <a:cubicBezTo>
                    <a:pt x="1603" y="1378"/>
                    <a:pt x="1573" y="1412"/>
                    <a:pt x="1572" y="1456"/>
                  </a:cubicBezTo>
                  <a:cubicBezTo>
                    <a:pt x="1560" y="1457"/>
                    <a:pt x="1562" y="1472"/>
                    <a:pt x="1559" y="1482"/>
                  </a:cubicBezTo>
                  <a:cubicBezTo>
                    <a:pt x="1550" y="1491"/>
                    <a:pt x="1541" y="1500"/>
                    <a:pt x="1534" y="1510"/>
                  </a:cubicBezTo>
                  <a:cubicBezTo>
                    <a:pt x="1481" y="1502"/>
                    <a:pt x="1401" y="1460"/>
                    <a:pt x="1335" y="1443"/>
                  </a:cubicBezTo>
                  <a:cubicBezTo>
                    <a:pt x="1276" y="1428"/>
                    <a:pt x="1229" y="1390"/>
                    <a:pt x="1175" y="1374"/>
                  </a:cubicBezTo>
                  <a:cubicBezTo>
                    <a:pt x="1189" y="1409"/>
                    <a:pt x="1185" y="1443"/>
                    <a:pt x="1193" y="1477"/>
                  </a:cubicBezTo>
                  <a:cubicBezTo>
                    <a:pt x="1205" y="1521"/>
                    <a:pt x="1231" y="1567"/>
                    <a:pt x="1181" y="1595"/>
                  </a:cubicBezTo>
                  <a:cubicBezTo>
                    <a:pt x="1156" y="1609"/>
                    <a:pt x="1106" y="1610"/>
                    <a:pt x="1062" y="1626"/>
                  </a:cubicBezTo>
                  <a:cubicBezTo>
                    <a:pt x="1048" y="1631"/>
                    <a:pt x="1037" y="1641"/>
                    <a:pt x="1026" y="1644"/>
                  </a:cubicBezTo>
                  <a:cubicBezTo>
                    <a:pt x="1009" y="1648"/>
                    <a:pt x="991" y="1652"/>
                    <a:pt x="977" y="1654"/>
                  </a:cubicBezTo>
                  <a:cubicBezTo>
                    <a:pt x="920" y="1666"/>
                    <a:pt x="871" y="1680"/>
                    <a:pt x="833" y="1693"/>
                  </a:cubicBezTo>
                  <a:cubicBezTo>
                    <a:pt x="830" y="1698"/>
                    <a:pt x="824" y="1698"/>
                    <a:pt x="822" y="1703"/>
                  </a:cubicBezTo>
                  <a:cubicBezTo>
                    <a:pt x="775" y="1719"/>
                    <a:pt x="728" y="1725"/>
                    <a:pt x="681" y="1737"/>
                  </a:cubicBezTo>
                  <a:cubicBezTo>
                    <a:pt x="587" y="1760"/>
                    <a:pt x="517" y="1800"/>
                    <a:pt x="405" y="1796"/>
                  </a:cubicBezTo>
                  <a:cubicBezTo>
                    <a:pt x="403" y="1804"/>
                    <a:pt x="397" y="1809"/>
                    <a:pt x="392" y="1814"/>
                  </a:cubicBezTo>
                  <a:cubicBezTo>
                    <a:pt x="371" y="1804"/>
                    <a:pt x="377" y="1802"/>
                    <a:pt x="369" y="1783"/>
                  </a:cubicBezTo>
                  <a:close/>
                  <a:moveTo>
                    <a:pt x="1580" y="1376"/>
                  </a:moveTo>
                  <a:cubicBezTo>
                    <a:pt x="1610" y="1267"/>
                    <a:pt x="1655" y="1178"/>
                    <a:pt x="1691" y="1077"/>
                  </a:cubicBezTo>
                  <a:cubicBezTo>
                    <a:pt x="1713" y="1016"/>
                    <a:pt x="1730" y="952"/>
                    <a:pt x="1753" y="889"/>
                  </a:cubicBezTo>
                  <a:cubicBezTo>
                    <a:pt x="1769" y="844"/>
                    <a:pt x="1793" y="802"/>
                    <a:pt x="1802" y="755"/>
                  </a:cubicBezTo>
                  <a:cubicBezTo>
                    <a:pt x="1824" y="728"/>
                    <a:pt x="1827" y="693"/>
                    <a:pt x="1840" y="657"/>
                  </a:cubicBezTo>
                  <a:cubicBezTo>
                    <a:pt x="1862" y="599"/>
                    <a:pt x="1899" y="535"/>
                    <a:pt x="1925" y="482"/>
                  </a:cubicBezTo>
                  <a:cubicBezTo>
                    <a:pt x="1942" y="449"/>
                    <a:pt x="1962" y="373"/>
                    <a:pt x="1951" y="345"/>
                  </a:cubicBezTo>
                  <a:cubicBezTo>
                    <a:pt x="1932" y="335"/>
                    <a:pt x="1918" y="331"/>
                    <a:pt x="1910" y="319"/>
                  </a:cubicBezTo>
                  <a:cubicBezTo>
                    <a:pt x="1899" y="324"/>
                    <a:pt x="1902" y="315"/>
                    <a:pt x="1889" y="319"/>
                  </a:cubicBezTo>
                  <a:cubicBezTo>
                    <a:pt x="1852" y="293"/>
                    <a:pt x="1796" y="285"/>
                    <a:pt x="1760" y="252"/>
                  </a:cubicBezTo>
                  <a:cubicBezTo>
                    <a:pt x="1667" y="223"/>
                    <a:pt x="1567" y="164"/>
                    <a:pt x="1472" y="136"/>
                  </a:cubicBezTo>
                  <a:cubicBezTo>
                    <a:pt x="1386" y="99"/>
                    <a:pt x="1280" y="89"/>
                    <a:pt x="1204" y="36"/>
                  </a:cubicBezTo>
                  <a:cubicBezTo>
                    <a:pt x="1188" y="37"/>
                    <a:pt x="1186" y="52"/>
                    <a:pt x="1181" y="64"/>
                  </a:cubicBezTo>
                  <a:cubicBezTo>
                    <a:pt x="1162" y="106"/>
                    <a:pt x="1151" y="151"/>
                    <a:pt x="1132" y="198"/>
                  </a:cubicBezTo>
                  <a:cubicBezTo>
                    <a:pt x="1102" y="272"/>
                    <a:pt x="1088" y="344"/>
                    <a:pt x="1059" y="404"/>
                  </a:cubicBezTo>
                  <a:cubicBezTo>
                    <a:pt x="1059" y="411"/>
                    <a:pt x="1059" y="418"/>
                    <a:pt x="1059" y="425"/>
                  </a:cubicBezTo>
                  <a:cubicBezTo>
                    <a:pt x="1024" y="497"/>
                    <a:pt x="1012" y="567"/>
                    <a:pt x="982" y="639"/>
                  </a:cubicBezTo>
                  <a:cubicBezTo>
                    <a:pt x="995" y="669"/>
                    <a:pt x="999" y="708"/>
                    <a:pt x="1013" y="737"/>
                  </a:cubicBezTo>
                  <a:cubicBezTo>
                    <a:pt x="1054" y="603"/>
                    <a:pt x="1118" y="478"/>
                    <a:pt x="1152" y="345"/>
                  </a:cubicBezTo>
                  <a:cubicBezTo>
                    <a:pt x="1170" y="317"/>
                    <a:pt x="1175" y="275"/>
                    <a:pt x="1188" y="237"/>
                  </a:cubicBezTo>
                  <a:cubicBezTo>
                    <a:pt x="1189" y="232"/>
                    <a:pt x="1197" y="235"/>
                    <a:pt x="1199" y="232"/>
                  </a:cubicBezTo>
                  <a:cubicBezTo>
                    <a:pt x="1199" y="196"/>
                    <a:pt x="1224" y="173"/>
                    <a:pt x="1224" y="139"/>
                  </a:cubicBezTo>
                  <a:cubicBezTo>
                    <a:pt x="1244" y="144"/>
                    <a:pt x="1236" y="122"/>
                    <a:pt x="1250" y="121"/>
                  </a:cubicBezTo>
                  <a:cubicBezTo>
                    <a:pt x="1300" y="145"/>
                    <a:pt x="1351" y="168"/>
                    <a:pt x="1402" y="185"/>
                  </a:cubicBezTo>
                  <a:cubicBezTo>
                    <a:pt x="1465" y="207"/>
                    <a:pt x="1528" y="226"/>
                    <a:pt x="1585" y="250"/>
                  </a:cubicBezTo>
                  <a:cubicBezTo>
                    <a:pt x="1596" y="254"/>
                    <a:pt x="1603" y="264"/>
                    <a:pt x="1614" y="268"/>
                  </a:cubicBezTo>
                  <a:cubicBezTo>
                    <a:pt x="1635" y="276"/>
                    <a:pt x="1661" y="275"/>
                    <a:pt x="1683" y="283"/>
                  </a:cubicBezTo>
                  <a:cubicBezTo>
                    <a:pt x="1689" y="286"/>
                    <a:pt x="1693" y="294"/>
                    <a:pt x="1699" y="296"/>
                  </a:cubicBezTo>
                  <a:cubicBezTo>
                    <a:pt x="1723" y="307"/>
                    <a:pt x="1746" y="305"/>
                    <a:pt x="1766" y="314"/>
                  </a:cubicBezTo>
                  <a:cubicBezTo>
                    <a:pt x="1766" y="329"/>
                    <a:pt x="1788" y="323"/>
                    <a:pt x="1791" y="335"/>
                  </a:cubicBezTo>
                  <a:cubicBezTo>
                    <a:pt x="1834" y="337"/>
                    <a:pt x="1867" y="366"/>
                    <a:pt x="1910" y="376"/>
                  </a:cubicBezTo>
                  <a:cubicBezTo>
                    <a:pt x="1912" y="386"/>
                    <a:pt x="1923" y="387"/>
                    <a:pt x="1925" y="397"/>
                  </a:cubicBezTo>
                  <a:cubicBezTo>
                    <a:pt x="1910" y="426"/>
                    <a:pt x="1902" y="453"/>
                    <a:pt x="1889" y="482"/>
                  </a:cubicBezTo>
                  <a:cubicBezTo>
                    <a:pt x="1856" y="559"/>
                    <a:pt x="1816" y="645"/>
                    <a:pt x="1786" y="724"/>
                  </a:cubicBezTo>
                  <a:cubicBezTo>
                    <a:pt x="1769" y="771"/>
                    <a:pt x="1748" y="807"/>
                    <a:pt x="1732" y="850"/>
                  </a:cubicBezTo>
                  <a:cubicBezTo>
                    <a:pt x="1726" y="868"/>
                    <a:pt x="1722" y="892"/>
                    <a:pt x="1714" y="910"/>
                  </a:cubicBezTo>
                  <a:cubicBezTo>
                    <a:pt x="1704" y="934"/>
                    <a:pt x="1685" y="955"/>
                    <a:pt x="1675" y="979"/>
                  </a:cubicBezTo>
                  <a:cubicBezTo>
                    <a:pt x="1670" y="992"/>
                    <a:pt x="1671" y="999"/>
                    <a:pt x="1668" y="1008"/>
                  </a:cubicBezTo>
                  <a:cubicBezTo>
                    <a:pt x="1651" y="1046"/>
                    <a:pt x="1646" y="1081"/>
                    <a:pt x="1634" y="1124"/>
                  </a:cubicBezTo>
                  <a:cubicBezTo>
                    <a:pt x="1626" y="1151"/>
                    <a:pt x="1610" y="1178"/>
                    <a:pt x="1601" y="1206"/>
                  </a:cubicBezTo>
                  <a:cubicBezTo>
                    <a:pt x="1597" y="1217"/>
                    <a:pt x="1599" y="1229"/>
                    <a:pt x="1595" y="1240"/>
                  </a:cubicBezTo>
                  <a:cubicBezTo>
                    <a:pt x="1580" y="1288"/>
                    <a:pt x="1552" y="1332"/>
                    <a:pt x="1547" y="1384"/>
                  </a:cubicBezTo>
                  <a:cubicBezTo>
                    <a:pt x="1540" y="1392"/>
                    <a:pt x="1532" y="1399"/>
                    <a:pt x="1526" y="1407"/>
                  </a:cubicBezTo>
                  <a:cubicBezTo>
                    <a:pt x="1512" y="1410"/>
                    <a:pt x="1511" y="1411"/>
                    <a:pt x="1500" y="1415"/>
                  </a:cubicBezTo>
                  <a:cubicBezTo>
                    <a:pt x="1393" y="1386"/>
                    <a:pt x="1296" y="1347"/>
                    <a:pt x="1188" y="1301"/>
                  </a:cubicBezTo>
                  <a:cubicBezTo>
                    <a:pt x="1177" y="1296"/>
                    <a:pt x="1168" y="1283"/>
                    <a:pt x="1152" y="1288"/>
                  </a:cubicBezTo>
                  <a:cubicBezTo>
                    <a:pt x="1157" y="1312"/>
                    <a:pt x="1166" y="1332"/>
                    <a:pt x="1170" y="1355"/>
                  </a:cubicBezTo>
                  <a:cubicBezTo>
                    <a:pt x="1223" y="1363"/>
                    <a:pt x="1267" y="1392"/>
                    <a:pt x="1315" y="1415"/>
                  </a:cubicBezTo>
                  <a:cubicBezTo>
                    <a:pt x="1353" y="1434"/>
                    <a:pt x="1400" y="1440"/>
                    <a:pt x="1446" y="1453"/>
                  </a:cubicBezTo>
                  <a:cubicBezTo>
                    <a:pt x="1466" y="1467"/>
                    <a:pt x="1500" y="1492"/>
                    <a:pt x="1536" y="1479"/>
                  </a:cubicBezTo>
                  <a:cubicBezTo>
                    <a:pt x="1545" y="1448"/>
                    <a:pt x="1551" y="1409"/>
                    <a:pt x="1580" y="1376"/>
                  </a:cubicBezTo>
                  <a:close/>
                  <a:moveTo>
                    <a:pt x="1523" y="1340"/>
                  </a:moveTo>
                  <a:cubicBezTo>
                    <a:pt x="1551" y="1279"/>
                    <a:pt x="1572" y="1212"/>
                    <a:pt x="1590" y="1142"/>
                  </a:cubicBezTo>
                  <a:cubicBezTo>
                    <a:pt x="1630" y="1073"/>
                    <a:pt x="1653" y="988"/>
                    <a:pt x="1683" y="912"/>
                  </a:cubicBezTo>
                  <a:cubicBezTo>
                    <a:pt x="1695" y="883"/>
                    <a:pt x="1720" y="858"/>
                    <a:pt x="1724" y="822"/>
                  </a:cubicBezTo>
                  <a:cubicBezTo>
                    <a:pt x="1756" y="776"/>
                    <a:pt x="1771" y="712"/>
                    <a:pt x="1791" y="654"/>
                  </a:cubicBezTo>
                  <a:cubicBezTo>
                    <a:pt x="1818" y="611"/>
                    <a:pt x="1836" y="560"/>
                    <a:pt x="1853" y="508"/>
                  </a:cubicBezTo>
                  <a:cubicBezTo>
                    <a:pt x="1873" y="481"/>
                    <a:pt x="1882" y="444"/>
                    <a:pt x="1897" y="412"/>
                  </a:cubicBezTo>
                  <a:cubicBezTo>
                    <a:pt x="1899" y="412"/>
                    <a:pt x="1900" y="412"/>
                    <a:pt x="1900" y="410"/>
                  </a:cubicBezTo>
                  <a:cubicBezTo>
                    <a:pt x="1839" y="368"/>
                    <a:pt x="1776" y="349"/>
                    <a:pt x="1701" y="325"/>
                  </a:cubicBezTo>
                  <a:cubicBezTo>
                    <a:pt x="1684" y="301"/>
                    <a:pt x="1660" y="307"/>
                    <a:pt x="1626" y="296"/>
                  </a:cubicBezTo>
                  <a:cubicBezTo>
                    <a:pt x="1609" y="290"/>
                    <a:pt x="1589" y="275"/>
                    <a:pt x="1567" y="265"/>
                  </a:cubicBezTo>
                  <a:cubicBezTo>
                    <a:pt x="1547" y="256"/>
                    <a:pt x="1524" y="250"/>
                    <a:pt x="1500" y="242"/>
                  </a:cubicBezTo>
                  <a:cubicBezTo>
                    <a:pt x="1478" y="235"/>
                    <a:pt x="1460" y="223"/>
                    <a:pt x="1438" y="214"/>
                  </a:cubicBezTo>
                  <a:cubicBezTo>
                    <a:pt x="1415" y="203"/>
                    <a:pt x="1389" y="201"/>
                    <a:pt x="1369" y="193"/>
                  </a:cubicBezTo>
                  <a:cubicBezTo>
                    <a:pt x="1356" y="188"/>
                    <a:pt x="1338" y="178"/>
                    <a:pt x="1317" y="170"/>
                  </a:cubicBezTo>
                  <a:cubicBezTo>
                    <a:pt x="1312" y="168"/>
                    <a:pt x="1266" y="147"/>
                    <a:pt x="1266" y="147"/>
                  </a:cubicBezTo>
                  <a:cubicBezTo>
                    <a:pt x="1253" y="149"/>
                    <a:pt x="1234" y="202"/>
                    <a:pt x="1230" y="214"/>
                  </a:cubicBezTo>
                  <a:cubicBezTo>
                    <a:pt x="1219" y="239"/>
                    <a:pt x="1213" y="262"/>
                    <a:pt x="1211" y="283"/>
                  </a:cubicBezTo>
                  <a:cubicBezTo>
                    <a:pt x="1205" y="280"/>
                    <a:pt x="1207" y="291"/>
                    <a:pt x="1199" y="296"/>
                  </a:cubicBezTo>
                  <a:cubicBezTo>
                    <a:pt x="1198" y="312"/>
                    <a:pt x="1189" y="328"/>
                    <a:pt x="1183" y="343"/>
                  </a:cubicBezTo>
                  <a:cubicBezTo>
                    <a:pt x="1169" y="379"/>
                    <a:pt x="1160" y="424"/>
                    <a:pt x="1142" y="466"/>
                  </a:cubicBezTo>
                  <a:cubicBezTo>
                    <a:pt x="1138" y="476"/>
                    <a:pt x="1128" y="483"/>
                    <a:pt x="1124" y="492"/>
                  </a:cubicBezTo>
                  <a:cubicBezTo>
                    <a:pt x="1109" y="526"/>
                    <a:pt x="1103" y="565"/>
                    <a:pt x="1090" y="600"/>
                  </a:cubicBezTo>
                  <a:cubicBezTo>
                    <a:pt x="1076" y="640"/>
                    <a:pt x="1047" y="680"/>
                    <a:pt x="1039" y="721"/>
                  </a:cubicBezTo>
                  <a:cubicBezTo>
                    <a:pt x="1037" y="736"/>
                    <a:pt x="1032" y="760"/>
                    <a:pt x="1018" y="770"/>
                  </a:cubicBezTo>
                  <a:cubicBezTo>
                    <a:pt x="1065" y="944"/>
                    <a:pt x="1097" y="1097"/>
                    <a:pt x="1147" y="1265"/>
                  </a:cubicBezTo>
                  <a:cubicBezTo>
                    <a:pt x="1164" y="1271"/>
                    <a:pt x="1183" y="1274"/>
                    <a:pt x="1201" y="1281"/>
                  </a:cubicBezTo>
                  <a:cubicBezTo>
                    <a:pt x="1251" y="1300"/>
                    <a:pt x="1309" y="1335"/>
                    <a:pt x="1358" y="1348"/>
                  </a:cubicBezTo>
                  <a:cubicBezTo>
                    <a:pt x="1366" y="1350"/>
                    <a:pt x="1375" y="1348"/>
                    <a:pt x="1384" y="1350"/>
                  </a:cubicBezTo>
                  <a:cubicBezTo>
                    <a:pt x="1410" y="1357"/>
                    <a:pt x="1434" y="1377"/>
                    <a:pt x="1456" y="1379"/>
                  </a:cubicBezTo>
                  <a:cubicBezTo>
                    <a:pt x="1486" y="1381"/>
                    <a:pt x="1491" y="1368"/>
                    <a:pt x="1516" y="1374"/>
                  </a:cubicBezTo>
                  <a:cubicBezTo>
                    <a:pt x="1518" y="1361"/>
                    <a:pt x="1528" y="1354"/>
                    <a:pt x="1523" y="1340"/>
                  </a:cubicBezTo>
                  <a:close/>
                  <a:moveTo>
                    <a:pt x="423" y="1667"/>
                  </a:moveTo>
                  <a:cubicBezTo>
                    <a:pt x="425" y="1675"/>
                    <a:pt x="420" y="1677"/>
                    <a:pt x="420" y="1683"/>
                  </a:cubicBezTo>
                  <a:cubicBezTo>
                    <a:pt x="427" y="1693"/>
                    <a:pt x="438" y="1698"/>
                    <a:pt x="438" y="1714"/>
                  </a:cubicBezTo>
                  <a:cubicBezTo>
                    <a:pt x="439" y="1722"/>
                    <a:pt x="435" y="1726"/>
                    <a:pt x="428" y="1727"/>
                  </a:cubicBezTo>
                  <a:cubicBezTo>
                    <a:pt x="429" y="1737"/>
                    <a:pt x="440" y="1737"/>
                    <a:pt x="438" y="1750"/>
                  </a:cubicBezTo>
                  <a:cubicBezTo>
                    <a:pt x="437" y="1775"/>
                    <a:pt x="398" y="1770"/>
                    <a:pt x="384" y="1776"/>
                  </a:cubicBezTo>
                  <a:cubicBezTo>
                    <a:pt x="397" y="1773"/>
                    <a:pt x="397" y="1783"/>
                    <a:pt x="405" y="1786"/>
                  </a:cubicBezTo>
                  <a:cubicBezTo>
                    <a:pt x="488" y="1764"/>
                    <a:pt x="578" y="1739"/>
                    <a:pt x="660" y="1721"/>
                  </a:cubicBezTo>
                  <a:cubicBezTo>
                    <a:pt x="683" y="1716"/>
                    <a:pt x="701" y="1704"/>
                    <a:pt x="717" y="1711"/>
                  </a:cubicBezTo>
                  <a:cubicBezTo>
                    <a:pt x="822" y="1685"/>
                    <a:pt x="892" y="1624"/>
                    <a:pt x="1005" y="1624"/>
                  </a:cubicBezTo>
                  <a:cubicBezTo>
                    <a:pt x="1011" y="1619"/>
                    <a:pt x="1016" y="1615"/>
                    <a:pt x="1023" y="1613"/>
                  </a:cubicBezTo>
                  <a:cubicBezTo>
                    <a:pt x="1029" y="1613"/>
                    <a:pt x="1035" y="1613"/>
                    <a:pt x="1041" y="1613"/>
                  </a:cubicBezTo>
                  <a:cubicBezTo>
                    <a:pt x="1082" y="1593"/>
                    <a:pt x="1132" y="1583"/>
                    <a:pt x="1178" y="1572"/>
                  </a:cubicBezTo>
                  <a:cubicBezTo>
                    <a:pt x="1191" y="1555"/>
                    <a:pt x="1185" y="1554"/>
                    <a:pt x="1181" y="1533"/>
                  </a:cubicBezTo>
                  <a:cubicBezTo>
                    <a:pt x="1168" y="1475"/>
                    <a:pt x="1165" y="1397"/>
                    <a:pt x="1152" y="1348"/>
                  </a:cubicBezTo>
                  <a:cubicBezTo>
                    <a:pt x="1116" y="1213"/>
                    <a:pt x="1070" y="1055"/>
                    <a:pt x="1028" y="897"/>
                  </a:cubicBezTo>
                  <a:cubicBezTo>
                    <a:pt x="1021" y="869"/>
                    <a:pt x="1020" y="842"/>
                    <a:pt x="1013" y="814"/>
                  </a:cubicBezTo>
                  <a:cubicBezTo>
                    <a:pt x="991" y="724"/>
                    <a:pt x="962" y="638"/>
                    <a:pt x="941" y="557"/>
                  </a:cubicBezTo>
                  <a:cubicBezTo>
                    <a:pt x="933" y="527"/>
                    <a:pt x="932" y="493"/>
                    <a:pt x="923" y="461"/>
                  </a:cubicBezTo>
                  <a:cubicBezTo>
                    <a:pt x="910" y="415"/>
                    <a:pt x="899" y="360"/>
                    <a:pt x="856" y="348"/>
                  </a:cubicBezTo>
                  <a:cubicBezTo>
                    <a:pt x="748" y="398"/>
                    <a:pt x="620" y="435"/>
                    <a:pt x="508" y="461"/>
                  </a:cubicBezTo>
                  <a:cubicBezTo>
                    <a:pt x="505" y="464"/>
                    <a:pt x="503" y="466"/>
                    <a:pt x="500" y="469"/>
                  </a:cubicBezTo>
                  <a:cubicBezTo>
                    <a:pt x="427" y="487"/>
                    <a:pt x="347" y="510"/>
                    <a:pt x="273" y="533"/>
                  </a:cubicBezTo>
                  <a:cubicBezTo>
                    <a:pt x="198" y="557"/>
                    <a:pt x="116" y="569"/>
                    <a:pt x="67" y="608"/>
                  </a:cubicBezTo>
                  <a:cubicBezTo>
                    <a:pt x="90" y="608"/>
                    <a:pt x="132" y="633"/>
                    <a:pt x="108" y="670"/>
                  </a:cubicBezTo>
                  <a:cubicBezTo>
                    <a:pt x="94" y="677"/>
                    <a:pt x="63" y="667"/>
                    <a:pt x="72" y="680"/>
                  </a:cubicBezTo>
                  <a:cubicBezTo>
                    <a:pt x="75" y="680"/>
                    <a:pt x="75" y="676"/>
                    <a:pt x="75" y="673"/>
                  </a:cubicBezTo>
                  <a:cubicBezTo>
                    <a:pt x="97" y="677"/>
                    <a:pt x="159" y="688"/>
                    <a:pt x="157" y="724"/>
                  </a:cubicBezTo>
                  <a:cubicBezTo>
                    <a:pt x="157" y="739"/>
                    <a:pt x="142" y="743"/>
                    <a:pt x="129" y="750"/>
                  </a:cubicBezTo>
                  <a:cubicBezTo>
                    <a:pt x="154" y="752"/>
                    <a:pt x="168" y="766"/>
                    <a:pt x="165" y="796"/>
                  </a:cubicBezTo>
                  <a:cubicBezTo>
                    <a:pt x="177" y="798"/>
                    <a:pt x="181" y="808"/>
                    <a:pt x="186" y="817"/>
                  </a:cubicBezTo>
                  <a:cubicBezTo>
                    <a:pt x="164" y="841"/>
                    <a:pt x="195" y="851"/>
                    <a:pt x="211" y="879"/>
                  </a:cubicBezTo>
                  <a:cubicBezTo>
                    <a:pt x="227" y="905"/>
                    <a:pt x="214" y="911"/>
                    <a:pt x="209" y="930"/>
                  </a:cubicBezTo>
                  <a:cubicBezTo>
                    <a:pt x="227" y="939"/>
                    <a:pt x="224" y="962"/>
                    <a:pt x="217" y="979"/>
                  </a:cubicBezTo>
                  <a:cubicBezTo>
                    <a:pt x="234" y="984"/>
                    <a:pt x="227" y="1002"/>
                    <a:pt x="232" y="1018"/>
                  </a:cubicBezTo>
                  <a:cubicBezTo>
                    <a:pt x="237" y="1034"/>
                    <a:pt x="250" y="1049"/>
                    <a:pt x="235" y="1067"/>
                  </a:cubicBezTo>
                  <a:cubicBezTo>
                    <a:pt x="257" y="1076"/>
                    <a:pt x="276" y="1105"/>
                    <a:pt x="258" y="1131"/>
                  </a:cubicBezTo>
                  <a:cubicBezTo>
                    <a:pt x="270" y="1139"/>
                    <a:pt x="282" y="1147"/>
                    <a:pt x="284" y="1165"/>
                  </a:cubicBezTo>
                  <a:cubicBezTo>
                    <a:pt x="281" y="1173"/>
                    <a:pt x="271" y="1173"/>
                    <a:pt x="271" y="1183"/>
                  </a:cubicBezTo>
                  <a:cubicBezTo>
                    <a:pt x="293" y="1183"/>
                    <a:pt x="301" y="1198"/>
                    <a:pt x="304" y="1216"/>
                  </a:cubicBezTo>
                  <a:cubicBezTo>
                    <a:pt x="299" y="1220"/>
                    <a:pt x="297" y="1228"/>
                    <a:pt x="297" y="1237"/>
                  </a:cubicBezTo>
                  <a:cubicBezTo>
                    <a:pt x="314" y="1251"/>
                    <a:pt x="308" y="1269"/>
                    <a:pt x="312" y="1288"/>
                  </a:cubicBezTo>
                  <a:cubicBezTo>
                    <a:pt x="313" y="1294"/>
                    <a:pt x="322" y="1299"/>
                    <a:pt x="325" y="1309"/>
                  </a:cubicBezTo>
                  <a:cubicBezTo>
                    <a:pt x="327" y="1317"/>
                    <a:pt x="324" y="1327"/>
                    <a:pt x="325" y="1330"/>
                  </a:cubicBezTo>
                  <a:cubicBezTo>
                    <a:pt x="333" y="1348"/>
                    <a:pt x="359" y="1357"/>
                    <a:pt x="340" y="1384"/>
                  </a:cubicBezTo>
                  <a:cubicBezTo>
                    <a:pt x="347" y="1393"/>
                    <a:pt x="358" y="1397"/>
                    <a:pt x="361" y="1410"/>
                  </a:cubicBezTo>
                  <a:cubicBezTo>
                    <a:pt x="347" y="1435"/>
                    <a:pt x="378" y="1453"/>
                    <a:pt x="358" y="1477"/>
                  </a:cubicBezTo>
                  <a:cubicBezTo>
                    <a:pt x="374" y="1488"/>
                    <a:pt x="399" y="1512"/>
                    <a:pt x="382" y="1533"/>
                  </a:cubicBezTo>
                  <a:cubicBezTo>
                    <a:pt x="388" y="1545"/>
                    <a:pt x="399" y="1552"/>
                    <a:pt x="402" y="1567"/>
                  </a:cubicBezTo>
                  <a:cubicBezTo>
                    <a:pt x="400" y="1574"/>
                    <a:pt x="397" y="1579"/>
                    <a:pt x="394" y="1585"/>
                  </a:cubicBezTo>
                  <a:cubicBezTo>
                    <a:pt x="409" y="1612"/>
                    <a:pt x="401" y="1646"/>
                    <a:pt x="423" y="1667"/>
                  </a:cubicBezTo>
                  <a:close/>
                  <a:moveTo>
                    <a:pt x="1157" y="31"/>
                  </a:moveTo>
                  <a:cubicBezTo>
                    <a:pt x="1116" y="73"/>
                    <a:pt x="1115" y="150"/>
                    <a:pt x="1083" y="201"/>
                  </a:cubicBezTo>
                  <a:cubicBezTo>
                    <a:pt x="1051" y="325"/>
                    <a:pt x="994" y="426"/>
                    <a:pt x="961" y="557"/>
                  </a:cubicBezTo>
                  <a:cubicBezTo>
                    <a:pt x="962" y="563"/>
                    <a:pt x="969" y="578"/>
                    <a:pt x="972" y="590"/>
                  </a:cubicBezTo>
                  <a:cubicBezTo>
                    <a:pt x="995" y="571"/>
                    <a:pt x="994" y="537"/>
                    <a:pt x="1003" y="510"/>
                  </a:cubicBezTo>
                  <a:cubicBezTo>
                    <a:pt x="1007" y="497"/>
                    <a:pt x="1017" y="487"/>
                    <a:pt x="1021" y="474"/>
                  </a:cubicBezTo>
                  <a:cubicBezTo>
                    <a:pt x="1068" y="329"/>
                    <a:pt x="1111" y="175"/>
                    <a:pt x="1168" y="38"/>
                  </a:cubicBezTo>
                  <a:cubicBezTo>
                    <a:pt x="1168" y="36"/>
                    <a:pt x="1168" y="33"/>
                    <a:pt x="1168" y="31"/>
                  </a:cubicBezTo>
                  <a:cubicBezTo>
                    <a:pt x="1161" y="31"/>
                    <a:pt x="1162" y="26"/>
                    <a:pt x="1157" y="31"/>
                  </a:cubicBezTo>
                  <a:close/>
                  <a:moveTo>
                    <a:pt x="315" y="1734"/>
                  </a:moveTo>
                  <a:cubicBezTo>
                    <a:pt x="327" y="1733"/>
                    <a:pt x="331" y="1740"/>
                    <a:pt x="340" y="1742"/>
                  </a:cubicBezTo>
                  <a:cubicBezTo>
                    <a:pt x="356" y="1712"/>
                    <a:pt x="401" y="1727"/>
                    <a:pt x="415" y="1711"/>
                  </a:cubicBezTo>
                  <a:cubicBezTo>
                    <a:pt x="386" y="1703"/>
                    <a:pt x="339" y="1709"/>
                    <a:pt x="315" y="1734"/>
                  </a:cubicBezTo>
                  <a:close/>
                  <a:moveTo>
                    <a:pt x="376" y="1734"/>
                  </a:moveTo>
                  <a:cubicBezTo>
                    <a:pt x="360" y="1746"/>
                    <a:pt x="342" y="1755"/>
                    <a:pt x="330" y="1770"/>
                  </a:cubicBezTo>
                  <a:cubicBezTo>
                    <a:pt x="352" y="1763"/>
                    <a:pt x="380" y="1757"/>
                    <a:pt x="415" y="1750"/>
                  </a:cubicBezTo>
                  <a:cubicBezTo>
                    <a:pt x="415" y="1746"/>
                    <a:pt x="415" y="1743"/>
                    <a:pt x="415" y="1740"/>
                  </a:cubicBezTo>
                  <a:cubicBezTo>
                    <a:pt x="397" y="1743"/>
                    <a:pt x="393" y="1732"/>
                    <a:pt x="376" y="1734"/>
                  </a:cubicBezTo>
                  <a:close/>
                  <a:moveTo>
                    <a:pt x="400" y="1665"/>
                  </a:moveTo>
                  <a:cubicBezTo>
                    <a:pt x="386" y="1664"/>
                    <a:pt x="386" y="1663"/>
                    <a:pt x="374" y="1665"/>
                  </a:cubicBezTo>
                  <a:cubicBezTo>
                    <a:pt x="359" y="1630"/>
                    <a:pt x="326" y="1663"/>
                    <a:pt x="309" y="1678"/>
                  </a:cubicBezTo>
                  <a:cubicBezTo>
                    <a:pt x="314" y="1685"/>
                    <a:pt x="311" y="1700"/>
                    <a:pt x="320" y="1703"/>
                  </a:cubicBezTo>
                  <a:cubicBezTo>
                    <a:pt x="342" y="1674"/>
                    <a:pt x="400" y="1696"/>
                    <a:pt x="400" y="1665"/>
                  </a:cubicBezTo>
                  <a:close/>
                  <a:moveTo>
                    <a:pt x="353" y="1600"/>
                  </a:moveTo>
                  <a:cubicBezTo>
                    <a:pt x="325" y="1610"/>
                    <a:pt x="311" y="1625"/>
                    <a:pt x="278" y="1636"/>
                  </a:cubicBezTo>
                  <a:cubicBezTo>
                    <a:pt x="278" y="1648"/>
                    <a:pt x="284" y="1653"/>
                    <a:pt x="289" y="1660"/>
                  </a:cubicBezTo>
                  <a:cubicBezTo>
                    <a:pt x="318" y="1649"/>
                    <a:pt x="333" y="1620"/>
                    <a:pt x="374" y="1629"/>
                  </a:cubicBezTo>
                  <a:cubicBezTo>
                    <a:pt x="376" y="1625"/>
                    <a:pt x="381" y="1624"/>
                    <a:pt x="384" y="1621"/>
                  </a:cubicBezTo>
                  <a:cubicBezTo>
                    <a:pt x="384" y="1617"/>
                    <a:pt x="384" y="1612"/>
                    <a:pt x="384" y="1608"/>
                  </a:cubicBezTo>
                  <a:cubicBezTo>
                    <a:pt x="375" y="1606"/>
                    <a:pt x="362" y="1605"/>
                    <a:pt x="353" y="1600"/>
                  </a:cubicBezTo>
                  <a:close/>
                  <a:moveTo>
                    <a:pt x="376" y="1562"/>
                  </a:moveTo>
                  <a:cubicBezTo>
                    <a:pt x="372" y="1561"/>
                    <a:pt x="371" y="1557"/>
                    <a:pt x="371" y="1551"/>
                  </a:cubicBezTo>
                  <a:cubicBezTo>
                    <a:pt x="323" y="1543"/>
                    <a:pt x="277" y="1580"/>
                    <a:pt x="276" y="1611"/>
                  </a:cubicBezTo>
                  <a:cubicBezTo>
                    <a:pt x="307" y="1597"/>
                    <a:pt x="351" y="1584"/>
                    <a:pt x="376" y="1562"/>
                  </a:cubicBezTo>
                  <a:close/>
                  <a:moveTo>
                    <a:pt x="348" y="1500"/>
                  </a:moveTo>
                  <a:cubicBezTo>
                    <a:pt x="319" y="1501"/>
                    <a:pt x="293" y="1516"/>
                    <a:pt x="268" y="1528"/>
                  </a:cubicBezTo>
                  <a:cubicBezTo>
                    <a:pt x="270" y="1540"/>
                    <a:pt x="266" y="1556"/>
                    <a:pt x="281" y="1559"/>
                  </a:cubicBezTo>
                  <a:cubicBezTo>
                    <a:pt x="301" y="1533"/>
                    <a:pt x="349" y="1535"/>
                    <a:pt x="364" y="1510"/>
                  </a:cubicBezTo>
                  <a:cubicBezTo>
                    <a:pt x="354" y="1511"/>
                    <a:pt x="357" y="1500"/>
                    <a:pt x="348" y="1500"/>
                  </a:cubicBezTo>
                  <a:close/>
                  <a:moveTo>
                    <a:pt x="258" y="1490"/>
                  </a:moveTo>
                  <a:cubicBezTo>
                    <a:pt x="257" y="1498"/>
                    <a:pt x="266" y="1497"/>
                    <a:pt x="268" y="1502"/>
                  </a:cubicBezTo>
                  <a:cubicBezTo>
                    <a:pt x="294" y="1487"/>
                    <a:pt x="336" y="1488"/>
                    <a:pt x="343" y="1453"/>
                  </a:cubicBezTo>
                  <a:cubicBezTo>
                    <a:pt x="308" y="1442"/>
                    <a:pt x="281" y="1473"/>
                    <a:pt x="258" y="1490"/>
                  </a:cubicBezTo>
                  <a:close/>
                  <a:moveTo>
                    <a:pt x="330" y="1407"/>
                  </a:moveTo>
                  <a:cubicBezTo>
                    <a:pt x="315" y="1416"/>
                    <a:pt x="299" y="1409"/>
                    <a:pt x="289" y="1399"/>
                  </a:cubicBezTo>
                  <a:cubicBezTo>
                    <a:pt x="283" y="1416"/>
                    <a:pt x="260" y="1415"/>
                    <a:pt x="248" y="1425"/>
                  </a:cubicBezTo>
                  <a:cubicBezTo>
                    <a:pt x="252" y="1442"/>
                    <a:pt x="241" y="1449"/>
                    <a:pt x="237" y="1464"/>
                  </a:cubicBezTo>
                  <a:cubicBezTo>
                    <a:pt x="270" y="1475"/>
                    <a:pt x="289" y="1422"/>
                    <a:pt x="320" y="1430"/>
                  </a:cubicBezTo>
                  <a:cubicBezTo>
                    <a:pt x="317" y="1416"/>
                    <a:pt x="336" y="1428"/>
                    <a:pt x="335" y="1417"/>
                  </a:cubicBezTo>
                  <a:cubicBezTo>
                    <a:pt x="330" y="1417"/>
                    <a:pt x="334" y="1409"/>
                    <a:pt x="330" y="1407"/>
                  </a:cubicBezTo>
                  <a:close/>
                  <a:moveTo>
                    <a:pt x="248" y="1394"/>
                  </a:moveTo>
                  <a:cubicBezTo>
                    <a:pt x="272" y="1396"/>
                    <a:pt x="296" y="1350"/>
                    <a:pt x="322" y="1376"/>
                  </a:cubicBezTo>
                  <a:cubicBezTo>
                    <a:pt x="323" y="1373"/>
                    <a:pt x="326" y="1373"/>
                    <a:pt x="330" y="1374"/>
                  </a:cubicBezTo>
                  <a:cubicBezTo>
                    <a:pt x="313" y="1326"/>
                    <a:pt x="259" y="1362"/>
                    <a:pt x="248" y="1394"/>
                  </a:cubicBezTo>
                  <a:close/>
                  <a:moveTo>
                    <a:pt x="299" y="1307"/>
                  </a:moveTo>
                  <a:cubicBezTo>
                    <a:pt x="286" y="1306"/>
                    <a:pt x="274" y="1308"/>
                    <a:pt x="263" y="1314"/>
                  </a:cubicBezTo>
                  <a:cubicBezTo>
                    <a:pt x="259" y="1311"/>
                    <a:pt x="256" y="1308"/>
                    <a:pt x="253" y="1304"/>
                  </a:cubicBezTo>
                  <a:cubicBezTo>
                    <a:pt x="240" y="1318"/>
                    <a:pt x="217" y="1339"/>
                    <a:pt x="240" y="1355"/>
                  </a:cubicBezTo>
                  <a:cubicBezTo>
                    <a:pt x="263" y="1344"/>
                    <a:pt x="282" y="1313"/>
                    <a:pt x="304" y="1317"/>
                  </a:cubicBezTo>
                  <a:cubicBezTo>
                    <a:pt x="300" y="1316"/>
                    <a:pt x="303" y="1308"/>
                    <a:pt x="299" y="1307"/>
                  </a:cubicBezTo>
                  <a:close/>
                  <a:moveTo>
                    <a:pt x="278" y="1250"/>
                  </a:moveTo>
                  <a:cubicBezTo>
                    <a:pt x="269" y="1259"/>
                    <a:pt x="262" y="1258"/>
                    <a:pt x="250" y="1252"/>
                  </a:cubicBezTo>
                  <a:cubicBezTo>
                    <a:pt x="243" y="1256"/>
                    <a:pt x="235" y="1259"/>
                    <a:pt x="230" y="1265"/>
                  </a:cubicBezTo>
                  <a:cubicBezTo>
                    <a:pt x="233" y="1266"/>
                    <a:pt x="239" y="1264"/>
                    <a:pt x="240" y="1268"/>
                  </a:cubicBezTo>
                  <a:cubicBezTo>
                    <a:pt x="230" y="1279"/>
                    <a:pt x="208" y="1278"/>
                    <a:pt x="206" y="1296"/>
                  </a:cubicBezTo>
                  <a:cubicBezTo>
                    <a:pt x="209" y="1302"/>
                    <a:pt x="214" y="1306"/>
                    <a:pt x="222" y="1307"/>
                  </a:cubicBezTo>
                  <a:cubicBezTo>
                    <a:pt x="238" y="1284"/>
                    <a:pt x="266" y="1288"/>
                    <a:pt x="297" y="1278"/>
                  </a:cubicBezTo>
                  <a:cubicBezTo>
                    <a:pt x="296" y="1263"/>
                    <a:pt x="291" y="1253"/>
                    <a:pt x="278" y="1250"/>
                  </a:cubicBezTo>
                  <a:close/>
                  <a:moveTo>
                    <a:pt x="268" y="1201"/>
                  </a:moveTo>
                  <a:cubicBezTo>
                    <a:pt x="248" y="1206"/>
                    <a:pt x="227" y="1210"/>
                    <a:pt x="209" y="1216"/>
                  </a:cubicBezTo>
                  <a:cubicBezTo>
                    <a:pt x="206" y="1227"/>
                    <a:pt x="196" y="1242"/>
                    <a:pt x="204" y="1255"/>
                  </a:cubicBezTo>
                  <a:cubicBezTo>
                    <a:pt x="225" y="1246"/>
                    <a:pt x="261" y="1229"/>
                    <a:pt x="281" y="1211"/>
                  </a:cubicBezTo>
                  <a:cubicBezTo>
                    <a:pt x="273" y="1212"/>
                    <a:pt x="274" y="1203"/>
                    <a:pt x="268" y="1201"/>
                  </a:cubicBezTo>
                  <a:close/>
                  <a:moveTo>
                    <a:pt x="181" y="1180"/>
                  </a:moveTo>
                  <a:cubicBezTo>
                    <a:pt x="191" y="1195"/>
                    <a:pt x="201" y="1187"/>
                    <a:pt x="214" y="1193"/>
                  </a:cubicBezTo>
                  <a:cubicBezTo>
                    <a:pt x="222" y="1183"/>
                    <a:pt x="236" y="1181"/>
                    <a:pt x="242" y="1170"/>
                  </a:cubicBezTo>
                  <a:cubicBezTo>
                    <a:pt x="252" y="1174"/>
                    <a:pt x="256" y="1167"/>
                    <a:pt x="263" y="1160"/>
                  </a:cubicBezTo>
                  <a:cubicBezTo>
                    <a:pt x="235" y="1128"/>
                    <a:pt x="201" y="1149"/>
                    <a:pt x="181" y="1180"/>
                  </a:cubicBezTo>
                  <a:close/>
                  <a:moveTo>
                    <a:pt x="206" y="1087"/>
                  </a:moveTo>
                  <a:cubicBezTo>
                    <a:pt x="183" y="1100"/>
                    <a:pt x="179" y="1118"/>
                    <a:pt x="168" y="1142"/>
                  </a:cubicBezTo>
                  <a:cubicBezTo>
                    <a:pt x="175" y="1143"/>
                    <a:pt x="172" y="1143"/>
                    <a:pt x="181" y="1147"/>
                  </a:cubicBezTo>
                  <a:cubicBezTo>
                    <a:pt x="198" y="1130"/>
                    <a:pt x="226" y="1123"/>
                    <a:pt x="248" y="1111"/>
                  </a:cubicBezTo>
                  <a:cubicBezTo>
                    <a:pt x="245" y="1097"/>
                    <a:pt x="236" y="1089"/>
                    <a:pt x="224" y="1085"/>
                  </a:cubicBezTo>
                  <a:cubicBezTo>
                    <a:pt x="216" y="1090"/>
                    <a:pt x="205" y="1100"/>
                    <a:pt x="206" y="1087"/>
                  </a:cubicBezTo>
                  <a:close/>
                  <a:moveTo>
                    <a:pt x="155" y="1090"/>
                  </a:moveTo>
                  <a:cubicBezTo>
                    <a:pt x="183" y="1089"/>
                    <a:pt x="210" y="1067"/>
                    <a:pt x="222" y="1041"/>
                  </a:cubicBezTo>
                  <a:cubicBezTo>
                    <a:pt x="195" y="1032"/>
                    <a:pt x="152" y="1061"/>
                    <a:pt x="155" y="1090"/>
                  </a:cubicBezTo>
                  <a:close/>
                  <a:moveTo>
                    <a:pt x="191" y="1008"/>
                  </a:moveTo>
                  <a:cubicBezTo>
                    <a:pt x="184" y="1004"/>
                    <a:pt x="182" y="996"/>
                    <a:pt x="173" y="995"/>
                  </a:cubicBezTo>
                  <a:cubicBezTo>
                    <a:pt x="161" y="1008"/>
                    <a:pt x="127" y="1025"/>
                    <a:pt x="147" y="1046"/>
                  </a:cubicBezTo>
                  <a:cubicBezTo>
                    <a:pt x="171" y="1030"/>
                    <a:pt x="189" y="1025"/>
                    <a:pt x="209" y="1005"/>
                  </a:cubicBezTo>
                  <a:cubicBezTo>
                    <a:pt x="203" y="999"/>
                    <a:pt x="194" y="1004"/>
                    <a:pt x="191" y="1008"/>
                  </a:cubicBezTo>
                  <a:close/>
                  <a:moveTo>
                    <a:pt x="193" y="941"/>
                  </a:moveTo>
                  <a:cubicBezTo>
                    <a:pt x="187" y="936"/>
                    <a:pt x="165" y="940"/>
                    <a:pt x="152" y="948"/>
                  </a:cubicBezTo>
                  <a:cubicBezTo>
                    <a:pt x="142" y="955"/>
                    <a:pt x="142" y="971"/>
                    <a:pt x="129" y="971"/>
                  </a:cubicBezTo>
                  <a:cubicBezTo>
                    <a:pt x="127" y="983"/>
                    <a:pt x="131" y="988"/>
                    <a:pt x="137" y="992"/>
                  </a:cubicBezTo>
                  <a:cubicBezTo>
                    <a:pt x="151" y="971"/>
                    <a:pt x="232" y="970"/>
                    <a:pt x="193" y="941"/>
                  </a:cubicBezTo>
                  <a:close/>
                  <a:moveTo>
                    <a:pt x="196" y="899"/>
                  </a:moveTo>
                  <a:cubicBezTo>
                    <a:pt x="192" y="892"/>
                    <a:pt x="183" y="888"/>
                    <a:pt x="173" y="886"/>
                  </a:cubicBezTo>
                  <a:cubicBezTo>
                    <a:pt x="162" y="894"/>
                    <a:pt x="156" y="895"/>
                    <a:pt x="139" y="892"/>
                  </a:cubicBezTo>
                  <a:cubicBezTo>
                    <a:pt x="127" y="902"/>
                    <a:pt x="116" y="913"/>
                    <a:pt x="103" y="923"/>
                  </a:cubicBezTo>
                  <a:cubicBezTo>
                    <a:pt x="106" y="931"/>
                    <a:pt x="104" y="936"/>
                    <a:pt x="108" y="946"/>
                  </a:cubicBezTo>
                  <a:cubicBezTo>
                    <a:pt x="138" y="931"/>
                    <a:pt x="178" y="918"/>
                    <a:pt x="196" y="899"/>
                  </a:cubicBezTo>
                  <a:close/>
                  <a:moveTo>
                    <a:pt x="134" y="853"/>
                  </a:moveTo>
                  <a:cubicBezTo>
                    <a:pt x="131" y="872"/>
                    <a:pt x="89" y="864"/>
                    <a:pt x="101" y="894"/>
                  </a:cubicBezTo>
                  <a:cubicBezTo>
                    <a:pt x="128" y="890"/>
                    <a:pt x="136" y="872"/>
                    <a:pt x="147" y="858"/>
                  </a:cubicBezTo>
                  <a:cubicBezTo>
                    <a:pt x="152" y="858"/>
                    <a:pt x="162" y="864"/>
                    <a:pt x="165" y="855"/>
                  </a:cubicBezTo>
                  <a:cubicBezTo>
                    <a:pt x="152" y="853"/>
                    <a:pt x="146" y="858"/>
                    <a:pt x="134" y="853"/>
                  </a:cubicBezTo>
                  <a:close/>
                  <a:moveTo>
                    <a:pt x="121" y="812"/>
                  </a:moveTo>
                  <a:cubicBezTo>
                    <a:pt x="105" y="823"/>
                    <a:pt x="83" y="842"/>
                    <a:pt x="85" y="863"/>
                  </a:cubicBezTo>
                  <a:cubicBezTo>
                    <a:pt x="107" y="845"/>
                    <a:pt x="125" y="823"/>
                    <a:pt x="157" y="822"/>
                  </a:cubicBezTo>
                  <a:cubicBezTo>
                    <a:pt x="157" y="819"/>
                    <a:pt x="161" y="818"/>
                    <a:pt x="160" y="814"/>
                  </a:cubicBezTo>
                  <a:cubicBezTo>
                    <a:pt x="143" y="811"/>
                    <a:pt x="136" y="819"/>
                    <a:pt x="121" y="812"/>
                  </a:cubicBezTo>
                  <a:close/>
                  <a:moveTo>
                    <a:pt x="75" y="804"/>
                  </a:moveTo>
                  <a:cubicBezTo>
                    <a:pt x="97" y="794"/>
                    <a:pt x="109" y="774"/>
                    <a:pt x="137" y="781"/>
                  </a:cubicBezTo>
                  <a:cubicBezTo>
                    <a:pt x="137" y="778"/>
                    <a:pt x="137" y="776"/>
                    <a:pt x="137" y="773"/>
                  </a:cubicBezTo>
                  <a:cubicBezTo>
                    <a:pt x="114" y="754"/>
                    <a:pt x="70" y="771"/>
                    <a:pt x="75" y="804"/>
                  </a:cubicBezTo>
                  <a:close/>
                  <a:moveTo>
                    <a:pt x="134" y="719"/>
                  </a:moveTo>
                  <a:cubicBezTo>
                    <a:pt x="113" y="681"/>
                    <a:pt x="56" y="707"/>
                    <a:pt x="49" y="732"/>
                  </a:cubicBezTo>
                  <a:cubicBezTo>
                    <a:pt x="56" y="742"/>
                    <a:pt x="56" y="758"/>
                    <a:pt x="72" y="758"/>
                  </a:cubicBezTo>
                  <a:cubicBezTo>
                    <a:pt x="74" y="729"/>
                    <a:pt x="101" y="726"/>
                    <a:pt x="132" y="727"/>
                  </a:cubicBezTo>
                  <a:cubicBezTo>
                    <a:pt x="132" y="723"/>
                    <a:pt x="135" y="723"/>
                    <a:pt x="134" y="719"/>
                  </a:cubicBezTo>
                  <a:close/>
                  <a:moveTo>
                    <a:pt x="34" y="642"/>
                  </a:moveTo>
                  <a:cubicBezTo>
                    <a:pt x="28" y="657"/>
                    <a:pt x="32" y="675"/>
                    <a:pt x="47" y="678"/>
                  </a:cubicBezTo>
                  <a:cubicBezTo>
                    <a:pt x="45" y="649"/>
                    <a:pt x="81" y="652"/>
                    <a:pt x="93" y="644"/>
                  </a:cubicBezTo>
                  <a:cubicBezTo>
                    <a:pt x="81" y="623"/>
                    <a:pt x="52" y="644"/>
                    <a:pt x="34" y="642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46">
              <a:extLst>
                <a:ext uri="{FF2B5EF4-FFF2-40B4-BE49-F238E27FC236}">
                  <a16:creationId xmlns:a16="http://schemas.microsoft.com/office/drawing/2014/main" id="{4B2096AF-1885-4162-BE7D-BE34B1050C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1225" y="735013"/>
              <a:ext cx="377825" cy="306388"/>
            </a:xfrm>
            <a:custGeom>
              <a:avLst/>
              <a:gdLst>
                <a:gd name="T0" fmla="*/ 142 w 583"/>
                <a:gd name="T1" fmla="*/ 0 h 474"/>
                <a:gd name="T2" fmla="*/ 163 w 583"/>
                <a:gd name="T3" fmla="*/ 18 h 474"/>
                <a:gd name="T4" fmla="*/ 250 w 583"/>
                <a:gd name="T5" fmla="*/ 54 h 474"/>
                <a:gd name="T6" fmla="*/ 325 w 583"/>
                <a:gd name="T7" fmla="*/ 85 h 474"/>
                <a:gd name="T8" fmla="*/ 351 w 583"/>
                <a:gd name="T9" fmla="*/ 87 h 474"/>
                <a:gd name="T10" fmla="*/ 374 w 583"/>
                <a:gd name="T11" fmla="*/ 103 h 474"/>
                <a:gd name="T12" fmla="*/ 436 w 583"/>
                <a:gd name="T13" fmla="*/ 126 h 474"/>
                <a:gd name="T14" fmla="*/ 474 w 583"/>
                <a:gd name="T15" fmla="*/ 141 h 474"/>
                <a:gd name="T16" fmla="*/ 487 w 583"/>
                <a:gd name="T17" fmla="*/ 154 h 474"/>
                <a:gd name="T18" fmla="*/ 565 w 583"/>
                <a:gd name="T19" fmla="*/ 175 h 474"/>
                <a:gd name="T20" fmla="*/ 583 w 583"/>
                <a:gd name="T21" fmla="*/ 206 h 474"/>
                <a:gd name="T22" fmla="*/ 482 w 583"/>
                <a:gd name="T23" fmla="*/ 417 h 474"/>
                <a:gd name="T24" fmla="*/ 459 w 583"/>
                <a:gd name="T25" fmla="*/ 471 h 474"/>
                <a:gd name="T26" fmla="*/ 268 w 583"/>
                <a:gd name="T27" fmla="*/ 430 h 474"/>
                <a:gd name="T28" fmla="*/ 0 w 583"/>
                <a:gd name="T29" fmla="*/ 255 h 474"/>
                <a:gd name="T30" fmla="*/ 93 w 583"/>
                <a:gd name="T31" fmla="*/ 69 h 474"/>
                <a:gd name="T32" fmla="*/ 142 w 583"/>
                <a:gd name="T33" fmla="*/ 0 h 474"/>
                <a:gd name="T34" fmla="*/ 356 w 583"/>
                <a:gd name="T35" fmla="*/ 433 h 474"/>
                <a:gd name="T36" fmla="*/ 444 w 583"/>
                <a:gd name="T37" fmla="*/ 451 h 474"/>
                <a:gd name="T38" fmla="*/ 482 w 583"/>
                <a:gd name="T39" fmla="*/ 381 h 474"/>
                <a:gd name="T40" fmla="*/ 560 w 583"/>
                <a:gd name="T41" fmla="*/ 198 h 474"/>
                <a:gd name="T42" fmla="*/ 459 w 583"/>
                <a:gd name="T43" fmla="*/ 152 h 474"/>
                <a:gd name="T44" fmla="*/ 423 w 583"/>
                <a:gd name="T45" fmla="*/ 134 h 474"/>
                <a:gd name="T46" fmla="*/ 230 w 583"/>
                <a:gd name="T47" fmla="*/ 56 h 474"/>
                <a:gd name="T48" fmla="*/ 142 w 583"/>
                <a:gd name="T49" fmla="*/ 51 h 474"/>
                <a:gd name="T50" fmla="*/ 119 w 583"/>
                <a:gd name="T51" fmla="*/ 59 h 474"/>
                <a:gd name="T52" fmla="*/ 85 w 583"/>
                <a:gd name="T53" fmla="*/ 105 h 474"/>
                <a:gd name="T54" fmla="*/ 21 w 583"/>
                <a:gd name="T55" fmla="*/ 273 h 474"/>
                <a:gd name="T56" fmla="*/ 255 w 583"/>
                <a:gd name="T57" fmla="*/ 394 h 474"/>
                <a:gd name="T58" fmla="*/ 276 w 583"/>
                <a:gd name="T59" fmla="*/ 394 h 474"/>
                <a:gd name="T60" fmla="*/ 317 w 583"/>
                <a:gd name="T61" fmla="*/ 412 h 474"/>
                <a:gd name="T62" fmla="*/ 312 w 583"/>
                <a:gd name="T63" fmla="*/ 414 h 474"/>
                <a:gd name="T64" fmla="*/ 356 w 583"/>
                <a:gd name="T65" fmla="*/ 4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" h="474">
                  <a:moveTo>
                    <a:pt x="142" y="0"/>
                  </a:moveTo>
                  <a:cubicBezTo>
                    <a:pt x="153" y="2"/>
                    <a:pt x="155" y="12"/>
                    <a:pt x="163" y="18"/>
                  </a:cubicBezTo>
                  <a:cubicBezTo>
                    <a:pt x="195" y="18"/>
                    <a:pt x="229" y="29"/>
                    <a:pt x="250" y="54"/>
                  </a:cubicBezTo>
                  <a:cubicBezTo>
                    <a:pt x="277" y="55"/>
                    <a:pt x="299" y="76"/>
                    <a:pt x="325" y="85"/>
                  </a:cubicBezTo>
                  <a:cubicBezTo>
                    <a:pt x="334" y="87"/>
                    <a:pt x="343" y="85"/>
                    <a:pt x="351" y="87"/>
                  </a:cubicBezTo>
                  <a:cubicBezTo>
                    <a:pt x="359" y="90"/>
                    <a:pt x="365" y="99"/>
                    <a:pt x="374" y="103"/>
                  </a:cubicBezTo>
                  <a:cubicBezTo>
                    <a:pt x="395" y="111"/>
                    <a:pt x="416" y="116"/>
                    <a:pt x="436" y="126"/>
                  </a:cubicBezTo>
                  <a:cubicBezTo>
                    <a:pt x="448" y="132"/>
                    <a:pt x="460" y="133"/>
                    <a:pt x="474" y="141"/>
                  </a:cubicBezTo>
                  <a:cubicBezTo>
                    <a:pt x="478" y="143"/>
                    <a:pt x="483" y="152"/>
                    <a:pt x="487" y="154"/>
                  </a:cubicBezTo>
                  <a:cubicBezTo>
                    <a:pt x="512" y="164"/>
                    <a:pt x="541" y="162"/>
                    <a:pt x="565" y="175"/>
                  </a:cubicBezTo>
                  <a:cubicBezTo>
                    <a:pt x="565" y="187"/>
                    <a:pt x="583" y="193"/>
                    <a:pt x="583" y="206"/>
                  </a:cubicBezTo>
                  <a:cubicBezTo>
                    <a:pt x="579" y="269"/>
                    <a:pt x="507" y="343"/>
                    <a:pt x="482" y="417"/>
                  </a:cubicBezTo>
                  <a:cubicBezTo>
                    <a:pt x="474" y="440"/>
                    <a:pt x="477" y="458"/>
                    <a:pt x="459" y="471"/>
                  </a:cubicBezTo>
                  <a:cubicBezTo>
                    <a:pt x="391" y="474"/>
                    <a:pt x="325" y="456"/>
                    <a:pt x="268" y="430"/>
                  </a:cubicBezTo>
                  <a:cubicBezTo>
                    <a:pt x="186" y="356"/>
                    <a:pt x="30" y="378"/>
                    <a:pt x="0" y="255"/>
                  </a:cubicBezTo>
                  <a:cubicBezTo>
                    <a:pt x="22" y="195"/>
                    <a:pt x="63" y="127"/>
                    <a:pt x="93" y="69"/>
                  </a:cubicBezTo>
                  <a:cubicBezTo>
                    <a:pt x="107" y="42"/>
                    <a:pt x="109" y="8"/>
                    <a:pt x="142" y="0"/>
                  </a:cubicBezTo>
                  <a:close/>
                  <a:moveTo>
                    <a:pt x="356" y="433"/>
                  </a:moveTo>
                  <a:cubicBezTo>
                    <a:pt x="373" y="440"/>
                    <a:pt x="408" y="446"/>
                    <a:pt x="444" y="451"/>
                  </a:cubicBezTo>
                  <a:cubicBezTo>
                    <a:pt x="465" y="435"/>
                    <a:pt x="470" y="410"/>
                    <a:pt x="482" y="381"/>
                  </a:cubicBezTo>
                  <a:cubicBezTo>
                    <a:pt x="508" y="319"/>
                    <a:pt x="558" y="264"/>
                    <a:pt x="560" y="198"/>
                  </a:cubicBezTo>
                  <a:cubicBezTo>
                    <a:pt x="529" y="166"/>
                    <a:pt x="487" y="184"/>
                    <a:pt x="459" y="152"/>
                  </a:cubicBezTo>
                  <a:cubicBezTo>
                    <a:pt x="443" y="150"/>
                    <a:pt x="432" y="143"/>
                    <a:pt x="423" y="134"/>
                  </a:cubicBezTo>
                  <a:cubicBezTo>
                    <a:pt x="349" y="122"/>
                    <a:pt x="287" y="82"/>
                    <a:pt x="230" y="56"/>
                  </a:cubicBezTo>
                  <a:cubicBezTo>
                    <a:pt x="204" y="45"/>
                    <a:pt x="155" y="32"/>
                    <a:pt x="142" y="51"/>
                  </a:cubicBezTo>
                  <a:cubicBezTo>
                    <a:pt x="134" y="45"/>
                    <a:pt x="129" y="59"/>
                    <a:pt x="119" y="59"/>
                  </a:cubicBezTo>
                  <a:cubicBezTo>
                    <a:pt x="107" y="73"/>
                    <a:pt x="104" y="97"/>
                    <a:pt x="85" y="105"/>
                  </a:cubicBezTo>
                  <a:cubicBezTo>
                    <a:pt x="73" y="181"/>
                    <a:pt x="23" y="193"/>
                    <a:pt x="21" y="273"/>
                  </a:cubicBezTo>
                  <a:cubicBezTo>
                    <a:pt x="73" y="343"/>
                    <a:pt x="187" y="345"/>
                    <a:pt x="255" y="394"/>
                  </a:cubicBezTo>
                  <a:cubicBezTo>
                    <a:pt x="267" y="394"/>
                    <a:pt x="266" y="396"/>
                    <a:pt x="276" y="394"/>
                  </a:cubicBezTo>
                  <a:cubicBezTo>
                    <a:pt x="277" y="408"/>
                    <a:pt x="307" y="401"/>
                    <a:pt x="317" y="412"/>
                  </a:cubicBezTo>
                  <a:cubicBezTo>
                    <a:pt x="315" y="412"/>
                    <a:pt x="312" y="412"/>
                    <a:pt x="312" y="414"/>
                  </a:cubicBezTo>
                  <a:cubicBezTo>
                    <a:pt x="331" y="415"/>
                    <a:pt x="343" y="426"/>
                    <a:pt x="356" y="43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47">
              <a:extLst>
                <a:ext uri="{FF2B5EF4-FFF2-40B4-BE49-F238E27FC236}">
                  <a16:creationId xmlns:a16="http://schemas.microsoft.com/office/drawing/2014/main" id="{7F0279FD-00FF-4946-8A62-A9B687A2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0" y="822325"/>
              <a:ext cx="201613" cy="80963"/>
            </a:xfrm>
            <a:custGeom>
              <a:avLst/>
              <a:gdLst>
                <a:gd name="T0" fmla="*/ 0 w 314"/>
                <a:gd name="T1" fmla="*/ 3 h 127"/>
                <a:gd name="T2" fmla="*/ 129 w 314"/>
                <a:gd name="T3" fmla="*/ 37 h 127"/>
                <a:gd name="T4" fmla="*/ 178 w 314"/>
                <a:gd name="T5" fmla="*/ 68 h 127"/>
                <a:gd name="T6" fmla="*/ 256 w 314"/>
                <a:gd name="T7" fmla="*/ 96 h 127"/>
                <a:gd name="T8" fmla="*/ 297 w 314"/>
                <a:gd name="T9" fmla="*/ 127 h 127"/>
                <a:gd name="T10" fmla="*/ 91 w 314"/>
                <a:gd name="T11" fmla="*/ 42 h 127"/>
                <a:gd name="T12" fmla="*/ 93 w 314"/>
                <a:gd name="T13" fmla="*/ 44 h 127"/>
                <a:gd name="T14" fmla="*/ 0 w 314"/>
                <a:gd name="T15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127">
                  <a:moveTo>
                    <a:pt x="0" y="3"/>
                  </a:moveTo>
                  <a:cubicBezTo>
                    <a:pt x="35" y="0"/>
                    <a:pt x="88" y="37"/>
                    <a:pt x="129" y="37"/>
                  </a:cubicBezTo>
                  <a:cubicBezTo>
                    <a:pt x="144" y="48"/>
                    <a:pt x="164" y="55"/>
                    <a:pt x="178" y="68"/>
                  </a:cubicBezTo>
                  <a:cubicBezTo>
                    <a:pt x="205" y="70"/>
                    <a:pt x="229" y="86"/>
                    <a:pt x="256" y="96"/>
                  </a:cubicBezTo>
                  <a:cubicBezTo>
                    <a:pt x="273" y="92"/>
                    <a:pt x="314" y="105"/>
                    <a:pt x="297" y="127"/>
                  </a:cubicBezTo>
                  <a:cubicBezTo>
                    <a:pt x="225" y="99"/>
                    <a:pt x="148" y="68"/>
                    <a:pt x="91" y="42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70" y="33"/>
                    <a:pt x="28" y="19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48">
              <a:extLst>
                <a:ext uri="{FF2B5EF4-FFF2-40B4-BE49-F238E27FC236}">
                  <a16:creationId xmlns:a16="http://schemas.microsoft.com/office/drawing/2014/main" id="{E9143693-7CA7-4303-9C0A-2A4AC6F08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850" y="900113"/>
              <a:ext cx="214313" cy="93663"/>
            </a:xfrm>
            <a:custGeom>
              <a:avLst/>
              <a:gdLst>
                <a:gd name="T0" fmla="*/ 333 w 333"/>
                <a:gd name="T1" fmla="*/ 134 h 143"/>
                <a:gd name="T2" fmla="*/ 328 w 333"/>
                <a:gd name="T3" fmla="*/ 139 h 143"/>
                <a:gd name="T4" fmla="*/ 299 w 333"/>
                <a:gd name="T5" fmla="*/ 129 h 143"/>
                <a:gd name="T6" fmla="*/ 158 w 333"/>
                <a:gd name="T7" fmla="*/ 69 h 143"/>
                <a:gd name="T8" fmla="*/ 0 w 333"/>
                <a:gd name="T9" fmla="*/ 18 h 143"/>
                <a:gd name="T10" fmla="*/ 83 w 333"/>
                <a:gd name="T11" fmla="*/ 20 h 143"/>
                <a:gd name="T12" fmla="*/ 330 w 333"/>
                <a:gd name="T13" fmla="*/ 126 h 143"/>
                <a:gd name="T14" fmla="*/ 333 w 333"/>
                <a:gd name="T15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43">
                  <a:moveTo>
                    <a:pt x="333" y="134"/>
                  </a:moveTo>
                  <a:cubicBezTo>
                    <a:pt x="332" y="136"/>
                    <a:pt x="331" y="138"/>
                    <a:pt x="328" y="139"/>
                  </a:cubicBezTo>
                  <a:cubicBezTo>
                    <a:pt x="320" y="143"/>
                    <a:pt x="305" y="136"/>
                    <a:pt x="299" y="129"/>
                  </a:cubicBezTo>
                  <a:cubicBezTo>
                    <a:pt x="247" y="109"/>
                    <a:pt x="200" y="95"/>
                    <a:pt x="158" y="69"/>
                  </a:cubicBezTo>
                  <a:cubicBezTo>
                    <a:pt x="107" y="51"/>
                    <a:pt x="49" y="30"/>
                    <a:pt x="0" y="18"/>
                  </a:cubicBezTo>
                  <a:cubicBezTo>
                    <a:pt x="15" y="0"/>
                    <a:pt x="50" y="18"/>
                    <a:pt x="83" y="20"/>
                  </a:cubicBezTo>
                  <a:cubicBezTo>
                    <a:pt x="161" y="70"/>
                    <a:pt x="241" y="91"/>
                    <a:pt x="330" y="126"/>
                  </a:cubicBezTo>
                  <a:cubicBezTo>
                    <a:pt x="330" y="130"/>
                    <a:pt x="330" y="133"/>
                    <a:pt x="333" y="134"/>
                  </a:cubicBezTo>
                  <a:close/>
                </a:path>
              </a:pathLst>
            </a:cu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F9F37C8-CB02-416A-91A9-CF9C65B1BFA6}"/>
              </a:ext>
            </a:extLst>
          </p:cNvPr>
          <p:cNvGrpSpPr/>
          <p:nvPr/>
        </p:nvGrpSpPr>
        <p:grpSpPr>
          <a:xfrm>
            <a:off x="952601" y="863737"/>
            <a:ext cx="4500000" cy="44639"/>
            <a:chOff x="617922" y="1097616"/>
            <a:chExt cx="4464719" cy="140996"/>
          </a:xfrm>
          <a:solidFill>
            <a:schemeClr val="bg1"/>
          </a:solidFill>
        </p:grpSpPr>
        <p:sp>
          <p:nvSpPr>
            <p:cNvPr id="14" name="Freeform 334">
              <a:extLst>
                <a:ext uri="{FF2B5EF4-FFF2-40B4-BE49-F238E27FC236}">
                  <a16:creationId xmlns:a16="http://schemas.microsoft.com/office/drawing/2014/main" id="{EF019608-516A-4658-A3AB-4784A94547AC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 flipH="1">
              <a:off x="617922" y="1097616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chemeClr val="tx2"/>
                </a:solidFill>
              </a:endParaRPr>
            </a:p>
          </p:txBody>
        </p:sp>
        <p:sp>
          <p:nvSpPr>
            <p:cNvPr id="15" name="Freeform 334">
              <a:extLst>
                <a:ext uri="{FF2B5EF4-FFF2-40B4-BE49-F238E27FC236}">
                  <a16:creationId xmlns:a16="http://schemas.microsoft.com/office/drawing/2014/main" id="{44D5A05F-2C1F-4445-BE49-900C89821B62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2796632" y="1097617"/>
              <a:ext cx="2286009" cy="140995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344D761F-8E41-48F4-82A5-A29FBC17C15C}"/>
              </a:ext>
            </a:extLst>
          </p:cNvPr>
          <p:cNvSpPr/>
          <p:nvPr/>
        </p:nvSpPr>
        <p:spPr>
          <a:xfrm>
            <a:off x="1497519" y="342495"/>
            <a:ext cx="396000" cy="400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四</a:t>
            </a: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0EBD1957-516B-42C7-B218-47902EDCB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670" y="72264"/>
            <a:ext cx="1246858" cy="838200"/>
          </a:xfrm>
          <a:prstGeom prst="ellipse">
            <a:avLst/>
          </a:prstGeom>
          <a:noFill/>
          <a:ln w="57150" cmpd="thickThin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65F0C928-E1E8-4443-9B07-5639BA19E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6674" y="102143"/>
            <a:ext cx="1350837" cy="838200"/>
          </a:xfrm>
          <a:prstGeom prst="ellipse">
            <a:avLst/>
          </a:prstGeom>
          <a:noFill/>
          <a:ln w="57150" cmpd="thickThin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8B4552D3-6D2B-4E4D-B017-6080F56FA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141" y="1823379"/>
            <a:ext cx="8569325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kumimoji="1"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定理</a:t>
            </a:r>
            <a:r>
              <a:rPr kumimoji="1"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1.3.5</a:t>
            </a:r>
            <a:r>
              <a:rPr kumimoji="1" lang="en-US" altLang="en-US" sz="30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(有界性与最大值与最小值定理)</a:t>
            </a:r>
            <a:r>
              <a:rPr kumimoji="1"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若函数 </a:t>
            </a:r>
            <a:r>
              <a:rPr kumimoji="1" lang="en-US" altLang="zh-CN" sz="3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在闭区间</a:t>
            </a:r>
            <a:r>
              <a:rPr kumimoji="1"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kumimoji="1" lang="en-US" altLang="zh-CN" sz="3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kumimoji="1"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kumimoji="1" lang="en-US" altLang="zh-CN" sz="3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kumimoji="1"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kumimoji="1"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上连续，则函数</a:t>
            </a:r>
            <a:r>
              <a:rPr kumimoji="1" lang="en-US" altLang="zh-CN" sz="3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在闭区间</a:t>
            </a:r>
            <a:r>
              <a:rPr kumimoji="1"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kumimoji="1" lang="en-US" altLang="zh-CN" sz="3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kumimoji="1"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1" lang="en-US" altLang="zh-CN" sz="3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kumimoji="1"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kumimoji="1" lang="zh-CN" alt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上有界且一定能取得它的最大值和最小值．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3ED36326-3A6A-45EA-9430-60040DC2C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716" y="3772829"/>
            <a:ext cx="8153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CC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kumimoji="1" lang="zh-CN" alt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即在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kumimoji="1" lang="zh-CN" alt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上至少存在点 </a:t>
            </a:r>
            <a:r>
              <a:rPr kumimoji="1" lang="zh-CN" altLang="en-US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</a:t>
            </a:r>
            <a:r>
              <a:rPr kumimoji="1" lang="en-US" altLang="zh-CN" sz="3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1 </a:t>
            </a:r>
            <a:r>
              <a:rPr kumimoji="1" lang="zh-CN" alt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和 </a:t>
            </a:r>
            <a:r>
              <a:rPr kumimoji="1" lang="zh-CN" altLang="en-US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</a:t>
            </a:r>
            <a:r>
              <a:rPr kumimoji="1" lang="en-US" altLang="zh-CN" sz="3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2</a:t>
            </a:r>
            <a:r>
              <a:rPr kumimoji="1" lang="zh-CN" alt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，使得对于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[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a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, 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b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]</a:t>
            </a:r>
            <a:r>
              <a:rPr kumimoji="1" lang="zh-CN" alt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上的一切 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x </a:t>
            </a:r>
            <a:r>
              <a:rPr kumimoji="1" lang="zh-CN" alt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值，有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f 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(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</a:t>
            </a:r>
            <a:r>
              <a:rPr kumimoji="1" lang="en-US" altLang="zh-CN" sz="3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1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)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f 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)≤ 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f 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(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</a:t>
            </a:r>
            <a:r>
              <a:rPr kumimoji="1" lang="en-US" altLang="zh-CN" sz="3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2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)</a:t>
            </a:r>
            <a:r>
              <a:rPr kumimoji="1" lang="zh-CN" alt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，这样的函数值 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f 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(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</a:t>
            </a:r>
            <a:r>
              <a:rPr kumimoji="1" lang="en-US" altLang="zh-CN" sz="3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2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) </a:t>
            </a:r>
            <a:r>
              <a:rPr kumimoji="1" lang="zh-CN" alt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和 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f 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(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</a:t>
            </a:r>
            <a:r>
              <a:rPr kumimoji="1" lang="en-US" altLang="zh-CN" sz="3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1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)</a:t>
            </a:r>
            <a:r>
              <a:rPr kumimoji="1" lang="zh-CN" alt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分别叫做函数 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f 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(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x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) </a:t>
            </a:r>
            <a:r>
              <a:rPr kumimoji="1" lang="zh-CN" alt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在区间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[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a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,</a:t>
            </a:r>
            <a:r>
              <a:rPr kumimoji="1" lang="en-US" altLang="zh-CN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b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]</a:t>
            </a:r>
            <a:r>
              <a:rPr kumimoji="1" lang="zh-CN" alt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上的最大值和最小值</a:t>
            </a:r>
            <a:r>
              <a:rPr kumimoji="1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F2F1FE3C-7B04-47BF-8C47-A356DA2B7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16" y="1182029"/>
            <a:ext cx="6303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>
                <a:solidFill>
                  <a:srgbClr val="0000FF"/>
                </a:solidFill>
                <a:latin typeface="Arial" panose="020B0604020202020204" pitchFamily="34" charset="0"/>
              </a:rPr>
              <a:t>（一）有界性与最大值最小值定理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40B0130D-1693-4221-8A6A-1842D0D6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6335713" cy="4795838"/>
          </a:xfrm>
          <a:prstGeom prst="rect">
            <a:avLst/>
          </a:prstGeom>
          <a:solidFill>
            <a:srgbClr val="FFC000">
              <a:alpha val="49019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4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B8DB42B-9EFE-46FF-96EA-8BFD3380FE6C}"/>
              </a:ext>
            </a:extLst>
          </p:cNvPr>
          <p:cNvSpPr txBox="1">
            <a:spLocks/>
          </p:cNvSpPr>
          <p:nvPr/>
        </p:nvSpPr>
        <p:spPr>
          <a:xfrm>
            <a:off x="10036699" y="6271334"/>
            <a:ext cx="711200" cy="3048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A1DF3D6-EFA5-4003-9FE5-661CBC5C3008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FACFD13-6E09-42A1-A236-5BBCF00F9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299" y="2537534"/>
            <a:ext cx="77771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i="1"/>
              <a:t>y</a:t>
            </a:r>
            <a:r>
              <a:rPr kumimoji="1" lang="en-US" altLang="zh-CN"/>
              <a:t>=tan</a:t>
            </a:r>
            <a:r>
              <a:rPr kumimoji="1" lang="en-US" altLang="zh-CN" i="1"/>
              <a:t>x</a:t>
            </a:r>
            <a:r>
              <a:rPr kumimoji="1" lang="zh-CN" altLang="en-US"/>
              <a:t>在区间 </a:t>
            </a:r>
            <a:r>
              <a:rPr lang="en-US" altLang="zh-CN">
                <a:solidFill>
                  <a:srgbClr val="000000"/>
                </a:solidFill>
                <a:sym typeface="Wingdings" panose="05000000000000000000" pitchFamily="2" charset="2"/>
              </a:rPr>
              <a:t>(</a:t>
            </a:r>
            <a:r>
              <a:rPr kumimoji="1" lang="en-US" altLang="zh-CN">
                <a:solidFill>
                  <a:srgbClr val="000000"/>
                </a:solidFill>
                <a:latin typeface="黑体" panose="02010609060101010101" pitchFamily="49" charset="-122"/>
              </a:rPr>
              <a:t>-</a:t>
            </a:r>
            <a:r>
              <a:rPr kumimoji="1" lang="en-US" altLang="zh-CN">
                <a:solidFill>
                  <a:srgbClr val="000000"/>
                </a:solidFill>
                <a:sym typeface="Symbol" panose="05050102010706020507" pitchFamily="18" charset="2"/>
              </a:rPr>
              <a:t>/2,  /2</a:t>
            </a:r>
            <a:r>
              <a:rPr lang="en-US" altLang="zh-CN">
                <a:solidFill>
                  <a:srgbClr val="000000"/>
                </a:solidFill>
                <a:sym typeface="Wingdings" panose="05000000000000000000" pitchFamily="2" charset="2"/>
              </a:rPr>
              <a:t>);</a:t>
            </a:r>
            <a:endParaRPr kumimoji="1" lang="zh-CN" altLang="zh-CN">
              <a:solidFill>
                <a:srgbClr val="00000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FE60D79-E4BB-4BEF-AB45-904A1167E6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681815"/>
              </p:ext>
            </p:extLst>
          </p:nvPr>
        </p:nvGraphicFramePr>
        <p:xfrm>
          <a:off x="1375299" y="3604334"/>
          <a:ext cx="4411663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3" imgW="1752502" imgH="685707" progId="Equation.DSMT4">
                  <p:embed/>
                </p:oleObj>
              </mc:Choice>
              <mc:Fallback>
                <p:oleObj name="Equation" r:id="rId3" imgW="1752502" imgH="685707" progId="Equation.DSMT4">
                  <p:embed/>
                  <p:pic>
                    <p:nvPicPr>
                      <p:cNvPr id="143363" name="Object 3">
                        <a:extLst>
                          <a:ext uri="{FF2B5EF4-FFF2-40B4-BE49-F238E27FC236}">
                            <a16:creationId xmlns:a16="http://schemas.microsoft.com/office/drawing/2014/main" id="{C8EBABBF-21DA-492D-93AF-CAD1F4EF18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299" y="3604334"/>
                        <a:ext cx="4411663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67DF735-9575-46A2-802D-0060AA744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99" y="2953459"/>
            <a:ext cx="3352800" cy="3470275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7DF0F50A-9E41-486B-89C1-F113C5C71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499" y="556334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注意条件</a:t>
            </a:r>
            <a:r>
              <a:rPr lang="en-US" altLang="zh-CN">
                <a:sym typeface="Wingdings" panose="05000000000000000000" pitchFamily="2" charset="2"/>
              </a:rPr>
              <a:t>:  </a:t>
            </a:r>
            <a:r>
              <a:rPr lang="en-US" altLang="zh-CN">
                <a:solidFill>
                  <a:srgbClr val="0000FF"/>
                </a:solidFill>
                <a:sym typeface="Wingdings" panose="05000000000000000000" pitchFamily="2" charset="2"/>
              </a:rPr>
              <a:t>(1)</a:t>
            </a:r>
            <a:r>
              <a:rPr lang="en-US" altLang="zh-CN">
                <a:solidFill>
                  <a:srgbClr val="0000FF"/>
                </a:solidFill>
              </a:rPr>
              <a:t> </a:t>
            </a:r>
            <a:r>
              <a:rPr lang="zh-CN" altLang="en-US">
                <a:solidFill>
                  <a:srgbClr val="0000FF"/>
                </a:solidFill>
              </a:rPr>
              <a:t>闭区间</a:t>
            </a:r>
            <a:r>
              <a:rPr lang="zh-CN" altLang="en-US"/>
              <a:t>； </a:t>
            </a:r>
            <a:r>
              <a:rPr lang="en-US" altLang="zh-CN">
                <a:solidFill>
                  <a:srgbClr val="0000FF"/>
                </a:solidFill>
                <a:sym typeface="Wingdings" panose="05000000000000000000" pitchFamily="2" charset="2"/>
              </a:rPr>
              <a:t>(2)</a:t>
            </a:r>
            <a:r>
              <a:rPr lang="en-US" altLang="zh-CN"/>
              <a:t> </a:t>
            </a:r>
            <a:r>
              <a:rPr lang="zh-CN" altLang="en-US">
                <a:solidFill>
                  <a:srgbClr val="0000FF"/>
                </a:solidFill>
              </a:rPr>
              <a:t>连续函数</a:t>
            </a:r>
            <a:r>
              <a:rPr lang="en-US" altLang="zh-CN"/>
              <a:t>.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DF62546-F779-4E86-8F21-ACDC4D4B9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699" y="1318334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如果两个条件不全满足</a:t>
            </a:r>
            <a:r>
              <a:rPr lang="en-US" altLang="zh-CN"/>
              <a:t>,</a:t>
            </a:r>
            <a:r>
              <a:rPr lang="zh-CN" altLang="en-US"/>
              <a:t>结论未必成立</a:t>
            </a:r>
            <a:r>
              <a:rPr lang="en-US" altLang="zh-CN"/>
              <a:t>.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803F1071-5B32-415B-8079-34D69EFAB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499" y="2004134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考察以下两例</a:t>
            </a:r>
            <a:r>
              <a:rPr lang="en-US" altLang="zh-CN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880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DBB698F0-7C45-4D34-94C0-F6E1EF718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29" y="1243784"/>
            <a:ext cx="9274206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定理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1.3.6 </a:t>
            </a:r>
            <a:r>
              <a:rPr kumimoji="1" lang="en-US" altLang="en-US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en-US" sz="32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介值定理</a:t>
            </a:r>
            <a:r>
              <a:rPr kumimoji="1" lang="en-US" altLang="en-US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en-US" altLang="zh-CN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若函数 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在闭区间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连续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且 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 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,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则对介于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之间的任意实数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，在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内至少存在一点</a:t>
            </a:r>
            <a:r>
              <a:rPr kumimoji="1" lang="zh-CN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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，使 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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= 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&lt; 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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&lt;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）成立．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D08E7FA-5716-4153-B838-6653CA8D5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60" y="664346"/>
            <a:ext cx="589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>
                <a:solidFill>
                  <a:srgbClr val="0000FF"/>
                </a:solidFill>
                <a:latin typeface="Arial" panose="020B0604020202020204" pitchFamily="34" charset="0"/>
              </a:rPr>
              <a:t>（二）介值定理与根的存在定理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E3A845-677D-4727-9EF8-435D6487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92" y="3169329"/>
            <a:ext cx="6248400" cy="3490913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CC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96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3537BA2-A5F9-4D84-BA1A-E990F2505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47" y="355847"/>
            <a:ext cx="9932633" cy="295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定理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1.3.7 </a:t>
            </a:r>
            <a:r>
              <a:rPr kumimoji="1" lang="en-US" altLang="en-US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zh-CN" altLang="en-US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根的存在定理</a:t>
            </a:r>
            <a:r>
              <a:rPr kumimoji="1" lang="en-US" altLang="en-US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如果函数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在闭区间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kumimoji="1" lang="en-US" altLang="zh-C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kumimoji="1"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kumimoji="1" lang="en-US" altLang="zh-C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上连续，且 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&lt;0 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，则方程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)=0 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内至少存在一个实根 </a:t>
            </a:r>
            <a:r>
              <a:rPr kumimoji="1" lang="zh-CN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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，即在区间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内至少有一点 </a:t>
            </a:r>
            <a:r>
              <a:rPr kumimoji="1" lang="zh-CN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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，使 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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) =0 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</a:p>
        </p:txBody>
      </p:sp>
      <p:sp>
        <p:nvSpPr>
          <p:cNvPr id="3" name="Text Box 5" descr="水滴">
            <a:extLst>
              <a:ext uri="{FF2B5EF4-FFF2-40B4-BE49-F238E27FC236}">
                <a16:creationId xmlns:a16="http://schemas.microsoft.com/office/drawing/2014/main" id="{591BAFD2-B198-40B3-BB87-745168F55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98" y="3649463"/>
            <a:ext cx="7090298" cy="134690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说明</a:t>
            </a:r>
            <a:r>
              <a:rPr lang="zh-CN" alt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：连续曲线</a:t>
            </a:r>
            <a:r>
              <a:rPr lang="en-US" altLang="zh-CN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lang="en-US" altLang="zh-CN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的端点在</a:t>
            </a:r>
            <a:r>
              <a:rPr lang="en-US" altLang="zh-CN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轴的两侧时，曲线与</a:t>
            </a:r>
            <a:r>
              <a:rPr lang="en-US" altLang="zh-CN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轴至少相交一次。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D75D50-9966-4161-A3CF-AF7DCB331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99" y="2635049"/>
            <a:ext cx="4654301" cy="3867104"/>
          </a:xfrm>
          <a:prstGeom prst="rect">
            <a:avLst/>
          </a:prstGeom>
          <a:solidFill>
            <a:srgbClr val="CCFFFF">
              <a:alpha val="7215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22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48DB9A5-6FF4-4990-9150-2D1BF0D17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229" y="327734"/>
            <a:ext cx="7991475" cy="147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证明方程 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4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+2 = 0 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在区间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(1,2)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内至少有一个实根．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1C7FE38A-3A33-4A44-B3DB-3A741BED6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392" y="1775534"/>
            <a:ext cx="7596187" cy="73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设                                    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EB69CB2B-C457-431E-A38E-DBAF2ACED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979" y="3832934"/>
            <a:ext cx="8764479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由根的存在定理可知，至少存在一点</a:t>
            </a:r>
            <a:r>
              <a:rPr kumimoji="1" lang="zh-CN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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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(1,2)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，使得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rPr>
              <a:t>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) =0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．这表明所给方程在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(1,2)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内至少有一个实根．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B184F38-2518-4646-A4A8-C76074BB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254" y="2537534"/>
            <a:ext cx="9309130" cy="66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① 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因为</a:t>
            </a: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是初等函数，所以</a:t>
            </a:r>
            <a:r>
              <a:rPr lang="en-US" altLang="zh-CN" i="1" kern="0" dirty="0">
                <a:solidFill>
                  <a:srgbClr val="000000"/>
                </a:solidFill>
              </a:rPr>
              <a:t>f </a:t>
            </a:r>
            <a:r>
              <a:rPr lang="en-US" altLang="zh-CN" kern="0" dirty="0">
                <a:solidFill>
                  <a:srgbClr val="000000"/>
                </a:solidFill>
              </a:rPr>
              <a:t>(</a:t>
            </a:r>
            <a:r>
              <a:rPr lang="en-US" altLang="zh-CN" i="1" kern="0" dirty="0">
                <a:solidFill>
                  <a:srgbClr val="000000"/>
                </a:solidFill>
              </a:rPr>
              <a:t>x</a:t>
            </a:r>
            <a:r>
              <a:rPr lang="en-US" altLang="zh-CN" kern="0" dirty="0">
                <a:solidFill>
                  <a:srgbClr val="000000"/>
                </a:solidFill>
              </a:rPr>
              <a:t>)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 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[1,2]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上连续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;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A3023DA-45DE-469E-83E5-8818B9F9C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254" y="3223334"/>
            <a:ext cx="85693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② 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(1) =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1&lt; 0,    </a:t>
            </a:r>
            <a:r>
              <a:rPr kumimoji="0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(2) = 10 &gt; 0.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D0F8F24-F340-4BE2-A96B-7F391657F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379" y="1927934"/>
            <a:ext cx="592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解</a:t>
            </a:r>
          </a:p>
        </p:txBody>
      </p:sp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5A45603C-2F9D-4365-86AE-4549CAB1CC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188772"/>
              </p:ext>
            </p:extLst>
          </p:nvPr>
        </p:nvGraphicFramePr>
        <p:xfrm>
          <a:off x="2722979" y="2004134"/>
          <a:ext cx="322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Equation" r:id="rId3" imgW="3225800" imgH="508000" progId="Equation.DSMT4">
                  <p:embed/>
                </p:oleObj>
              </mc:Choice>
              <mc:Fallback>
                <p:oleObj name="Equation" r:id="rId3" imgW="3225800" imgH="508000" progId="Equation.DSMT4">
                  <p:embed/>
                  <p:pic>
                    <p:nvPicPr>
                      <p:cNvPr id="148492" name="Object 12">
                        <a:extLst>
                          <a:ext uri="{FF2B5EF4-FFF2-40B4-BE49-F238E27FC236}">
                            <a16:creationId xmlns:a16="http://schemas.microsoft.com/office/drawing/2014/main" id="{5ED445D5-0DC2-4F3F-AEA4-BE82EE0ADA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979" y="2004134"/>
                        <a:ext cx="3225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183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4">
            <a:extLst>
              <a:ext uri="{FF2B5EF4-FFF2-40B4-BE49-F238E27FC236}">
                <a16:creationId xmlns:a16="http://schemas.microsoft.com/office/drawing/2014/main" id="{A73CD5E6-108D-4D77-8327-B3FD7A74B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762000"/>
            <a:ext cx="7924800" cy="13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kumimoji="1"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练习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证明方程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=4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0, 1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内至少有一个实根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DB19DC2B-0230-4F44-BFBD-0F451FA18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90763"/>
            <a:ext cx="7926388" cy="200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55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kumimoji="1"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证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设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=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4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 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1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，由于它是初等函数，所以它在 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0, 1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上连续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且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(0)  = 1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 0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(1)  = 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  0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B608CD71-BCA7-4447-B66A-53DB7838C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45749"/>
            <a:ext cx="8512946" cy="13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因此由推论可知，至少存在一点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 (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0, 1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，</a:t>
            </a:r>
            <a:endParaRPr kumimoji="1"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使得  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=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0.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65B91119-38B4-4D10-B29E-E7D2E423C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58499"/>
            <a:ext cx="777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这表明所给方程在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0, 1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内至少有一个实根</a:t>
            </a:r>
            <a:r>
              <a:rPr kumimoji="1"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7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  <p:bldP spid="36" grpId="0" autoUpdateAnimBg="0"/>
      <p:bldP spid="3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3A11389-1F94-47F4-989D-8D7D082E7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0"/>
            <a:ext cx="54006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FF"/>
                </a:solidFill>
                <a:latin typeface="Arial" panose="020B0604020202020204" pitchFamily="34" charset="0"/>
              </a:rPr>
              <a:t>说明</a:t>
            </a:r>
            <a:r>
              <a:rPr lang="zh-CN" altLang="en-US" sz="4400">
                <a:solidFill>
                  <a:srgbClr val="0000FF"/>
                </a:solidFill>
                <a:latin typeface="Arial" panose="020B0604020202020204" pitchFamily="34" charset="0"/>
              </a:rPr>
              <a:t>：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B36F623-66BC-44CD-9BB8-64B398A20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105400"/>
            <a:ext cx="82089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函数在一点连续实质就是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当自变量变化不大时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函数值变化也不大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EEA8AB7-B55E-40B9-B2DA-6FA696934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219200"/>
            <a:ext cx="81359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函数 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在点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连续的几何意义表示函数图形在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不断开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CDD38913-EDAB-4079-98CA-D53E149B9EA6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86000"/>
            <a:ext cx="4191000" cy="2881313"/>
            <a:chOff x="1392" y="1776"/>
            <a:chExt cx="2640" cy="1815"/>
          </a:xfrm>
        </p:grpSpPr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AA599748-D5CD-40F2-810E-AE6F9CEB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776"/>
              <a:ext cx="2640" cy="163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id="{E3F6127B-7292-41CC-BC2F-0FF6EB1BD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776"/>
              <a:ext cx="2595" cy="1815"/>
              <a:chOff x="1374" y="1797"/>
              <a:chExt cx="2814" cy="2067"/>
            </a:xfrm>
          </p:grpSpPr>
          <p:graphicFrame>
            <p:nvGraphicFramePr>
              <p:cNvPr id="8" name="Object 13">
                <a:extLst>
                  <a:ext uri="{FF2B5EF4-FFF2-40B4-BE49-F238E27FC236}">
                    <a16:creationId xmlns:a16="http://schemas.microsoft.com/office/drawing/2014/main" id="{96C7FEAD-ADBA-4B3A-A1D3-EEFA7952149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46" y="1797"/>
              <a:ext cx="241" cy="2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22" name="Equation" r:id="rId3" imgW="121971" imgH="152451" progId="Equation.3">
                      <p:embed/>
                    </p:oleObj>
                  </mc:Choice>
                  <mc:Fallback>
                    <p:oleObj name="Equation" r:id="rId3" imgW="121971" imgH="152451" progId="Equation.3">
                      <p:embed/>
                      <p:pic>
                        <p:nvPicPr>
                          <p:cNvPr id="9225" name="Object 13">
                            <a:extLst>
                              <a:ext uri="{FF2B5EF4-FFF2-40B4-BE49-F238E27FC236}">
                                <a16:creationId xmlns:a16="http://schemas.microsoft.com/office/drawing/2014/main" id="{2FE3EE8F-A588-4006-95F5-DE430AEDA89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46" y="1797"/>
                            <a:ext cx="241" cy="2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" name="Group 14">
                <a:extLst>
                  <a:ext uri="{FF2B5EF4-FFF2-40B4-BE49-F238E27FC236}">
                    <a16:creationId xmlns:a16="http://schemas.microsoft.com/office/drawing/2014/main" id="{FF1CFD9F-ACDF-4C48-86E8-021CEB9C87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4" y="1842"/>
                <a:ext cx="2814" cy="2022"/>
                <a:chOff x="1374" y="1842"/>
                <a:chExt cx="2814" cy="2022"/>
              </a:xfrm>
            </p:grpSpPr>
            <p:sp>
              <p:nvSpPr>
                <p:cNvPr id="10" name="Line 15">
                  <a:extLst>
                    <a:ext uri="{FF2B5EF4-FFF2-40B4-BE49-F238E27FC236}">
                      <a16:creationId xmlns:a16="http://schemas.microsoft.com/office/drawing/2014/main" id="{4F8FB440-B1F8-49A6-B12A-F9B3333654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1" y="3430"/>
                  <a:ext cx="1900" cy="3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1" name="Line 16">
                  <a:extLst>
                    <a:ext uri="{FF2B5EF4-FFF2-40B4-BE49-F238E27FC236}">
                      <a16:creationId xmlns:a16="http://schemas.microsoft.com/office/drawing/2014/main" id="{162B8385-148E-4336-AA2C-15BFF3A388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01" y="1842"/>
                  <a:ext cx="6" cy="1588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2" name="Freeform 17">
                  <a:extLst>
                    <a:ext uri="{FF2B5EF4-FFF2-40B4-BE49-F238E27FC236}">
                      <a16:creationId xmlns:a16="http://schemas.microsoft.com/office/drawing/2014/main" id="{EA14D015-93F0-4086-90F5-F73C674FC1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" y="2341"/>
                  <a:ext cx="1170" cy="587"/>
                </a:xfrm>
                <a:custGeom>
                  <a:avLst/>
                  <a:gdLst>
                    <a:gd name="T0" fmla="*/ 0 w 1392"/>
                    <a:gd name="T1" fmla="*/ 513 h 672"/>
                    <a:gd name="T2" fmla="*/ 203 w 1392"/>
                    <a:gd name="T3" fmla="*/ 293 h 672"/>
                    <a:gd name="T4" fmla="*/ 440 w 1392"/>
                    <a:gd name="T5" fmla="*/ 147 h 672"/>
                    <a:gd name="T6" fmla="*/ 746 w 1392"/>
                    <a:gd name="T7" fmla="*/ 37 h 672"/>
                    <a:gd name="T8" fmla="*/ 983 w 1392"/>
                    <a:gd name="T9" fmla="*/ 0 h 6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92" h="672">
                      <a:moveTo>
                        <a:pt x="0" y="672"/>
                      </a:moveTo>
                      <a:cubicBezTo>
                        <a:pt x="92" y="568"/>
                        <a:pt x="184" y="464"/>
                        <a:pt x="288" y="384"/>
                      </a:cubicBezTo>
                      <a:cubicBezTo>
                        <a:pt x="392" y="304"/>
                        <a:pt x="496" y="248"/>
                        <a:pt x="624" y="192"/>
                      </a:cubicBezTo>
                      <a:cubicBezTo>
                        <a:pt x="752" y="136"/>
                        <a:pt x="928" y="80"/>
                        <a:pt x="1056" y="48"/>
                      </a:cubicBezTo>
                      <a:cubicBezTo>
                        <a:pt x="1184" y="16"/>
                        <a:pt x="1336" y="8"/>
                        <a:pt x="1392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3" name="Line 18">
                  <a:extLst>
                    <a:ext uri="{FF2B5EF4-FFF2-40B4-BE49-F238E27FC236}">
                      <a16:creationId xmlns:a16="http://schemas.microsoft.com/office/drawing/2014/main" id="{2F77348F-9EFF-4D30-A8A8-14B18FEE1F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0" y="2522"/>
                  <a:ext cx="1" cy="92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4" name="Text Box 19">
                  <a:extLst>
                    <a:ext uri="{FF2B5EF4-FFF2-40B4-BE49-F238E27FC236}">
                      <a16:creationId xmlns:a16="http://schemas.microsoft.com/office/drawing/2014/main" id="{133136BA-99EA-4FC4-A9F2-568E85ACEE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75" y="3384"/>
                  <a:ext cx="363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0</a:t>
                  </a:r>
                </a:p>
              </p:txBody>
            </p:sp>
            <p:sp>
              <p:nvSpPr>
                <p:cNvPr id="15" name="Line 20">
                  <a:extLst>
                    <a:ext uri="{FF2B5EF4-FFF2-40B4-BE49-F238E27FC236}">
                      <a16:creationId xmlns:a16="http://schemas.microsoft.com/office/drawing/2014/main" id="{FDF161B5-3D73-441B-A611-9267581BD3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0" y="2522"/>
                  <a:ext cx="1" cy="923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graphicFrame>
              <p:nvGraphicFramePr>
                <p:cNvPr id="16" name="Object 21">
                  <a:extLst>
                    <a:ext uri="{FF2B5EF4-FFF2-40B4-BE49-F238E27FC236}">
                      <a16:creationId xmlns:a16="http://schemas.microsoft.com/office/drawing/2014/main" id="{5959EAC1-F6A6-4A3D-A9C3-06662824BCF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606" y="3339"/>
                <a:ext cx="254" cy="29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23" name="Equation" r:id="rId5" imgW="114200" imgH="121961" progId="Equation.3">
                        <p:embed/>
                      </p:oleObj>
                    </mc:Choice>
                    <mc:Fallback>
                      <p:oleObj name="Equation" r:id="rId5" imgW="114200" imgH="121961" progId="Equation.3">
                        <p:embed/>
                        <p:pic>
                          <p:nvPicPr>
                            <p:cNvPr id="9233" name="Object 21">
                              <a:extLst>
                                <a:ext uri="{FF2B5EF4-FFF2-40B4-BE49-F238E27FC236}">
                                  <a16:creationId xmlns:a16="http://schemas.microsoft.com/office/drawing/2014/main" id="{9983E9D2-C0B0-4842-9A10-40A748A46854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6" y="3339"/>
                              <a:ext cx="254" cy="29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" name="Object 22">
                  <a:extLst>
                    <a:ext uri="{FF2B5EF4-FFF2-40B4-BE49-F238E27FC236}">
                      <a16:creationId xmlns:a16="http://schemas.microsoft.com/office/drawing/2014/main" id="{5F1E9336-D8AA-4E92-A34C-4125C7A1D2B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374" y="3603"/>
                <a:ext cx="162" cy="26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24" name="Equation" r:id="rId7" imgW="99088" imgH="160020" progId="Equation.DSMT4">
                        <p:embed/>
                      </p:oleObj>
                    </mc:Choice>
                    <mc:Fallback>
                      <p:oleObj name="Equation" r:id="rId7" imgW="99088" imgH="160020" progId="Equation.DSMT4">
                        <p:embed/>
                        <p:pic>
                          <p:nvPicPr>
                            <p:cNvPr id="9234" name="Object 22">
                              <a:extLst>
                                <a:ext uri="{FF2B5EF4-FFF2-40B4-BE49-F238E27FC236}">
                                  <a16:creationId xmlns:a16="http://schemas.microsoft.com/office/drawing/2014/main" id="{37EBCD9B-27D1-4CDE-A6DF-152698332D97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74" y="3603"/>
                              <a:ext cx="162" cy="26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" name="Object 23">
                  <a:extLst>
                    <a:ext uri="{FF2B5EF4-FFF2-40B4-BE49-F238E27FC236}">
                      <a16:creationId xmlns:a16="http://schemas.microsoft.com/office/drawing/2014/main" id="{FD824889-DA7B-4384-A4F8-30448D5AF9C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381" y="2159"/>
                <a:ext cx="807" cy="29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25" name="Equation" r:id="rId9" imgW="571431" imgH="190510" progId="Equation.3">
                        <p:embed/>
                      </p:oleObj>
                    </mc:Choice>
                    <mc:Fallback>
                      <p:oleObj name="Equation" r:id="rId9" imgW="571431" imgH="190510" progId="Equation.3">
                        <p:embed/>
                        <p:pic>
                          <p:nvPicPr>
                            <p:cNvPr id="9235" name="Object 23">
                              <a:extLst>
                                <a:ext uri="{FF2B5EF4-FFF2-40B4-BE49-F238E27FC236}">
                                  <a16:creationId xmlns:a16="http://schemas.microsoft.com/office/drawing/2014/main" id="{227C5AB4-D893-4A8F-985A-3DE936067DF6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81" y="2159"/>
                              <a:ext cx="807" cy="29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" name="Object 24">
                  <a:extLst>
                    <a:ext uri="{FF2B5EF4-FFF2-40B4-BE49-F238E27FC236}">
                      <a16:creationId xmlns:a16="http://schemas.microsoft.com/office/drawing/2014/main" id="{9E7AFEC6-CECA-40ED-AAB0-F6D4BA276A0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700" y="2522"/>
                <a:ext cx="508" cy="30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26" name="Equation" r:id="rId11" imgW="381026" imgH="213432" progId="Equation.3">
                        <p:embed/>
                      </p:oleObj>
                    </mc:Choice>
                    <mc:Fallback>
                      <p:oleObj name="Equation" r:id="rId11" imgW="381026" imgH="213432" progId="Equation.3">
                        <p:embed/>
                        <p:pic>
                          <p:nvPicPr>
                            <p:cNvPr id="9236" name="Object 24">
                              <a:extLst>
                                <a:ext uri="{FF2B5EF4-FFF2-40B4-BE49-F238E27FC236}">
                                  <a16:creationId xmlns:a16="http://schemas.microsoft.com/office/drawing/2014/main" id="{56DA7AFD-01C1-4F82-AF33-670B0BF4ADD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00" y="2522"/>
                              <a:ext cx="508" cy="30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" name="Object 25">
                  <a:extLst>
                    <a:ext uri="{FF2B5EF4-FFF2-40B4-BE49-F238E27FC236}">
                      <a16:creationId xmlns:a16="http://schemas.microsoft.com/office/drawing/2014/main" id="{6531ED7D-D6DA-423D-9881-A97B39AD4A8F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562" y="3294"/>
                <a:ext cx="328" cy="4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27" name="Equation" r:id="rId13" imgW="152410" imgH="213432" progId="Equation.DSMT4">
                        <p:embed/>
                      </p:oleObj>
                    </mc:Choice>
                    <mc:Fallback>
                      <p:oleObj name="Equation" r:id="rId13" imgW="152410" imgH="213432" progId="Equation.DSMT4">
                        <p:embed/>
                        <p:pic>
                          <p:nvPicPr>
                            <p:cNvPr id="9237" name="Object 25">
                              <a:extLst>
                                <a:ext uri="{FF2B5EF4-FFF2-40B4-BE49-F238E27FC236}">
                                  <a16:creationId xmlns:a16="http://schemas.microsoft.com/office/drawing/2014/main" id="{8569A4F7-189E-4C75-9E34-553584366297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62" y="3294"/>
                              <a:ext cx="328" cy="45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</p:spTree>
    <p:extLst>
      <p:ext uri="{BB962C8B-B14F-4D97-AF65-F5344CB8AC3E}">
        <p14:creationId xmlns:p14="http://schemas.microsoft.com/office/powerpoint/2010/main" val="16889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F5CBACEC-892C-46A4-A2C8-39E76E12A23A}"/>
              </a:ext>
            </a:extLst>
          </p:cNvPr>
          <p:cNvGrpSpPr/>
          <p:nvPr/>
        </p:nvGrpSpPr>
        <p:grpSpPr>
          <a:xfrm rot="21151451">
            <a:off x="2249217" y="5637938"/>
            <a:ext cx="6795658" cy="1364939"/>
            <a:chOff x="7565391" y="-2141317"/>
            <a:chExt cx="8694330" cy="1746296"/>
          </a:xfrm>
        </p:grpSpPr>
        <p:sp>
          <p:nvSpPr>
            <p:cNvPr id="118" name="Freeform 166">
              <a:extLst>
                <a:ext uri="{FF2B5EF4-FFF2-40B4-BE49-F238E27FC236}">
                  <a16:creationId xmlns:a16="http://schemas.microsoft.com/office/drawing/2014/main" id="{6A8FFE52-3165-4EA0-B912-DC954DF580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64669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19" name="Freeform 166">
              <a:extLst>
                <a:ext uri="{FF2B5EF4-FFF2-40B4-BE49-F238E27FC236}">
                  <a16:creationId xmlns:a16="http://schemas.microsoft.com/office/drawing/2014/main" id="{9F7F13C6-0C80-412B-9A2E-562D184A62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841" y="-1289836"/>
              <a:ext cx="165328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0" name="Freeform 166">
              <a:extLst>
                <a:ext uri="{FF2B5EF4-FFF2-40B4-BE49-F238E27FC236}">
                  <a16:creationId xmlns:a16="http://schemas.microsoft.com/office/drawing/2014/main" id="{DDEA29E5-682F-458B-B2B6-5A08180623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97757" y="-806763"/>
              <a:ext cx="135269" cy="12302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42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1" name="Freeform 166">
              <a:extLst>
                <a:ext uri="{FF2B5EF4-FFF2-40B4-BE49-F238E27FC236}">
                  <a16:creationId xmlns:a16="http://schemas.microsoft.com/office/drawing/2014/main" id="{19A194D7-264B-4F07-B806-66E67B986A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39483" y="-504373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2" name="Freeform 166">
              <a:extLst>
                <a:ext uri="{FF2B5EF4-FFF2-40B4-BE49-F238E27FC236}">
                  <a16:creationId xmlns:a16="http://schemas.microsoft.com/office/drawing/2014/main" id="{F5C279E1-C78C-43A1-B8FC-566D8235A5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915263" y="-174774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7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3" name="Freeform 166">
              <a:extLst>
                <a:ext uri="{FF2B5EF4-FFF2-40B4-BE49-F238E27FC236}">
                  <a16:creationId xmlns:a16="http://schemas.microsoft.com/office/drawing/2014/main" id="{817698FB-27CA-476D-B057-449DE6F047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18865" y="-176141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4" name="Freeform 166">
              <a:extLst>
                <a:ext uri="{FF2B5EF4-FFF2-40B4-BE49-F238E27FC236}">
                  <a16:creationId xmlns:a16="http://schemas.microsoft.com/office/drawing/2014/main" id="{B4BF7366-1D6C-436C-A70F-F4839A57F1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753151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5" name="Freeform 166">
              <a:extLst>
                <a:ext uri="{FF2B5EF4-FFF2-40B4-BE49-F238E27FC236}">
                  <a16:creationId xmlns:a16="http://schemas.microsoft.com/office/drawing/2014/main" id="{A4E8914F-5717-4E89-B343-0EA10ECC4B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65391" y="-2141317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sp>
        <p:nvSpPr>
          <p:cNvPr id="24" name="Text Box 4">
            <a:extLst>
              <a:ext uri="{FF2B5EF4-FFF2-40B4-BE49-F238E27FC236}">
                <a16:creationId xmlns:a16="http://schemas.microsoft.com/office/drawing/2014/main" id="{001D86CD-8CBA-49A9-8FA9-B386D1B9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53" y="802148"/>
            <a:ext cx="8716576" cy="130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定义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1.3.2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kumimoji="1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设函数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在点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的某邻域内有定义，如果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5" name="Object 5">
            <a:extLst>
              <a:ext uri="{FF2B5EF4-FFF2-40B4-BE49-F238E27FC236}">
                <a16:creationId xmlns:a16="http://schemas.microsoft.com/office/drawing/2014/main" id="{0A09B465-7DFB-47CC-A5EB-1F0B275A9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275840"/>
              </p:ext>
            </p:extLst>
          </p:nvPr>
        </p:nvGraphicFramePr>
        <p:xfrm>
          <a:off x="3286958" y="2333693"/>
          <a:ext cx="33020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name="Equation" r:id="rId3" imgW="1150633" imgH="274413" progId="Equation.DSMT4">
                  <p:embed/>
                </p:oleObj>
              </mc:Choice>
              <mc:Fallback>
                <p:oleObj name="Equation" r:id="rId3" imgW="1150633" imgH="274413" progId="Equation.DSMT4">
                  <p:embed/>
                  <p:pic>
                    <p:nvPicPr>
                      <p:cNvPr id="108549" name="Object 5">
                        <a:extLst>
                          <a:ext uri="{FF2B5EF4-FFF2-40B4-BE49-F238E27FC236}">
                            <a16:creationId xmlns:a16="http://schemas.microsoft.com/office/drawing/2014/main" id="{E347C7E6-1A3C-4520-AEC3-F7F7716957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958" y="2333693"/>
                        <a:ext cx="33020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4">
            <a:extLst>
              <a:ext uri="{FF2B5EF4-FFF2-40B4-BE49-F238E27FC236}">
                <a16:creationId xmlns:a16="http://schemas.microsoft.com/office/drawing/2014/main" id="{27EEE61C-0502-4EAE-9D5A-558342756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333" y="3075055"/>
            <a:ext cx="82835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则称函数 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在点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连续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，也称点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为函数</a:t>
            </a:r>
          </a:p>
          <a:p>
            <a:pPr marL="0" marR="0" lvl="0" indent="0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的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连续点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C2CE0A4-B210-42B6-AD76-7E1154B4189C}"/>
              </a:ext>
            </a:extLst>
          </p:cNvPr>
          <p:cNvGrpSpPr/>
          <p:nvPr/>
        </p:nvGrpSpPr>
        <p:grpSpPr>
          <a:xfrm rot="14362648">
            <a:off x="10601843" y="893796"/>
            <a:ext cx="930898" cy="1087417"/>
            <a:chOff x="8907463" y="2051050"/>
            <a:chExt cx="2879724" cy="3363913"/>
          </a:xfrm>
          <a:solidFill>
            <a:schemeClr val="tx2"/>
          </a:solidFill>
        </p:grpSpPr>
        <p:grpSp>
          <p:nvGrpSpPr>
            <p:cNvPr id="35" name="Group 205">
              <a:extLst>
                <a:ext uri="{FF2B5EF4-FFF2-40B4-BE49-F238E27FC236}">
                  <a16:creationId xmlns:a16="http://schemas.microsoft.com/office/drawing/2014/main" id="{EB641258-E3DC-463A-ADA1-6E2DCAE9D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7463" y="2051050"/>
              <a:ext cx="2879724" cy="2844800"/>
              <a:chOff x="5611" y="1292"/>
              <a:chExt cx="1814" cy="1792"/>
            </a:xfrm>
            <a:grpFill/>
          </p:grpSpPr>
          <p:sp>
            <p:nvSpPr>
              <p:cNvPr id="292" name="Freeform 5">
                <a:extLst>
                  <a:ext uri="{FF2B5EF4-FFF2-40B4-BE49-F238E27FC236}">
                    <a16:creationId xmlns:a16="http://schemas.microsoft.com/office/drawing/2014/main" id="{A2657058-3F7A-40A5-9DCD-C00827981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" y="2286"/>
                <a:ext cx="14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6">
                <a:extLst>
                  <a:ext uri="{FF2B5EF4-FFF2-40B4-BE49-F238E27FC236}">
                    <a16:creationId xmlns:a16="http://schemas.microsoft.com/office/drawing/2014/main" id="{D7E25411-CC09-44FC-BDB5-01924A104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3" y="2051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7">
                <a:extLst>
                  <a:ext uri="{FF2B5EF4-FFF2-40B4-BE49-F238E27FC236}">
                    <a16:creationId xmlns:a16="http://schemas.microsoft.com/office/drawing/2014/main" id="{83C55914-F61A-43F9-9980-5B49877D7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6" y="206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8">
                <a:extLst>
                  <a:ext uri="{FF2B5EF4-FFF2-40B4-BE49-F238E27FC236}">
                    <a16:creationId xmlns:a16="http://schemas.microsoft.com/office/drawing/2014/main" id="{1C7C4AF7-31CD-47DF-9AD7-C45D9BA98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" y="2051"/>
                <a:ext cx="7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9">
                <a:extLst>
                  <a:ext uri="{FF2B5EF4-FFF2-40B4-BE49-F238E27FC236}">
                    <a16:creationId xmlns:a16="http://schemas.microsoft.com/office/drawing/2014/main" id="{A69D47B7-8F91-4E2D-97D2-D8F5AB9A7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6" y="251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0">
                <a:extLst>
                  <a:ext uri="{FF2B5EF4-FFF2-40B4-BE49-F238E27FC236}">
                    <a16:creationId xmlns:a16="http://schemas.microsoft.com/office/drawing/2014/main" id="{5FA7F6DF-EDDE-493E-AC99-0EFC7EF1A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" y="240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1">
                <a:extLst>
                  <a:ext uri="{FF2B5EF4-FFF2-40B4-BE49-F238E27FC236}">
                    <a16:creationId xmlns:a16="http://schemas.microsoft.com/office/drawing/2014/main" id="{503A021B-46EA-4AC5-A9AE-D0AA99A8A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" y="2342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2">
                <a:extLst>
                  <a:ext uri="{FF2B5EF4-FFF2-40B4-BE49-F238E27FC236}">
                    <a16:creationId xmlns:a16="http://schemas.microsoft.com/office/drawing/2014/main" id="{B5418324-9401-478C-AAFA-EFA14B411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1" y="2053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3">
                <a:extLst>
                  <a:ext uri="{FF2B5EF4-FFF2-40B4-BE49-F238E27FC236}">
                    <a16:creationId xmlns:a16="http://schemas.microsoft.com/office/drawing/2014/main" id="{8AD40CBC-8296-4BF1-96F4-38C12E01D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07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4">
                <a:extLst>
                  <a:ext uri="{FF2B5EF4-FFF2-40B4-BE49-F238E27FC236}">
                    <a16:creationId xmlns:a16="http://schemas.microsoft.com/office/drawing/2014/main" id="{B01B936F-133F-45F7-9D44-0B8FED728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191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5">
                <a:extLst>
                  <a:ext uri="{FF2B5EF4-FFF2-40B4-BE49-F238E27FC236}">
                    <a16:creationId xmlns:a16="http://schemas.microsoft.com/office/drawing/2014/main" id="{ADCB85B1-8721-42B6-8A24-84845831C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" y="270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6">
                <a:extLst>
                  <a:ext uri="{FF2B5EF4-FFF2-40B4-BE49-F238E27FC236}">
                    <a16:creationId xmlns:a16="http://schemas.microsoft.com/office/drawing/2014/main" id="{C3B3F56A-67E9-473F-8CC8-933F098A7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" y="27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7">
                <a:extLst>
                  <a:ext uri="{FF2B5EF4-FFF2-40B4-BE49-F238E27FC236}">
                    <a16:creationId xmlns:a16="http://schemas.microsoft.com/office/drawing/2014/main" id="{E753C1F5-6F07-4FF3-BA88-17B1B96C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" y="27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8">
                <a:extLst>
                  <a:ext uri="{FF2B5EF4-FFF2-40B4-BE49-F238E27FC236}">
                    <a16:creationId xmlns:a16="http://schemas.microsoft.com/office/drawing/2014/main" id="{38D06D69-E160-4C50-AEFF-5E6903A00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1" y="24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">
                <a:extLst>
                  <a:ext uri="{FF2B5EF4-FFF2-40B4-BE49-F238E27FC236}">
                    <a16:creationId xmlns:a16="http://schemas.microsoft.com/office/drawing/2014/main" id="{CA90AAF2-64C0-49C5-AE82-3D7267A84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" y="24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20">
                <a:extLst>
                  <a:ext uri="{FF2B5EF4-FFF2-40B4-BE49-F238E27FC236}">
                    <a16:creationId xmlns:a16="http://schemas.microsoft.com/office/drawing/2014/main" id="{6EC47065-E7ED-4E64-A74F-01C287793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69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21">
                <a:extLst>
                  <a:ext uri="{FF2B5EF4-FFF2-40B4-BE49-F238E27FC236}">
                    <a16:creationId xmlns:a16="http://schemas.microsoft.com/office/drawing/2014/main" id="{DFE267E9-8E7E-4627-8D7F-301AF74CE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5" y="25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22">
                <a:extLst>
                  <a:ext uri="{FF2B5EF4-FFF2-40B4-BE49-F238E27FC236}">
                    <a16:creationId xmlns:a16="http://schemas.microsoft.com/office/drawing/2014/main" id="{D9837B33-A6E6-4C03-95C2-18840FEB2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3" y="2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23">
                <a:extLst>
                  <a:ext uri="{FF2B5EF4-FFF2-40B4-BE49-F238E27FC236}">
                    <a16:creationId xmlns:a16="http://schemas.microsoft.com/office/drawing/2014/main" id="{6BAC364F-25FB-47FB-B835-683FE1A36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3" y="27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24">
                <a:extLst>
                  <a:ext uri="{FF2B5EF4-FFF2-40B4-BE49-F238E27FC236}">
                    <a16:creationId xmlns:a16="http://schemas.microsoft.com/office/drawing/2014/main" id="{4BA09A73-7C1D-4A80-96B4-CEB3D2505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25">
                <a:extLst>
                  <a:ext uri="{FF2B5EF4-FFF2-40B4-BE49-F238E27FC236}">
                    <a16:creationId xmlns:a16="http://schemas.microsoft.com/office/drawing/2014/main" id="{ABB3FD4D-50D6-457F-BBD7-30ACB4A3C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1" y="2696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26">
                <a:extLst>
                  <a:ext uri="{FF2B5EF4-FFF2-40B4-BE49-F238E27FC236}">
                    <a16:creationId xmlns:a16="http://schemas.microsoft.com/office/drawing/2014/main" id="{33A738DB-D817-4123-B22D-43653A89A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4" y="269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27">
                <a:extLst>
                  <a:ext uri="{FF2B5EF4-FFF2-40B4-BE49-F238E27FC236}">
                    <a16:creationId xmlns:a16="http://schemas.microsoft.com/office/drawing/2014/main" id="{62BDBDFA-6700-4E35-82FB-0A8D578F3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7" y="271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8">
                <a:extLst>
                  <a:ext uri="{FF2B5EF4-FFF2-40B4-BE49-F238E27FC236}">
                    <a16:creationId xmlns:a16="http://schemas.microsoft.com/office/drawing/2014/main" id="{CEF884DE-F7E0-4302-8032-9D35234D4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4" y="2707"/>
                <a:ext cx="3" cy="8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9">
                <a:extLst>
                  <a:ext uri="{FF2B5EF4-FFF2-40B4-BE49-F238E27FC236}">
                    <a16:creationId xmlns:a16="http://schemas.microsoft.com/office/drawing/2014/main" id="{F6032577-EB11-4B27-81C6-996FE0EA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0" y="270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30">
                <a:extLst>
                  <a:ext uri="{FF2B5EF4-FFF2-40B4-BE49-F238E27FC236}">
                    <a16:creationId xmlns:a16="http://schemas.microsoft.com/office/drawing/2014/main" id="{1DC4AB3A-016D-4B57-B0FB-56C3C4263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" y="248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31">
                <a:extLst>
                  <a:ext uri="{FF2B5EF4-FFF2-40B4-BE49-F238E27FC236}">
                    <a16:creationId xmlns:a16="http://schemas.microsoft.com/office/drawing/2014/main" id="{A7D75C7A-2D4B-4917-A11B-8595C5F9F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" y="276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32">
                <a:extLst>
                  <a:ext uri="{FF2B5EF4-FFF2-40B4-BE49-F238E27FC236}">
                    <a16:creationId xmlns:a16="http://schemas.microsoft.com/office/drawing/2014/main" id="{7D843745-A294-4154-9E28-F68915100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1" y="3061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33">
                <a:extLst>
                  <a:ext uri="{FF2B5EF4-FFF2-40B4-BE49-F238E27FC236}">
                    <a16:creationId xmlns:a16="http://schemas.microsoft.com/office/drawing/2014/main" id="{30DA4D3C-3840-4CAC-A39E-52A4679B1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5" y="2025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34">
                <a:extLst>
                  <a:ext uri="{FF2B5EF4-FFF2-40B4-BE49-F238E27FC236}">
                    <a16:creationId xmlns:a16="http://schemas.microsoft.com/office/drawing/2014/main" id="{00578648-65AD-4BD1-B438-8F23DDDB1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2" y="2805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35">
                <a:extLst>
                  <a:ext uri="{FF2B5EF4-FFF2-40B4-BE49-F238E27FC236}">
                    <a16:creationId xmlns:a16="http://schemas.microsoft.com/office/drawing/2014/main" id="{D5959F18-4295-4CB2-852E-E41B95EAD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6" y="205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36">
                <a:extLst>
                  <a:ext uri="{FF2B5EF4-FFF2-40B4-BE49-F238E27FC236}">
                    <a16:creationId xmlns:a16="http://schemas.microsoft.com/office/drawing/2014/main" id="{4C368324-0FDE-4A5F-92B8-44B8CC0DF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691"/>
                <a:ext cx="204" cy="19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37">
                <a:extLst>
                  <a:ext uri="{FF2B5EF4-FFF2-40B4-BE49-F238E27FC236}">
                    <a16:creationId xmlns:a16="http://schemas.microsoft.com/office/drawing/2014/main" id="{EA0F48C6-39F7-4137-9E4B-45C9E9A66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" y="247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38">
                <a:extLst>
                  <a:ext uri="{FF2B5EF4-FFF2-40B4-BE49-F238E27FC236}">
                    <a16:creationId xmlns:a16="http://schemas.microsoft.com/office/drawing/2014/main" id="{208911F0-0295-4C9A-99D1-55F27CABA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39">
                <a:extLst>
                  <a:ext uri="{FF2B5EF4-FFF2-40B4-BE49-F238E27FC236}">
                    <a16:creationId xmlns:a16="http://schemas.microsoft.com/office/drawing/2014/main" id="{E0BE16D2-265E-4B6F-8CB0-59ED16F85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2" y="285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40">
                <a:extLst>
                  <a:ext uri="{FF2B5EF4-FFF2-40B4-BE49-F238E27FC236}">
                    <a16:creationId xmlns:a16="http://schemas.microsoft.com/office/drawing/2014/main" id="{21DA6ED0-35EB-4A70-8E37-F564217B9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5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41">
                <a:extLst>
                  <a:ext uri="{FF2B5EF4-FFF2-40B4-BE49-F238E27FC236}">
                    <a16:creationId xmlns:a16="http://schemas.microsoft.com/office/drawing/2014/main" id="{11AA2778-B19D-43F6-879E-160DDB5D1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" y="30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42">
                <a:extLst>
                  <a:ext uri="{FF2B5EF4-FFF2-40B4-BE49-F238E27FC236}">
                    <a16:creationId xmlns:a16="http://schemas.microsoft.com/office/drawing/2014/main" id="{DD2D3CC6-0C60-40A6-9297-3FFE13212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3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Freeform 43">
                <a:extLst>
                  <a:ext uri="{FF2B5EF4-FFF2-40B4-BE49-F238E27FC236}">
                    <a16:creationId xmlns:a16="http://schemas.microsoft.com/office/drawing/2014/main" id="{5B4D574F-1E28-426E-BCBE-F20E0C6D6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" y="2821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44">
                <a:extLst>
                  <a:ext uri="{FF2B5EF4-FFF2-40B4-BE49-F238E27FC236}">
                    <a16:creationId xmlns:a16="http://schemas.microsoft.com/office/drawing/2014/main" id="{1CA5E690-9056-4AAD-AD26-0BB7E6F9D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30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45">
                <a:extLst>
                  <a:ext uri="{FF2B5EF4-FFF2-40B4-BE49-F238E27FC236}">
                    <a16:creationId xmlns:a16="http://schemas.microsoft.com/office/drawing/2014/main" id="{F42AED12-8488-4AD5-92F2-7E385B3A2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82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46">
                <a:extLst>
                  <a:ext uri="{FF2B5EF4-FFF2-40B4-BE49-F238E27FC236}">
                    <a16:creationId xmlns:a16="http://schemas.microsoft.com/office/drawing/2014/main" id="{93AD573F-067B-469E-A7B6-E53544388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2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47">
                <a:extLst>
                  <a:ext uri="{FF2B5EF4-FFF2-40B4-BE49-F238E27FC236}">
                    <a16:creationId xmlns:a16="http://schemas.microsoft.com/office/drawing/2014/main" id="{3E3B70E1-BFDC-4C6A-B07D-74B2F4047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" y="28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48">
                <a:extLst>
                  <a:ext uri="{FF2B5EF4-FFF2-40B4-BE49-F238E27FC236}">
                    <a16:creationId xmlns:a16="http://schemas.microsoft.com/office/drawing/2014/main" id="{81E7D9B3-5E4F-4011-84A4-9D94B126D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30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49">
                <a:extLst>
                  <a:ext uri="{FF2B5EF4-FFF2-40B4-BE49-F238E27FC236}">
                    <a16:creationId xmlns:a16="http://schemas.microsoft.com/office/drawing/2014/main" id="{21F79EA3-512C-49D7-9EF4-352D4E669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" y="247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Freeform 50">
                <a:extLst>
                  <a:ext uri="{FF2B5EF4-FFF2-40B4-BE49-F238E27FC236}">
                    <a16:creationId xmlns:a16="http://schemas.microsoft.com/office/drawing/2014/main" id="{0D720050-79D0-4C88-A42E-633E86B1F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51">
                <a:extLst>
                  <a:ext uri="{FF2B5EF4-FFF2-40B4-BE49-F238E27FC236}">
                    <a16:creationId xmlns:a16="http://schemas.microsoft.com/office/drawing/2014/main" id="{12745BCE-7F11-4B0D-B2C4-11D071A95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" y="2542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52">
                <a:extLst>
                  <a:ext uri="{FF2B5EF4-FFF2-40B4-BE49-F238E27FC236}">
                    <a16:creationId xmlns:a16="http://schemas.microsoft.com/office/drawing/2014/main" id="{CBA6D786-86D9-4FAD-9539-F75475110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" y="252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Freeform 53">
                <a:extLst>
                  <a:ext uri="{FF2B5EF4-FFF2-40B4-BE49-F238E27FC236}">
                    <a16:creationId xmlns:a16="http://schemas.microsoft.com/office/drawing/2014/main" id="{3B2DD431-C0AB-4C00-9719-AC47B01E1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0" y="247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Freeform 54">
                <a:extLst>
                  <a:ext uri="{FF2B5EF4-FFF2-40B4-BE49-F238E27FC236}">
                    <a16:creationId xmlns:a16="http://schemas.microsoft.com/office/drawing/2014/main" id="{076E3D00-5107-4228-AC59-39D5A12D6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" y="249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Freeform 55">
                <a:extLst>
                  <a:ext uri="{FF2B5EF4-FFF2-40B4-BE49-F238E27FC236}">
                    <a16:creationId xmlns:a16="http://schemas.microsoft.com/office/drawing/2014/main" id="{E75A2019-D2AE-4327-A2B5-B92E0E45E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0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56">
                <a:extLst>
                  <a:ext uri="{FF2B5EF4-FFF2-40B4-BE49-F238E27FC236}">
                    <a16:creationId xmlns:a16="http://schemas.microsoft.com/office/drawing/2014/main" id="{DCEA8473-6CED-46A3-9FA8-A326CC881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248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57">
                <a:extLst>
                  <a:ext uri="{FF2B5EF4-FFF2-40B4-BE49-F238E27FC236}">
                    <a16:creationId xmlns:a16="http://schemas.microsoft.com/office/drawing/2014/main" id="{511A3205-BABB-45C9-9BBD-174B2F1BA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25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58">
                <a:extLst>
                  <a:ext uri="{FF2B5EF4-FFF2-40B4-BE49-F238E27FC236}">
                    <a16:creationId xmlns:a16="http://schemas.microsoft.com/office/drawing/2014/main" id="{CED059D3-4448-4CB8-B8CB-6D2E69DFE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2051"/>
                <a:ext cx="30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59">
                <a:extLst>
                  <a:ext uri="{FF2B5EF4-FFF2-40B4-BE49-F238E27FC236}">
                    <a16:creationId xmlns:a16="http://schemas.microsoft.com/office/drawing/2014/main" id="{67185164-B6F8-436C-9D0D-67650EA82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0" y="254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Freeform 60">
                <a:extLst>
                  <a:ext uri="{FF2B5EF4-FFF2-40B4-BE49-F238E27FC236}">
                    <a16:creationId xmlns:a16="http://schemas.microsoft.com/office/drawing/2014/main" id="{6CB4C22D-2962-4588-A2E2-DAACC60A7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0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61">
                <a:extLst>
                  <a:ext uri="{FF2B5EF4-FFF2-40B4-BE49-F238E27FC236}">
                    <a16:creationId xmlns:a16="http://schemas.microsoft.com/office/drawing/2014/main" id="{9451682F-B571-4685-B07C-D05DCC061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" y="253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Freeform 62">
                <a:extLst>
                  <a:ext uri="{FF2B5EF4-FFF2-40B4-BE49-F238E27FC236}">
                    <a16:creationId xmlns:a16="http://schemas.microsoft.com/office/drawing/2014/main" id="{E5043722-44D2-4C81-B076-D7FB69E85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2534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Freeform 63">
                <a:extLst>
                  <a:ext uri="{FF2B5EF4-FFF2-40B4-BE49-F238E27FC236}">
                    <a16:creationId xmlns:a16="http://schemas.microsoft.com/office/drawing/2014/main" id="{4FF691B3-4FEF-4900-BC09-F9908B5FC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4" y="2499"/>
                <a:ext cx="5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Freeform 64">
                <a:extLst>
                  <a:ext uri="{FF2B5EF4-FFF2-40B4-BE49-F238E27FC236}">
                    <a16:creationId xmlns:a16="http://schemas.microsoft.com/office/drawing/2014/main" id="{3A768F22-33E1-4D7E-B294-CE8E7BC15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85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Freeform 65">
                <a:extLst>
                  <a:ext uri="{FF2B5EF4-FFF2-40B4-BE49-F238E27FC236}">
                    <a16:creationId xmlns:a16="http://schemas.microsoft.com/office/drawing/2014/main" id="{C6366AC6-6BBB-43F0-8917-4B8199325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0" y="2063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Freeform 66">
                <a:extLst>
                  <a:ext uri="{FF2B5EF4-FFF2-40B4-BE49-F238E27FC236}">
                    <a16:creationId xmlns:a16="http://schemas.microsoft.com/office/drawing/2014/main" id="{4755F3E5-82AF-4333-ACA1-2C54E9873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" y="25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Freeform 67">
                <a:extLst>
                  <a:ext uri="{FF2B5EF4-FFF2-40B4-BE49-F238E27FC236}">
                    <a16:creationId xmlns:a16="http://schemas.microsoft.com/office/drawing/2014/main" id="{27E69C4D-4625-4730-A0C7-0A2E27406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Freeform 68">
                <a:extLst>
                  <a:ext uri="{FF2B5EF4-FFF2-40B4-BE49-F238E27FC236}">
                    <a16:creationId xmlns:a16="http://schemas.microsoft.com/office/drawing/2014/main" id="{150249C3-3A03-4027-B6C9-CC01D0AC2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4" y="168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69">
                <a:extLst>
                  <a:ext uri="{FF2B5EF4-FFF2-40B4-BE49-F238E27FC236}">
                    <a16:creationId xmlns:a16="http://schemas.microsoft.com/office/drawing/2014/main" id="{93B2D778-3938-4404-B34D-F305030A2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Freeform 70">
                <a:extLst>
                  <a:ext uri="{FF2B5EF4-FFF2-40B4-BE49-F238E27FC236}">
                    <a16:creationId xmlns:a16="http://schemas.microsoft.com/office/drawing/2014/main" id="{2086D69E-9DA2-48F5-A891-AE045DA24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22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Freeform 71">
                <a:extLst>
                  <a:ext uri="{FF2B5EF4-FFF2-40B4-BE49-F238E27FC236}">
                    <a16:creationId xmlns:a16="http://schemas.microsoft.com/office/drawing/2014/main" id="{C61DD1B5-704A-4F92-9B4A-D3A15238B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" y="1646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Freeform 72">
                <a:extLst>
                  <a:ext uri="{FF2B5EF4-FFF2-40B4-BE49-F238E27FC236}">
                    <a16:creationId xmlns:a16="http://schemas.microsoft.com/office/drawing/2014/main" id="{19A4E4E5-86DA-4BE6-A3BE-F6214B376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" y="2264"/>
                <a:ext cx="19" cy="17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Freeform 73">
                <a:extLst>
                  <a:ext uri="{FF2B5EF4-FFF2-40B4-BE49-F238E27FC236}">
                    <a16:creationId xmlns:a16="http://schemas.microsoft.com/office/drawing/2014/main" id="{A14A60C3-EFE8-48D0-8626-CE0446A04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Freeform 74">
                <a:extLst>
                  <a:ext uri="{FF2B5EF4-FFF2-40B4-BE49-F238E27FC236}">
                    <a16:creationId xmlns:a16="http://schemas.microsoft.com/office/drawing/2014/main" id="{88A8CC81-A725-4121-AAF2-7C9492107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" y="2447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Freeform 75">
                <a:extLst>
                  <a:ext uri="{FF2B5EF4-FFF2-40B4-BE49-F238E27FC236}">
                    <a16:creationId xmlns:a16="http://schemas.microsoft.com/office/drawing/2014/main" id="{9E199960-F5F9-4EDD-9810-BFABB5917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Freeform 76">
                <a:extLst>
                  <a:ext uri="{FF2B5EF4-FFF2-40B4-BE49-F238E27FC236}">
                    <a16:creationId xmlns:a16="http://schemas.microsoft.com/office/drawing/2014/main" id="{56970CCB-07B3-4303-B031-44C791FE0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" y="1603"/>
                <a:ext cx="1188" cy="1363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Rectangle 77">
                <a:extLst>
                  <a:ext uri="{FF2B5EF4-FFF2-40B4-BE49-F238E27FC236}">
                    <a16:creationId xmlns:a16="http://schemas.microsoft.com/office/drawing/2014/main" id="{4D54AEB7-1DF6-497D-8F12-C610DB63F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2" y="2051"/>
                <a:ext cx="1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78">
                <a:extLst>
                  <a:ext uri="{FF2B5EF4-FFF2-40B4-BE49-F238E27FC236}">
                    <a16:creationId xmlns:a16="http://schemas.microsoft.com/office/drawing/2014/main" id="{F8F7A629-DD27-48F3-A701-5513307E7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6" y="3084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79">
                <a:extLst>
                  <a:ext uri="{FF2B5EF4-FFF2-40B4-BE49-F238E27FC236}">
                    <a16:creationId xmlns:a16="http://schemas.microsoft.com/office/drawing/2014/main" id="{B11236CA-7644-4C71-9212-B31852565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" y="2013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80">
                <a:extLst>
                  <a:ext uri="{FF2B5EF4-FFF2-40B4-BE49-F238E27FC236}">
                    <a16:creationId xmlns:a16="http://schemas.microsoft.com/office/drawing/2014/main" id="{F585DEC3-4D81-4F9F-813E-E77C36F38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30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81">
                <a:extLst>
                  <a:ext uri="{FF2B5EF4-FFF2-40B4-BE49-F238E27FC236}">
                    <a16:creationId xmlns:a16="http://schemas.microsoft.com/office/drawing/2014/main" id="{8BC45378-E13F-411D-A5B6-9F09BB5E1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" y="2034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82">
                <a:extLst>
                  <a:ext uri="{FF2B5EF4-FFF2-40B4-BE49-F238E27FC236}">
                    <a16:creationId xmlns:a16="http://schemas.microsoft.com/office/drawing/2014/main" id="{DB1C456C-A3DE-42FC-BBDD-83C1EC2AE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9" y="24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83">
                <a:extLst>
                  <a:ext uri="{FF2B5EF4-FFF2-40B4-BE49-F238E27FC236}">
                    <a16:creationId xmlns:a16="http://schemas.microsoft.com/office/drawing/2014/main" id="{F26E566E-4630-49B6-8B17-F80E2ECB2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2660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84">
                <a:extLst>
                  <a:ext uri="{FF2B5EF4-FFF2-40B4-BE49-F238E27FC236}">
                    <a16:creationId xmlns:a16="http://schemas.microsoft.com/office/drawing/2014/main" id="{BD68E2A4-981A-461D-9073-00A70322D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8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85">
                <a:extLst>
                  <a:ext uri="{FF2B5EF4-FFF2-40B4-BE49-F238E27FC236}">
                    <a16:creationId xmlns:a16="http://schemas.microsoft.com/office/drawing/2014/main" id="{1CC86027-2894-413B-AAF0-AF102F4CC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" y="247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86">
                <a:extLst>
                  <a:ext uri="{FF2B5EF4-FFF2-40B4-BE49-F238E27FC236}">
                    <a16:creationId xmlns:a16="http://schemas.microsoft.com/office/drawing/2014/main" id="{522EB641-54CC-4535-9099-5F29DFFA0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2" y="24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87">
                <a:extLst>
                  <a:ext uri="{FF2B5EF4-FFF2-40B4-BE49-F238E27FC236}">
                    <a16:creationId xmlns:a16="http://schemas.microsoft.com/office/drawing/2014/main" id="{0154EFE8-BF10-418B-A964-92018AF6B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0" y="261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88">
                <a:extLst>
                  <a:ext uri="{FF2B5EF4-FFF2-40B4-BE49-F238E27FC236}">
                    <a16:creationId xmlns:a16="http://schemas.microsoft.com/office/drawing/2014/main" id="{6D3339DC-CCA6-4F88-8D78-29D341408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2468"/>
                <a:ext cx="7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89">
                <a:extLst>
                  <a:ext uri="{FF2B5EF4-FFF2-40B4-BE49-F238E27FC236}">
                    <a16:creationId xmlns:a16="http://schemas.microsoft.com/office/drawing/2014/main" id="{A98C9825-897E-465B-8742-D20D9A911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" y="24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90">
                <a:extLst>
                  <a:ext uri="{FF2B5EF4-FFF2-40B4-BE49-F238E27FC236}">
                    <a16:creationId xmlns:a16="http://schemas.microsoft.com/office/drawing/2014/main" id="{A47FE2CE-E0F7-4E5D-A334-DA752F7A9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24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Oval 91">
                <a:extLst>
                  <a:ext uri="{FF2B5EF4-FFF2-40B4-BE49-F238E27FC236}">
                    <a16:creationId xmlns:a16="http://schemas.microsoft.com/office/drawing/2014/main" id="{9DFAF9C3-0CC8-4AEE-93A6-0E1DD9FAF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9" y="24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92">
                <a:extLst>
                  <a:ext uri="{FF2B5EF4-FFF2-40B4-BE49-F238E27FC236}">
                    <a16:creationId xmlns:a16="http://schemas.microsoft.com/office/drawing/2014/main" id="{2959151C-61AA-46AB-A992-4A7AB4B14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4" y="217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93">
                <a:extLst>
                  <a:ext uri="{FF2B5EF4-FFF2-40B4-BE49-F238E27FC236}">
                    <a16:creationId xmlns:a16="http://schemas.microsoft.com/office/drawing/2014/main" id="{A7A910B5-A0B1-4D66-9293-1DF962739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6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94">
                <a:extLst>
                  <a:ext uri="{FF2B5EF4-FFF2-40B4-BE49-F238E27FC236}">
                    <a16:creationId xmlns:a16="http://schemas.microsoft.com/office/drawing/2014/main" id="{84D0F70F-C699-418B-A648-F347F1653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" y="2501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95">
                <a:extLst>
                  <a:ext uri="{FF2B5EF4-FFF2-40B4-BE49-F238E27FC236}">
                    <a16:creationId xmlns:a16="http://schemas.microsoft.com/office/drawing/2014/main" id="{12FC1FBC-0946-44E0-87E1-18E71153C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7" y="2449"/>
                <a:ext cx="254" cy="133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96">
                <a:extLst>
                  <a:ext uri="{FF2B5EF4-FFF2-40B4-BE49-F238E27FC236}">
                    <a16:creationId xmlns:a16="http://schemas.microsoft.com/office/drawing/2014/main" id="{6CEAF72C-01F1-4CC9-AEFD-CC3018037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97">
                <a:extLst>
                  <a:ext uri="{FF2B5EF4-FFF2-40B4-BE49-F238E27FC236}">
                    <a16:creationId xmlns:a16="http://schemas.microsoft.com/office/drawing/2014/main" id="{288F8883-15CD-47FC-A15B-D934B412B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25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98">
                <a:extLst>
                  <a:ext uri="{FF2B5EF4-FFF2-40B4-BE49-F238E27FC236}">
                    <a16:creationId xmlns:a16="http://schemas.microsoft.com/office/drawing/2014/main" id="{7AD43C80-D3AF-4D86-8434-BE1D1779B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9" y="248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99">
                <a:extLst>
                  <a:ext uri="{FF2B5EF4-FFF2-40B4-BE49-F238E27FC236}">
                    <a16:creationId xmlns:a16="http://schemas.microsoft.com/office/drawing/2014/main" id="{1F7B6DCC-9086-44B9-80CB-9AE739611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4" y="20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100">
                <a:extLst>
                  <a:ext uri="{FF2B5EF4-FFF2-40B4-BE49-F238E27FC236}">
                    <a16:creationId xmlns:a16="http://schemas.microsoft.com/office/drawing/2014/main" id="{7A1FF8D5-54CF-4975-AAA2-3C25D00F4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248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101">
                <a:extLst>
                  <a:ext uri="{FF2B5EF4-FFF2-40B4-BE49-F238E27FC236}">
                    <a16:creationId xmlns:a16="http://schemas.microsoft.com/office/drawing/2014/main" id="{744DE3D3-941D-4F72-AA1A-9DE07EFEC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1" y="2091"/>
                <a:ext cx="0" cy="5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102">
                <a:extLst>
                  <a:ext uri="{FF2B5EF4-FFF2-40B4-BE49-F238E27FC236}">
                    <a16:creationId xmlns:a16="http://schemas.microsoft.com/office/drawing/2014/main" id="{CDBDFA7B-E6D1-43D2-9D6A-8BDF83B5E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" y="2089"/>
                <a:ext cx="0" cy="5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103">
                <a:extLst>
                  <a:ext uri="{FF2B5EF4-FFF2-40B4-BE49-F238E27FC236}">
                    <a16:creationId xmlns:a16="http://schemas.microsoft.com/office/drawing/2014/main" id="{F12F980B-4D00-4E02-86AD-793CCBC74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4" y="2089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104">
                <a:extLst>
                  <a:ext uri="{FF2B5EF4-FFF2-40B4-BE49-F238E27FC236}">
                    <a16:creationId xmlns:a16="http://schemas.microsoft.com/office/drawing/2014/main" id="{9E3433F6-1173-4A8C-9B3C-D20D59A94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0" y="2086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105">
                <a:extLst>
                  <a:ext uri="{FF2B5EF4-FFF2-40B4-BE49-F238E27FC236}">
                    <a16:creationId xmlns:a16="http://schemas.microsoft.com/office/drawing/2014/main" id="{F72F4946-D44C-460D-8350-891F38A3E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" y="2352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3" name="Freeform 106">
                <a:extLst>
                  <a:ext uri="{FF2B5EF4-FFF2-40B4-BE49-F238E27FC236}">
                    <a16:creationId xmlns:a16="http://schemas.microsoft.com/office/drawing/2014/main" id="{07BE9DCE-35FB-4B42-BA86-65244D82F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8" y="16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4" name="Freeform 107">
                <a:extLst>
                  <a:ext uri="{FF2B5EF4-FFF2-40B4-BE49-F238E27FC236}">
                    <a16:creationId xmlns:a16="http://schemas.microsoft.com/office/drawing/2014/main" id="{23BD2CF6-8217-4A1A-A9DB-F5F27320A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520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5" name="Freeform 108">
                <a:extLst>
                  <a:ext uri="{FF2B5EF4-FFF2-40B4-BE49-F238E27FC236}">
                    <a16:creationId xmlns:a16="http://schemas.microsoft.com/office/drawing/2014/main" id="{BA133074-72FD-4995-AA88-A08C5101F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" y="151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Freeform 109">
                <a:extLst>
                  <a:ext uri="{FF2B5EF4-FFF2-40B4-BE49-F238E27FC236}">
                    <a16:creationId xmlns:a16="http://schemas.microsoft.com/office/drawing/2014/main" id="{C2A9B74A-FC26-4205-A905-F49F37312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1546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7" name="Freeform 110">
                <a:extLst>
                  <a:ext uri="{FF2B5EF4-FFF2-40B4-BE49-F238E27FC236}">
                    <a16:creationId xmlns:a16="http://schemas.microsoft.com/office/drawing/2014/main" id="{96E87B2B-B34C-4F2D-B5F9-DDCC0702A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1541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111">
                <a:extLst>
                  <a:ext uri="{FF2B5EF4-FFF2-40B4-BE49-F238E27FC236}">
                    <a16:creationId xmlns:a16="http://schemas.microsoft.com/office/drawing/2014/main" id="{E74A53C5-961B-467B-8714-3A79D5DD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" y="15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9" name="Freeform 112">
                <a:extLst>
                  <a:ext uri="{FF2B5EF4-FFF2-40B4-BE49-F238E27FC236}">
                    <a16:creationId xmlns:a16="http://schemas.microsoft.com/office/drawing/2014/main" id="{59AE2923-991C-4BE2-88F5-75CC3BA0A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1518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0" name="Freeform 113">
                <a:extLst>
                  <a:ext uri="{FF2B5EF4-FFF2-40B4-BE49-F238E27FC236}">
                    <a16:creationId xmlns:a16="http://schemas.microsoft.com/office/drawing/2014/main" id="{7BE965FA-A6AE-40DF-AC4B-8B67EBBE8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4" y="1951"/>
                <a:ext cx="261" cy="150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1" name="Freeform 114">
                <a:extLst>
                  <a:ext uri="{FF2B5EF4-FFF2-40B4-BE49-F238E27FC236}">
                    <a16:creationId xmlns:a16="http://schemas.microsoft.com/office/drawing/2014/main" id="{5EA53B91-145B-4673-89C1-80BA20E17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1354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7 w 7"/>
                  <a:gd name="T3" fmla="*/ 0 h 2"/>
                  <a:gd name="T4" fmla="*/ 0 w 7"/>
                  <a:gd name="T5" fmla="*/ 2 h 2"/>
                  <a:gd name="T6" fmla="*/ 7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2" name="Freeform 115">
                <a:extLst>
                  <a:ext uri="{FF2B5EF4-FFF2-40B4-BE49-F238E27FC236}">
                    <a16:creationId xmlns:a16="http://schemas.microsoft.com/office/drawing/2014/main" id="{9485C01F-195B-4C78-9C0B-AB9C03B90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" y="1292"/>
                <a:ext cx="88" cy="28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3" name="Freeform 116">
                <a:extLst>
                  <a:ext uri="{FF2B5EF4-FFF2-40B4-BE49-F238E27FC236}">
                    <a16:creationId xmlns:a16="http://schemas.microsoft.com/office/drawing/2014/main" id="{117C51F5-F447-42D3-9FE9-8103EDEDA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4" name="Freeform 117">
                <a:extLst>
                  <a:ext uri="{FF2B5EF4-FFF2-40B4-BE49-F238E27FC236}">
                    <a16:creationId xmlns:a16="http://schemas.microsoft.com/office/drawing/2014/main" id="{5003818D-81AD-48DF-9E51-341A8BC13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" y="26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5" name="Freeform 118">
                <a:extLst>
                  <a:ext uri="{FF2B5EF4-FFF2-40B4-BE49-F238E27FC236}">
                    <a16:creationId xmlns:a16="http://schemas.microsoft.com/office/drawing/2014/main" id="{767E0CAB-ABF4-448D-9FF0-9B82EB8D6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7" y="1503"/>
                <a:ext cx="5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6" name="Freeform 119">
                <a:extLst>
                  <a:ext uri="{FF2B5EF4-FFF2-40B4-BE49-F238E27FC236}">
                    <a16:creationId xmlns:a16="http://schemas.microsoft.com/office/drawing/2014/main" id="{BE02C867-88BA-480E-B7B0-C7E3359F9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" y="150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7" name="Freeform 120">
                <a:extLst>
                  <a:ext uri="{FF2B5EF4-FFF2-40B4-BE49-F238E27FC236}">
                    <a16:creationId xmlns:a16="http://schemas.microsoft.com/office/drawing/2014/main" id="{F6AE17B5-34DE-46DE-878A-77F885472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7" y="1513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8" name="Freeform 121">
                <a:extLst>
                  <a:ext uri="{FF2B5EF4-FFF2-40B4-BE49-F238E27FC236}">
                    <a16:creationId xmlns:a16="http://schemas.microsoft.com/office/drawing/2014/main" id="{08E67A33-1789-4DD0-86C5-F0CA9F458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16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9" name="Freeform 122">
                <a:extLst>
                  <a:ext uri="{FF2B5EF4-FFF2-40B4-BE49-F238E27FC236}">
                    <a16:creationId xmlns:a16="http://schemas.microsoft.com/office/drawing/2014/main" id="{C5CE2D2E-43D6-450E-8BED-22CC644EC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" y="156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0" name="Freeform 123">
                <a:extLst>
                  <a:ext uri="{FF2B5EF4-FFF2-40B4-BE49-F238E27FC236}">
                    <a16:creationId xmlns:a16="http://schemas.microsoft.com/office/drawing/2014/main" id="{19889B51-BA64-4F67-BD96-BA68B9066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15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1" name="Freeform 124">
                <a:extLst>
                  <a:ext uri="{FF2B5EF4-FFF2-40B4-BE49-F238E27FC236}">
                    <a16:creationId xmlns:a16="http://schemas.microsoft.com/office/drawing/2014/main" id="{091E40E2-647A-4DC9-99B6-879A303F5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1" y="20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2" name="Freeform 125">
                <a:extLst>
                  <a:ext uri="{FF2B5EF4-FFF2-40B4-BE49-F238E27FC236}">
                    <a16:creationId xmlns:a16="http://schemas.microsoft.com/office/drawing/2014/main" id="{BFCFC4FB-5437-407E-8CD8-DB292846F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" y="1646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3" name="Rectangle 126">
                <a:extLst>
                  <a:ext uri="{FF2B5EF4-FFF2-40B4-BE49-F238E27FC236}">
                    <a16:creationId xmlns:a16="http://schemas.microsoft.com/office/drawing/2014/main" id="{B6080D02-5E86-4A1E-807B-363C44339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6" y="1546"/>
                <a:ext cx="2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4" name="Freeform 127">
                <a:extLst>
                  <a:ext uri="{FF2B5EF4-FFF2-40B4-BE49-F238E27FC236}">
                    <a16:creationId xmlns:a16="http://schemas.microsoft.com/office/drawing/2014/main" id="{406BDE29-677E-4F1B-B3B2-3FB678D2A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8" y="1399"/>
                <a:ext cx="194" cy="301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5" name="Freeform 128">
                <a:extLst>
                  <a:ext uri="{FF2B5EF4-FFF2-40B4-BE49-F238E27FC236}">
                    <a16:creationId xmlns:a16="http://schemas.microsoft.com/office/drawing/2014/main" id="{18E2FAA7-025E-433B-B500-417AA99D7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0" y="164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6" name="Freeform 129">
                <a:extLst>
                  <a:ext uri="{FF2B5EF4-FFF2-40B4-BE49-F238E27FC236}">
                    <a16:creationId xmlns:a16="http://schemas.microsoft.com/office/drawing/2014/main" id="{57FD505B-76E7-4605-8DA3-491C4B702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3" y="15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7" name="Freeform 130">
                <a:extLst>
                  <a:ext uri="{FF2B5EF4-FFF2-40B4-BE49-F238E27FC236}">
                    <a16:creationId xmlns:a16="http://schemas.microsoft.com/office/drawing/2014/main" id="{FB054D80-9F10-49EF-BE0D-37597D0EF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6" y="1492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8" name="Freeform 131">
                <a:extLst>
                  <a:ext uri="{FF2B5EF4-FFF2-40B4-BE49-F238E27FC236}">
                    <a16:creationId xmlns:a16="http://schemas.microsoft.com/office/drawing/2014/main" id="{6A28D961-683F-42BA-A360-7AAF702A1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" y="1506"/>
                <a:ext cx="5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9" name="Freeform 132">
                <a:extLst>
                  <a:ext uri="{FF2B5EF4-FFF2-40B4-BE49-F238E27FC236}">
                    <a16:creationId xmlns:a16="http://schemas.microsoft.com/office/drawing/2014/main" id="{069A98DD-1160-4428-9CB0-2915E11F9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" y="16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0" name="Freeform 133">
                <a:extLst>
                  <a:ext uri="{FF2B5EF4-FFF2-40B4-BE49-F238E27FC236}">
                    <a16:creationId xmlns:a16="http://schemas.microsoft.com/office/drawing/2014/main" id="{E9E67106-713F-418E-A3C6-6E40BF846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15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1" name="Freeform 134">
                <a:extLst>
                  <a:ext uri="{FF2B5EF4-FFF2-40B4-BE49-F238E27FC236}">
                    <a16:creationId xmlns:a16="http://schemas.microsoft.com/office/drawing/2014/main" id="{7185C194-2A8B-45E7-9429-25E157339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" y="150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2" name="Freeform 135">
                <a:extLst>
                  <a:ext uri="{FF2B5EF4-FFF2-40B4-BE49-F238E27FC236}">
                    <a16:creationId xmlns:a16="http://schemas.microsoft.com/office/drawing/2014/main" id="{6E0EE2E6-4908-449A-8A5B-4FDA6B177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" y="1518"/>
                <a:ext cx="12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3" name="Freeform 136">
                <a:extLst>
                  <a:ext uri="{FF2B5EF4-FFF2-40B4-BE49-F238E27FC236}">
                    <a16:creationId xmlns:a16="http://schemas.microsoft.com/office/drawing/2014/main" id="{826C1050-6355-4757-902E-545360023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5" y="1480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4" name="Freeform 137">
                <a:extLst>
                  <a:ext uri="{FF2B5EF4-FFF2-40B4-BE49-F238E27FC236}">
                    <a16:creationId xmlns:a16="http://schemas.microsoft.com/office/drawing/2014/main" id="{89C60743-35F9-4EE8-926E-45C7F370A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5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5" name="Freeform 138">
                <a:extLst>
                  <a:ext uri="{FF2B5EF4-FFF2-40B4-BE49-F238E27FC236}">
                    <a16:creationId xmlns:a16="http://schemas.microsoft.com/office/drawing/2014/main" id="{D471202E-C092-49FB-BF4C-D34FD221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" y="147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6" name="Freeform 139">
                <a:extLst>
                  <a:ext uri="{FF2B5EF4-FFF2-40B4-BE49-F238E27FC236}">
                    <a16:creationId xmlns:a16="http://schemas.microsoft.com/office/drawing/2014/main" id="{9C5ABFF0-0286-4189-86F9-422773DA6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" y="148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7" name="Freeform 140">
                <a:extLst>
                  <a:ext uri="{FF2B5EF4-FFF2-40B4-BE49-F238E27FC236}">
                    <a16:creationId xmlns:a16="http://schemas.microsoft.com/office/drawing/2014/main" id="{44116F30-83B1-4C67-A31D-CFD34466B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6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8" name="Freeform 141">
                <a:extLst>
                  <a:ext uri="{FF2B5EF4-FFF2-40B4-BE49-F238E27FC236}">
                    <a16:creationId xmlns:a16="http://schemas.microsoft.com/office/drawing/2014/main" id="{85ED62B2-788E-4347-9DF2-A07357C5E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" y="1593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9" name="Freeform 142">
                <a:extLst>
                  <a:ext uri="{FF2B5EF4-FFF2-40B4-BE49-F238E27FC236}">
                    <a16:creationId xmlns:a16="http://schemas.microsoft.com/office/drawing/2014/main" id="{96C9ABF9-B63F-4469-9655-A1C2E419A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16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0" name="Freeform 143">
                <a:extLst>
                  <a:ext uri="{FF2B5EF4-FFF2-40B4-BE49-F238E27FC236}">
                    <a16:creationId xmlns:a16="http://schemas.microsoft.com/office/drawing/2014/main" id="{2E8CEF8F-1776-4673-AC8C-7553FA157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" y="1487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1" name="Freeform 144">
                <a:extLst>
                  <a:ext uri="{FF2B5EF4-FFF2-40B4-BE49-F238E27FC236}">
                    <a16:creationId xmlns:a16="http://schemas.microsoft.com/office/drawing/2014/main" id="{E30CD2D9-69F6-49D0-B714-F7B1EAEFF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1" y="1480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2" name="Freeform 145">
                <a:extLst>
                  <a:ext uri="{FF2B5EF4-FFF2-40B4-BE49-F238E27FC236}">
                    <a16:creationId xmlns:a16="http://schemas.microsoft.com/office/drawing/2014/main" id="{E1C3CB6E-F2E6-4E27-B429-B56DC574A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9" y="1496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3" name="Freeform 146">
                <a:extLst>
                  <a:ext uri="{FF2B5EF4-FFF2-40B4-BE49-F238E27FC236}">
                    <a16:creationId xmlns:a16="http://schemas.microsoft.com/office/drawing/2014/main" id="{3B89CCA0-0E16-4421-B227-DF6FAB170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2" y="14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4" name="Freeform 147">
                <a:extLst>
                  <a:ext uri="{FF2B5EF4-FFF2-40B4-BE49-F238E27FC236}">
                    <a16:creationId xmlns:a16="http://schemas.microsoft.com/office/drawing/2014/main" id="{78EECD3F-88BB-42EF-9FBE-51B33A3AC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8" y="1480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5" name="Freeform 148">
                <a:extLst>
                  <a:ext uri="{FF2B5EF4-FFF2-40B4-BE49-F238E27FC236}">
                    <a16:creationId xmlns:a16="http://schemas.microsoft.com/office/drawing/2014/main" id="{94B78A3B-18EA-4D54-B1D9-9A269B541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4" y="1475"/>
                <a:ext cx="4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6" name="Freeform 149">
                <a:extLst>
                  <a:ext uri="{FF2B5EF4-FFF2-40B4-BE49-F238E27FC236}">
                    <a16:creationId xmlns:a16="http://schemas.microsoft.com/office/drawing/2014/main" id="{B7BD1369-A0DA-4074-8085-C40A14F38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" y="1477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7" name="Freeform 150">
                <a:extLst>
                  <a:ext uri="{FF2B5EF4-FFF2-40B4-BE49-F238E27FC236}">
                    <a16:creationId xmlns:a16="http://schemas.microsoft.com/office/drawing/2014/main" id="{57F5C449-24E6-4DF3-80B7-E44E1ECD1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8" name="Freeform 151">
                <a:extLst>
                  <a:ext uri="{FF2B5EF4-FFF2-40B4-BE49-F238E27FC236}">
                    <a16:creationId xmlns:a16="http://schemas.microsoft.com/office/drawing/2014/main" id="{B9CAEA52-72F3-4DB8-B38B-F18F17544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7" y="2082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9" name="Freeform 152">
                <a:extLst>
                  <a:ext uri="{FF2B5EF4-FFF2-40B4-BE49-F238E27FC236}">
                    <a16:creationId xmlns:a16="http://schemas.microsoft.com/office/drawing/2014/main" id="{7D02939B-20EB-430B-9C17-B0AB74570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" y="207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0" name="Freeform 153">
                <a:extLst>
                  <a:ext uri="{FF2B5EF4-FFF2-40B4-BE49-F238E27FC236}">
                    <a16:creationId xmlns:a16="http://schemas.microsoft.com/office/drawing/2014/main" id="{CB53EB61-CC2A-47B0-955E-BA2EDDAB5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137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1" name="Freeform 154">
                <a:extLst>
                  <a:ext uri="{FF2B5EF4-FFF2-40B4-BE49-F238E27FC236}">
                    <a16:creationId xmlns:a16="http://schemas.microsoft.com/office/drawing/2014/main" id="{5219E90A-CA28-4E9A-BF90-3932D8916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" y="14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2" name="Rectangle 155">
                <a:extLst>
                  <a:ext uri="{FF2B5EF4-FFF2-40B4-BE49-F238E27FC236}">
                    <a16:creationId xmlns:a16="http://schemas.microsoft.com/office/drawing/2014/main" id="{E92DF9D0-DE11-4732-9A3B-2C5953069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" y="1560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3" name="Freeform 156">
                <a:extLst>
                  <a:ext uri="{FF2B5EF4-FFF2-40B4-BE49-F238E27FC236}">
                    <a16:creationId xmlns:a16="http://schemas.microsoft.com/office/drawing/2014/main" id="{31CE73EF-16C0-4CAB-9EC9-69492196A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7" y="15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" name="Freeform 157">
                <a:extLst>
                  <a:ext uri="{FF2B5EF4-FFF2-40B4-BE49-F238E27FC236}">
                    <a16:creationId xmlns:a16="http://schemas.microsoft.com/office/drawing/2014/main" id="{5E31F3C8-5D14-4D21-B7A0-2195B6396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3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" name="Freeform 158">
                <a:extLst>
                  <a:ext uri="{FF2B5EF4-FFF2-40B4-BE49-F238E27FC236}">
                    <a16:creationId xmlns:a16="http://schemas.microsoft.com/office/drawing/2014/main" id="{4C25813F-2EF3-4AEE-BB4E-15B72FA90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9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" name="Freeform 159">
                <a:extLst>
                  <a:ext uri="{FF2B5EF4-FFF2-40B4-BE49-F238E27FC236}">
                    <a16:creationId xmlns:a16="http://schemas.microsoft.com/office/drawing/2014/main" id="{968911BC-7DCE-4AF3-9E14-65B3654E6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7" y="1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" name="Freeform 160">
                <a:extLst>
                  <a:ext uri="{FF2B5EF4-FFF2-40B4-BE49-F238E27FC236}">
                    <a16:creationId xmlns:a16="http://schemas.microsoft.com/office/drawing/2014/main" id="{7757EDFB-0DDB-418C-B364-4BAA96D53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3" y="162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8" name="Freeform 161">
                <a:extLst>
                  <a:ext uri="{FF2B5EF4-FFF2-40B4-BE49-F238E27FC236}">
                    <a16:creationId xmlns:a16="http://schemas.microsoft.com/office/drawing/2014/main" id="{F68628C9-F3A2-4E8C-8AB7-632F507CD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" y="1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9" name="Freeform 162">
                <a:extLst>
                  <a:ext uri="{FF2B5EF4-FFF2-40B4-BE49-F238E27FC236}">
                    <a16:creationId xmlns:a16="http://schemas.microsoft.com/office/drawing/2014/main" id="{FC24DC1D-6D4B-4607-B6E5-ED8B7F031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8" y="1475"/>
                <a:ext cx="291" cy="265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" name="Freeform 163">
                <a:extLst>
                  <a:ext uri="{FF2B5EF4-FFF2-40B4-BE49-F238E27FC236}">
                    <a16:creationId xmlns:a16="http://schemas.microsoft.com/office/drawing/2014/main" id="{2E90E052-0686-41B6-A658-605CB64C9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5" y="2086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" name="Freeform 164">
                <a:extLst>
                  <a:ext uri="{FF2B5EF4-FFF2-40B4-BE49-F238E27FC236}">
                    <a16:creationId xmlns:a16="http://schemas.microsoft.com/office/drawing/2014/main" id="{28825329-02E9-4653-A7E9-19C26969E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" y="1413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2" name="Freeform 165">
                <a:extLst>
                  <a:ext uri="{FF2B5EF4-FFF2-40B4-BE49-F238E27FC236}">
                    <a16:creationId xmlns:a16="http://schemas.microsoft.com/office/drawing/2014/main" id="{8CF7EF72-6A8F-49F2-A0FE-89DF07553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" y="2392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3" name="Freeform 166">
                <a:extLst>
                  <a:ext uri="{FF2B5EF4-FFF2-40B4-BE49-F238E27FC236}">
                    <a16:creationId xmlns:a16="http://schemas.microsoft.com/office/drawing/2014/main" id="{EE1D9DC4-F296-4559-AB4E-555EC93D1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0" y="2376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4" name="Freeform 167">
                <a:extLst>
                  <a:ext uri="{FF2B5EF4-FFF2-40B4-BE49-F238E27FC236}">
                    <a16:creationId xmlns:a16="http://schemas.microsoft.com/office/drawing/2014/main" id="{4BDFF53E-43BE-415A-881F-AC3522B71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" y="166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5" name="Freeform 168">
                <a:extLst>
                  <a:ext uri="{FF2B5EF4-FFF2-40B4-BE49-F238E27FC236}">
                    <a16:creationId xmlns:a16="http://schemas.microsoft.com/office/drawing/2014/main" id="{13058D7C-D056-4EA6-8C21-DB1D71558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" y="2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6" name="Freeform 169">
                <a:extLst>
                  <a:ext uri="{FF2B5EF4-FFF2-40B4-BE49-F238E27FC236}">
                    <a16:creationId xmlns:a16="http://schemas.microsoft.com/office/drawing/2014/main" id="{7DA9D752-8BD1-454A-85D1-A73D32BDF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7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7" name="Freeform 170">
                <a:extLst>
                  <a:ext uri="{FF2B5EF4-FFF2-40B4-BE49-F238E27FC236}">
                    <a16:creationId xmlns:a16="http://schemas.microsoft.com/office/drawing/2014/main" id="{3377BA55-F0A0-43C3-9824-FBACFC2C4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8" name="Freeform 171">
                <a:extLst>
                  <a:ext uri="{FF2B5EF4-FFF2-40B4-BE49-F238E27FC236}">
                    <a16:creationId xmlns:a16="http://schemas.microsoft.com/office/drawing/2014/main" id="{03343E43-C22D-4ECE-948D-2113A29DF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" y="238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9" name="Freeform 172">
                <a:extLst>
                  <a:ext uri="{FF2B5EF4-FFF2-40B4-BE49-F238E27FC236}">
                    <a16:creationId xmlns:a16="http://schemas.microsoft.com/office/drawing/2014/main" id="{7680E745-D385-44D5-9E0A-747DB767E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" y="235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0" name="Freeform 173">
                <a:extLst>
                  <a:ext uri="{FF2B5EF4-FFF2-40B4-BE49-F238E27FC236}">
                    <a16:creationId xmlns:a16="http://schemas.microsoft.com/office/drawing/2014/main" id="{4426B088-DE7A-4DA4-BC95-CD967A48E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35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1" name="Freeform 174">
                <a:extLst>
                  <a:ext uri="{FF2B5EF4-FFF2-40B4-BE49-F238E27FC236}">
                    <a16:creationId xmlns:a16="http://schemas.microsoft.com/office/drawing/2014/main" id="{C8B19CCE-427D-4019-A324-201014FCD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" y="2359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2" name="Freeform 175">
                <a:extLst>
                  <a:ext uri="{FF2B5EF4-FFF2-40B4-BE49-F238E27FC236}">
                    <a16:creationId xmlns:a16="http://schemas.microsoft.com/office/drawing/2014/main" id="{68C44FDD-2202-457D-B0B6-9ACF1AA61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" y="2345"/>
                <a:ext cx="0" cy="7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3" name="Freeform 176">
                <a:extLst>
                  <a:ext uri="{FF2B5EF4-FFF2-40B4-BE49-F238E27FC236}">
                    <a16:creationId xmlns:a16="http://schemas.microsoft.com/office/drawing/2014/main" id="{F2501B7E-4631-4453-9CC5-BC73C19D4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" y="239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4" name="Freeform 177">
                <a:extLst>
                  <a:ext uri="{FF2B5EF4-FFF2-40B4-BE49-F238E27FC236}">
                    <a16:creationId xmlns:a16="http://schemas.microsoft.com/office/drawing/2014/main" id="{F844FB5D-96DF-436E-9EF3-A423DB27D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5" name="Freeform 178">
                <a:extLst>
                  <a:ext uri="{FF2B5EF4-FFF2-40B4-BE49-F238E27FC236}">
                    <a16:creationId xmlns:a16="http://schemas.microsoft.com/office/drawing/2014/main" id="{278CDD24-29DC-43C0-AD4D-EB254901B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" y="2347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6" name="Freeform 179">
                <a:extLst>
                  <a:ext uri="{FF2B5EF4-FFF2-40B4-BE49-F238E27FC236}">
                    <a16:creationId xmlns:a16="http://schemas.microsoft.com/office/drawing/2014/main" id="{1B4FB560-B6B9-4270-9F30-CC5AA6FE3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" y="2387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7" name="Freeform 180">
                <a:extLst>
                  <a:ext uri="{FF2B5EF4-FFF2-40B4-BE49-F238E27FC236}">
                    <a16:creationId xmlns:a16="http://schemas.microsoft.com/office/drawing/2014/main" id="{BB3988AA-0470-4733-B3FC-F3BBC4EB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4" y="279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8" name="Freeform 181">
                <a:extLst>
                  <a:ext uri="{FF2B5EF4-FFF2-40B4-BE49-F238E27FC236}">
                    <a16:creationId xmlns:a16="http://schemas.microsoft.com/office/drawing/2014/main" id="{9AF89BA3-D423-48DC-BFE5-3CE603365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" y="276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9" name="Freeform 182">
                <a:extLst>
                  <a:ext uri="{FF2B5EF4-FFF2-40B4-BE49-F238E27FC236}">
                    <a16:creationId xmlns:a16="http://schemas.microsoft.com/office/drawing/2014/main" id="{2F18686B-685D-442C-AC16-D8221C832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5" y="2385"/>
                <a:ext cx="3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0" name="Freeform 183">
                <a:extLst>
                  <a:ext uri="{FF2B5EF4-FFF2-40B4-BE49-F238E27FC236}">
                    <a16:creationId xmlns:a16="http://schemas.microsoft.com/office/drawing/2014/main" id="{FC4A5F27-91AD-43C9-BAFC-2BC465FDA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783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1" name="Freeform 184">
                <a:extLst>
                  <a:ext uri="{FF2B5EF4-FFF2-40B4-BE49-F238E27FC236}">
                    <a16:creationId xmlns:a16="http://schemas.microsoft.com/office/drawing/2014/main" id="{0FD48896-311A-46BA-A3A5-2848254AE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7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2" name="Freeform 185">
                <a:extLst>
                  <a:ext uri="{FF2B5EF4-FFF2-40B4-BE49-F238E27FC236}">
                    <a16:creationId xmlns:a16="http://schemas.microsoft.com/office/drawing/2014/main" id="{E9E6C08C-B192-40CC-8050-C12FC7B6A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4" y="279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3" name="Freeform 186">
                <a:extLst>
                  <a:ext uri="{FF2B5EF4-FFF2-40B4-BE49-F238E27FC236}">
                    <a16:creationId xmlns:a16="http://schemas.microsoft.com/office/drawing/2014/main" id="{D1197720-6579-4783-BFC4-EDC3DE646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79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4" name="Freeform 187">
                <a:extLst>
                  <a:ext uri="{FF2B5EF4-FFF2-40B4-BE49-F238E27FC236}">
                    <a16:creationId xmlns:a16="http://schemas.microsoft.com/office/drawing/2014/main" id="{465614AD-3C7B-499D-A6C4-5E5A74CE9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5" y="20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5" name="Freeform 188">
                <a:extLst>
                  <a:ext uri="{FF2B5EF4-FFF2-40B4-BE49-F238E27FC236}">
                    <a16:creationId xmlns:a16="http://schemas.microsoft.com/office/drawing/2014/main" id="{D099F558-8D3B-4B0B-86F3-7500C6097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" y="240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6" name="Freeform 189">
                <a:extLst>
                  <a:ext uri="{FF2B5EF4-FFF2-40B4-BE49-F238E27FC236}">
                    <a16:creationId xmlns:a16="http://schemas.microsoft.com/office/drawing/2014/main" id="{75F64E53-2175-4F1C-8259-AB5E2503F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" y="23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7" name="Freeform 190">
                <a:extLst>
                  <a:ext uri="{FF2B5EF4-FFF2-40B4-BE49-F238E27FC236}">
                    <a16:creationId xmlns:a16="http://schemas.microsoft.com/office/drawing/2014/main" id="{00A28A1A-852E-433F-8A9D-D3BFB9553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" y="2357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8" name="Freeform 191">
                <a:extLst>
                  <a:ext uri="{FF2B5EF4-FFF2-40B4-BE49-F238E27FC236}">
                    <a16:creationId xmlns:a16="http://schemas.microsoft.com/office/drawing/2014/main" id="{E90A157D-71DC-49EC-9D47-CE0676CF0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" y="2091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9" name="Freeform 192">
                <a:extLst>
                  <a:ext uri="{FF2B5EF4-FFF2-40B4-BE49-F238E27FC236}">
                    <a16:creationId xmlns:a16="http://schemas.microsoft.com/office/drawing/2014/main" id="{B598A920-83C1-4941-B538-FA7F7A6FE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" y="2345"/>
                <a:ext cx="147" cy="102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0" name="Freeform 193">
                <a:extLst>
                  <a:ext uri="{FF2B5EF4-FFF2-40B4-BE49-F238E27FC236}">
                    <a16:creationId xmlns:a16="http://schemas.microsoft.com/office/drawing/2014/main" id="{31598656-ABA0-4D1C-AD67-717A76142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" y="235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1" name="Freeform 194">
                <a:extLst>
                  <a:ext uri="{FF2B5EF4-FFF2-40B4-BE49-F238E27FC236}">
                    <a16:creationId xmlns:a16="http://schemas.microsoft.com/office/drawing/2014/main" id="{85E01384-860E-4B72-B167-4CBA1FD4B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2" y="23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2" name="Freeform 195">
                <a:extLst>
                  <a:ext uri="{FF2B5EF4-FFF2-40B4-BE49-F238E27FC236}">
                    <a16:creationId xmlns:a16="http://schemas.microsoft.com/office/drawing/2014/main" id="{DAB24DD8-C746-48F5-8DC3-2A4476355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4" y="2006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3" name="Freeform 196">
                <a:extLst>
                  <a:ext uri="{FF2B5EF4-FFF2-40B4-BE49-F238E27FC236}">
                    <a16:creationId xmlns:a16="http://schemas.microsoft.com/office/drawing/2014/main" id="{CA7D5F8D-C014-4427-81D7-6FCC28782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" y="19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4" name="Freeform 197">
                <a:extLst>
                  <a:ext uri="{FF2B5EF4-FFF2-40B4-BE49-F238E27FC236}">
                    <a16:creationId xmlns:a16="http://schemas.microsoft.com/office/drawing/2014/main" id="{36614D58-257D-4CB0-B91C-0C33D62D7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" y="2696"/>
                <a:ext cx="3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5" name="Freeform 198">
                <a:extLst>
                  <a:ext uri="{FF2B5EF4-FFF2-40B4-BE49-F238E27FC236}">
                    <a16:creationId xmlns:a16="http://schemas.microsoft.com/office/drawing/2014/main" id="{0A1F7FBE-8FF2-47F7-8C14-89FFFEEB9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7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6" name="Freeform 199">
                <a:extLst>
                  <a:ext uri="{FF2B5EF4-FFF2-40B4-BE49-F238E27FC236}">
                    <a16:creationId xmlns:a16="http://schemas.microsoft.com/office/drawing/2014/main" id="{FF804CB4-6116-4A59-BF03-3723D448C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9" y="197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7" name="Freeform 200">
                <a:extLst>
                  <a:ext uri="{FF2B5EF4-FFF2-40B4-BE49-F238E27FC236}">
                    <a16:creationId xmlns:a16="http://schemas.microsoft.com/office/drawing/2014/main" id="{A4B2FF0C-5BA1-49D0-9256-25AB835AD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4" y="198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8" name="Freeform 201">
                <a:extLst>
                  <a:ext uri="{FF2B5EF4-FFF2-40B4-BE49-F238E27FC236}">
                    <a16:creationId xmlns:a16="http://schemas.microsoft.com/office/drawing/2014/main" id="{1B31B94B-D6A1-4C64-BFD7-9B21AECD8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2" y="2691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9" name="Freeform 202">
                <a:extLst>
                  <a:ext uri="{FF2B5EF4-FFF2-40B4-BE49-F238E27FC236}">
                    <a16:creationId xmlns:a16="http://schemas.microsoft.com/office/drawing/2014/main" id="{E89DF56B-A44A-4BBC-9F59-433E29FDC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" y="1982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0" name="Freeform 203">
                <a:extLst>
                  <a:ext uri="{FF2B5EF4-FFF2-40B4-BE49-F238E27FC236}">
                    <a16:creationId xmlns:a16="http://schemas.microsoft.com/office/drawing/2014/main" id="{B90F5C42-CB93-4B97-BE16-2AF3C011F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" y="1672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1" name="Freeform 204">
                <a:extLst>
                  <a:ext uri="{FF2B5EF4-FFF2-40B4-BE49-F238E27FC236}">
                    <a16:creationId xmlns:a16="http://schemas.microsoft.com/office/drawing/2014/main" id="{47340C8B-A1DD-41E9-BD07-63CABC9A1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0" y="1674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" name="Group 406">
              <a:extLst>
                <a:ext uri="{FF2B5EF4-FFF2-40B4-BE49-F238E27FC236}">
                  <a16:creationId xmlns:a16="http://schemas.microsoft.com/office/drawing/2014/main" id="{43ACF242-27D2-4826-B749-15271CC24D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9850" y="2649538"/>
              <a:ext cx="2593975" cy="2765425"/>
              <a:chOff x="5644" y="1669"/>
              <a:chExt cx="1634" cy="1742"/>
            </a:xfrm>
            <a:grpFill/>
          </p:grpSpPr>
          <p:sp>
            <p:nvSpPr>
              <p:cNvPr id="83" name="Freeform 206">
                <a:extLst>
                  <a:ext uri="{FF2B5EF4-FFF2-40B4-BE49-F238E27FC236}">
                    <a16:creationId xmlns:a16="http://schemas.microsoft.com/office/drawing/2014/main" id="{081D82D5-0FA4-48B4-B91D-8477ED08B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1676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207">
                <a:extLst>
                  <a:ext uri="{FF2B5EF4-FFF2-40B4-BE49-F238E27FC236}">
                    <a16:creationId xmlns:a16="http://schemas.microsoft.com/office/drawing/2014/main" id="{B967C804-C011-4A6A-BE21-54F339B6D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" y="1703"/>
                <a:ext cx="5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208">
                <a:extLst>
                  <a:ext uri="{FF2B5EF4-FFF2-40B4-BE49-F238E27FC236}">
                    <a16:creationId xmlns:a16="http://schemas.microsoft.com/office/drawing/2014/main" id="{7AE5EE2A-57E3-4C10-8D02-E2FDD371E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" y="1700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209">
                <a:extLst>
                  <a:ext uri="{FF2B5EF4-FFF2-40B4-BE49-F238E27FC236}">
                    <a16:creationId xmlns:a16="http://schemas.microsoft.com/office/drawing/2014/main" id="{14B5E8FB-A15D-4ADF-9A5D-EDEE82661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" y="1669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210">
                <a:extLst>
                  <a:ext uri="{FF2B5EF4-FFF2-40B4-BE49-F238E27FC236}">
                    <a16:creationId xmlns:a16="http://schemas.microsoft.com/office/drawing/2014/main" id="{7DE0B401-99D1-4D63-A19E-4CD0FDEDE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" y="1958"/>
                <a:ext cx="180" cy="98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11">
                <a:extLst>
                  <a:ext uri="{FF2B5EF4-FFF2-40B4-BE49-F238E27FC236}">
                    <a16:creationId xmlns:a16="http://schemas.microsoft.com/office/drawing/2014/main" id="{FD01BA84-54F7-489D-B43C-0F471A218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02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212">
                <a:extLst>
                  <a:ext uri="{FF2B5EF4-FFF2-40B4-BE49-F238E27FC236}">
                    <a16:creationId xmlns:a16="http://schemas.microsoft.com/office/drawing/2014/main" id="{2CAB8D09-3C0C-4A20-9D93-486A2410C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" y="2015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213">
                <a:extLst>
                  <a:ext uri="{FF2B5EF4-FFF2-40B4-BE49-F238E27FC236}">
                    <a16:creationId xmlns:a16="http://schemas.microsoft.com/office/drawing/2014/main" id="{34A592CD-ABBE-4708-814C-75C931F47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08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214">
                <a:extLst>
                  <a:ext uri="{FF2B5EF4-FFF2-40B4-BE49-F238E27FC236}">
                    <a16:creationId xmlns:a16="http://schemas.microsoft.com/office/drawing/2014/main" id="{D3A70799-BFC8-403A-A1E3-E22C7FCC2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51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215">
                <a:extLst>
                  <a:ext uri="{FF2B5EF4-FFF2-40B4-BE49-F238E27FC236}">
                    <a16:creationId xmlns:a16="http://schemas.microsoft.com/office/drawing/2014/main" id="{B6C219C1-A0A9-4CDC-9918-86B852B67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" y="2025"/>
                <a:ext cx="3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216">
                <a:extLst>
                  <a:ext uri="{FF2B5EF4-FFF2-40B4-BE49-F238E27FC236}">
                    <a16:creationId xmlns:a16="http://schemas.microsoft.com/office/drawing/2014/main" id="{5C83D4A0-C198-4321-99B2-DC149160E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" y="2053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217">
                <a:extLst>
                  <a:ext uri="{FF2B5EF4-FFF2-40B4-BE49-F238E27FC236}">
                    <a16:creationId xmlns:a16="http://schemas.microsoft.com/office/drawing/2014/main" id="{FCD0129A-E0BC-469E-9448-148E0E8BB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7" y="2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218">
                <a:extLst>
                  <a:ext uri="{FF2B5EF4-FFF2-40B4-BE49-F238E27FC236}">
                    <a16:creationId xmlns:a16="http://schemas.microsoft.com/office/drawing/2014/main" id="{AE366CB1-3554-4672-9028-0CB4B1B99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8" y="2039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219">
                <a:extLst>
                  <a:ext uri="{FF2B5EF4-FFF2-40B4-BE49-F238E27FC236}">
                    <a16:creationId xmlns:a16="http://schemas.microsoft.com/office/drawing/2014/main" id="{EC61413D-3132-4BD8-A0E2-02F02C806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" y="1977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20">
                <a:extLst>
                  <a:ext uri="{FF2B5EF4-FFF2-40B4-BE49-F238E27FC236}">
                    <a16:creationId xmlns:a16="http://schemas.microsoft.com/office/drawing/2014/main" id="{1E22A59F-E2BC-4498-AFC9-C2B934B51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02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221">
                <a:extLst>
                  <a:ext uri="{FF2B5EF4-FFF2-40B4-BE49-F238E27FC236}">
                    <a16:creationId xmlns:a16="http://schemas.microsoft.com/office/drawing/2014/main" id="{9A19A032-F9F8-4402-AB52-8747C4AE5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" y="2027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222">
                <a:extLst>
                  <a:ext uri="{FF2B5EF4-FFF2-40B4-BE49-F238E27FC236}">
                    <a16:creationId xmlns:a16="http://schemas.microsoft.com/office/drawing/2014/main" id="{703C4BC3-A1B1-4560-85A8-FD1121D5E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8" y="2008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223">
                <a:extLst>
                  <a:ext uri="{FF2B5EF4-FFF2-40B4-BE49-F238E27FC236}">
                    <a16:creationId xmlns:a16="http://schemas.microsoft.com/office/drawing/2014/main" id="{207D91E3-D320-48DA-8712-87F4E20AD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1" y="19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224">
                <a:extLst>
                  <a:ext uri="{FF2B5EF4-FFF2-40B4-BE49-F238E27FC236}">
                    <a16:creationId xmlns:a16="http://schemas.microsoft.com/office/drawing/2014/main" id="{4161D3D4-0507-452B-823B-72F83DC65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" y="201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225">
                <a:extLst>
                  <a:ext uri="{FF2B5EF4-FFF2-40B4-BE49-F238E27FC236}">
                    <a16:creationId xmlns:a16="http://schemas.microsoft.com/office/drawing/2014/main" id="{F6ABB0C2-02B6-4072-A3D0-0511A02B7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295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226">
                <a:extLst>
                  <a:ext uri="{FF2B5EF4-FFF2-40B4-BE49-F238E27FC236}">
                    <a16:creationId xmlns:a16="http://schemas.microsoft.com/office/drawing/2014/main" id="{B8FA6FCE-03F0-42F4-8A6E-0C713A24B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3" y="33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227">
                <a:extLst>
                  <a:ext uri="{FF2B5EF4-FFF2-40B4-BE49-F238E27FC236}">
                    <a16:creationId xmlns:a16="http://schemas.microsoft.com/office/drawing/2014/main" id="{97910467-C561-48FA-BDFA-5D9CE0E5D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2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Rectangle 228">
                <a:extLst>
                  <a:ext uri="{FF2B5EF4-FFF2-40B4-BE49-F238E27FC236}">
                    <a16:creationId xmlns:a16="http://schemas.microsoft.com/office/drawing/2014/main" id="{BFFC62D8-A379-408F-B276-4E9B5E415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5" y="3305"/>
                <a:ext cx="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229">
                <a:extLst>
                  <a:ext uri="{FF2B5EF4-FFF2-40B4-BE49-F238E27FC236}">
                    <a16:creationId xmlns:a16="http://schemas.microsoft.com/office/drawing/2014/main" id="{02C5391D-891F-453A-84BB-141B130AE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" y="3170"/>
                <a:ext cx="3" cy="11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230">
                <a:extLst>
                  <a:ext uri="{FF2B5EF4-FFF2-40B4-BE49-F238E27FC236}">
                    <a16:creationId xmlns:a16="http://schemas.microsoft.com/office/drawing/2014/main" id="{3F930788-95EE-4EF1-93BB-D7E5E0D42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" y="3293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231">
                <a:extLst>
                  <a:ext uri="{FF2B5EF4-FFF2-40B4-BE49-F238E27FC236}">
                    <a16:creationId xmlns:a16="http://schemas.microsoft.com/office/drawing/2014/main" id="{9F0AAC55-8676-4F39-A40A-331802BA6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167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232">
                <a:extLst>
                  <a:ext uri="{FF2B5EF4-FFF2-40B4-BE49-F238E27FC236}">
                    <a16:creationId xmlns:a16="http://schemas.microsoft.com/office/drawing/2014/main" id="{67AC6F0F-6295-476A-AAE5-1F34E7DBF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" y="333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233">
                <a:extLst>
                  <a:ext uri="{FF2B5EF4-FFF2-40B4-BE49-F238E27FC236}">
                    <a16:creationId xmlns:a16="http://schemas.microsoft.com/office/drawing/2014/main" id="{01C073F6-0142-448E-9054-EBC2632A3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" y="338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234">
                <a:extLst>
                  <a:ext uri="{FF2B5EF4-FFF2-40B4-BE49-F238E27FC236}">
                    <a16:creationId xmlns:a16="http://schemas.microsoft.com/office/drawing/2014/main" id="{5BE24781-5D1E-4547-9B4E-000FD7CC2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235">
                <a:extLst>
                  <a:ext uri="{FF2B5EF4-FFF2-40B4-BE49-F238E27FC236}">
                    <a16:creationId xmlns:a16="http://schemas.microsoft.com/office/drawing/2014/main" id="{3101F8E3-ED85-4F43-A049-BB19FFC6A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8" y="317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236">
                <a:extLst>
                  <a:ext uri="{FF2B5EF4-FFF2-40B4-BE49-F238E27FC236}">
                    <a16:creationId xmlns:a16="http://schemas.microsoft.com/office/drawing/2014/main" id="{4BBA1538-8DB0-43D3-9394-7D9A35638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237">
                <a:extLst>
                  <a:ext uri="{FF2B5EF4-FFF2-40B4-BE49-F238E27FC236}">
                    <a16:creationId xmlns:a16="http://schemas.microsoft.com/office/drawing/2014/main" id="{0FAFC5DF-FB2D-4573-8C3E-25D418639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" y="3319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Oval 238">
                <a:extLst>
                  <a:ext uri="{FF2B5EF4-FFF2-40B4-BE49-F238E27FC236}">
                    <a16:creationId xmlns:a16="http://schemas.microsoft.com/office/drawing/2014/main" id="{D2BC8090-2D70-445F-A80B-EE1B83723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" y="197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239">
                <a:extLst>
                  <a:ext uri="{FF2B5EF4-FFF2-40B4-BE49-F238E27FC236}">
                    <a16:creationId xmlns:a16="http://schemas.microsoft.com/office/drawing/2014/main" id="{2446FA14-5EFA-42D4-B11C-2C23929B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240">
                <a:extLst>
                  <a:ext uri="{FF2B5EF4-FFF2-40B4-BE49-F238E27FC236}">
                    <a16:creationId xmlns:a16="http://schemas.microsoft.com/office/drawing/2014/main" id="{B8CA70E2-0C58-441C-B5D8-22093AE07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" y="31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241">
                <a:extLst>
                  <a:ext uri="{FF2B5EF4-FFF2-40B4-BE49-F238E27FC236}">
                    <a16:creationId xmlns:a16="http://schemas.microsoft.com/office/drawing/2014/main" id="{19282295-B1A0-459C-BF36-19FF8A114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5" y="31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242">
                <a:extLst>
                  <a:ext uri="{FF2B5EF4-FFF2-40B4-BE49-F238E27FC236}">
                    <a16:creationId xmlns:a16="http://schemas.microsoft.com/office/drawing/2014/main" id="{F2131AFA-9914-41F0-BE7A-51CE0E863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" y="3020"/>
                <a:ext cx="446" cy="178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243">
                <a:extLst>
                  <a:ext uri="{FF2B5EF4-FFF2-40B4-BE49-F238E27FC236}">
                    <a16:creationId xmlns:a16="http://schemas.microsoft.com/office/drawing/2014/main" id="{C344851C-ACA9-4166-97F0-92F2D9437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" y="312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244">
                <a:extLst>
                  <a:ext uri="{FF2B5EF4-FFF2-40B4-BE49-F238E27FC236}">
                    <a16:creationId xmlns:a16="http://schemas.microsoft.com/office/drawing/2014/main" id="{53019198-D027-4F9A-8207-58CA41C26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313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245">
                <a:extLst>
                  <a:ext uri="{FF2B5EF4-FFF2-40B4-BE49-F238E27FC236}">
                    <a16:creationId xmlns:a16="http://schemas.microsoft.com/office/drawing/2014/main" id="{420A0FE7-AAF0-4256-BE0D-F6C84FFDC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246">
                <a:extLst>
                  <a:ext uri="{FF2B5EF4-FFF2-40B4-BE49-F238E27FC236}">
                    <a16:creationId xmlns:a16="http://schemas.microsoft.com/office/drawing/2014/main" id="{7F398E33-7425-47F9-B399-EB9DCC8CF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5" y="3174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247">
                <a:extLst>
                  <a:ext uri="{FF2B5EF4-FFF2-40B4-BE49-F238E27FC236}">
                    <a16:creationId xmlns:a16="http://schemas.microsoft.com/office/drawing/2014/main" id="{C99A61AC-997D-4C55-BEF4-AD2428A4E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314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248">
                <a:extLst>
                  <a:ext uri="{FF2B5EF4-FFF2-40B4-BE49-F238E27FC236}">
                    <a16:creationId xmlns:a16="http://schemas.microsoft.com/office/drawing/2014/main" id="{0DBCFF3A-6946-41CE-B059-88FE2E863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18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49">
                <a:extLst>
                  <a:ext uri="{FF2B5EF4-FFF2-40B4-BE49-F238E27FC236}">
                    <a16:creationId xmlns:a16="http://schemas.microsoft.com/office/drawing/2014/main" id="{848738F6-8AD3-47A5-8770-C4D40CBC9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" y="319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50">
                <a:extLst>
                  <a:ext uri="{FF2B5EF4-FFF2-40B4-BE49-F238E27FC236}">
                    <a16:creationId xmlns:a16="http://schemas.microsoft.com/office/drawing/2014/main" id="{7D3D20E4-7B27-4718-A8BA-9C0DC0F60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7" y="3181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51">
                <a:extLst>
                  <a:ext uri="{FF2B5EF4-FFF2-40B4-BE49-F238E27FC236}">
                    <a16:creationId xmlns:a16="http://schemas.microsoft.com/office/drawing/2014/main" id="{3169955B-2EC5-4ECF-93AC-4E36FB788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6" y="337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252">
                <a:extLst>
                  <a:ext uri="{FF2B5EF4-FFF2-40B4-BE49-F238E27FC236}">
                    <a16:creationId xmlns:a16="http://schemas.microsoft.com/office/drawing/2014/main" id="{73D8F0BB-44F0-459A-9DA0-DA86E6F06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8" y="319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53">
                <a:extLst>
                  <a:ext uri="{FF2B5EF4-FFF2-40B4-BE49-F238E27FC236}">
                    <a16:creationId xmlns:a16="http://schemas.microsoft.com/office/drawing/2014/main" id="{FFE56491-7C8A-4242-BA44-AAB91B318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3" y="33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254">
                <a:extLst>
                  <a:ext uri="{FF2B5EF4-FFF2-40B4-BE49-F238E27FC236}">
                    <a16:creationId xmlns:a16="http://schemas.microsoft.com/office/drawing/2014/main" id="{24A76A5E-A59E-4969-9E52-511738B48C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9" y="3305"/>
                <a:ext cx="171" cy="106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255">
                <a:extLst>
                  <a:ext uri="{FF2B5EF4-FFF2-40B4-BE49-F238E27FC236}">
                    <a16:creationId xmlns:a16="http://schemas.microsoft.com/office/drawing/2014/main" id="{73CA3805-D4BF-457D-A1A7-19581B393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9" y="335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3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56">
                <a:extLst>
                  <a:ext uri="{FF2B5EF4-FFF2-40B4-BE49-F238E27FC236}">
                    <a16:creationId xmlns:a16="http://schemas.microsoft.com/office/drawing/2014/main" id="{4893ABBA-7F34-484C-A085-C14226FC1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" y="34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57">
                <a:extLst>
                  <a:ext uri="{FF2B5EF4-FFF2-40B4-BE49-F238E27FC236}">
                    <a16:creationId xmlns:a16="http://schemas.microsoft.com/office/drawing/2014/main" id="{AF5BE248-380D-44B4-89DF-3F7DECED7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" y="33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Oval 258">
                <a:extLst>
                  <a:ext uri="{FF2B5EF4-FFF2-40B4-BE49-F238E27FC236}">
                    <a16:creationId xmlns:a16="http://schemas.microsoft.com/office/drawing/2014/main" id="{EB3C79FC-8865-48D7-A396-778FAB033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4" y="197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259">
                <a:extLst>
                  <a:ext uri="{FF2B5EF4-FFF2-40B4-BE49-F238E27FC236}">
                    <a16:creationId xmlns:a16="http://schemas.microsoft.com/office/drawing/2014/main" id="{2840BD26-259A-4C29-A5F5-8E9AD1F79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260">
                <a:extLst>
                  <a:ext uri="{FF2B5EF4-FFF2-40B4-BE49-F238E27FC236}">
                    <a16:creationId xmlns:a16="http://schemas.microsoft.com/office/drawing/2014/main" id="{1022CF8D-B58F-4C8D-86C1-68B0A3544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" y="31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261">
                <a:extLst>
                  <a:ext uri="{FF2B5EF4-FFF2-40B4-BE49-F238E27FC236}">
                    <a16:creationId xmlns:a16="http://schemas.microsoft.com/office/drawing/2014/main" id="{1257F7D9-9790-4D52-AA2C-F38D0F340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2" y="33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262">
                <a:extLst>
                  <a:ext uri="{FF2B5EF4-FFF2-40B4-BE49-F238E27FC236}">
                    <a16:creationId xmlns:a16="http://schemas.microsoft.com/office/drawing/2014/main" id="{4A17A651-0BAB-4A32-8FE0-8A917CF44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1" y="331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263">
                <a:extLst>
                  <a:ext uri="{FF2B5EF4-FFF2-40B4-BE49-F238E27FC236}">
                    <a16:creationId xmlns:a16="http://schemas.microsoft.com/office/drawing/2014/main" id="{0A250099-CD77-47FD-A2EB-0385368D9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339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Rectangle 264">
                <a:extLst>
                  <a:ext uri="{FF2B5EF4-FFF2-40B4-BE49-F238E27FC236}">
                    <a16:creationId xmlns:a16="http://schemas.microsoft.com/office/drawing/2014/main" id="{6D1C5199-8CD4-463F-A553-93360D109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2" y="3293"/>
                <a:ext cx="1" cy="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265">
                <a:extLst>
                  <a:ext uri="{FF2B5EF4-FFF2-40B4-BE49-F238E27FC236}">
                    <a16:creationId xmlns:a16="http://schemas.microsoft.com/office/drawing/2014/main" id="{8B276124-354B-46A7-AE35-E44D9CD40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" y="335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266">
                <a:extLst>
                  <a:ext uri="{FF2B5EF4-FFF2-40B4-BE49-F238E27FC236}">
                    <a16:creationId xmlns:a16="http://schemas.microsoft.com/office/drawing/2014/main" id="{BDA6A989-A656-48AC-A1EB-69237DB8A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3350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267">
                <a:extLst>
                  <a:ext uri="{FF2B5EF4-FFF2-40B4-BE49-F238E27FC236}">
                    <a16:creationId xmlns:a16="http://schemas.microsoft.com/office/drawing/2014/main" id="{7B75A326-9040-4347-B4AA-9676AE1AE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383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268">
                <a:extLst>
                  <a:ext uri="{FF2B5EF4-FFF2-40B4-BE49-F238E27FC236}">
                    <a16:creationId xmlns:a16="http://schemas.microsoft.com/office/drawing/2014/main" id="{0EAF4734-3923-4150-B7D3-DD61E5D92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39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269">
                <a:extLst>
                  <a:ext uri="{FF2B5EF4-FFF2-40B4-BE49-F238E27FC236}">
                    <a16:creationId xmlns:a16="http://schemas.microsoft.com/office/drawing/2014/main" id="{AA9773D3-990B-4CD3-9A7B-672A5A930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8" y="33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270">
                <a:extLst>
                  <a:ext uri="{FF2B5EF4-FFF2-40B4-BE49-F238E27FC236}">
                    <a16:creationId xmlns:a16="http://schemas.microsoft.com/office/drawing/2014/main" id="{57B5E2E2-D6EE-4545-AB5A-4C502FBA8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9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271">
                <a:extLst>
                  <a:ext uri="{FF2B5EF4-FFF2-40B4-BE49-F238E27FC236}">
                    <a16:creationId xmlns:a16="http://schemas.microsoft.com/office/drawing/2014/main" id="{23CA880C-AA22-44BA-B27B-7F400C237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34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272">
                <a:extLst>
                  <a:ext uri="{FF2B5EF4-FFF2-40B4-BE49-F238E27FC236}">
                    <a16:creationId xmlns:a16="http://schemas.microsoft.com/office/drawing/2014/main" id="{7B4DB68D-01C1-4E5C-9EC5-EE47F331C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" y="2707"/>
                <a:ext cx="4" cy="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273">
                <a:extLst>
                  <a:ext uri="{FF2B5EF4-FFF2-40B4-BE49-F238E27FC236}">
                    <a16:creationId xmlns:a16="http://schemas.microsoft.com/office/drawing/2014/main" id="{C7408158-530F-44F6-A318-F8071BF79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" y="337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274">
                <a:extLst>
                  <a:ext uri="{FF2B5EF4-FFF2-40B4-BE49-F238E27FC236}">
                    <a16:creationId xmlns:a16="http://schemas.microsoft.com/office/drawing/2014/main" id="{C80B10FB-6690-4778-BC76-D0EE41BC8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3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275">
                <a:extLst>
                  <a:ext uri="{FF2B5EF4-FFF2-40B4-BE49-F238E27FC236}">
                    <a16:creationId xmlns:a16="http://schemas.microsoft.com/office/drawing/2014/main" id="{319DA56E-1A33-41D7-8849-896DE461A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276">
                <a:extLst>
                  <a:ext uri="{FF2B5EF4-FFF2-40B4-BE49-F238E27FC236}">
                    <a16:creationId xmlns:a16="http://schemas.microsoft.com/office/drawing/2014/main" id="{76633292-6D88-4DAF-B7BE-10309D152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2" y="3371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277">
                <a:extLst>
                  <a:ext uri="{FF2B5EF4-FFF2-40B4-BE49-F238E27FC236}">
                    <a16:creationId xmlns:a16="http://schemas.microsoft.com/office/drawing/2014/main" id="{86591BD4-30FA-42C8-B4A1-997BAAFA2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3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278">
                <a:extLst>
                  <a:ext uri="{FF2B5EF4-FFF2-40B4-BE49-F238E27FC236}">
                    <a16:creationId xmlns:a16="http://schemas.microsoft.com/office/drawing/2014/main" id="{355A0E8F-F875-4489-A4BD-5BA42933B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279">
                <a:extLst>
                  <a:ext uri="{FF2B5EF4-FFF2-40B4-BE49-F238E27FC236}">
                    <a16:creationId xmlns:a16="http://schemas.microsoft.com/office/drawing/2014/main" id="{4518920A-800D-4264-B92B-CA496C3DC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280">
                <a:extLst>
                  <a:ext uri="{FF2B5EF4-FFF2-40B4-BE49-F238E27FC236}">
                    <a16:creationId xmlns:a16="http://schemas.microsoft.com/office/drawing/2014/main" id="{1A66DB86-F441-45E8-BAE3-5DB7C0950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7" y="338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281">
                <a:extLst>
                  <a:ext uri="{FF2B5EF4-FFF2-40B4-BE49-F238E27FC236}">
                    <a16:creationId xmlns:a16="http://schemas.microsoft.com/office/drawing/2014/main" id="{CAFA8A53-6923-42F2-A29B-9A2753D2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282">
                <a:extLst>
                  <a:ext uri="{FF2B5EF4-FFF2-40B4-BE49-F238E27FC236}">
                    <a16:creationId xmlns:a16="http://schemas.microsoft.com/office/drawing/2014/main" id="{DD304D6B-3128-4844-BDF7-5849981F4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7" y="2025"/>
                <a:ext cx="5" cy="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283">
                <a:extLst>
                  <a:ext uri="{FF2B5EF4-FFF2-40B4-BE49-F238E27FC236}">
                    <a16:creationId xmlns:a16="http://schemas.microsoft.com/office/drawing/2014/main" id="{E33D5BB8-EE93-470D-8E31-1BAC3040F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6" y="170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3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284">
                <a:extLst>
                  <a:ext uri="{FF2B5EF4-FFF2-40B4-BE49-F238E27FC236}">
                    <a16:creationId xmlns:a16="http://schemas.microsoft.com/office/drawing/2014/main" id="{D34BE7D4-1B1D-452D-BF39-5D716C274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" y="1705"/>
                <a:ext cx="10" cy="5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285">
                <a:extLst>
                  <a:ext uri="{FF2B5EF4-FFF2-40B4-BE49-F238E27FC236}">
                    <a16:creationId xmlns:a16="http://schemas.microsoft.com/office/drawing/2014/main" id="{346EB9CA-2E04-44F0-BCF8-0EEAAAE9C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" y="2072"/>
                <a:ext cx="2" cy="2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286">
                <a:extLst>
                  <a:ext uri="{FF2B5EF4-FFF2-40B4-BE49-F238E27FC236}">
                    <a16:creationId xmlns:a16="http://schemas.microsoft.com/office/drawing/2014/main" id="{9350E224-4A56-415B-A20C-A48035E814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4" y="1918"/>
                <a:ext cx="85" cy="102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287">
                <a:extLst>
                  <a:ext uri="{FF2B5EF4-FFF2-40B4-BE49-F238E27FC236}">
                    <a16:creationId xmlns:a16="http://schemas.microsoft.com/office/drawing/2014/main" id="{5526CFC3-E38F-490C-AF34-8F4347F74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" y="2068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288">
                <a:extLst>
                  <a:ext uri="{FF2B5EF4-FFF2-40B4-BE49-F238E27FC236}">
                    <a16:creationId xmlns:a16="http://schemas.microsoft.com/office/drawing/2014/main" id="{4B8021F7-DC6D-4EA1-8A3F-5FE4D4F38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3" y="1710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289">
                <a:extLst>
                  <a:ext uri="{FF2B5EF4-FFF2-40B4-BE49-F238E27FC236}">
                    <a16:creationId xmlns:a16="http://schemas.microsoft.com/office/drawing/2014/main" id="{C3FD982E-79A4-4D0F-ACFD-73D1A4DE2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2" y="19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290">
                <a:extLst>
                  <a:ext uri="{FF2B5EF4-FFF2-40B4-BE49-F238E27FC236}">
                    <a16:creationId xmlns:a16="http://schemas.microsoft.com/office/drawing/2014/main" id="{AB8B19E6-5234-49F8-914A-03603DD67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7" y="1868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3 w 5"/>
                  <a:gd name="T3" fmla="*/ 5 h 5"/>
                  <a:gd name="T4" fmla="*/ 5 w 5"/>
                  <a:gd name="T5" fmla="*/ 0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3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291">
                <a:extLst>
                  <a:ext uri="{FF2B5EF4-FFF2-40B4-BE49-F238E27FC236}">
                    <a16:creationId xmlns:a16="http://schemas.microsoft.com/office/drawing/2014/main" id="{B810EB4B-16D8-4B7E-A531-3C2B3B629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265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292">
                <a:extLst>
                  <a:ext uri="{FF2B5EF4-FFF2-40B4-BE49-F238E27FC236}">
                    <a16:creationId xmlns:a16="http://schemas.microsoft.com/office/drawing/2014/main" id="{B4F2E2EC-0719-49C2-8ED5-77A457B48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" y="2670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293">
                <a:extLst>
                  <a:ext uri="{FF2B5EF4-FFF2-40B4-BE49-F238E27FC236}">
                    <a16:creationId xmlns:a16="http://schemas.microsoft.com/office/drawing/2014/main" id="{A00C3E4B-1F41-4F1E-87E4-3C7283F4E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6" y="2454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294">
                <a:extLst>
                  <a:ext uri="{FF2B5EF4-FFF2-40B4-BE49-F238E27FC236}">
                    <a16:creationId xmlns:a16="http://schemas.microsoft.com/office/drawing/2014/main" id="{BB6BE564-D7E9-45A9-AFE5-50993AEC4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" y="239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295">
                <a:extLst>
                  <a:ext uri="{FF2B5EF4-FFF2-40B4-BE49-F238E27FC236}">
                    <a16:creationId xmlns:a16="http://schemas.microsoft.com/office/drawing/2014/main" id="{D3348D9D-FAB9-4930-9CA1-EE246994F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0" y="2326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296">
                <a:extLst>
                  <a:ext uri="{FF2B5EF4-FFF2-40B4-BE49-F238E27FC236}">
                    <a16:creationId xmlns:a16="http://schemas.microsoft.com/office/drawing/2014/main" id="{BE633C30-1C8D-4069-88BE-459A57621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" y="1968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Oval 297">
                <a:extLst>
                  <a:ext uri="{FF2B5EF4-FFF2-40B4-BE49-F238E27FC236}">
                    <a16:creationId xmlns:a16="http://schemas.microsoft.com/office/drawing/2014/main" id="{3EAE3249-EAA9-435C-80C9-E64FB0F26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7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Oval 298">
                <a:extLst>
                  <a:ext uri="{FF2B5EF4-FFF2-40B4-BE49-F238E27FC236}">
                    <a16:creationId xmlns:a16="http://schemas.microsoft.com/office/drawing/2014/main" id="{999CB5E3-564F-48F9-A578-4728A4FE3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9" y="1966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299">
                <a:extLst>
                  <a:ext uri="{FF2B5EF4-FFF2-40B4-BE49-F238E27FC236}">
                    <a16:creationId xmlns:a16="http://schemas.microsoft.com/office/drawing/2014/main" id="{55220B83-1930-4B49-A96B-878B87BD3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Oval 300">
                <a:extLst>
                  <a:ext uri="{FF2B5EF4-FFF2-40B4-BE49-F238E27FC236}">
                    <a16:creationId xmlns:a16="http://schemas.microsoft.com/office/drawing/2014/main" id="{8535E909-BACE-4AFC-B4F3-5C0FF16AE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" y="196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301">
                <a:extLst>
                  <a:ext uri="{FF2B5EF4-FFF2-40B4-BE49-F238E27FC236}">
                    <a16:creationId xmlns:a16="http://schemas.microsoft.com/office/drawing/2014/main" id="{C59D731B-520A-4CBF-8A86-9614C62C9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302">
                <a:extLst>
                  <a:ext uri="{FF2B5EF4-FFF2-40B4-BE49-F238E27FC236}">
                    <a16:creationId xmlns:a16="http://schemas.microsoft.com/office/drawing/2014/main" id="{7A4F0BD5-8E34-4D9E-ABCA-218729D23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6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Oval 303">
                <a:extLst>
                  <a:ext uri="{FF2B5EF4-FFF2-40B4-BE49-F238E27FC236}">
                    <a16:creationId xmlns:a16="http://schemas.microsoft.com/office/drawing/2014/main" id="{B8D5B459-C98A-4A87-B1D0-007F26E1B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" y="1963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304">
                <a:extLst>
                  <a:ext uri="{FF2B5EF4-FFF2-40B4-BE49-F238E27FC236}">
                    <a16:creationId xmlns:a16="http://schemas.microsoft.com/office/drawing/2014/main" id="{5B6CA166-E3F0-42F9-A5C8-647E1C0B6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305">
                <a:extLst>
                  <a:ext uri="{FF2B5EF4-FFF2-40B4-BE49-F238E27FC236}">
                    <a16:creationId xmlns:a16="http://schemas.microsoft.com/office/drawing/2014/main" id="{61266C90-78AE-4208-B1D3-2A1B13572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Oval 306">
                <a:extLst>
                  <a:ext uri="{FF2B5EF4-FFF2-40B4-BE49-F238E27FC236}">
                    <a16:creationId xmlns:a16="http://schemas.microsoft.com/office/drawing/2014/main" id="{C5BEFD2B-D446-4499-B29E-7F22F0481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3" y="1970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307">
                <a:extLst>
                  <a:ext uri="{FF2B5EF4-FFF2-40B4-BE49-F238E27FC236}">
                    <a16:creationId xmlns:a16="http://schemas.microsoft.com/office/drawing/2014/main" id="{3CBE42E9-349F-48A6-BA99-3699DED3F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" y="2705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308">
                <a:extLst>
                  <a:ext uri="{FF2B5EF4-FFF2-40B4-BE49-F238E27FC236}">
                    <a16:creationId xmlns:a16="http://schemas.microsoft.com/office/drawing/2014/main" id="{CAEB2C43-74B5-4B86-BB95-A07F1443E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" y="196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309">
                <a:extLst>
                  <a:ext uri="{FF2B5EF4-FFF2-40B4-BE49-F238E27FC236}">
                    <a16:creationId xmlns:a16="http://schemas.microsoft.com/office/drawing/2014/main" id="{58CE5422-487E-4CAA-9876-2A213A46C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7" y="1963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310">
                <a:extLst>
                  <a:ext uri="{FF2B5EF4-FFF2-40B4-BE49-F238E27FC236}">
                    <a16:creationId xmlns:a16="http://schemas.microsoft.com/office/drawing/2014/main" id="{2CCDB629-0549-4935-A6B3-E709782DA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" y="271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311">
                <a:extLst>
                  <a:ext uri="{FF2B5EF4-FFF2-40B4-BE49-F238E27FC236}">
                    <a16:creationId xmlns:a16="http://schemas.microsoft.com/office/drawing/2014/main" id="{155F10AD-1DD3-4E97-82BC-A36E5E209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" y="2470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312">
                <a:extLst>
                  <a:ext uri="{FF2B5EF4-FFF2-40B4-BE49-F238E27FC236}">
                    <a16:creationId xmlns:a16="http://schemas.microsoft.com/office/drawing/2014/main" id="{4DB75863-753E-48F7-AE17-0591A69FF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2470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313">
                <a:extLst>
                  <a:ext uri="{FF2B5EF4-FFF2-40B4-BE49-F238E27FC236}">
                    <a16:creationId xmlns:a16="http://schemas.microsoft.com/office/drawing/2014/main" id="{B0317827-6CA7-416F-94B1-B80E7CEFF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47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314">
                <a:extLst>
                  <a:ext uri="{FF2B5EF4-FFF2-40B4-BE49-F238E27FC236}">
                    <a16:creationId xmlns:a16="http://schemas.microsoft.com/office/drawing/2014/main" id="{D4855D77-4F7D-4EBB-BCF4-8D1B448C9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247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315">
                <a:extLst>
                  <a:ext uri="{FF2B5EF4-FFF2-40B4-BE49-F238E27FC236}">
                    <a16:creationId xmlns:a16="http://schemas.microsoft.com/office/drawing/2014/main" id="{637ECD5D-B074-4C24-AE26-FE89F176B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2537"/>
                <a:ext cx="10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316">
                <a:extLst>
                  <a:ext uri="{FF2B5EF4-FFF2-40B4-BE49-F238E27FC236}">
                    <a16:creationId xmlns:a16="http://schemas.microsoft.com/office/drawing/2014/main" id="{8650E911-AE95-47B3-AE0E-6BF7CE110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53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317">
                <a:extLst>
                  <a:ext uri="{FF2B5EF4-FFF2-40B4-BE49-F238E27FC236}">
                    <a16:creationId xmlns:a16="http://schemas.microsoft.com/office/drawing/2014/main" id="{0D2E1FE2-D2BB-4C42-AB13-F2F8DBA4B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7" y="2537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318">
                <a:extLst>
                  <a:ext uri="{FF2B5EF4-FFF2-40B4-BE49-F238E27FC236}">
                    <a16:creationId xmlns:a16="http://schemas.microsoft.com/office/drawing/2014/main" id="{DD050016-B4DA-4924-8B22-BE626F0CA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" y="2470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319">
                <a:extLst>
                  <a:ext uri="{FF2B5EF4-FFF2-40B4-BE49-F238E27FC236}">
                    <a16:creationId xmlns:a16="http://schemas.microsoft.com/office/drawing/2014/main" id="{0D2767FA-15C0-492A-BD75-A3DA4897C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" y="3127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320">
                <a:extLst>
                  <a:ext uri="{FF2B5EF4-FFF2-40B4-BE49-F238E27FC236}">
                    <a16:creationId xmlns:a16="http://schemas.microsoft.com/office/drawing/2014/main" id="{7A302417-1738-4252-8A69-269FD62E2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6" y="31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321">
                <a:extLst>
                  <a:ext uri="{FF2B5EF4-FFF2-40B4-BE49-F238E27FC236}">
                    <a16:creationId xmlns:a16="http://schemas.microsoft.com/office/drawing/2014/main" id="{9B2FB686-8ABA-4A38-83E3-CA03038FC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" y="3089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322">
                <a:extLst>
                  <a:ext uri="{FF2B5EF4-FFF2-40B4-BE49-F238E27FC236}">
                    <a16:creationId xmlns:a16="http://schemas.microsoft.com/office/drawing/2014/main" id="{1CF32051-38B4-4253-95A2-68E90259A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" y="3053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323">
                <a:extLst>
                  <a:ext uri="{FF2B5EF4-FFF2-40B4-BE49-F238E27FC236}">
                    <a16:creationId xmlns:a16="http://schemas.microsoft.com/office/drawing/2014/main" id="{6BC14C85-2DA8-4C7A-88F6-DE3D9A551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4" y="3080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324">
                <a:extLst>
                  <a:ext uri="{FF2B5EF4-FFF2-40B4-BE49-F238E27FC236}">
                    <a16:creationId xmlns:a16="http://schemas.microsoft.com/office/drawing/2014/main" id="{E9A4DAD4-9B9F-47FC-A7F0-FA29379EF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2" y="273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325">
                <a:extLst>
                  <a:ext uri="{FF2B5EF4-FFF2-40B4-BE49-F238E27FC236}">
                    <a16:creationId xmlns:a16="http://schemas.microsoft.com/office/drawing/2014/main" id="{7286A37B-BDBE-43F1-A303-E351A5CDA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326">
                <a:extLst>
                  <a:ext uri="{FF2B5EF4-FFF2-40B4-BE49-F238E27FC236}">
                    <a16:creationId xmlns:a16="http://schemas.microsoft.com/office/drawing/2014/main" id="{E7C419A0-BB2C-45A0-9B69-8D429F728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5" y="2238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327">
                <a:extLst>
                  <a:ext uri="{FF2B5EF4-FFF2-40B4-BE49-F238E27FC236}">
                    <a16:creationId xmlns:a16="http://schemas.microsoft.com/office/drawing/2014/main" id="{E175418C-6BEE-4442-9CF5-5280ADAA9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253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328">
                <a:extLst>
                  <a:ext uri="{FF2B5EF4-FFF2-40B4-BE49-F238E27FC236}">
                    <a16:creationId xmlns:a16="http://schemas.microsoft.com/office/drawing/2014/main" id="{765D4401-C3BA-494E-8DE2-AF2B48684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" y="273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329">
                <a:extLst>
                  <a:ext uri="{FF2B5EF4-FFF2-40B4-BE49-F238E27FC236}">
                    <a16:creationId xmlns:a16="http://schemas.microsoft.com/office/drawing/2014/main" id="{40E82D73-D13F-41F0-9B0E-5838BCDA5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7" y="270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330">
                <a:extLst>
                  <a:ext uri="{FF2B5EF4-FFF2-40B4-BE49-F238E27FC236}">
                    <a16:creationId xmlns:a16="http://schemas.microsoft.com/office/drawing/2014/main" id="{CCD55390-FA67-4572-AE48-98C86B7F5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" y="2726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331">
                <a:extLst>
                  <a:ext uri="{FF2B5EF4-FFF2-40B4-BE49-F238E27FC236}">
                    <a16:creationId xmlns:a16="http://schemas.microsoft.com/office/drawing/2014/main" id="{F59B1B68-AD01-4D8E-8BEB-6CCB157D1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700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332">
                <a:extLst>
                  <a:ext uri="{FF2B5EF4-FFF2-40B4-BE49-F238E27FC236}">
                    <a16:creationId xmlns:a16="http://schemas.microsoft.com/office/drawing/2014/main" id="{A894F0E3-66FD-4FEC-A57B-18BAF3F41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5" y="2556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333">
                <a:extLst>
                  <a:ext uri="{FF2B5EF4-FFF2-40B4-BE49-F238E27FC236}">
                    <a16:creationId xmlns:a16="http://schemas.microsoft.com/office/drawing/2014/main" id="{CEF6AFD4-E804-4806-B2A7-550EA698D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" y="25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334">
                <a:extLst>
                  <a:ext uri="{FF2B5EF4-FFF2-40B4-BE49-F238E27FC236}">
                    <a16:creationId xmlns:a16="http://schemas.microsoft.com/office/drawing/2014/main" id="{A7502BA2-914F-43CC-9373-BC2C8A9D3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" y="2719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3 h 3"/>
                  <a:gd name="T4" fmla="*/ 5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335">
                <a:extLst>
                  <a:ext uri="{FF2B5EF4-FFF2-40B4-BE49-F238E27FC236}">
                    <a16:creationId xmlns:a16="http://schemas.microsoft.com/office/drawing/2014/main" id="{8D378457-1070-4A03-91C9-0C9E2F2D5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254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Rectangle 336">
                <a:extLst>
                  <a:ext uri="{FF2B5EF4-FFF2-40B4-BE49-F238E27FC236}">
                    <a16:creationId xmlns:a16="http://schemas.microsoft.com/office/drawing/2014/main" id="{31C26459-AD09-40AF-96EB-E5535DB6F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2" y="2655"/>
                <a:ext cx="3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337">
                <a:extLst>
                  <a:ext uri="{FF2B5EF4-FFF2-40B4-BE49-F238E27FC236}">
                    <a16:creationId xmlns:a16="http://schemas.microsoft.com/office/drawing/2014/main" id="{DA90C397-E420-4B22-BD16-2ECF2C54D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" y="256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338">
                <a:extLst>
                  <a:ext uri="{FF2B5EF4-FFF2-40B4-BE49-F238E27FC236}">
                    <a16:creationId xmlns:a16="http://schemas.microsoft.com/office/drawing/2014/main" id="{22CFBBD9-3C9A-4E25-B45E-D1AD8AADE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197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339">
                <a:extLst>
                  <a:ext uri="{FF2B5EF4-FFF2-40B4-BE49-F238E27FC236}">
                    <a16:creationId xmlns:a16="http://schemas.microsoft.com/office/drawing/2014/main" id="{785FDBD6-CCE1-4EF3-BC03-8DE7622A0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2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340">
                <a:extLst>
                  <a:ext uri="{FF2B5EF4-FFF2-40B4-BE49-F238E27FC236}">
                    <a16:creationId xmlns:a16="http://schemas.microsoft.com/office/drawing/2014/main" id="{661DE635-0CC1-4061-ABD2-2CE6D2B54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8" y="3264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341">
                <a:extLst>
                  <a:ext uri="{FF2B5EF4-FFF2-40B4-BE49-F238E27FC236}">
                    <a16:creationId xmlns:a16="http://schemas.microsoft.com/office/drawing/2014/main" id="{AA9FE5E7-18D1-4A55-A0C1-14D9965F4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" y="3094"/>
                <a:ext cx="446" cy="18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342">
                <a:extLst>
                  <a:ext uri="{FF2B5EF4-FFF2-40B4-BE49-F238E27FC236}">
                    <a16:creationId xmlns:a16="http://schemas.microsoft.com/office/drawing/2014/main" id="{1238C1D6-942E-4766-8E05-DE7531DF9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21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343">
                <a:extLst>
                  <a:ext uri="{FF2B5EF4-FFF2-40B4-BE49-F238E27FC236}">
                    <a16:creationId xmlns:a16="http://schemas.microsoft.com/office/drawing/2014/main" id="{DFEFA3A0-D6CF-452B-988D-13049B8B3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9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344">
                <a:extLst>
                  <a:ext uri="{FF2B5EF4-FFF2-40B4-BE49-F238E27FC236}">
                    <a16:creationId xmlns:a16="http://schemas.microsoft.com/office/drawing/2014/main" id="{D70CC493-BF32-4217-94F0-EE336EC43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0" y="32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345">
                <a:extLst>
                  <a:ext uri="{FF2B5EF4-FFF2-40B4-BE49-F238E27FC236}">
                    <a16:creationId xmlns:a16="http://schemas.microsoft.com/office/drawing/2014/main" id="{838C4BC7-CDFB-4273-BDA0-ED9D046CC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9" y="32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346">
                <a:extLst>
                  <a:ext uri="{FF2B5EF4-FFF2-40B4-BE49-F238E27FC236}">
                    <a16:creationId xmlns:a16="http://schemas.microsoft.com/office/drawing/2014/main" id="{C0EA7BAF-EC9D-4D33-BBB1-EAD7D3395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" y="24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347">
                <a:extLst>
                  <a:ext uri="{FF2B5EF4-FFF2-40B4-BE49-F238E27FC236}">
                    <a16:creationId xmlns:a16="http://schemas.microsoft.com/office/drawing/2014/main" id="{59E142B5-E658-4C6A-BAE1-31C19E1DA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0" y="279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348">
                <a:extLst>
                  <a:ext uri="{FF2B5EF4-FFF2-40B4-BE49-F238E27FC236}">
                    <a16:creationId xmlns:a16="http://schemas.microsoft.com/office/drawing/2014/main" id="{819C8B46-1951-45C4-A758-73F00BB6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2463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349">
                <a:extLst>
                  <a:ext uri="{FF2B5EF4-FFF2-40B4-BE49-F238E27FC236}">
                    <a16:creationId xmlns:a16="http://schemas.microsoft.com/office/drawing/2014/main" id="{DB6A646B-88FA-407E-B111-EFFD0534D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9" y="320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350">
                <a:extLst>
                  <a:ext uri="{FF2B5EF4-FFF2-40B4-BE49-F238E27FC236}">
                    <a16:creationId xmlns:a16="http://schemas.microsoft.com/office/drawing/2014/main" id="{A8B628AE-A654-4002-84AF-DD6C0F50B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2" y="248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351">
                <a:extLst>
                  <a:ext uri="{FF2B5EF4-FFF2-40B4-BE49-F238E27FC236}">
                    <a16:creationId xmlns:a16="http://schemas.microsoft.com/office/drawing/2014/main" id="{C33A0331-2B12-4EAF-95A7-148CF5074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0" y="2473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352">
                <a:extLst>
                  <a:ext uri="{FF2B5EF4-FFF2-40B4-BE49-F238E27FC236}">
                    <a16:creationId xmlns:a16="http://schemas.microsoft.com/office/drawing/2014/main" id="{C7AC4F9A-CACA-4F84-8BC0-B33BAB103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" y="247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353">
                <a:extLst>
                  <a:ext uri="{FF2B5EF4-FFF2-40B4-BE49-F238E27FC236}">
                    <a16:creationId xmlns:a16="http://schemas.microsoft.com/office/drawing/2014/main" id="{11BABE13-4CA2-451F-AC01-6135DE3AD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2475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354">
                <a:extLst>
                  <a:ext uri="{FF2B5EF4-FFF2-40B4-BE49-F238E27FC236}">
                    <a16:creationId xmlns:a16="http://schemas.microsoft.com/office/drawing/2014/main" id="{004AAEA2-F07F-4431-8B66-F49237783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" y="3269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355">
                <a:extLst>
                  <a:ext uri="{FF2B5EF4-FFF2-40B4-BE49-F238E27FC236}">
                    <a16:creationId xmlns:a16="http://schemas.microsoft.com/office/drawing/2014/main" id="{9E987854-C3A6-4CD1-8EAA-329801415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7" y="3272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356">
                <a:extLst>
                  <a:ext uri="{FF2B5EF4-FFF2-40B4-BE49-F238E27FC236}">
                    <a16:creationId xmlns:a16="http://schemas.microsoft.com/office/drawing/2014/main" id="{8EEA694F-497F-449F-B0BB-164EE0C48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4" y="3257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357">
                <a:extLst>
                  <a:ext uri="{FF2B5EF4-FFF2-40B4-BE49-F238E27FC236}">
                    <a16:creationId xmlns:a16="http://schemas.microsoft.com/office/drawing/2014/main" id="{FBDAAFE5-C75C-4676-9D30-5124EAB67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7" y="327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358">
                <a:extLst>
                  <a:ext uri="{FF2B5EF4-FFF2-40B4-BE49-F238E27FC236}">
                    <a16:creationId xmlns:a16="http://schemas.microsoft.com/office/drawing/2014/main" id="{6A2BF91E-4990-4F1E-A197-74D7A09FC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4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359">
                <a:extLst>
                  <a:ext uri="{FF2B5EF4-FFF2-40B4-BE49-F238E27FC236}">
                    <a16:creationId xmlns:a16="http://schemas.microsoft.com/office/drawing/2014/main" id="{477674D7-74DF-43FC-8711-490680E36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9" y="3250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360">
                <a:extLst>
                  <a:ext uri="{FF2B5EF4-FFF2-40B4-BE49-F238E27FC236}">
                    <a16:creationId xmlns:a16="http://schemas.microsoft.com/office/drawing/2014/main" id="{10D54E4E-8B91-4ECC-AF7E-33BCD271B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" y="3250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361">
                <a:extLst>
                  <a:ext uri="{FF2B5EF4-FFF2-40B4-BE49-F238E27FC236}">
                    <a16:creationId xmlns:a16="http://schemas.microsoft.com/office/drawing/2014/main" id="{DF0E3E43-9357-4B9C-A629-E983FBA9B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2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362">
                <a:extLst>
                  <a:ext uri="{FF2B5EF4-FFF2-40B4-BE49-F238E27FC236}">
                    <a16:creationId xmlns:a16="http://schemas.microsoft.com/office/drawing/2014/main" id="{4227FCD0-A2F9-4DE9-BC5D-70120D8AC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363">
                <a:extLst>
                  <a:ext uri="{FF2B5EF4-FFF2-40B4-BE49-F238E27FC236}">
                    <a16:creationId xmlns:a16="http://schemas.microsoft.com/office/drawing/2014/main" id="{679EB861-8FC0-4D87-A88A-2B5F35735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3" y="32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364">
                <a:extLst>
                  <a:ext uri="{FF2B5EF4-FFF2-40B4-BE49-F238E27FC236}">
                    <a16:creationId xmlns:a16="http://schemas.microsoft.com/office/drawing/2014/main" id="{FFDF5A6A-E341-4274-AB7D-3731D6666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3314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365">
                <a:extLst>
                  <a:ext uri="{FF2B5EF4-FFF2-40B4-BE49-F238E27FC236}">
                    <a16:creationId xmlns:a16="http://schemas.microsoft.com/office/drawing/2014/main" id="{679C87D8-CD64-42D9-A260-7C322A161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" y="3231"/>
                <a:ext cx="0" cy="5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366">
                <a:extLst>
                  <a:ext uri="{FF2B5EF4-FFF2-40B4-BE49-F238E27FC236}">
                    <a16:creationId xmlns:a16="http://schemas.microsoft.com/office/drawing/2014/main" id="{D79B086D-FF6E-4A28-BA56-0C39DC61E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0" y="321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367">
                <a:extLst>
                  <a:ext uri="{FF2B5EF4-FFF2-40B4-BE49-F238E27FC236}">
                    <a16:creationId xmlns:a16="http://schemas.microsoft.com/office/drawing/2014/main" id="{194AECFF-C707-431A-84EB-B366AF428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" y="3205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2 w 2"/>
                  <a:gd name="T5" fmla="*/ 5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Rectangle 368">
                <a:extLst>
                  <a:ext uri="{FF2B5EF4-FFF2-40B4-BE49-F238E27FC236}">
                    <a16:creationId xmlns:a16="http://schemas.microsoft.com/office/drawing/2014/main" id="{12D0D0F4-6252-4F5D-AFBD-93C1CB7B0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3" y="2776"/>
                <a:ext cx="1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Oval 369">
                <a:extLst>
                  <a:ext uri="{FF2B5EF4-FFF2-40B4-BE49-F238E27FC236}">
                    <a16:creationId xmlns:a16="http://schemas.microsoft.com/office/drawing/2014/main" id="{6B0FE24D-6E18-43F8-A63E-B6D6710DE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" y="2255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370">
                <a:extLst>
                  <a:ext uri="{FF2B5EF4-FFF2-40B4-BE49-F238E27FC236}">
                    <a16:creationId xmlns:a16="http://schemas.microsoft.com/office/drawing/2014/main" id="{3A722FCC-13FC-4CEC-924F-6702BDFE1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371">
                <a:extLst>
                  <a:ext uri="{FF2B5EF4-FFF2-40B4-BE49-F238E27FC236}">
                    <a16:creationId xmlns:a16="http://schemas.microsoft.com/office/drawing/2014/main" id="{78583FE7-2455-4C3F-8A26-46113ED45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" y="275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372">
                <a:extLst>
                  <a:ext uri="{FF2B5EF4-FFF2-40B4-BE49-F238E27FC236}">
                    <a16:creationId xmlns:a16="http://schemas.microsoft.com/office/drawing/2014/main" id="{C7806A08-6F65-41D0-B471-7254B4B38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373">
                <a:extLst>
                  <a:ext uri="{FF2B5EF4-FFF2-40B4-BE49-F238E27FC236}">
                    <a16:creationId xmlns:a16="http://schemas.microsoft.com/office/drawing/2014/main" id="{7494FE72-24C9-4855-87BE-95B7F569D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9" y="2710"/>
                <a:ext cx="162" cy="130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374">
                <a:extLst>
                  <a:ext uri="{FF2B5EF4-FFF2-40B4-BE49-F238E27FC236}">
                    <a16:creationId xmlns:a16="http://schemas.microsoft.com/office/drawing/2014/main" id="{2C830642-99F7-43AB-BE49-F01FA506D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375">
                <a:extLst>
                  <a:ext uri="{FF2B5EF4-FFF2-40B4-BE49-F238E27FC236}">
                    <a16:creationId xmlns:a16="http://schemas.microsoft.com/office/drawing/2014/main" id="{BBF3BD7E-5297-49C3-9EDC-103335027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36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376">
                <a:extLst>
                  <a:ext uri="{FF2B5EF4-FFF2-40B4-BE49-F238E27FC236}">
                    <a16:creationId xmlns:a16="http://schemas.microsoft.com/office/drawing/2014/main" id="{2AD503F4-4804-472A-8F3D-751AB7A0D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" y="2710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377">
                <a:extLst>
                  <a:ext uri="{FF2B5EF4-FFF2-40B4-BE49-F238E27FC236}">
                    <a16:creationId xmlns:a16="http://schemas.microsoft.com/office/drawing/2014/main" id="{5AB70795-EB2F-44A9-AE36-BD1A87EED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2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378">
                <a:extLst>
                  <a:ext uri="{FF2B5EF4-FFF2-40B4-BE49-F238E27FC236}">
                    <a16:creationId xmlns:a16="http://schemas.microsoft.com/office/drawing/2014/main" id="{200D04B5-17DD-4C4B-A97B-DF77122C3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379">
                <a:extLst>
                  <a:ext uri="{FF2B5EF4-FFF2-40B4-BE49-F238E27FC236}">
                    <a16:creationId xmlns:a16="http://schemas.microsoft.com/office/drawing/2014/main" id="{EAB41DFB-F658-47DA-9F0B-DBEC5C267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2" y="274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380">
                <a:extLst>
                  <a:ext uri="{FF2B5EF4-FFF2-40B4-BE49-F238E27FC236}">
                    <a16:creationId xmlns:a16="http://schemas.microsoft.com/office/drawing/2014/main" id="{D8DC1019-0890-4E09-AA80-3151B4E77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" y="274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Oval 381">
                <a:extLst>
                  <a:ext uri="{FF2B5EF4-FFF2-40B4-BE49-F238E27FC236}">
                    <a16:creationId xmlns:a16="http://schemas.microsoft.com/office/drawing/2014/main" id="{2740C2D8-718C-4B6F-98C1-8FD743418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1" y="2478"/>
                <a:ext cx="1" cy="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382">
                <a:extLst>
                  <a:ext uri="{FF2B5EF4-FFF2-40B4-BE49-F238E27FC236}">
                    <a16:creationId xmlns:a16="http://schemas.microsoft.com/office/drawing/2014/main" id="{0A815915-FFE2-4DAE-ABAA-F8EA3F8C3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9" y="2741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383">
                <a:extLst>
                  <a:ext uri="{FF2B5EF4-FFF2-40B4-BE49-F238E27FC236}">
                    <a16:creationId xmlns:a16="http://schemas.microsoft.com/office/drawing/2014/main" id="{34C3B278-FF09-4DB9-9E84-0BAD780CA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" y="27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384">
                <a:extLst>
                  <a:ext uri="{FF2B5EF4-FFF2-40B4-BE49-F238E27FC236}">
                    <a16:creationId xmlns:a16="http://schemas.microsoft.com/office/drawing/2014/main" id="{A715F5A7-CAC5-49E2-BC7D-8B0E66062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0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385">
                <a:extLst>
                  <a:ext uri="{FF2B5EF4-FFF2-40B4-BE49-F238E27FC236}">
                    <a16:creationId xmlns:a16="http://schemas.microsoft.com/office/drawing/2014/main" id="{4FCB4C28-4E8F-484C-B91F-DC6121021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" y="278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386">
                <a:extLst>
                  <a:ext uri="{FF2B5EF4-FFF2-40B4-BE49-F238E27FC236}">
                    <a16:creationId xmlns:a16="http://schemas.microsoft.com/office/drawing/2014/main" id="{83AD4A3A-860C-4239-AAC0-DB81A7DF6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9" y="279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387">
                <a:extLst>
                  <a:ext uri="{FF2B5EF4-FFF2-40B4-BE49-F238E27FC236}">
                    <a16:creationId xmlns:a16="http://schemas.microsoft.com/office/drawing/2014/main" id="{97A291DC-9D0F-43BC-A09D-5428D6B98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" y="247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388">
                <a:extLst>
                  <a:ext uri="{FF2B5EF4-FFF2-40B4-BE49-F238E27FC236}">
                    <a16:creationId xmlns:a16="http://schemas.microsoft.com/office/drawing/2014/main" id="{A52E884C-9B55-40BB-A701-9C12AF168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6" y="28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389">
                <a:extLst>
                  <a:ext uri="{FF2B5EF4-FFF2-40B4-BE49-F238E27FC236}">
                    <a16:creationId xmlns:a16="http://schemas.microsoft.com/office/drawing/2014/main" id="{54A3B475-44A9-43B0-BF4B-679B2560F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5" y="27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390">
                <a:extLst>
                  <a:ext uri="{FF2B5EF4-FFF2-40B4-BE49-F238E27FC236}">
                    <a16:creationId xmlns:a16="http://schemas.microsoft.com/office/drawing/2014/main" id="{3982662A-6A46-4CC4-916C-D1B4F2EEB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Rectangle 391">
                <a:extLst>
                  <a:ext uri="{FF2B5EF4-FFF2-40B4-BE49-F238E27FC236}">
                    <a16:creationId xmlns:a16="http://schemas.microsoft.com/office/drawing/2014/main" id="{810BDC58-D8CF-40F5-B49B-5B99A511D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7" y="2259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392">
                <a:extLst>
                  <a:ext uri="{FF2B5EF4-FFF2-40B4-BE49-F238E27FC236}">
                    <a16:creationId xmlns:a16="http://schemas.microsoft.com/office/drawing/2014/main" id="{5FF78DD3-634C-4134-BCCE-16CEB3E29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" y="272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393">
                <a:extLst>
                  <a:ext uri="{FF2B5EF4-FFF2-40B4-BE49-F238E27FC236}">
                    <a16:creationId xmlns:a16="http://schemas.microsoft.com/office/drawing/2014/main" id="{6D44F081-EDC1-4936-8D89-FAD8E24E4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" y="2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394">
                <a:extLst>
                  <a:ext uri="{FF2B5EF4-FFF2-40B4-BE49-F238E27FC236}">
                    <a16:creationId xmlns:a16="http://schemas.microsoft.com/office/drawing/2014/main" id="{4AC2579C-D9B6-4102-9631-542166BCB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2" y="27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395">
                <a:extLst>
                  <a:ext uri="{FF2B5EF4-FFF2-40B4-BE49-F238E27FC236}">
                    <a16:creationId xmlns:a16="http://schemas.microsoft.com/office/drawing/2014/main" id="{549137FF-FAB9-449E-BADE-63E9B7CD1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" y="2686"/>
                <a:ext cx="21" cy="14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396">
                <a:extLst>
                  <a:ext uri="{FF2B5EF4-FFF2-40B4-BE49-F238E27FC236}">
                    <a16:creationId xmlns:a16="http://schemas.microsoft.com/office/drawing/2014/main" id="{57004A3E-AF6C-4A82-8F0D-750B1DFB9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" y="252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397">
                <a:extLst>
                  <a:ext uri="{FF2B5EF4-FFF2-40B4-BE49-F238E27FC236}">
                    <a16:creationId xmlns:a16="http://schemas.microsoft.com/office/drawing/2014/main" id="{B63C1DE1-B746-43F1-9684-62DBA7621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" y="2345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398">
                <a:extLst>
                  <a:ext uri="{FF2B5EF4-FFF2-40B4-BE49-F238E27FC236}">
                    <a16:creationId xmlns:a16="http://schemas.microsoft.com/office/drawing/2014/main" id="{97270C18-4595-4807-9D02-DC6AEA3DA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2558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399">
                <a:extLst>
                  <a:ext uri="{FF2B5EF4-FFF2-40B4-BE49-F238E27FC236}">
                    <a16:creationId xmlns:a16="http://schemas.microsoft.com/office/drawing/2014/main" id="{BC2B6002-D09E-4F82-A12A-BE19C9695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7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400">
                <a:extLst>
                  <a:ext uri="{FF2B5EF4-FFF2-40B4-BE49-F238E27FC236}">
                    <a16:creationId xmlns:a16="http://schemas.microsoft.com/office/drawing/2014/main" id="{4FCD1775-A724-423B-901A-49A411660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86"/>
                <a:ext cx="5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401">
                <a:extLst>
                  <a:ext uri="{FF2B5EF4-FFF2-40B4-BE49-F238E27FC236}">
                    <a16:creationId xmlns:a16="http://schemas.microsoft.com/office/drawing/2014/main" id="{71C33668-3B16-4315-885B-75006783C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2340"/>
                <a:ext cx="4" cy="1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402">
                <a:extLst>
                  <a:ext uri="{FF2B5EF4-FFF2-40B4-BE49-F238E27FC236}">
                    <a16:creationId xmlns:a16="http://schemas.microsoft.com/office/drawing/2014/main" id="{865F6A4F-F0AE-4EDE-8AC7-4B62C0465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" y="2278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403">
                <a:extLst>
                  <a:ext uri="{FF2B5EF4-FFF2-40B4-BE49-F238E27FC236}">
                    <a16:creationId xmlns:a16="http://schemas.microsoft.com/office/drawing/2014/main" id="{790A734F-C286-4B81-B2E7-3DE839BBA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28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404">
                <a:extLst>
                  <a:ext uri="{FF2B5EF4-FFF2-40B4-BE49-F238E27FC236}">
                    <a16:creationId xmlns:a16="http://schemas.microsoft.com/office/drawing/2014/main" id="{77B1DAD0-693B-4B93-97D6-4BE76892E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2" y="273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405">
                <a:extLst>
                  <a:ext uri="{FF2B5EF4-FFF2-40B4-BE49-F238E27FC236}">
                    <a16:creationId xmlns:a16="http://schemas.microsoft.com/office/drawing/2014/main" id="{E83358C8-2082-4D41-9850-C2235BCD5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2" y="263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7" name="Freeform 407">
              <a:extLst>
                <a:ext uri="{FF2B5EF4-FFF2-40B4-BE49-F238E27FC236}">
                  <a16:creationId xmlns:a16="http://schemas.microsoft.com/office/drawing/2014/main" id="{C3E5AADB-60FD-41B8-AB20-763881F8D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0" y="4324350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8">
              <a:extLst>
                <a:ext uri="{FF2B5EF4-FFF2-40B4-BE49-F238E27FC236}">
                  <a16:creationId xmlns:a16="http://schemas.microsoft.com/office/drawing/2014/main" id="{7F47E74B-B759-4CC0-B7DE-6738D2E29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950" y="4297363"/>
              <a:ext cx="19050" cy="26988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09">
              <a:extLst>
                <a:ext uri="{FF2B5EF4-FFF2-40B4-BE49-F238E27FC236}">
                  <a16:creationId xmlns:a16="http://schemas.microsoft.com/office/drawing/2014/main" id="{3F6D7F70-EE4B-448F-A5E3-6B7857B4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8888" y="52879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10">
              <a:extLst>
                <a:ext uri="{FF2B5EF4-FFF2-40B4-BE49-F238E27FC236}">
                  <a16:creationId xmlns:a16="http://schemas.microsoft.com/office/drawing/2014/main" id="{19BF23CC-2B25-4AE6-B2F6-31AAEB9E5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188" y="388778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1">
              <a:extLst>
                <a:ext uri="{FF2B5EF4-FFF2-40B4-BE49-F238E27FC236}">
                  <a16:creationId xmlns:a16="http://schemas.microsoft.com/office/drawing/2014/main" id="{26B6F64C-AE52-4AF9-876D-C622BD321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5253038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12">
              <a:extLst>
                <a:ext uri="{FF2B5EF4-FFF2-40B4-BE49-F238E27FC236}">
                  <a16:creationId xmlns:a16="http://schemas.microsoft.com/office/drawing/2014/main" id="{A5A0A05F-8F2D-4531-8FB5-214EFD08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650" y="52228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13">
              <a:extLst>
                <a:ext uri="{FF2B5EF4-FFF2-40B4-BE49-F238E27FC236}">
                  <a16:creationId xmlns:a16="http://schemas.microsoft.com/office/drawing/2014/main" id="{30F5433C-C7E5-4699-A7BF-093DE07C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1300" y="5216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4">
              <a:extLst>
                <a:ext uri="{FF2B5EF4-FFF2-40B4-BE49-F238E27FC236}">
                  <a16:creationId xmlns:a16="http://schemas.microsoft.com/office/drawing/2014/main" id="{A994F04D-4E0C-40A6-AD83-397FA2FDF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3429000"/>
              <a:ext cx="4762" cy="14288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15">
              <a:extLst>
                <a:ext uri="{FF2B5EF4-FFF2-40B4-BE49-F238E27FC236}">
                  <a16:creationId xmlns:a16="http://schemas.microsoft.com/office/drawing/2014/main" id="{23C7401A-8618-4994-B603-4D72E668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3" y="5291138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16">
              <a:extLst>
                <a:ext uri="{FF2B5EF4-FFF2-40B4-BE49-F238E27FC236}">
                  <a16:creationId xmlns:a16="http://schemas.microsoft.com/office/drawing/2014/main" id="{0DCE8AA1-DEA7-44E4-BEA3-029606D90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1625" y="5276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17">
              <a:extLst>
                <a:ext uri="{FF2B5EF4-FFF2-40B4-BE49-F238E27FC236}">
                  <a16:creationId xmlns:a16="http://schemas.microsoft.com/office/drawing/2014/main" id="{CD11D4A4-65BD-4775-A343-087EBC6C2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900" y="52689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18">
              <a:extLst>
                <a:ext uri="{FF2B5EF4-FFF2-40B4-BE49-F238E27FC236}">
                  <a16:creationId xmlns:a16="http://schemas.microsoft.com/office/drawing/2014/main" id="{C7341587-6398-4983-8FFB-C98C876C5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100" y="3135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19">
              <a:extLst>
                <a:ext uri="{FF2B5EF4-FFF2-40B4-BE49-F238E27FC236}">
                  <a16:creationId xmlns:a16="http://schemas.microsoft.com/office/drawing/2014/main" id="{005A8491-D380-47C2-AC21-073947EFC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438" y="51863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20">
              <a:extLst>
                <a:ext uri="{FF2B5EF4-FFF2-40B4-BE49-F238E27FC236}">
                  <a16:creationId xmlns:a16="http://schemas.microsoft.com/office/drawing/2014/main" id="{99EBA7C5-3366-4698-AE25-0EADB2916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50" y="30718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21">
              <a:extLst>
                <a:ext uri="{FF2B5EF4-FFF2-40B4-BE49-F238E27FC236}">
                  <a16:creationId xmlns:a16="http://schemas.microsoft.com/office/drawing/2014/main" id="{C6576E2D-7A1A-4B01-AD6F-339E0B4EC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6938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422">
              <a:extLst>
                <a:ext uri="{FF2B5EF4-FFF2-40B4-BE49-F238E27FC236}">
                  <a16:creationId xmlns:a16="http://schemas.microsoft.com/office/drawing/2014/main" id="{799A45BE-762D-48AE-97BD-6C4F9FFA7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3925" y="3135313"/>
              <a:ext cx="1587" cy="1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23">
              <a:extLst>
                <a:ext uri="{FF2B5EF4-FFF2-40B4-BE49-F238E27FC236}">
                  <a16:creationId xmlns:a16="http://schemas.microsoft.com/office/drawing/2014/main" id="{2C81735C-7CD2-41EF-A234-64E5ABBFE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24">
              <a:extLst>
                <a:ext uri="{FF2B5EF4-FFF2-40B4-BE49-F238E27FC236}">
                  <a16:creationId xmlns:a16="http://schemas.microsoft.com/office/drawing/2014/main" id="{5B293583-BDEE-4DF4-A12C-66EF328E4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3135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25">
              <a:extLst>
                <a:ext uri="{FF2B5EF4-FFF2-40B4-BE49-F238E27FC236}">
                  <a16:creationId xmlns:a16="http://schemas.microsoft.com/office/drawing/2014/main" id="{E50CB4FD-36BF-400F-8B06-8F7CC5506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300" y="4184650"/>
              <a:ext cx="11112" cy="11113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26">
              <a:extLst>
                <a:ext uri="{FF2B5EF4-FFF2-40B4-BE49-F238E27FC236}">
                  <a16:creationId xmlns:a16="http://schemas.microsoft.com/office/drawing/2014/main" id="{3EEE2A94-BDB3-4E92-B85D-457A0F8D5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25" y="4764088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7">
              <a:extLst>
                <a:ext uri="{FF2B5EF4-FFF2-40B4-BE49-F238E27FC236}">
                  <a16:creationId xmlns:a16="http://schemas.microsoft.com/office/drawing/2014/main" id="{5E11959C-AD32-497A-90FC-E73030EAE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8238" y="4752975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28">
              <a:extLst>
                <a:ext uri="{FF2B5EF4-FFF2-40B4-BE49-F238E27FC236}">
                  <a16:creationId xmlns:a16="http://schemas.microsoft.com/office/drawing/2014/main" id="{009A8C08-F76A-4D4B-93F3-21AC9B624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950" y="4752975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29">
              <a:extLst>
                <a:ext uri="{FF2B5EF4-FFF2-40B4-BE49-F238E27FC236}">
                  <a16:creationId xmlns:a16="http://schemas.microsoft.com/office/drawing/2014/main" id="{5A203D37-C989-45B2-9B87-2888D6F21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675" y="4719638"/>
              <a:ext cx="7937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30">
              <a:extLst>
                <a:ext uri="{FF2B5EF4-FFF2-40B4-BE49-F238E27FC236}">
                  <a16:creationId xmlns:a16="http://schemas.microsoft.com/office/drawing/2014/main" id="{B0E428D8-4A3E-481F-A6B0-451B40719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4745038"/>
              <a:ext cx="7937" cy="30163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31">
              <a:extLst>
                <a:ext uri="{FF2B5EF4-FFF2-40B4-BE49-F238E27FC236}">
                  <a16:creationId xmlns:a16="http://schemas.microsoft.com/office/drawing/2014/main" id="{EA7A2DF7-5D43-4A41-BC5C-E0F68CF1A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613" y="472281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32">
              <a:extLst>
                <a:ext uri="{FF2B5EF4-FFF2-40B4-BE49-F238E27FC236}">
                  <a16:creationId xmlns:a16="http://schemas.microsoft.com/office/drawing/2014/main" id="{E7533BBA-197F-4C9F-8A70-921C2379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4711700"/>
              <a:ext cx="12700" cy="22225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33">
              <a:extLst>
                <a:ext uri="{FF2B5EF4-FFF2-40B4-BE49-F238E27FC236}">
                  <a16:creationId xmlns:a16="http://schemas.microsoft.com/office/drawing/2014/main" id="{68595286-60AE-46DB-97F3-64FCCFB69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063" y="4752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34">
              <a:extLst>
                <a:ext uri="{FF2B5EF4-FFF2-40B4-BE49-F238E27FC236}">
                  <a16:creationId xmlns:a16="http://schemas.microsoft.com/office/drawing/2014/main" id="{8213D589-DEC4-4CCF-B61A-C8D6C2B78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77450" y="5054600"/>
              <a:ext cx="681037" cy="258763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35">
              <a:extLst>
                <a:ext uri="{FF2B5EF4-FFF2-40B4-BE49-F238E27FC236}">
                  <a16:creationId xmlns:a16="http://schemas.microsoft.com/office/drawing/2014/main" id="{06EDE07C-F2E4-4F8C-B78D-8AB2B55B0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063" y="4881563"/>
              <a:ext cx="7937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436">
              <a:extLst>
                <a:ext uri="{FF2B5EF4-FFF2-40B4-BE49-F238E27FC236}">
                  <a16:creationId xmlns:a16="http://schemas.microsoft.com/office/drawing/2014/main" id="{F1712B35-3693-4D62-A7B7-B4E05F6B6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1350" y="2778125"/>
              <a:ext cx="1528762" cy="2152650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37">
              <a:extLst>
                <a:ext uri="{FF2B5EF4-FFF2-40B4-BE49-F238E27FC236}">
                  <a16:creationId xmlns:a16="http://schemas.microsoft.com/office/drawing/2014/main" id="{1AD47F87-9231-4D04-A279-BBC76D14E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0" y="4794250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38">
              <a:extLst>
                <a:ext uri="{FF2B5EF4-FFF2-40B4-BE49-F238E27FC236}">
                  <a16:creationId xmlns:a16="http://schemas.microsoft.com/office/drawing/2014/main" id="{3F1C8BCA-60FC-47F0-BD1D-BDE673868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838" y="4794250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39">
              <a:extLst>
                <a:ext uri="{FF2B5EF4-FFF2-40B4-BE49-F238E27FC236}">
                  <a16:creationId xmlns:a16="http://schemas.microsoft.com/office/drawing/2014/main" id="{861F397D-4803-4948-A195-54FDB1E2A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7013" y="4486275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440">
              <a:extLst>
                <a:ext uri="{FF2B5EF4-FFF2-40B4-BE49-F238E27FC236}">
                  <a16:creationId xmlns:a16="http://schemas.microsoft.com/office/drawing/2014/main" id="{E361ECB4-4574-4F7E-A499-A86534B6C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1463" y="4527550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441">
              <a:extLst>
                <a:ext uri="{FF2B5EF4-FFF2-40B4-BE49-F238E27FC236}">
                  <a16:creationId xmlns:a16="http://schemas.microsoft.com/office/drawing/2014/main" id="{A17C95E3-2F3D-4274-A4FF-52CD37F8E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5225" y="3929063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42">
              <a:extLst>
                <a:ext uri="{FF2B5EF4-FFF2-40B4-BE49-F238E27FC236}">
                  <a16:creationId xmlns:a16="http://schemas.microsoft.com/office/drawing/2014/main" id="{D35E187E-0FCC-48F5-9C21-C15F23F32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2713" y="4711700"/>
              <a:ext cx="476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43">
              <a:extLst>
                <a:ext uri="{FF2B5EF4-FFF2-40B4-BE49-F238E27FC236}">
                  <a16:creationId xmlns:a16="http://schemas.microsoft.com/office/drawing/2014/main" id="{55CDDBF2-294B-454F-BDA9-D688E98A4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9538" y="4673600"/>
              <a:ext cx="7937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44">
              <a:extLst>
                <a:ext uri="{FF2B5EF4-FFF2-40B4-BE49-F238E27FC236}">
                  <a16:creationId xmlns:a16="http://schemas.microsoft.com/office/drawing/2014/main" id="{482F8653-1939-4951-9AE7-012971036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6363" y="466248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45">
              <a:extLst>
                <a:ext uri="{FF2B5EF4-FFF2-40B4-BE49-F238E27FC236}">
                  <a16:creationId xmlns:a16="http://schemas.microsoft.com/office/drawing/2014/main" id="{BDDA2E8E-949D-407B-BE07-55F4ABC32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4708525"/>
              <a:ext cx="7937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46">
              <a:extLst>
                <a:ext uri="{FF2B5EF4-FFF2-40B4-BE49-F238E27FC236}">
                  <a16:creationId xmlns:a16="http://schemas.microsoft.com/office/drawing/2014/main" id="{FE098A93-7F23-4DEA-B79A-ED37EDE05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5" y="4818063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47">
              <a:extLst>
                <a:ext uri="{FF2B5EF4-FFF2-40B4-BE49-F238E27FC236}">
                  <a16:creationId xmlns:a16="http://schemas.microsoft.com/office/drawing/2014/main" id="{2C710299-EA15-45FC-A591-73E3C4DBA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8725" y="4005263"/>
              <a:ext cx="7937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48">
              <a:extLst>
                <a:ext uri="{FF2B5EF4-FFF2-40B4-BE49-F238E27FC236}">
                  <a16:creationId xmlns:a16="http://schemas.microsoft.com/office/drawing/2014/main" id="{D8FF8156-1798-434A-A588-7958BC913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0" y="4745038"/>
              <a:ext cx="6350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49">
              <a:extLst>
                <a:ext uri="{FF2B5EF4-FFF2-40B4-BE49-F238E27FC236}">
                  <a16:creationId xmlns:a16="http://schemas.microsoft.com/office/drawing/2014/main" id="{BB0E1D81-FB46-496A-BCDD-04CB6E47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5" y="4810125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50">
              <a:extLst>
                <a:ext uri="{FF2B5EF4-FFF2-40B4-BE49-F238E27FC236}">
                  <a16:creationId xmlns:a16="http://schemas.microsoft.com/office/drawing/2014/main" id="{17EA8624-8A66-4A80-8F30-82FC2746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600" y="474186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51">
              <a:extLst>
                <a:ext uri="{FF2B5EF4-FFF2-40B4-BE49-F238E27FC236}">
                  <a16:creationId xmlns:a16="http://schemas.microsoft.com/office/drawing/2014/main" id="{F38A1961-3FC1-47C6-BCC8-EBB148BB5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5" y="4730750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52">
              <a:extLst>
                <a:ext uri="{FF2B5EF4-FFF2-40B4-BE49-F238E27FC236}">
                  <a16:creationId xmlns:a16="http://schemas.microsoft.com/office/drawing/2014/main" id="{57233F2B-5E3D-4159-B401-44D965B9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425" y="4738688"/>
              <a:ext cx="14287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77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Rectangle 4">
            <a:extLst>
              <a:ext uri="{FF2B5EF4-FFF2-40B4-BE49-F238E27FC236}">
                <a16:creationId xmlns:a16="http://schemas.microsoft.com/office/drawing/2014/main" id="{6569A3B2-FED8-4B44-9B7C-3253A6253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856" y="809919"/>
            <a:ext cx="90574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函数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在点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连续必须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同时满足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以下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三个条件：</a:t>
            </a:r>
          </a:p>
        </p:txBody>
      </p:sp>
      <p:sp>
        <p:nvSpPr>
          <p:cNvPr id="550" name="Text Box 6">
            <a:extLst>
              <a:ext uri="{FF2B5EF4-FFF2-40B4-BE49-F238E27FC236}">
                <a16:creationId xmlns:a16="http://schemas.microsoft.com/office/drawing/2014/main" id="{87E87F49-1E16-4980-A507-4108A3596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158" y="1583920"/>
            <a:ext cx="8569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33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(1)   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函数 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y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在点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有定义；</a:t>
            </a:r>
          </a:p>
        </p:txBody>
      </p:sp>
      <p:graphicFrame>
        <p:nvGraphicFramePr>
          <p:cNvPr id="551" name="Object 7">
            <a:extLst>
              <a:ext uri="{FF2B5EF4-FFF2-40B4-BE49-F238E27FC236}">
                <a16:creationId xmlns:a16="http://schemas.microsoft.com/office/drawing/2014/main" id="{53DBF31F-7E57-4913-8962-83DE846D68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764374"/>
              </p:ext>
            </p:extLst>
          </p:nvPr>
        </p:nvGraphicFramePr>
        <p:xfrm>
          <a:off x="2757256" y="2461895"/>
          <a:ext cx="1384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" name="Equation" r:id="rId3" imgW="1371693" imgH="579099" progId="Equation.DSMT4">
                  <p:embed/>
                </p:oleObj>
              </mc:Choice>
              <mc:Fallback>
                <p:oleObj name="Equation" r:id="rId3" imgW="1371693" imgH="579099" progId="Equation.DSMT4">
                  <p:embed/>
                  <p:pic>
                    <p:nvPicPr>
                      <p:cNvPr id="110599" name="Object 7">
                        <a:extLst>
                          <a:ext uri="{FF2B5EF4-FFF2-40B4-BE49-F238E27FC236}">
                            <a16:creationId xmlns:a16="http://schemas.microsoft.com/office/drawing/2014/main" id="{9FD90B32-BB08-480E-833B-26D354D1CE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256" y="2461895"/>
                        <a:ext cx="1384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" name="Object 8">
            <a:extLst>
              <a:ext uri="{FF2B5EF4-FFF2-40B4-BE49-F238E27FC236}">
                <a16:creationId xmlns:a16="http://schemas.microsoft.com/office/drawing/2014/main" id="{E717859F-4243-4E74-96B6-453377E206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724890"/>
              </p:ext>
            </p:extLst>
          </p:nvPr>
        </p:nvGraphicFramePr>
        <p:xfrm>
          <a:off x="2909656" y="3739832"/>
          <a:ext cx="273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" name="Equation" r:id="rId5" imgW="2712730" imgH="579099" progId="Equation.DSMT4">
                  <p:embed/>
                </p:oleObj>
              </mc:Choice>
              <mc:Fallback>
                <p:oleObj name="Equation" r:id="rId5" imgW="2712730" imgH="579099" progId="Equation.DSMT4">
                  <p:embed/>
                  <p:pic>
                    <p:nvPicPr>
                      <p:cNvPr id="110600" name="Object 8">
                        <a:extLst>
                          <a:ext uri="{FF2B5EF4-FFF2-40B4-BE49-F238E27FC236}">
                            <a16:creationId xmlns:a16="http://schemas.microsoft.com/office/drawing/2014/main" id="{B38A38B5-9BB7-4855-9726-6B438CB5F5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656" y="3739832"/>
                        <a:ext cx="2730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" name="Rectangle 11">
            <a:extLst>
              <a:ext uri="{FF2B5EF4-FFF2-40B4-BE49-F238E27FC236}">
                <a16:creationId xmlns:a16="http://schemas.microsoft.com/office/drawing/2014/main" id="{5A673CE8-89C6-4520-9613-53363F5DE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456" y="2415857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 algn="ctr">
                <a:solidFill>
                  <a:srgbClr val="33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(2)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极限</a:t>
            </a:r>
          </a:p>
        </p:txBody>
      </p:sp>
      <p:sp>
        <p:nvSpPr>
          <p:cNvPr id="554" name="Rectangle 12">
            <a:extLst>
              <a:ext uri="{FF2B5EF4-FFF2-40B4-BE49-F238E27FC236}">
                <a16:creationId xmlns:a16="http://schemas.microsoft.com/office/drawing/2014/main" id="{03FE4172-ABAE-4794-A5FF-D24BDBAEB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456" y="3117532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(3)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函数在 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0 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处极限值等于函数值，即 </a:t>
            </a:r>
          </a:p>
        </p:txBody>
      </p:sp>
      <p:sp>
        <p:nvSpPr>
          <p:cNvPr id="555" name="Rectangle 13">
            <a:extLst>
              <a:ext uri="{FF2B5EF4-FFF2-40B4-BE49-F238E27FC236}">
                <a16:creationId xmlns:a16="http://schemas.microsoft.com/office/drawing/2014/main" id="{97188E34-A9FF-4C41-B92B-AB17FD0F7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856" y="2385695"/>
            <a:ext cx="1408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存在；</a:t>
            </a:r>
          </a:p>
        </p:txBody>
      </p:sp>
      <p:graphicFrame>
        <p:nvGraphicFramePr>
          <p:cNvPr id="557" name="Object 6">
            <a:extLst>
              <a:ext uri="{FF2B5EF4-FFF2-40B4-BE49-F238E27FC236}">
                <a16:creationId xmlns:a16="http://schemas.microsoft.com/office/drawing/2014/main" id="{C69D8E68-5A00-409B-8A63-92601A7E9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929069"/>
              </p:ext>
            </p:extLst>
          </p:nvPr>
        </p:nvGraphicFramePr>
        <p:xfrm>
          <a:off x="1985208" y="4746693"/>
          <a:ext cx="22526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1" name="Equation" r:id="rId7" imgW="888840" imgH="279360" progId="Equation.DSMT4">
                  <p:embed/>
                </p:oleObj>
              </mc:Choice>
              <mc:Fallback>
                <p:oleObj name="Equation" r:id="rId7" imgW="888840" imgH="279360" progId="Equation.DSMT4">
                  <p:embed/>
                  <p:pic>
                    <p:nvPicPr>
                      <p:cNvPr id="26" name="Object 6">
                        <a:extLst>
                          <a:ext uri="{FF2B5EF4-FFF2-40B4-BE49-F238E27FC236}">
                            <a16:creationId xmlns:a16="http://schemas.microsoft.com/office/drawing/2014/main" id="{A91A2B0D-84DC-4791-9443-BCCE1946AB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208" y="4746693"/>
                        <a:ext cx="2252662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8" name="Object 7">
            <a:extLst>
              <a:ext uri="{FF2B5EF4-FFF2-40B4-BE49-F238E27FC236}">
                <a16:creationId xmlns:a16="http://schemas.microsoft.com/office/drawing/2014/main" id="{B0E5E092-F6A4-491F-8634-67C75556D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62141"/>
              </p:ext>
            </p:extLst>
          </p:nvPr>
        </p:nvGraphicFramePr>
        <p:xfrm>
          <a:off x="4429958" y="4736473"/>
          <a:ext cx="2843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2" name="Equation" r:id="rId9" imgW="2537437" imgH="594453" progId="Equation.3">
                  <p:embed/>
                </p:oleObj>
              </mc:Choice>
              <mc:Fallback>
                <p:oleObj name="Equation" r:id="rId9" imgW="2537437" imgH="594453" progId="Equation.3">
                  <p:embed/>
                  <p:pic>
                    <p:nvPicPr>
                      <p:cNvPr id="27" name="Object 7">
                        <a:extLst>
                          <a:ext uri="{FF2B5EF4-FFF2-40B4-BE49-F238E27FC236}">
                            <a16:creationId xmlns:a16="http://schemas.microsoft.com/office/drawing/2014/main" id="{4F8DCA0C-8668-407D-9D3C-F2044317A4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958" y="4736473"/>
                        <a:ext cx="284321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9" name="Text Box 11">
            <a:extLst>
              <a:ext uri="{FF2B5EF4-FFF2-40B4-BE49-F238E27FC236}">
                <a16:creationId xmlns:a16="http://schemas.microsoft.com/office/drawing/2014/main" id="{CE2F3839-CDBC-4AF3-B6E9-758ACC6D0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758" y="4751455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 latinLnBrk="1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>
                <a:solidFill>
                  <a:srgbClr val="000000"/>
                </a:solidFill>
                <a:latin typeface="黑体" panose="02010609060101010101" pitchFamily="49" charset="-122"/>
              </a:rPr>
              <a:t>例如：</a:t>
            </a:r>
          </a:p>
        </p:txBody>
      </p:sp>
      <p:graphicFrame>
        <p:nvGraphicFramePr>
          <p:cNvPr id="562" name="Object 17">
            <a:extLst>
              <a:ext uri="{FF2B5EF4-FFF2-40B4-BE49-F238E27FC236}">
                <a16:creationId xmlns:a16="http://schemas.microsoft.com/office/drawing/2014/main" id="{92174442-43E1-4BFA-9559-FFBE03918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983766"/>
              </p:ext>
            </p:extLst>
          </p:nvPr>
        </p:nvGraphicFramePr>
        <p:xfrm>
          <a:off x="4554250" y="5656977"/>
          <a:ext cx="99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" name="Equation" r:id="rId11" imgW="990170" imgH="431613" progId="Equation.DSMT4">
                  <p:embed/>
                </p:oleObj>
              </mc:Choice>
              <mc:Fallback>
                <p:oleObj name="Equation" r:id="rId11" imgW="990170" imgH="431613" progId="Equation.DSMT4">
                  <p:embed/>
                  <p:pic>
                    <p:nvPicPr>
                      <p:cNvPr id="32" name="Object 17">
                        <a:extLst>
                          <a:ext uri="{FF2B5EF4-FFF2-40B4-BE49-F238E27FC236}">
                            <a16:creationId xmlns:a16="http://schemas.microsoft.com/office/drawing/2014/main" id="{69CA1DBA-4A08-4EF3-B0D3-6186503BC2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250" y="5656977"/>
                        <a:ext cx="990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" name="Rectangle 18">
            <a:extLst>
              <a:ext uri="{FF2B5EF4-FFF2-40B4-BE49-F238E27FC236}">
                <a16:creationId xmlns:a16="http://schemas.microsoft.com/office/drawing/2014/main" id="{D9033E2B-7421-4082-9DE2-8BA9FC80C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758" y="5589655"/>
            <a:ext cx="2528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在点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处连续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DF9FFFE-19B9-4B50-99A6-B7FF3C32D2C7}"/>
              </a:ext>
            </a:extLst>
          </p:cNvPr>
          <p:cNvGrpSpPr/>
          <p:nvPr/>
        </p:nvGrpSpPr>
        <p:grpSpPr>
          <a:xfrm>
            <a:off x="1077158" y="5589655"/>
            <a:ext cx="3733800" cy="579438"/>
            <a:chOff x="1077158" y="5589655"/>
            <a:chExt cx="3733800" cy="579438"/>
          </a:xfrm>
        </p:grpSpPr>
        <p:graphicFrame>
          <p:nvGraphicFramePr>
            <p:cNvPr id="561" name="Object 16">
              <a:extLst>
                <a:ext uri="{FF2B5EF4-FFF2-40B4-BE49-F238E27FC236}">
                  <a16:creationId xmlns:a16="http://schemas.microsoft.com/office/drawing/2014/main" id="{933211A8-6868-4C67-86B7-ABDC2B5394C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7103368"/>
                </p:ext>
              </p:extLst>
            </p:nvPr>
          </p:nvGraphicFramePr>
          <p:xfrm>
            <a:off x="1573213" y="5678488"/>
            <a:ext cx="8255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4" name="Equation" r:id="rId13" imgW="825480" imgH="342720" progId="Equation.DSMT4">
                    <p:embed/>
                  </p:oleObj>
                </mc:Choice>
                <mc:Fallback>
                  <p:oleObj name="Equation" r:id="rId13" imgW="825480" imgH="342720" progId="Equation.DSMT4">
                    <p:embed/>
                    <p:pic>
                      <p:nvPicPr>
                        <p:cNvPr id="31" name="Object 16">
                          <a:extLst>
                            <a:ext uri="{FF2B5EF4-FFF2-40B4-BE49-F238E27FC236}">
                              <a16:creationId xmlns:a16="http://schemas.microsoft.com/office/drawing/2014/main" id="{036376E4-12DA-4128-81F6-486A4BF7A4C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3213" y="5678488"/>
                          <a:ext cx="8255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0" name="Text Box 15">
              <a:extLst>
                <a:ext uri="{FF2B5EF4-FFF2-40B4-BE49-F238E27FC236}">
                  <a16:creationId xmlns:a16="http://schemas.microsoft.com/office/drawing/2014/main" id="{9DF2C7AB-0878-4905-99F7-A1AD68252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7158" y="5589655"/>
              <a:ext cx="3733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故        在点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   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</a:rPr>
                <a:t>连续，</a:t>
              </a:r>
            </a:p>
          </p:txBody>
        </p:sp>
        <p:graphicFrame>
          <p:nvGraphicFramePr>
            <p:cNvPr id="564" name="Object 16">
              <a:extLst>
                <a:ext uri="{FF2B5EF4-FFF2-40B4-BE49-F238E27FC236}">
                  <a16:creationId xmlns:a16="http://schemas.microsoft.com/office/drawing/2014/main" id="{6554FF3C-808F-4EAC-B8D3-115F96BC0F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2976917"/>
                </p:ext>
              </p:extLst>
            </p:nvPr>
          </p:nvGraphicFramePr>
          <p:xfrm>
            <a:off x="3180324" y="5753100"/>
            <a:ext cx="292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5" name="Equation" r:id="rId15" imgW="291960" imgH="253800" progId="Equation.DSMT4">
                    <p:embed/>
                  </p:oleObj>
                </mc:Choice>
                <mc:Fallback>
                  <p:oleObj name="Equation" r:id="rId15" imgW="291960" imgH="253800" progId="Equation.DSMT4">
                    <p:embed/>
                    <p:pic>
                      <p:nvPicPr>
                        <p:cNvPr id="561" name="Object 16">
                          <a:extLst>
                            <a:ext uri="{FF2B5EF4-FFF2-40B4-BE49-F238E27FC236}">
                              <a16:creationId xmlns:a16="http://schemas.microsoft.com/office/drawing/2014/main" id="{933211A8-6868-4C67-86B7-ABDC2B5394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0324" y="5753100"/>
                          <a:ext cx="292100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165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550" grpId="0"/>
      <p:bldP spid="553" grpId="0"/>
      <p:bldP spid="554" grpId="0"/>
      <p:bldP spid="555" grpId="0"/>
      <p:bldP spid="559" grpId="0"/>
      <p:bldP spid="5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3985D9FF-030C-4B0A-930D-26D66A6D2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76250"/>
            <a:ext cx="7991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  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讨论函数 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)=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+1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=2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处的连续性．</a:t>
            </a:r>
          </a:p>
        </p:txBody>
      </p:sp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8756C671-F241-4795-B1B1-6BF582EA3F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1350" y="4005263"/>
          <a:ext cx="36957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3" imgW="1303043" imgH="266628" progId="Equation.DSMT4">
                  <p:embed/>
                </p:oleObj>
              </mc:Choice>
              <mc:Fallback>
                <p:oleObj name="Equation" r:id="rId3" imgW="1303043" imgH="266628" progId="Equation.DSMT4">
                  <p:embed/>
                  <p:pic>
                    <p:nvPicPr>
                      <p:cNvPr id="111623" name="Object 7">
                        <a:extLst>
                          <a:ext uri="{FF2B5EF4-FFF2-40B4-BE49-F238E27FC236}">
                            <a16:creationId xmlns:a16="http://schemas.microsoft.com/office/drawing/2014/main" id="{A05E3668-5EFD-4784-A2E4-1AEFF00157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4005263"/>
                        <a:ext cx="36957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8">
            <a:extLst>
              <a:ext uri="{FF2B5EF4-FFF2-40B4-BE49-F238E27FC236}">
                <a16:creationId xmlns:a16="http://schemas.microsoft.com/office/drawing/2014/main" id="{EA8C369A-21FF-4E50-ABCB-7DFDB84067DC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743200"/>
            <a:ext cx="4968875" cy="1296988"/>
            <a:chOff x="1746" y="3022"/>
            <a:chExt cx="3130" cy="817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F7DAC1D9-2C84-4593-877E-49B1FDDBD0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6" y="3022"/>
              <a:ext cx="3130" cy="817"/>
              <a:chOff x="793" y="1570"/>
              <a:chExt cx="4582" cy="817"/>
            </a:xfrm>
          </p:grpSpPr>
          <p:pic>
            <p:nvPicPr>
              <p:cNvPr id="7" name="Picture 10">
                <a:extLst>
                  <a:ext uri="{FF2B5EF4-FFF2-40B4-BE49-F238E27FC236}">
                    <a16:creationId xmlns:a16="http://schemas.microsoft.com/office/drawing/2014/main" id="{FD48D990-3969-455C-935B-7F46CCFA9F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" y="1570"/>
                <a:ext cx="4582" cy="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11">
                <a:extLst>
                  <a:ext uri="{FF2B5EF4-FFF2-40B4-BE49-F238E27FC236}">
                    <a16:creationId xmlns:a16="http://schemas.microsoft.com/office/drawing/2014/main" id="{D9E3FAAF-5CBD-4F29-9060-6A05D1E8F9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1661"/>
                <a:ext cx="421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algn="ctr" defTabSz="914400" eaLnBrk="1" fontAlgn="base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</p:grpSp>
        <p:graphicFrame>
          <p:nvGraphicFramePr>
            <p:cNvPr id="6" name="Object 12">
              <a:extLst>
                <a:ext uri="{FF2B5EF4-FFF2-40B4-BE49-F238E27FC236}">
                  <a16:creationId xmlns:a16="http://schemas.microsoft.com/office/drawing/2014/main" id="{A662F606-F223-4EDC-9542-123F48F80BA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62" y="3203"/>
            <a:ext cx="1472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7" name="Equation" r:id="rId6" imgW="884023" imgH="289550" progId="Equation.DSMT4">
                    <p:embed/>
                  </p:oleObj>
                </mc:Choice>
                <mc:Fallback>
                  <p:oleObj name="Equation" r:id="rId6" imgW="884023" imgH="289550" progId="Equation.DSMT4">
                    <p:embed/>
                    <p:pic>
                      <p:nvPicPr>
                        <p:cNvPr id="12310" name="Object 12">
                          <a:extLst>
                            <a:ext uri="{FF2B5EF4-FFF2-40B4-BE49-F238E27FC236}">
                              <a16:creationId xmlns:a16="http://schemas.microsoft.com/office/drawing/2014/main" id="{C2AFA9F6-89D2-41AF-BCF2-18C33EDD1F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3203"/>
                          <a:ext cx="1472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13">
            <a:extLst>
              <a:ext uri="{FF2B5EF4-FFF2-40B4-BE49-F238E27FC236}">
                <a16:creationId xmlns:a16="http://schemas.microsoft.com/office/drawing/2014/main" id="{720F44FF-FA2B-4112-97B5-5A5CD49EB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385888"/>
            <a:ext cx="70564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=2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及其近旁有定义且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(2)=3;</a:t>
            </a:r>
          </a:p>
        </p:txBody>
      </p:sp>
      <p:graphicFrame>
        <p:nvGraphicFramePr>
          <p:cNvPr id="10" name="Object 14">
            <a:extLst>
              <a:ext uri="{FF2B5EF4-FFF2-40B4-BE49-F238E27FC236}">
                <a16:creationId xmlns:a16="http://schemas.microsoft.com/office/drawing/2014/main" id="{9E6E755E-9060-4C0A-81AC-F21F438233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1350" y="2971800"/>
          <a:ext cx="46672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Equation" r:id="rId8" imgW="1638303" imgH="266628" progId="Equation.DSMT4">
                  <p:embed/>
                </p:oleObj>
              </mc:Choice>
              <mc:Fallback>
                <p:oleObj name="Equation" r:id="rId8" imgW="1638303" imgH="266628" progId="Equation.DSMT4">
                  <p:embed/>
                  <p:pic>
                    <p:nvPicPr>
                      <p:cNvPr id="111630" name="Object 14">
                        <a:extLst>
                          <a:ext uri="{FF2B5EF4-FFF2-40B4-BE49-F238E27FC236}">
                            <a16:creationId xmlns:a16="http://schemas.microsoft.com/office/drawing/2014/main" id="{98A3879E-12E7-4048-B266-A11FE22A1F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2971800"/>
                        <a:ext cx="46672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5">
            <a:extLst>
              <a:ext uri="{FF2B5EF4-FFF2-40B4-BE49-F238E27FC236}">
                <a16:creationId xmlns:a16="http://schemas.microsoft.com/office/drawing/2014/main" id="{2FC0A119-EB5A-4EC2-B059-1A67DC925493}"/>
              </a:ext>
            </a:extLst>
          </p:cNvPr>
          <p:cNvGrpSpPr>
            <a:grpSpLocks/>
          </p:cNvGrpSpPr>
          <p:nvPr/>
        </p:nvGrpSpPr>
        <p:grpSpPr bwMode="auto">
          <a:xfrm>
            <a:off x="2936875" y="1371600"/>
            <a:ext cx="7273925" cy="1296988"/>
            <a:chOff x="793" y="1570"/>
            <a:chExt cx="4582" cy="817"/>
          </a:xfrm>
        </p:grpSpPr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63EFD162-9F55-4963-90C1-35A70456B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570"/>
              <a:ext cx="4582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7">
              <a:extLst>
                <a:ext uri="{FF2B5EF4-FFF2-40B4-BE49-F238E27FC236}">
                  <a16:creationId xmlns:a16="http://schemas.microsoft.com/office/drawing/2014/main" id="{E391B324-CA5F-4798-BA4B-F243D441C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1661"/>
              <a:ext cx="421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fontAlgn="base" latinLnBrk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i="1">
                  <a:solidFill>
                    <a:srgbClr val="000000"/>
                  </a:solidFill>
                  <a:ea typeface="楷体_GB2312" pitchFamily="49" charset="-122"/>
                </a:rPr>
                <a:t>f </a:t>
              </a:r>
              <a:r>
                <a:rPr kumimoji="1" lang="en-US" altLang="zh-CN">
                  <a:solidFill>
                    <a:srgbClr val="000000"/>
                  </a:solidFill>
                  <a:ea typeface="楷体_GB2312" pitchFamily="49" charset="-122"/>
                </a:rPr>
                <a:t>(</a:t>
              </a:r>
              <a:r>
                <a:rPr kumimoji="1" lang="en-US" altLang="zh-CN" i="1">
                  <a:solidFill>
                    <a:srgbClr val="000000"/>
                  </a:solidFill>
                  <a:ea typeface="楷体_GB2312" pitchFamily="49" charset="-122"/>
                </a:rPr>
                <a:t>x</a:t>
              </a:r>
              <a:r>
                <a:rPr kumimoji="1" lang="en-US" altLang="zh-CN">
                  <a:solidFill>
                    <a:srgbClr val="000000"/>
                  </a:solidFill>
                  <a:ea typeface="楷体_GB2312" pitchFamily="49" charset="-122"/>
                </a:rPr>
                <a:t>)</a:t>
              </a:r>
              <a:r>
                <a:rPr kumimoji="1" lang="zh-CN" altLang="zh-CN">
                  <a:solidFill>
                    <a:srgbClr val="000000"/>
                  </a:solidFill>
                  <a:ea typeface="楷体_GB2312" pitchFamily="49" charset="-122"/>
                </a:rPr>
                <a:t>在</a:t>
              </a:r>
              <a:r>
                <a:rPr kumimoji="1" lang="en-US" altLang="zh-CN" i="1">
                  <a:solidFill>
                    <a:srgbClr val="000000"/>
                  </a:solidFill>
                  <a:ea typeface="楷体_GB2312" pitchFamily="49" charset="-122"/>
                </a:rPr>
                <a:t>x </a:t>
              </a:r>
              <a:r>
                <a:rPr kumimoji="1" lang="en-US" altLang="zh-CN">
                  <a:solidFill>
                    <a:srgbClr val="000000"/>
                  </a:solidFill>
                  <a:ea typeface="楷体_GB2312" pitchFamily="49" charset="-122"/>
                </a:rPr>
                <a:t>=</a:t>
              </a:r>
              <a:r>
                <a:rPr kumimoji="1" lang="en-US" altLang="zh-CN" i="1">
                  <a:solidFill>
                    <a:srgbClr val="000000"/>
                  </a:solidFill>
                  <a:ea typeface="楷体_GB2312" pitchFamily="49" charset="-122"/>
                </a:rPr>
                <a:t>x</a:t>
              </a:r>
              <a:r>
                <a:rPr kumimoji="1" lang="en-US" altLang="zh-CN" baseline="-25000">
                  <a:solidFill>
                    <a:srgbClr val="000000"/>
                  </a:solidFill>
                  <a:ea typeface="楷体_GB2312" pitchFamily="49" charset="-122"/>
                </a:rPr>
                <a:t>0</a:t>
              </a:r>
              <a:r>
                <a:rPr kumimoji="1" lang="zh-CN" altLang="zh-CN">
                  <a:solidFill>
                    <a:srgbClr val="000000"/>
                  </a:solidFill>
                  <a:ea typeface="楷体_GB2312" pitchFamily="49" charset="-122"/>
                </a:rPr>
                <a:t>及其近旁点</a:t>
              </a:r>
              <a:r>
                <a:rPr kumimoji="1" lang="zh-CN" altLang="en-US">
                  <a:solidFill>
                    <a:srgbClr val="000000"/>
                  </a:solidFill>
                  <a:ea typeface="楷体_GB2312" pitchFamily="49" charset="-122"/>
                </a:rPr>
                <a:t>是否有定义？若有定义， </a:t>
              </a:r>
              <a:r>
                <a:rPr kumimoji="1" lang="en-US" altLang="zh-CN" i="1">
                  <a:solidFill>
                    <a:srgbClr val="000000"/>
                  </a:solidFill>
                  <a:ea typeface="楷体_GB2312" pitchFamily="49" charset="-122"/>
                </a:rPr>
                <a:t>f</a:t>
              </a:r>
              <a:r>
                <a:rPr kumimoji="1" lang="en-US" altLang="zh-CN">
                  <a:solidFill>
                    <a:srgbClr val="000000"/>
                  </a:solidFill>
                  <a:ea typeface="楷体_GB2312" pitchFamily="49" charset="-122"/>
                </a:rPr>
                <a:t>(</a:t>
              </a:r>
              <a:r>
                <a:rPr kumimoji="1" lang="en-US" altLang="zh-CN" i="1">
                  <a:solidFill>
                    <a:srgbClr val="000000"/>
                  </a:solidFill>
                  <a:ea typeface="楷体_GB2312" pitchFamily="49" charset="-122"/>
                </a:rPr>
                <a:t>x</a:t>
              </a:r>
              <a:r>
                <a:rPr kumimoji="1" lang="en-US" altLang="zh-CN" baseline="-25000">
                  <a:solidFill>
                    <a:srgbClr val="000000"/>
                  </a:solidFill>
                  <a:ea typeface="楷体_GB2312" pitchFamily="49" charset="-122"/>
                </a:rPr>
                <a:t>0</a:t>
              </a:r>
              <a:r>
                <a:rPr kumimoji="1" lang="en-US" altLang="zh-CN">
                  <a:solidFill>
                    <a:srgbClr val="000000"/>
                  </a:solidFill>
                  <a:ea typeface="楷体_GB2312" pitchFamily="49" charset="-122"/>
                </a:rPr>
                <a:t>)=</a:t>
              </a:r>
              <a:r>
                <a:rPr kumimoji="1" lang="zh-CN" altLang="en-US">
                  <a:solidFill>
                    <a:srgbClr val="000000"/>
                  </a:solidFill>
                  <a:ea typeface="楷体_GB2312" pitchFamily="49" charset="-122"/>
                </a:rPr>
                <a:t>？</a:t>
              </a:r>
            </a:p>
          </p:txBody>
        </p: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BFE4FD-6B36-44CF-8676-7A4F7D3AB38E}"/>
              </a:ext>
            </a:extLst>
          </p:cNvPr>
          <p:cNvGrpSpPr>
            <a:grpSpLocks/>
          </p:cNvGrpSpPr>
          <p:nvPr/>
        </p:nvGrpSpPr>
        <p:grpSpPr bwMode="auto">
          <a:xfrm>
            <a:off x="2955925" y="4114800"/>
            <a:ext cx="4968875" cy="1296988"/>
            <a:chOff x="1474" y="2931"/>
            <a:chExt cx="3130" cy="817"/>
          </a:xfrm>
        </p:grpSpPr>
        <p:grpSp>
          <p:nvGrpSpPr>
            <p:cNvPr id="15" name="Group 19">
              <a:extLst>
                <a:ext uri="{FF2B5EF4-FFF2-40B4-BE49-F238E27FC236}">
                  <a16:creationId xmlns:a16="http://schemas.microsoft.com/office/drawing/2014/main" id="{E6F45DFF-296C-4F2E-81F6-F03D3E5DE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4" y="2931"/>
              <a:ext cx="3130" cy="817"/>
              <a:chOff x="1746" y="3022"/>
              <a:chExt cx="3130" cy="817"/>
            </a:xfrm>
          </p:grpSpPr>
          <p:grpSp>
            <p:nvGrpSpPr>
              <p:cNvPr id="17" name="Group 20">
                <a:extLst>
                  <a:ext uri="{FF2B5EF4-FFF2-40B4-BE49-F238E27FC236}">
                    <a16:creationId xmlns:a16="http://schemas.microsoft.com/office/drawing/2014/main" id="{B496E3A8-CB37-4547-A9DC-E1EC0F4344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3022"/>
                <a:ext cx="3130" cy="817"/>
                <a:chOff x="793" y="1570"/>
                <a:chExt cx="4582" cy="817"/>
              </a:xfrm>
            </p:grpSpPr>
            <p:pic>
              <p:nvPicPr>
                <p:cNvPr id="19" name="Picture 21">
                  <a:extLst>
                    <a:ext uri="{FF2B5EF4-FFF2-40B4-BE49-F238E27FC236}">
                      <a16:creationId xmlns:a16="http://schemas.microsoft.com/office/drawing/2014/main" id="{E547BE04-4052-4321-9C92-A9C08BED98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" y="1570"/>
                  <a:ext cx="4582" cy="8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Text Box 22">
                  <a:extLst>
                    <a:ext uri="{FF2B5EF4-FFF2-40B4-BE49-F238E27FC236}">
                      <a16:creationId xmlns:a16="http://schemas.microsoft.com/office/drawing/2014/main" id="{575165CD-120C-4D4D-92C2-2A96F429F4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5" y="1661"/>
                  <a:ext cx="4218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defRPr>
                  </a:lvl9pPr>
                </a:lstStyle>
                <a:p>
                  <a:pPr marL="0" marR="0" lvl="0" indent="0" algn="ctr" defTabSz="914400" eaLnBrk="1" fontAlgn="base" latinLnBrk="1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zh-CN" sz="3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</a:endParaRPr>
                </a:p>
              </p:txBody>
            </p:sp>
          </p:grpSp>
          <p:graphicFrame>
            <p:nvGraphicFramePr>
              <p:cNvPr id="18" name="Object 23">
                <a:extLst>
                  <a:ext uri="{FF2B5EF4-FFF2-40B4-BE49-F238E27FC236}">
                    <a16:creationId xmlns:a16="http://schemas.microsoft.com/office/drawing/2014/main" id="{46ABF79E-EE2D-4812-A6B4-549F6DAE4C3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313" y="3203"/>
              <a:ext cx="1970" cy="4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49" name="Equation" r:id="rId10" imgW="1188627" imgH="289550" progId="Equation.DSMT4">
                      <p:embed/>
                    </p:oleObj>
                  </mc:Choice>
                  <mc:Fallback>
                    <p:oleObj name="Equation" r:id="rId10" imgW="1188627" imgH="289550" progId="Equation.DSMT4">
                      <p:embed/>
                      <p:pic>
                        <p:nvPicPr>
                          <p:cNvPr id="12304" name="Object 23">
                            <a:extLst>
                              <a:ext uri="{FF2B5EF4-FFF2-40B4-BE49-F238E27FC236}">
                                <a16:creationId xmlns:a16="http://schemas.microsoft.com/office/drawing/2014/main" id="{F4116F35-3F2F-4BE0-92B8-623314CB6B2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13" y="3203"/>
                            <a:ext cx="1970" cy="4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" name="Text Box 24">
              <a:extLst>
                <a:ext uri="{FF2B5EF4-FFF2-40B4-BE49-F238E27FC236}">
                  <a16:creationId xmlns:a16="http://schemas.microsoft.com/office/drawing/2014/main" id="{371630B3-9F7F-47E7-BEBB-E6B7AE7D4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3113"/>
              <a:ext cx="31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defTabSz="91440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굴림" panose="020B0600000101010101" pitchFamily="34" charset="-127"/>
                  <a:ea typeface="宋体" panose="02010600030101010101" pitchFamily="2" charset="-122"/>
                </a:rPr>
                <a:t>？</a:t>
              </a:r>
            </a:p>
          </p:txBody>
        </p:sp>
      </p:grpSp>
      <p:sp>
        <p:nvSpPr>
          <p:cNvPr id="21" name="Rectangle 25">
            <a:extLst>
              <a:ext uri="{FF2B5EF4-FFF2-40B4-BE49-F238E27FC236}">
                <a16:creationId xmlns:a16="http://schemas.microsoft.com/office/drawing/2014/main" id="{EBCD2595-0D54-459B-B822-FCA9A2569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029200"/>
            <a:ext cx="70564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所以，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函数</a:t>
            </a:r>
            <a:r>
              <a:rPr kumimoji="1" lang="zh-CN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zh-CN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zh-CN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+1在</a:t>
            </a:r>
            <a:r>
              <a:rPr kumimoji="1" lang="zh-CN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=2处连续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pic>
        <p:nvPicPr>
          <p:cNvPr id="22" name="Picture 26">
            <a:extLst>
              <a:ext uri="{FF2B5EF4-FFF2-40B4-BE49-F238E27FC236}">
                <a16:creationId xmlns:a16="http://schemas.microsoft.com/office/drawing/2014/main" id="{8B16E082-E75D-4351-BE3C-00FACE9DA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65400"/>
            <a:ext cx="27432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7">
            <a:extLst>
              <a:ext uri="{FF2B5EF4-FFF2-40B4-BE49-F238E27FC236}">
                <a16:creationId xmlns:a16="http://schemas.microsoft.com/office/drawing/2014/main" id="{C949CCC3-E78F-4B9A-8804-72D2E7517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524000"/>
            <a:ext cx="592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364651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F5CBACEC-892C-46A4-A2C8-39E76E12A23A}"/>
              </a:ext>
            </a:extLst>
          </p:cNvPr>
          <p:cNvGrpSpPr/>
          <p:nvPr/>
        </p:nvGrpSpPr>
        <p:grpSpPr>
          <a:xfrm rot="21151451">
            <a:off x="2249217" y="5637938"/>
            <a:ext cx="6795658" cy="1364939"/>
            <a:chOff x="7565391" y="-2141317"/>
            <a:chExt cx="8694330" cy="1746296"/>
          </a:xfrm>
        </p:grpSpPr>
        <p:sp>
          <p:nvSpPr>
            <p:cNvPr id="118" name="Freeform 166">
              <a:extLst>
                <a:ext uri="{FF2B5EF4-FFF2-40B4-BE49-F238E27FC236}">
                  <a16:creationId xmlns:a16="http://schemas.microsoft.com/office/drawing/2014/main" id="{6A8FFE52-3165-4EA0-B912-DC954DF580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64669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19" name="Freeform 166">
              <a:extLst>
                <a:ext uri="{FF2B5EF4-FFF2-40B4-BE49-F238E27FC236}">
                  <a16:creationId xmlns:a16="http://schemas.microsoft.com/office/drawing/2014/main" id="{9F7F13C6-0C80-412B-9A2E-562D184A62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841" y="-1289836"/>
              <a:ext cx="165328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0" name="Freeform 166">
              <a:extLst>
                <a:ext uri="{FF2B5EF4-FFF2-40B4-BE49-F238E27FC236}">
                  <a16:creationId xmlns:a16="http://schemas.microsoft.com/office/drawing/2014/main" id="{DDEA29E5-682F-458B-B2B6-5A08180623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97757" y="-806763"/>
              <a:ext cx="135269" cy="12302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42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1" name="Freeform 166">
              <a:extLst>
                <a:ext uri="{FF2B5EF4-FFF2-40B4-BE49-F238E27FC236}">
                  <a16:creationId xmlns:a16="http://schemas.microsoft.com/office/drawing/2014/main" id="{19A194D7-264B-4F07-B806-66E67B986A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39483" y="-504373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2" name="Freeform 166">
              <a:extLst>
                <a:ext uri="{FF2B5EF4-FFF2-40B4-BE49-F238E27FC236}">
                  <a16:creationId xmlns:a16="http://schemas.microsoft.com/office/drawing/2014/main" id="{F5C279E1-C78C-43A1-B8FC-566D8235A5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915263" y="-174774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7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3" name="Freeform 166">
              <a:extLst>
                <a:ext uri="{FF2B5EF4-FFF2-40B4-BE49-F238E27FC236}">
                  <a16:creationId xmlns:a16="http://schemas.microsoft.com/office/drawing/2014/main" id="{817698FB-27CA-476D-B057-449DE6F047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18865" y="-176141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4" name="Freeform 166">
              <a:extLst>
                <a:ext uri="{FF2B5EF4-FFF2-40B4-BE49-F238E27FC236}">
                  <a16:creationId xmlns:a16="http://schemas.microsoft.com/office/drawing/2014/main" id="{B4BF7366-1D6C-436C-A70F-F4839A57F1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753151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5" name="Freeform 166">
              <a:extLst>
                <a:ext uri="{FF2B5EF4-FFF2-40B4-BE49-F238E27FC236}">
                  <a16:creationId xmlns:a16="http://schemas.microsoft.com/office/drawing/2014/main" id="{A4E8914F-5717-4E89-B343-0EA10ECC4B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65391" y="-2141317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pic>
        <p:nvPicPr>
          <p:cNvPr id="492" name="Picture 15">
            <a:extLst>
              <a:ext uri="{FF2B5EF4-FFF2-40B4-BE49-F238E27FC236}">
                <a16:creationId xmlns:a16="http://schemas.microsoft.com/office/drawing/2014/main" id="{0476F0D9-40FF-4ECD-8864-B72B4C7FD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62" y="395054"/>
            <a:ext cx="2514600" cy="2438400"/>
          </a:xfrm>
          <a:prstGeom prst="rect">
            <a:avLst/>
          </a:prstGeom>
          <a:solidFill>
            <a:srgbClr val="CCFFFF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3" name="Text Box 6">
            <a:extLst>
              <a:ext uri="{FF2B5EF4-FFF2-40B4-BE49-F238E27FC236}">
                <a16:creationId xmlns:a16="http://schemas.microsoft.com/office/drawing/2014/main" id="{35B2BFD6-6561-491A-8E9F-AF4A489B0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925" y="703029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kumimoji="1" lang="zh-CN" altLang="en-US" dirty="0">
                <a:solidFill>
                  <a:srgbClr val="0000FF"/>
                </a:solidFill>
              </a:rPr>
              <a:t>例</a:t>
            </a:r>
            <a:r>
              <a:rPr kumimoji="1" lang="en-US" altLang="zh-CN" dirty="0">
                <a:solidFill>
                  <a:srgbClr val="0000FF"/>
                </a:solidFill>
              </a:rPr>
              <a:t>2   </a:t>
            </a:r>
            <a:r>
              <a:rPr kumimoji="1" lang="zh-CN" altLang="en-US" dirty="0"/>
              <a:t>讨论函数</a:t>
            </a:r>
          </a:p>
        </p:txBody>
      </p:sp>
      <p:graphicFrame>
        <p:nvGraphicFramePr>
          <p:cNvPr id="494" name="Object 7">
            <a:extLst>
              <a:ext uri="{FF2B5EF4-FFF2-40B4-BE49-F238E27FC236}">
                <a16:creationId xmlns:a16="http://schemas.microsoft.com/office/drawing/2014/main" id="{FD350FB3-9439-4E2B-8E98-AA2CF8CA5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67100"/>
              </p:ext>
            </p:extLst>
          </p:nvPr>
        </p:nvGraphicFramePr>
        <p:xfrm>
          <a:off x="3565125" y="395054"/>
          <a:ext cx="31242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0" name="Equation" r:id="rId4" imgW="1435100" imgH="469900" progId="Equation.DSMT4">
                  <p:embed/>
                </p:oleObj>
              </mc:Choice>
              <mc:Fallback>
                <p:oleObj name="Equation" r:id="rId4" imgW="1435100" imgH="469900" progId="Equation.DSMT4">
                  <p:embed/>
                  <p:pic>
                    <p:nvPicPr>
                      <p:cNvPr id="113671" name="Object 7">
                        <a:extLst>
                          <a:ext uri="{FF2B5EF4-FFF2-40B4-BE49-F238E27FC236}">
                            <a16:creationId xmlns:a16="http://schemas.microsoft.com/office/drawing/2014/main" id="{851407B7-5E60-4C73-BBEC-A264C7BC94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125" y="395054"/>
                        <a:ext cx="312420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5" name="Rectangle 8">
            <a:extLst>
              <a:ext uri="{FF2B5EF4-FFF2-40B4-BE49-F238E27FC236}">
                <a16:creationId xmlns:a16="http://schemas.microsoft.com/office/drawing/2014/main" id="{AC1A7F4B-7F77-4AB0-8B54-0F1778DE3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525" y="2430229"/>
            <a:ext cx="7056438" cy="73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i="1" dirty="0"/>
              <a:t>f </a:t>
            </a:r>
            <a:r>
              <a:rPr kumimoji="1" lang="en-US" altLang="zh-CN" dirty="0"/>
              <a:t>(</a:t>
            </a:r>
            <a:r>
              <a:rPr kumimoji="1" lang="en-US" altLang="zh-CN" i="1" dirty="0"/>
              <a:t>x</a:t>
            </a:r>
            <a:r>
              <a:rPr kumimoji="1" lang="en-US" altLang="zh-CN" dirty="0"/>
              <a:t>)</a:t>
            </a:r>
            <a:r>
              <a:rPr kumimoji="1" lang="zh-CN" altLang="zh-CN" dirty="0"/>
              <a:t>在</a:t>
            </a:r>
            <a:r>
              <a:rPr kumimoji="1" lang="en-US" altLang="zh-CN" i="1" dirty="0"/>
              <a:t>x</a:t>
            </a:r>
            <a:r>
              <a:rPr kumimoji="1" lang="en-US" altLang="zh-CN" dirty="0"/>
              <a:t>=1</a:t>
            </a:r>
            <a:r>
              <a:rPr kumimoji="1" lang="zh-CN" altLang="en-US" dirty="0"/>
              <a:t>处</a:t>
            </a:r>
            <a:r>
              <a:rPr kumimoji="1" lang="zh-CN" altLang="zh-CN" dirty="0"/>
              <a:t>有定义且</a:t>
            </a:r>
            <a:r>
              <a:rPr kumimoji="1" lang="en-US" altLang="zh-CN" i="1" dirty="0"/>
              <a:t>f </a:t>
            </a:r>
            <a:r>
              <a:rPr kumimoji="1" lang="en-US" altLang="zh-CN" dirty="0"/>
              <a:t>(1)=0,</a:t>
            </a:r>
          </a:p>
        </p:txBody>
      </p:sp>
      <p:graphicFrame>
        <p:nvGraphicFramePr>
          <p:cNvPr id="496" name="Object 9">
            <a:extLst>
              <a:ext uri="{FF2B5EF4-FFF2-40B4-BE49-F238E27FC236}">
                <a16:creationId xmlns:a16="http://schemas.microsoft.com/office/drawing/2014/main" id="{9A0F4F8D-5E8D-4D22-9DC3-FDC37B6932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218413"/>
              </p:ext>
            </p:extLst>
          </p:nvPr>
        </p:nvGraphicFramePr>
        <p:xfrm>
          <a:off x="2031600" y="3366854"/>
          <a:ext cx="48101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1" name="Equation" r:id="rId6" imgW="1684069" imgH="266628" progId="Equation.DSMT4">
                  <p:embed/>
                </p:oleObj>
              </mc:Choice>
              <mc:Fallback>
                <p:oleObj name="Equation" r:id="rId6" imgW="1684069" imgH="266628" progId="Equation.DSMT4">
                  <p:embed/>
                  <p:pic>
                    <p:nvPicPr>
                      <p:cNvPr id="113673" name="Object 9">
                        <a:extLst>
                          <a:ext uri="{FF2B5EF4-FFF2-40B4-BE49-F238E27FC236}">
                            <a16:creationId xmlns:a16="http://schemas.microsoft.com/office/drawing/2014/main" id="{9A6F4BD4-E033-4514-B91D-2AD758AC57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600" y="3366854"/>
                        <a:ext cx="48101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7" name="Rectangle 10">
            <a:extLst>
              <a:ext uri="{FF2B5EF4-FFF2-40B4-BE49-F238E27FC236}">
                <a16:creationId xmlns:a16="http://schemas.microsoft.com/office/drawing/2014/main" id="{C52C0859-224F-4C51-BCEB-F2FD3918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313" y="4782904"/>
            <a:ext cx="26654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/>
              <a:t>不存在</a:t>
            </a:r>
            <a:r>
              <a:rPr kumimoji="1" lang="en-US" altLang="zh-CN"/>
              <a:t>.</a:t>
            </a:r>
          </a:p>
        </p:txBody>
      </p:sp>
      <p:sp>
        <p:nvSpPr>
          <p:cNvPr id="498" name="Rectangle 11">
            <a:extLst>
              <a:ext uri="{FF2B5EF4-FFF2-40B4-BE49-F238E27FC236}">
                <a16:creationId xmlns:a16="http://schemas.microsoft.com/office/drawing/2014/main" id="{544289FD-39E4-4D14-A14C-9658B6E15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725" y="5527442"/>
            <a:ext cx="75612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/>
              <a:t>因此函数 </a:t>
            </a:r>
            <a:r>
              <a:rPr kumimoji="1" lang="en-US" altLang="zh-CN" i="1"/>
              <a:t>f </a:t>
            </a:r>
            <a:r>
              <a:rPr kumimoji="1" lang="en-US" altLang="zh-CN"/>
              <a:t>(</a:t>
            </a:r>
            <a:r>
              <a:rPr kumimoji="1" lang="en-US" altLang="zh-CN" i="1"/>
              <a:t>x</a:t>
            </a:r>
            <a:r>
              <a:rPr kumimoji="1" lang="en-US" altLang="zh-CN"/>
              <a:t>) </a:t>
            </a:r>
            <a:r>
              <a:rPr kumimoji="1" lang="zh-CN" altLang="zh-CN"/>
              <a:t>在</a:t>
            </a:r>
            <a:r>
              <a:rPr kumimoji="1" lang="zh-CN" altLang="en-US"/>
              <a:t> </a:t>
            </a:r>
            <a:r>
              <a:rPr kumimoji="1" lang="en-US" altLang="zh-CN" i="1"/>
              <a:t>x </a:t>
            </a:r>
            <a:r>
              <a:rPr kumimoji="1" lang="en-US" altLang="zh-CN"/>
              <a:t>= 1 </a:t>
            </a:r>
            <a:r>
              <a:rPr kumimoji="1" lang="zh-CN" altLang="en-US"/>
              <a:t>处不连续</a:t>
            </a:r>
            <a:r>
              <a:rPr kumimoji="1" lang="en-US" altLang="zh-CN"/>
              <a:t>.</a:t>
            </a:r>
          </a:p>
        </p:txBody>
      </p:sp>
      <p:graphicFrame>
        <p:nvGraphicFramePr>
          <p:cNvPr id="499" name="Object 12">
            <a:extLst>
              <a:ext uri="{FF2B5EF4-FFF2-40B4-BE49-F238E27FC236}">
                <a16:creationId xmlns:a16="http://schemas.microsoft.com/office/drawing/2014/main" id="{61D17677-F6E6-47DF-BA94-14FEC76178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38047"/>
              </p:ext>
            </p:extLst>
          </p:nvPr>
        </p:nvGraphicFramePr>
        <p:xfrm>
          <a:off x="2031600" y="4159017"/>
          <a:ext cx="48101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2" name="Equation" r:id="rId8" imgW="1684069" imgH="266628" progId="Equation.DSMT4">
                  <p:embed/>
                </p:oleObj>
              </mc:Choice>
              <mc:Fallback>
                <p:oleObj name="Equation" r:id="rId8" imgW="1684069" imgH="266628" progId="Equation.DSMT4">
                  <p:embed/>
                  <p:pic>
                    <p:nvPicPr>
                      <p:cNvPr id="113676" name="Object 12">
                        <a:extLst>
                          <a:ext uri="{FF2B5EF4-FFF2-40B4-BE49-F238E27FC236}">
                            <a16:creationId xmlns:a16="http://schemas.microsoft.com/office/drawing/2014/main" id="{8F9BB045-6A0F-4A88-9DB6-48EBCEB83C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600" y="4159017"/>
                        <a:ext cx="48101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0" name="Object 13">
            <a:extLst>
              <a:ext uri="{FF2B5EF4-FFF2-40B4-BE49-F238E27FC236}">
                <a16:creationId xmlns:a16="http://schemas.microsoft.com/office/drawing/2014/main" id="{885FC46F-3E2D-4095-AAF9-38FDD599E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385320"/>
              </p:ext>
            </p:extLst>
          </p:nvPr>
        </p:nvGraphicFramePr>
        <p:xfrm>
          <a:off x="1085450" y="4951179"/>
          <a:ext cx="43084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3" name="Equation" r:id="rId10" imgW="1508775" imgH="266628" progId="Equation.DSMT4">
                  <p:embed/>
                </p:oleObj>
              </mc:Choice>
              <mc:Fallback>
                <p:oleObj name="Equation" r:id="rId10" imgW="1508775" imgH="266628" progId="Equation.DSMT4">
                  <p:embed/>
                  <p:pic>
                    <p:nvPicPr>
                      <p:cNvPr id="113677" name="Object 13">
                        <a:extLst>
                          <a:ext uri="{FF2B5EF4-FFF2-40B4-BE49-F238E27FC236}">
                            <a16:creationId xmlns:a16="http://schemas.microsoft.com/office/drawing/2014/main" id="{BEAFAC64-A37B-4B41-8562-63674E06B2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450" y="4951179"/>
                        <a:ext cx="43084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" name="Object 14">
            <a:extLst>
              <a:ext uri="{FF2B5EF4-FFF2-40B4-BE49-F238E27FC236}">
                <a16:creationId xmlns:a16="http://schemas.microsoft.com/office/drawing/2014/main" id="{4527B71C-49B9-4339-AA36-BC4900807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945749"/>
              </p:ext>
            </p:extLst>
          </p:nvPr>
        </p:nvGraphicFramePr>
        <p:xfrm>
          <a:off x="5328838" y="4951179"/>
          <a:ext cx="20462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4" name="Equation" r:id="rId12" imgW="708729" imgH="266628" progId="Equation.DSMT4">
                  <p:embed/>
                </p:oleObj>
              </mc:Choice>
              <mc:Fallback>
                <p:oleObj name="Equation" r:id="rId12" imgW="708729" imgH="266628" progId="Equation.DSMT4">
                  <p:embed/>
                  <p:pic>
                    <p:nvPicPr>
                      <p:cNvPr id="113678" name="Object 14">
                        <a:extLst>
                          <a:ext uri="{FF2B5EF4-FFF2-40B4-BE49-F238E27FC236}">
                            <a16:creationId xmlns:a16="http://schemas.microsoft.com/office/drawing/2014/main" id="{8E40496D-643C-435D-8D9B-73299ECE72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838" y="4951179"/>
                        <a:ext cx="204628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" name="Rectangle 16">
            <a:extLst>
              <a:ext uri="{FF2B5EF4-FFF2-40B4-BE49-F238E27FC236}">
                <a16:creationId xmlns:a16="http://schemas.microsoft.com/office/drawing/2014/main" id="{5B3D6933-218C-44F8-B26E-D1E06AE55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125" y="2558817"/>
            <a:ext cx="592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dirty="0">
                <a:solidFill>
                  <a:srgbClr val="0000FF"/>
                </a:solidFill>
              </a:rPr>
              <a:t>解</a:t>
            </a:r>
          </a:p>
        </p:txBody>
      </p:sp>
      <p:sp>
        <p:nvSpPr>
          <p:cNvPr id="503" name="Rectangle 17">
            <a:extLst>
              <a:ext uri="{FF2B5EF4-FFF2-40B4-BE49-F238E27FC236}">
                <a16:creationId xmlns:a16="http://schemas.microsoft.com/office/drawing/2014/main" id="{4BAA15EF-4525-41AA-BD33-4750FB870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525" y="1690454"/>
            <a:ext cx="4084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/>
              <a:t>在 </a:t>
            </a:r>
            <a:r>
              <a:rPr kumimoji="1" lang="en-US" altLang="zh-CN" i="1"/>
              <a:t>x </a:t>
            </a:r>
            <a:r>
              <a:rPr kumimoji="1" lang="en-US" altLang="zh-CN"/>
              <a:t>= 1 </a:t>
            </a:r>
            <a:r>
              <a:rPr kumimoji="1" lang="zh-CN" altLang="en-US"/>
              <a:t>处的连续性．</a:t>
            </a:r>
          </a:p>
        </p:txBody>
      </p:sp>
    </p:spTree>
    <p:extLst>
      <p:ext uri="{BB962C8B-B14F-4D97-AF65-F5344CB8AC3E}">
        <p14:creationId xmlns:p14="http://schemas.microsoft.com/office/powerpoint/2010/main" val="415164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" grpId="0"/>
      <p:bldP spid="495" grpId="0"/>
      <p:bldP spid="497" grpId="0"/>
      <p:bldP spid="498" grpId="0"/>
      <p:bldP spid="502" grpId="0"/>
      <p:bldP spid="5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F5CBACEC-892C-46A4-A2C8-39E76E12A23A}"/>
              </a:ext>
            </a:extLst>
          </p:cNvPr>
          <p:cNvGrpSpPr/>
          <p:nvPr/>
        </p:nvGrpSpPr>
        <p:grpSpPr>
          <a:xfrm rot="21151451">
            <a:off x="2249217" y="5637938"/>
            <a:ext cx="6795658" cy="1364939"/>
            <a:chOff x="7565391" y="-2141317"/>
            <a:chExt cx="8694330" cy="1746296"/>
          </a:xfrm>
        </p:grpSpPr>
        <p:sp>
          <p:nvSpPr>
            <p:cNvPr id="118" name="Freeform 166">
              <a:extLst>
                <a:ext uri="{FF2B5EF4-FFF2-40B4-BE49-F238E27FC236}">
                  <a16:creationId xmlns:a16="http://schemas.microsoft.com/office/drawing/2014/main" id="{6A8FFE52-3165-4EA0-B912-DC954DF580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64669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19" name="Freeform 166">
              <a:extLst>
                <a:ext uri="{FF2B5EF4-FFF2-40B4-BE49-F238E27FC236}">
                  <a16:creationId xmlns:a16="http://schemas.microsoft.com/office/drawing/2014/main" id="{9F7F13C6-0C80-412B-9A2E-562D184A62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841" y="-1289836"/>
              <a:ext cx="165328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0" name="Freeform 166">
              <a:extLst>
                <a:ext uri="{FF2B5EF4-FFF2-40B4-BE49-F238E27FC236}">
                  <a16:creationId xmlns:a16="http://schemas.microsoft.com/office/drawing/2014/main" id="{DDEA29E5-682F-458B-B2B6-5A08180623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97757" y="-806763"/>
              <a:ext cx="135269" cy="12302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42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1" name="Freeform 166">
              <a:extLst>
                <a:ext uri="{FF2B5EF4-FFF2-40B4-BE49-F238E27FC236}">
                  <a16:creationId xmlns:a16="http://schemas.microsoft.com/office/drawing/2014/main" id="{19A194D7-264B-4F07-B806-66E67B986A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139483" y="-504373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2" name="Freeform 166">
              <a:extLst>
                <a:ext uri="{FF2B5EF4-FFF2-40B4-BE49-F238E27FC236}">
                  <a16:creationId xmlns:a16="http://schemas.microsoft.com/office/drawing/2014/main" id="{F5C279E1-C78C-43A1-B8FC-566D8235A5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915263" y="-174774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37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3" name="Freeform 166">
              <a:extLst>
                <a:ext uri="{FF2B5EF4-FFF2-40B4-BE49-F238E27FC236}">
                  <a16:creationId xmlns:a16="http://schemas.microsoft.com/office/drawing/2014/main" id="{817698FB-27CA-476D-B057-449DE6F047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18865" y="-1761419"/>
              <a:ext cx="120238" cy="109352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4" name="Freeform 166">
              <a:extLst>
                <a:ext uri="{FF2B5EF4-FFF2-40B4-BE49-F238E27FC236}">
                  <a16:creationId xmlns:a16="http://schemas.microsoft.com/office/drawing/2014/main" id="{B4BF7366-1D6C-436C-A70F-F4839A57F1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753151" y="-1081964"/>
              <a:ext cx="165327" cy="150360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16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5" name="Freeform 166">
              <a:extLst>
                <a:ext uri="{FF2B5EF4-FFF2-40B4-BE49-F238E27FC236}">
                  <a16:creationId xmlns:a16="http://schemas.microsoft.com/office/drawing/2014/main" id="{A4E8914F-5717-4E89-B343-0EA10ECC4B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65391" y="-2141317"/>
              <a:ext cx="150297" cy="136691"/>
            </a:xfrm>
            <a:custGeom>
              <a:avLst/>
              <a:gdLst>
                <a:gd name="T0" fmla="*/ 110 w 358"/>
                <a:gd name="T1" fmla="*/ 197 h 327"/>
                <a:gd name="T2" fmla="*/ 5 w 358"/>
                <a:gd name="T3" fmla="*/ 139 h 327"/>
                <a:gd name="T4" fmla="*/ 141 w 358"/>
                <a:gd name="T5" fmla="*/ 111 h 327"/>
                <a:gd name="T6" fmla="*/ 197 w 358"/>
                <a:gd name="T7" fmla="*/ 0 h 327"/>
                <a:gd name="T8" fmla="*/ 217 w 358"/>
                <a:gd name="T9" fmla="*/ 112 h 327"/>
                <a:gd name="T10" fmla="*/ 352 w 358"/>
                <a:gd name="T11" fmla="*/ 133 h 327"/>
                <a:gd name="T12" fmla="*/ 261 w 358"/>
                <a:gd name="T13" fmla="*/ 198 h 327"/>
                <a:gd name="T14" fmla="*/ 303 w 358"/>
                <a:gd name="T15" fmla="*/ 313 h 327"/>
                <a:gd name="T16" fmla="*/ 182 w 358"/>
                <a:gd name="T17" fmla="*/ 235 h 327"/>
                <a:gd name="T18" fmla="*/ 87 w 358"/>
                <a:gd name="T19" fmla="*/ 317 h 327"/>
                <a:gd name="T20" fmla="*/ 110 w 358"/>
                <a:gd name="T21" fmla="*/ 19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327">
                  <a:moveTo>
                    <a:pt x="110" y="197"/>
                  </a:moveTo>
                  <a:cubicBezTo>
                    <a:pt x="69" y="189"/>
                    <a:pt x="0" y="159"/>
                    <a:pt x="5" y="139"/>
                  </a:cubicBezTo>
                  <a:cubicBezTo>
                    <a:pt x="13" y="105"/>
                    <a:pt x="92" y="110"/>
                    <a:pt x="141" y="111"/>
                  </a:cubicBezTo>
                  <a:cubicBezTo>
                    <a:pt x="150" y="66"/>
                    <a:pt x="175" y="1"/>
                    <a:pt x="197" y="0"/>
                  </a:cubicBezTo>
                  <a:cubicBezTo>
                    <a:pt x="219" y="0"/>
                    <a:pt x="216" y="74"/>
                    <a:pt x="217" y="112"/>
                  </a:cubicBezTo>
                  <a:cubicBezTo>
                    <a:pt x="262" y="116"/>
                    <a:pt x="345" y="117"/>
                    <a:pt x="352" y="133"/>
                  </a:cubicBezTo>
                  <a:cubicBezTo>
                    <a:pt x="358" y="148"/>
                    <a:pt x="294" y="194"/>
                    <a:pt x="261" y="198"/>
                  </a:cubicBezTo>
                  <a:cubicBezTo>
                    <a:pt x="285" y="234"/>
                    <a:pt x="321" y="299"/>
                    <a:pt x="303" y="313"/>
                  </a:cubicBezTo>
                  <a:cubicBezTo>
                    <a:pt x="287" y="325"/>
                    <a:pt x="203" y="280"/>
                    <a:pt x="182" y="235"/>
                  </a:cubicBezTo>
                  <a:cubicBezTo>
                    <a:pt x="163" y="278"/>
                    <a:pt x="105" y="327"/>
                    <a:pt x="87" y="317"/>
                  </a:cubicBezTo>
                  <a:cubicBezTo>
                    <a:pt x="68" y="307"/>
                    <a:pt x="93" y="235"/>
                    <a:pt x="110" y="197"/>
                  </a:cubicBezTo>
                  <a:close/>
                </a:path>
              </a:pathLst>
            </a:custGeom>
            <a:noFill/>
            <a:ln w="17463" cap="rnd" cmpd="sng" algn="ctr">
              <a:solidFill>
                <a:schemeClr val="bg1">
                  <a:alpha val="23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sp>
        <p:nvSpPr>
          <p:cNvPr id="23" name="Text Box 6">
            <a:extLst>
              <a:ext uri="{FF2B5EF4-FFF2-40B4-BE49-F238E27FC236}">
                <a16:creationId xmlns:a16="http://schemas.microsoft.com/office/drawing/2014/main" id="{9AD3F0EB-5394-4B29-88F6-1F217321E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728" y="765175"/>
            <a:ext cx="3354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3  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讨论函数</a:t>
            </a:r>
          </a:p>
        </p:txBody>
      </p:sp>
      <p:graphicFrame>
        <p:nvGraphicFramePr>
          <p:cNvPr id="24" name="Object 7">
            <a:extLst>
              <a:ext uri="{FF2B5EF4-FFF2-40B4-BE49-F238E27FC236}">
                <a16:creationId xmlns:a16="http://schemas.microsoft.com/office/drawing/2014/main" id="{A971C6B8-DEFB-4005-8733-3EE9D4C941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73707"/>
              </p:ext>
            </p:extLst>
          </p:nvPr>
        </p:nvGraphicFramePr>
        <p:xfrm>
          <a:off x="3889453" y="260350"/>
          <a:ext cx="3894137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Equation" r:id="rId3" imgW="1498600" imgH="647700" progId="Equation.DSMT4">
                  <p:embed/>
                </p:oleObj>
              </mc:Choice>
              <mc:Fallback>
                <p:oleObj name="Equation" r:id="rId3" imgW="1498600" imgH="647700" progId="Equation.DSMT4">
                  <p:embed/>
                  <p:pic>
                    <p:nvPicPr>
                      <p:cNvPr id="112647" name="Object 7">
                        <a:extLst>
                          <a:ext uri="{FF2B5EF4-FFF2-40B4-BE49-F238E27FC236}">
                            <a16:creationId xmlns:a16="http://schemas.microsoft.com/office/drawing/2014/main" id="{379F414A-E1F5-4F3F-9ED6-7A8208D855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453" y="260350"/>
                        <a:ext cx="3894137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8">
            <a:extLst>
              <a:ext uri="{FF2B5EF4-FFF2-40B4-BE49-F238E27FC236}">
                <a16:creationId xmlns:a16="http://schemas.microsoft.com/office/drawing/2014/main" id="{4653ED15-32CD-4AD3-A71C-24FE1B4DD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865" y="2420938"/>
            <a:ext cx="7056438" cy="73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kumimoji="1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0</a:t>
            </a:r>
            <a:r>
              <a:rPr kumimoji="1" lang="zh-CN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有定义且</a:t>
            </a:r>
            <a:r>
              <a:rPr kumimoji="1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(0)=0;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60E7381D-5D08-4266-B925-7FB790ECC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703235"/>
              </p:ext>
            </p:extLst>
          </p:nvPr>
        </p:nvGraphicFramePr>
        <p:xfrm>
          <a:off x="2078115" y="3201988"/>
          <a:ext cx="369887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Equation" r:id="rId5" imgW="1295487" imgH="388589" progId="Equation.DSMT4">
                  <p:embed/>
                </p:oleObj>
              </mc:Choice>
              <mc:Fallback>
                <p:oleObj name="Equation" r:id="rId5" imgW="1295487" imgH="388589" progId="Equation.DSMT4">
                  <p:embed/>
                  <p:pic>
                    <p:nvPicPr>
                      <p:cNvPr id="112649" name="Object 9">
                        <a:extLst>
                          <a:ext uri="{FF2B5EF4-FFF2-40B4-BE49-F238E27FC236}">
                            <a16:creationId xmlns:a16="http://schemas.microsoft.com/office/drawing/2014/main" id="{7990BF88-0767-4769-AFD2-45774421F3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115" y="3201988"/>
                        <a:ext cx="3698875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0">
            <a:extLst>
              <a:ext uri="{FF2B5EF4-FFF2-40B4-BE49-F238E27FC236}">
                <a16:creationId xmlns:a16="http://schemas.microsoft.com/office/drawing/2014/main" id="{50FA90E1-7DF6-46E4-83C7-29145C943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715" y="3290888"/>
            <a:ext cx="26654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不存在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A6232621-C0DA-482E-A715-F823A3FFF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965" y="4437063"/>
            <a:ext cx="75612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因此函数 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kumimoji="1" lang="zh-CN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0 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处不连续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37A8F553-A1DF-42F3-94BA-488F5620B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78" y="2620963"/>
            <a:ext cx="592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解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8FA34A37-E64D-4831-8A65-2841C5098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78" y="1752600"/>
            <a:ext cx="3881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kumimoji="1" lang="en-US" altLang="zh-CN" sz="32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kumimoji="1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= 0</a:t>
            </a:r>
            <a:r>
              <a:rPr kumimoji="1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处的连续性．</a:t>
            </a:r>
          </a:p>
        </p:txBody>
      </p:sp>
    </p:spTree>
    <p:extLst>
      <p:ext uri="{BB962C8B-B14F-4D97-AF65-F5344CB8AC3E}">
        <p14:creationId xmlns:p14="http://schemas.microsoft.com/office/powerpoint/2010/main" val="14165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1_Office 主题​​">
  <a:themeElements>
    <a:clrScheme name="标-蓝-红-橙-青（支付宝）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9825"/>
      </a:accent1>
      <a:accent2>
        <a:srgbClr val="00AAEF"/>
      </a:accent2>
      <a:accent3>
        <a:srgbClr val="F15A49"/>
      </a:accent3>
      <a:accent4>
        <a:srgbClr val="18CFA3"/>
      </a:accent4>
      <a:accent5>
        <a:srgbClr val="A6A6A6"/>
      </a:accent5>
      <a:accent6>
        <a:srgbClr val="3A3A3A"/>
      </a:accent6>
      <a:hlink>
        <a:srgbClr val="0563C1"/>
      </a:hlink>
      <a:folHlink>
        <a:srgbClr val="954F72"/>
      </a:folHlink>
    </a:clrScheme>
    <a:fontScheme name="bpajbo3g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2447</Words>
  <Application>Microsoft Office PowerPoint</Application>
  <PresentationFormat>宽屏</PresentationFormat>
  <Paragraphs>201</Paragraphs>
  <Slides>36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36</vt:i4>
      </vt:variant>
    </vt:vector>
  </HeadingPairs>
  <TitlesOfParts>
    <vt:vector size="51" baseType="lpstr">
      <vt:lpstr>굴림</vt:lpstr>
      <vt:lpstr>等线</vt:lpstr>
      <vt:lpstr>黑体</vt:lpstr>
      <vt:lpstr>宋体</vt:lpstr>
      <vt:lpstr>Microsoft YaHei</vt:lpstr>
      <vt:lpstr>微软雅黑 Light</vt:lpstr>
      <vt:lpstr>Arial</vt:lpstr>
      <vt:lpstr>Times New Roman</vt:lpstr>
      <vt:lpstr>1_Office 主题​​</vt:lpstr>
      <vt:lpstr>Equation</vt:lpstr>
      <vt:lpstr>BMP 图象</vt:lpstr>
      <vt:lpstr>公式</vt:lpstr>
      <vt:lpstr>Microsoft 公式 3.0</vt:lpstr>
      <vt:lpstr>MathType 5.0 Equation</vt:lpstr>
      <vt:lpstr>MathType 6.0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风云办公</dc:creator>
  <cp:lastModifiedBy>win7</cp:lastModifiedBy>
  <cp:revision>122</cp:revision>
  <dcterms:created xsi:type="dcterms:W3CDTF">2019-02-28T06:36:13Z</dcterms:created>
  <dcterms:modified xsi:type="dcterms:W3CDTF">2020-10-25T10:29:10Z</dcterms:modified>
</cp:coreProperties>
</file>