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84" r:id="rId9"/>
    <p:sldId id="262" r:id="rId10"/>
    <p:sldId id="263" r:id="rId11"/>
    <p:sldId id="264" r:id="rId12"/>
    <p:sldId id="265" r:id="rId13"/>
    <p:sldId id="266" r:id="rId14"/>
    <p:sldId id="286" r:id="rId15"/>
    <p:sldId id="269" r:id="rId16"/>
    <p:sldId id="270" r:id="rId17"/>
    <p:sldId id="271" r:id="rId18"/>
    <p:sldId id="289" r:id="rId19"/>
    <p:sldId id="272" r:id="rId20"/>
    <p:sldId id="273" r:id="rId21"/>
    <p:sldId id="288" r:id="rId22"/>
    <p:sldId id="290" r:id="rId23"/>
    <p:sldId id="274" r:id="rId24"/>
    <p:sldId id="275" r:id="rId25"/>
    <p:sldId id="276" r:id="rId26"/>
    <p:sldId id="277" r:id="rId27"/>
    <p:sldId id="278" r:id="rId28"/>
    <p:sldId id="291" r:id="rId29"/>
    <p:sldId id="292" r:id="rId30"/>
    <p:sldId id="293" r:id="rId31"/>
    <p:sldId id="279" r:id="rId32"/>
    <p:sldId id="280" r:id="rId33"/>
    <p:sldId id="281" r:id="rId34"/>
    <p:sldId id="282" r:id="rId35"/>
    <p:sldId id="294" r:id="rId36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D0EAEB"/>
    <a:srgbClr val="C4C7CB"/>
    <a:srgbClr val="2F2637"/>
    <a:srgbClr val="E7E9D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-450" y="-90"/>
      </p:cViewPr>
      <p:guideLst>
        <p:guide orient="horz" pos="1620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923A7-C4E9-4A93-9A29-3D3BF3B5E6F7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A999ED52-4F6D-482B-A0B5-67108C8AE26E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D6824055-A135-4582-86BF-D19FB428063A}" type="parTrans" cxnId="{C3A688FB-E4EB-4076-BB4E-00A5141D45D6}">
      <dgm:prSet/>
      <dgm:spPr/>
      <dgm:t>
        <a:bodyPr/>
        <a:lstStyle/>
        <a:p>
          <a:endParaRPr lang="zh-CN" altLang="en-US"/>
        </a:p>
      </dgm:t>
    </dgm:pt>
    <dgm:pt modelId="{48384B6B-EDCA-4E5C-87CF-770A49C51571}" type="sibTrans" cxnId="{C3A688FB-E4EB-4076-BB4E-00A5141D45D6}">
      <dgm:prSet/>
      <dgm:spPr/>
      <dgm:t>
        <a:bodyPr/>
        <a:lstStyle/>
        <a:p>
          <a:endParaRPr lang="zh-CN" altLang="en-US"/>
        </a:p>
      </dgm:t>
    </dgm:pt>
    <dgm:pt modelId="{36CFA83F-023F-4385-A18F-2373A8113958}">
      <dgm:prSet phldrT="[文本]" phldr="0" custT="1"/>
      <dgm:spPr>
        <a:solidFill>
          <a:schemeClr val="accent1">
            <a:lumMod val="60000"/>
            <a:lumOff val="4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en-US" altLang="zh-CN" sz="1600" dirty="0" smtClean="0"/>
            <a:t>3-5</a:t>
          </a:r>
          <a:r>
            <a:rPr lang="zh-CN" altLang="en-US" sz="1600" dirty="0" smtClean="0"/>
            <a:t>人自由分组</a:t>
          </a:r>
        </a:p>
      </dgm:t>
    </dgm:pt>
    <dgm:pt modelId="{63C0C98B-97DC-42A1-B057-5BEB03EED261}" type="parTrans" cxnId="{2117D9ED-E07C-4C5C-BD35-81A9498874BE}">
      <dgm:prSet/>
      <dgm:spPr/>
      <dgm:t>
        <a:bodyPr/>
        <a:lstStyle/>
        <a:p>
          <a:endParaRPr lang="zh-CN" altLang="en-US"/>
        </a:p>
      </dgm:t>
    </dgm:pt>
    <dgm:pt modelId="{3265D502-D8A2-46A6-8E94-30D1EBC031BF}" type="sibTrans" cxnId="{2117D9ED-E07C-4C5C-BD35-81A9498874BE}">
      <dgm:prSet/>
      <dgm:spPr/>
      <dgm:t>
        <a:bodyPr/>
        <a:lstStyle/>
        <a:p>
          <a:endParaRPr lang="zh-CN" altLang="en-US"/>
        </a:p>
      </dgm:t>
    </dgm:pt>
    <dgm:pt modelId="{ACAAAEBB-D783-4405-BC94-0A12FEBBA10A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4BD2AEC0-7CEA-40CA-8EEA-3E7F8740E89C}" type="parTrans" cxnId="{159F59F0-EB61-45B7-80DB-AF988C7EAFFE}">
      <dgm:prSet/>
      <dgm:spPr/>
      <dgm:t>
        <a:bodyPr/>
        <a:lstStyle/>
        <a:p>
          <a:endParaRPr lang="zh-CN" altLang="en-US"/>
        </a:p>
      </dgm:t>
    </dgm:pt>
    <dgm:pt modelId="{75FBBEF5-B4C1-4869-8BE1-3E9EBC9AC853}" type="sibTrans" cxnId="{159F59F0-EB61-45B7-80DB-AF988C7EAFFE}">
      <dgm:prSet/>
      <dgm:spPr/>
      <dgm:t>
        <a:bodyPr/>
        <a:lstStyle/>
        <a:p>
          <a:endParaRPr lang="zh-CN" altLang="en-US"/>
        </a:p>
      </dgm:t>
    </dgm:pt>
    <dgm:pt modelId="{D5C87C22-B482-4E91-A7EE-317D7C4C0820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600" dirty="0"/>
            <a:t>写下由职业生涯规划联想到的</a:t>
          </a:r>
          <a:r>
            <a:rPr lang="en-US" altLang="zh-CN" sz="1600" dirty="0"/>
            <a:t>3</a:t>
          </a:r>
          <a:r>
            <a:rPr lang="zh-CN" altLang="en-US" sz="1600" dirty="0"/>
            <a:t>个关键词</a:t>
          </a:r>
        </a:p>
      </dgm:t>
    </dgm:pt>
    <dgm:pt modelId="{F3BD5F3E-927E-40D9-9D05-A733A0BBB9DE}" type="parTrans" cxnId="{D9AD1D47-B956-4A50-A631-7D1DD1B0C22C}">
      <dgm:prSet/>
      <dgm:spPr/>
      <dgm:t>
        <a:bodyPr/>
        <a:lstStyle/>
        <a:p>
          <a:endParaRPr lang="zh-CN" altLang="en-US"/>
        </a:p>
      </dgm:t>
    </dgm:pt>
    <dgm:pt modelId="{8AFE9369-AC20-488F-B4D8-3E6AA89632B5}" type="sibTrans" cxnId="{D9AD1D47-B956-4A50-A631-7D1DD1B0C22C}">
      <dgm:prSet/>
      <dgm:spPr/>
      <dgm:t>
        <a:bodyPr/>
        <a:lstStyle/>
        <a:p>
          <a:endParaRPr lang="zh-CN" altLang="en-US"/>
        </a:p>
      </dgm:t>
    </dgm:pt>
    <dgm:pt modelId="{6ABBFACB-74BF-4BD4-B01B-E993196D3DB2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6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839E1CF5-3B9B-44E8-847C-E605E8E93277}" type="parTrans" cxnId="{331D0720-4A8B-40B2-AA7C-D91A721E8786}">
      <dgm:prSet/>
      <dgm:spPr/>
      <dgm:t>
        <a:bodyPr/>
        <a:lstStyle/>
        <a:p>
          <a:endParaRPr lang="zh-CN" altLang="en-US"/>
        </a:p>
      </dgm:t>
    </dgm:pt>
    <dgm:pt modelId="{C6A7F2A0-5734-49AA-8E6B-6D350B2FA345}" type="sibTrans" cxnId="{331D0720-4A8B-40B2-AA7C-D91A721E8786}">
      <dgm:prSet/>
      <dgm:spPr/>
      <dgm:t>
        <a:bodyPr/>
        <a:lstStyle/>
        <a:p>
          <a:endParaRPr lang="zh-CN" altLang="en-US"/>
        </a:p>
      </dgm:t>
    </dgm:pt>
    <dgm:pt modelId="{C8FFC935-64EB-4D38-AAE1-F644D29ABC69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600" dirty="0" smtClean="0">
              <a:sym typeface="+mn-ea"/>
            </a:rPr>
            <a:t>按照关键词的出现频率排序，选前</a:t>
          </a:r>
          <a:r>
            <a:rPr lang="en-US" altLang="zh-CN" sz="1600" dirty="0" smtClean="0">
              <a:sym typeface="+mn-ea"/>
            </a:rPr>
            <a:t>3</a:t>
          </a:r>
          <a:r>
            <a:rPr lang="zh-CN" altLang="en-US" sz="1600" dirty="0" smtClean="0">
              <a:sym typeface="+mn-ea"/>
            </a:rPr>
            <a:t>个</a:t>
          </a:r>
        </a:p>
      </dgm:t>
    </dgm:pt>
    <dgm:pt modelId="{45B0B6AB-5DFF-4D91-8A34-772C4E526A2C}" type="parTrans" cxnId="{7F5BA5DC-C592-40DB-8329-5D3EBDF71E83}">
      <dgm:prSet/>
      <dgm:spPr/>
      <dgm:t>
        <a:bodyPr/>
        <a:lstStyle/>
        <a:p>
          <a:endParaRPr lang="zh-CN" altLang="en-US"/>
        </a:p>
      </dgm:t>
    </dgm:pt>
    <dgm:pt modelId="{5897F590-B44D-41F6-9612-E66AA2DB62D1}" type="sibTrans" cxnId="{7F5BA5DC-C592-40DB-8329-5D3EBDF71E83}">
      <dgm:prSet/>
      <dgm:spPr/>
      <dgm:t>
        <a:bodyPr/>
        <a:lstStyle/>
        <a:p>
          <a:endParaRPr lang="zh-CN" altLang="en-US"/>
        </a:p>
      </dgm:t>
    </dgm:pt>
    <dgm:pt modelId="{6A41A209-AFD0-4FC5-BA89-97BEC1556005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06732E4F-D598-4967-BA46-7663351C3067}" type="parTrans" cxnId="{66B1A618-3F20-4AA0-BD54-E63CE12580E5}">
      <dgm:prSet/>
      <dgm:spPr/>
      <dgm:t>
        <a:bodyPr/>
        <a:lstStyle/>
        <a:p>
          <a:endParaRPr lang="zh-CN" altLang="en-US"/>
        </a:p>
      </dgm:t>
    </dgm:pt>
    <dgm:pt modelId="{D2ACEC89-0E99-418E-944E-8BA325FF6217}" type="sibTrans" cxnId="{66B1A618-3F20-4AA0-BD54-E63CE12580E5}">
      <dgm:prSet/>
      <dgm:spPr/>
      <dgm:t>
        <a:bodyPr/>
        <a:lstStyle/>
        <a:p>
          <a:endParaRPr lang="zh-CN" altLang="en-US"/>
        </a:p>
      </dgm:t>
    </dgm:pt>
    <dgm:pt modelId="{120F8BFC-874E-4E8A-8E29-9EE029C05788}">
      <dgm:prSet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600" dirty="0" smtClean="0">
              <a:sym typeface="+mn-ea"/>
            </a:rPr>
            <a:t>将这</a:t>
          </a:r>
          <a:r>
            <a:rPr lang="en-US" altLang="zh-CN" sz="1600" dirty="0" smtClean="0">
              <a:sym typeface="+mn-ea"/>
            </a:rPr>
            <a:t>3</a:t>
          </a:r>
          <a:r>
            <a:rPr lang="zh-CN" altLang="en-US" sz="1600" dirty="0" smtClean="0">
              <a:sym typeface="+mn-ea"/>
            </a:rPr>
            <a:t>个关键词串联起来</a:t>
          </a:r>
          <a:endParaRPr lang="zh-CN" altLang="en-US" sz="1600" dirty="0"/>
        </a:p>
      </dgm:t>
    </dgm:pt>
    <dgm:pt modelId="{BFEB551E-3884-40A4-A275-85381C362FB6}" type="parTrans" cxnId="{E25E1591-C7C9-43E0-97F2-BAAA6A25858F}">
      <dgm:prSet/>
      <dgm:spPr/>
      <dgm:t>
        <a:bodyPr/>
        <a:lstStyle/>
        <a:p>
          <a:endParaRPr lang="zh-CN" altLang="en-US"/>
        </a:p>
      </dgm:t>
    </dgm:pt>
    <dgm:pt modelId="{AA92DAFF-4003-4CF2-8272-54F659202197}" type="sibTrans" cxnId="{E25E1591-C7C9-43E0-97F2-BAAA6A25858F}">
      <dgm:prSet/>
      <dgm:spPr/>
      <dgm:t>
        <a:bodyPr/>
        <a:lstStyle/>
        <a:p>
          <a:endParaRPr lang="zh-CN" altLang="en-US"/>
        </a:p>
      </dgm:t>
    </dgm:pt>
    <dgm:pt modelId="{B8C9A3A7-6CDB-4259-88B2-43A03A5CA39C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3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95904262-51DE-4B1B-BF9A-F30D248FD9EF}" type="parTrans" cxnId="{CC16BCD2-E8DF-461A-80A7-2E2E61B5DC3B}">
      <dgm:prSet/>
      <dgm:spPr/>
      <dgm:t>
        <a:bodyPr/>
        <a:lstStyle/>
        <a:p>
          <a:endParaRPr lang="zh-CN" altLang="en-US"/>
        </a:p>
      </dgm:t>
    </dgm:pt>
    <dgm:pt modelId="{2EC5E8A9-B1B0-4496-98BA-809B7FC39B88}" type="sibTrans" cxnId="{CC16BCD2-E8DF-461A-80A7-2E2E61B5DC3B}">
      <dgm:prSet/>
      <dgm:spPr/>
      <dgm:t>
        <a:bodyPr/>
        <a:lstStyle/>
        <a:p>
          <a:endParaRPr lang="zh-CN" altLang="en-US"/>
        </a:p>
      </dgm:t>
    </dgm:pt>
    <dgm:pt modelId="{AC51AE33-5C07-4244-915C-2EF4A62AAB5F}">
      <dgm:prSet phldrT="[文本]"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600" dirty="0"/>
            <a:t>一句话解释什么是职业生涯规划</a:t>
          </a:r>
        </a:p>
      </dgm:t>
    </dgm:pt>
    <dgm:pt modelId="{9F263E1D-133A-4ACC-8974-6F82BC21C0EC}" type="parTrans" cxnId="{A47D020A-F592-4089-8864-472A318B0A48}">
      <dgm:prSet/>
      <dgm:spPr/>
      <dgm:t>
        <a:bodyPr/>
        <a:lstStyle/>
        <a:p>
          <a:endParaRPr lang="zh-CN" altLang="en-US"/>
        </a:p>
      </dgm:t>
    </dgm:pt>
    <dgm:pt modelId="{BF66FCC9-3A05-4353-BF1F-C54211A09E2F}" type="sibTrans" cxnId="{A47D020A-F592-4089-8864-472A318B0A48}">
      <dgm:prSet/>
      <dgm:spPr/>
      <dgm:t>
        <a:bodyPr/>
        <a:lstStyle/>
        <a:p>
          <a:endParaRPr lang="zh-CN" altLang="en-US"/>
        </a:p>
      </dgm:t>
    </dgm:pt>
    <dgm:pt modelId="{678B52A1-072F-4C85-A53A-5033E16C42BE}">
      <dgm:prSet phldrT="[文本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zh-CN" altLang="en-US" sz="12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EADCEAB-F82C-47D6-AAC2-B2EC0603A776}" type="parTrans" cxnId="{F80E6610-5463-4534-A39B-AD1AB09F4B3B}">
      <dgm:prSet/>
      <dgm:spPr/>
      <dgm:t>
        <a:bodyPr/>
        <a:lstStyle/>
        <a:p>
          <a:endParaRPr lang="zh-CN" altLang="en-US"/>
        </a:p>
      </dgm:t>
    </dgm:pt>
    <dgm:pt modelId="{25C54690-517B-4343-AB98-FF349813C2AF}" type="sibTrans" cxnId="{F80E6610-5463-4534-A39B-AD1AB09F4B3B}">
      <dgm:prSet/>
      <dgm:spPr/>
      <dgm:t>
        <a:bodyPr/>
        <a:lstStyle/>
        <a:p>
          <a:endParaRPr lang="zh-CN" altLang="en-US"/>
        </a:p>
      </dgm:t>
    </dgm:pt>
    <dgm:pt modelId="{389F24D1-A2AA-45D2-9E54-2A4A2FB7C3B4}">
      <dgm:prSet phldrT="[文本]" phldr="0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600" dirty="0" smtClean="0"/>
            <a:t>分小组分享</a:t>
          </a:r>
          <a:endParaRPr lang="zh-CN" altLang="en-US" sz="2600" dirty="0"/>
        </a:p>
      </dgm:t>
    </dgm:pt>
    <dgm:pt modelId="{716280E7-E449-42DE-B662-F23DD747D6C5}" type="parTrans" cxnId="{6951D606-A6EF-4EDB-8FDF-95DBCE391D07}">
      <dgm:prSet/>
      <dgm:spPr/>
      <dgm:t>
        <a:bodyPr/>
        <a:lstStyle/>
        <a:p>
          <a:endParaRPr lang="zh-CN" altLang="en-US"/>
        </a:p>
      </dgm:t>
    </dgm:pt>
    <dgm:pt modelId="{835092DB-2CE6-40C7-9543-42EF211CFAB1}" type="sibTrans" cxnId="{6951D606-A6EF-4EDB-8FDF-95DBCE391D07}">
      <dgm:prSet/>
      <dgm:spPr/>
      <dgm:t>
        <a:bodyPr/>
        <a:lstStyle/>
        <a:p>
          <a:endParaRPr lang="zh-CN" altLang="en-US"/>
        </a:p>
      </dgm:t>
    </dgm:pt>
    <dgm:pt modelId="{22801AF3-CA47-4730-95B4-4D1828F186B8}" type="pres">
      <dgm:prSet presAssocID="{5DE923A7-C4E9-4A93-9A29-3D3BF3B5E6F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9182823B-529D-44BF-8595-DA031E066DC0}" type="pres">
      <dgm:prSet presAssocID="{A999ED52-4F6D-482B-A0B5-67108C8AE26E}" presName="composite" presStyleCnt="0"/>
      <dgm:spPr/>
    </dgm:pt>
    <dgm:pt modelId="{EBFB8D26-25A4-4AB6-B725-7953F14CC8A5}" type="pres">
      <dgm:prSet presAssocID="{A999ED52-4F6D-482B-A0B5-67108C8AE26E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6B30208-2E48-4C93-AED3-9B5BF7C6060B}" type="pres">
      <dgm:prSet presAssocID="{A999ED52-4F6D-482B-A0B5-67108C8AE26E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F9819C-B536-4EBF-AF38-C313D7A077BE}" type="pres">
      <dgm:prSet presAssocID="{48384B6B-EDCA-4E5C-87CF-770A49C51571}" presName="sp" presStyleCnt="0"/>
      <dgm:spPr/>
      <dgm:t>
        <a:bodyPr/>
        <a:lstStyle/>
        <a:p>
          <a:endParaRPr lang="zh-CN" altLang="en-US"/>
        </a:p>
      </dgm:t>
    </dgm:pt>
    <dgm:pt modelId="{9FE4B6B8-4412-488C-8CC5-DA3E6F696017}" type="pres">
      <dgm:prSet presAssocID="{ACAAAEBB-D783-4405-BC94-0A12FEBBA10A}" presName="composite" presStyleCnt="0"/>
      <dgm:spPr/>
    </dgm:pt>
    <dgm:pt modelId="{E67B2D8D-171C-4FD2-8C67-DFF1C64F3496}" type="pres">
      <dgm:prSet presAssocID="{ACAAAEBB-D783-4405-BC94-0A12FEBBA10A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AEE709-35B6-4040-914A-1AAFF2930137}" type="pres">
      <dgm:prSet presAssocID="{ACAAAEBB-D783-4405-BC94-0A12FEBBA10A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D94454E-8C8C-4136-9FAD-AAF52829461E}" type="pres">
      <dgm:prSet presAssocID="{75FBBEF5-B4C1-4869-8BE1-3E9EBC9AC853}" presName="sp" presStyleCnt="0"/>
      <dgm:spPr/>
      <dgm:t>
        <a:bodyPr/>
        <a:lstStyle/>
        <a:p>
          <a:endParaRPr lang="zh-CN" altLang="en-US"/>
        </a:p>
      </dgm:t>
    </dgm:pt>
    <dgm:pt modelId="{99228F39-DD0C-491B-92FF-FB2989686AD2}" type="pres">
      <dgm:prSet presAssocID="{6ABBFACB-74BF-4BD4-B01B-E993196D3DB2}" presName="composite" presStyleCnt="0"/>
      <dgm:spPr/>
    </dgm:pt>
    <dgm:pt modelId="{9A62F876-16D2-4919-A468-9248D8FF4D5B}" type="pres">
      <dgm:prSet presAssocID="{6ABBFACB-74BF-4BD4-B01B-E993196D3DB2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83193B-6B3B-485A-802E-A72799931E30}" type="pres">
      <dgm:prSet presAssocID="{6ABBFACB-74BF-4BD4-B01B-E993196D3DB2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650895E-C499-4954-8AAD-F785C656E074}" type="pres">
      <dgm:prSet presAssocID="{C6A7F2A0-5734-49AA-8E6B-6D350B2FA345}" presName="sp" presStyleCnt="0"/>
      <dgm:spPr/>
      <dgm:t>
        <a:bodyPr/>
        <a:lstStyle/>
        <a:p>
          <a:endParaRPr lang="zh-CN" altLang="en-US"/>
        </a:p>
      </dgm:t>
    </dgm:pt>
    <dgm:pt modelId="{B93E361A-4690-4806-B751-E04698A06A66}" type="pres">
      <dgm:prSet presAssocID="{6A41A209-AFD0-4FC5-BA89-97BEC1556005}" presName="composite" presStyleCnt="0"/>
      <dgm:spPr/>
    </dgm:pt>
    <dgm:pt modelId="{E9F07BD9-1DFB-4D48-A1DB-A41227F980D3}" type="pres">
      <dgm:prSet presAssocID="{6A41A209-AFD0-4FC5-BA89-97BEC1556005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2F4030E-530B-49EF-9BFD-70DE70EE1E08}" type="pres">
      <dgm:prSet presAssocID="{6A41A209-AFD0-4FC5-BA89-97BEC1556005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9CEBA3-08F4-4099-BA37-79752CC573E2}" type="pres">
      <dgm:prSet presAssocID="{D2ACEC89-0E99-418E-944E-8BA325FF6217}" presName="sp" presStyleCnt="0"/>
      <dgm:spPr/>
      <dgm:t>
        <a:bodyPr/>
        <a:lstStyle/>
        <a:p>
          <a:endParaRPr lang="zh-CN" altLang="en-US"/>
        </a:p>
      </dgm:t>
    </dgm:pt>
    <dgm:pt modelId="{AA586CAC-F8ED-4A80-85A5-608695D87919}" type="pres">
      <dgm:prSet presAssocID="{B8C9A3A7-6CDB-4259-88B2-43A03A5CA39C}" presName="composite" presStyleCnt="0"/>
      <dgm:spPr/>
    </dgm:pt>
    <dgm:pt modelId="{DE19AD4E-A54C-4144-89F1-60D8AB191AB5}" type="pres">
      <dgm:prSet presAssocID="{B8C9A3A7-6CDB-4259-88B2-43A03A5CA39C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544A0D-1EE9-4C47-94AD-6509F2654A9A}" type="pres">
      <dgm:prSet presAssocID="{B8C9A3A7-6CDB-4259-88B2-43A03A5CA39C}" presName="descendantText" presStyleLbl="alignAcc1" presStyleIdx="4" presStyleCnt="6" custLinFactNeighborX="-378" custLinFactNeighborY="182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5736A6A-FB1C-4909-868F-004E844BD63E}" type="pres">
      <dgm:prSet presAssocID="{2EC5E8A9-B1B0-4496-98BA-809B7FC39B88}" presName="sp" presStyleCnt="0"/>
      <dgm:spPr/>
      <dgm:t>
        <a:bodyPr/>
        <a:lstStyle/>
        <a:p>
          <a:endParaRPr lang="zh-CN" altLang="en-US"/>
        </a:p>
      </dgm:t>
    </dgm:pt>
    <dgm:pt modelId="{BF953893-42F4-40ED-A746-5652DEA02B22}" type="pres">
      <dgm:prSet presAssocID="{678B52A1-072F-4C85-A53A-5033E16C42BE}" presName="composite" presStyleCnt="0"/>
      <dgm:spPr/>
    </dgm:pt>
    <dgm:pt modelId="{32BA2296-F1BC-47F0-9154-113FF105E89B}" type="pres">
      <dgm:prSet presAssocID="{678B52A1-072F-4C85-A53A-5033E16C42BE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73708B4-DBDE-4ADD-B070-7D34D4DACCAC}" type="pres">
      <dgm:prSet presAssocID="{678B52A1-072F-4C85-A53A-5033E16C42BE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E335757-D9A7-46AC-999C-1008770AAD71}" type="presOf" srcId="{6A41A209-AFD0-4FC5-BA89-97BEC1556005}" destId="{E9F07BD9-1DFB-4D48-A1DB-A41227F980D3}" srcOrd="0" destOrd="0" presId="urn:microsoft.com/office/officeart/2005/8/layout/chevron2"/>
    <dgm:cxn modelId="{BC1893EC-00FF-4380-A587-8EDB9E91D0DC}" type="presOf" srcId="{C8FFC935-64EB-4D38-AAE1-F644D29ABC69}" destId="{3483193B-6B3B-485A-802E-A72799931E30}" srcOrd="0" destOrd="0" presId="urn:microsoft.com/office/officeart/2005/8/layout/chevron2"/>
    <dgm:cxn modelId="{6951D606-A6EF-4EDB-8FDF-95DBCE391D07}" srcId="{678B52A1-072F-4C85-A53A-5033E16C42BE}" destId="{389F24D1-A2AA-45D2-9E54-2A4A2FB7C3B4}" srcOrd="0" destOrd="0" parTransId="{716280E7-E449-42DE-B662-F23DD747D6C5}" sibTransId="{835092DB-2CE6-40C7-9543-42EF211CFAB1}"/>
    <dgm:cxn modelId="{2117D9ED-E07C-4C5C-BD35-81A9498874BE}" srcId="{A999ED52-4F6D-482B-A0B5-67108C8AE26E}" destId="{36CFA83F-023F-4385-A18F-2373A8113958}" srcOrd="0" destOrd="0" parTransId="{63C0C98B-97DC-42A1-B057-5BEB03EED261}" sibTransId="{3265D502-D8A2-46A6-8E94-30D1EBC031BF}"/>
    <dgm:cxn modelId="{40185387-9DF9-4D86-B3B6-24199B7F07DC}" type="presOf" srcId="{D5C87C22-B482-4E91-A7EE-317D7C4C0820}" destId="{97AEE709-35B6-4040-914A-1AAFF2930137}" srcOrd="0" destOrd="0" presId="urn:microsoft.com/office/officeart/2005/8/layout/chevron2"/>
    <dgm:cxn modelId="{66B1A618-3F20-4AA0-BD54-E63CE12580E5}" srcId="{5DE923A7-C4E9-4A93-9A29-3D3BF3B5E6F7}" destId="{6A41A209-AFD0-4FC5-BA89-97BEC1556005}" srcOrd="3" destOrd="0" parTransId="{06732E4F-D598-4967-BA46-7663351C3067}" sibTransId="{D2ACEC89-0E99-418E-944E-8BA325FF6217}"/>
    <dgm:cxn modelId="{90B0649E-B1EE-4988-9A42-9DA7399F1DB3}" type="presOf" srcId="{389F24D1-A2AA-45D2-9E54-2A4A2FB7C3B4}" destId="{E73708B4-DBDE-4ADD-B070-7D34D4DACCAC}" srcOrd="0" destOrd="0" presId="urn:microsoft.com/office/officeart/2005/8/layout/chevron2"/>
    <dgm:cxn modelId="{998DF731-F239-4FE6-AE00-49E76EEC4DDD}" type="presOf" srcId="{678B52A1-072F-4C85-A53A-5033E16C42BE}" destId="{32BA2296-F1BC-47F0-9154-113FF105E89B}" srcOrd="0" destOrd="0" presId="urn:microsoft.com/office/officeart/2005/8/layout/chevron2"/>
    <dgm:cxn modelId="{EC487227-3C20-45AE-B92E-E98E785A8DEC}" type="presOf" srcId="{ACAAAEBB-D783-4405-BC94-0A12FEBBA10A}" destId="{E67B2D8D-171C-4FD2-8C67-DFF1C64F3496}" srcOrd="0" destOrd="0" presId="urn:microsoft.com/office/officeart/2005/8/layout/chevron2"/>
    <dgm:cxn modelId="{CC16BCD2-E8DF-461A-80A7-2E2E61B5DC3B}" srcId="{5DE923A7-C4E9-4A93-9A29-3D3BF3B5E6F7}" destId="{B8C9A3A7-6CDB-4259-88B2-43A03A5CA39C}" srcOrd="4" destOrd="0" parTransId="{95904262-51DE-4B1B-BF9A-F30D248FD9EF}" sibTransId="{2EC5E8A9-B1B0-4496-98BA-809B7FC39B88}"/>
    <dgm:cxn modelId="{C3A688FB-E4EB-4076-BB4E-00A5141D45D6}" srcId="{5DE923A7-C4E9-4A93-9A29-3D3BF3B5E6F7}" destId="{A999ED52-4F6D-482B-A0B5-67108C8AE26E}" srcOrd="0" destOrd="0" parTransId="{D6824055-A135-4582-86BF-D19FB428063A}" sibTransId="{48384B6B-EDCA-4E5C-87CF-770A49C51571}"/>
    <dgm:cxn modelId="{A47D020A-F592-4089-8864-472A318B0A48}" srcId="{B8C9A3A7-6CDB-4259-88B2-43A03A5CA39C}" destId="{AC51AE33-5C07-4244-915C-2EF4A62AAB5F}" srcOrd="0" destOrd="0" parTransId="{9F263E1D-133A-4ACC-8974-6F82BC21C0EC}" sibTransId="{BF66FCC9-3A05-4353-BF1F-C54211A09E2F}"/>
    <dgm:cxn modelId="{4739CBFA-D951-47DB-BB12-F056583C07BC}" type="presOf" srcId="{6ABBFACB-74BF-4BD4-B01B-E993196D3DB2}" destId="{9A62F876-16D2-4919-A468-9248D8FF4D5B}" srcOrd="0" destOrd="0" presId="urn:microsoft.com/office/officeart/2005/8/layout/chevron2"/>
    <dgm:cxn modelId="{32FBA93A-F4BC-41D7-80E5-4C2B4FE78DA8}" type="presOf" srcId="{AC51AE33-5C07-4244-915C-2EF4A62AAB5F}" destId="{14544A0D-1EE9-4C47-94AD-6509F2654A9A}" srcOrd="0" destOrd="0" presId="urn:microsoft.com/office/officeart/2005/8/layout/chevron2"/>
    <dgm:cxn modelId="{85F9A527-F2F7-450F-BE21-4A735B011B97}" type="presOf" srcId="{36CFA83F-023F-4385-A18F-2373A8113958}" destId="{36B30208-2E48-4C93-AED3-9B5BF7C6060B}" srcOrd="0" destOrd="0" presId="urn:microsoft.com/office/officeart/2005/8/layout/chevron2"/>
    <dgm:cxn modelId="{D9AD1D47-B956-4A50-A631-7D1DD1B0C22C}" srcId="{ACAAAEBB-D783-4405-BC94-0A12FEBBA10A}" destId="{D5C87C22-B482-4E91-A7EE-317D7C4C0820}" srcOrd="0" destOrd="0" parTransId="{F3BD5F3E-927E-40D9-9D05-A733A0BBB9DE}" sibTransId="{8AFE9369-AC20-488F-B4D8-3E6AA89632B5}"/>
    <dgm:cxn modelId="{DA3A554D-5B39-438E-81E2-C0077E2611A1}" type="presOf" srcId="{B8C9A3A7-6CDB-4259-88B2-43A03A5CA39C}" destId="{DE19AD4E-A54C-4144-89F1-60D8AB191AB5}" srcOrd="0" destOrd="0" presId="urn:microsoft.com/office/officeart/2005/8/layout/chevron2"/>
    <dgm:cxn modelId="{159F59F0-EB61-45B7-80DB-AF988C7EAFFE}" srcId="{5DE923A7-C4E9-4A93-9A29-3D3BF3B5E6F7}" destId="{ACAAAEBB-D783-4405-BC94-0A12FEBBA10A}" srcOrd="1" destOrd="0" parTransId="{4BD2AEC0-7CEA-40CA-8EEA-3E7F8740E89C}" sibTransId="{75FBBEF5-B4C1-4869-8BE1-3E9EBC9AC853}"/>
    <dgm:cxn modelId="{36CA3848-D9F2-4F20-8079-F1B08B74B513}" type="presOf" srcId="{120F8BFC-874E-4E8A-8E29-9EE029C05788}" destId="{02F4030E-530B-49EF-9BFD-70DE70EE1E08}" srcOrd="0" destOrd="0" presId="urn:microsoft.com/office/officeart/2005/8/layout/chevron2"/>
    <dgm:cxn modelId="{331D0720-4A8B-40B2-AA7C-D91A721E8786}" srcId="{5DE923A7-C4E9-4A93-9A29-3D3BF3B5E6F7}" destId="{6ABBFACB-74BF-4BD4-B01B-E993196D3DB2}" srcOrd="2" destOrd="0" parTransId="{839E1CF5-3B9B-44E8-847C-E605E8E93277}" sibTransId="{C6A7F2A0-5734-49AA-8E6B-6D350B2FA345}"/>
    <dgm:cxn modelId="{5F3847DF-92DA-494C-89A5-0DD889B408F1}" type="presOf" srcId="{5DE923A7-C4E9-4A93-9A29-3D3BF3B5E6F7}" destId="{22801AF3-CA47-4730-95B4-4D1828F186B8}" srcOrd="0" destOrd="0" presId="urn:microsoft.com/office/officeart/2005/8/layout/chevron2"/>
    <dgm:cxn modelId="{F80E6610-5463-4534-A39B-AD1AB09F4B3B}" srcId="{5DE923A7-C4E9-4A93-9A29-3D3BF3B5E6F7}" destId="{678B52A1-072F-4C85-A53A-5033E16C42BE}" srcOrd="5" destOrd="0" parTransId="{1EADCEAB-F82C-47D6-AAC2-B2EC0603A776}" sibTransId="{25C54690-517B-4343-AB98-FF349813C2AF}"/>
    <dgm:cxn modelId="{9B1ED1A0-87CD-48E4-BB78-B9567ADE9BB9}" type="presOf" srcId="{A999ED52-4F6D-482B-A0B5-67108C8AE26E}" destId="{EBFB8D26-25A4-4AB6-B725-7953F14CC8A5}" srcOrd="0" destOrd="0" presId="urn:microsoft.com/office/officeart/2005/8/layout/chevron2"/>
    <dgm:cxn modelId="{E25E1591-C7C9-43E0-97F2-BAAA6A25858F}" srcId="{6A41A209-AFD0-4FC5-BA89-97BEC1556005}" destId="{120F8BFC-874E-4E8A-8E29-9EE029C05788}" srcOrd="0" destOrd="0" parTransId="{BFEB551E-3884-40A4-A275-85381C362FB6}" sibTransId="{AA92DAFF-4003-4CF2-8272-54F659202197}"/>
    <dgm:cxn modelId="{7F5BA5DC-C592-40DB-8329-5D3EBDF71E83}" srcId="{6ABBFACB-74BF-4BD4-B01B-E993196D3DB2}" destId="{C8FFC935-64EB-4D38-AAE1-F644D29ABC69}" srcOrd="0" destOrd="0" parTransId="{45B0B6AB-5DFF-4D91-8A34-772C4E526A2C}" sibTransId="{5897F590-B44D-41F6-9612-E66AA2DB62D1}"/>
    <dgm:cxn modelId="{CE568508-DDCB-4724-801B-483AE98AE145}" type="presParOf" srcId="{22801AF3-CA47-4730-95B4-4D1828F186B8}" destId="{9182823B-529D-44BF-8595-DA031E066DC0}" srcOrd="0" destOrd="0" presId="urn:microsoft.com/office/officeart/2005/8/layout/chevron2"/>
    <dgm:cxn modelId="{66252CEA-0241-427F-9C89-0AFF407D1B97}" type="presParOf" srcId="{9182823B-529D-44BF-8595-DA031E066DC0}" destId="{EBFB8D26-25A4-4AB6-B725-7953F14CC8A5}" srcOrd="0" destOrd="0" presId="urn:microsoft.com/office/officeart/2005/8/layout/chevron2"/>
    <dgm:cxn modelId="{62088C7B-4F4B-4B0D-B2A7-64E6C0C04C2A}" type="presParOf" srcId="{9182823B-529D-44BF-8595-DA031E066DC0}" destId="{36B30208-2E48-4C93-AED3-9B5BF7C6060B}" srcOrd="1" destOrd="0" presId="urn:microsoft.com/office/officeart/2005/8/layout/chevron2"/>
    <dgm:cxn modelId="{C00D793F-70EA-4E85-809D-31272DEBEBD5}" type="presParOf" srcId="{22801AF3-CA47-4730-95B4-4D1828F186B8}" destId="{38F9819C-B536-4EBF-AF38-C313D7A077BE}" srcOrd="1" destOrd="0" presId="urn:microsoft.com/office/officeart/2005/8/layout/chevron2"/>
    <dgm:cxn modelId="{60F21A6D-2005-4752-87D4-361F8F211AC7}" type="presParOf" srcId="{22801AF3-CA47-4730-95B4-4D1828F186B8}" destId="{9FE4B6B8-4412-488C-8CC5-DA3E6F696017}" srcOrd="2" destOrd="0" presId="urn:microsoft.com/office/officeart/2005/8/layout/chevron2"/>
    <dgm:cxn modelId="{23B042A8-DD46-45F5-B5BE-E6DC1F7A2B49}" type="presParOf" srcId="{9FE4B6B8-4412-488C-8CC5-DA3E6F696017}" destId="{E67B2D8D-171C-4FD2-8C67-DFF1C64F3496}" srcOrd="0" destOrd="0" presId="urn:microsoft.com/office/officeart/2005/8/layout/chevron2"/>
    <dgm:cxn modelId="{2A96D925-87E5-43C6-B822-969845E1C2EC}" type="presParOf" srcId="{9FE4B6B8-4412-488C-8CC5-DA3E6F696017}" destId="{97AEE709-35B6-4040-914A-1AAFF2930137}" srcOrd="1" destOrd="0" presId="urn:microsoft.com/office/officeart/2005/8/layout/chevron2"/>
    <dgm:cxn modelId="{EC831ABB-92E8-4606-9D88-AFCF45106118}" type="presParOf" srcId="{22801AF3-CA47-4730-95B4-4D1828F186B8}" destId="{9D94454E-8C8C-4136-9FAD-AAF52829461E}" srcOrd="3" destOrd="0" presId="urn:microsoft.com/office/officeart/2005/8/layout/chevron2"/>
    <dgm:cxn modelId="{D8CE0EDD-FEF6-458B-A192-26A11B770FC4}" type="presParOf" srcId="{22801AF3-CA47-4730-95B4-4D1828F186B8}" destId="{99228F39-DD0C-491B-92FF-FB2989686AD2}" srcOrd="4" destOrd="0" presId="urn:microsoft.com/office/officeart/2005/8/layout/chevron2"/>
    <dgm:cxn modelId="{6BCCFBCD-F2E4-4879-9DF4-9B483C4545E8}" type="presParOf" srcId="{99228F39-DD0C-491B-92FF-FB2989686AD2}" destId="{9A62F876-16D2-4919-A468-9248D8FF4D5B}" srcOrd="0" destOrd="0" presId="urn:microsoft.com/office/officeart/2005/8/layout/chevron2"/>
    <dgm:cxn modelId="{67049D7D-C4B8-40A7-B0E0-65DA33B8D8D9}" type="presParOf" srcId="{99228F39-DD0C-491B-92FF-FB2989686AD2}" destId="{3483193B-6B3B-485A-802E-A72799931E30}" srcOrd="1" destOrd="0" presId="urn:microsoft.com/office/officeart/2005/8/layout/chevron2"/>
    <dgm:cxn modelId="{8A8B6A71-FE37-4EFF-8857-31858A62E815}" type="presParOf" srcId="{22801AF3-CA47-4730-95B4-4D1828F186B8}" destId="{8650895E-C499-4954-8AAD-F785C656E074}" srcOrd="5" destOrd="0" presId="urn:microsoft.com/office/officeart/2005/8/layout/chevron2"/>
    <dgm:cxn modelId="{031FB3E4-7696-48A5-AB01-995B5402C3E4}" type="presParOf" srcId="{22801AF3-CA47-4730-95B4-4D1828F186B8}" destId="{B93E361A-4690-4806-B751-E04698A06A66}" srcOrd="6" destOrd="0" presId="urn:microsoft.com/office/officeart/2005/8/layout/chevron2"/>
    <dgm:cxn modelId="{544C360D-4885-4C12-A467-9F9D3B998A46}" type="presParOf" srcId="{B93E361A-4690-4806-B751-E04698A06A66}" destId="{E9F07BD9-1DFB-4D48-A1DB-A41227F980D3}" srcOrd="0" destOrd="0" presId="urn:microsoft.com/office/officeart/2005/8/layout/chevron2"/>
    <dgm:cxn modelId="{1AC52BA0-89A0-4542-87ED-B30B30C3D29C}" type="presParOf" srcId="{B93E361A-4690-4806-B751-E04698A06A66}" destId="{02F4030E-530B-49EF-9BFD-70DE70EE1E08}" srcOrd="1" destOrd="0" presId="urn:microsoft.com/office/officeart/2005/8/layout/chevron2"/>
    <dgm:cxn modelId="{A297FF29-9CFA-4477-B83A-4FB1057404B3}" type="presParOf" srcId="{22801AF3-CA47-4730-95B4-4D1828F186B8}" destId="{4C9CEBA3-08F4-4099-BA37-79752CC573E2}" srcOrd="7" destOrd="0" presId="urn:microsoft.com/office/officeart/2005/8/layout/chevron2"/>
    <dgm:cxn modelId="{2DEEFD9A-9C7E-4F6A-8177-4F8672548E2D}" type="presParOf" srcId="{22801AF3-CA47-4730-95B4-4D1828F186B8}" destId="{AA586CAC-F8ED-4A80-85A5-608695D87919}" srcOrd="8" destOrd="0" presId="urn:microsoft.com/office/officeart/2005/8/layout/chevron2"/>
    <dgm:cxn modelId="{9F967599-B39A-41C8-9541-D23E88E2C107}" type="presParOf" srcId="{AA586CAC-F8ED-4A80-85A5-608695D87919}" destId="{DE19AD4E-A54C-4144-89F1-60D8AB191AB5}" srcOrd="0" destOrd="0" presId="urn:microsoft.com/office/officeart/2005/8/layout/chevron2"/>
    <dgm:cxn modelId="{1DEBD94A-A830-4826-9F3A-CF4C96FC1CCF}" type="presParOf" srcId="{AA586CAC-F8ED-4A80-85A5-608695D87919}" destId="{14544A0D-1EE9-4C47-94AD-6509F2654A9A}" srcOrd="1" destOrd="0" presId="urn:microsoft.com/office/officeart/2005/8/layout/chevron2"/>
    <dgm:cxn modelId="{FA00E52B-DFAC-4B13-9A15-2F83817CEDD3}" type="presParOf" srcId="{22801AF3-CA47-4730-95B4-4D1828F186B8}" destId="{C5736A6A-FB1C-4909-868F-004E844BD63E}" srcOrd="9" destOrd="0" presId="urn:microsoft.com/office/officeart/2005/8/layout/chevron2"/>
    <dgm:cxn modelId="{06E3084B-0E8E-40D4-8286-17715E154CF3}" type="presParOf" srcId="{22801AF3-CA47-4730-95B4-4D1828F186B8}" destId="{BF953893-42F4-40ED-A746-5652DEA02B22}" srcOrd="10" destOrd="0" presId="urn:microsoft.com/office/officeart/2005/8/layout/chevron2"/>
    <dgm:cxn modelId="{A4FB61C3-66F1-4E5E-BC2A-5AA8C1DCE528}" type="presParOf" srcId="{BF953893-42F4-40ED-A746-5652DEA02B22}" destId="{32BA2296-F1BC-47F0-9154-113FF105E89B}" srcOrd="0" destOrd="0" presId="urn:microsoft.com/office/officeart/2005/8/layout/chevron2"/>
    <dgm:cxn modelId="{55FF9FAD-E955-4B82-8F80-83E6704BCAF0}" type="presParOf" srcId="{BF953893-42F4-40ED-A746-5652DEA02B22}" destId="{E73708B4-DBDE-4ADD-B070-7D34D4DACCAC}" srcOrd="1" destOrd="0" presId="urn:microsoft.com/office/officeart/2005/8/layout/chevron2"/>
  </dgm:cxnLst>
  <dgm:bg/>
  <dgm:whole>
    <a:ln w="0">
      <a:noFill/>
    </a:ln>
  </dgm:whole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8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78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8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7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48758" name="矩形 7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Tm="0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66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3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3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4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4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4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4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4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4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76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7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76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7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7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0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0F16-6916-4D2A-80DE-F8779997B1B5}" type="datetimeFigureOut">
              <a:rPr lang="zh-CN" altLang="en-US" smtClean="0"/>
              <a:pPr/>
              <a:t>2020/10/19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1279D-F577-4331-9171-05FD587B12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0">
    <p:checker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rapidesign.cn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椭圆 1"/>
          <p:cNvSpPr/>
          <p:nvPr/>
        </p:nvSpPr>
        <p:spPr>
          <a:xfrm>
            <a:off x="2415779" y="442913"/>
            <a:ext cx="4294584" cy="4294585"/>
          </a:xfrm>
          <a:prstGeom prst="ellipse">
            <a:avLst/>
          </a:prstGeom>
          <a:solidFill>
            <a:srgbClr val="263346">
              <a:alpha val="68999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85" name="椭圆 10"/>
          <p:cNvSpPr/>
          <p:nvPr/>
        </p:nvSpPr>
        <p:spPr>
          <a:xfrm>
            <a:off x="2520554" y="547688"/>
            <a:ext cx="4085034" cy="4085035"/>
          </a:xfrm>
          <a:prstGeom prst="ellipse">
            <a:avLst/>
          </a:prstGeom>
          <a:noFill/>
          <a:ln w="889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86" name="文本框 12"/>
          <p:cNvSpPr/>
          <p:nvPr/>
        </p:nvSpPr>
        <p:spPr>
          <a:xfrm>
            <a:off x="3676793" y="2842498"/>
            <a:ext cx="1800493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21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职业</a:t>
            </a:r>
            <a:r>
              <a:rPr lang="zh-CN" altLang="en-US" sz="2100" b="1" dirty="0" smtClean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生涯规划</a:t>
            </a: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587" name="直接连接符 21"/>
          <p:cNvSpPr/>
          <p:nvPr/>
        </p:nvSpPr>
        <p:spPr>
          <a:xfrm>
            <a:off x="2943225" y="2569369"/>
            <a:ext cx="3239691" cy="0"/>
          </a:xfrm>
          <a:prstGeom prst="line">
            <a:avLst/>
          </a:prstGeom>
          <a:ln w="6350" cap="flat" cmpd="sng">
            <a:solidFill>
              <a:srgbClr val="FFFFFF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588" name="文本框 23"/>
          <p:cNvSpPr/>
          <p:nvPr/>
        </p:nvSpPr>
        <p:spPr>
          <a:xfrm>
            <a:off x="3425428" y="1135856"/>
            <a:ext cx="2351926" cy="147732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9000" dirty="0" smtClean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2020</a:t>
            </a:r>
            <a:endParaRPr lang="zh-CN" altLang="en-US" sz="9000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589" name="文本框 24"/>
          <p:cNvSpPr/>
          <p:nvPr/>
        </p:nvSpPr>
        <p:spPr>
          <a:xfrm>
            <a:off x="3590719" y="3586162"/>
            <a:ext cx="2334293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1800" dirty="0" smtClean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郑伟   </a:t>
            </a:r>
            <a:r>
              <a:rPr lang="en-US" altLang="zh-CN" sz="1800" dirty="0" smtClean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13706332650</a:t>
            </a:r>
            <a:endParaRPr lang="en-US" altLang="zh-CN" sz="1800" dirty="0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微软雅黑" panose="020B0503020204020204" pitchFamily="2" charset="-122"/>
            </a:endParaRPr>
          </a:p>
        </p:txBody>
      </p:sp>
      <p:sp>
        <p:nvSpPr>
          <p:cNvPr id="1048590" name="椭圆 25"/>
          <p:cNvSpPr/>
          <p:nvPr/>
        </p:nvSpPr>
        <p:spPr>
          <a:xfrm>
            <a:off x="2209800" y="223838"/>
            <a:ext cx="4733925" cy="4732735"/>
          </a:xfrm>
          <a:prstGeom prst="ellipse">
            <a:avLst/>
          </a:prstGeom>
          <a:noFill/>
          <a:ln w="6350" cap="flat" cmpd="sng">
            <a:solidFill>
              <a:srgbClr val="FFFFFF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91" name="椭圆 26"/>
          <p:cNvSpPr/>
          <p:nvPr/>
        </p:nvSpPr>
        <p:spPr>
          <a:xfrm>
            <a:off x="2007394" y="1"/>
            <a:ext cx="5128022" cy="5128022"/>
          </a:xfrm>
          <a:prstGeom prst="ellipse">
            <a:avLst/>
          </a:prstGeom>
          <a:noFill/>
          <a:ln w="6350" cap="flat" cmpd="sng">
            <a:solidFill>
              <a:srgbClr val="FFFFFF">
                <a:alpha val="3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592" name="椭圆 27"/>
          <p:cNvSpPr/>
          <p:nvPr/>
        </p:nvSpPr>
        <p:spPr>
          <a:xfrm>
            <a:off x="1329929" y="-679846"/>
            <a:ext cx="6478190" cy="6478190"/>
          </a:xfrm>
          <a:prstGeom prst="ellipse">
            <a:avLst/>
          </a:prstGeom>
          <a:noFill/>
          <a:ln w="6350" cap="flat" cmpd="sng">
            <a:solidFill>
              <a:srgbClr val="FFFFFF">
                <a:alpha val="28999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8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8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8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48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48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4" grpId="0" animBg="1"/>
      <p:bldP spid="1048585" grpId="0" animBg="1"/>
      <p:bldP spid="1048586" grpId="0"/>
      <p:bldP spid="1048588" grpId="0"/>
      <p:bldP spid="1048589" grpId="0"/>
      <p:bldP spid="1048590" grpId="0" animBg="1"/>
      <p:bldP spid="1048591" grpId="0" animBg="1"/>
      <p:bldP spid="104859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表格 1"/>
          <p:cNvGraphicFramePr/>
          <p:nvPr>
            <p:custDataLst>
              <p:tags r:id="rId1"/>
            </p:custDataLst>
          </p:nvPr>
        </p:nvGraphicFramePr>
        <p:xfrm>
          <a:off x="217805" y="283845"/>
          <a:ext cx="8559165" cy="453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3055"/>
                <a:gridCol w="2853055"/>
                <a:gridCol w="2853055"/>
              </a:tblGrid>
              <a:tr h="15106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学习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专业技能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人际交往</a:t>
                      </a:r>
                    </a:p>
                  </a:txBody>
                  <a:tcPr/>
                </a:tc>
              </a:tr>
              <a:tr h="15106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个人情感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身心健康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休闲娱乐</a:t>
                      </a:r>
                    </a:p>
                  </a:txBody>
                  <a:tcPr/>
                </a:tc>
              </a:tr>
              <a:tr h="15106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财务管理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课外生活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/>
                        <a:t>社会服务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0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你今天站在哪里并不重要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但是你下一步迈向哪里却很重要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图片 2" descr="v2-4d213c86b27014d1dee824a82db44589_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985520"/>
            <a:ext cx="5715000" cy="3171825"/>
          </a:xfrm>
          <a:prstGeom prst="rect">
            <a:avLst/>
          </a:prstGeom>
        </p:spPr>
      </p:pic>
      <p:pic>
        <p:nvPicPr>
          <p:cNvPr id="2097156" name="图片 3" descr="Cgo8PFTUXKaAOFOxAAB_s8GZ8Qw8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440" y="3201035"/>
            <a:ext cx="1297940" cy="129794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图片 3" descr="969aa110f78a6529647d537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505" y="784225"/>
            <a:ext cx="5888355" cy="331279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大猩猩错觉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4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5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56" name="文本框 54"/>
          <p:cNvSpPr/>
          <p:nvPr/>
        </p:nvSpPr>
        <p:spPr>
          <a:xfrm>
            <a:off x="4316095" y="2595880"/>
            <a:ext cx="48025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b="1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为什么要做职业生涯规划</a:t>
            </a:r>
          </a:p>
        </p:txBody>
      </p:sp>
      <p:sp>
        <p:nvSpPr>
          <p:cNvPr id="1048657" name="文本框 55"/>
          <p:cNvSpPr/>
          <p:nvPr/>
        </p:nvSpPr>
        <p:spPr>
          <a:xfrm>
            <a:off x="5110163" y="3128963"/>
            <a:ext cx="954107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58" name="直接连接符 56"/>
          <p:cNvSpPr/>
          <p:nvPr/>
        </p:nvSpPr>
        <p:spPr>
          <a:xfrm rot="5400000">
            <a:off x="6459142" y="1858566"/>
            <a:ext cx="1190" cy="2700338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65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59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66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60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61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62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63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64" name="文本框 57"/>
          <p:cNvSpPr/>
          <p:nvPr/>
        </p:nvSpPr>
        <p:spPr>
          <a:xfrm>
            <a:off x="1478756" y="2001441"/>
            <a:ext cx="1431802" cy="168507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10350" b="1" dirty="0" smtClean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02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 advTm="1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4" grpId="0" animBg="1"/>
      <p:bldP spid="1048655" grpId="0" animBg="1"/>
      <p:bldP spid="1048656" grpId="0"/>
      <p:bldP spid="1048657" grpId="0"/>
      <p:bldP spid="1048663" grpId="0" animBg="1"/>
      <p:bldP spid="10486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图片 1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700" y="1294130"/>
            <a:ext cx="2653665" cy="265811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66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67" name="文本框 12"/>
          <p:cNvSpPr/>
          <p:nvPr/>
        </p:nvSpPr>
        <p:spPr>
          <a:xfrm>
            <a:off x="1098031" y="202535"/>
            <a:ext cx="3041015" cy="3987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2000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心中的图画（</a:t>
            </a:r>
            <a:r>
              <a:rPr lang="en-US" altLang="zh-CN" sz="2000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3-5</a:t>
            </a:r>
            <a:r>
              <a:rPr lang="zh-CN" altLang="en-US" sz="2000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人一组）</a:t>
            </a:r>
          </a:p>
        </p:txBody>
      </p:sp>
      <p:sp>
        <p:nvSpPr>
          <p:cNvPr id="1048668" name="文本框 18"/>
          <p:cNvSpPr txBox="1"/>
          <p:nvPr/>
        </p:nvSpPr>
        <p:spPr>
          <a:xfrm>
            <a:off x="483870" y="1160780"/>
            <a:ext cx="8707755" cy="34766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/>
              <a:t>1</a:t>
            </a:r>
            <a:r>
              <a:rPr lang="en-US" altLang="zh-CN" sz="2000"/>
              <a:t>.</a:t>
            </a:r>
            <a:r>
              <a:rPr lang="zh-CN" altLang="en-US" sz="2000"/>
              <a:t>画出你对未来工作世界的畅想（</a:t>
            </a:r>
            <a:r>
              <a:rPr lang="en-US" altLang="zh-CN" sz="2000"/>
              <a:t>2</a:t>
            </a:r>
            <a:r>
              <a:rPr lang="zh-CN" altLang="en-US" sz="2000"/>
              <a:t>分钟）。</a:t>
            </a:r>
          </a:p>
          <a:p>
            <a:pPr>
              <a:lnSpc>
                <a:spcPct val="200000"/>
              </a:lnSpc>
            </a:pPr>
            <a:r>
              <a:rPr lang="zh-CN" altLang="en-US" sz="2000"/>
              <a:t>2</a:t>
            </a:r>
            <a:r>
              <a:rPr lang="en-US" altLang="zh-CN" sz="2000"/>
              <a:t>.2</a:t>
            </a:r>
            <a:r>
              <a:rPr lang="zh-CN" altLang="en-US" sz="2000"/>
              <a:t>分钟之后，将画纸传递给下一个人，下一个人继续画画（</a:t>
            </a:r>
            <a:r>
              <a:rPr lang="en-US" altLang="zh-CN" sz="2000"/>
              <a:t>2</a:t>
            </a:r>
            <a:r>
              <a:rPr lang="zh-CN" altLang="en-US" sz="2000"/>
              <a:t>分钟），直到画作传给第一个画画的人。</a:t>
            </a:r>
          </a:p>
          <a:p>
            <a:pPr>
              <a:lnSpc>
                <a:spcPct val="200000"/>
              </a:lnSpc>
            </a:pPr>
            <a:r>
              <a:rPr lang="zh-CN" altLang="en-US" sz="2000"/>
              <a:t>3</a:t>
            </a:r>
            <a:r>
              <a:rPr lang="en-US" altLang="zh-CN" sz="2000"/>
              <a:t>.</a:t>
            </a:r>
            <a:r>
              <a:rPr lang="zh-CN" altLang="en-US" sz="2000"/>
              <a:t>按对画作的满意程度选取成员分享。</a:t>
            </a:r>
          </a:p>
          <a:p>
            <a:pPr>
              <a:lnSpc>
                <a:spcPct val="200000"/>
              </a:lnSpc>
            </a:pPr>
            <a:r>
              <a:rPr lang="zh-CN" altLang="en-US" sz="2000"/>
              <a:t>4</a:t>
            </a:r>
            <a:r>
              <a:rPr lang="en-US" altLang="zh-CN" sz="2000"/>
              <a:t>.</a:t>
            </a:r>
            <a:r>
              <a:rPr lang="zh-CN" altLang="en-US" sz="2000"/>
              <a:t>活动反思</a:t>
            </a:r>
          </a:p>
          <a:p>
            <a:endParaRPr lang="zh-CN" altLang="en-US" sz="2000"/>
          </a:p>
        </p:txBody>
      </p:sp>
    </p:spTree>
  </p:cSld>
  <p:clrMapOvr>
    <a:masterClrMapping/>
  </p:clrMapOvr>
  <p:transition spd="slow" advTm="4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文本框 1"/>
          <p:cNvSpPr txBox="1"/>
          <p:nvPr/>
        </p:nvSpPr>
        <p:spPr>
          <a:xfrm>
            <a:off x="829310" y="930275"/>
            <a:ext cx="580517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当时我的设想是什么？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画面变成了什么样子？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满意</a:t>
            </a: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不满意的原因分析</a:t>
            </a:r>
          </a:p>
        </p:txBody>
      </p:sp>
    </p:spTree>
  </p:cSld>
  <p:clrMapOvr>
    <a:masterClrMapping/>
  </p:clrMapOvr>
  <p:transition spd="slow" advTm="0"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文本框 1"/>
          <p:cNvSpPr txBox="1"/>
          <p:nvPr/>
        </p:nvSpPr>
        <p:spPr>
          <a:xfrm>
            <a:off x="829310" y="930275"/>
            <a:ext cx="58051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有目标，自己掌握</a:t>
            </a:r>
          </a:p>
          <a:p>
            <a:pPr algn="l">
              <a:lnSpc>
                <a:spcPct val="200000"/>
              </a:lnSpc>
            </a:pPr>
            <a:endParaRPr lang="zh-CN" altLang="en-US" sz="24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</p:spTree>
  </p:cSld>
  <p:clrMapOvr>
    <a:masterClrMapping/>
  </p:clrMapOvr>
  <p:transition spd="slow" advTm="0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任意多边形 14"/>
          <p:cNvSpPr/>
          <p:nvPr/>
        </p:nvSpPr>
        <p:spPr>
          <a:xfrm flipH="1">
            <a:off x="6550819" y="1"/>
            <a:ext cx="2594372" cy="5164931"/>
          </a:xfrm>
          <a:custGeom>
            <a:avLst/>
            <a:gdLst>
              <a:gd name="txL" fmla="*/ 0 w 2891118"/>
              <a:gd name="txT" fmla="*/ 0 h 5755342"/>
              <a:gd name="txR" fmla="*/ 2891118 w 2891118"/>
              <a:gd name="txB" fmla="*/ 5755342 h 5755342"/>
            </a:gdLst>
            <a:ahLst/>
            <a:cxnLst>
              <a:cxn ang="0">
                <a:pos x="13447" y="0"/>
              </a:cxn>
              <a:cxn ang="0">
                <a:pos x="2891118" y="2877671"/>
              </a:cxn>
              <a:cxn ang="0">
                <a:pos x="13447" y="5755342"/>
              </a:cxn>
              <a:cxn ang="0">
                <a:pos x="0" y="5755002"/>
              </a:cxn>
              <a:cxn ang="0">
                <a:pos x="0" y="340"/>
              </a:cxn>
            </a:cxnLst>
            <a:rect l="txL" t="txT" r="txR" b="txB"/>
            <a:pathLst>
              <a:path w="2891118" h="5755342">
                <a:moveTo>
                  <a:pt x="13447" y="0"/>
                </a:moveTo>
                <a:cubicBezTo>
                  <a:pt x="1602741" y="0"/>
                  <a:pt x="2891118" y="1288377"/>
                  <a:pt x="2891118" y="2877671"/>
                </a:cubicBezTo>
                <a:cubicBezTo>
                  <a:pt x="2891118" y="4466965"/>
                  <a:pt x="1602741" y="5755342"/>
                  <a:pt x="13447" y="5755342"/>
                </a:cubicBezTo>
                <a:lnTo>
                  <a:pt x="0" y="5755002"/>
                </a:lnTo>
                <a:lnTo>
                  <a:pt x="0" y="340"/>
                </a:lnTo>
                <a:close/>
              </a:path>
            </a:pathLst>
          </a:custGeom>
          <a:solidFill>
            <a:srgbClr val="D0EAEB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43" name="组合 15"/>
          <p:cNvGrpSpPr/>
          <p:nvPr/>
        </p:nvGrpSpPr>
        <p:grpSpPr>
          <a:xfrm flipH="1">
            <a:off x="7260432" y="2919413"/>
            <a:ext cx="402431" cy="456010"/>
            <a:chOff x="0" y="0"/>
            <a:chExt cx="406393" cy="459645"/>
          </a:xfrm>
        </p:grpSpPr>
        <p:sp>
          <p:nvSpPr>
            <p:cNvPr id="1048594" name="Freeform 148"/>
            <p:cNvSpPr>
              <a:spLocks noEditPoints="1"/>
            </p:cNvSpPr>
            <p:nvPr/>
          </p:nvSpPr>
          <p:spPr>
            <a:xfrm>
              <a:off x="55120" y="0"/>
              <a:ext cx="351273" cy="456842"/>
            </a:xfrm>
            <a:custGeom>
              <a:avLst/>
              <a:gdLst>
                <a:gd name="txL" fmla="*/ 0 w 159"/>
                <a:gd name="txT" fmla="*/ 0 h 207"/>
                <a:gd name="txR" fmla="*/ 159 w 159"/>
                <a:gd name="txB" fmla="*/ 207 h 207"/>
              </a:gdLst>
              <a:ahLst/>
              <a:cxnLst>
                <a:cxn ang="0">
                  <a:pos x="157" y="185"/>
                </a:cxn>
                <a:cxn ang="0">
                  <a:pos x="89" y="79"/>
                </a:cxn>
                <a:cxn ang="0">
                  <a:pos x="92" y="24"/>
                </a:cxn>
                <a:cxn ang="0">
                  <a:pos x="42" y="4"/>
                </a:cxn>
                <a:cxn ang="0">
                  <a:pos x="70" y="48"/>
                </a:cxn>
                <a:cxn ang="0">
                  <a:pos x="37" y="69"/>
                </a:cxn>
                <a:cxn ang="0">
                  <a:pos x="10" y="27"/>
                </a:cxn>
                <a:cxn ang="0">
                  <a:pos x="10" y="77"/>
                </a:cxn>
                <a:cxn ang="0">
                  <a:pos x="62" y="96"/>
                </a:cxn>
                <a:cxn ang="0">
                  <a:pos x="130" y="202"/>
                </a:cxn>
                <a:cxn ang="0">
                  <a:pos x="143" y="205"/>
                </a:cxn>
                <a:cxn ang="0">
                  <a:pos x="154" y="197"/>
                </a:cxn>
                <a:cxn ang="0">
                  <a:pos x="157" y="185"/>
                </a:cxn>
                <a:cxn ang="0">
                  <a:pos x="144" y="193"/>
                </a:cxn>
                <a:cxn ang="0">
                  <a:pos x="134" y="191"/>
                </a:cxn>
                <a:cxn ang="0">
                  <a:pos x="137" y="182"/>
                </a:cxn>
                <a:cxn ang="0">
                  <a:pos x="146" y="184"/>
                </a:cxn>
                <a:cxn ang="0">
                  <a:pos x="144" y="193"/>
                </a:cxn>
              </a:cxnLst>
              <a:rect l="txL" t="txT" r="txR" b="txB"/>
              <a:pathLst>
                <a:path w="159" h="207">
                  <a:moveTo>
                    <a:pt x="157" y="185"/>
                  </a:moveTo>
                  <a:cubicBezTo>
                    <a:pt x="89" y="79"/>
                    <a:pt x="89" y="79"/>
                    <a:pt x="89" y="79"/>
                  </a:cubicBezTo>
                  <a:cubicBezTo>
                    <a:pt x="101" y="63"/>
                    <a:pt x="103" y="42"/>
                    <a:pt x="92" y="24"/>
                  </a:cubicBezTo>
                  <a:cubicBezTo>
                    <a:pt x="81" y="8"/>
                    <a:pt x="61" y="0"/>
                    <a:pt x="42" y="4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" y="42"/>
                    <a:pt x="0" y="61"/>
                    <a:pt x="10" y="77"/>
                  </a:cubicBezTo>
                  <a:cubicBezTo>
                    <a:pt x="21" y="95"/>
                    <a:pt x="43" y="102"/>
                    <a:pt x="62" y="96"/>
                  </a:cubicBezTo>
                  <a:cubicBezTo>
                    <a:pt x="130" y="202"/>
                    <a:pt x="130" y="202"/>
                    <a:pt x="130" y="202"/>
                  </a:cubicBezTo>
                  <a:cubicBezTo>
                    <a:pt x="133" y="206"/>
                    <a:pt x="138" y="207"/>
                    <a:pt x="143" y="205"/>
                  </a:cubicBezTo>
                  <a:cubicBezTo>
                    <a:pt x="154" y="197"/>
                    <a:pt x="154" y="197"/>
                    <a:pt x="154" y="197"/>
                  </a:cubicBezTo>
                  <a:cubicBezTo>
                    <a:pt x="158" y="195"/>
                    <a:pt x="159" y="189"/>
                    <a:pt x="157" y="185"/>
                  </a:cubicBezTo>
                  <a:close/>
                  <a:moveTo>
                    <a:pt x="144" y="193"/>
                  </a:moveTo>
                  <a:cubicBezTo>
                    <a:pt x="141" y="195"/>
                    <a:pt x="136" y="195"/>
                    <a:pt x="134" y="191"/>
                  </a:cubicBezTo>
                  <a:cubicBezTo>
                    <a:pt x="132" y="188"/>
                    <a:pt x="133" y="184"/>
                    <a:pt x="137" y="182"/>
                  </a:cubicBezTo>
                  <a:cubicBezTo>
                    <a:pt x="140" y="180"/>
                    <a:pt x="144" y="181"/>
                    <a:pt x="146" y="184"/>
                  </a:cubicBezTo>
                  <a:cubicBezTo>
                    <a:pt x="148" y="187"/>
                    <a:pt x="147" y="191"/>
                    <a:pt x="144" y="19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5" name="Freeform 149"/>
            <p:cNvSpPr>
              <a:spLocks noEditPoints="1"/>
            </p:cNvSpPr>
            <p:nvPr/>
          </p:nvSpPr>
          <p:spPr>
            <a:xfrm>
              <a:off x="0" y="231691"/>
              <a:ext cx="231691" cy="227954"/>
            </a:xfrm>
            <a:custGeom>
              <a:avLst/>
              <a:gdLst>
                <a:gd name="txL" fmla="*/ 0 w 105"/>
                <a:gd name="txT" fmla="*/ 0 h 103"/>
                <a:gd name="txR" fmla="*/ 105 w 105"/>
                <a:gd name="txB" fmla="*/ 103 h 103"/>
              </a:gdLst>
              <a:ahLst/>
              <a:cxnLst>
                <a:cxn ang="0">
                  <a:pos x="91" y="26"/>
                </a:cxn>
                <a:cxn ang="0">
                  <a:pos x="97" y="20"/>
                </a:cxn>
                <a:cxn ang="0">
                  <a:pos x="84" y="7"/>
                </a:cxn>
                <a:cxn ang="0">
                  <a:pos x="78" y="13"/>
                </a:cxn>
                <a:cxn ang="0">
                  <a:pos x="62" y="7"/>
                </a:cxn>
                <a:cxn ang="0">
                  <a:pos x="62" y="0"/>
                </a:cxn>
                <a:cxn ang="0">
                  <a:pos x="43" y="0"/>
                </a:cxn>
                <a:cxn ang="0">
                  <a:pos x="43" y="7"/>
                </a:cxn>
                <a:cxn ang="0">
                  <a:pos x="28" y="13"/>
                </a:cxn>
                <a:cxn ang="0">
                  <a:pos x="22" y="7"/>
                </a:cxn>
                <a:cxn ang="0">
                  <a:pos x="8" y="20"/>
                </a:cxn>
                <a:cxn ang="0">
                  <a:pos x="15" y="27"/>
                </a:cxn>
                <a:cxn ang="0">
                  <a:pos x="8" y="42"/>
                </a:cxn>
                <a:cxn ang="0">
                  <a:pos x="0" y="42"/>
                </a:cxn>
                <a:cxn ang="0">
                  <a:pos x="0" y="61"/>
                </a:cxn>
                <a:cxn ang="0">
                  <a:pos x="9" y="61"/>
                </a:cxn>
                <a:cxn ang="0">
                  <a:pos x="15" y="76"/>
                </a:cxn>
                <a:cxn ang="0">
                  <a:pos x="9" y="82"/>
                </a:cxn>
                <a:cxn ang="0">
                  <a:pos x="22" y="95"/>
                </a:cxn>
                <a:cxn ang="0">
                  <a:pos x="28" y="89"/>
                </a:cxn>
                <a:cxn ang="0">
                  <a:pos x="43" y="95"/>
                </a:cxn>
                <a:cxn ang="0">
                  <a:pos x="43" y="103"/>
                </a:cxn>
                <a:cxn ang="0">
                  <a:pos x="62" y="103"/>
                </a:cxn>
                <a:cxn ang="0">
                  <a:pos x="62" y="95"/>
                </a:cxn>
                <a:cxn ang="0">
                  <a:pos x="77" y="89"/>
                </a:cxn>
                <a:cxn ang="0">
                  <a:pos x="83" y="95"/>
                </a:cxn>
                <a:cxn ang="0">
                  <a:pos x="96" y="82"/>
                </a:cxn>
                <a:cxn ang="0">
                  <a:pos x="91" y="76"/>
                </a:cxn>
                <a:cxn ang="0">
                  <a:pos x="97" y="61"/>
                </a:cxn>
                <a:cxn ang="0">
                  <a:pos x="105" y="61"/>
                </a:cxn>
                <a:cxn ang="0">
                  <a:pos x="105" y="42"/>
                </a:cxn>
                <a:cxn ang="0">
                  <a:pos x="97" y="42"/>
                </a:cxn>
                <a:cxn ang="0">
                  <a:pos x="91" y="26"/>
                </a:cxn>
                <a:cxn ang="0">
                  <a:pos x="53" y="83"/>
                </a:cxn>
                <a:cxn ang="0">
                  <a:pos x="21" y="51"/>
                </a:cxn>
                <a:cxn ang="0">
                  <a:pos x="53" y="19"/>
                </a:cxn>
                <a:cxn ang="0">
                  <a:pos x="85" y="51"/>
                </a:cxn>
                <a:cxn ang="0">
                  <a:pos x="53" y="83"/>
                </a:cxn>
              </a:cxnLst>
              <a:rect l="txL" t="txT" r="txR" b="txB"/>
              <a:pathLst>
                <a:path w="105" h="103">
                  <a:moveTo>
                    <a:pt x="91" y="26"/>
                  </a:moveTo>
                  <a:cubicBezTo>
                    <a:pt x="97" y="20"/>
                    <a:pt x="97" y="20"/>
                    <a:pt x="97" y="20"/>
                  </a:cubicBezTo>
                  <a:cubicBezTo>
                    <a:pt x="84" y="7"/>
                    <a:pt x="84" y="7"/>
                    <a:pt x="84" y="7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3" y="10"/>
                    <a:pt x="67" y="8"/>
                    <a:pt x="62" y="7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38" y="8"/>
                    <a:pt x="33" y="10"/>
                    <a:pt x="28" y="13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2" y="31"/>
                    <a:pt x="10" y="36"/>
                    <a:pt x="8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10" y="66"/>
                    <a:pt x="12" y="71"/>
                    <a:pt x="15" y="76"/>
                  </a:cubicBezTo>
                  <a:cubicBezTo>
                    <a:pt x="9" y="82"/>
                    <a:pt x="9" y="82"/>
                    <a:pt x="9" y="82"/>
                  </a:cubicBezTo>
                  <a:cubicBezTo>
                    <a:pt x="22" y="95"/>
                    <a:pt x="22" y="95"/>
                    <a:pt x="22" y="95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33" y="92"/>
                    <a:pt x="38" y="94"/>
                    <a:pt x="43" y="95"/>
                  </a:cubicBezTo>
                  <a:cubicBezTo>
                    <a:pt x="43" y="103"/>
                    <a:pt x="43" y="103"/>
                    <a:pt x="4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95"/>
                    <a:pt x="62" y="95"/>
                    <a:pt x="62" y="95"/>
                  </a:cubicBezTo>
                  <a:cubicBezTo>
                    <a:pt x="67" y="94"/>
                    <a:pt x="73" y="92"/>
                    <a:pt x="77" y="89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6" y="82"/>
                    <a:pt x="96" y="82"/>
                    <a:pt x="96" y="82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4" y="71"/>
                    <a:pt x="96" y="66"/>
                    <a:pt x="97" y="61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42"/>
                    <a:pt x="105" y="42"/>
                    <a:pt x="105" y="42"/>
                  </a:cubicBezTo>
                  <a:cubicBezTo>
                    <a:pt x="97" y="42"/>
                    <a:pt x="97" y="42"/>
                    <a:pt x="97" y="42"/>
                  </a:cubicBezTo>
                  <a:cubicBezTo>
                    <a:pt x="96" y="36"/>
                    <a:pt x="94" y="31"/>
                    <a:pt x="91" y="26"/>
                  </a:cubicBezTo>
                  <a:close/>
                  <a:moveTo>
                    <a:pt x="53" y="83"/>
                  </a:moveTo>
                  <a:cubicBezTo>
                    <a:pt x="35" y="83"/>
                    <a:pt x="21" y="69"/>
                    <a:pt x="21" y="51"/>
                  </a:cubicBezTo>
                  <a:cubicBezTo>
                    <a:pt x="21" y="33"/>
                    <a:pt x="35" y="19"/>
                    <a:pt x="53" y="19"/>
                  </a:cubicBezTo>
                  <a:cubicBezTo>
                    <a:pt x="71" y="19"/>
                    <a:pt x="85" y="33"/>
                    <a:pt x="85" y="51"/>
                  </a:cubicBezTo>
                  <a:cubicBezTo>
                    <a:pt x="85" y="69"/>
                    <a:pt x="71" y="83"/>
                    <a:pt x="53" y="8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6" name="Oval 150"/>
            <p:cNvSpPr/>
            <p:nvPr/>
          </p:nvSpPr>
          <p:spPr>
            <a:xfrm>
              <a:off x="97160" y="326983"/>
              <a:ext cx="37370" cy="37370"/>
            </a:xfrm>
            <a:prstGeom prst="ellipse">
              <a:avLst/>
            </a:pr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4" name="组合 19"/>
          <p:cNvGrpSpPr/>
          <p:nvPr/>
        </p:nvGrpSpPr>
        <p:grpSpPr>
          <a:xfrm flipH="1">
            <a:off x="7260251" y="1844634"/>
            <a:ext cx="378619" cy="422672"/>
            <a:chOff x="0" y="0"/>
            <a:chExt cx="402656" cy="450303"/>
          </a:xfrm>
        </p:grpSpPr>
        <p:sp>
          <p:nvSpPr>
            <p:cNvPr id="1048597" name="Freeform 108"/>
            <p:cNvSpPr>
              <a:spLocks noEditPoints="1"/>
            </p:cNvSpPr>
            <p:nvPr/>
          </p:nvSpPr>
          <p:spPr>
            <a:xfrm>
              <a:off x="69134" y="167228"/>
              <a:ext cx="56988" cy="57923"/>
            </a:xfrm>
            <a:custGeom>
              <a:avLst/>
              <a:gdLst>
                <a:gd name="txL" fmla="*/ 0 w 26"/>
                <a:gd name="txT" fmla="*/ 0 h 26"/>
                <a:gd name="txR" fmla="*/ 26 w 26"/>
                <a:gd name="txB" fmla="*/ 26 h 26"/>
              </a:gdLst>
              <a:ahLst/>
              <a:cxnLst>
                <a:cxn ang="0">
                  <a:pos x="13" y="0"/>
                </a:cxn>
                <a:cxn ang="0">
                  <a:pos x="0" y="13"/>
                </a:cxn>
                <a:cxn ang="0">
                  <a:pos x="13" y="26"/>
                </a:cxn>
                <a:cxn ang="0">
                  <a:pos x="26" y="13"/>
                </a:cxn>
                <a:cxn ang="0">
                  <a:pos x="13" y="0"/>
                </a:cxn>
                <a:cxn ang="0">
                  <a:pos x="13" y="23"/>
                </a:cxn>
                <a:cxn ang="0">
                  <a:pos x="3" y="13"/>
                </a:cxn>
                <a:cxn ang="0">
                  <a:pos x="13" y="3"/>
                </a:cxn>
                <a:cxn ang="0">
                  <a:pos x="23" y="13"/>
                </a:cxn>
                <a:cxn ang="0">
                  <a:pos x="13" y="23"/>
                </a:cxn>
              </a:cxnLst>
              <a:rect l="txL" t="txT" r="txR" b="txB"/>
              <a:pathLst>
                <a:path w="26" h="26">
                  <a:moveTo>
                    <a:pt x="13" y="0"/>
                  </a:move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20" y="26"/>
                    <a:pt x="26" y="20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  <a:moveTo>
                    <a:pt x="13" y="23"/>
                  </a:moveTo>
                  <a:cubicBezTo>
                    <a:pt x="8" y="23"/>
                    <a:pt x="3" y="18"/>
                    <a:pt x="3" y="13"/>
                  </a:cubicBezTo>
                  <a:cubicBezTo>
                    <a:pt x="3" y="7"/>
                    <a:pt x="8" y="3"/>
                    <a:pt x="13" y="3"/>
                  </a:cubicBezTo>
                  <a:cubicBezTo>
                    <a:pt x="19" y="3"/>
                    <a:pt x="23" y="7"/>
                    <a:pt x="23" y="13"/>
                  </a:cubicBezTo>
                  <a:cubicBezTo>
                    <a:pt x="23" y="18"/>
                    <a:pt x="19" y="23"/>
                    <a:pt x="13" y="2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8" name="Freeform 109"/>
            <p:cNvSpPr>
              <a:spLocks noEditPoints="1"/>
            </p:cNvSpPr>
            <p:nvPr/>
          </p:nvSpPr>
          <p:spPr>
            <a:xfrm>
              <a:off x="197125" y="129859"/>
              <a:ext cx="48580" cy="48580"/>
            </a:xfrm>
            <a:custGeom>
              <a:avLst/>
              <a:gdLst>
                <a:gd name="txL" fmla="*/ 0 w 22"/>
                <a:gd name="txT" fmla="*/ 0 h 22"/>
                <a:gd name="txR" fmla="*/ 22 w 22"/>
                <a:gd name="txB" fmla="*/ 22 h 22"/>
              </a:gdLst>
              <a:ahLst/>
              <a:cxnLst>
                <a:cxn ang="0">
                  <a:pos x="11" y="0"/>
                </a:cxn>
                <a:cxn ang="0">
                  <a:pos x="0" y="11"/>
                </a:cxn>
                <a:cxn ang="0">
                  <a:pos x="11" y="22"/>
                </a:cxn>
                <a:cxn ang="0">
                  <a:pos x="22" y="11"/>
                </a:cxn>
                <a:cxn ang="0">
                  <a:pos x="11" y="0"/>
                </a:cxn>
                <a:cxn ang="0">
                  <a:pos x="11" y="17"/>
                </a:cxn>
                <a:cxn ang="0">
                  <a:pos x="5" y="11"/>
                </a:cxn>
                <a:cxn ang="0">
                  <a:pos x="11" y="5"/>
                </a:cxn>
                <a:cxn ang="0">
                  <a:pos x="17" y="11"/>
                </a:cxn>
                <a:cxn ang="0">
                  <a:pos x="11" y="17"/>
                </a:cxn>
              </a:cxnLst>
              <a:rect l="txL" t="txT" r="txR" b="txB"/>
              <a:pathLst>
                <a:path w="22" h="22">
                  <a:moveTo>
                    <a:pt x="11" y="0"/>
                  </a:moveTo>
                  <a:cubicBezTo>
                    <a:pt x="5" y="0"/>
                    <a:pt x="0" y="5"/>
                    <a:pt x="0" y="11"/>
                  </a:cubicBezTo>
                  <a:cubicBezTo>
                    <a:pt x="0" y="17"/>
                    <a:pt x="5" y="22"/>
                    <a:pt x="11" y="22"/>
                  </a:cubicBezTo>
                  <a:cubicBezTo>
                    <a:pt x="17" y="22"/>
                    <a:pt x="22" y="17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lose/>
                  <a:moveTo>
                    <a:pt x="11" y="17"/>
                  </a:moveTo>
                  <a:cubicBezTo>
                    <a:pt x="8" y="17"/>
                    <a:pt x="5" y="14"/>
                    <a:pt x="5" y="11"/>
                  </a:cubicBezTo>
                  <a:cubicBezTo>
                    <a:pt x="5" y="8"/>
                    <a:pt x="8" y="5"/>
                    <a:pt x="11" y="5"/>
                  </a:cubicBezTo>
                  <a:cubicBezTo>
                    <a:pt x="14" y="5"/>
                    <a:pt x="17" y="8"/>
                    <a:pt x="17" y="11"/>
                  </a:cubicBezTo>
                  <a:cubicBezTo>
                    <a:pt x="17" y="14"/>
                    <a:pt x="14" y="17"/>
                    <a:pt x="11" y="17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599" name="Freeform 110"/>
            <p:cNvSpPr>
              <a:spLocks noEditPoints="1"/>
            </p:cNvSpPr>
            <p:nvPr/>
          </p:nvSpPr>
          <p:spPr>
            <a:xfrm>
              <a:off x="82213" y="181242"/>
              <a:ext cx="30830" cy="30830"/>
            </a:xfrm>
            <a:custGeom>
              <a:avLst/>
              <a:gdLst>
                <a:gd name="txL" fmla="*/ 0 w 14"/>
                <a:gd name="txT" fmla="*/ 0 h 14"/>
                <a:gd name="txR" fmla="*/ 14 w 14"/>
                <a:gd name="txB" fmla="*/ 14 h 14"/>
              </a:gdLst>
              <a:ahLst/>
              <a:cxnLst>
                <a:cxn ang="0">
                  <a:pos x="7" y="0"/>
                </a:cxn>
                <a:cxn ang="0">
                  <a:pos x="0" y="7"/>
                </a:cxn>
                <a:cxn ang="0">
                  <a:pos x="7" y="14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7" y="10"/>
                </a:cxn>
                <a:cxn ang="0">
                  <a:pos x="4" y="7"/>
                </a:cxn>
                <a:cxn ang="0">
                  <a:pos x="7" y="3"/>
                </a:cxn>
                <a:cxn ang="0">
                  <a:pos x="11" y="7"/>
                </a:cxn>
                <a:cxn ang="0">
                  <a:pos x="7" y="10"/>
                </a:cxn>
              </a:cxnLst>
              <a:rect l="txL" t="txT" r="txR" b="txB"/>
              <a:pathLst>
                <a:path w="14" h="14">
                  <a:moveTo>
                    <a:pt x="7" y="0"/>
                  </a:moveTo>
                  <a:cubicBezTo>
                    <a:pt x="3" y="0"/>
                    <a:pt x="0" y="3"/>
                    <a:pt x="0" y="7"/>
                  </a:cubicBezTo>
                  <a:cubicBezTo>
                    <a:pt x="0" y="11"/>
                    <a:pt x="3" y="14"/>
                    <a:pt x="7" y="14"/>
                  </a:cubicBezTo>
                  <a:cubicBezTo>
                    <a:pt x="11" y="14"/>
                    <a:pt x="14" y="11"/>
                    <a:pt x="14" y="7"/>
                  </a:cubicBezTo>
                  <a:cubicBezTo>
                    <a:pt x="14" y="3"/>
                    <a:pt x="11" y="0"/>
                    <a:pt x="7" y="0"/>
                  </a:cubicBezTo>
                  <a:close/>
                  <a:moveTo>
                    <a:pt x="7" y="10"/>
                  </a:moveTo>
                  <a:cubicBezTo>
                    <a:pt x="5" y="10"/>
                    <a:pt x="4" y="9"/>
                    <a:pt x="4" y="7"/>
                  </a:cubicBezTo>
                  <a:cubicBezTo>
                    <a:pt x="4" y="5"/>
                    <a:pt x="5" y="3"/>
                    <a:pt x="7" y="3"/>
                  </a:cubicBezTo>
                  <a:cubicBezTo>
                    <a:pt x="9" y="3"/>
                    <a:pt x="11" y="5"/>
                    <a:pt x="11" y="7"/>
                  </a:cubicBezTo>
                  <a:cubicBezTo>
                    <a:pt x="11" y="9"/>
                    <a:pt x="9" y="10"/>
                    <a:pt x="7" y="10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0" name="Freeform 111"/>
            <p:cNvSpPr>
              <a:spLocks noEditPoints="1"/>
            </p:cNvSpPr>
            <p:nvPr/>
          </p:nvSpPr>
          <p:spPr>
            <a:xfrm>
              <a:off x="172834" y="105568"/>
              <a:ext cx="97161" cy="97161"/>
            </a:xfrm>
            <a:custGeom>
              <a:avLst/>
              <a:gdLst>
                <a:gd name="txL" fmla="*/ 0 w 44"/>
                <a:gd name="txT" fmla="*/ 0 h 44"/>
                <a:gd name="txR" fmla="*/ 44 w 44"/>
                <a:gd name="txB" fmla="*/ 44 h 44"/>
              </a:gdLst>
              <a:ahLst/>
              <a:cxnLst>
                <a:cxn ang="0">
                  <a:pos x="22" y="0"/>
                </a:cxn>
                <a:cxn ang="0">
                  <a:pos x="0" y="22"/>
                </a:cxn>
                <a:cxn ang="0">
                  <a:pos x="22" y="44"/>
                </a:cxn>
                <a:cxn ang="0">
                  <a:pos x="44" y="22"/>
                </a:cxn>
                <a:cxn ang="0">
                  <a:pos x="22" y="0"/>
                </a:cxn>
                <a:cxn ang="0">
                  <a:pos x="22" y="39"/>
                </a:cxn>
                <a:cxn ang="0">
                  <a:pos x="5" y="22"/>
                </a:cxn>
                <a:cxn ang="0">
                  <a:pos x="22" y="6"/>
                </a:cxn>
                <a:cxn ang="0">
                  <a:pos x="39" y="22"/>
                </a:cxn>
                <a:cxn ang="0">
                  <a:pos x="22" y="39"/>
                </a:cxn>
              </a:cxnLst>
              <a:rect l="txL" t="txT" r="txR" b="txB"/>
              <a:pathLst>
                <a:path w="44" h="44">
                  <a:moveTo>
                    <a:pt x="22" y="0"/>
                  </a:move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lose/>
                  <a:moveTo>
                    <a:pt x="22" y="39"/>
                  </a:moveTo>
                  <a:cubicBezTo>
                    <a:pt x="13" y="39"/>
                    <a:pt x="5" y="31"/>
                    <a:pt x="5" y="22"/>
                  </a:cubicBezTo>
                  <a:cubicBezTo>
                    <a:pt x="5" y="13"/>
                    <a:pt x="13" y="6"/>
                    <a:pt x="22" y="6"/>
                  </a:cubicBezTo>
                  <a:cubicBezTo>
                    <a:pt x="31" y="6"/>
                    <a:pt x="39" y="13"/>
                    <a:pt x="39" y="22"/>
                  </a:cubicBezTo>
                  <a:cubicBezTo>
                    <a:pt x="39" y="31"/>
                    <a:pt x="31" y="39"/>
                    <a:pt x="22" y="39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1" name="Freeform 112"/>
            <p:cNvSpPr>
              <a:spLocks noEditPoints="1"/>
            </p:cNvSpPr>
            <p:nvPr/>
          </p:nvSpPr>
          <p:spPr>
            <a:xfrm>
              <a:off x="0" y="0"/>
              <a:ext cx="402656" cy="450303"/>
            </a:xfrm>
            <a:custGeom>
              <a:avLst/>
              <a:gdLst>
                <a:gd name="txL" fmla="*/ 0 w 182"/>
                <a:gd name="txT" fmla="*/ 0 h 204"/>
                <a:gd name="txR" fmla="*/ 182 w 182"/>
                <a:gd name="txB" fmla="*/ 204 h 204"/>
              </a:gdLst>
              <a:ahLst/>
              <a:cxnLst>
                <a:cxn ang="0">
                  <a:pos x="157" y="96"/>
                </a:cxn>
                <a:cxn ang="0">
                  <a:pos x="153" y="48"/>
                </a:cxn>
                <a:cxn ang="0">
                  <a:pos x="78" y="0"/>
                </a:cxn>
                <a:cxn ang="0">
                  <a:pos x="1" y="79"/>
                </a:cxn>
                <a:cxn ang="0">
                  <a:pos x="0" y="204"/>
                </a:cxn>
                <a:cxn ang="0">
                  <a:pos x="113" y="176"/>
                </a:cxn>
                <a:cxn ang="0">
                  <a:pos x="147" y="176"/>
                </a:cxn>
                <a:cxn ang="0">
                  <a:pos x="147" y="176"/>
                </a:cxn>
                <a:cxn ang="0">
                  <a:pos x="156" y="151"/>
                </a:cxn>
                <a:cxn ang="0">
                  <a:pos x="146" y="145"/>
                </a:cxn>
                <a:cxn ang="0">
                  <a:pos x="156" y="140"/>
                </a:cxn>
                <a:cxn ang="0">
                  <a:pos x="155" y="138"/>
                </a:cxn>
                <a:cxn ang="0">
                  <a:pos x="170" y="111"/>
                </a:cxn>
                <a:cxn ang="0">
                  <a:pos x="62" y="93"/>
                </a:cxn>
                <a:cxn ang="0">
                  <a:pos x="62" y="102"/>
                </a:cxn>
                <a:cxn ang="0">
                  <a:pos x="54" y="105"/>
                </a:cxn>
                <a:cxn ang="0">
                  <a:pos x="48" y="110"/>
                </a:cxn>
                <a:cxn ang="0">
                  <a:pos x="40" y="107"/>
                </a:cxn>
                <a:cxn ang="0">
                  <a:pos x="32" y="107"/>
                </a:cxn>
                <a:cxn ang="0">
                  <a:pos x="28" y="99"/>
                </a:cxn>
                <a:cxn ang="0">
                  <a:pos x="22" y="93"/>
                </a:cxn>
                <a:cxn ang="0">
                  <a:pos x="26" y="85"/>
                </a:cxn>
                <a:cxn ang="0">
                  <a:pos x="26" y="76"/>
                </a:cxn>
                <a:cxn ang="0">
                  <a:pos x="34" y="73"/>
                </a:cxn>
                <a:cxn ang="0">
                  <a:pos x="40" y="68"/>
                </a:cxn>
                <a:cxn ang="0">
                  <a:pos x="48" y="71"/>
                </a:cxn>
                <a:cxn ang="0">
                  <a:pos x="57" y="71"/>
                </a:cxn>
                <a:cxn ang="0">
                  <a:pos x="60" y="79"/>
                </a:cxn>
                <a:cxn ang="0">
                  <a:pos x="66" y="85"/>
                </a:cxn>
                <a:cxn ang="0">
                  <a:pos x="136" y="77"/>
                </a:cxn>
                <a:cxn ang="0">
                  <a:pos x="126" y="87"/>
                </a:cxn>
                <a:cxn ang="0">
                  <a:pos x="121" y="100"/>
                </a:cxn>
                <a:cxn ang="0">
                  <a:pos x="107" y="100"/>
                </a:cxn>
                <a:cxn ang="0">
                  <a:pos x="94" y="105"/>
                </a:cxn>
                <a:cxn ang="0">
                  <a:pos x="83" y="96"/>
                </a:cxn>
                <a:cxn ang="0">
                  <a:pos x="70" y="91"/>
                </a:cxn>
                <a:cxn ang="0">
                  <a:pos x="70" y="77"/>
                </a:cxn>
                <a:cxn ang="0">
                  <a:pos x="64" y="64"/>
                </a:cxn>
                <a:cxn ang="0">
                  <a:pos x="74" y="53"/>
                </a:cxn>
                <a:cxn ang="0">
                  <a:pos x="79" y="40"/>
                </a:cxn>
                <a:cxn ang="0">
                  <a:pos x="94" y="40"/>
                </a:cxn>
                <a:cxn ang="0">
                  <a:pos x="107" y="35"/>
                </a:cxn>
                <a:cxn ang="0">
                  <a:pos x="117" y="44"/>
                </a:cxn>
                <a:cxn ang="0">
                  <a:pos x="130" y="49"/>
                </a:cxn>
                <a:cxn ang="0">
                  <a:pos x="130" y="64"/>
                </a:cxn>
                <a:cxn ang="0">
                  <a:pos x="136" y="77"/>
                </a:cxn>
              </a:cxnLst>
              <a:rect l="txL" t="txT" r="txR" b="txB"/>
              <a:pathLst>
                <a:path w="182" h="204">
                  <a:moveTo>
                    <a:pt x="170" y="111"/>
                  </a:moveTo>
                  <a:cubicBezTo>
                    <a:pt x="166" y="107"/>
                    <a:pt x="160" y="102"/>
                    <a:pt x="157" y="96"/>
                  </a:cubicBezTo>
                  <a:cubicBezTo>
                    <a:pt x="153" y="87"/>
                    <a:pt x="158" y="79"/>
                    <a:pt x="157" y="70"/>
                  </a:cubicBezTo>
                  <a:cubicBezTo>
                    <a:pt x="157" y="63"/>
                    <a:pt x="155" y="54"/>
                    <a:pt x="153" y="48"/>
                  </a:cubicBezTo>
                  <a:cubicBezTo>
                    <a:pt x="149" y="37"/>
                    <a:pt x="142" y="28"/>
                    <a:pt x="133" y="21"/>
                  </a:cubicBezTo>
                  <a:cubicBezTo>
                    <a:pt x="119" y="8"/>
                    <a:pt x="100" y="0"/>
                    <a:pt x="78" y="0"/>
                  </a:cubicBezTo>
                  <a:cubicBezTo>
                    <a:pt x="35" y="0"/>
                    <a:pt x="0" y="32"/>
                    <a:pt x="0" y="71"/>
                  </a:cubicBezTo>
                  <a:cubicBezTo>
                    <a:pt x="0" y="74"/>
                    <a:pt x="0" y="77"/>
                    <a:pt x="1" y="79"/>
                  </a:cubicBezTo>
                  <a:cubicBezTo>
                    <a:pt x="1" y="96"/>
                    <a:pt x="6" y="117"/>
                    <a:pt x="22" y="139"/>
                  </a:cubicBezTo>
                  <a:cubicBezTo>
                    <a:pt x="22" y="139"/>
                    <a:pt x="43" y="182"/>
                    <a:pt x="0" y="204"/>
                  </a:cubicBezTo>
                  <a:cubicBezTo>
                    <a:pt x="95" y="204"/>
                    <a:pt x="95" y="204"/>
                    <a:pt x="95" y="204"/>
                  </a:cubicBezTo>
                  <a:cubicBezTo>
                    <a:pt x="95" y="204"/>
                    <a:pt x="102" y="176"/>
                    <a:pt x="113" y="176"/>
                  </a:cubicBezTo>
                  <a:cubicBezTo>
                    <a:pt x="123" y="176"/>
                    <a:pt x="133" y="177"/>
                    <a:pt x="142" y="176"/>
                  </a:cubicBezTo>
                  <a:cubicBezTo>
                    <a:pt x="144" y="177"/>
                    <a:pt x="146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47" y="176"/>
                    <a:pt x="147" y="176"/>
                    <a:pt x="147" y="176"/>
                  </a:cubicBezTo>
                  <a:cubicBezTo>
                    <a:pt x="154" y="173"/>
                    <a:pt x="149" y="157"/>
                    <a:pt x="149" y="157"/>
                  </a:cubicBezTo>
                  <a:cubicBezTo>
                    <a:pt x="153" y="155"/>
                    <a:pt x="156" y="153"/>
                    <a:pt x="156" y="151"/>
                  </a:cubicBezTo>
                  <a:cubicBezTo>
                    <a:pt x="156" y="150"/>
                    <a:pt x="156" y="150"/>
                    <a:pt x="156" y="150"/>
                  </a:cubicBezTo>
                  <a:cubicBezTo>
                    <a:pt x="156" y="148"/>
                    <a:pt x="152" y="146"/>
                    <a:pt x="146" y="145"/>
                  </a:cubicBezTo>
                  <a:cubicBezTo>
                    <a:pt x="149" y="145"/>
                    <a:pt x="149" y="145"/>
                    <a:pt x="149" y="145"/>
                  </a:cubicBezTo>
                  <a:cubicBezTo>
                    <a:pt x="153" y="145"/>
                    <a:pt x="156" y="143"/>
                    <a:pt x="156" y="140"/>
                  </a:cubicBezTo>
                  <a:cubicBezTo>
                    <a:pt x="156" y="140"/>
                    <a:pt x="156" y="140"/>
                    <a:pt x="156" y="140"/>
                  </a:cubicBezTo>
                  <a:cubicBezTo>
                    <a:pt x="156" y="139"/>
                    <a:pt x="156" y="138"/>
                    <a:pt x="155" y="138"/>
                  </a:cubicBezTo>
                  <a:cubicBezTo>
                    <a:pt x="156" y="135"/>
                    <a:pt x="159" y="121"/>
                    <a:pt x="160" y="121"/>
                  </a:cubicBezTo>
                  <a:cubicBezTo>
                    <a:pt x="182" y="119"/>
                    <a:pt x="170" y="111"/>
                    <a:pt x="170" y="111"/>
                  </a:cubicBezTo>
                  <a:close/>
                  <a:moveTo>
                    <a:pt x="66" y="93"/>
                  </a:moveTo>
                  <a:cubicBezTo>
                    <a:pt x="62" y="93"/>
                    <a:pt x="62" y="93"/>
                    <a:pt x="62" y="93"/>
                  </a:cubicBezTo>
                  <a:cubicBezTo>
                    <a:pt x="62" y="95"/>
                    <a:pt x="61" y="97"/>
                    <a:pt x="60" y="99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57" y="107"/>
                    <a:pt x="57" y="107"/>
                    <a:pt x="57" y="107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2" y="106"/>
                    <a:pt x="50" y="107"/>
                    <a:pt x="48" y="107"/>
                  </a:cubicBezTo>
                  <a:cubicBezTo>
                    <a:pt x="48" y="110"/>
                    <a:pt x="48" y="110"/>
                    <a:pt x="48" y="110"/>
                  </a:cubicBezTo>
                  <a:cubicBezTo>
                    <a:pt x="40" y="110"/>
                    <a:pt x="40" y="110"/>
                    <a:pt x="40" y="110"/>
                  </a:cubicBezTo>
                  <a:cubicBezTo>
                    <a:pt x="40" y="107"/>
                    <a:pt x="40" y="107"/>
                    <a:pt x="40" y="107"/>
                  </a:cubicBezTo>
                  <a:cubicBezTo>
                    <a:pt x="38" y="107"/>
                    <a:pt x="36" y="106"/>
                    <a:pt x="34" y="105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8" y="99"/>
                    <a:pt x="28" y="99"/>
                    <a:pt x="28" y="99"/>
                  </a:cubicBezTo>
                  <a:cubicBezTo>
                    <a:pt x="27" y="97"/>
                    <a:pt x="26" y="95"/>
                    <a:pt x="26" y="93"/>
                  </a:cubicBezTo>
                  <a:cubicBezTo>
                    <a:pt x="22" y="93"/>
                    <a:pt x="22" y="93"/>
                    <a:pt x="22" y="93"/>
                  </a:cubicBezTo>
                  <a:cubicBezTo>
                    <a:pt x="22" y="85"/>
                    <a:pt x="22" y="85"/>
                    <a:pt x="22" y="85"/>
                  </a:cubicBezTo>
                  <a:cubicBezTo>
                    <a:pt x="26" y="85"/>
                    <a:pt x="26" y="85"/>
                    <a:pt x="26" y="85"/>
                  </a:cubicBezTo>
                  <a:cubicBezTo>
                    <a:pt x="26" y="83"/>
                    <a:pt x="27" y="81"/>
                    <a:pt x="28" y="79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6" y="72"/>
                    <a:pt x="38" y="71"/>
                    <a:pt x="40" y="71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8" y="68"/>
                    <a:pt x="48" y="68"/>
                    <a:pt x="48" y="68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50" y="71"/>
                    <a:pt x="52" y="72"/>
                    <a:pt x="54" y="73"/>
                  </a:cubicBezTo>
                  <a:cubicBezTo>
                    <a:pt x="57" y="71"/>
                    <a:pt x="57" y="71"/>
                    <a:pt x="57" y="71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0" y="79"/>
                    <a:pt x="60" y="79"/>
                    <a:pt x="60" y="79"/>
                  </a:cubicBezTo>
                  <a:cubicBezTo>
                    <a:pt x="61" y="81"/>
                    <a:pt x="62" y="83"/>
                    <a:pt x="63" y="85"/>
                  </a:cubicBezTo>
                  <a:cubicBezTo>
                    <a:pt x="66" y="85"/>
                    <a:pt x="66" y="85"/>
                    <a:pt x="66" y="85"/>
                  </a:cubicBezTo>
                  <a:lnTo>
                    <a:pt x="66" y="93"/>
                  </a:lnTo>
                  <a:close/>
                  <a:moveTo>
                    <a:pt x="136" y="77"/>
                  </a:moveTo>
                  <a:cubicBezTo>
                    <a:pt x="130" y="77"/>
                    <a:pt x="130" y="77"/>
                    <a:pt x="130" y="77"/>
                  </a:cubicBezTo>
                  <a:cubicBezTo>
                    <a:pt x="129" y="80"/>
                    <a:pt x="128" y="84"/>
                    <a:pt x="126" y="87"/>
                  </a:cubicBezTo>
                  <a:cubicBezTo>
                    <a:pt x="130" y="91"/>
                    <a:pt x="130" y="91"/>
                    <a:pt x="130" y="91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17" y="96"/>
                    <a:pt x="117" y="96"/>
                    <a:pt x="117" y="96"/>
                  </a:cubicBezTo>
                  <a:cubicBezTo>
                    <a:pt x="114" y="98"/>
                    <a:pt x="110" y="99"/>
                    <a:pt x="107" y="100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94" y="105"/>
                    <a:pt x="94" y="105"/>
                    <a:pt x="94" y="105"/>
                  </a:cubicBezTo>
                  <a:cubicBezTo>
                    <a:pt x="94" y="100"/>
                    <a:pt x="94" y="100"/>
                    <a:pt x="94" y="100"/>
                  </a:cubicBezTo>
                  <a:cubicBezTo>
                    <a:pt x="90" y="100"/>
                    <a:pt x="86" y="98"/>
                    <a:pt x="83" y="96"/>
                  </a:cubicBezTo>
                  <a:cubicBezTo>
                    <a:pt x="79" y="100"/>
                    <a:pt x="79" y="100"/>
                    <a:pt x="79" y="10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2" y="84"/>
                    <a:pt x="71" y="81"/>
                    <a:pt x="70" y="77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70" y="60"/>
                    <a:pt x="72" y="56"/>
                    <a:pt x="74" y="53"/>
                  </a:cubicBezTo>
                  <a:cubicBezTo>
                    <a:pt x="70" y="49"/>
                    <a:pt x="70" y="49"/>
                    <a:pt x="70" y="49"/>
                  </a:cubicBezTo>
                  <a:cubicBezTo>
                    <a:pt x="79" y="40"/>
                    <a:pt x="79" y="40"/>
                    <a:pt x="79" y="40"/>
                  </a:cubicBezTo>
                  <a:cubicBezTo>
                    <a:pt x="83" y="44"/>
                    <a:pt x="83" y="44"/>
                    <a:pt x="83" y="44"/>
                  </a:cubicBezTo>
                  <a:cubicBezTo>
                    <a:pt x="86" y="42"/>
                    <a:pt x="90" y="41"/>
                    <a:pt x="94" y="40"/>
                  </a:cubicBezTo>
                  <a:cubicBezTo>
                    <a:pt x="94" y="35"/>
                    <a:pt x="94" y="35"/>
                    <a:pt x="94" y="35"/>
                  </a:cubicBezTo>
                  <a:cubicBezTo>
                    <a:pt x="107" y="35"/>
                    <a:pt x="107" y="35"/>
                    <a:pt x="107" y="35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10" y="41"/>
                    <a:pt x="114" y="42"/>
                    <a:pt x="117" y="44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26" y="53"/>
                    <a:pt x="126" y="53"/>
                    <a:pt x="126" y="53"/>
                  </a:cubicBezTo>
                  <a:cubicBezTo>
                    <a:pt x="128" y="57"/>
                    <a:pt x="130" y="60"/>
                    <a:pt x="130" y="64"/>
                  </a:cubicBezTo>
                  <a:cubicBezTo>
                    <a:pt x="136" y="64"/>
                    <a:pt x="136" y="64"/>
                    <a:pt x="136" y="64"/>
                  </a:cubicBezTo>
                  <a:lnTo>
                    <a:pt x="136" y="77"/>
                  </a:ln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5" name="组合 33"/>
          <p:cNvGrpSpPr/>
          <p:nvPr/>
        </p:nvGrpSpPr>
        <p:grpSpPr>
          <a:xfrm flipH="1">
            <a:off x="7814072" y="4198144"/>
            <a:ext cx="327422" cy="323850"/>
            <a:chOff x="0" y="0"/>
            <a:chExt cx="453105" cy="448433"/>
          </a:xfrm>
        </p:grpSpPr>
        <p:sp>
          <p:nvSpPr>
            <p:cNvPr id="1048602" name="Freeform 136"/>
            <p:cNvSpPr/>
            <p:nvPr/>
          </p:nvSpPr>
          <p:spPr>
            <a:xfrm>
              <a:off x="0" y="251309"/>
              <a:ext cx="453105" cy="197124"/>
            </a:xfrm>
            <a:custGeom>
              <a:avLst/>
              <a:gdLst>
                <a:gd name="txL" fmla="*/ 0 w 205"/>
                <a:gd name="txT" fmla="*/ 0 h 89"/>
                <a:gd name="txR" fmla="*/ 205 w 205"/>
                <a:gd name="txB" fmla="*/ 89 h 89"/>
              </a:gdLst>
              <a:ahLst/>
              <a:cxnLst>
                <a:cxn ang="0">
                  <a:pos x="103" y="19"/>
                </a:cxn>
                <a:cxn ang="0">
                  <a:pos x="47" y="0"/>
                </a:cxn>
                <a:cxn ang="0">
                  <a:pos x="0" y="0"/>
                </a:cxn>
                <a:cxn ang="0">
                  <a:pos x="0" y="67"/>
                </a:cxn>
                <a:cxn ang="0">
                  <a:pos x="22" y="89"/>
                </a:cxn>
                <a:cxn ang="0">
                  <a:pos x="183" y="89"/>
                </a:cxn>
                <a:cxn ang="0">
                  <a:pos x="205" y="67"/>
                </a:cxn>
                <a:cxn ang="0">
                  <a:pos x="205" y="0"/>
                </a:cxn>
                <a:cxn ang="0">
                  <a:pos x="158" y="0"/>
                </a:cxn>
                <a:cxn ang="0">
                  <a:pos x="103" y="19"/>
                </a:cxn>
              </a:cxnLst>
              <a:rect l="txL" t="txT" r="txR" b="txB"/>
              <a:pathLst>
                <a:path w="205" h="89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3" name="Freeform 137"/>
            <p:cNvSpPr>
              <a:spLocks noEditPoints="1"/>
            </p:cNvSpPr>
            <p:nvPr/>
          </p:nvSpPr>
          <p:spPr>
            <a:xfrm>
              <a:off x="0" y="0"/>
              <a:ext cx="453105" cy="260652"/>
            </a:xfrm>
            <a:custGeom>
              <a:avLst/>
              <a:gdLst>
                <a:gd name="txL" fmla="*/ 0 w 205"/>
                <a:gd name="txT" fmla="*/ 0 h 118"/>
                <a:gd name="txR" fmla="*/ 205 w 205"/>
                <a:gd name="txB" fmla="*/ 118 h 118"/>
              </a:gdLst>
              <a:ahLst/>
              <a:cxnLst>
                <a:cxn ang="0">
                  <a:pos x="183" y="42"/>
                </a:cxn>
                <a:cxn ang="0">
                  <a:pos x="180" y="42"/>
                </a:cxn>
                <a:cxn ang="0">
                  <a:pos x="154" y="42"/>
                </a:cxn>
                <a:cxn ang="0">
                  <a:pos x="154" y="22"/>
                </a:cxn>
                <a:cxn ang="0">
                  <a:pos x="132" y="0"/>
                </a:cxn>
                <a:cxn ang="0">
                  <a:pos x="73" y="0"/>
                </a:cxn>
                <a:cxn ang="0">
                  <a:pos x="51" y="22"/>
                </a:cxn>
                <a:cxn ang="0">
                  <a:pos x="51" y="42"/>
                </a:cxn>
                <a:cxn ang="0">
                  <a:pos x="25" y="42"/>
                </a:cxn>
                <a:cxn ang="0">
                  <a:pos x="22" y="42"/>
                </a:cxn>
                <a:cxn ang="0">
                  <a:pos x="0" y="64"/>
                </a:cxn>
                <a:cxn ang="0">
                  <a:pos x="0" y="101"/>
                </a:cxn>
                <a:cxn ang="0">
                  <a:pos x="54" y="101"/>
                </a:cxn>
                <a:cxn ang="0">
                  <a:pos x="103" y="118"/>
                </a:cxn>
                <a:cxn ang="0">
                  <a:pos x="151" y="101"/>
                </a:cxn>
                <a:cxn ang="0">
                  <a:pos x="205" y="101"/>
                </a:cxn>
                <a:cxn ang="0">
                  <a:pos x="205" y="64"/>
                </a:cxn>
                <a:cxn ang="0">
                  <a:pos x="183" y="42"/>
                </a:cxn>
                <a:cxn ang="0">
                  <a:pos x="67" y="26"/>
                </a:cxn>
                <a:cxn ang="0">
                  <a:pos x="67" y="22"/>
                </a:cxn>
                <a:cxn ang="0">
                  <a:pos x="73" y="17"/>
                </a:cxn>
                <a:cxn ang="0">
                  <a:pos x="132" y="17"/>
                </a:cxn>
                <a:cxn ang="0">
                  <a:pos x="138" y="22"/>
                </a:cxn>
                <a:cxn ang="0">
                  <a:pos x="138" y="26"/>
                </a:cxn>
                <a:cxn ang="0">
                  <a:pos x="138" y="42"/>
                </a:cxn>
                <a:cxn ang="0">
                  <a:pos x="67" y="42"/>
                </a:cxn>
                <a:cxn ang="0">
                  <a:pos x="67" y="26"/>
                </a:cxn>
                <a:cxn ang="0">
                  <a:pos x="101" y="101"/>
                </a:cxn>
                <a:cxn ang="0">
                  <a:pos x="85" y="86"/>
                </a:cxn>
                <a:cxn ang="0">
                  <a:pos x="101" y="70"/>
                </a:cxn>
                <a:cxn ang="0">
                  <a:pos x="117" y="86"/>
                </a:cxn>
                <a:cxn ang="0">
                  <a:pos x="101" y="101"/>
                </a:cxn>
              </a:cxnLst>
              <a:rect l="txL" t="txT" r="txR" b="txB"/>
              <a:pathLst>
                <a:path w="205" h="118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46" name="组合 36"/>
          <p:cNvGrpSpPr/>
          <p:nvPr/>
        </p:nvGrpSpPr>
        <p:grpSpPr>
          <a:xfrm flipH="1">
            <a:off x="7785498" y="657225"/>
            <a:ext cx="388144" cy="416719"/>
            <a:chOff x="0" y="0"/>
            <a:chExt cx="466184" cy="501686"/>
          </a:xfrm>
        </p:grpSpPr>
        <p:sp>
          <p:nvSpPr>
            <p:cNvPr id="1048604" name="Freeform 154"/>
            <p:cNvSpPr/>
            <p:nvPr/>
          </p:nvSpPr>
          <p:spPr>
            <a:xfrm>
              <a:off x="141070" y="426012"/>
              <a:ext cx="50449" cy="46712"/>
            </a:xfrm>
            <a:custGeom>
              <a:avLst/>
              <a:gdLst>
                <a:gd name="txL" fmla="*/ 0 w 23"/>
                <a:gd name="txT" fmla="*/ 0 h 21"/>
                <a:gd name="txR" fmla="*/ 23 w 23"/>
                <a:gd name="txB" fmla="*/ 21 h 21"/>
              </a:gdLst>
              <a:ahLst/>
              <a:cxnLst>
                <a:cxn ang="0">
                  <a:pos x="16" y="0"/>
                </a:cxn>
                <a:cxn ang="0">
                  <a:pos x="16" y="4"/>
                </a:cxn>
                <a:cxn ang="0">
                  <a:pos x="19" y="11"/>
                </a:cxn>
                <a:cxn ang="0">
                  <a:pos x="10" y="17"/>
                </a:cxn>
                <a:cxn ang="0">
                  <a:pos x="4" y="9"/>
                </a:cxn>
                <a:cxn ang="0">
                  <a:pos x="6" y="5"/>
                </a:cxn>
                <a:cxn ang="0">
                  <a:pos x="6" y="0"/>
                </a:cxn>
                <a:cxn ang="0">
                  <a:pos x="0" y="10"/>
                </a:cxn>
                <a:cxn ang="0">
                  <a:pos x="11" y="21"/>
                </a:cxn>
                <a:cxn ang="0">
                  <a:pos x="23" y="10"/>
                </a:cxn>
                <a:cxn ang="0">
                  <a:pos x="16" y="0"/>
                </a:cxn>
              </a:cxnLst>
              <a:rect l="txL" t="txT" r="txR" b="txB"/>
              <a:pathLst>
                <a:path w="23" h="21">
                  <a:moveTo>
                    <a:pt x="16" y="0"/>
                  </a:moveTo>
                  <a:cubicBezTo>
                    <a:pt x="16" y="4"/>
                    <a:pt x="16" y="4"/>
                    <a:pt x="16" y="4"/>
                  </a:cubicBezTo>
                  <a:cubicBezTo>
                    <a:pt x="18" y="5"/>
                    <a:pt x="19" y="8"/>
                    <a:pt x="19" y="11"/>
                  </a:cubicBezTo>
                  <a:cubicBezTo>
                    <a:pt x="18" y="15"/>
                    <a:pt x="15" y="18"/>
                    <a:pt x="10" y="17"/>
                  </a:cubicBezTo>
                  <a:cubicBezTo>
                    <a:pt x="6" y="17"/>
                    <a:pt x="3" y="13"/>
                    <a:pt x="4" y="9"/>
                  </a:cubicBezTo>
                  <a:cubicBezTo>
                    <a:pt x="4" y="7"/>
                    <a:pt x="5" y="6"/>
                    <a:pt x="6" y="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2"/>
                    <a:pt x="0" y="6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8" y="21"/>
                    <a:pt x="23" y="16"/>
                    <a:pt x="23" y="10"/>
                  </a:cubicBezTo>
                  <a:cubicBezTo>
                    <a:pt x="23" y="5"/>
                    <a:pt x="20" y="1"/>
                    <a:pt x="16" y="0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5" name="Rectangle 155"/>
            <p:cNvSpPr/>
            <p:nvPr/>
          </p:nvSpPr>
          <p:spPr>
            <a:xfrm>
              <a:off x="160689" y="419472"/>
              <a:ext cx="9342" cy="32698"/>
            </a:xfrm>
            <a:prstGeom prst="rect">
              <a:avLst/>
            </a:pr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6" name="Freeform 156"/>
            <p:cNvSpPr>
              <a:spLocks noEditPoints="1"/>
            </p:cNvSpPr>
            <p:nvPr/>
          </p:nvSpPr>
          <p:spPr>
            <a:xfrm>
              <a:off x="39238" y="81278"/>
              <a:ext cx="260652" cy="260652"/>
            </a:xfrm>
            <a:custGeom>
              <a:avLst/>
              <a:gdLst>
                <a:gd name="txL" fmla="*/ 0 w 118"/>
                <a:gd name="txT" fmla="*/ 0 h 118"/>
                <a:gd name="txR" fmla="*/ 118 w 118"/>
                <a:gd name="txB" fmla="*/ 118 h 118"/>
              </a:gdLst>
              <a:ahLst/>
              <a:cxnLst>
                <a:cxn ang="0">
                  <a:pos x="24" y="19"/>
                </a:cxn>
                <a:cxn ang="0">
                  <a:pos x="19" y="94"/>
                </a:cxn>
                <a:cxn ang="0">
                  <a:pos x="94" y="99"/>
                </a:cxn>
                <a:cxn ang="0">
                  <a:pos x="99" y="24"/>
                </a:cxn>
                <a:cxn ang="0">
                  <a:pos x="24" y="19"/>
                </a:cxn>
                <a:cxn ang="0">
                  <a:pos x="64" y="84"/>
                </a:cxn>
                <a:cxn ang="0">
                  <a:pos x="64" y="93"/>
                </a:cxn>
                <a:cxn ang="0">
                  <a:pos x="56" y="93"/>
                </a:cxn>
                <a:cxn ang="0">
                  <a:pos x="56" y="85"/>
                </a:cxn>
                <a:cxn ang="0">
                  <a:pos x="41" y="81"/>
                </a:cxn>
                <a:cxn ang="0">
                  <a:pos x="43" y="71"/>
                </a:cxn>
                <a:cxn ang="0">
                  <a:pos x="58" y="75"/>
                </a:cxn>
                <a:cxn ang="0">
                  <a:pos x="66" y="70"/>
                </a:cxn>
                <a:cxn ang="0">
                  <a:pos x="57" y="62"/>
                </a:cxn>
                <a:cxn ang="0">
                  <a:pos x="41" y="46"/>
                </a:cxn>
                <a:cxn ang="0">
                  <a:pos x="56" y="31"/>
                </a:cxn>
                <a:cxn ang="0">
                  <a:pos x="56" y="23"/>
                </a:cxn>
                <a:cxn ang="0">
                  <a:pos x="64" y="23"/>
                </a:cxn>
                <a:cxn ang="0">
                  <a:pos x="64" y="30"/>
                </a:cxn>
                <a:cxn ang="0">
                  <a:pos x="77" y="33"/>
                </a:cxn>
                <a:cxn ang="0">
                  <a:pos x="74" y="43"/>
                </a:cxn>
                <a:cxn ang="0">
                  <a:pos x="62" y="40"/>
                </a:cxn>
                <a:cxn ang="0">
                  <a:pos x="55" y="45"/>
                </a:cxn>
                <a:cxn ang="0">
                  <a:pos x="65" y="52"/>
                </a:cxn>
                <a:cxn ang="0">
                  <a:pos x="79" y="69"/>
                </a:cxn>
                <a:cxn ang="0">
                  <a:pos x="64" y="84"/>
                </a:cxn>
              </a:cxnLst>
              <a:rect l="txL" t="txT" r="txR" b="txB"/>
              <a:pathLst>
                <a:path w="118" h="118">
                  <a:moveTo>
                    <a:pt x="24" y="19"/>
                  </a:moveTo>
                  <a:cubicBezTo>
                    <a:pt x="2" y="39"/>
                    <a:pt x="0" y="72"/>
                    <a:pt x="19" y="94"/>
                  </a:cubicBezTo>
                  <a:cubicBezTo>
                    <a:pt x="38" y="116"/>
                    <a:pt x="72" y="118"/>
                    <a:pt x="94" y="99"/>
                  </a:cubicBezTo>
                  <a:cubicBezTo>
                    <a:pt x="115" y="79"/>
                    <a:pt x="118" y="46"/>
                    <a:pt x="99" y="24"/>
                  </a:cubicBezTo>
                  <a:cubicBezTo>
                    <a:pt x="79" y="2"/>
                    <a:pt x="46" y="0"/>
                    <a:pt x="24" y="19"/>
                  </a:cubicBezTo>
                  <a:close/>
                  <a:moveTo>
                    <a:pt x="64" y="84"/>
                  </a:moveTo>
                  <a:cubicBezTo>
                    <a:pt x="64" y="93"/>
                    <a:pt x="64" y="93"/>
                    <a:pt x="64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6" y="85"/>
                    <a:pt x="56" y="85"/>
                    <a:pt x="56" y="85"/>
                  </a:cubicBezTo>
                  <a:cubicBezTo>
                    <a:pt x="50" y="85"/>
                    <a:pt x="44" y="83"/>
                    <a:pt x="41" y="8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7" y="73"/>
                    <a:pt x="52" y="75"/>
                    <a:pt x="58" y="75"/>
                  </a:cubicBezTo>
                  <a:cubicBezTo>
                    <a:pt x="63" y="75"/>
                    <a:pt x="66" y="73"/>
                    <a:pt x="66" y="70"/>
                  </a:cubicBezTo>
                  <a:cubicBezTo>
                    <a:pt x="66" y="66"/>
                    <a:pt x="63" y="64"/>
                    <a:pt x="57" y="62"/>
                  </a:cubicBezTo>
                  <a:cubicBezTo>
                    <a:pt x="48" y="59"/>
                    <a:pt x="41" y="55"/>
                    <a:pt x="41" y="46"/>
                  </a:cubicBezTo>
                  <a:cubicBezTo>
                    <a:pt x="41" y="39"/>
                    <a:pt x="47" y="33"/>
                    <a:pt x="56" y="31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70" y="30"/>
                    <a:pt x="74" y="32"/>
                    <a:pt x="77" y="33"/>
                  </a:cubicBezTo>
                  <a:cubicBezTo>
                    <a:pt x="74" y="43"/>
                    <a:pt x="74" y="43"/>
                    <a:pt x="74" y="43"/>
                  </a:cubicBezTo>
                  <a:cubicBezTo>
                    <a:pt x="72" y="42"/>
                    <a:pt x="68" y="40"/>
                    <a:pt x="62" y="40"/>
                  </a:cubicBezTo>
                  <a:cubicBezTo>
                    <a:pt x="56" y="40"/>
                    <a:pt x="55" y="42"/>
                    <a:pt x="55" y="45"/>
                  </a:cubicBezTo>
                  <a:cubicBezTo>
                    <a:pt x="55" y="48"/>
                    <a:pt x="58" y="50"/>
                    <a:pt x="65" y="52"/>
                  </a:cubicBezTo>
                  <a:cubicBezTo>
                    <a:pt x="75" y="56"/>
                    <a:pt x="79" y="61"/>
                    <a:pt x="79" y="69"/>
                  </a:cubicBezTo>
                  <a:cubicBezTo>
                    <a:pt x="79" y="76"/>
                    <a:pt x="74" y="83"/>
                    <a:pt x="64" y="84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7" name="Freeform 157"/>
            <p:cNvSpPr>
              <a:spLocks noEditPoints="1"/>
            </p:cNvSpPr>
            <p:nvPr/>
          </p:nvSpPr>
          <p:spPr>
            <a:xfrm>
              <a:off x="0" y="0"/>
              <a:ext cx="338194" cy="501686"/>
            </a:xfrm>
            <a:custGeom>
              <a:avLst/>
              <a:gdLst>
                <a:gd name="txL" fmla="*/ 0 w 153"/>
                <a:gd name="txT" fmla="*/ 0 h 227"/>
                <a:gd name="txR" fmla="*/ 153 w 153"/>
                <a:gd name="txB" fmla="*/ 227 h 227"/>
              </a:gdLst>
              <a:ahLst/>
              <a:cxnLst>
                <a:cxn ang="0">
                  <a:pos x="138" y="177"/>
                </a:cxn>
                <a:cxn ang="0">
                  <a:pos x="16" y="177"/>
                </a:cxn>
                <a:cxn ang="0">
                  <a:pos x="16" y="16"/>
                </a:cxn>
                <a:cxn ang="0">
                  <a:pos x="138" y="16"/>
                </a:cxn>
                <a:cxn ang="0">
                  <a:pos x="138" y="103"/>
                </a:cxn>
                <a:cxn ang="0">
                  <a:pos x="139" y="102"/>
                </a:cxn>
                <a:cxn ang="0">
                  <a:pos x="153" y="94"/>
                </a:cxn>
                <a:cxn ang="0">
                  <a:pos x="153" y="13"/>
                </a:cxn>
                <a:cxn ang="0">
                  <a:pos x="141" y="0"/>
                </a:cxn>
                <a:cxn ang="0">
                  <a:pos x="12" y="0"/>
                </a:cxn>
                <a:cxn ang="0">
                  <a:pos x="0" y="13"/>
                </a:cxn>
                <a:cxn ang="0">
                  <a:pos x="0" y="215"/>
                </a:cxn>
                <a:cxn ang="0">
                  <a:pos x="12" y="227"/>
                </a:cxn>
                <a:cxn ang="0">
                  <a:pos x="141" y="227"/>
                </a:cxn>
                <a:cxn ang="0">
                  <a:pos x="153" y="215"/>
                </a:cxn>
                <a:cxn ang="0">
                  <a:pos x="153" y="176"/>
                </a:cxn>
                <a:cxn ang="0">
                  <a:pos x="138" y="166"/>
                </a:cxn>
                <a:cxn ang="0">
                  <a:pos x="138" y="177"/>
                </a:cxn>
                <a:cxn ang="0">
                  <a:pos x="75" y="221"/>
                </a:cxn>
                <a:cxn ang="0">
                  <a:pos x="56" y="201"/>
                </a:cxn>
                <a:cxn ang="0">
                  <a:pos x="75" y="182"/>
                </a:cxn>
                <a:cxn ang="0">
                  <a:pos x="95" y="201"/>
                </a:cxn>
                <a:cxn ang="0">
                  <a:pos x="75" y="221"/>
                </a:cxn>
              </a:cxnLst>
              <a:rect l="txL" t="txT" r="txR" b="txB"/>
              <a:pathLst>
                <a:path w="153" h="227">
                  <a:moveTo>
                    <a:pt x="138" y="177"/>
                  </a:moveTo>
                  <a:cubicBezTo>
                    <a:pt x="16" y="177"/>
                    <a:pt x="16" y="177"/>
                    <a:pt x="16" y="17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103"/>
                    <a:pt x="138" y="103"/>
                    <a:pt x="138" y="103"/>
                  </a:cubicBezTo>
                  <a:cubicBezTo>
                    <a:pt x="138" y="103"/>
                    <a:pt x="139" y="102"/>
                    <a:pt x="139" y="102"/>
                  </a:cubicBezTo>
                  <a:cubicBezTo>
                    <a:pt x="144" y="98"/>
                    <a:pt x="148" y="95"/>
                    <a:pt x="153" y="94"/>
                  </a:cubicBezTo>
                  <a:cubicBezTo>
                    <a:pt x="153" y="13"/>
                    <a:pt x="153" y="13"/>
                    <a:pt x="153" y="13"/>
                  </a:cubicBezTo>
                  <a:cubicBezTo>
                    <a:pt x="153" y="6"/>
                    <a:pt x="148" y="0"/>
                    <a:pt x="14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222"/>
                    <a:pt x="6" y="227"/>
                    <a:pt x="12" y="227"/>
                  </a:cubicBezTo>
                  <a:cubicBezTo>
                    <a:pt x="141" y="227"/>
                    <a:pt x="141" y="227"/>
                    <a:pt x="141" y="227"/>
                  </a:cubicBezTo>
                  <a:cubicBezTo>
                    <a:pt x="148" y="227"/>
                    <a:pt x="153" y="222"/>
                    <a:pt x="153" y="215"/>
                  </a:cubicBezTo>
                  <a:cubicBezTo>
                    <a:pt x="153" y="176"/>
                    <a:pt x="153" y="176"/>
                    <a:pt x="153" y="176"/>
                  </a:cubicBezTo>
                  <a:cubicBezTo>
                    <a:pt x="148" y="174"/>
                    <a:pt x="142" y="170"/>
                    <a:pt x="138" y="166"/>
                  </a:cubicBezTo>
                  <a:lnTo>
                    <a:pt x="138" y="177"/>
                  </a:lnTo>
                  <a:close/>
                  <a:moveTo>
                    <a:pt x="75" y="221"/>
                  </a:moveTo>
                  <a:cubicBezTo>
                    <a:pt x="65" y="221"/>
                    <a:pt x="56" y="212"/>
                    <a:pt x="56" y="201"/>
                  </a:cubicBezTo>
                  <a:cubicBezTo>
                    <a:pt x="56" y="191"/>
                    <a:pt x="65" y="182"/>
                    <a:pt x="75" y="182"/>
                  </a:cubicBezTo>
                  <a:cubicBezTo>
                    <a:pt x="86" y="182"/>
                    <a:pt x="95" y="191"/>
                    <a:pt x="95" y="201"/>
                  </a:cubicBezTo>
                  <a:cubicBezTo>
                    <a:pt x="95" y="212"/>
                    <a:pt x="86" y="221"/>
                    <a:pt x="75" y="221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08" name="Freeform 158"/>
            <p:cNvSpPr>
              <a:spLocks noEditPoints="1"/>
            </p:cNvSpPr>
            <p:nvPr/>
          </p:nvSpPr>
          <p:spPr>
            <a:xfrm>
              <a:off x="275600" y="202729"/>
              <a:ext cx="190584" cy="190584"/>
            </a:xfrm>
            <a:custGeom>
              <a:avLst/>
              <a:gdLst>
                <a:gd name="txL" fmla="*/ 0 w 86"/>
                <a:gd name="txT" fmla="*/ 0 h 86"/>
                <a:gd name="txR" fmla="*/ 86 w 86"/>
                <a:gd name="txB" fmla="*/ 86 h 86"/>
              </a:gdLst>
              <a:ahLst/>
              <a:cxnLst>
                <a:cxn ang="0">
                  <a:pos x="72" y="17"/>
                </a:cxn>
                <a:cxn ang="0">
                  <a:pos x="18" y="14"/>
                </a:cxn>
                <a:cxn ang="0">
                  <a:pos x="14" y="68"/>
                </a:cxn>
                <a:cxn ang="0">
                  <a:pos x="69" y="72"/>
                </a:cxn>
                <a:cxn ang="0">
                  <a:pos x="72" y="17"/>
                </a:cxn>
                <a:cxn ang="0">
                  <a:pos x="46" y="63"/>
                </a:cxn>
                <a:cxn ang="0">
                  <a:pos x="46" y="70"/>
                </a:cxn>
                <a:cxn ang="0">
                  <a:pos x="40" y="70"/>
                </a:cxn>
                <a:cxn ang="0">
                  <a:pos x="40" y="64"/>
                </a:cxn>
                <a:cxn ang="0">
                  <a:pos x="28" y="61"/>
                </a:cxn>
                <a:cxn ang="0">
                  <a:pos x="30" y="53"/>
                </a:cxn>
                <a:cxn ang="0">
                  <a:pos x="41" y="56"/>
                </a:cxn>
                <a:cxn ang="0">
                  <a:pos x="48" y="52"/>
                </a:cxn>
                <a:cxn ang="0">
                  <a:pos x="41" y="46"/>
                </a:cxn>
                <a:cxn ang="0">
                  <a:pos x="29" y="34"/>
                </a:cxn>
                <a:cxn ang="0">
                  <a:pos x="40" y="22"/>
                </a:cxn>
                <a:cxn ang="0">
                  <a:pos x="40" y="15"/>
                </a:cxn>
                <a:cxn ang="0">
                  <a:pos x="47" y="15"/>
                </a:cxn>
                <a:cxn ang="0">
                  <a:pos x="47" y="21"/>
                </a:cxn>
                <a:cxn ang="0">
                  <a:pos x="56" y="23"/>
                </a:cxn>
                <a:cxn ang="0">
                  <a:pos x="54" y="31"/>
                </a:cxn>
                <a:cxn ang="0">
                  <a:pos x="45" y="29"/>
                </a:cxn>
                <a:cxn ang="0">
                  <a:pos x="39" y="32"/>
                </a:cxn>
                <a:cxn ang="0">
                  <a:pos x="47" y="38"/>
                </a:cxn>
                <a:cxn ang="0">
                  <a:pos x="58" y="51"/>
                </a:cxn>
                <a:cxn ang="0">
                  <a:pos x="46" y="63"/>
                </a:cxn>
              </a:cxnLst>
              <a:rect l="txL" t="txT" r="txR" b="txB"/>
              <a:pathLst>
                <a:path w="86" h="86">
                  <a:moveTo>
                    <a:pt x="72" y="17"/>
                  </a:moveTo>
                  <a:cubicBezTo>
                    <a:pt x="58" y="1"/>
                    <a:pt x="34" y="0"/>
                    <a:pt x="18" y="14"/>
                  </a:cubicBezTo>
                  <a:cubicBezTo>
                    <a:pt x="2" y="28"/>
                    <a:pt x="0" y="52"/>
                    <a:pt x="14" y="68"/>
                  </a:cubicBezTo>
                  <a:cubicBezTo>
                    <a:pt x="28" y="84"/>
                    <a:pt x="53" y="86"/>
                    <a:pt x="69" y="72"/>
                  </a:cubicBezTo>
                  <a:cubicBezTo>
                    <a:pt x="85" y="58"/>
                    <a:pt x="86" y="33"/>
                    <a:pt x="72" y="17"/>
                  </a:cubicBezTo>
                  <a:close/>
                  <a:moveTo>
                    <a:pt x="46" y="63"/>
                  </a:moveTo>
                  <a:cubicBezTo>
                    <a:pt x="46" y="70"/>
                    <a:pt x="46" y="70"/>
                    <a:pt x="46" y="70"/>
                  </a:cubicBezTo>
                  <a:cubicBezTo>
                    <a:pt x="40" y="70"/>
                    <a:pt x="40" y="70"/>
                    <a:pt x="40" y="70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5" y="64"/>
                    <a:pt x="31" y="62"/>
                    <a:pt x="28" y="61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33" y="55"/>
                    <a:pt x="37" y="56"/>
                    <a:pt x="41" y="56"/>
                  </a:cubicBezTo>
                  <a:cubicBezTo>
                    <a:pt x="45" y="56"/>
                    <a:pt x="48" y="54"/>
                    <a:pt x="48" y="52"/>
                  </a:cubicBezTo>
                  <a:cubicBezTo>
                    <a:pt x="48" y="49"/>
                    <a:pt x="46" y="48"/>
                    <a:pt x="41" y="46"/>
                  </a:cubicBezTo>
                  <a:cubicBezTo>
                    <a:pt x="34" y="44"/>
                    <a:pt x="29" y="40"/>
                    <a:pt x="29" y="34"/>
                  </a:cubicBezTo>
                  <a:cubicBezTo>
                    <a:pt x="29" y="28"/>
                    <a:pt x="33" y="23"/>
                    <a:pt x="40" y="22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51" y="21"/>
                    <a:pt x="54" y="22"/>
                    <a:pt x="56" y="23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3" y="30"/>
                    <a:pt x="50" y="29"/>
                    <a:pt x="45" y="29"/>
                  </a:cubicBezTo>
                  <a:cubicBezTo>
                    <a:pt x="40" y="29"/>
                    <a:pt x="39" y="31"/>
                    <a:pt x="39" y="32"/>
                  </a:cubicBezTo>
                  <a:cubicBezTo>
                    <a:pt x="39" y="35"/>
                    <a:pt x="41" y="36"/>
                    <a:pt x="47" y="38"/>
                  </a:cubicBezTo>
                  <a:cubicBezTo>
                    <a:pt x="55" y="41"/>
                    <a:pt x="58" y="45"/>
                    <a:pt x="58" y="51"/>
                  </a:cubicBezTo>
                  <a:cubicBezTo>
                    <a:pt x="58" y="57"/>
                    <a:pt x="54" y="62"/>
                    <a:pt x="46" y="63"/>
                  </a:cubicBezTo>
                  <a:close/>
                </a:path>
              </a:pathLst>
            </a:custGeom>
            <a:solidFill>
              <a:srgbClr val="2F2637"/>
            </a:solidFill>
            <a:ln w="9525">
              <a:noFill/>
            </a:ln>
          </p:spPr>
          <p:txBody>
            <a:bodyPr vert="horz" wrap="square" anchor="t"/>
            <a:lstStyle/>
            <a:p>
              <a:pPr lvl="0">
                <a:lnSpc>
                  <a:spcPct val="100000"/>
                </a:lnSpc>
              </a:pPr>
              <a:endParaRPr sz="1015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609" name="文本框 43"/>
          <p:cNvSpPr/>
          <p:nvPr/>
        </p:nvSpPr>
        <p:spPr>
          <a:xfrm>
            <a:off x="2748182" y="2146002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0" name="文本框 44"/>
          <p:cNvSpPr/>
          <p:nvPr/>
        </p:nvSpPr>
        <p:spPr>
          <a:xfrm>
            <a:off x="2376248" y="1844634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1" name="文本框 45"/>
          <p:cNvSpPr/>
          <p:nvPr/>
        </p:nvSpPr>
        <p:spPr>
          <a:xfrm>
            <a:off x="3036447" y="2828312"/>
            <a:ext cx="184731" cy="41549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endParaRPr lang="zh-CN" altLang="en-US" sz="21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2" name="任意多边形 46"/>
          <p:cNvSpPr/>
          <p:nvPr/>
        </p:nvSpPr>
        <p:spPr>
          <a:xfrm>
            <a:off x="-19050" y="501254"/>
            <a:ext cx="1669256" cy="4170759"/>
          </a:xfrm>
          <a:custGeom>
            <a:avLst/>
            <a:gdLst>
              <a:gd name="txL" fmla="*/ 0 w 2227188"/>
              <a:gd name="txT" fmla="*/ 0 h 5561218"/>
              <a:gd name="txR" fmla="*/ 2227188 w 2227188"/>
              <a:gd name="txB" fmla="*/ 5561218 h 5561218"/>
            </a:gdLst>
            <a:ahLst/>
            <a:cxnLst>
              <a:cxn ang="0">
                <a:pos x="0" y="0"/>
              </a:cxn>
              <a:cxn ang="0">
                <a:pos x="223814" y="57549"/>
              </a:cxn>
              <a:cxn ang="0">
                <a:pos x="2227188" y="2780609"/>
              </a:cxn>
              <a:cxn ang="0">
                <a:pos x="223814" y="5503670"/>
              </a:cxn>
              <a:cxn ang="0">
                <a:pos x="0" y="5561218"/>
              </a:cxn>
            </a:cxnLst>
            <a:rect l="txL" t="txT" r="txR" b="txB"/>
            <a:pathLst>
              <a:path w="2227188" h="5561218">
                <a:moveTo>
                  <a:pt x="0" y="0"/>
                </a:moveTo>
                <a:lnTo>
                  <a:pt x="223814" y="57549"/>
                </a:lnTo>
                <a:cubicBezTo>
                  <a:pt x="1384468" y="418549"/>
                  <a:pt x="2227188" y="1501165"/>
                  <a:pt x="2227188" y="2780609"/>
                </a:cubicBezTo>
                <a:cubicBezTo>
                  <a:pt x="2227188" y="4060053"/>
                  <a:pt x="1384468" y="5142669"/>
                  <a:pt x="223814" y="5503670"/>
                </a:cubicBezTo>
                <a:lnTo>
                  <a:pt x="0" y="5561218"/>
                </a:lnTo>
                <a:close/>
              </a:path>
            </a:pathLst>
          </a:custGeom>
          <a:solidFill>
            <a:srgbClr val="D0EAEB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13" name="文本框 47"/>
          <p:cNvSpPr/>
          <p:nvPr/>
        </p:nvSpPr>
        <p:spPr>
          <a:xfrm rot="5400000">
            <a:off x="-682311" y="2273618"/>
            <a:ext cx="2519680" cy="62484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3600" b="1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CONCENTS</a:t>
            </a:r>
            <a:endParaRPr lang="zh-CN" altLang="en-US" sz="3600" b="1" dirty="0">
              <a:solidFill>
                <a:srgbClr val="262626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14" name="直接连接符 48"/>
          <p:cNvSpPr/>
          <p:nvPr/>
        </p:nvSpPr>
        <p:spPr>
          <a:xfrm>
            <a:off x="7371160" y="1264444"/>
            <a:ext cx="1507331" cy="0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5" name="直接连接符 49"/>
          <p:cNvSpPr/>
          <p:nvPr/>
        </p:nvSpPr>
        <p:spPr>
          <a:xfrm>
            <a:off x="7371160" y="3857625"/>
            <a:ext cx="1507331" cy="0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6" name="直接连接符 50"/>
          <p:cNvSpPr/>
          <p:nvPr/>
        </p:nvSpPr>
        <p:spPr>
          <a:xfrm>
            <a:off x="6910388" y="2574131"/>
            <a:ext cx="1889522" cy="1191"/>
          </a:xfrm>
          <a:prstGeom prst="line">
            <a:avLst/>
          </a:prstGeom>
          <a:ln w="6350" cap="flat" cmpd="sng">
            <a:solidFill>
              <a:srgbClr val="262626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17" name="TextBox 33"/>
          <p:cNvSpPr txBox="1"/>
          <p:nvPr/>
        </p:nvSpPr>
        <p:spPr>
          <a:xfrm>
            <a:off x="1950744" y="1472676"/>
            <a:ext cx="38461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什么是职业生涯规划</a:t>
            </a:r>
          </a:p>
        </p:txBody>
      </p:sp>
      <p:sp>
        <p:nvSpPr>
          <p:cNvPr id="1048618" name="TextBox 33"/>
          <p:cNvSpPr txBox="1"/>
          <p:nvPr/>
        </p:nvSpPr>
        <p:spPr>
          <a:xfrm>
            <a:off x="1890419" y="2244836"/>
            <a:ext cx="46602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为什么要做职业生涯规划</a:t>
            </a:r>
          </a:p>
        </p:txBody>
      </p:sp>
      <p:sp>
        <p:nvSpPr>
          <p:cNvPr id="1048619" name="TextBox 33"/>
          <p:cNvSpPr txBox="1"/>
          <p:nvPr/>
        </p:nvSpPr>
        <p:spPr>
          <a:xfrm>
            <a:off x="1891054" y="3062716"/>
            <a:ext cx="18110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  <a:latin typeface="华文宋体" panose="02010600040101010101" pitchFamily="2" charset="-122"/>
                <a:ea typeface="华文宋体" panose="02010600040101010101" pitchFamily="2" charset="-122"/>
              </a:rPr>
              <a:t>课程要求</a:t>
            </a: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104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 tmFilter="0,0; .5, 1; 1, 1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animBg="1"/>
      <p:bldP spid="1048609" grpId="0"/>
      <p:bldP spid="1048610" grpId="0"/>
      <p:bldP spid="1048611" grpId="0"/>
      <p:bldP spid="10486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文本框 1"/>
          <p:cNvSpPr txBox="1"/>
          <p:nvPr/>
        </p:nvSpPr>
        <p:spPr>
          <a:xfrm>
            <a:off x="829310" y="930275"/>
            <a:ext cx="580517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没有目标，让他人任意涂抹</a:t>
            </a:r>
          </a:p>
          <a:p>
            <a:pPr algn="l">
              <a:lnSpc>
                <a:spcPct val="200000"/>
              </a:lnSpc>
            </a:pPr>
            <a:endParaRPr lang="zh-CN" altLang="en-US" sz="2400" b="1" dirty="0">
              <a:solidFill>
                <a:schemeClr val="accent1">
                  <a:lumMod val="7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</p:spTree>
  </p:cSld>
  <p:clrMapOvr>
    <a:masterClrMapping/>
  </p:clrMapOvr>
  <p:transition spd="slow" advTm="0"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通过规划聚焦我们的职业目标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职业目标的实现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需要付诸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脚踏实地的行动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2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3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74" name="文本框 54"/>
          <p:cNvSpPr/>
          <p:nvPr/>
        </p:nvSpPr>
        <p:spPr>
          <a:xfrm>
            <a:off x="5229397" y="2567315"/>
            <a:ext cx="16052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2800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课程要求</a:t>
            </a:r>
          </a:p>
        </p:txBody>
      </p:sp>
      <p:sp>
        <p:nvSpPr>
          <p:cNvPr id="1048675" name="文本框 55"/>
          <p:cNvSpPr/>
          <p:nvPr/>
        </p:nvSpPr>
        <p:spPr>
          <a:xfrm>
            <a:off x="5110163" y="3128963"/>
            <a:ext cx="954107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76" name="直接连接符 56"/>
          <p:cNvSpPr/>
          <p:nvPr/>
        </p:nvSpPr>
        <p:spPr>
          <a:xfrm rot="5400000">
            <a:off x="6459142" y="1858566"/>
            <a:ext cx="1190" cy="2700338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2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77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73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78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79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80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81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82" name="文本框 57"/>
          <p:cNvSpPr/>
          <p:nvPr/>
        </p:nvSpPr>
        <p:spPr>
          <a:xfrm>
            <a:off x="1478756" y="2001441"/>
            <a:ext cx="1431802" cy="168507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zh-CN" sz="10350" b="1" dirty="0" smtClean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03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2" grpId="0" animBg="1"/>
      <p:bldP spid="1048673" grpId="0" animBg="1"/>
      <p:bldP spid="1048674" grpId="0"/>
      <p:bldP spid="1048675" grpId="0"/>
      <p:bldP spid="1048681" grpId="0" animBg="1"/>
      <p:bldP spid="10486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文本框 1"/>
          <p:cNvSpPr txBox="1"/>
          <p:nvPr/>
        </p:nvSpPr>
        <p:spPr>
          <a:xfrm>
            <a:off x="588884" y="141168"/>
            <a:ext cx="355249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合理规划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48684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85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5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86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7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8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89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pic>
        <p:nvPicPr>
          <p:cNvPr id="2097159" name="图片 25" descr="timg (5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835" y="1245870"/>
            <a:ext cx="4265295" cy="3473450"/>
          </a:xfrm>
          <a:prstGeom prst="rect">
            <a:avLst/>
          </a:prstGeom>
        </p:spPr>
      </p:pic>
    </p:spTree>
  </p:cSld>
  <p:clrMapOvr>
    <a:masterClrMapping/>
  </p:clrMapOvr>
  <p:transition spd="slow" advTm="1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图片 2" descr="11ff7f94d64576ec7136f805dcd459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305" y="465455"/>
            <a:ext cx="6186805" cy="365760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图片 1" descr="t0104fc93c806ca0b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5" y="135255"/>
            <a:ext cx="6993890" cy="466852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91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79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92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3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4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95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pic>
        <p:nvPicPr>
          <p:cNvPr id="2097162" name="Picture 4" descr="E:\JGQ\PPT 制作素材\shutterstock\shutterstock_103970726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screen"/>
          <a:srcRect/>
          <a:stretch>
            <a:fillRect/>
          </a:stretch>
        </p:blipFill>
        <p:spPr bwMode="auto">
          <a:xfrm>
            <a:off x="5902471" y="1366696"/>
            <a:ext cx="2088232" cy="1727904"/>
          </a:xfrm>
          <a:prstGeom prst="hexagon">
            <a:avLst/>
          </a:prstGeom>
          <a:solidFill>
            <a:schemeClr val="bg2">
              <a:lumMod val="25000"/>
            </a:schemeClr>
          </a:solidFill>
          <a:ln w="3175">
            <a:noFill/>
          </a:ln>
          <a:effectLst/>
        </p:spPr>
      </p:pic>
      <p:pic>
        <p:nvPicPr>
          <p:cNvPr id="2097163" name="Picture 2" descr="E:\JGQ\PPT 制作素材\shutterstock\shutterstock_78307930.jp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1951" y="1366696"/>
            <a:ext cx="2088232" cy="1727904"/>
          </a:xfrm>
          <a:prstGeom prst="hexagon">
            <a:avLst/>
          </a:prstGeom>
          <a:solidFill>
            <a:srgbClr val="00B1B4"/>
          </a:solidFill>
          <a:ln w="3175">
            <a:noFill/>
          </a:ln>
          <a:effectLst/>
        </p:spPr>
      </p:pic>
      <p:pic>
        <p:nvPicPr>
          <p:cNvPr id="2097164" name="Picture 3" descr="E:\JGQ\PPT 制作素材\shutterstock\shutterstock_125860454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5"/>
          <a:srcRect/>
          <a:stretch>
            <a:fillRect/>
          </a:stretch>
        </p:blipFill>
        <p:spPr bwMode="auto">
          <a:xfrm>
            <a:off x="3527738" y="1366693"/>
            <a:ext cx="2157178" cy="1727904"/>
          </a:xfrm>
          <a:prstGeom prst="hexagon">
            <a:avLst/>
          </a:prstGeom>
          <a:blipFill>
            <a:blip r:embed="rId6" cstate="screen"/>
            <a:stretch>
              <a:fillRect/>
            </a:stretch>
          </a:blipFill>
          <a:ln w="3175">
            <a:noFill/>
          </a:ln>
          <a:effectLst/>
        </p:spPr>
      </p:pic>
      <p:grpSp>
        <p:nvGrpSpPr>
          <p:cNvPr id="80" name="组合 14"/>
          <p:cNvGrpSpPr/>
          <p:nvPr/>
        </p:nvGrpSpPr>
        <p:grpSpPr bwMode="auto">
          <a:xfrm>
            <a:off x="3149573" y="1366726"/>
            <a:ext cx="2901950" cy="598488"/>
            <a:chOff x="3043240" y="1339815"/>
            <a:chExt cx="2902064" cy="598310"/>
          </a:xfrm>
          <a:solidFill>
            <a:srgbClr val="2F2637"/>
          </a:solidFill>
          <a:effectLst/>
        </p:grpSpPr>
        <p:sp>
          <p:nvSpPr>
            <p:cNvPr id="1048696" name="等腰三角形 41">
              <a:hlinkClick r:id="rId2"/>
            </p:cNvPr>
            <p:cNvSpPr/>
            <p:nvPr/>
          </p:nvSpPr>
          <p:spPr>
            <a:xfrm rot="10800000">
              <a:off x="5403945" y="1339815"/>
              <a:ext cx="541359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35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8697" name="等腰三角形 41">
              <a:hlinkClick r:id="rId2"/>
            </p:cNvPr>
            <p:cNvSpPr/>
            <p:nvPr/>
          </p:nvSpPr>
          <p:spPr>
            <a:xfrm rot="10800000">
              <a:off x="3043240" y="1339815"/>
              <a:ext cx="541358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 cap="sq">
              <a:noFill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74216" rIns="0" bIns="47546"/>
            <a:lstStyle/>
            <a:p>
              <a:pPr algn="ctr" defTabSz="950595"/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1" name="组合 17"/>
          <p:cNvGrpSpPr/>
          <p:nvPr/>
        </p:nvGrpSpPr>
        <p:grpSpPr bwMode="auto">
          <a:xfrm>
            <a:off x="3149573" y="2497026"/>
            <a:ext cx="2901950" cy="596900"/>
            <a:chOff x="3043240" y="2469414"/>
            <a:chExt cx="2902064" cy="598310"/>
          </a:xfrm>
          <a:solidFill>
            <a:srgbClr val="2F2637"/>
          </a:solidFill>
          <a:effectLst/>
        </p:grpSpPr>
        <p:sp>
          <p:nvSpPr>
            <p:cNvPr id="1048698" name="等腰三角形 41">
              <a:hlinkClick r:id="rId2"/>
            </p:cNvPr>
            <p:cNvSpPr/>
            <p:nvPr/>
          </p:nvSpPr>
          <p:spPr>
            <a:xfrm>
              <a:off x="5403945" y="2469414"/>
              <a:ext cx="541359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 cap="sq">
              <a:noFill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74216" rIns="0" bIns="47546"/>
            <a:lstStyle/>
            <a:p>
              <a:pPr algn="ctr" defTabSz="950595"/>
              <a:endPara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8699" name="等腰三角形 41">
              <a:hlinkClick r:id="rId2"/>
            </p:cNvPr>
            <p:cNvSpPr/>
            <p:nvPr/>
          </p:nvSpPr>
          <p:spPr>
            <a:xfrm>
              <a:off x="3043240" y="2469414"/>
              <a:ext cx="541358" cy="598310"/>
            </a:xfrm>
            <a:custGeom>
              <a:avLst/>
              <a:gdLst/>
              <a:ahLst/>
              <a:cxnLst/>
              <a:rect l="l" t="t" r="r" b="b"/>
              <a:pathLst>
                <a:path w="435509" h="481627">
                  <a:moveTo>
                    <a:pt x="435509" y="481627"/>
                  </a:moveTo>
                  <a:lnTo>
                    <a:pt x="0" y="481627"/>
                  </a:lnTo>
                  <a:lnTo>
                    <a:pt x="217754" y="0"/>
                  </a:lnTo>
                  <a:close/>
                </a:path>
              </a:pathLst>
            </a:custGeom>
            <a:grpFill/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/>
              <a:endParaRPr lang="zh-CN" altLang="en-US" sz="135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48700" name="矩形 21">
            <a:hlinkClick r:id="rId2"/>
          </p:cNvPr>
          <p:cNvSpPr>
            <a:spLocks noChangeArrowheads="1"/>
          </p:cNvSpPr>
          <p:nvPr/>
        </p:nvSpPr>
        <p:spPr bwMode="auto">
          <a:xfrm>
            <a:off x="1221740" y="3559810"/>
            <a:ext cx="1702435" cy="283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685800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阅读</a:t>
            </a:r>
          </a:p>
        </p:txBody>
      </p:sp>
      <p:sp>
        <p:nvSpPr>
          <p:cNvPr id="1048701" name="文本框 1"/>
          <p:cNvSpPr txBox="1"/>
          <p:nvPr/>
        </p:nvSpPr>
        <p:spPr>
          <a:xfrm>
            <a:off x="614362" y="237173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个人成长</a:t>
            </a:r>
          </a:p>
        </p:txBody>
      </p:sp>
      <p:sp>
        <p:nvSpPr>
          <p:cNvPr id="1048702" name="矩形 2">
            <a:hlinkClick r:id="rId2"/>
          </p:cNvPr>
          <p:cNvSpPr>
            <a:spLocks noChangeArrowheads="1"/>
          </p:cNvSpPr>
          <p:nvPr/>
        </p:nvSpPr>
        <p:spPr bwMode="auto">
          <a:xfrm>
            <a:off x="3646170" y="3543935"/>
            <a:ext cx="1702435" cy="283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685800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访谈</a:t>
            </a:r>
          </a:p>
        </p:txBody>
      </p:sp>
      <p:sp>
        <p:nvSpPr>
          <p:cNvPr id="1048703" name="矩形 5">
            <a:hlinkClick r:id="rId2"/>
          </p:cNvPr>
          <p:cNvSpPr>
            <a:spLocks noChangeArrowheads="1"/>
          </p:cNvSpPr>
          <p:nvPr/>
        </p:nvSpPr>
        <p:spPr bwMode="auto">
          <a:xfrm>
            <a:off x="5902325" y="3514725"/>
            <a:ext cx="1702435" cy="2832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defTabSz="685800">
              <a:lnSpc>
                <a:spcPts val="1500"/>
              </a:lnSpc>
              <a:buClr>
                <a:srgbClr val="0070C0"/>
              </a:buClr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坚持去做</a:t>
            </a:r>
          </a:p>
        </p:txBody>
      </p:sp>
    </p:spTree>
  </p:cSld>
  <p:clrMapOvr>
    <a:masterClrMapping/>
  </p:clrMapOvr>
  <p:transition spd="slow" advTm="1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7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9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97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9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9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8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0" grpId="0"/>
      <p:bldP spid="1048702" grpId="0"/>
      <p:bldP spid="104870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第一个月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阅读分享活动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第二个月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职业生涯人物访谈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椭圆 51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blipFill rotWithShape="1">
            <a:blip r:embed="rId2" cstate="screen"/>
            <a:stretch>
              <a:fillRect/>
            </a:stretch>
          </a:blip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1" name="椭圆 52"/>
          <p:cNvSpPr/>
          <p:nvPr/>
        </p:nvSpPr>
        <p:spPr>
          <a:xfrm>
            <a:off x="2902744" y="4189810"/>
            <a:ext cx="692944" cy="692944"/>
          </a:xfrm>
          <a:prstGeom prst="ellipse">
            <a:avLst/>
          </a:prstGeom>
          <a:solidFill>
            <a:srgbClr val="2F2637"/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2" name="椭圆 53"/>
          <p:cNvSpPr/>
          <p:nvPr/>
        </p:nvSpPr>
        <p:spPr>
          <a:xfrm>
            <a:off x="2574132" y="859632"/>
            <a:ext cx="473869" cy="473869"/>
          </a:xfrm>
          <a:prstGeom prst="ellipse">
            <a:avLst/>
          </a:prstGeom>
          <a:solidFill>
            <a:srgbClr val="D0EAEB"/>
          </a:solidFill>
          <a:ln w="6350" cap="flat" cmpd="sng">
            <a:solidFill>
              <a:srgbClr val="2F2637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23" name="文本框 54"/>
          <p:cNvSpPr/>
          <p:nvPr/>
        </p:nvSpPr>
        <p:spPr>
          <a:xfrm>
            <a:off x="4850130" y="2595880"/>
            <a:ext cx="40373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zh-CN" altLang="en-US" sz="3200" b="1" dirty="0">
                <a:solidFill>
                  <a:srgbClr val="262626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什么是职业生涯规划</a:t>
            </a:r>
          </a:p>
        </p:txBody>
      </p:sp>
      <p:sp>
        <p:nvSpPr>
          <p:cNvPr id="1048624" name="文本框 55"/>
          <p:cNvSpPr/>
          <p:nvPr/>
        </p:nvSpPr>
        <p:spPr>
          <a:xfrm>
            <a:off x="5110163" y="3128963"/>
            <a:ext cx="259080" cy="44704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2400" b="1" dirty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          </a:t>
            </a:r>
            <a:endParaRPr lang="zh-CN" altLang="en-US" sz="2400" b="1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625" name="直接连接符 56"/>
          <p:cNvSpPr/>
          <p:nvPr/>
        </p:nvSpPr>
        <p:spPr>
          <a:xfrm rot="5400000">
            <a:off x="6694805" y="1440180"/>
            <a:ext cx="26670" cy="3562350"/>
          </a:xfrm>
          <a:prstGeom prst="line">
            <a:avLst/>
          </a:prstGeom>
          <a:ln w="1270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49" name="组合 9"/>
          <p:cNvGrpSpPr/>
          <p:nvPr/>
        </p:nvGrpSpPr>
        <p:grpSpPr>
          <a:xfrm>
            <a:off x="4405313" y="1465660"/>
            <a:ext cx="759619" cy="759619"/>
            <a:chOff x="5873750" y="1954213"/>
            <a:chExt cx="1012825" cy="1012825"/>
          </a:xfrm>
        </p:grpSpPr>
        <p:sp>
          <p:nvSpPr>
            <p:cNvPr id="1048626" name="椭圆 58"/>
            <p:cNvSpPr/>
            <p:nvPr/>
          </p:nvSpPr>
          <p:spPr>
            <a:xfrm>
              <a:off x="5873750" y="1954213"/>
              <a:ext cx="1012825" cy="1012825"/>
            </a:xfrm>
            <a:prstGeom prst="ellipse">
              <a:avLst/>
            </a:prstGeom>
            <a:solidFill>
              <a:srgbClr val="D0EAEB"/>
            </a:solidFill>
            <a:ln w="6350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grpSp>
          <p:nvGrpSpPr>
            <p:cNvPr id="50" name="组合 59"/>
            <p:cNvGrpSpPr/>
            <p:nvPr/>
          </p:nvGrpSpPr>
          <p:grpSpPr>
            <a:xfrm>
              <a:off x="6149975" y="2284413"/>
              <a:ext cx="498475" cy="477837"/>
              <a:chOff x="0" y="0"/>
              <a:chExt cx="2438400" cy="2332038"/>
            </a:xfrm>
          </p:grpSpPr>
          <p:sp>
            <p:nvSpPr>
              <p:cNvPr id="1048627" name="Freeform 25"/>
              <p:cNvSpPr/>
              <p:nvPr/>
            </p:nvSpPr>
            <p:spPr>
              <a:xfrm>
                <a:off x="893763" y="1676400"/>
                <a:ext cx="655638" cy="655638"/>
              </a:xfrm>
              <a:custGeom>
                <a:avLst/>
                <a:gdLst>
                  <a:gd name="txL" fmla="*/ 0 w 413"/>
                  <a:gd name="txT" fmla="*/ 0 h 413"/>
                  <a:gd name="txR" fmla="*/ 413 w 413"/>
                  <a:gd name="txB" fmla="*/ 413 h 413"/>
                </a:gdLst>
                <a:ahLst/>
                <a:cxnLst>
                  <a:cxn ang="0">
                    <a:pos x="206" y="413"/>
                  </a:cxn>
                  <a:cxn ang="0">
                    <a:pos x="0" y="0"/>
                  </a:cxn>
                  <a:cxn ang="0">
                    <a:pos x="413" y="0"/>
                  </a:cxn>
                  <a:cxn ang="0">
                    <a:pos x="206" y="413"/>
                  </a:cxn>
                </a:cxnLst>
                <a:rect l="txL" t="txT" r="txR" b="txB"/>
                <a:pathLst>
                  <a:path w="413" h="413">
                    <a:moveTo>
                      <a:pt x="206" y="413"/>
                    </a:moveTo>
                    <a:lnTo>
                      <a:pt x="0" y="0"/>
                    </a:lnTo>
                    <a:lnTo>
                      <a:pt x="413" y="0"/>
                    </a:lnTo>
                    <a:lnTo>
                      <a:pt x="206" y="413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48628" name="任意多边形 61"/>
              <p:cNvSpPr/>
              <p:nvPr/>
            </p:nvSpPr>
            <p:spPr>
              <a:xfrm>
                <a:off x="0" y="0"/>
                <a:ext cx="2438400" cy="1774825"/>
              </a:xfrm>
              <a:custGeom>
                <a:avLst/>
                <a:gdLst>
                  <a:gd name="txL" fmla="*/ 0 w 2438400"/>
                  <a:gd name="txT" fmla="*/ 0 h 1774825"/>
                  <a:gd name="txR" fmla="*/ 2438400 w 2438400"/>
                  <a:gd name="txB" fmla="*/ 1774825 h 1774825"/>
                </a:gdLst>
                <a:ahLst/>
                <a:cxnLst>
                  <a:cxn ang="0">
                    <a:pos x="290196" y="0"/>
                  </a:cxn>
                  <a:cxn ang="0">
                    <a:pos x="2151973" y="0"/>
                  </a:cxn>
                  <a:cxn ang="0">
                    <a:pos x="2438400" y="286384"/>
                  </a:cxn>
                  <a:cxn ang="0">
                    <a:pos x="2438400" y="1484673"/>
                  </a:cxn>
                  <a:cxn ang="0">
                    <a:pos x="2151973" y="1774825"/>
                  </a:cxn>
                  <a:cxn ang="0">
                    <a:pos x="290196" y="1774825"/>
                  </a:cxn>
                  <a:cxn ang="0">
                    <a:pos x="0" y="1484673"/>
                  </a:cxn>
                  <a:cxn ang="0">
                    <a:pos x="0" y="286384"/>
                  </a:cxn>
                  <a:cxn ang="0">
                    <a:pos x="290196" y="0"/>
                  </a:cxn>
                  <a:cxn ang="0">
                    <a:pos x="471488" y="425450"/>
                  </a:cxn>
                  <a:cxn ang="0">
                    <a:pos x="471488" y="598488"/>
                  </a:cxn>
                  <a:cxn ang="0">
                    <a:pos x="1971676" y="598488"/>
                  </a:cxn>
                  <a:cxn ang="0">
                    <a:pos x="1971676" y="425450"/>
                  </a:cxn>
                  <a:cxn ang="0">
                    <a:pos x="471488" y="425450"/>
                  </a:cxn>
                  <a:cxn ang="0">
                    <a:pos x="471488" y="801688"/>
                  </a:cxn>
                  <a:cxn ang="0">
                    <a:pos x="471488" y="971551"/>
                  </a:cxn>
                  <a:cxn ang="0">
                    <a:pos x="1971676" y="971551"/>
                  </a:cxn>
                  <a:cxn ang="0">
                    <a:pos x="1971676" y="801688"/>
                  </a:cxn>
                  <a:cxn ang="0">
                    <a:pos x="471488" y="801688"/>
                  </a:cxn>
                  <a:cxn ang="0">
                    <a:pos x="471488" y="1174750"/>
                  </a:cxn>
                  <a:cxn ang="0">
                    <a:pos x="471488" y="1347788"/>
                  </a:cxn>
                  <a:cxn ang="0">
                    <a:pos x="1971676" y="1347788"/>
                  </a:cxn>
                  <a:cxn ang="0">
                    <a:pos x="1971676" y="1174750"/>
                  </a:cxn>
                  <a:cxn ang="0">
                    <a:pos x="471488" y="1174750"/>
                  </a:cxn>
                </a:cxnLst>
                <a:rect l="txL" t="txT" r="txR" b="txB"/>
                <a:pathLst>
                  <a:path w="2438400" h="1774825">
                    <a:moveTo>
                      <a:pt x="290196" y="0"/>
                    </a:moveTo>
                    <a:cubicBezTo>
                      <a:pt x="2151973" y="0"/>
                      <a:pt x="2151973" y="0"/>
                      <a:pt x="2151973" y="0"/>
                    </a:cubicBezTo>
                    <a:cubicBezTo>
                      <a:pt x="2310262" y="0"/>
                      <a:pt x="2438400" y="128119"/>
                      <a:pt x="2438400" y="286384"/>
                    </a:cubicBezTo>
                    <a:lnTo>
                      <a:pt x="2438400" y="1484673"/>
                    </a:lnTo>
                    <a:cubicBezTo>
                      <a:pt x="2438400" y="1646706"/>
                      <a:pt x="2310262" y="1774825"/>
                      <a:pt x="2151973" y="1774825"/>
                    </a:cubicBezTo>
                    <a:cubicBezTo>
                      <a:pt x="290196" y="1774825"/>
                      <a:pt x="290196" y="1774825"/>
                      <a:pt x="290196" y="1774825"/>
                    </a:cubicBezTo>
                    <a:cubicBezTo>
                      <a:pt x="131907" y="1774825"/>
                      <a:pt x="0" y="1646706"/>
                      <a:pt x="0" y="1484673"/>
                    </a:cubicBezTo>
                    <a:cubicBezTo>
                      <a:pt x="0" y="286384"/>
                      <a:pt x="0" y="286384"/>
                      <a:pt x="0" y="286384"/>
                    </a:cubicBezTo>
                    <a:cubicBezTo>
                      <a:pt x="0" y="128119"/>
                      <a:pt x="131907" y="0"/>
                      <a:pt x="290196" y="0"/>
                    </a:cubicBezTo>
                    <a:close/>
                    <a:moveTo>
                      <a:pt x="471488" y="425450"/>
                    </a:moveTo>
                    <a:lnTo>
                      <a:pt x="471488" y="598488"/>
                    </a:lnTo>
                    <a:lnTo>
                      <a:pt x="1971676" y="598488"/>
                    </a:lnTo>
                    <a:lnTo>
                      <a:pt x="1971676" y="425450"/>
                    </a:lnTo>
                    <a:lnTo>
                      <a:pt x="471488" y="425450"/>
                    </a:lnTo>
                    <a:close/>
                    <a:moveTo>
                      <a:pt x="471488" y="801688"/>
                    </a:moveTo>
                    <a:lnTo>
                      <a:pt x="471488" y="971551"/>
                    </a:lnTo>
                    <a:lnTo>
                      <a:pt x="1971676" y="971551"/>
                    </a:lnTo>
                    <a:lnTo>
                      <a:pt x="1971676" y="801688"/>
                    </a:lnTo>
                    <a:lnTo>
                      <a:pt x="471488" y="801688"/>
                    </a:lnTo>
                    <a:close/>
                    <a:moveTo>
                      <a:pt x="471488" y="1174750"/>
                    </a:moveTo>
                    <a:lnTo>
                      <a:pt x="471488" y="1347788"/>
                    </a:lnTo>
                    <a:lnTo>
                      <a:pt x="1971676" y="1347788"/>
                    </a:lnTo>
                    <a:lnTo>
                      <a:pt x="1971676" y="1174750"/>
                    </a:lnTo>
                    <a:lnTo>
                      <a:pt x="471488" y="1174750"/>
                    </a:lnTo>
                    <a:close/>
                  </a:path>
                </a:pathLst>
              </a:custGeom>
              <a:solidFill>
                <a:srgbClr val="2F2637"/>
              </a:solidFill>
              <a:ln w="9525">
                <a:noFill/>
              </a:ln>
            </p:spPr>
            <p:txBody>
              <a:bodyPr vert="horz" wrap="square" anchor="t"/>
              <a:lstStyle/>
              <a:p>
                <a:pPr lvl="0">
                  <a:lnSpc>
                    <a:spcPct val="100000"/>
                  </a:lnSpc>
                </a:pPr>
                <a:endParaRPr sz="1500">
                  <a:solidFill>
                    <a:srgbClr val="000000"/>
                  </a:solidFill>
                  <a:latin typeface="Calibri" panose="020F0502020204030204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1048629" name="椭圆 14"/>
          <p:cNvSpPr/>
          <p:nvPr/>
        </p:nvSpPr>
        <p:spPr>
          <a:xfrm>
            <a:off x="792957" y="1465660"/>
            <a:ext cx="2726531" cy="2726531"/>
          </a:xfrm>
          <a:prstGeom prst="ellipse">
            <a:avLst/>
          </a:prstGeom>
          <a:solidFill>
            <a:srgbClr val="2F2637">
              <a:alpha val="50000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30" name="椭圆 15"/>
          <p:cNvSpPr/>
          <p:nvPr/>
        </p:nvSpPr>
        <p:spPr>
          <a:xfrm>
            <a:off x="925116" y="1595437"/>
            <a:ext cx="2462213" cy="2462213"/>
          </a:xfrm>
          <a:prstGeom prst="ellipse">
            <a:avLst/>
          </a:prstGeom>
          <a:noFill/>
          <a:ln w="635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631" name="文本框 57"/>
          <p:cNvSpPr/>
          <p:nvPr/>
        </p:nvSpPr>
        <p:spPr>
          <a:xfrm>
            <a:off x="1478756" y="2001441"/>
            <a:ext cx="1656079" cy="1628141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x-none" sz="10350" b="1" dirty="0">
                <a:solidFill>
                  <a:srgbClr val="FDFDFD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01</a:t>
            </a:r>
            <a:endParaRPr lang="zh-CN" altLang="en-US" sz="10350" b="1" dirty="0">
              <a:solidFill>
                <a:srgbClr val="FDFDFD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 animBg="1"/>
      <p:bldP spid="1048622" grpId="0" animBg="1"/>
      <p:bldP spid="1048623" grpId="0"/>
      <p:bldP spid="1048624" grpId="0"/>
      <p:bldP spid="1048630" grpId="0" animBg="1"/>
      <p:bldP spid="10486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第三个月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30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天打卡行动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文本框 1"/>
          <p:cNvSpPr txBox="1"/>
          <p:nvPr/>
        </p:nvSpPr>
        <p:spPr>
          <a:xfrm>
            <a:off x="609600" y="1299845"/>
            <a:ext cx="7061200" cy="279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过程性考核（个人</a:t>
            </a:r>
            <a:r>
              <a:rPr lang="en-US" altLang="zh-CN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+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小组） </a:t>
            </a:r>
            <a:r>
              <a:rPr lang="en-US" altLang="zh-CN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80%</a:t>
            </a:r>
            <a:endParaRPr lang="zh-CN" altLang="en-US" sz="2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个人：发言，作业，学习成果等</a:t>
            </a:r>
          </a:p>
          <a:p>
            <a:pPr algn="l">
              <a:lnSpc>
                <a:spcPct val="200000"/>
              </a:lnSpc>
            </a:pPr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小组：小组作业，小组课堂表现，职涯手册等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终结性考核（期末考试）</a:t>
            </a:r>
            <a:r>
              <a:rPr lang="en-US" altLang="zh-CN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20%</a:t>
            </a:r>
          </a:p>
        </p:txBody>
      </p:sp>
      <p:sp>
        <p:nvSpPr>
          <p:cNvPr id="1048705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06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3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07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08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09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0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11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课程考核</a:t>
            </a: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文本框 1"/>
          <p:cNvSpPr txBox="1"/>
          <p:nvPr/>
        </p:nvSpPr>
        <p:spPr>
          <a:xfrm>
            <a:off x="609600" y="1064895"/>
            <a:ext cx="70612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导航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能力与职业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学业规划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访谈汇报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自我认知与职业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专业与职业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兴趣与职业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互联网与职业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性格与职业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素质拓展活动</a:t>
            </a:r>
          </a:p>
          <a:p>
            <a:pPr algn="l">
              <a:lnSpc>
                <a:spcPct val="15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价值观与职业 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                        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随堂期末考试</a:t>
            </a:r>
          </a:p>
        </p:txBody>
      </p:sp>
      <p:sp>
        <p:nvSpPr>
          <p:cNvPr id="1048713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14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5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15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6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7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18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19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课程安排</a:t>
            </a: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椭圆 1"/>
          <p:cNvSpPr/>
          <p:nvPr/>
        </p:nvSpPr>
        <p:spPr>
          <a:xfrm>
            <a:off x="2415779" y="442913"/>
            <a:ext cx="4294584" cy="4294585"/>
          </a:xfrm>
          <a:prstGeom prst="ellipse">
            <a:avLst/>
          </a:prstGeom>
          <a:solidFill>
            <a:srgbClr val="263346">
              <a:alpha val="68999"/>
            </a:srgbClr>
          </a:solidFill>
          <a:ln w="9525">
            <a:noFill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1" name="椭圆 10"/>
          <p:cNvSpPr/>
          <p:nvPr/>
        </p:nvSpPr>
        <p:spPr>
          <a:xfrm>
            <a:off x="2520554" y="547688"/>
            <a:ext cx="4085034" cy="4085035"/>
          </a:xfrm>
          <a:prstGeom prst="ellipse">
            <a:avLst/>
          </a:prstGeom>
          <a:noFill/>
          <a:ln w="88900" cap="flat" cmpd="sng">
            <a:solidFill>
              <a:srgbClr val="D0EAEB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2" name="直接连接符 21"/>
          <p:cNvSpPr/>
          <p:nvPr/>
        </p:nvSpPr>
        <p:spPr>
          <a:xfrm>
            <a:off x="2943225" y="2569369"/>
            <a:ext cx="3239691" cy="0"/>
          </a:xfrm>
          <a:prstGeom prst="line">
            <a:avLst/>
          </a:prstGeom>
          <a:ln w="6350" cap="flat" cmpd="sng">
            <a:solidFill>
              <a:srgbClr val="FFFFFF">
                <a:alpha val="59000"/>
              </a:srgbClr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23" name="文本框 23"/>
          <p:cNvSpPr/>
          <p:nvPr/>
        </p:nvSpPr>
        <p:spPr>
          <a:xfrm>
            <a:off x="2825321" y="1346366"/>
            <a:ext cx="3502882" cy="147732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altLang="zh-CN" sz="9000" dirty="0" smtClean="0">
                <a:solidFill>
                  <a:schemeClr val="bg1"/>
                </a:solidFill>
                <a:latin typeface="华文宋体" panose="02010600040101010101" pitchFamily="2" charset="-122"/>
                <a:ea typeface="华文宋体" panose="02010600040101010101" pitchFamily="2" charset="-122"/>
                <a:sym typeface="华文宋体" panose="02010600040101010101" pitchFamily="2" charset="-122"/>
              </a:rPr>
              <a:t>Thanks</a:t>
            </a:r>
            <a:endParaRPr lang="zh-CN" altLang="en-US" sz="9000" dirty="0">
              <a:solidFill>
                <a:schemeClr val="bg1"/>
              </a:solidFill>
              <a:latin typeface="华文宋体" panose="02010600040101010101" pitchFamily="2" charset="-122"/>
              <a:ea typeface="华文宋体" panose="02010600040101010101" pitchFamily="2" charset="-122"/>
              <a:sym typeface="华文宋体" panose="02010600040101010101" pitchFamily="2" charset="-122"/>
            </a:endParaRPr>
          </a:p>
        </p:txBody>
      </p:sp>
      <p:sp>
        <p:nvSpPr>
          <p:cNvPr id="1048724" name="椭圆 25"/>
          <p:cNvSpPr/>
          <p:nvPr/>
        </p:nvSpPr>
        <p:spPr>
          <a:xfrm>
            <a:off x="2209800" y="223838"/>
            <a:ext cx="4733925" cy="4732735"/>
          </a:xfrm>
          <a:prstGeom prst="ellipse">
            <a:avLst/>
          </a:prstGeom>
          <a:noFill/>
          <a:ln w="6350" cap="flat" cmpd="sng">
            <a:solidFill>
              <a:srgbClr val="FFFFFF">
                <a:alpha val="50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5" name="椭圆 26"/>
          <p:cNvSpPr/>
          <p:nvPr/>
        </p:nvSpPr>
        <p:spPr>
          <a:xfrm>
            <a:off x="2007394" y="1"/>
            <a:ext cx="5128022" cy="5128022"/>
          </a:xfrm>
          <a:prstGeom prst="ellipse">
            <a:avLst/>
          </a:prstGeom>
          <a:noFill/>
          <a:ln w="6350" cap="flat" cmpd="sng">
            <a:solidFill>
              <a:srgbClr val="FFFFFF">
                <a:alpha val="39000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048726" name="椭圆 27"/>
          <p:cNvSpPr/>
          <p:nvPr/>
        </p:nvSpPr>
        <p:spPr>
          <a:xfrm>
            <a:off x="1329929" y="-679846"/>
            <a:ext cx="6478190" cy="6478190"/>
          </a:xfrm>
          <a:prstGeom prst="ellipse">
            <a:avLst/>
          </a:prstGeom>
          <a:noFill/>
          <a:ln w="6350" cap="flat" cmpd="sng">
            <a:solidFill>
              <a:srgbClr val="FFFFFF">
                <a:alpha val="28999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algn="ctr">
              <a:lnSpc>
                <a:spcPct val="100000"/>
              </a:lnSpc>
            </a:pPr>
            <a:endParaRPr sz="1015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4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4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8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4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4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0" grpId="0" animBg="1"/>
      <p:bldP spid="1048721" grpId="0" animBg="1"/>
      <p:bldP spid="1048723" grpId="0"/>
      <p:bldP spid="1048724" grpId="0" animBg="1"/>
      <p:bldP spid="1048725" grpId="0" animBg="1"/>
      <p:bldP spid="104872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文本框 1"/>
          <p:cNvSpPr txBox="1"/>
          <p:nvPr/>
        </p:nvSpPr>
        <p:spPr>
          <a:xfrm>
            <a:off x="609600" y="1274445"/>
            <a:ext cx="706120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组建读书小组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选定读书的内容，拟定记录和分享的形式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完成读书分享计划表</a:t>
            </a:r>
            <a:endParaRPr lang="en-US" altLang="zh-CN" sz="24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</p:txBody>
      </p:sp>
      <p:sp>
        <p:nvSpPr>
          <p:cNvPr id="1048728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29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8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30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1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2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3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34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课后作业</a:t>
            </a: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文本框 1"/>
          <p:cNvSpPr txBox="1"/>
          <p:nvPr/>
        </p:nvSpPr>
        <p:spPr>
          <a:xfrm>
            <a:off x="609600" y="1274445"/>
            <a:ext cx="706120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我们的组名和成员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我们选定读书的内容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我们记录阅读和分享阅读的方式</a:t>
            </a:r>
          </a:p>
          <a:p>
            <a:pPr algn="l">
              <a:lnSpc>
                <a:spcPct val="200000"/>
              </a:lnSpc>
            </a:pPr>
            <a:r>
              <a:rPr lang="en-US" altLang="zh-CN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ps 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可以采用</a:t>
            </a:r>
            <a:r>
              <a:rPr lang="en-US" altLang="zh-CN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ppt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形式进行汇报</a:t>
            </a:r>
          </a:p>
        </p:txBody>
      </p:sp>
      <p:sp>
        <p:nvSpPr>
          <p:cNvPr id="1048728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729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88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730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1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2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733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48734" name="文本框 2"/>
          <p:cNvSpPr txBox="1"/>
          <p:nvPr/>
        </p:nvSpPr>
        <p:spPr>
          <a:xfrm>
            <a:off x="614362" y="300038"/>
            <a:ext cx="2884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下周课前汇报</a:t>
            </a:r>
          </a:p>
        </p:txBody>
      </p:sp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直接连接符 8"/>
          <p:cNvSpPr/>
          <p:nvPr/>
        </p:nvSpPr>
        <p:spPr>
          <a:xfrm flipV="1">
            <a:off x="5403056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48633" name="直接连接符 10"/>
          <p:cNvSpPr/>
          <p:nvPr/>
        </p:nvSpPr>
        <p:spPr>
          <a:xfrm flipV="1">
            <a:off x="257175" y="865585"/>
            <a:ext cx="3509963" cy="1190"/>
          </a:xfrm>
          <a:prstGeom prst="line">
            <a:avLst/>
          </a:prstGeom>
          <a:ln w="6350" cap="flat" cmpd="sng">
            <a:solidFill>
              <a:srgbClr val="2F2637"/>
            </a:solidFill>
            <a:prstDash val="solid"/>
            <a:miter/>
            <a:headEnd type="none" w="med" len="med"/>
            <a:tailEnd type="none" w="med" len="med"/>
          </a:ln>
        </p:spPr>
      </p:sp>
      <p:grpSp>
        <p:nvGrpSpPr>
          <p:cNvPr id="52" name="组合 1"/>
          <p:cNvGrpSpPr/>
          <p:nvPr/>
        </p:nvGrpSpPr>
        <p:grpSpPr>
          <a:xfrm>
            <a:off x="4025504" y="750094"/>
            <a:ext cx="1101328" cy="230981"/>
            <a:chOff x="0" y="0"/>
            <a:chExt cx="1541192" cy="321992"/>
          </a:xfrm>
        </p:grpSpPr>
        <p:sp>
          <p:nvSpPr>
            <p:cNvPr id="1048634" name="椭圆 13"/>
            <p:cNvSpPr/>
            <p:nvPr/>
          </p:nvSpPr>
          <p:spPr>
            <a:xfrm>
              <a:off x="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5" name="椭圆 15"/>
            <p:cNvSpPr/>
            <p:nvPr/>
          </p:nvSpPr>
          <p:spPr>
            <a:xfrm>
              <a:off x="4064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6" name="椭圆 16"/>
            <p:cNvSpPr/>
            <p:nvPr/>
          </p:nvSpPr>
          <p:spPr>
            <a:xfrm>
              <a:off x="812800" y="0"/>
              <a:ext cx="321992" cy="321992"/>
            </a:xfrm>
            <a:prstGeom prst="ellipse">
              <a:avLst/>
            </a:prstGeom>
            <a:solidFill>
              <a:srgbClr val="D0EAEB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48637" name="椭圆 17"/>
            <p:cNvSpPr/>
            <p:nvPr/>
          </p:nvSpPr>
          <p:spPr>
            <a:xfrm>
              <a:off x="1219200" y="0"/>
              <a:ext cx="321992" cy="321992"/>
            </a:xfrm>
            <a:prstGeom prst="ellipse">
              <a:avLst/>
            </a:prstGeom>
            <a:solidFill>
              <a:srgbClr val="2F2637"/>
            </a:solidFill>
            <a:ln w="9525" cap="flat" cmpd="sng">
              <a:solidFill>
                <a:srgbClr val="2F2637">
                  <a:alpha val="50000"/>
                </a:srgbClr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lvl="0" algn="ctr">
                <a:lnSpc>
                  <a:spcPct val="100000"/>
                </a:lnSpc>
              </a:pPr>
              <a:endParaRPr sz="1015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53" name="组合 34"/>
          <p:cNvGrpSpPr/>
          <p:nvPr/>
        </p:nvGrpSpPr>
        <p:grpSpPr>
          <a:xfrm>
            <a:off x="1497059" y="2754660"/>
            <a:ext cx="1418020" cy="378346"/>
            <a:chOff x="1280133" y="2641600"/>
            <a:chExt cx="1773057" cy="473075"/>
          </a:xfrm>
          <a:solidFill>
            <a:srgbClr val="2F2637"/>
          </a:solidFill>
        </p:grpSpPr>
        <p:sp>
          <p:nvSpPr>
            <p:cNvPr id="1048638" name="圆角矩形 42"/>
            <p:cNvSpPr/>
            <p:nvPr/>
          </p:nvSpPr>
          <p:spPr>
            <a:xfrm>
              <a:off x="1280133" y="2641600"/>
              <a:ext cx="1773057" cy="38834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48639" name="TextBox 46"/>
            <p:cNvSpPr txBox="1"/>
            <p:nvPr/>
          </p:nvSpPr>
          <p:spPr>
            <a:xfrm>
              <a:off x="1450046" y="2728145"/>
              <a:ext cx="1488728" cy="230257"/>
            </a:xfrm>
            <a:prstGeom prst="rect">
              <a:avLst/>
            </a:prstGeom>
            <a:grp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ctr">
                <a:defRPr sz="1400" b="1">
                  <a:solidFill>
                    <a:schemeClr val="bg1"/>
                  </a:solidFill>
                  <a:latin typeface="微软雅黑" panose="020B0503020204020204" pitchFamily="2" charset="-122"/>
                  <a:ea typeface="微软雅黑" panose="020B0503020204020204" pitchFamily="2" charset="-122"/>
                </a:defRPr>
              </a:lvl1pPr>
            </a:lstStyle>
            <a:p>
              <a:r>
                <a:rPr lang="zh-CN" altLang="en-US" sz="1200" dirty="0"/>
                <a:t>职业生涯规划</a:t>
              </a:r>
            </a:p>
          </p:txBody>
        </p:sp>
        <p:sp>
          <p:nvSpPr>
            <p:cNvPr id="1048640" name="等腰三角形 45"/>
            <p:cNvSpPr/>
            <p:nvPr/>
          </p:nvSpPr>
          <p:spPr>
            <a:xfrm flipV="1">
              <a:off x="2057344" y="2975421"/>
              <a:ext cx="218634" cy="13925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048641" name="椭圆 8"/>
          <p:cNvSpPr/>
          <p:nvPr/>
        </p:nvSpPr>
        <p:spPr>
          <a:xfrm>
            <a:off x="1169670" y="1449705"/>
            <a:ext cx="2049780" cy="2666365"/>
          </a:xfrm>
          <a:custGeom>
            <a:avLst/>
            <a:gdLst/>
            <a:ahLst/>
            <a:cxnLst/>
            <a:rect l="l" t="t" r="r" b="b"/>
            <a:pathLst>
              <a:path w="1296144" h="1405101">
                <a:moveTo>
                  <a:pt x="648072" y="0"/>
                </a:moveTo>
                <a:cubicBezTo>
                  <a:pt x="1005992" y="0"/>
                  <a:pt x="1296144" y="290152"/>
                  <a:pt x="1296144" y="648072"/>
                </a:cubicBezTo>
                <a:cubicBezTo>
                  <a:pt x="1296144" y="970275"/>
                  <a:pt x="1061011" y="1237560"/>
                  <a:pt x="752636" y="1285603"/>
                </a:cubicBezTo>
                <a:lnTo>
                  <a:pt x="648072" y="1405101"/>
                </a:lnTo>
                <a:lnTo>
                  <a:pt x="543508" y="1285603"/>
                </a:lnTo>
                <a:cubicBezTo>
                  <a:pt x="235133" y="1237560"/>
                  <a:pt x="0" y="970275"/>
                  <a:pt x="0" y="648072"/>
                </a:cubicBezTo>
                <a:cubicBezTo>
                  <a:pt x="0" y="290152"/>
                  <a:pt x="290152" y="0"/>
                  <a:pt x="648072" y="0"/>
                </a:cubicBezTo>
                <a:close/>
              </a:path>
            </a:pathLst>
          </a:cu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8642" name="矩形 53"/>
          <p:cNvSpPr>
            <a:spLocks noChangeArrowheads="1"/>
          </p:cNvSpPr>
          <p:nvPr/>
        </p:nvSpPr>
        <p:spPr bwMode="auto">
          <a:xfrm>
            <a:off x="3014978" y="3226235"/>
            <a:ext cx="1025922" cy="307777"/>
          </a:xfrm>
          <a:prstGeom prst="rect">
            <a:avLst/>
          </a:prstGeom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endParaRPr lang="en-US" altLang="zh-CN" sz="1600" b="1" cap="all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2" charset="-122"/>
              <a:ea typeface="微软雅黑" panose="020B0503020204020204" pitchFamily="2" charset="-122"/>
              <a:cs typeface="+mj-cs"/>
            </a:endParaRPr>
          </a:p>
        </p:txBody>
      </p:sp>
      <p:sp>
        <p:nvSpPr>
          <p:cNvPr id="1048643" name="矩形 54"/>
          <p:cNvSpPr>
            <a:spLocks noChangeArrowheads="1"/>
          </p:cNvSpPr>
          <p:nvPr/>
        </p:nvSpPr>
        <p:spPr bwMode="auto">
          <a:xfrm>
            <a:off x="5032470" y="3226235"/>
            <a:ext cx="1025922" cy="307777"/>
          </a:xfrm>
          <a:prstGeom prst="rect">
            <a:avLst/>
          </a:prstGeom>
        </p:spPr>
        <p:txBody>
          <a:bodyPr lIns="0" tIns="0" rIns="0" bIns="0" anchor="t"/>
          <a:lstStyle/>
          <a:p>
            <a:pPr algn="ctr">
              <a:spcBef>
                <a:spcPct val="0"/>
              </a:spcBef>
            </a:pPr>
            <a:endParaRPr lang="en-US" altLang="zh-CN" sz="1600" b="1" cap="all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2" charset="-122"/>
              <a:ea typeface="微软雅黑" panose="020B0503020204020204" pitchFamily="2" charset="-122"/>
              <a:cs typeface="+mj-cs"/>
            </a:endParaRPr>
          </a:p>
        </p:txBody>
      </p:sp>
      <p:graphicFrame>
        <p:nvGraphicFramePr>
          <p:cNvPr id="4194304" name="图示 11"/>
          <p:cNvGraphicFramePr/>
          <p:nvPr/>
        </p:nvGraphicFramePr>
        <p:xfrm>
          <a:off x="3767138" y="1144643"/>
          <a:ext cx="4880652" cy="3827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97152" name="图片 1" descr="tim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42440" y="1841500"/>
            <a:ext cx="831850" cy="83312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9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图片 1" descr="b4ebc3d8be5542038b76bd883cab6ca7_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505" y="460375"/>
            <a:ext cx="5634355" cy="4222750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说出你对职业生涯规划的理解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 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文本框 1"/>
          <p:cNvSpPr txBox="1"/>
          <p:nvPr/>
        </p:nvSpPr>
        <p:spPr>
          <a:xfrm>
            <a:off x="1669415" y="755015"/>
            <a:ext cx="580517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职业生涯规划是指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个人结合自身情况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以及机遇和制约因素，为自己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确立职业目标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，选择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职业发展路径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，制订教育、培训和发展计划等，并为自己实现职业生涯目标而</a:t>
            </a:r>
            <a:r>
              <a:rPr lang="zh-CN" altLang="en-US" sz="2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确定行动方案并付诸实施</a:t>
            </a: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。</a:t>
            </a:r>
          </a:p>
        </p:txBody>
      </p:sp>
    </p:spTree>
  </p:cSld>
  <p:clrMapOvr>
    <a:masterClrMapping/>
  </p:clrMapOvr>
  <p:transition spd="slow" advTm="0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文本框 1"/>
          <p:cNvSpPr txBox="1"/>
          <p:nvPr/>
        </p:nvSpPr>
        <p:spPr>
          <a:xfrm>
            <a:off x="1454150" y="1638935"/>
            <a:ext cx="47961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职业生涯规划要考虑哪些因素？</a:t>
            </a:r>
          </a:p>
        </p:txBody>
      </p:sp>
      <p:pic>
        <p:nvPicPr>
          <p:cNvPr id="2097154" name="图片 2" descr="2016082916095905FW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260" y="3159125"/>
            <a:ext cx="2584450" cy="1731645"/>
          </a:xfrm>
          <a:prstGeom prst="rect">
            <a:avLst/>
          </a:prstGeom>
        </p:spPr>
      </p:pic>
    </p:spTree>
  </p:cSld>
  <p:clrMapOvr>
    <a:masterClrMapping/>
  </p:clrMapOvr>
  <p:transition spd="slow" advTm="0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文本框 1"/>
          <p:cNvSpPr txBox="1"/>
          <p:nvPr/>
        </p:nvSpPr>
        <p:spPr>
          <a:xfrm>
            <a:off x="1669415" y="755015"/>
            <a:ext cx="580517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量己力</a:t>
            </a:r>
          </a:p>
          <a:p>
            <a:pPr algn="l">
              <a:lnSpc>
                <a:spcPct val="200000"/>
              </a:lnSpc>
            </a:pPr>
            <a:r>
              <a:rPr lang="zh-CN" altLang="en-US" sz="2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自身的实际情况</a:t>
            </a:r>
            <a:endParaRPr lang="zh-CN" altLang="en-US" sz="4000" b="1" u="sng" dirty="0"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2" charset="-122"/>
              <a:ea typeface="微软雅黑" panose="020B0503020204020204" pitchFamily="2" charset="-122"/>
              <a:sym typeface="+mn-ea"/>
            </a:endParaRPr>
          </a:p>
          <a:p>
            <a:pPr algn="l">
              <a:lnSpc>
                <a:spcPct val="200000"/>
              </a:lnSpc>
            </a:pPr>
            <a:r>
              <a:rPr lang="zh-CN" altLang="en-US" sz="40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衡外情</a:t>
            </a:r>
          </a:p>
          <a:p>
            <a:pPr algn="l">
              <a:lnSpc>
                <a:spcPct val="200000"/>
              </a:lnSpc>
            </a:pPr>
            <a:r>
              <a:rPr lang="zh-CN" altLang="en-US" sz="2000" b="1" dirty="0">
                <a:solidFill>
                  <a:schemeClr val="accent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微软雅黑" panose="020B0503020204020204" pitchFamily="2" charset="-122"/>
                <a:ea typeface="微软雅黑" panose="020B0503020204020204" pitchFamily="2" charset="-122"/>
                <a:sym typeface="+mn-ea"/>
              </a:rPr>
              <a:t>社会环境的变化</a:t>
            </a:r>
          </a:p>
        </p:txBody>
      </p:sp>
    </p:spTree>
  </p:cSld>
  <p:clrMapOvr>
    <a:masterClrMapping/>
  </p:clrMapOvr>
  <p:transition spd="slow" advTm="0">
    <p:checker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4779d0a-cd97-4f89-adce-29a52f287e44}"/>
</p:tagLst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470</Words>
  <Application>WPS 演示</Application>
  <PresentationFormat>全屏显示(16:9)</PresentationFormat>
  <Paragraphs>90</Paragraphs>
  <Slides>35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6" baseType="lpstr">
      <vt:lpstr>第一PPT，www.1ppt.com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建筑</dc:title>
  <dc:creator>第一PPT</dc:creator>
  <cp:lastModifiedBy>DELL</cp:lastModifiedBy>
  <cp:revision>3</cp:revision>
  <dcterms:created xsi:type="dcterms:W3CDTF">2019-10-08T17:24:47Z</dcterms:created>
  <dcterms:modified xsi:type="dcterms:W3CDTF">2020-10-19T01:04:35Z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