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D99A9-B825-4EAE-9D5B-8C16209F126C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24C98-CE1E-4511-9DC2-93A518245D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         元</a:t>
            </a:r>
            <a:r>
              <a:rPr lang="zh-CN" altLang="en-US" dirty="0"/>
              <a:t>旦</a:t>
            </a:r>
            <a:r>
              <a:rPr lang="en-US" altLang="zh-CN" dirty="0"/>
              <a:t>(1</a:t>
            </a:r>
            <a:r>
              <a:rPr lang="zh-CN" altLang="en-US" dirty="0"/>
              <a:t>月</a:t>
            </a:r>
            <a:r>
              <a:rPr lang="en-US" altLang="zh-CN" dirty="0"/>
              <a:t>1</a:t>
            </a:r>
            <a:r>
              <a:rPr lang="zh-CN" altLang="en-US" dirty="0"/>
              <a:t>日</a:t>
            </a:r>
            <a:r>
              <a:rPr lang="en-US" altLang="zh-CN" dirty="0"/>
              <a:t>)</a:t>
            </a:r>
            <a:r>
              <a:rPr lang="en-US" altLang="zh-CN" dirty="0" smtClean="0"/>
              <a:t>New Year's Day</a:t>
            </a:r>
            <a:endParaRPr lang="en-US" altLang="zh-CN" dirty="0"/>
          </a:p>
          <a:p>
            <a:r>
              <a:rPr lang="zh-CN" altLang="en-US" dirty="0"/>
              <a:t>　　春节</a:t>
            </a:r>
            <a:r>
              <a:rPr lang="en-US" altLang="zh-CN" dirty="0"/>
              <a:t>(</a:t>
            </a:r>
            <a:r>
              <a:rPr lang="zh-CN" altLang="en-US" dirty="0"/>
              <a:t>农历一月一日</a:t>
            </a:r>
            <a:r>
              <a:rPr lang="en-US" altLang="zh-CN" dirty="0"/>
              <a:t>)</a:t>
            </a:r>
            <a:r>
              <a:rPr lang="en-US" altLang="zh-CN" dirty="0" smtClean="0"/>
              <a:t>the Spring Festival</a:t>
            </a:r>
            <a:endParaRPr lang="en-US" altLang="zh-CN" dirty="0"/>
          </a:p>
          <a:p>
            <a:r>
              <a:rPr lang="zh-CN" altLang="en-US" dirty="0"/>
              <a:t>　　元宵节</a:t>
            </a:r>
            <a:r>
              <a:rPr lang="en-US" altLang="zh-CN" dirty="0"/>
              <a:t>(</a:t>
            </a:r>
            <a:r>
              <a:rPr lang="zh-CN" altLang="en-US" dirty="0"/>
              <a:t>农历一月十五日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the   Lantern Festival</a:t>
            </a:r>
            <a:endParaRPr lang="en-US" altLang="zh-CN" dirty="0"/>
          </a:p>
          <a:p>
            <a:r>
              <a:rPr lang="zh-CN" altLang="en-US" dirty="0"/>
              <a:t>　　国际劳动妇女节</a:t>
            </a:r>
            <a:r>
              <a:rPr lang="en-US" altLang="zh-CN" dirty="0"/>
              <a:t>(3</a:t>
            </a:r>
            <a:r>
              <a:rPr lang="zh-CN" altLang="en-US" dirty="0"/>
              <a:t>月</a:t>
            </a:r>
            <a:r>
              <a:rPr lang="en-US" altLang="zh-CN" dirty="0"/>
              <a:t>8</a:t>
            </a:r>
            <a:r>
              <a:rPr lang="zh-CN" altLang="en-US" dirty="0"/>
              <a:t>日</a:t>
            </a:r>
            <a:r>
              <a:rPr lang="en-US" altLang="zh-CN" dirty="0"/>
              <a:t>)</a:t>
            </a:r>
            <a:r>
              <a:rPr lang="en-US" altLang="zh-CN" dirty="0" smtClean="0"/>
              <a:t>International Working Women's Day</a:t>
            </a:r>
            <a:endParaRPr lang="en-US" altLang="zh-CN" dirty="0"/>
          </a:p>
          <a:p>
            <a:r>
              <a:rPr lang="zh-CN" altLang="en-US" dirty="0"/>
              <a:t>　　植树节</a:t>
            </a:r>
            <a:r>
              <a:rPr lang="en-US" altLang="zh-CN" dirty="0"/>
              <a:t>(3</a:t>
            </a:r>
            <a:r>
              <a:rPr lang="zh-CN" altLang="en-US" dirty="0"/>
              <a:t>月</a:t>
            </a:r>
            <a:r>
              <a:rPr lang="en-US" altLang="zh-CN" dirty="0"/>
              <a:t>12</a:t>
            </a:r>
            <a:r>
              <a:rPr lang="zh-CN" altLang="en-US" dirty="0"/>
              <a:t>日</a:t>
            </a:r>
            <a:r>
              <a:rPr lang="en-US" altLang="zh-CN" dirty="0"/>
              <a:t>)</a:t>
            </a:r>
            <a:r>
              <a:rPr lang="en-US" altLang="zh-CN" dirty="0" smtClean="0"/>
              <a:t>Arbor Day</a:t>
            </a:r>
            <a:endParaRPr lang="en-US" altLang="zh-CN" dirty="0"/>
          </a:p>
          <a:p>
            <a:r>
              <a:rPr lang="zh-CN" altLang="en-US" dirty="0"/>
              <a:t>　　清明节</a:t>
            </a:r>
            <a:r>
              <a:rPr lang="en-US" altLang="zh-CN" dirty="0"/>
              <a:t>(4</a:t>
            </a:r>
            <a:r>
              <a:rPr lang="zh-CN" altLang="en-US" dirty="0"/>
              <a:t>月</a:t>
            </a:r>
            <a:r>
              <a:rPr lang="en-US" altLang="zh-CN" dirty="0"/>
              <a:t>5</a:t>
            </a:r>
            <a:r>
              <a:rPr lang="zh-CN" altLang="en-US" dirty="0"/>
              <a:t>日</a:t>
            </a:r>
            <a:r>
              <a:rPr lang="en-US" altLang="zh-CN" dirty="0" smtClean="0"/>
              <a:t>)</a:t>
            </a:r>
          </a:p>
          <a:p>
            <a:r>
              <a:rPr lang="en-US" altLang="zh-CN" dirty="0" err="1" smtClean="0"/>
              <a:t>Ching</a:t>
            </a:r>
            <a:r>
              <a:rPr lang="en-US" altLang="zh-CN" dirty="0" smtClean="0"/>
              <a:t> Ming </a:t>
            </a:r>
            <a:r>
              <a:rPr lang="en-US" altLang="zh-CN" dirty="0" err="1" smtClean="0"/>
              <a:t>Festival;Tomb</a:t>
            </a:r>
            <a:r>
              <a:rPr lang="en-US" altLang="zh-CN" dirty="0" smtClean="0"/>
              <a:t>-sweeping Festival</a:t>
            </a:r>
            <a:endParaRPr lang="en-US" altLang="zh-CN" dirty="0"/>
          </a:p>
          <a:p>
            <a:r>
              <a:rPr lang="zh-CN" altLang="en-US" dirty="0"/>
              <a:t>　　　　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国际劳动节</a:t>
            </a:r>
            <a:r>
              <a:rPr lang="en-US" altLang="zh-CN" dirty="0" smtClean="0"/>
              <a:t>(5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</a:t>
            </a:r>
            <a:r>
              <a:rPr lang="en-US" altLang="zh-CN" dirty="0" smtClean="0"/>
              <a:t>)International </a:t>
            </a:r>
            <a:r>
              <a:rPr lang="en-US" altLang="zh-CN" dirty="0" err="1" smtClean="0"/>
              <a:t>Labour</a:t>
            </a:r>
            <a:r>
              <a:rPr lang="en-US" altLang="zh-CN" dirty="0" smtClean="0"/>
              <a:t> Day</a:t>
            </a:r>
          </a:p>
          <a:p>
            <a:r>
              <a:rPr lang="zh-CN" altLang="en-US" dirty="0" smtClean="0"/>
              <a:t>中国青年节</a:t>
            </a:r>
            <a:r>
              <a:rPr lang="en-US" altLang="zh-CN" dirty="0" smtClean="0"/>
              <a:t>(5</a:t>
            </a:r>
            <a:r>
              <a:rPr lang="zh-CN" altLang="en-US" dirty="0" smtClean="0"/>
              <a:t>月</a:t>
            </a:r>
            <a:r>
              <a:rPr lang="en-US" altLang="zh-CN" dirty="0" smtClean="0"/>
              <a:t>4</a:t>
            </a:r>
            <a:r>
              <a:rPr lang="zh-CN" altLang="en-US" dirty="0" smtClean="0"/>
              <a:t>日</a:t>
            </a:r>
            <a:r>
              <a:rPr lang="en-US" altLang="zh-CN" dirty="0" smtClean="0"/>
              <a:t>)Chinese Youth Day</a:t>
            </a:r>
          </a:p>
          <a:p>
            <a:r>
              <a:rPr lang="zh-CN" altLang="en-US" dirty="0" smtClean="0"/>
              <a:t>护士节</a:t>
            </a:r>
            <a:r>
              <a:rPr lang="en-US" altLang="zh-CN" dirty="0" smtClean="0"/>
              <a:t>(5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12</a:t>
            </a:r>
            <a:r>
              <a:rPr lang="zh-CN" altLang="en-US" dirty="0" smtClean="0"/>
              <a:t>日</a:t>
            </a:r>
            <a:r>
              <a:rPr lang="en-US" altLang="zh-CN" dirty="0" smtClean="0"/>
              <a:t>)Nurses‘ Festival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端午节</a:t>
            </a:r>
            <a:r>
              <a:rPr lang="en-US" altLang="zh-CN" dirty="0" smtClean="0"/>
              <a:t>(</a:t>
            </a:r>
            <a:r>
              <a:rPr lang="zh-CN" altLang="en-US" dirty="0" smtClean="0"/>
              <a:t>农历五月初五</a:t>
            </a:r>
            <a:r>
              <a:rPr lang="en-US" altLang="zh-CN" dirty="0" smtClean="0"/>
              <a:t>)the Dragon Boat Festival</a:t>
            </a:r>
          </a:p>
          <a:p>
            <a:r>
              <a:rPr lang="zh-CN" altLang="en-US" dirty="0" smtClean="0"/>
              <a:t>　　国际儿童节</a:t>
            </a:r>
            <a:r>
              <a:rPr lang="en-US" altLang="zh-CN" dirty="0" smtClean="0"/>
              <a:t>(6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International Children's Day</a:t>
            </a:r>
          </a:p>
          <a:p>
            <a:r>
              <a:rPr lang="zh-CN" altLang="en-US" dirty="0" smtClean="0"/>
              <a:t>　　中国共产党成立纪念日</a:t>
            </a:r>
            <a:r>
              <a:rPr lang="en-US" altLang="zh-CN" dirty="0" smtClean="0"/>
              <a:t>(7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</a:t>
            </a:r>
            <a:r>
              <a:rPr lang="en-US" altLang="zh-CN" dirty="0" smtClean="0"/>
              <a:t>) </a:t>
            </a:r>
          </a:p>
          <a:p>
            <a:r>
              <a:rPr lang="en-US" altLang="zh-CN" dirty="0" smtClean="0"/>
              <a:t>the Party's Birthday</a:t>
            </a:r>
          </a:p>
          <a:p>
            <a:r>
              <a:rPr lang="zh-CN" altLang="en-US" dirty="0" smtClean="0"/>
              <a:t>　　建军节</a:t>
            </a:r>
            <a:r>
              <a:rPr lang="en-US" altLang="zh-CN" dirty="0" smtClean="0"/>
              <a:t>(8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</a:t>
            </a:r>
            <a:r>
              <a:rPr lang="en-US" altLang="zh-CN" dirty="0" smtClean="0"/>
              <a:t>)the Army's Day</a:t>
            </a:r>
          </a:p>
          <a:p>
            <a:r>
              <a:rPr lang="zh-CN" altLang="en-US" dirty="0" smtClean="0"/>
              <a:t>　　中秋节</a:t>
            </a:r>
            <a:r>
              <a:rPr lang="en-US" altLang="zh-CN" dirty="0" smtClean="0"/>
              <a:t>(</a:t>
            </a:r>
            <a:r>
              <a:rPr lang="zh-CN" altLang="en-US" dirty="0" smtClean="0"/>
              <a:t>农历八月十五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Mid-autumn(Moon) Festival</a:t>
            </a:r>
          </a:p>
          <a:p>
            <a:r>
              <a:rPr lang="zh-CN" altLang="en-US" dirty="0" smtClean="0"/>
              <a:t>　　教师节</a:t>
            </a:r>
            <a:r>
              <a:rPr lang="en-US" altLang="zh-CN" dirty="0" smtClean="0"/>
              <a:t>(9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10</a:t>
            </a:r>
            <a:r>
              <a:rPr lang="zh-CN" altLang="en-US" dirty="0" smtClean="0"/>
              <a:t>日</a:t>
            </a:r>
            <a:r>
              <a:rPr lang="en-US" altLang="zh-CN" dirty="0" smtClean="0"/>
              <a:t>)Teachers‘ Day</a:t>
            </a:r>
          </a:p>
          <a:p>
            <a:r>
              <a:rPr lang="zh-CN" altLang="en-US" dirty="0" smtClean="0"/>
              <a:t>　　重阳节</a:t>
            </a:r>
            <a:r>
              <a:rPr lang="en-US" altLang="zh-CN" dirty="0" smtClean="0"/>
              <a:t>(</a:t>
            </a:r>
            <a:r>
              <a:rPr lang="zh-CN" altLang="en-US" dirty="0" smtClean="0"/>
              <a:t>农历九月九日</a:t>
            </a:r>
            <a:r>
              <a:rPr lang="en-US" altLang="zh-CN" dirty="0" smtClean="0"/>
              <a:t>)Double-ninth Day</a:t>
            </a:r>
          </a:p>
          <a:p>
            <a:r>
              <a:rPr lang="zh-CN" altLang="en-US" dirty="0" smtClean="0"/>
              <a:t>　　国庆节</a:t>
            </a:r>
            <a:r>
              <a:rPr lang="en-US" altLang="zh-CN" dirty="0" smtClean="0"/>
              <a:t>(10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</a:t>
            </a:r>
            <a:r>
              <a:rPr lang="en-US" altLang="zh-CN" dirty="0" smtClean="0"/>
              <a:t>)National Day</a:t>
            </a:r>
          </a:p>
          <a:p>
            <a:r>
              <a:rPr lang="zh-CN" altLang="en-US" dirty="0" smtClean="0"/>
              <a:t>　　除夕</a:t>
            </a:r>
            <a:r>
              <a:rPr lang="en-US" altLang="zh-CN" dirty="0" smtClean="0"/>
              <a:t>(</a:t>
            </a:r>
            <a:r>
              <a:rPr lang="zh-CN" altLang="en-US" dirty="0" smtClean="0"/>
              <a:t>农历十二月三十日</a:t>
            </a:r>
            <a:r>
              <a:rPr lang="en-US" altLang="zh-CN" dirty="0" smtClean="0"/>
              <a:t>)New Year's Eve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67</Words>
  <Application>Microsoft Office PowerPoint</Application>
  <PresentationFormat>全屏显示(4:3)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3</cp:revision>
  <dcterms:created xsi:type="dcterms:W3CDTF">2016-02-28T15:15:42Z</dcterms:created>
  <dcterms:modified xsi:type="dcterms:W3CDTF">2016-02-28T15:41:03Z</dcterms:modified>
</cp:coreProperties>
</file>