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0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989AE05-A6F7-4644-94A6-0D97CC2401E2}" type="datetimeFigureOut">
              <a:rPr lang="zh-CN" altLang="en-US" smtClean="0"/>
              <a:t>2016/2/28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82B78EE-F8BF-4EF6-B244-A13159933C90}"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89AE05-A6F7-4644-94A6-0D97CC2401E2}" type="datetimeFigureOut">
              <a:rPr lang="zh-CN" altLang="en-US" smtClean="0"/>
              <a:t>2016/2/28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2B78EE-F8BF-4EF6-B244-A13159933C9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t>外国猴</a:t>
            </a:r>
            <a:endParaRPr lang="zh-CN" altLang="en-US" dirty="0"/>
          </a:p>
        </p:txBody>
      </p:sp>
      <p:sp>
        <p:nvSpPr>
          <p:cNvPr id="5" name="内容占位符 4"/>
          <p:cNvSpPr>
            <a:spLocks noGrp="1"/>
          </p:cNvSpPr>
          <p:nvPr>
            <p:ph idx="1"/>
          </p:nvPr>
        </p:nvSpPr>
        <p:spPr/>
        <p:txBody>
          <a:bodyPr>
            <a:normAutofit fontScale="77500" lnSpcReduction="20000"/>
          </a:bodyPr>
          <a:lstStyle/>
          <a:p>
            <a:r>
              <a:rPr lang="en-US" altLang="zh-CN" dirty="0" smtClean="0"/>
              <a:t>1</a:t>
            </a:r>
            <a:r>
              <a:rPr lang="zh-CN" altLang="en-US" dirty="0" smtClean="0"/>
              <a:t>、</a:t>
            </a:r>
            <a:r>
              <a:rPr lang="en-US" altLang="zh-CN" dirty="0" smtClean="0"/>
              <a:t>make  a monkey out of someone</a:t>
            </a:r>
          </a:p>
          <a:p>
            <a:r>
              <a:rPr lang="zh-CN" altLang="en-US" dirty="0"/>
              <a:t>把某人弄得好像一个傻瓜一样。下面我们来举一个例子：</a:t>
            </a:r>
          </a:p>
          <a:p>
            <a:r>
              <a:rPr lang="zh-CN" altLang="en-US" dirty="0"/>
              <a:t>　</a:t>
            </a:r>
            <a:r>
              <a:rPr lang="en-US" altLang="zh-CN" dirty="0" smtClean="0"/>
              <a:t> </a:t>
            </a:r>
            <a:r>
              <a:rPr lang="en-US" altLang="zh-CN" dirty="0"/>
              <a:t>"My friend Pete made a monkey out of me the other day. He told me the party Saturday night was formal, so I wore a suit and tie. But everybody else there was wearing a tee-shirt and blue jeans. It sure made me feel like a fool."</a:t>
            </a:r>
          </a:p>
          <a:p>
            <a:r>
              <a:rPr lang="zh-CN" altLang="en-US" dirty="0"/>
              <a:t>　　这个人说：“我的朋友皮特那天真把我弄得像个傻瓜一样。他告诉我星期六晚上的聚会是很正式的，所以我就穿上西装，戴上领带。可是其他人都穿园领衫和牛仔库。我真感到自己好像是个傻瓜一样。”</a:t>
            </a:r>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85728"/>
            <a:ext cx="8229600" cy="5840435"/>
          </a:xfrm>
        </p:spPr>
        <p:txBody>
          <a:bodyPr/>
          <a:lstStyle/>
          <a:p>
            <a:r>
              <a:rPr lang="en-US" altLang="zh-CN" dirty="0" smtClean="0"/>
              <a:t>4</a:t>
            </a:r>
            <a:r>
              <a:rPr lang="zh-CN" altLang="en-US" dirty="0" smtClean="0"/>
              <a:t>、</a:t>
            </a:r>
            <a:r>
              <a:rPr lang="en-US" altLang="zh-CN" dirty="0" smtClean="0"/>
              <a:t>Rats leave a sinking ship</a:t>
            </a:r>
          </a:p>
          <a:p>
            <a:r>
              <a:rPr lang="zh-CN" altLang="en-US" dirty="0" smtClean="0"/>
              <a:t>树倒猕猴散</a:t>
            </a:r>
            <a:endParaRPr lang="en-US" altLang="zh-CN" dirty="0" smtClean="0"/>
          </a:p>
          <a:p>
            <a:r>
              <a:rPr lang="en-US" altLang="zh-CN" dirty="0" smtClean="0"/>
              <a:t>5</a:t>
            </a:r>
            <a:r>
              <a:rPr lang="zh-CN" altLang="en-US" dirty="0" smtClean="0"/>
              <a:t>、</a:t>
            </a:r>
            <a:r>
              <a:rPr lang="en-US" altLang="zh-CN" dirty="0" smtClean="0"/>
              <a:t>When the cat is away, the mice will play; Among the blind, the one-eyed man is the king.</a:t>
            </a:r>
          </a:p>
          <a:p>
            <a:r>
              <a:rPr lang="zh-CN" altLang="en-US"/>
              <a:t>山</a:t>
            </a:r>
            <a:r>
              <a:rPr lang="zh-CN" altLang="en-US" smtClean="0"/>
              <a:t>中无老虎，猴子称大王</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6286520"/>
          </a:xfrm>
        </p:spPr>
        <p:txBody>
          <a:bodyPr>
            <a:normAutofit/>
          </a:bodyPr>
          <a:lstStyle/>
          <a:p>
            <a:r>
              <a:rPr lang="en-US" altLang="zh-CN" dirty="0" smtClean="0"/>
              <a:t>2</a:t>
            </a:r>
            <a:r>
              <a:rPr lang="zh-CN" altLang="en-US" dirty="0" smtClean="0"/>
              <a:t>、</a:t>
            </a:r>
            <a:r>
              <a:rPr lang="en-US" altLang="zh-CN" dirty="0"/>
              <a:t> Monkey business </a:t>
            </a:r>
            <a:r>
              <a:rPr lang="zh-CN" altLang="en-US" dirty="0"/>
              <a:t>是指不道德或不合法的行为，往往是偷偷摸摸和具有欺骗性的行为，例如盗用公款等</a:t>
            </a:r>
            <a:r>
              <a:rPr lang="zh-CN" altLang="en-US" dirty="0" smtClean="0"/>
              <a:t>。</a:t>
            </a:r>
            <a:endParaRPr lang="en-US" altLang="zh-CN" dirty="0" smtClean="0"/>
          </a:p>
          <a:p>
            <a:r>
              <a:rPr lang="en-US" altLang="zh-CN" dirty="0"/>
              <a:t>"The newspapers say there's a lot of monkey business going on at city hall, with officials getting money under the table from people who want the contract to build the new airport."</a:t>
            </a:r>
          </a:p>
          <a:p>
            <a:r>
              <a:rPr lang="zh-CN" altLang="en-US" dirty="0"/>
              <a:t>　　这句话的意思是：“有些报纸说，市政府里有许多见不得人的事，有的营造商为了从市政府获得建造新机场的合同而偷偷地用钱贿赂市政府的官员。”</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zh-CN" altLang="en-US" dirty="0" smtClean="0"/>
              <a:t>、  </a:t>
            </a:r>
            <a:r>
              <a:rPr lang="en-US" altLang="zh-CN" dirty="0" smtClean="0"/>
              <a:t>a monkey on one’s back</a:t>
            </a:r>
          </a:p>
          <a:p>
            <a:r>
              <a:rPr lang="en-US" altLang="zh-CN" dirty="0" smtClean="0"/>
              <a:t>He was afraid that his past would always be a monkey  on his back</a:t>
            </a:r>
          </a:p>
          <a:p>
            <a:r>
              <a:rPr lang="zh-CN" altLang="en-US" dirty="0" smtClean="0"/>
              <a:t>他担心他过去的问题将会永远成为他的 包袱</a:t>
            </a:r>
            <a:endParaRPr lang="en-US" altLang="zh-CN" dirty="0" smtClean="0"/>
          </a:p>
          <a:p>
            <a:endParaRPr lang="en-US" altLang="zh-CN" dirty="0"/>
          </a:p>
          <a:p>
            <a:r>
              <a:rPr lang="zh-CN" altLang="en-US" dirty="0" smtClean="0"/>
              <a:t>组织某人成功的严重问题，历史问题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4</a:t>
            </a:r>
            <a:r>
              <a:rPr lang="zh-CN" altLang="en-US" dirty="0" smtClean="0"/>
              <a:t>、</a:t>
            </a:r>
            <a:r>
              <a:rPr lang="en-US" altLang="zh-CN" dirty="0" smtClean="0"/>
              <a:t>monkey see, monkey do</a:t>
            </a:r>
          </a:p>
          <a:p>
            <a:r>
              <a:rPr lang="zh-CN" altLang="en-US" dirty="0"/>
              <a:t>有样学样</a:t>
            </a:r>
            <a:endParaRPr lang="en-US" altLang="zh-CN" dirty="0" smtClean="0"/>
          </a:p>
          <a:p>
            <a:r>
              <a:rPr lang="en-US" altLang="zh-CN" dirty="0" smtClean="0"/>
              <a:t>It is a case of monkey see, monkey so. She does everything that her cousin does.</a:t>
            </a:r>
            <a:r>
              <a:rPr lang="zh-CN" altLang="en-US" dirty="0" smtClean="0"/>
              <a:t>她就是东施效颦，她表姐做什么，她就做什么</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5</a:t>
            </a:r>
            <a:r>
              <a:rPr lang="zh-CN" altLang="en-US" dirty="0" smtClean="0"/>
              <a:t>、</a:t>
            </a:r>
            <a:r>
              <a:rPr lang="en-US" altLang="zh-CN" dirty="0" smtClean="0"/>
              <a:t>well</a:t>
            </a:r>
            <a:r>
              <a:rPr lang="zh-CN" altLang="en-US" dirty="0" smtClean="0"/>
              <a:t>， </a:t>
            </a:r>
            <a:r>
              <a:rPr lang="en-US" altLang="zh-CN" dirty="0" smtClean="0"/>
              <a:t>I will be a monkey’s uncle</a:t>
            </a:r>
          </a:p>
          <a:p>
            <a:r>
              <a:rPr lang="zh-CN" altLang="en-US" dirty="0"/>
              <a:t>表</a:t>
            </a:r>
            <a:r>
              <a:rPr lang="zh-CN" altLang="en-US" dirty="0" smtClean="0"/>
              <a:t>示特别惊讶，不敢相信</a:t>
            </a:r>
            <a:endParaRPr lang="en-US" altLang="zh-CN" dirty="0" smtClean="0"/>
          </a:p>
          <a:p>
            <a:r>
              <a:rPr lang="en-US" altLang="zh-CN" dirty="0" smtClean="0"/>
              <a:t>Well , I’ll be a monkey’s uncle. I never thought Bill would remarry.</a:t>
            </a:r>
          </a:p>
          <a:p>
            <a:r>
              <a:rPr lang="en-US" altLang="zh-CN" dirty="0"/>
              <a:t> </a:t>
            </a:r>
            <a:r>
              <a:rPr lang="zh-CN" altLang="en-US" dirty="0"/>
              <a:t>天</a:t>
            </a:r>
            <a:r>
              <a:rPr lang="zh-CN" altLang="en-US" dirty="0" smtClean="0"/>
              <a:t>哪</a:t>
            </a:r>
            <a:r>
              <a:rPr lang="en-US" altLang="zh-CN" dirty="0" smtClean="0"/>
              <a:t>,</a:t>
            </a:r>
            <a:r>
              <a:rPr lang="zh-CN" altLang="en-US" dirty="0" smtClean="0"/>
              <a:t>我从来都没想过比尔会再婚。</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6</a:t>
            </a:r>
            <a:r>
              <a:rPr lang="zh-CN" altLang="en-US" dirty="0" smtClean="0"/>
              <a:t>、</a:t>
            </a:r>
            <a:r>
              <a:rPr lang="en-US" altLang="zh-CN" dirty="0" smtClean="0"/>
              <a:t>Monkey suit</a:t>
            </a:r>
          </a:p>
          <a:p>
            <a:r>
              <a:rPr lang="en-US" altLang="zh-CN" dirty="0" smtClean="0"/>
              <a:t>I hate going to weddings and wearing a monkey suit.</a:t>
            </a:r>
          </a:p>
          <a:p>
            <a:r>
              <a:rPr lang="zh-CN" altLang="en-US" dirty="0" smtClean="0"/>
              <a:t>我特别讨厌参加婚礼，也讨厌传礼服</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中国猴</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a:t>
            </a:r>
            <a:r>
              <a:rPr lang="en-US" altLang="zh-CN" dirty="0" smtClean="0"/>
              <a:t>beat the dog before the lion</a:t>
            </a:r>
          </a:p>
          <a:p>
            <a:r>
              <a:rPr lang="zh-CN" altLang="en-US" dirty="0"/>
              <a:t>杀</a:t>
            </a:r>
            <a:r>
              <a:rPr lang="zh-CN" altLang="en-US" dirty="0" smtClean="0"/>
              <a:t>鸡骇猴</a:t>
            </a:r>
            <a:endParaRPr lang="en-US" altLang="zh-CN" dirty="0" smtClean="0"/>
          </a:p>
          <a:p>
            <a:r>
              <a:rPr lang="en-US" altLang="zh-CN" dirty="0" smtClean="0"/>
              <a:t>2</a:t>
            </a:r>
            <a:r>
              <a:rPr lang="zh-CN" altLang="en-US" dirty="0" smtClean="0"/>
              <a:t>、</a:t>
            </a:r>
            <a:r>
              <a:rPr lang="en-US" altLang="zh-CN" dirty="0" smtClean="0"/>
              <a:t>Monkey’s years</a:t>
            </a:r>
          </a:p>
          <a:p>
            <a:r>
              <a:rPr lang="zh-CN" altLang="en-US" dirty="0"/>
              <a:t>猴年马</a:t>
            </a:r>
            <a:r>
              <a:rPr lang="zh-CN" altLang="en-US" dirty="0" smtClean="0"/>
              <a:t>月</a:t>
            </a:r>
            <a:endParaRPr lang="en-US" altLang="zh-CN" dirty="0" smtClean="0"/>
          </a:p>
          <a:p>
            <a:r>
              <a:rPr lang="en-US" altLang="zh-CN" dirty="0" smtClean="0"/>
              <a:t>It will be donkey’s years before I can afford a house of my own.</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zh-CN" altLang="en-US" dirty="0" smtClean="0"/>
              <a:t>、</a:t>
            </a:r>
            <a:r>
              <a:rPr lang="en-US" altLang="zh-CN" dirty="0" smtClean="0"/>
              <a:t>a monkey with a hat on</a:t>
            </a:r>
          </a:p>
          <a:p>
            <a:r>
              <a:rPr lang="zh-CN" altLang="en-US" dirty="0"/>
              <a:t>沐猴而</a:t>
            </a:r>
            <a:r>
              <a:rPr lang="zh-CN" altLang="en-US" dirty="0" smtClean="0"/>
              <a:t>冠</a:t>
            </a:r>
            <a:endParaRPr lang="en-US" altLang="zh-CN" dirty="0" smtClean="0"/>
          </a:p>
          <a:p>
            <a:r>
              <a:rPr lang="zh-CN" altLang="en-US" dirty="0"/>
              <a:t>沐</a:t>
            </a:r>
            <a:r>
              <a:rPr lang="zh-CN" altLang="en-US" dirty="0" smtClean="0"/>
              <a:t>猴指猕猴，猴子戴帽子，比喻外表装的像个任务，却是人面兽心，也常用以疾风依附权贵窃取名位之人。</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Since he took office, those flunkies were all promoted to head of section , just like monkeys with hats on.</a:t>
            </a:r>
          </a:p>
          <a:p>
            <a:r>
              <a:rPr lang="zh-CN" altLang="en-US" dirty="0"/>
              <a:t>自</a:t>
            </a:r>
            <a:r>
              <a:rPr lang="zh-CN" altLang="en-US" dirty="0" smtClean="0"/>
              <a:t>从他上任后，他身边那些小人也一个个沐猴而冠，成了主管。</a:t>
            </a: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497</Words>
  <Application>Microsoft Office PowerPoint</Application>
  <PresentationFormat>全屏显示(4:3)</PresentationFormat>
  <Paragraphs>38</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主题</vt:lpstr>
      <vt:lpstr>外国猴</vt:lpstr>
      <vt:lpstr>幻灯片 2</vt:lpstr>
      <vt:lpstr>幻灯片 3</vt:lpstr>
      <vt:lpstr>幻灯片 4</vt:lpstr>
      <vt:lpstr>幻灯片 5</vt:lpstr>
      <vt:lpstr>幻灯片 6</vt:lpstr>
      <vt:lpstr>中国猴</vt:lpstr>
      <vt:lpstr>幻灯片 8</vt:lpstr>
      <vt:lpstr>幻灯片 9</vt:lpstr>
      <vt:lpstr>幻灯片 10</vt:lpstr>
      <vt:lpstr>幻灯片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外国猴</dc:title>
  <dc:creator>Administrator</dc:creator>
  <cp:lastModifiedBy>Administrator</cp:lastModifiedBy>
  <cp:revision>3</cp:revision>
  <dcterms:created xsi:type="dcterms:W3CDTF">2016-02-28T09:07:02Z</dcterms:created>
  <dcterms:modified xsi:type="dcterms:W3CDTF">2016-02-28T15:08:01Z</dcterms:modified>
</cp:coreProperties>
</file>