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90A4E-54A6-4AC9-AF86-1E2C83B1E3A7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1330-1E26-46C4-B375-E93A240D76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90A4E-54A6-4AC9-AF86-1E2C83B1E3A7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1330-1E26-46C4-B375-E93A240D76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90A4E-54A6-4AC9-AF86-1E2C83B1E3A7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1330-1E26-46C4-B375-E93A240D76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90A4E-54A6-4AC9-AF86-1E2C83B1E3A7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1330-1E26-46C4-B375-E93A240D76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90A4E-54A6-4AC9-AF86-1E2C83B1E3A7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1330-1E26-46C4-B375-E93A240D76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90A4E-54A6-4AC9-AF86-1E2C83B1E3A7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1330-1E26-46C4-B375-E93A240D76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90A4E-54A6-4AC9-AF86-1E2C83B1E3A7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1330-1E26-46C4-B375-E93A240D76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90A4E-54A6-4AC9-AF86-1E2C83B1E3A7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1330-1E26-46C4-B375-E93A240D76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90A4E-54A6-4AC9-AF86-1E2C83B1E3A7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1330-1E26-46C4-B375-E93A240D76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90A4E-54A6-4AC9-AF86-1E2C83B1E3A7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1330-1E26-46C4-B375-E93A240D76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90A4E-54A6-4AC9-AF86-1E2C83B1E3A7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1330-1E26-46C4-B375-E93A240D76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90A4E-54A6-4AC9-AF86-1E2C83B1E3A7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91330-1E26-46C4-B375-E93A240D76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b="1" dirty="0"/>
              <a:t>新 春 佳 节</a:t>
            </a:r>
            <a:endParaRPr lang="zh-CN" altLang="en-US" dirty="0"/>
          </a:p>
          <a:p>
            <a:r>
              <a:rPr lang="en-US" altLang="zh-CN" dirty="0"/>
              <a:t>1. </a:t>
            </a:r>
            <a:r>
              <a:rPr lang="zh-CN" altLang="en-US" dirty="0"/>
              <a:t>传统中国节日：</a:t>
            </a:r>
            <a:r>
              <a:rPr lang="en-US" altLang="zh-CN" dirty="0"/>
              <a:t>traditional Chinese festival</a:t>
            </a:r>
          </a:p>
          <a:p>
            <a:r>
              <a:rPr lang="en-US" altLang="zh-CN" dirty="0"/>
              <a:t>2. </a:t>
            </a:r>
            <a:r>
              <a:rPr lang="zh-CN" altLang="en-US" dirty="0"/>
              <a:t>农历：</a:t>
            </a:r>
            <a:r>
              <a:rPr lang="en-US" altLang="zh-CN" dirty="0"/>
              <a:t>lunar calendar</a:t>
            </a:r>
          </a:p>
          <a:p>
            <a:r>
              <a:rPr lang="en-US" altLang="zh-CN" dirty="0"/>
              <a:t>3. </a:t>
            </a:r>
            <a:r>
              <a:rPr lang="zh-CN" altLang="en-US" dirty="0"/>
              <a:t>腊八节：</a:t>
            </a:r>
            <a:r>
              <a:rPr lang="en-US" altLang="zh-CN" dirty="0" err="1"/>
              <a:t>Laba</a:t>
            </a:r>
            <a:r>
              <a:rPr lang="en-US" altLang="zh-CN" dirty="0"/>
              <a:t> Festival</a:t>
            </a:r>
          </a:p>
          <a:p>
            <a:r>
              <a:rPr lang="en-US" altLang="zh-CN" dirty="0"/>
              <a:t>4. </a:t>
            </a:r>
            <a:r>
              <a:rPr lang="zh-CN" altLang="en-US" dirty="0"/>
              <a:t>小年：</a:t>
            </a:r>
            <a:r>
              <a:rPr lang="en-US" altLang="zh-CN" dirty="0"/>
              <a:t>Little New Year</a:t>
            </a:r>
          </a:p>
          <a:p>
            <a:r>
              <a:rPr lang="en-US" altLang="zh-CN" dirty="0"/>
              <a:t>5. </a:t>
            </a:r>
            <a:r>
              <a:rPr lang="zh-CN" altLang="en-US" dirty="0"/>
              <a:t>除夕：</a:t>
            </a:r>
            <a:r>
              <a:rPr lang="en-US" altLang="zh-CN" dirty="0"/>
              <a:t>Lunar New Year's Eve</a:t>
            </a:r>
          </a:p>
          <a:p>
            <a:r>
              <a:rPr lang="en-US" altLang="zh-CN" dirty="0"/>
              <a:t>6. </a:t>
            </a:r>
            <a:r>
              <a:rPr lang="zh-CN" altLang="en-US" dirty="0"/>
              <a:t>春节：</a:t>
            </a:r>
            <a:r>
              <a:rPr lang="en-US" altLang="zh-CN" dirty="0"/>
              <a:t>the Spring Festival</a:t>
            </a:r>
          </a:p>
          <a:p>
            <a:r>
              <a:rPr lang="en-US" altLang="zh-CN" dirty="0"/>
              <a:t>7. </a:t>
            </a:r>
            <a:r>
              <a:rPr lang="zh-CN" altLang="en-US" dirty="0"/>
              <a:t>正月初一：</a:t>
            </a:r>
            <a:r>
              <a:rPr lang="en-US" altLang="zh-CN" dirty="0"/>
              <a:t>the lunar New Year's Day</a:t>
            </a:r>
          </a:p>
          <a:p>
            <a:r>
              <a:rPr lang="en-US" altLang="zh-CN" dirty="0"/>
              <a:t>8. </a:t>
            </a:r>
            <a:r>
              <a:rPr lang="zh-CN" altLang="en-US" dirty="0"/>
              <a:t>元宵节：</a:t>
            </a:r>
            <a:r>
              <a:rPr lang="en-US" altLang="zh-CN" dirty="0"/>
              <a:t>the Lantern Festival</a:t>
            </a:r>
          </a:p>
          <a:p>
            <a:r>
              <a:rPr lang="en-US" altLang="zh-CN" dirty="0"/>
              <a:t>9. </a:t>
            </a:r>
            <a:r>
              <a:rPr lang="zh-CN" altLang="en-US" dirty="0"/>
              <a:t>正月：</a:t>
            </a:r>
            <a:r>
              <a:rPr lang="en-US" altLang="zh-CN" dirty="0"/>
              <a:t>the first month of the lunar year</a:t>
            </a:r>
          </a:p>
          <a:p>
            <a:r>
              <a:rPr lang="en-US" altLang="zh-CN" dirty="0"/>
              <a:t>10. </a:t>
            </a:r>
            <a:r>
              <a:rPr lang="zh-CN" altLang="en-US" dirty="0"/>
              <a:t>二月二：</a:t>
            </a:r>
            <a:r>
              <a:rPr lang="en-US" altLang="zh-CN" dirty="0"/>
              <a:t>Dragon Heads-raising Day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70000" lnSpcReduction="20000"/>
          </a:bodyPr>
          <a:lstStyle/>
          <a:p>
            <a:r>
              <a:rPr lang="zh-CN" altLang="en-US" b="1" dirty="0"/>
              <a:t>传 统 习 俗</a:t>
            </a:r>
            <a:endParaRPr lang="zh-CN" altLang="en-US" dirty="0"/>
          </a:p>
          <a:p>
            <a:r>
              <a:rPr lang="en-US" altLang="zh-CN" dirty="0"/>
              <a:t>11. </a:t>
            </a:r>
            <a:r>
              <a:rPr lang="zh-CN" altLang="en-US" dirty="0"/>
              <a:t>喝腊八粥：</a:t>
            </a:r>
            <a:r>
              <a:rPr lang="en-US" altLang="zh-CN" dirty="0"/>
              <a:t>eat </a:t>
            </a:r>
            <a:r>
              <a:rPr lang="en-US" altLang="zh-CN" dirty="0" err="1"/>
              <a:t>Laba</a:t>
            </a:r>
            <a:r>
              <a:rPr lang="en-US" altLang="zh-CN" dirty="0"/>
              <a:t> porridge</a:t>
            </a:r>
          </a:p>
          <a:p>
            <a:r>
              <a:rPr lang="en-US" altLang="zh-CN" dirty="0"/>
              <a:t>12. </a:t>
            </a:r>
            <a:r>
              <a:rPr lang="zh-CN" altLang="en-US" dirty="0"/>
              <a:t>扫尘：</a:t>
            </a:r>
            <a:r>
              <a:rPr lang="en-US" altLang="zh-CN" dirty="0"/>
              <a:t>sweep the dust</a:t>
            </a:r>
          </a:p>
          <a:p>
            <a:r>
              <a:rPr lang="en-US" altLang="zh-CN" dirty="0"/>
              <a:t>13. </a:t>
            </a:r>
            <a:r>
              <a:rPr lang="zh-CN" altLang="en-US" dirty="0"/>
              <a:t>扫房：</a:t>
            </a:r>
            <a:r>
              <a:rPr lang="en-US" altLang="zh-CN" dirty="0"/>
              <a:t>spring cleaning</a:t>
            </a:r>
          </a:p>
          <a:p>
            <a:r>
              <a:rPr lang="en-US" altLang="zh-CN" dirty="0"/>
              <a:t>14. </a:t>
            </a:r>
            <a:r>
              <a:rPr lang="zh-CN" altLang="en-US" dirty="0"/>
              <a:t>祭灶：</a:t>
            </a:r>
            <a:r>
              <a:rPr lang="en-US" altLang="zh-CN" dirty="0"/>
              <a:t>offer sacrifices to the God of Kitchen</a:t>
            </a:r>
          </a:p>
          <a:p>
            <a:r>
              <a:rPr lang="en-US" altLang="zh-CN" dirty="0"/>
              <a:t>15. </a:t>
            </a:r>
            <a:r>
              <a:rPr lang="zh-CN" altLang="en-US" dirty="0"/>
              <a:t>守岁：</a:t>
            </a:r>
            <a:r>
              <a:rPr lang="en-US" altLang="zh-CN" dirty="0"/>
              <a:t>staying up</a:t>
            </a:r>
          </a:p>
          <a:p>
            <a:r>
              <a:rPr lang="en-US" altLang="zh-CN" dirty="0"/>
              <a:t>16. </a:t>
            </a:r>
            <a:r>
              <a:rPr lang="zh-CN" altLang="en-US" dirty="0"/>
              <a:t>拜年： </a:t>
            </a:r>
            <a:r>
              <a:rPr lang="en-US" altLang="zh-CN" dirty="0"/>
              <a:t>pay a New Year's call</a:t>
            </a:r>
          </a:p>
          <a:p>
            <a:r>
              <a:rPr lang="en-US" altLang="zh-CN" dirty="0"/>
              <a:t>17. </a:t>
            </a:r>
            <a:r>
              <a:rPr lang="zh-CN" altLang="en-US" dirty="0"/>
              <a:t>祭祖：</a:t>
            </a:r>
            <a:r>
              <a:rPr lang="en-US" altLang="zh-CN" dirty="0"/>
              <a:t>offer sacrifices to one's ancestors</a:t>
            </a:r>
          </a:p>
          <a:p>
            <a:r>
              <a:rPr lang="en-US" altLang="zh-CN" dirty="0"/>
              <a:t>18. </a:t>
            </a:r>
            <a:r>
              <a:rPr lang="zh-CN" altLang="en-US" dirty="0"/>
              <a:t>祭财神：</a:t>
            </a:r>
            <a:r>
              <a:rPr lang="en-US" altLang="zh-CN" dirty="0"/>
              <a:t>worship the God of Wealth</a:t>
            </a:r>
          </a:p>
          <a:p>
            <a:r>
              <a:rPr lang="en-US" altLang="zh-CN" dirty="0"/>
              <a:t>19. </a:t>
            </a:r>
            <a:r>
              <a:rPr lang="zh-CN" altLang="en-US" dirty="0"/>
              <a:t>春联：</a:t>
            </a:r>
            <a:r>
              <a:rPr lang="en-US" altLang="zh-CN" dirty="0"/>
              <a:t>Spring Festival couplets</a:t>
            </a:r>
          </a:p>
          <a:p>
            <a:r>
              <a:rPr lang="en-US" altLang="zh-CN" dirty="0"/>
              <a:t>20. </a:t>
            </a:r>
            <a:r>
              <a:rPr lang="zh-CN" altLang="en-US" dirty="0"/>
              <a:t>贴倒福：</a:t>
            </a:r>
            <a:r>
              <a:rPr lang="en-US" altLang="zh-CN" dirty="0"/>
              <a:t>paste the Chinese character "Fu" upside down</a:t>
            </a:r>
          </a:p>
          <a:p>
            <a:r>
              <a:rPr lang="en-US" altLang="zh-CN" dirty="0"/>
              <a:t>21. </a:t>
            </a:r>
            <a:r>
              <a:rPr lang="zh-CN" altLang="en-US" dirty="0"/>
              <a:t>去晦气：</a:t>
            </a:r>
            <a:r>
              <a:rPr lang="en-US" altLang="zh-CN" dirty="0"/>
              <a:t>get rid of the ill-fortune</a:t>
            </a:r>
          </a:p>
          <a:p>
            <a:r>
              <a:rPr lang="en-US" altLang="zh-CN" dirty="0"/>
              <a:t>22. </a:t>
            </a:r>
            <a:r>
              <a:rPr lang="zh-CN" altLang="en-US" dirty="0"/>
              <a:t>辞旧岁：</a:t>
            </a:r>
            <a:r>
              <a:rPr lang="en-US" altLang="zh-CN" dirty="0"/>
              <a:t>bid farewell to the old year</a:t>
            </a:r>
          </a:p>
          <a:p>
            <a:r>
              <a:rPr lang="en-US" altLang="zh-CN" dirty="0"/>
              <a:t>23. </a:t>
            </a:r>
            <a:r>
              <a:rPr lang="zh-CN" altLang="en-US" dirty="0"/>
              <a:t>兆头：</a:t>
            </a:r>
            <a:r>
              <a:rPr lang="en-US" altLang="zh-CN" dirty="0"/>
              <a:t>omen</a:t>
            </a:r>
          </a:p>
          <a:p>
            <a:r>
              <a:rPr lang="en-US" altLang="zh-CN" dirty="0"/>
              <a:t>24. </a:t>
            </a:r>
            <a:r>
              <a:rPr lang="zh-CN" altLang="en-US" dirty="0"/>
              <a:t>禁忌：</a:t>
            </a:r>
            <a:r>
              <a:rPr lang="en-US" altLang="zh-CN" dirty="0"/>
              <a:t>taboo</a:t>
            </a:r>
          </a:p>
          <a:p>
            <a:r>
              <a:rPr lang="en-US" altLang="zh-CN" dirty="0"/>
              <a:t>25. </a:t>
            </a:r>
            <a:r>
              <a:rPr lang="zh-CN" altLang="en-US" dirty="0"/>
              <a:t>烧香：</a:t>
            </a:r>
            <a:r>
              <a:rPr lang="en-US" altLang="zh-CN" dirty="0"/>
              <a:t>burn incense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4282" y="85723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b="1" dirty="0"/>
              <a:t>阖 家 团 圆</a:t>
            </a:r>
            <a:endParaRPr lang="zh-CN" altLang="en-US" dirty="0"/>
          </a:p>
          <a:p>
            <a:r>
              <a:rPr lang="en-US" altLang="zh-CN" dirty="0"/>
              <a:t>26. </a:t>
            </a:r>
            <a:r>
              <a:rPr lang="zh-CN" altLang="en-US" dirty="0"/>
              <a:t>吃团圆饭：</a:t>
            </a:r>
            <a:r>
              <a:rPr lang="en-US" altLang="zh-CN" dirty="0"/>
              <a:t>have a family reunion dinner</a:t>
            </a:r>
          </a:p>
          <a:p>
            <a:r>
              <a:rPr lang="en-US" altLang="zh-CN" dirty="0"/>
              <a:t>27. </a:t>
            </a:r>
            <a:r>
              <a:rPr lang="zh-CN" altLang="en-US" dirty="0"/>
              <a:t>年夜饭：</a:t>
            </a:r>
            <a:r>
              <a:rPr lang="en-US" altLang="zh-CN" dirty="0"/>
              <a:t>New Year's Eve dinner</a:t>
            </a:r>
          </a:p>
          <a:p>
            <a:r>
              <a:rPr lang="en-US" altLang="zh-CN" dirty="0"/>
              <a:t>28. </a:t>
            </a:r>
            <a:r>
              <a:rPr lang="zh-CN" altLang="en-US" dirty="0"/>
              <a:t>全家团圆：</a:t>
            </a:r>
            <a:r>
              <a:rPr lang="en-US" altLang="zh-CN" dirty="0"/>
              <a:t>family reunion</a:t>
            </a:r>
          </a:p>
          <a:p>
            <a:r>
              <a:rPr lang="en-US" altLang="zh-CN" dirty="0"/>
              <a:t>29. </a:t>
            </a:r>
            <a:r>
              <a:rPr lang="zh-CN" altLang="en-US" dirty="0"/>
              <a:t>办年货：</a:t>
            </a:r>
            <a:r>
              <a:rPr lang="en-US" altLang="zh-CN" dirty="0"/>
              <a:t>do Spring Festival shopping</a:t>
            </a:r>
          </a:p>
          <a:p>
            <a:r>
              <a:rPr lang="en-US" altLang="zh-CN" dirty="0"/>
              <a:t>30. </a:t>
            </a:r>
            <a:r>
              <a:rPr lang="zh-CN" altLang="en-US" dirty="0"/>
              <a:t>敬酒：</a:t>
            </a:r>
            <a:r>
              <a:rPr lang="en-US" altLang="zh-CN" dirty="0"/>
              <a:t>propose a toast</a:t>
            </a:r>
          </a:p>
          <a:p>
            <a:r>
              <a:rPr lang="en-US" altLang="zh-CN" dirty="0"/>
              <a:t>31. </a:t>
            </a:r>
            <a:r>
              <a:rPr lang="zh-CN" altLang="en-US" dirty="0"/>
              <a:t>穿新衣：</a:t>
            </a:r>
            <a:r>
              <a:rPr lang="en-US" altLang="zh-CN" dirty="0"/>
              <a:t>wear new clothes</a:t>
            </a:r>
          </a:p>
          <a:p>
            <a:r>
              <a:rPr lang="en-US" altLang="zh-CN" dirty="0"/>
              <a:t>32. </a:t>
            </a:r>
            <a:r>
              <a:rPr lang="zh-CN" altLang="en-US" dirty="0"/>
              <a:t>红包：</a:t>
            </a:r>
            <a:r>
              <a:rPr lang="en-US" altLang="zh-CN" dirty="0"/>
              <a:t>red envelops</a:t>
            </a:r>
          </a:p>
          <a:p>
            <a:r>
              <a:rPr lang="en-US" altLang="zh-CN" dirty="0"/>
              <a:t>33. </a:t>
            </a:r>
            <a:r>
              <a:rPr lang="zh-CN" altLang="en-US" dirty="0"/>
              <a:t>压岁钱：</a:t>
            </a:r>
            <a:r>
              <a:rPr lang="en-US" altLang="zh-CN" dirty="0"/>
              <a:t>gift money</a:t>
            </a:r>
            <a:r>
              <a:rPr lang="zh-CN" altLang="en-US" dirty="0"/>
              <a:t>；</a:t>
            </a:r>
            <a:r>
              <a:rPr lang="en-US" altLang="zh-CN" dirty="0"/>
              <a:t>money given to children as a Lunar New Year gift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429396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b="1" dirty="0" smtClean="0"/>
              <a:t>春节美食</a:t>
            </a:r>
            <a:endParaRPr lang="en-US" altLang="zh-CN" b="1" dirty="0" smtClean="0"/>
          </a:p>
          <a:p>
            <a:r>
              <a:rPr lang="en-US" altLang="zh-CN" dirty="0" smtClean="0"/>
              <a:t>34</a:t>
            </a:r>
            <a:r>
              <a:rPr lang="en-US" altLang="zh-CN" dirty="0"/>
              <a:t>. </a:t>
            </a:r>
            <a:r>
              <a:rPr lang="zh-CN" altLang="en-US" dirty="0"/>
              <a:t>年糕：</a:t>
            </a:r>
            <a:r>
              <a:rPr lang="en-US" altLang="zh-CN" dirty="0"/>
              <a:t>rice cake</a:t>
            </a:r>
            <a:r>
              <a:rPr lang="zh-CN" altLang="en-US" dirty="0"/>
              <a:t>；</a:t>
            </a:r>
            <a:r>
              <a:rPr lang="en-US" altLang="zh-CN" dirty="0"/>
              <a:t>New Year cake</a:t>
            </a:r>
          </a:p>
          <a:p>
            <a:r>
              <a:rPr lang="en-US" altLang="zh-CN" dirty="0"/>
              <a:t>35. </a:t>
            </a:r>
            <a:r>
              <a:rPr lang="zh-CN" altLang="en-US" dirty="0"/>
              <a:t>饺子：</a:t>
            </a:r>
            <a:r>
              <a:rPr lang="en-US" altLang="zh-CN" dirty="0"/>
              <a:t>dumpling</a:t>
            </a:r>
            <a:r>
              <a:rPr lang="zh-CN" altLang="en-US" dirty="0"/>
              <a:t>；</a:t>
            </a:r>
            <a:r>
              <a:rPr lang="en-US" altLang="zh-CN" dirty="0"/>
              <a:t>Chinese meat ravioli</a:t>
            </a:r>
          </a:p>
          <a:p>
            <a:r>
              <a:rPr lang="en-US" altLang="zh-CN" dirty="0"/>
              <a:t>36. </a:t>
            </a:r>
            <a:r>
              <a:rPr lang="zh-CN" altLang="en-US" dirty="0"/>
              <a:t>汤圆：</a:t>
            </a:r>
            <a:r>
              <a:rPr lang="en-US" altLang="zh-CN" dirty="0"/>
              <a:t>dumplings made of sweet rice</a:t>
            </a:r>
          </a:p>
          <a:p>
            <a:r>
              <a:rPr lang="en-US" altLang="zh-CN" dirty="0"/>
              <a:t>37. </a:t>
            </a:r>
            <a:r>
              <a:rPr lang="zh-CN" altLang="en-US" dirty="0"/>
              <a:t>八宝饭：</a:t>
            </a:r>
            <a:r>
              <a:rPr lang="en-US" altLang="zh-CN" dirty="0"/>
              <a:t>eight-treasure rice pudding (steamed glutinous rice with bean paste, lotus seeds, preserved fruit, etc.)</a:t>
            </a:r>
          </a:p>
          <a:p>
            <a:r>
              <a:rPr lang="en-US" altLang="zh-CN" dirty="0"/>
              <a:t>38. </a:t>
            </a:r>
            <a:r>
              <a:rPr lang="zh-CN" altLang="en-US" dirty="0"/>
              <a:t>什锦糖：</a:t>
            </a:r>
            <a:r>
              <a:rPr lang="en-US" altLang="zh-CN" dirty="0"/>
              <a:t>assorted candies</a:t>
            </a:r>
          </a:p>
          <a:p>
            <a:r>
              <a:rPr lang="en-US" altLang="zh-CN" dirty="0"/>
              <a:t>39. </a:t>
            </a:r>
            <a:r>
              <a:rPr lang="zh-CN" altLang="en-US" dirty="0"/>
              <a:t>糖莲子：</a:t>
            </a:r>
            <a:r>
              <a:rPr lang="en-US" altLang="zh-CN" dirty="0"/>
              <a:t>candied lotus seed</a:t>
            </a:r>
          </a:p>
          <a:p>
            <a:r>
              <a:rPr lang="en-US" altLang="zh-CN" dirty="0"/>
              <a:t>40. </a:t>
            </a:r>
            <a:r>
              <a:rPr lang="zh-CN" altLang="en-US" dirty="0"/>
              <a:t>花生糖：</a:t>
            </a:r>
            <a:r>
              <a:rPr lang="en-US" altLang="zh-CN" dirty="0"/>
              <a:t>peanut candy</a:t>
            </a:r>
          </a:p>
          <a:p>
            <a:r>
              <a:rPr lang="en-US" altLang="zh-CN" dirty="0"/>
              <a:t>41. </a:t>
            </a:r>
            <a:r>
              <a:rPr lang="zh-CN" altLang="en-US" dirty="0"/>
              <a:t>蜜冬瓜：</a:t>
            </a:r>
            <a:r>
              <a:rPr lang="en-US" altLang="zh-CN" dirty="0"/>
              <a:t>candied winter melon</a:t>
            </a:r>
          </a:p>
          <a:p>
            <a:r>
              <a:rPr lang="en-US" altLang="zh-CN" dirty="0"/>
              <a:t>42. </a:t>
            </a:r>
            <a:r>
              <a:rPr lang="zh-CN" altLang="en-US" dirty="0"/>
              <a:t>瓜子：</a:t>
            </a:r>
            <a:r>
              <a:rPr lang="en-US" altLang="zh-CN" dirty="0"/>
              <a:t>red melon seeds</a:t>
            </a:r>
          </a:p>
          <a:p>
            <a:r>
              <a:rPr lang="en-US" altLang="zh-CN" dirty="0"/>
              <a:t>43. </a:t>
            </a:r>
            <a:r>
              <a:rPr lang="zh-CN" altLang="en-US" dirty="0"/>
              <a:t>金桔：</a:t>
            </a:r>
            <a:r>
              <a:rPr lang="en-US" altLang="zh-CN" dirty="0"/>
              <a:t>cumquat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44. </a:t>
            </a:r>
            <a:r>
              <a:rPr lang="zh-CN" altLang="en-US" dirty="0" smtClean="0"/>
              <a:t>红枣：</a:t>
            </a:r>
            <a:r>
              <a:rPr lang="en-US" altLang="zh-CN" dirty="0" smtClean="0"/>
              <a:t>red dates</a:t>
            </a:r>
          </a:p>
          <a:p>
            <a:r>
              <a:rPr lang="en-US" altLang="zh-CN" dirty="0" smtClean="0"/>
              <a:t>45. </a:t>
            </a:r>
            <a:r>
              <a:rPr lang="zh-CN" altLang="en-US" dirty="0" smtClean="0"/>
              <a:t>春卷：</a:t>
            </a:r>
            <a:r>
              <a:rPr lang="en-US" altLang="zh-CN" dirty="0" smtClean="0"/>
              <a:t>spring roll</a:t>
            </a:r>
          </a:p>
          <a:p>
            <a:r>
              <a:rPr lang="en-US" altLang="zh-CN" dirty="0" smtClean="0"/>
              <a:t>46. </a:t>
            </a:r>
            <a:r>
              <a:rPr lang="zh-CN" altLang="en-US" dirty="0" smtClean="0"/>
              <a:t>冰糖葫芦：</a:t>
            </a:r>
            <a:r>
              <a:rPr lang="en-US" altLang="zh-CN" dirty="0" smtClean="0"/>
              <a:t>candied haws on a stick</a:t>
            </a:r>
          </a:p>
          <a:p>
            <a:r>
              <a:rPr lang="en-US" altLang="zh-CN" dirty="0" smtClean="0"/>
              <a:t>47. </a:t>
            </a:r>
            <a:r>
              <a:rPr lang="zh-CN" altLang="en-US" dirty="0" smtClean="0"/>
              <a:t>驴肉火烧：</a:t>
            </a:r>
            <a:r>
              <a:rPr lang="en-US" altLang="zh-CN" dirty="0" smtClean="0"/>
              <a:t>donkey burger</a:t>
            </a:r>
          </a:p>
          <a:p>
            <a:r>
              <a:rPr lang="en-US" altLang="zh-CN" dirty="0" smtClean="0"/>
              <a:t>48. </a:t>
            </a:r>
            <a:r>
              <a:rPr lang="zh-CN" altLang="en-US" dirty="0" smtClean="0"/>
              <a:t>腊肠：</a:t>
            </a:r>
            <a:r>
              <a:rPr lang="en-US" altLang="zh-CN" dirty="0" smtClean="0"/>
              <a:t>Chinese sausage</a:t>
            </a:r>
          </a:p>
          <a:p>
            <a:r>
              <a:rPr lang="en-US" altLang="zh-CN" dirty="0" smtClean="0"/>
              <a:t>49. </a:t>
            </a:r>
            <a:r>
              <a:rPr lang="zh-CN" altLang="en-US" dirty="0" smtClean="0"/>
              <a:t>米酒：</a:t>
            </a:r>
            <a:r>
              <a:rPr lang="en-US" altLang="zh-CN" dirty="0" smtClean="0"/>
              <a:t>rice wine</a:t>
            </a:r>
          </a:p>
          <a:p>
            <a:r>
              <a:rPr lang="en-US" altLang="zh-CN" dirty="0" smtClean="0"/>
              <a:t>50. </a:t>
            </a:r>
            <a:r>
              <a:rPr lang="zh-CN" altLang="en-US" dirty="0" smtClean="0"/>
              <a:t>腊肉：</a:t>
            </a:r>
            <a:r>
              <a:rPr lang="en-US" altLang="zh-CN" dirty="0" smtClean="0"/>
              <a:t>preserved meat</a:t>
            </a:r>
          </a:p>
          <a:p>
            <a:r>
              <a:rPr lang="en-US" altLang="zh-CN" dirty="0" smtClean="0"/>
              <a:t>51. </a:t>
            </a:r>
            <a:r>
              <a:rPr lang="zh-CN" altLang="en-US" dirty="0" smtClean="0"/>
              <a:t>糖板栗：</a:t>
            </a:r>
            <a:r>
              <a:rPr lang="en-US" altLang="zh-CN" dirty="0" smtClean="0"/>
              <a:t>sugar chestnut</a:t>
            </a:r>
          </a:p>
          <a:p>
            <a:r>
              <a:rPr lang="en-US" altLang="zh-CN" dirty="0" smtClean="0"/>
              <a:t>52. </a:t>
            </a:r>
            <a:r>
              <a:rPr lang="zh-CN" altLang="en-US" dirty="0" smtClean="0"/>
              <a:t>四喜丸子：</a:t>
            </a:r>
            <a:r>
              <a:rPr lang="en-US" altLang="zh-CN" dirty="0" smtClean="0"/>
              <a:t>four-joy meatballs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857232"/>
            <a:ext cx="8186766" cy="5268931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b="1" dirty="0"/>
              <a:t>娱 乐 活 动</a:t>
            </a:r>
            <a:endParaRPr lang="zh-CN" altLang="en-US" dirty="0"/>
          </a:p>
          <a:p>
            <a:r>
              <a:rPr lang="en-US" altLang="zh-CN" dirty="0"/>
              <a:t>75. </a:t>
            </a:r>
            <a:r>
              <a:rPr lang="zh-CN" altLang="en-US" dirty="0"/>
              <a:t>打麻将：</a:t>
            </a:r>
            <a:r>
              <a:rPr lang="en-US" altLang="zh-CN" dirty="0"/>
              <a:t>play mahjong</a:t>
            </a:r>
          </a:p>
          <a:p>
            <a:r>
              <a:rPr lang="en-US" altLang="zh-CN" dirty="0"/>
              <a:t>76. </a:t>
            </a:r>
            <a:r>
              <a:rPr lang="zh-CN" altLang="en-US" dirty="0"/>
              <a:t>庙会：</a:t>
            </a:r>
            <a:r>
              <a:rPr lang="en-US" altLang="zh-CN" dirty="0"/>
              <a:t>Temple Fair</a:t>
            </a:r>
          </a:p>
          <a:p>
            <a:r>
              <a:rPr lang="en-US" altLang="zh-CN" dirty="0"/>
              <a:t>77. </a:t>
            </a:r>
            <a:r>
              <a:rPr lang="zh-CN" altLang="en-US" dirty="0"/>
              <a:t>春节联欢晚会：</a:t>
            </a:r>
            <a:r>
              <a:rPr lang="en-US" altLang="zh-CN" dirty="0"/>
              <a:t>Spring Festival gala</a:t>
            </a:r>
          </a:p>
          <a:p>
            <a:r>
              <a:rPr lang="en-US" altLang="zh-CN" dirty="0"/>
              <a:t>78. </a:t>
            </a:r>
            <a:r>
              <a:rPr lang="zh-CN" altLang="en-US" dirty="0"/>
              <a:t>灯会：</a:t>
            </a:r>
            <a:r>
              <a:rPr lang="en-US" altLang="zh-CN" dirty="0"/>
              <a:t>exhibit of lanterns</a:t>
            </a:r>
          </a:p>
          <a:p>
            <a:r>
              <a:rPr lang="en-US" altLang="zh-CN" dirty="0"/>
              <a:t>79. </a:t>
            </a:r>
            <a:r>
              <a:rPr lang="zh-CN" altLang="en-US" dirty="0"/>
              <a:t>送贺卡：</a:t>
            </a:r>
            <a:r>
              <a:rPr lang="en-US" altLang="zh-CN" dirty="0"/>
              <a:t>sending New Year's greeting cards</a:t>
            </a:r>
          </a:p>
          <a:p>
            <a:r>
              <a:rPr lang="en-US" altLang="zh-CN" dirty="0"/>
              <a:t>80. </a:t>
            </a:r>
            <a:r>
              <a:rPr lang="zh-CN" altLang="en-US" dirty="0"/>
              <a:t>理发：</a:t>
            </a:r>
            <a:r>
              <a:rPr lang="en-US" altLang="zh-CN" dirty="0"/>
              <a:t>have a haircut</a:t>
            </a:r>
          </a:p>
          <a:p>
            <a:r>
              <a:rPr lang="en-US" altLang="zh-CN" dirty="0"/>
              <a:t>81. </a:t>
            </a:r>
            <a:r>
              <a:rPr lang="zh-CN" altLang="en-US" dirty="0"/>
              <a:t>放烟花：</a:t>
            </a:r>
            <a:r>
              <a:rPr lang="en-US" altLang="zh-CN" dirty="0"/>
              <a:t>set off fireworks</a:t>
            </a:r>
          </a:p>
          <a:p>
            <a:r>
              <a:rPr lang="en-US" altLang="zh-CN" dirty="0"/>
              <a:t>82. </a:t>
            </a:r>
            <a:r>
              <a:rPr lang="zh-CN" altLang="en-US" dirty="0"/>
              <a:t>放鞭炮：</a:t>
            </a:r>
            <a:r>
              <a:rPr lang="en-US" altLang="zh-CN" dirty="0"/>
              <a:t>set off firecrackers</a:t>
            </a:r>
          </a:p>
          <a:p>
            <a:r>
              <a:rPr lang="en-US" altLang="zh-CN" dirty="0"/>
              <a:t>83. </a:t>
            </a:r>
            <a:r>
              <a:rPr lang="zh-CN" altLang="en-US" dirty="0"/>
              <a:t>灯谜：</a:t>
            </a:r>
            <a:r>
              <a:rPr lang="en-US" altLang="zh-CN" dirty="0"/>
              <a:t>riddles written on lanterns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b="1" dirty="0"/>
              <a:t>各 路 神 仙</a:t>
            </a:r>
            <a:endParaRPr lang="zh-CN" altLang="en-US" dirty="0"/>
          </a:p>
          <a:p>
            <a:r>
              <a:rPr lang="en-US" altLang="zh-CN" dirty="0"/>
              <a:t>84. </a:t>
            </a:r>
            <a:r>
              <a:rPr lang="zh-CN" altLang="en-US" dirty="0"/>
              <a:t>门神：</a:t>
            </a:r>
            <a:r>
              <a:rPr lang="en-US" altLang="zh-CN" dirty="0"/>
              <a:t>the God of Door</a:t>
            </a:r>
          </a:p>
          <a:p>
            <a:r>
              <a:rPr lang="en-US" altLang="zh-CN" dirty="0"/>
              <a:t>85. </a:t>
            </a:r>
            <a:r>
              <a:rPr lang="zh-CN" altLang="en-US" dirty="0"/>
              <a:t>灶神：</a:t>
            </a:r>
            <a:r>
              <a:rPr lang="en-US" altLang="zh-CN" dirty="0"/>
              <a:t>the God of Kitchen</a:t>
            </a:r>
          </a:p>
          <a:p>
            <a:r>
              <a:rPr lang="en-US" altLang="zh-CN" dirty="0"/>
              <a:t>86. </a:t>
            </a:r>
            <a:r>
              <a:rPr lang="zh-CN" altLang="en-US" dirty="0"/>
              <a:t>财神：</a:t>
            </a:r>
            <a:r>
              <a:rPr lang="en-US" altLang="zh-CN" dirty="0"/>
              <a:t>the God of Wealth</a:t>
            </a:r>
          </a:p>
          <a:p>
            <a:r>
              <a:rPr lang="en-US" altLang="zh-CN" dirty="0"/>
              <a:t>87. </a:t>
            </a:r>
            <a:r>
              <a:rPr lang="zh-CN" altLang="en-US" dirty="0"/>
              <a:t>土地爷：</a:t>
            </a:r>
            <a:r>
              <a:rPr lang="en-US" altLang="zh-CN" dirty="0"/>
              <a:t>the God of Land</a:t>
            </a:r>
          </a:p>
          <a:p>
            <a:r>
              <a:rPr lang="en-US" altLang="zh-CN" dirty="0"/>
              <a:t>88. </a:t>
            </a:r>
            <a:r>
              <a:rPr lang="zh-CN" altLang="en-US" dirty="0"/>
              <a:t>火神：</a:t>
            </a:r>
            <a:r>
              <a:rPr lang="en-US" altLang="zh-CN" dirty="0"/>
              <a:t>the God of Fire</a:t>
            </a:r>
          </a:p>
          <a:p>
            <a:r>
              <a:rPr lang="en-US" altLang="zh-CN" dirty="0"/>
              <a:t>89. </a:t>
            </a:r>
            <a:r>
              <a:rPr lang="zh-CN" altLang="en-US" dirty="0"/>
              <a:t>喜神：</a:t>
            </a:r>
            <a:r>
              <a:rPr lang="en-US" altLang="zh-CN" dirty="0"/>
              <a:t>the God of Happiness</a:t>
            </a:r>
          </a:p>
          <a:p>
            <a:r>
              <a:rPr lang="en-US" altLang="zh-CN" dirty="0"/>
              <a:t>90. </a:t>
            </a:r>
            <a:r>
              <a:rPr lang="zh-CN" altLang="en-US" dirty="0"/>
              <a:t>福禄寿三星：</a:t>
            </a:r>
            <a:r>
              <a:rPr lang="en-US" altLang="zh-CN" dirty="0"/>
              <a:t>the three gods of fortune, prosperity and longevity</a:t>
            </a:r>
          </a:p>
          <a:p>
            <a:r>
              <a:rPr lang="en-US" altLang="zh-CN" dirty="0"/>
              <a:t>91. </a:t>
            </a:r>
            <a:r>
              <a:rPr lang="zh-CN" altLang="en-US" dirty="0"/>
              <a:t>八仙：</a:t>
            </a:r>
            <a:r>
              <a:rPr lang="en-US" altLang="zh-CN" dirty="0"/>
              <a:t>the Eight Immortals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b="1" dirty="0"/>
              <a:t>其 他</a:t>
            </a:r>
            <a:endParaRPr lang="zh-CN" altLang="en-US" dirty="0"/>
          </a:p>
          <a:p>
            <a:r>
              <a:rPr lang="en-US" altLang="zh-CN" dirty="0"/>
              <a:t>92. </a:t>
            </a:r>
            <a:r>
              <a:rPr lang="zh-CN" altLang="en-US" dirty="0"/>
              <a:t>生肖、属相：</a:t>
            </a:r>
            <a:r>
              <a:rPr lang="en-US" altLang="zh-CN" dirty="0"/>
              <a:t>Chinese zodiac</a:t>
            </a:r>
          </a:p>
          <a:p>
            <a:r>
              <a:rPr lang="en-US" altLang="zh-CN" dirty="0"/>
              <a:t>93. </a:t>
            </a:r>
            <a:r>
              <a:rPr lang="zh-CN" altLang="en-US" dirty="0"/>
              <a:t>猴年：</a:t>
            </a:r>
            <a:r>
              <a:rPr lang="en-US" altLang="zh-CN" dirty="0"/>
              <a:t>the Year of the Monkey</a:t>
            </a:r>
          </a:p>
          <a:p>
            <a:r>
              <a:rPr lang="en-US" altLang="zh-CN" dirty="0"/>
              <a:t>94. </a:t>
            </a:r>
            <a:r>
              <a:rPr lang="zh-CN" altLang="en-US" dirty="0"/>
              <a:t>微信红包：</a:t>
            </a:r>
            <a:r>
              <a:rPr lang="en-US" altLang="zh-CN" dirty="0" err="1"/>
              <a:t>WeChat</a:t>
            </a:r>
            <a:r>
              <a:rPr lang="en-US" altLang="zh-CN" dirty="0"/>
              <a:t> red envelope</a:t>
            </a:r>
          </a:p>
          <a:p>
            <a:r>
              <a:rPr lang="en-US" altLang="zh-CN" dirty="0"/>
              <a:t>95. </a:t>
            </a:r>
            <a:r>
              <a:rPr lang="zh-CN" altLang="en-US" dirty="0"/>
              <a:t>年：</a:t>
            </a:r>
            <a:r>
              <a:rPr lang="en-US" altLang="zh-CN" dirty="0" err="1"/>
              <a:t>Nian</a:t>
            </a:r>
            <a:r>
              <a:rPr lang="zh-CN" altLang="en-US" dirty="0"/>
              <a:t>；</a:t>
            </a:r>
            <a:r>
              <a:rPr lang="en-US" altLang="zh-CN" dirty="0"/>
              <a:t>Year monster</a:t>
            </a:r>
          </a:p>
          <a:p>
            <a:r>
              <a:rPr lang="en-US" altLang="zh-CN" dirty="0"/>
              <a:t>96. </a:t>
            </a:r>
            <a:r>
              <a:rPr lang="zh-CN" altLang="en-US" dirty="0"/>
              <a:t>立春：</a:t>
            </a:r>
            <a:r>
              <a:rPr lang="en-US" altLang="zh-CN" dirty="0"/>
              <a:t>the Beginning of Spring</a:t>
            </a:r>
          </a:p>
          <a:p>
            <a:r>
              <a:rPr lang="en-US" altLang="zh-CN" dirty="0"/>
              <a:t>97. 24</a:t>
            </a:r>
            <a:r>
              <a:rPr lang="zh-CN" altLang="en-US" dirty="0"/>
              <a:t>节气：</a:t>
            </a:r>
            <a:r>
              <a:rPr lang="en-US" altLang="zh-CN" dirty="0"/>
              <a:t>24 Solar Terms</a:t>
            </a:r>
          </a:p>
          <a:p>
            <a:r>
              <a:rPr lang="en-US" altLang="zh-CN" dirty="0"/>
              <a:t>98. </a:t>
            </a:r>
            <a:r>
              <a:rPr lang="zh-CN" altLang="en-US" dirty="0"/>
              <a:t>本命年：</a:t>
            </a:r>
            <a:r>
              <a:rPr lang="en-US" altLang="zh-CN" dirty="0"/>
              <a:t>the animal year in which one was born</a:t>
            </a:r>
          </a:p>
          <a:p>
            <a:r>
              <a:rPr lang="en-US" altLang="zh-CN" dirty="0"/>
              <a:t>99. </a:t>
            </a:r>
            <a:r>
              <a:rPr lang="zh-CN" altLang="en-US" dirty="0"/>
              <a:t>春运：</a:t>
            </a:r>
            <a:r>
              <a:rPr lang="en-US" altLang="zh-CN" dirty="0"/>
              <a:t>Spring Festival travel rush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761</Words>
  <Application>Microsoft Office PowerPoint</Application>
  <PresentationFormat>全屏显示(4:3)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</cp:revision>
  <dcterms:created xsi:type="dcterms:W3CDTF">2016-02-28T15:09:55Z</dcterms:created>
  <dcterms:modified xsi:type="dcterms:W3CDTF">2016-02-28T15:15:34Z</dcterms:modified>
</cp:coreProperties>
</file>