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74B5C-5385-4BD5-8329-1CDF811ACCD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889F7-CBC3-47FD-9891-F2AA8F7600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angxueba.com/fanwen/tag213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Great peace great wealth and great </a:t>
            </a:r>
            <a:r>
              <a:rPr lang="en-US" altLang="zh-CN" dirty="0" smtClean="0"/>
              <a:t>luckily</a:t>
            </a:r>
            <a:endParaRPr lang="en-US" altLang="zh-CN" dirty="0"/>
          </a:p>
          <a:p>
            <a:r>
              <a:rPr lang="zh-CN" altLang="en-US" dirty="0"/>
              <a:t>　　下联：</a:t>
            </a:r>
            <a:r>
              <a:rPr lang="en-US" altLang="zh-CN" dirty="0"/>
              <a:t>New year new joys and new </a:t>
            </a:r>
            <a:r>
              <a:rPr lang="en-US" altLang="zh-CN" dirty="0" smtClean="0"/>
              <a:t>century</a:t>
            </a:r>
            <a:endParaRPr lang="en-US" altLang="zh-CN" dirty="0"/>
          </a:p>
          <a:p>
            <a:r>
              <a:rPr lang="zh-CN" altLang="en-US" dirty="0"/>
              <a:t>　　横批： </a:t>
            </a:r>
            <a:r>
              <a:rPr lang="en-US" altLang="zh-CN" dirty="0"/>
              <a:t>Everything goes </a:t>
            </a:r>
            <a:r>
              <a:rPr lang="en-US" altLang="zh-CN" dirty="0" smtClean="0"/>
              <a:t>well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.(</a:t>
            </a:r>
            <a:r>
              <a:rPr lang="zh-CN" altLang="en-US" dirty="0" smtClean="0"/>
              <a:t>吃得不错、睡得不错、天天都开心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.(</a:t>
            </a:r>
            <a:r>
              <a:rPr lang="zh-CN" altLang="en-US" dirty="0" smtClean="0"/>
              <a:t>努力学习、努力工作、钱越挣越多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(</a:t>
            </a:r>
            <a:r>
              <a:rPr lang="zh-CN" altLang="en-US" dirty="0" smtClean="0"/>
              <a:t>给力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6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Happy New Year!(</a:t>
            </a:r>
            <a:r>
              <a:rPr lang="zh-CN" altLang="en-US" dirty="0"/>
              <a:t>新年好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下联：</a:t>
            </a:r>
            <a:r>
              <a:rPr lang="en-US" altLang="zh-CN" dirty="0"/>
              <a:t>Money Runs Here!(</a:t>
            </a:r>
            <a:r>
              <a:rPr lang="zh-CN" altLang="en-US" dirty="0"/>
              <a:t>钱来到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</a:t>
            </a:r>
            <a:r>
              <a:rPr lang="en-US" altLang="zh-CN" dirty="0"/>
              <a:t>7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Wait year to merry one by one.(</a:t>
            </a:r>
            <a:r>
              <a:rPr lang="zh-CN" altLang="en-US" dirty="0"/>
              <a:t>等了一年又一年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下联：</a:t>
            </a:r>
            <a:r>
              <a:rPr lang="en-US" altLang="zh-CN" dirty="0"/>
              <a:t>Each year lots merry but me none.(</a:t>
            </a:r>
            <a:r>
              <a:rPr lang="zh-CN" altLang="en-US" dirty="0"/>
              <a:t>年年结婚没有咱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横批：</a:t>
            </a:r>
            <a:r>
              <a:rPr lang="en-US" altLang="zh-CN" dirty="0"/>
              <a:t>Wait again.(</a:t>
            </a:r>
            <a:r>
              <a:rPr lang="zh-CN" altLang="en-US" dirty="0"/>
              <a:t>再等一年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Everything is possible.(</a:t>
            </a:r>
            <a:r>
              <a:rPr lang="zh-CN" altLang="en-US" dirty="0"/>
              <a:t>任何事都可能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下联：</a:t>
            </a:r>
            <a:r>
              <a:rPr lang="en-US" altLang="zh-CN" dirty="0"/>
              <a:t>Impossible is nothing.(</a:t>
            </a:r>
            <a:r>
              <a:rPr lang="zh-CN" altLang="en-US" dirty="0"/>
              <a:t>没有事不可能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横批：</a:t>
            </a:r>
            <a:r>
              <a:rPr lang="en-US" altLang="zh-CN" dirty="0"/>
              <a:t>Just do it.(</a:t>
            </a:r>
            <a:r>
              <a:rPr lang="zh-CN" altLang="en-US" dirty="0"/>
              <a:t>只要肯去做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9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A willing mind sees nothing impossible</a:t>
            </a:r>
            <a:r>
              <a:rPr lang="en-US" altLang="zh-CN" dirty="0" smtClean="0"/>
              <a:t>, so </a:t>
            </a:r>
            <a:r>
              <a:rPr lang="en-US" altLang="zh-CN" dirty="0"/>
              <a:t>the broken pots near the sinking boats witnessed mighty Qin‘s surrender before Chu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(</a:t>
            </a:r>
            <a:r>
              <a:rPr lang="zh-CN" altLang="en-US" dirty="0"/>
              <a:t>有志者，事竟成</a:t>
            </a:r>
            <a:r>
              <a:rPr lang="en-US" altLang="zh-CN" dirty="0"/>
              <a:t>;</a:t>
            </a:r>
            <a:r>
              <a:rPr lang="zh-CN" altLang="en-US" dirty="0"/>
              <a:t>破釜成舟，百二秦关终属楚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下联：</a:t>
            </a:r>
            <a:r>
              <a:rPr lang="en-US" altLang="zh-CN" dirty="0"/>
              <a:t>A waiting heart regards everything available</a:t>
            </a:r>
            <a:r>
              <a:rPr lang="zh-CN" altLang="en-US" dirty="0"/>
              <a:t>，</a:t>
            </a:r>
            <a:r>
              <a:rPr lang="en-US" altLang="zh-CN" dirty="0"/>
              <a:t>so the determination from the torturing hay embraced weak </a:t>
            </a:r>
            <a:r>
              <a:rPr lang="en-US" altLang="zh-CN" dirty="0" err="1"/>
              <a:t>Yue‘s</a:t>
            </a:r>
            <a:r>
              <a:rPr lang="en-US" altLang="zh-CN" dirty="0"/>
              <a:t> triumph over Wu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(</a:t>
            </a:r>
            <a:r>
              <a:rPr lang="zh-CN" altLang="en-US" dirty="0"/>
              <a:t>苦心人，天不负，卧心尝胆，三千越甲可吞吴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Sea-water tide</a:t>
            </a:r>
            <a:r>
              <a:rPr lang="zh-CN" altLang="en-US" dirty="0"/>
              <a:t>，</a:t>
            </a:r>
            <a:r>
              <a:rPr lang="en-US" altLang="zh-CN" dirty="0"/>
              <a:t>day-to-day tide, everyday tide and everyday ebb.(</a:t>
            </a:r>
            <a:r>
              <a:rPr lang="zh-CN" altLang="en-US" dirty="0"/>
              <a:t>海浪涨潮，天天涨潮，天天涨潮，又天天退潮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下联：</a:t>
            </a:r>
            <a:r>
              <a:rPr lang="en-US" altLang="zh-CN" dirty="0"/>
              <a:t>Floating-clouds appear, often appear, often appear and often go.(</a:t>
            </a:r>
            <a:r>
              <a:rPr lang="zh-CN" altLang="en-US" dirty="0"/>
              <a:t>漂浮的云出项了，经常出现，经常出现，又经常消失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</a:t>
            </a:r>
            <a:r>
              <a:rPr lang="en-US" altLang="zh-CN" dirty="0"/>
              <a:t>11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Open windows of </a:t>
            </a:r>
            <a:r>
              <a:rPr lang="en-US" altLang="zh-CN" dirty="0" err="1"/>
              <a:t>Windows,windows</a:t>
            </a:r>
            <a:r>
              <a:rPr lang="en-US" altLang="zh-CN" dirty="0"/>
              <a:t> in Windows, shut down Windows.(</a:t>
            </a:r>
            <a:r>
              <a:rPr lang="zh-CN" altLang="en-US" dirty="0"/>
              <a:t>开窗口在视窗，窗口在视窗，关机闭视窗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下联：</a:t>
            </a:r>
            <a:r>
              <a:rPr lang="en-US" altLang="zh-CN" dirty="0"/>
              <a:t>Since Miss is miss, Miss always miss, search also miss.(</a:t>
            </a:r>
            <a:r>
              <a:rPr lang="zh-CN" altLang="en-US" dirty="0"/>
              <a:t>女孩竟不在，女孩总不在，找她也不在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12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We don't stop playing because we grow old.(</a:t>
            </a:r>
            <a:r>
              <a:rPr lang="zh-CN" altLang="en-US" dirty="0"/>
              <a:t>我们再也不玩耍因为我们长大了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　　下联：</a:t>
            </a:r>
            <a:r>
              <a:rPr lang="en-US" altLang="zh-CN" dirty="0"/>
              <a:t>We grow old because we stop plating.(</a:t>
            </a:r>
            <a:r>
              <a:rPr lang="zh-CN" altLang="en-US" dirty="0"/>
              <a:t>我们长大了因为我们不再玩耍了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.(</a:t>
            </a:r>
            <a:r>
              <a:rPr lang="zh-CN" altLang="en-US" dirty="0" smtClean="0"/>
              <a:t>大顺大财大吉利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.(</a:t>
            </a:r>
            <a:r>
              <a:rPr lang="zh-CN" altLang="en-US" dirty="0" smtClean="0">
                <a:hlinkClick r:id="rId2" tooltip="2016年新春致辞大全"/>
              </a:rPr>
              <a:t>新春</a:t>
            </a:r>
            <a:r>
              <a:rPr lang="zh-CN" altLang="en-US" dirty="0" smtClean="0"/>
              <a:t>新喜新世纪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.(</a:t>
            </a:r>
            <a:r>
              <a:rPr lang="zh-CN" altLang="en-US" dirty="0" smtClean="0"/>
              <a:t>万事如意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2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The old year leaves amidst the falling </a:t>
            </a:r>
            <a:r>
              <a:rPr lang="en-US" altLang="zh-CN" dirty="0" smtClean="0"/>
              <a:t>snow</a:t>
            </a:r>
            <a:endParaRPr lang="en-US" altLang="zh-CN" dirty="0"/>
          </a:p>
          <a:p>
            <a:r>
              <a:rPr lang="zh-CN" altLang="en-US" dirty="0"/>
              <a:t>　　下联：</a:t>
            </a:r>
            <a:r>
              <a:rPr lang="en-US" altLang="zh-CN" dirty="0"/>
              <a:t>The new spring comes with the shining </a:t>
            </a:r>
            <a:r>
              <a:rPr lang="en-US" altLang="zh-CN" dirty="0" smtClean="0"/>
              <a:t>glow</a:t>
            </a:r>
            <a:endParaRPr lang="en-US" altLang="zh-CN" dirty="0"/>
          </a:p>
          <a:p>
            <a:r>
              <a:rPr lang="zh-CN" altLang="en-US" dirty="0"/>
              <a:t>　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. (</a:t>
            </a:r>
            <a:r>
              <a:rPr lang="zh-CN" altLang="en-US" dirty="0" smtClean="0"/>
              <a:t>瑞雪纷飞辞旧岁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. (</a:t>
            </a:r>
            <a:r>
              <a:rPr lang="zh-CN" altLang="en-US" dirty="0" smtClean="0"/>
              <a:t>旭日东升迎新春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</a:p>
          <a:p>
            <a:r>
              <a:rPr lang="zh-CN" altLang="en-US" dirty="0" smtClean="0"/>
              <a:t>　　上联：</a:t>
            </a:r>
            <a:r>
              <a:rPr lang="en-US" altLang="zh-CN" dirty="0" smtClean="0"/>
              <a:t>Best wishes for the year to come!</a:t>
            </a:r>
          </a:p>
          <a:p>
            <a:r>
              <a:rPr lang="zh-CN" altLang="en-US" dirty="0" smtClean="0"/>
              <a:t>　　下联：</a:t>
            </a:r>
            <a:r>
              <a:rPr lang="en-US" altLang="zh-CN" dirty="0" smtClean="0"/>
              <a:t>Good luck in the year ahead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(</a:t>
            </a:r>
            <a:r>
              <a:rPr lang="zh-CN" altLang="en-US" dirty="0" smtClean="0"/>
              <a:t>恭贺新禧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(</a:t>
            </a:r>
            <a:r>
              <a:rPr lang="zh-CN" altLang="en-US" dirty="0" smtClean="0"/>
              <a:t>吉星高照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 </a:t>
            </a:r>
            <a:r>
              <a:rPr lang="en-US" altLang="zh-CN" dirty="0"/>
              <a:t>Good year and view following the </a:t>
            </a:r>
            <a:r>
              <a:rPr lang="en-US" altLang="zh-CN" dirty="0" smtClean="0"/>
              <a:t>spring</a:t>
            </a:r>
            <a:endParaRPr lang="en-US" altLang="zh-CN" dirty="0"/>
          </a:p>
          <a:p>
            <a:r>
              <a:rPr lang="zh-CN" altLang="en-US" dirty="0"/>
              <a:t>　　下联： </a:t>
            </a:r>
            <a:r>
              <a:rPr lang="en-US" altLang="zh-CN" dirty="0"/>
              <a:t>Happiness and health are with </a:t>
            </a:r>
            <a:r>
              <a:rPr lang="en-US" altLang="zh-CN" dirty="0" smtClean="0"/>
              <a:t>sense</a:t>
            </a:r>
            <a:endParaRPr lang="en-US" altLang="zh-CN" dirty="0"/>
          </a:p>
          <a:p>
            <a:r>
              <a:rPr lang="zh-CN" altLang="en-US" dirty="0"/>
              <a:t>　　横批： </a:t>
            </a:r>
            <a:r>
              <a:rPr lang="en-US" altLang="zh-CN" dirty="0"/>
              <a:t>Ring out the </a:t>
            </a:r>
            <a:r>
              <a:rPr lang="en-US" altLang="zh-CN" dirty="0" err="1"/>
              <a:t>old,ring</a:t>
            </a:r>
            <a:r>
              <a:rPr lang="en-US" altLang="zh-CN" dirty="0"/>
              <a:t> in the </a:t>
            </a:r>
            <a:r>
              <a:rPr lang="en-US" altLang="zh-CN" dirty="0" smtClean="0"/>
              <a:t>new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.(</a:t>
            </a:r>
            <a:r>
              <a:rPr lang="zh-CN" altLang="en-US" dirty="0" smtClean="0"/>
              <a:t>佳年好景随春到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.(</a:t>
            </a:r>
            <a:r>
              <a:rPr lang="zh-CN" altLang="en-US" dirty="0" smtClean="0"/>
              <a:t>福乐安康顺意来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.(</a:t>
            </a:r>
            <a:r>
              <a:rPr lang="zh-CN" altLang="en-US" dirty="0" smtClean="0"/>
              <a:t>辞旧迎新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5</a:t>
            </a:r>
            <a:r>
              <a:rPr lang="zh-CN" altLang="en-US" dirty="0"/>
              <a:t>、</a:t>
            </a:r>
          </a:p>
          <a:p>
            <a:r>
              <a:rPr lang="zh-CN" altLang="en-US" dirty="0"/>
              <a:t>　　上联：</a:t>
            </a:r>
            <a:r>
              <a:rPr lang="en-US" altLang="zh-CN" dirty="0"/>
              <a:t>Eat well sleep well have fun day by </a:t>
            </a:r>
            <a:r>
              <a:rPr lang="en-US" altLang="zh-CN" dirty="0" smtClean="0"/>
              <a:t>day</a:t>
            </a:r>
            <a:endParaRPr lang="en-US" altLang="zh-CN" dirty="0"/>
          </a:p>
          <a:p>
            <a:r>
              <a:rPr lang="zh-CN" altLang="en-US" dirty="0"/>
              <a:t>　　下联：</a:t>
            </a:r>
            <a:r>
              <a:rPr lang="en-US" altLang="zh-CN" dirty="0"/>
              <a:t>Study hard work hard make money more and </a:t>
            </a:r>
            <a:r>
              <a:rPr lang="en-US" altLang="zh-CN" dirty="0" smtClean="0"/>
              <a:t>more</a:t>
            </a:r>
            <a:endParaRPr lang="en-US" altLang="zh-CN" dirty="0"/>
          </a:p>
          <a:p>
            <a:r>
              <a:rPr lang="zh-CN" altLang="en-US" dirty="0"/>
              <a:t>　　横批：</a:t>
            </a:r>
            <a:r>
              <a:rPr lang="en-US" altLang="zh-CN" dirty="0" err="1" smtClean="0"/>
              <a:t>Gelivable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138</Words>
  <Application>Microsoft Office PowerPoint</Application>
  <PresentationFormat>全屏显示(4:3)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2016-02-28T08:52:25Z</dcterms:created>
  <dcterms:modified xsi:type="dcterms:W3CDTF">2016-02-28T09:00:06Z</dcterms:modified>
</cp:coreProperties>
</file>