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247B-66CA-4F2A-BEE0-64AF42075405}" type="datetimeFigureOut">
              <a:rPr lang="zh-CN" altLang="en-US" smtClean="0"/>
              <a:pPr/>
              <a:t>2019/9/3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4117A-5755-4227-8C71-8809545D733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247B-66CA-4F2A-BEE0-64AF42075405}" type="datetimeFigureOut">
              <a:rPr lang="zh-CN" altLang="en-US" smtClean="0"/>
              <a:pPr/>
              <a:t>2019/9/3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4117A-5755-4227-8C71-8809545D733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247B-66CA-4F2A-BEE0-64AF42075405}" type="datetimeFigureOut">
              <a:rPr lang="zh-CN" altLang="en-US" smtClean="0"/>
              <a:pPr/>
              <a:t>2019/9/3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4117A-5755-4227-8C71-8809545D733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247B-66CA-4F2A-BEE0-64AF42075405}" type="datetimeFigureOut">
              <a:rPr lang="zh-CN" altLang="en-US" smtClean="0"/>
              <a:pPr/>
              <a:t>2019/9/3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4117A-5755-4227-8C71-8809545D733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247B-66CA-4F2A-BEE0-64AF42075405}" type="datetimeFigureOut">
              <a:rPr lang="zh-CN" altLang="en-US" smtClean="0"/>
              <a:pPr/>
              <a:t>2019/9/3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4117A-5755-4227-8C71-8809545D733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247B-66CA-4F2A-BEE0-64AF42075405}" type="datetimeFigureOut">
              <a:rPr lang="zh-CN" altLang="en-US" smtClean="0"/>
              <a:pPr/>
              <a:t>2019/9/3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4117A-5755-4227-8C71-8809545D733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247B-66CA-4F2A-BEE0-64AF42075405}" type="datetimeFigureOut">
              <a:rPr lang="zh-CN" altLang="en-US" smtClean="0"/>
              <a:pPr/>
              <a:t>2019/9/3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4117A-5755-4227-8C71-8809545D733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247B-66CA-4F2A-BEE0-64AF42075405}" type="datetimeFigureOut">
              <a:rPr lang="zh-CN" altLang="en-US" smtClean="0"/>
              <a:pPr/>
              <a:t>2019/9/3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4117A-5755-4227-8C71-8809545D733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247B-66CA-4F2A-BEE0-64AF42075405}" type="datetimeFigureOut">
              <a:rPr lang="zh-CN" altLang="en-US" smtClean="0"/>
              <a:pPr/>
              <a:t>2019/9/3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4117A-5755-4227-8C71-8809545D733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247B-66CA-4F2A-BEE0-64AF42075405}" type="datetimeFigureOut">
              <a:rPr lang="zh-CN" altLang="en-US" smtClean="0"/>
              <a:pPr/>
              <a:t>2019/9/3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4117A-5755-4227-8C71-8809545D733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247B-66CA-4F2A-BEE0-64AF42075405}" type="datetimeFigureOut">
              <a:rPr lang="zh-CN" altLang="en-US" smtClean="0"/>
              <a:pPr/>
              <a:t>2019/9/3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4117A-5755-4227-8C71-8809545D733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0247B-66CA-4F2A-BEE0-64AF42075405}" type="datetimeFigureOut">
              <a:rPr lang="zh-CN" altLang="en-US" smtClean="0"/>
              <a:pPr/>
              <a:t>2019/9/3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4117A-5755-4227-8C71-8809545D733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CN" sz="5400" dirty="0" smtClean="0"/>
              <a:t>                </a:t>
            </a:r>
          </a:p>
          <a:p>
            <a:pPr>
              <a:buNone/>
            </a:pPr>
            <a:r>
              <a:rPr lang="en-US" altLang="zh-CN" sz="5400" dirty="0" smtClean="0"/>
              <a:t> </a:t>
            </a:r>
            <a:r>
              <a:rPr lang="en-US" altLang="zh-CN" sz="5400" dirty="0" smtClean="0"/>
              <a:t>       Tears in Heaven</a:t>
            </a:r>
            <a:endParaRPr lang="zh-CN" altLang="en-US" sz="5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latin typeface="楷体" pitchFamily="49" charset="-122"/>
                <a:ea typeface="楷体" pitchFamily="49" charset="-122"/>
              </a:rPr>
              <a:t>60</a:t>
            </a:r>
            <a:r>
              <a:rPr lang="zh-CN" altLang="en-US" dirty="0">
                <a:latin typeface="楷体" pitchFamily="49" charset="-122"/>
                <a:ea typeface="楷体" pitchFamily="49" charset="-122"/>
              </a:rPr>
              <a:t>年代末，在伦敦和纽约街头墙壁上最显眼的涂鸦就是“克莱普顿（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Clapton</a:t>
            </a:r>
            <a:r>
              <a:rPr lang="zh-CN" altLang="en-US" dirty="0">
                <a:latin typeface="楷体" pitchFamily="49" charset="-122"/>
                <a:ea typeface="楷体" pitchFamily="49" charset="-122"/>
              </a:rPr>
              <a:t>）”了。这首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dirty="0">
                <a:latin typeface="楷体" pitchFamily="49" charset="-122"/>
                <a:ea typeface="楷体" pitchFamily="49" charset="-122"/>
              </a:rPr>
              <a:t>泪洒天堂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》</a:t>
            </a:r>
            <a:r>
              <a:rPr lang="zh-CN" altLang="en-US" dirty="0">
                <a:latin typeface="楷体" pitchFamily="49" charset="-122"/>
                <a:ea typeface="楷体" pitchFamily="49" charset="-122"/>
              </a:rPr>
              <a:t>是克莱普顿用他已经被悲痛碾得粉碎的心为纪念他的儿子所作。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CN" altLang="en-US" dirty="0">
                <a:latin typeface="楷体" pitchFamily="49" charset="-122"/>
                <a:ea typeface="楷体" pitchFamily="49" charset="-122"/>
              </a:rPr>
              <a:t>在一次演出归来的途中，年轻的布鲁斯吉他大师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Stevie Ray Vaughan</a:t>
            </a:r>
            <a:r>
              <a:rPr lang="zh-CN" altLang="en-US" dirty="0">
                <a:latin typeface="楷体" pitchFamily="49" charset="-122"/>
                <a:ea typeface="楷体" pitchFamily="49" charset="-122"/>
              </a:rPr>
              <a:t>和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Clapton</a:t>
            </a:r>
            <a:r>
              <a:rPr lang="zh-CN" altLang="en-US" dirty="0">
                <a:latin typeface="楷体" pitchFamily="49" charset="-122"/>
                <a:ea typeface="楷体" pitchFamily="49" charset="-122"/>
              </a:rPr>
              <a:t>的演出伙伴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Colin </a:t>
            </a:r>
            <a:r>
              <a:rPr lang="en-US" altLang="zh-CN" dirty="0" err="1">
                <a:latin typeface="楷体" pitchFamily="49" charset="-122"/>
                <a:ea typeface="楷体" pitchFamily="49" charset="-122"/>
              </a:rPr>
              <a:t>Smythe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 </a:t>
            </a:r>
            <a:r>
              <a:rPr lang="zh-CN" altLang="en-US" dirty="0">
                <a:latin typeface="楷体" pitchFamily="49" charset="-122"/>
                <a:ea typeface="楷体" pitchFamily="49" charset="-122"/>
              </a:rPr>
              <a:t>和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Nigel Browne </a:t>
            </a:r>
            <a:r>
              <a:rPr lang="zh-CN" altLang="en-US" dirty="0">
                <a:latin typeface="楷体" pitchFamily="49" charset="-122"/>
                <a:ea typeface="楷体" pitchFamily="49" charset="-122"/>
              </a:rPr>
              <a:t>在直升机事故中丧生，克莱普顿坐在后面的飞机上亲眼目睹了这一惨痛的场面。他们都是克莱普顿最亲近的朋友。雪上加霜的是，几个月后，他的幼子</a:t>
            </a:r>
            <a:r>
              <a:rPr lang="en-US" altLang="zh-CN" dirty="0" err="1">
                <a:latin typeface="楷体" pitchFamily="49" charset="-122"/>
                <a:ea typeface="楷体" pitchFamily="49" charset="-122"/>
              </a:rPr>
              <a:t>Conor</a:t>
            </a:r>
            <a:r>
              <a:rPr lang="zh-CN" altLang="en-US" dirty="0">
                <a:latin typeface="楷体" pitchFamily="49" charset="-122"/>
                <a:ea typeface="楷体" pitchFamily="49" charset="-122"/>
              </a:rPr>
              <a:t>从曼哈顿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53</a:t>
            </a:r>
            <a:r>
              <a:rPr lang="zh-CN" altLang="en-US" dirty="0">
                <a:latin typeface="楷体" pitchFamily="49" charset="-122"/>
                <a:ea typeface="楷体" pitchFamily="49" charset="-122"/>
              </a:rPr>
              <a:t>层楼的窗口意外坠下身亡。他不是英国吉他摇滚巨星、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6</a:t>
            </a:r>
            <a:r>
              <a:rPr lang="zh-CN" altLang="en-US" dirty="0">
                <a:latin typeface="楷体" pitchFamily="49" charset="-122"/>
                <a:ea typeface="楷体" pitchFamily="49" charset="-122"/>
              </a:rPr>
              <a:t>项格莱美获奖歌手，他只是一位平凡的父亲，一个因为失去孩子而频频苛责自己的可怜父亲。从这首写给死去儿子的歌中，我们可以略微体会到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42</a:t>
            </a:r>
            <a:r>
              <a:rPr lang="zh-CN" altLang="en-US" dirty="0">
                <a:latin typeface="楷体" pitchFamily="49" charset="-122"/>
                <a:ea typeface="楷体" pitchFamily="49" charset="-122"/>
              </a:rPr>
              <a:t>岁才喜得贵得子的他失去儿子的悲痛心情。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楷体" pitchFamily="49" charset="-122"/>
                <a:ea typeface="楷体" pitchFamily="49" charset="-122"/>
              </a:rPr>
              <a:t>真正的大喜或大悲之后反而是平静，没有伤过的人永远不会懂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……</a:t>
            </a:r>
          </a:p>
          <a:p>
            <a:r>
              <a:rPr lang="zh-CN" altLang="en-US" dirty="0">
                <a:latin typeface="楷体" pitchFamily="49" charset="-122"/>
                <a:ea typeface="楷体" pitchFamily="49" charset="-122"/>
              </a:rPr>
              <a:t>他说不会再演奏这首歌曲了，因为他已经从失去儿子的阴霾中走了出来，没有足够的感情去演奏它。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CN" dirty="0" smtClean="0"/>
              <a:t>Would you know my name </a:t>
            </a:r>
            <a:r>
              <a:rPr lang="zh-CN" altLang="en-US" dirty="0" smtClean="0"/>
              <a:t>你还记得我的名字吗</a:t>
            </a:r>
          </a:p>
          <a:p>
            <a:r>
              <a:rPr lang="en-US" altLang="zh-CN" dirty="0" smtClean="0"/>
              <a:t>If I saw you in heaven </a:t>
            </a:r>
            <a:r>
              <a:rPr lang="zh-CN" altLang="en-US" dirty="0" smtClean="0"/>
              <a:t>如果我在天堂遇见你</a:t>
            </a:r>
          </a:p>
          <a:p>
            <a:r>
              <a:rPr lang="en-US" altLang="zh-CN" dirty="0" smtClean="0"/>
              <a:t>Would it be the same </a:t>
            </a:r>
            <a:r>
              <a:rPr lang="zh-CN" altLang="en-US" dirty="0" smtClean="0"/>
              <a:t>你我还能像从前一样吗</a:t>
            </a:r>
          </a:p>
          <a:p>
            <a:r>
              <a:rPr lang="en-US" altLang="zh-CN" dirty="0" smtClean="0"/>
              <a:t>If I saw you in heaven </a:t>
            </a:r>
            <a:r>
              <a:rPr lang="zh-CN" altLang="en-US" dirty="0" smtClean="0"/>
              <a:t>如果我在天堂遇见你</a:t>
            </a:r>
          </a:p>
          <a:p>
            <a:r>
              <a:rPr lang="en-US" altLang="zh-CN" dirty="0" smtClean="0"/>
              <a:t>I must be strong and carry on </a:t>
            </a:r>
            <a:r>
              <a:rPr lang="zh-CN" altLang="en-US" dirty="0" smtClean="0"/>
              <a:t>我必须坚强、坚持下去</a:t>
            </a:r>
          </a:p>
          <a:p>
            <a:r>
              <a:rPr lang="en-US" altLang="zh-CN" dirty="0" smtClean="0"/>
              <a:t>Cause I know I don't belong here in heaven </a:t>
            </a:r>
            <a:r>
              <a:rPr lang="zh-CN" altLang="en-US" dirty="0" smtClean="0"/>
              <a:t>因为我知道我并不属于天堂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>
              <a:buNone/>
            </a:pPr>
            <a:r>
              <a:rPr lang="en-US" altLang="zh-CN" dirty="0" smtClean="0"/>
              <a:t>Would you hold my hand </a:t>
            </a:r>
            <a:r>
              <a:rPr lang="zh-CN" altLang="en-US" dirty="0" smtClean="0"/>
              <a:t>你会握我的手吗</a:t>
            </a:r>
          </a:p>
          <a:p>
            <a:r>
              <a:rPr lang="en-US" altLang="zh-CN" dirty="0" smtClean="0"/>
              <a:t>If I saw you in heaven </a:t>
            </a:r>
            <a:r>
              <a:rPr lang="zh-CN" altLang="en-US" dirty="0" smtClean="0"/>
              <a:t>如果我在天堂遇见你</a:t>
            </a:r>
          </a:p>
          <a:p>
            <a:r>
              <a:rPr lang="en-US" altLang="zh-CN" dirty="0" smtClean="0"/>
              <a:t>Would you help me stand </a:t>
            </a:r>
            <a:r>
              <a:rPr lang="zh-CN" altLang="en-US" dirty="0" smtClean="0"/>
              <a:t>你会扶我一把吗</a:t>
            </a:r>
          </a:p>
          <a:p>
            <a:r>
              <a:rPr lang="en-US" altLang="zh-CN" dirty="0" smtClean="0"/>
              <a:t>If I saw you in heaven </a:t>
            </a:r>
            <a:r>
              <a:rPr lang="zh-CN" altLang="en-US" dirty="0" smtClean="0"/>
              <a:t>如果我在天堂遇见你</a:t>
            </a:r>
          </a:p>
          <a:p>
            <a:r>
              <a:rPr lang="en-US" altLang="zh-CN" dirty="0" smtClean="0"/>
              <a:t>I'll find my way through night and day </a:t>
            </a:r>
            <a:r>
              <a:rPr lang="zh-CN" altLang="en-US" dirty="0" smtClean="0"/>
              <a:t>我会找到度日的方式</a:t>
            </a:r>
          </a:p>
          <a:p>
            <a:r>
              <a:rPr lang="en-US" altLang="zh-CN" dirty="0" smtClean="0"/>
              <a:t>Cause I know I just can't stay here in heaven </a:t>
            </a:r>
            <a:r>
              <a:rPr lang="zh-CN" altLang="en-US" dirty="0" smtClean="0"/>
              <a:t>因为我知道我不能留在天堂</a:t>
            </a:r>
            <a:endParaRPr lang="en-US" altLang="zh-CN" dirty="0" smtClean="0"/>
          </a:p>
          <a:p>
            <a:r>
              <a:rPr lang="en-US" altLang="zh-CN" dirty="0" smtClean="0"/>
              <a:t>Tears in heaven </a:t>
            </a:r>
            <a:r>
              <a:rPr lang="zh-CN" altLang="en-US" dirty="0" smtClean="0"/>
              <a:t>泪洒天堂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8596" y="714356"/>
            <a:ext cx="8258204" cy="5411807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Questions</a:t>
            </a:r>
          </a:p>
          <a:p>
            <a:r>
              <a:rPr lang="en-US" altLang="zh-CN" dirty="0" smtClean="0"/>
              <a:t>1.Do you believe the existence of Heaven?</a:t>
            </a:r>
          </a:p>
          <a:p>
            <a:r>
              <a:rPr lang="en-US" altLang="zh-CN" dirty="0" smtClean="0"/>
              <a:t>2.Have you experienced the loss of your beloved?</a:t>
            </a:r>
          </a:p>
          <a:p>
            <a:r>
              <a:rPr lang="en-US" altLang="zh-CN" dirty="0" smtClean="0"/>
              <a:t>3. How do you think of life and death?</a:t>
            </a:r>
          </a:p>
          <a:p>
            <a:r>
              <a:rPr lang="en-US" altLang="zh-CN" dirty="0" smtClean="0"/>
              <a:t>4. Are you afraid of death?</a:t>
            </a:r>
          </a:p>
          <a:p>
            <a:r>
              <a:rPr lang="en-US" altLang="zh-CN" dirty="0" smtClean="0"/>
              <a:t>5. Have you thought of suicide?</a:t>
            </a:r>
          </a:p>
          <a:p>
            <a:r>
              <a:rPr lang="en-US" altLang="zh-CN" dirty="0" smtClean="0"/>
              <a:t>6. List five most </a:t>
            </a:r>
            <a:r>
              <a:rPr lang="en-US" altLang="zh-CN" smtClean="0"/>
              <a:t>important things.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613</Words>
  <Application>Microsoft Office PowerPoint</Application>
  <PresentationFormat>全屏显示(4:3)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4</cp:revision>
  <dcterms:created xsi:type="dcterms:W3CDTF">2016-04-05T03:19:45Z</dcterms:created>
  <dcterms:modified xsi:type="dcterms:W3CDTF">2019-09-03T02:24:22Z</dcterms:modified>
</cp:coreProperties>
</file>