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7" r:id="rId8"/>
    <p:sldId id="266" r:id="rId9"/>
    <p:sldId id="265" r:id="rId10"/>
    <p:sldId id="261" r:id="rId11"/>
    <p:sldId id="264" r:id="rId12"/>
    <p:sldId id="263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5FFE7-D04E-437F-8E94-4D1B06CBC52F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2A74F-3210-4EBF-A80C-ACF8286C940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.com/s?q=%E6%B0%B8%E8%BF%9C%E8%AE%B0%E5%BE%97%E4%BD%A0&amp;ie=utf-8&amp;src=internal_wenda_recommend_text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楷体" pitchFamily="49" charset="-122"/>
                <a:ea typeface="楷体" pitchFamily="49" charset="-122"/>
              </a:rPr>
              <a:t>《never had a dream come true》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是一首由歌手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S CLUB 7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演唱的歌曲，于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2001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月发行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称霸英国金榜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周冠军，美国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Billboard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流行单曲榜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Top 10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从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S Club 7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的名字来看，就能知道他们是个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7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人演唱组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他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们是乌龙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Bradley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、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宝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贝龙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Jo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、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舞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龙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Tina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、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豆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豆龙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Jon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、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水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灵龙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Rachel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、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酷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龙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Paul</a:t>
            </a: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和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漂漂龙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Hannah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。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男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女、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7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个平均年龄不到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20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岁的年轻人，分别来自英美，其中部分成员还有亚洲、拉丁和非洲血统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他们自成立以来最常被问到的问题莫过于是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"S Club 7"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中的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"S"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到底是什么意思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--"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各种涵义都有可能，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对学生而言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S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是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Study Hard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，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当面临沮丧挫折时就要以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Smile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来化解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对我们来说，我们则梦想成为一个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Super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乐团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!"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歌词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1)Everybody's got something </a:t>
            </a:r>
            <a:br>
              <a:rPr lang="en-US" altLang="zh-CN" dirty="0" smtClean="0"/>
            </a:br>
            <a:r>
              <a:rPr lang="en-US" altLang="zh-CN" dirty="0" smtClean="0"/>
              <a:t>They had to leave behind </a:t>
            </a:r>
            <a:r>
              <a:rPr lang="zh-CN" altLang="en-US" dirty="0" smtClean="0"/>
              <a:t>每个人都不得不放弃一些东西。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One regret from yesterday </a:t>
            </a:r>
            <a:br>
              <a:rPr lang="en-US" altLang="zh-CN" dirty="0" smtClean="0"/>
            </a:br>
            <a:r>
              <a:rPr lang="en-US" altLang="zh-CN" dirty="0" smtClean="0"/>
              <a:t>That just seems to grow with time </a:t>
            </a:r>
            <a:r>
              <a:rPr lang="zh-CN" altLang="en-US" dirty="0" smtClean="0"/>
              <a:t>昨天残留在心中的遗憾今天好象令人更加痛苦。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>
                <a:solidFill>
                  <a:srgbClr val="FF0000"/>
                </a:solidFill>
              </a:rPr>
              <a:t>There's no use looking back or wondering </a:t>
            </a:r>
            <a:r>
              <a:rPr lang="zh-CN" altLang="en-US" dirty="0" smtClean="0"/>
              <a:t>回忆过去没有意义， </a:t>
            </a:r>
            <a:br>
              <a:rPr lang="zh-CN" altLang="en-US" dirty="0" smtClean="0"/>
            </a:br>
            <a:r>
              <a:rPr lang="en-US" altLang="zh-CN" dirty="0" smtClean="0"/>
              <a:t>How it could be now or might have been </a:t>
            </a:r>
            <a:r>
              <a:rPr lang="zh-CN" altLang="en-US" dirty="0" smtClean="0"/>
              <a:t>想象我们现在会怎样或可能会怎样也是徒劳无功。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All this I know but still I can't find ways </a:t>
            </a:r>
            <a:br>
              <a:rPr lang="en-US" altLang="zh-CN" dirty="0" smtClean="0"/>
            </a:br>
            <a:r>
              <a:rPr lang="en-US" altLang="zh-CN" dirty="0" smtClean="0"/>
              <a:t>To let you go </a:t>
            </a:r>
            <a:r>
              <a:rPr lang="zh-CN" altLang="en-US" dirty="0" smtClean="0"/>
              <a:t>这些我都知道，但是我就是没有办法忘记你。 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I never had a dream come true </a:t>
            </a:r>
            <a:br>
              <a:rPr lang="en-US" altLang="zh-CN" dirty="0" smtClean="0"/>
            </a:br>
            <a:r>
              <a:rPr lang="en-US" altLang="zh-CN" dirty="0" smtClean="0"/>
              <a:t>Till the day that found you </a:t>
            </a:r>
            <a:r>
              <a:rPr lang="zh-CN" altLang="en-US" dirty="0" smtClean="0"/>
              <a:t>直到遇见你，我才梦想成真。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Even though I pretend that I moved on </a:t>
            </a:r>
            <a:r>
              <a:rPr lang="zh-CN" altLang="en-US" dirty="0" smtClean="0"/>
              <a:t>虽然我假装继续生活下去， </a:t>
            </a:r>
            <a:br>
              <a:rPr lang="zh-CN" altLang="en-US" dirty="0" smtClean="0"/>
            </a:br>
            <a:r>
              <a:rPr lang="en-US" altLang="zh-CN" dirty="0" smtClean="0"/>
              <a:t>You'll always be my baby </a:t>
            </a:r>
            <a:r>
              <a:rPr lang="zh-CN" altLang="en-US" dirty="0" smtClean="0"/>
              <a:t>但是我会</a:t>
            </a:r>
            <a:r>
              <a:rPr lang="zh-CN" altLang="en-US" dirty="0" smtClean="0">
                <a:hlinkClick r:id="rId2"/>
              </a:rPr>
              <a:t>永远记得你</a:t>
            </a:r>
            <a:r>
              <a:rPr lang="zh-CN" altLang="en-US" dirty="0" smtClean="0"/>
              <a:t>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I never found the words to say </a:t>
            </a:r>
            <a:br>
              <a:rPr lang="en-US" altLang="zh-CN" dirty="0" smtClean="0"/>
            </a:br>
            <a:r>
              <a:rPr lang="en-US" altLang="zh-CN" dirty="0" smtClean="0"/>
              <a:t>You're the one I think about each day </a:t>
            </a:r>
            <a:r>
              <a:rPr lang="zh-CN" altLang="en-US" dirty="0" smtClean="0"/>
              <a:t>我无法形容我的心情，我每天都在想你。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And I know no matter where life takes me to </a:t>
            </a:r>
            <a:br>
              <a:rPr lang="en-US" altLang="zh-CN" dirty="0" smtClean="0"/>
            </a:br>
            <a:r>
              <a:rPr lang="en-US" altLang="zh-CN" dirty="0" smtClean="0"/>
              <a:t>A part of me will always be with you. </a:t>
            </a:r>
            <a:r>
              <a:rPr lang="zh-CN" altLang="en-US" dirty="0" smtClean="0"/>
              <a:t>不论我身在合处，你总会在我心中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Somewhere in my memory </a:t>
            </a:r>
            <a:br>
              <a:rPr lang="en-US" altLang="zh-CN" dirty="0" smtClean="0"/>
            </a:br>
            <a:r>
              <a:rPr lang="en-US" altLang="zh-CN" dirty="0" smtClean="0"/>
              <a:t>I've lost all sense of time </a:t>
            </a:r>
            <a:r>
              <a:rPr lang="zh-CN" altLang="en-US" dirty="0" smtClean="0"/>
              <a:t>在我记忆的某个地方</a:t>
            </a:r>
            <a:r>
              <a:rPr lang="en-US" altLang="zh-CN" dirty="0" smtClean="0"/>
              <a:t>, </a:t>
            </a:r>
            <a:r>
              <a:rPr lang="zh-CN" altLang="en-US" dirty="0" smtClean="0"/>
              <a:t>时间好象已经不存在了</a:t>
            </a:r>
            <a:r>
              <a:rPr lang="en-US" altLang="zh-CN" dirty="0" smtClean="0"/>
              <a:t>. 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And tomorrow can never be </a:t>
            </a:r>
            <a:br>
              <a:rPr lang="en-US" altLang="zh-CN" dirty="0" smtClean="0"/>
            </a:br>
            <a:r>
              <a:rPr lang="en-US" altLang="zh-CN" dirty="0" smtClean="0"/>
              <a:t>Cause yesterday is all that fills my mind </a:t>
            </a:r>
            <a:r>
              <a:rPr lang="zh-CN" altLang="en-US" dirty="0" smtClean="0"/>
              <a:t>我无法想象明天</a:t>
            </a:r>
            <a:r>
              <a:rPr lang="en-US" altLang="zh-CN" dirty="0" smtClean="0"/>
              <a:t>, </a:t>
            </a:r>
            <a:r>
              <a:rPr lang="zh-CN" altLang="en-US" dirty="0" smtClean="0"/>
              <a:t>因为我的心已被过去添满</a:t>
            </a:r>
            <a:r>
              <a:rPr lang="en-US" altLang="zh-CN" dirty="0" smtClean="0"/>
              <a:t>. 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There's no use looking back or wondering </a:t>
            </a:r>
            <a:r>
              <a:rPr lang="zh-CN" altLang="en-US" dirty="0" smtClean="0"/>
              <a:t>回忆过去没有意义， </a:t>
            </a:r>
            <a:br>
              <a:rPr lang="zh-CN" altLang="en-US" dirty="0" smtClean="0"/>
            </a:br>
            <a:r>
              <a:rPr lang="en-US" altLang="zh-CN" dirty="0" smtClean="0"/>
              <a:t>How it could be now or 4)might have been </a:t>
            </a:r>
            <a:r>
              <a:rPr lang="zh-CN" altLang="en-US" dirty="0" smtClean="0"/>
              <a:t>想象我们现在会怎样或可能会怎样也是徒劳无功。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All this I know but still I can't find ways </a:t>
            </a:r>
            <a:br>
              <a:rPr lang="en-US" altLang="zh-CN" dirty="0" smtClean="0"/>
            </a:br>
            <a:r>
              <a:rPr lang="en-US" altLang="zh-CN" dirty="0" smtClean="0"/>
              <a:t>To let you go </a:t>
            </a:r>
            <a:r>
              <a:rPr lang="zh-CN" altLang="en-US" dirty="0" smtClean="0"/>
              <a:t>这些我都知道，但是我就是没有办法忘记你。 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I never had a dream </a:t>
            </a:r>
            <a:r>
              <a:rPr lang="en-US" altLang="zh-CN" dirty="0" smtClean="0">
                <a:solidFill>
                  <a:srgbClr val="FF0000"/>
                </a:solidFill>
              </a:rPr>
              <a:t>come true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Till the day that found you </a:t>
            </a:r>
            <a:r>
              <a:rPr lang="zh-CN" altLang="en-US" dirty="0" smtClean="0"/>
              <a:t>直到遇见你，我才梦想成真。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Even though I </a:t>
            </a:r>
            <a:r>
              <a:rPr lang="en-US" altLang="zh-CN" dirty="0" smtClean="0">
                <a:solidFill>
                  <a:srgbClr val="FF0000"/>
                </a:solidFill>
              </a:rPr>
              <a:t>pretend </a:t>
            </a:r>
            <a:r>
              <a:rPr lang="en-US" altLang="zh-CN" dirty="0" smtClean="0"/>
              <a:t>that I moved on </a:t>
            </a:r>
            <a:r>
              <a:rPr lang="zh-CN" altLang="en-US" dirty="0" smtClean="0"/>
              <a:t>虽然我假装继续生活下去， </a:t>
            </a:r>
            <a:br>
              <a:rPr lang="zh-CN" altLang="en-US" dirty="0" smtClean="0"/>
            </a:br>
            <a:r>
              <a:rPr lang="en-US" altLang="zh-CN" dirty="0" smtClean="0"/>
              <a:t>You'll always be my baby </a:t>
            </a:r>
            <a:r>
              <a:rPr lang="zh-CN" altLang="en-US" dirty="0" smtClean="0"/>
              <a:t>但是我会永远记得你。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I never found the words to say </a:t>
            </a:r>
            <a:br>
              <a:rPr lang="en-US" altLang="zh-CN" dirty="0" smtClean="0"/>
            </a:br>
            <a:r>
              <a:rPr lang="en-US" altLang="zh-CN" dirty="0" smtClean="0"/>
              <a:t>You're the one I think about each day </a:t>
            </a:r>
            <a:r>
              <a:rPr lang="zh-CN" altLang="en-US" dirty="0" smtClean="0"/>
              <a:t>我无法形容我的心情，我每天都在想你。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And I know no matter where life takes me to </a:t>
            </a:r>
            <a:br>
              <a:rPr lang="en-US" altLang="zh-CN" dirty="0" smtClean="0"/>
            </a:br>
            <a:r>
              <a:rPr lang="en-US" altLang="zh-CN" dirty="0" smtClean="0"/>
              <a:t>A part of me will always be with you. </a:t>
            </a:r>
            <a:r>
              <a:rPr lang="zh-CN" altLang="en-US" dirty="0" smtClean="0"/>
              <a:t>不论我身在合处，你总会在我心中。 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atinLnBrk="1"/>
            <a:r>
              <a:rPr lang="en-US" altLang="zh-CN" dirty="0" smtClean="0"/>
              <a:t>You'll always be the dream </a:t>
            </a:r>
            <a:br>
              <a:rPr lang="en-US" altLang="zh-CN" dirty="0" smtClean="0"/>
            </a:br>
            <a:r>
              <a:rPr lang="en-US" altLang="zh-CN" dirty="0" smtClean="0"/>
              <a:t>That fills my head </a:t>
            </a:r>
            <a:r>
              <a:rPr lang="zh-CN" altLang="en-US" dirty="0" smtClean="0"/>
              <a:t>你就是我所有的梦想，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You'll always be the one </a:t>
            </a:r>
            <a:r>
              <a:rPr lang="en-US" altLang="zh-CN" dirty="0" err="1" smtClean="0"/>
              <a:t>Iknow</a:t>
            </a:r>
            <a:r>
              <a:rPr lang="en-US" altLang="zh-CN" dirty="0" smtClean="0"/>
              <a:t> </a:t>
            </a:r>
            <a:br>
              <a:rPr lang="en-US" altLang="zh-CN" dirty="0" smtClean="0"/>
            </a:br>
            <a:r>
              <a:rPr lang="en-US" altLang="zh-CN" dirty="0" smtClean="0"/>
              <a:t>I'll never forget </a:t>
            </a:r>
            <a:r>
              <a:rPr lang="zh-CN" altLang="en-US" dirty="0" smtClean="0"/>
              <a:t>我知道你就是那个我永远不会忘记的人。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It's no use looking back or wondering </a:t>
            </a:r>
            <a:r>
              <a:rPr lang="zh-CN" altLang="en-US" dirty="0" smtClean="0"/>
              <a:t>回忆过去没有意义， </a:t>
            </a:r>
            <a:br>
              <a:rPr lang="zh-CN" altLang="en-US" dirty="0" smtClean="0"/>
            </a:br>
            <a:r>
              <a:rPr lang="en-US" altLang="zh-CN" dirty="0" smtClean="0"/>
              <a:t>Because love is a strange and funny thing </a:t>
            </a:r>
            <a:r>
              <a:rPr lang="zh-CN" altLang="en-US" dirty="0" smtClean="0"/>
              <a:t>因为爱情就是一件奇特美妙的事情。 </a:t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No matter how I try and try </a:t>
            </a:r>
            <a:r>
              <a:rPr lang="zh-CN" altLang="en-US" dirty="0" smtClean="0"/>
              <a:t>无论我怎样努力， </a:t>
            </a:r>
            <a:br>
              <a:rPr lang="zh-CN" altLang="en-US" dirty="0" smtClean="0"/>
            </a:br>
            <a:r>
              <a:rPr lang="en-US" altLang="zh-CN" dirty="0" smtClean="0"/>
              <a:t>I just can't say goodbye </a:t>
            </a:r>
            <a:r>
              <a:rPr lang="zh-CN" altLang="en-US" dirty="0" smtClean="0"/>
              <a:t>就是说不出再见。</a:t>
            </a:r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1.Do you have a dream that never comes true?</a:t>
            </a:r>
          </a:p>
          <a:p>
            <a:r>
              <a:rPr lang="en-US" altLang="zh-CN" dirty="0" smtClean="0"/>
              <a:t>2.What’s your dream?</a:t>
            </a:r>
          </a:p>
          <a:p>
            <a:r>
              <a:rPr lang="en-US" altLang="zh-CN" dirty="0" smtClean="0"/>
              <a:t>3.Do you think your dream can come true? How?</a:t>
            </a:r>
          </a:p>
          <a:p>
            <a:r>
              <a:rPr lang="en-US" altLang="zh-CN" dirty="0" smtClean="0"/>
              <a:t>4.Have you make any plans about your future?</a:t>
            </a:r>
          </a:p>
          <a:p>
            <a:r>
              <a:rPr lang="en-US" altLang="zh-CN" dirty="0" smtClean="0"/>
              <a:t>5. Are you hard-working now? Are you cherishing your life now?</a:t>
            </a:r>
          </a:p>
          <a:p>
            <a:r>
              <a:rPr lang="en-US" altLang="zh-CN" dirty="0" smtClean="0"/>
              <a:t>6. To realize your dream, what can you do now?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287</Words>
  <Application>Microsoft Office PowerPoint</Application>
  <PresentationFormat>全屏显示(4:3)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幻灯片 3</vt:lpstr>
      <vt:lpstr>歌词</vt:lpstr>
      <vt:lpstr>幻灯片 5</vt:lpstr>
      <vt:lpstr>幻灯片 6</vt:lpstr>
      <vt:lpstr>幻灯片 7</vt:lpstr>
      <vt:lpstr>幻灯片 8</vt:lpstr>
      <vt:lpstr>Questions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6</cp:revision>
  <dcterms:created xsi:type="dcterms:W3CDTF">2016-04-18T08:46:40Z</dcterms:created>
  <dcterms:modified xsi:type="dcterms:W3CDTF">2019-09-03T02:48:03Z</dcterms:modified>
</cp:coreProperties>
</file>