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8" r:id="rId4"/>
    <p:sldId id="269" r:id="rId5"/>
    <p:sldId id="267" r:id="rId6"/>
    <p:sldId id="266" r:id="rId7"/>
    <p:sldId id="265" r:id="rId8"/>
    <p:sldId id="270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A80E5-AC68-47D8-95B8-3448A061A4CA}" type="datetimeFigureOut">
              <a:rPr lang="zh-CN" altLang="en-US" smtClean="0"/>
              <a:pPr/>
              <a:t>2019/9/3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6C017-FFB3-4067-AA46-D942A90A1A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so.com/doc/2252374-2383103.html" TargetMode="External"/><Relationship Id="rId2" Type="http://schemas.openxmlformats.org/officeDocument/2006/relationships/hyperlink" Target="http://baike.so.com/doc/5504125-573986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ike.so.com/doc/5281000-5515226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7200" dirty="0" smtClean="0"/>
              <a:t>            </a:t>
            </a:r>
          </a:p>
          <a:p>
            <a:pPr>
              <a:buNone/>
            </a:pPr>
            <a:r>
              <a:rPr lang="en-US" altLang="zh-CN" sz="7200" dirty="0" smtClean="0"/>
              <a:t> </a:t>
            </a:r>
            <a:r>
              <a:rPr lang="en-US" altLang="zh-CN" sz="7200" dirty="0" smtClean="0"/>
              <a:t>         </a:t>
            </a:r>
            <a:r>
              <a:rPr lang="en-US" altLang="zh-CN" sz="7200" dirty="0" smtClean="0"/>
              <a:t>Cinderella</a:t>
            </a:r>
            <a:endParaRPr lang="zh-CN" alt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歌手信息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>
                <a:latin typeface="楷体" pitchFamily="49" charset="-122"/>
                <a:ea typeface="楷体" pitchFamily="49" charset="-122"/>
              </a:rPr>
              <a:t>阿米塔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·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玛利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·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杨，</a:t>
            </a:r>
            <a:r>
              <a:rPr lang="en-US" altLang="zh-CN" dirty="0" err="1">
                <a:latin typeface="楷体" pitchFamily="49" charset="-122"/>
                <a:ea typeface="楷体" pitchFamily="49" charset="-122"/>
                <a:hlinkClick r:id="rId2"/>
              </a:rPr>
              <a:t>塔塔杨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 (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泰语，英语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):</a:t>
            </a:r>
            <a:r>
              <a:rPr lang="en-US" altLang="zh-CN" dirty="0" err="1">
                <a:latin typeface="楷体" pitchFamily="49" charset="-122"/>
                <a:ea typeface="楷体" pitchFamily="49" charset="-122"/>
              </a:rPr>
              <a:t>Amita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 Marie Young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，呢称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:Tata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，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1980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12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14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日生于泰国曼谷，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'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塔塔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'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是名，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'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杨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'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是美国英语姓氏</a:t>
            </a:r>
            <a:r>
              <a:rPr lang="en-US" altLang="zh-CN" dirty="0">
                <a:latin typeface="楷体" pitchFamily="49" charset="-122"/>
                <a:ea typeface="楷体" pitchFamily="49" charset="-122"/>
              </a:rPr>
              <a:t>)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父亲是美国人，母亲是</a:t>
            </a:r>
            <a:r>
              <a:rPr lang="en-US" altLang="zh-CN" dirty="0" err="1">
                <a:latin typeface="楷体" pitchFamily="49" charset="-122"/>
                <a:ea typeface="楷体" pitchFamily="49" charset="-122"/>
                <a:hlinkClick r:id="rId3"/>
              </a:rPr>
              <a:t>泰国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人，自十五岁塔塔出现在</a:t>
            </a:r>
            <a:r>
              <a:rPr lang="en-US" altLang="zh-CN" dirty="0" err="1">
                <a:latin typeface="楷体" pitchFamily="49" charset="-122"/>
                <a:ea typeface="楷体" pitchFamily="49" charset="-122"/>
                <a:hlinkClick r:id="rId4"/>
              </a:rPr>
              <a:t>乐坛</a:t>
            </a:r>
            <a:r>
              <a:rPr lang="zh-CN" altLang="zh-CN" dirty="0">
                <a:latin typeface="楷体" pitchFamily="49" charset="-122"/>
                <a:ea typeface="楷体" pitchFamily="49" charset="-122"/>
              </a:rPr>
              <a:t>上以来一直受泰国年轻一代的欢迎与追捧，现在是泰国艺能界超白金唱片出产最多的女艺人。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t018fe3cf2f41d7ce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4500594" cy="4500594"/>
          </a:xfrm>
          <a:prstGeom prst="rect">
            <a:avLst/>
          </a:prstGeom>
          <a:noFill/>
        </p:spPr>
      </p:pic>
      <p:pic>
        <p:nvPicPr>
          <p:cNvPr id="1027" name="Picture 3" descr="C:\Users\Administrator\Desktop\t014b0c84327bd829d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000108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Words and expressions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 used to</a:t>
            </a:r>
          </a:p>
          <a:p>
            <a:r>
              <a:rPr lang="en-US" altLang="zh-CN" dirty="0" smtClean="0"/>
              <a:t> tuck me into bed</a:t>
            </a:r>
          </a:p>
          <a:p>
            <a:r>
              <a:rPr lang="en-US" altLang="zh-CN" dirty="0" smtClean="0"/>
              <a:t> Princess</a:t>
            </a:r>
          </a:p>
          <a:p>
            <a:r>
              <a:rPr lang="en-US" altLang="zh-CN" dirty="0" smtClean="0"/>
              <a:t> in distress</a:t>
            </a:r>
          </a:p>
          <a:p>
            <a:r>
              <a:rPr lang="en-US" altLang="zh-CN" dirty="0" smtClean="0"/>
              <a:t>end up with </a:t>
            </a:r>
          </a:p>
          <a:p>
            <a:r>
              <a:rPr lang="en-US" altLang="zh-CN" dirty="0" smtClean="0"/>
              <a:t> glory</a:t>
            </a:r>
          </a:p>
          <a:p>
            <a:r>
              <a:rPr lang="en-US" altLang="zh-CN" dirty="0" smtClean="0"/>
              <a:t>fairy tale</a:t>
            </a:r>
          </a:p>
          <a:p>
            <a:r>
              <a:rPr lang="en-US" altLang="zh-CN" dirty="0" smtClean="0"/>
              <a:t>dusty cellar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set </a:t>
            </a:r>
            <a:r>
              <a:rPr lang="en-US" altLang="zh-CN" dirty="0" err="1" smtClean="0"/>
              <a:t>sb</a:t>
            </a:r>
            <a:r>
              <a:rPr lang="en-US" altLang="zh-CN" dirty="0" smtClean="0"/>
              <a:t> free</a:t>
            </a:r>
          </a:p>
          <a:p>
            <a:r>
              <a:rPr lang="en-US" altLang="zh-CN" dirty="0" smtClean="0"/>
              <a:t>on a horse of white</a:t>
            </a:r>
          </a:p>
          <a:p>
            <a:r>
              <a:rPr lang="en-US" altLang="zh-CN" dirty="0" smtClean="0"/>
              <a:t>rescue</a:t>
            </a:r>
          </a:p>
          <a:p>
            <a:r>
              <a:rPr lang="en-US" altLang="zh-CN" dirty="0" smtClean="0"/>
              <a:t>slay</a:t>
            </a:r>
          </a:p>
          <a:p>
            <a:r>
              <a:rPr lang="en-US" altLang="zh-CN" dirty="0" smtClean="0"/>
              <a:t>knight</a:t>
            </a:r>
          </a:p>
          <a:p>
            <a:r>
              <a:rPr lang="en-US" altLang="zh-CN" dirty="0" err="1" smtClean="0"/>
              <a:t>armour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54683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                                  </a:t>
            </a:r>
            <a:r>
              <a:rPr lang="zh-CN" altLang="en-US" sz="3800" dirty="0" smtClean="0">
                <a:latin typeface="+mj-ea"/>
                <a:ea typeface="+mj-ea"/>
              </a:rPr>
              <a:t>歌词</a:t>
            </a:r>
            <a:endParaRPr lang="en-US" altLang="zh-CN" sz="3800" dirty="0" smtClean="0">
              <a:latin typeface="+mj-ea"/>
              <a:ea typeface="+mj-ea"/>
            </a:endParaRPr>
          </a:p>
          <a:p>
            <a:r>
              <a:rPr lang="en-US" altLang="zh-CN" dirty="0" smtClean="0"/>
              <a:t>When I was just a little girl </a:t>
            </a:r>
            <a:r>
              <a:rPr lang="zh-CN" altLang="en-US" dirty="0" smtClean="0"/>
              <a:t>当我还是个小女孩时</a:t>
            </a:r>
          </a:p>
          <a:p>
            <a:r>
              <a:rPr lang="en-US" altLang="zh-CN" dirty="0" smtClean="0"/>
              <a:t>My momma used to tuck me into bed </a:t>
            </a:r>
            <a:r>
              <a:rPr lang="zh-CN" altLang="en-US" dirty="0" smtClean="0"/>
              <a:t>妈妈总是喜欢把我塞进床里</a:t>
            </a:r>
          </a:p>
          <a:p>
            <a:r>
              <a:rPr lang="en-US" altLang="zh-CN" dirty="0" smtClean="0"/>
              <a:t>and she'd read me a story </a:t>
            </a:r>
            <a:r>
              <a:rPr lang="zh-CN" altLang="en-US" dirty="0" smtClean="0"/>
              <a:t>然后 为我讲个故事</a:t>
            </a:r>
          </a:p>
          <a:p>
            <a:r>
              <a:rPr lang="en-US" altLang="zh-CN" dirty="0" smtClean="0"/>
              <a:t>It always was about a Princess in distress </a:t>
            </a:r>
            <a:r>
              <a:rPr lang="zh-CN" altLang="en-US" dirty="0" smtClean="0"/>
              <a:t>总是关于一个不幸的公主</a:t>
            </a:r>
          </a:p>
          <a:p>
            <a:r>
              <a:rPr lang="en-US" altLang="zh-CN" dirty="0" smtClean="0"/>
              <a:t>And how a guy would save her and end up with the glory </a:t>
            </a:r>
            <a:r>
              <a:rPr lang="zh-CN" altLang="en-US" dirty="0" smtClean="0"/>
              <a:t>然后一个王子如何英雄救美</a:t>
            </a:r>
            <a:r>
              <a:rPr lang="en-US" altLang="zh-CN" dirty="0" smtClean="0"/>
              <a:t>,</a:t>
            </a:r>
            <a:r>
              <a:rPr lang="zh-CN" altLang="en-US" dirty="0" smtClean="0"/>
              <a:t>故事唯美落幕</a:t>
            </a:r>
          </a:p>
          <a:p>
            <a:r>
              <a:rPr lang="en-US" altLang="zh-CN" dirty="0" smtClean="0"/>
              <a:t>I'd lie in bed and think about the person that I want to be </a:t>
            </a:r>
            <a:r>
              <a:rPr lang="zh-CN" altLang="en-US" dirty="0" smtClean="0"/>
              <a:t>我就躺在床上</a:t>
            </a:r>
            <a:r>
              <a:rPr lang="en-US" altLang="zh-CN" dirty="0" smtClean="0"/>
              <a:t>,</a:t>
            </a:r>
            <a:r>
              <a:rPr lang="zh-CN" altLang="en-US" dirty="0" smtClean="0"/>
              <a:t>梦想我会成为那个人</a:t>
            </a:r>
          </a:p>
          <a:p>
            <a:r>
              <a:rPr lang="en-US" altLang="zh-CN" dirty="0" smtClean="0"/>
              <a:t>Then one day I realized the fairy tale life wasn't for me </a:t>
            </a:r>
            <a:r>
              <a:rPr lang="zh-CN" altLang="en-US" dirty="0" smtClean="0"/>
              <a:t>终于有一天我明白</a:t>
            </a:r>
            <a:r>
              <a:rPr lang="en-US" altLang="zh-CN" dirty="0" smtClean="0"/>
              <a:t>,</a:t>
            </a:r>
            <a:r>
              <a:rPr lang="zh-CN" altLang="en-US" dirty="0" smtClean="0"/>
              <a:t>那不是属于我的童话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785794"/>
            <a:ext cx="8186766" cy="5340369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[Chorus] (</a:t>
            </a:r>
            <a:r>
              <a:rPr lang="zh-CN" altLang="en-US" dirty="0" smtClean="0"/>
              <a:t>和声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I don't </a:t>
            </a:r>
            <a:r>
              <a:rPr lang="en-US" altLang="zh-CN" dirty="0" err="1" smtClean="0"/>
              <a:t>wanna</a:t>
            </a:r>
            <a:r>
              <a:rPr lang="en-US" altLang="zh-CN" dirty="0" smtClean="0"/>
              <a:t> be like Cinderella </a:t>
            </a:r>
            <a:r>
              <a:rPr lang="zh-CN" altLang="en-US" dirty="0" smtClean="0"/>
              <a:t>我不想像灰姑娘一样</a:t>
            </a:r>
          </a:p>
          <a:p>
            <a:r>
              <a:rPr lang="en-US" altLang="zh-CN" dirty="0" err="1" smtClean="0"/>
              <a:t>Sittin</a:t>
            </a:r>
            <a:r>
              <a:rPr lang="en-US" altLang="zh-CN" dirty="0" smtClean="0"/>
              <a:t>' in a dark old dusty cellar </a:t>
            </a:r>
            <a:r>
              <a:rPr lang="zh-CN" altLang="en-US" dirty="0" smtClean="0"/>
              <a:t>坐在黑暗脏乱的地窖里</a:t>
            </a:r>
          </a:p>
          <a:p>
            <a:r>
              <a:rPr lang="en-US" altLang="zh-CN" dirty="0" smtClean="0"/>
              <a:t>Waiting for somebody, to come and set me free </a:t>
            </a:r>
            <a:r>
              <a:rPr lang="zh-CN" altLang="en-US" dirty="0" smtClean="0"/>
              <a:t>等待着一个人来解救我</a:t>
            </a:r>
          </a:p>
          <a:p>
            <a:r>
              <a:rPr lang="en-US" altLang="zh-CN" dirty="0" smtClean="0"/>
              <a:t>I don't </a:t>
            </a:r>
            <a:r>
              <a:rPr lang="en-US" altLang="zh-CN" dirty="0" err="1" smtClean="0"/>
              <a:t>wanna</a:t>
            </a:r>
            <a:r>
              <a:rPr lang="en-US" altLang="zh-CN" dirty="0" smtClean="0"/>
              <a:t> be like Snow White waiting </a:t>
            </a:r>
            <a:r>
              <a:rPr lang="zh-CN" altLang="en-US" dirty="0" smtClean="0"/>
              <a:t>我也不想像白雪公主那样等待</a:t>
            </a:r>
          </a:p>
          <a:p>
            <a:r>
              <a:rPr lang="en-US" altLang="zh-CN" dirty="0" smtClean="0"/>
              <a:t>For a handsome prince to come and save me On a horse of white, </a:t>
            </a:r>
            <a:r>
              <a:rPr lang="zh-CN" altLang="en-US" dirty="0" smtClean="0"/>
              <a:t>等待一个英俊的白马王子来救我</a:t>
            </a:r>
          </a:p>
          <a:p>
            <a:r>
              <a:rPr lang="en-US" altLang="zh-CN" dirty="0" smtClean="0"/>
              <a:t>unless we're riding side by side </a:t>
            </a:r>
            <a:r>
              <a:rPr lang="zh-CN" altLang="en-US" dirty="0" smtClean="0"/>
              <a:t>我们比翼双飞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14366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Don't want to depend on no one else </a:t>
            </a:r>
            <a:r>
              <a:rPr lang="zh-CN" altLang="en-US" dirty="0" smtClean="0"/>
              <a:t>不想奢望成为别人</a:t>
            </a:r>
          </a:p>
          <a:p>
            <a:r>
              <a:rPr lang="en-US" altLang="zh-CN" dirty="0" smtClean="0"/>
              <a:t>I'd rather rescue myself </a:t>
            </a:r>
            <a:r>
              <a:rPr lang="zh-CN" altLang="en-US" dirty="0" smtClean="0"/>
              <a:t>只希望可以自我救赎</a:t>
            </a:r>
          </a:p>
          <a:p>
            <a:r>
              <a:rPr lang="en-US" altLang="zh-CN" dirty="0" smtClean="0"/>
              <a:t>Someday I'm </a:t>
            </a:r>
            <a:r>
              <a:rPr lang="en-US" altLang="zh-CN" dirty="0" err="1" smtClean="0"/>
              <a:t>gonna</a:t>
            </a:r>
            <a:r>
              <a:rPr lang="en-US" altLang="zh-CN" dirty="0" smtClean="0"/>
              <a:t> find someone who wants my soul, heart, and mind </a:t>
            </a:r>
            <a:r>
              <a:rPr lang="zh-CN" altLang="en-US" dirty="0" smtClean="0"/>
              <a:t>总有天我会找到一个人</a:t>
            </a:r>
            <a:r>
              <a:rPr lang="en-US" altLang="zh-CN" dirty="0" smtClean="0"/>
              <a:t>,</a:t>
            </a:r>
            <a:r>
              <a:rPr lang="zh-CN" altLang="en-US" dirty="0" smtClean="0"/>
              <a:t>愿拥有我的灵魂</a:t>
            </a:r>
            <a:r>
              <a:rPr lang="en-US" altLang="zh-CN" dirty="0" smtClean="0"/>
              <a:t>,</a:t>
            </a:r>
            <a:r>
              <a:rPr lang="zh-CN" altLang="en-US" dirty="0" smtClean="0"/>
              <a:t>我的心</a:t>
            </a:r>
            <a:r>
              <a:rPr lang="en-US" altLang="zh-CN" dirty="0" smtClean="0"/>
              <a:t>,</a:t>
            </a:r>
            <a:r>
              <a:rPr lang="zh-CN" altLang="en-US" dirty="0" smtClean="0"/>
              <a:t>我的思想</a:t>
            </a:r>
          </a:p>
          <a:p>
            <a:r>
              <a:rPr lang="en-US" altLang="zh-CN" dirty="0" smtClean="0"/>
              <a:t>Who's not afraid to show that he loves me </a:t>
            </a:r>
            <a:r>
              <a:rPr lang="zh-CN" altLang="en-US" dirty="0" smtClean="0"/>
              <a:t>他并不害怕将他对我的爱公之于众</a:t>
            </a:r>
          </a:p>
          <a:p>
            <a:r>
              <a:rPr lang="en-US" altLang="zh-CN" dirty="0" smtClean="0"/>
              <a:t>Somebody who will understand I'm happy just the way I am </a:t>
            </a:r>
            <a:r>
              <a:rPr lang="zh-CN" altLang="en-US" dirty="0" smtClean="0"/>
              <a:t>他会理解</a:t>
            </a:r>
            <a:r>
              <a:rPr lang="en-US" altLang="zh-CN" dirty="0" smtClean="0"/>
              <a:t>,</a:t>
            </a:r>
            <a:r>
              <a:rPr lang="zh-CN" altLang="en-US" dirty="0" smtClean="0"/>
              <a:t>他就爱这样的我</a:t>
            </a:r>
          </a:p>
          <a:p>
            <a:r>
              <a:rPr lang="en-US" altLang="zh-CN" dirty="0" smtClean="0"/>
              <a:t>Don't need nobody taking care of me </a:t>
            </a:r>
            <a:r>
              <a:rPr lang="zh-CN" altLang="en-US" dirty="0" smtClean="0"/>
              <a:t>不需要别人的呵护</a:t>
            </a:r>
          </a:p>
          <a:p>
            <a:r>
              <a:rPr lang="en-US" altLang="zh-CN" dirty="0" smtClean="0"/>
              <a:t>I will be there for him just as strong as he will be there for me </a:t>
            </a:r>
            <a:r>
              <a:rPr lang="zh-CN" altLang="en-US" dirty="0" smtClean="0"/>
              <a:t>我要像他一样强壮</a:t>
            </a:r>
            <a:r>
              <a:rPr lang="en-US" altLang="zh-CN" dirty="0" smtClean="0"/>
              <a:t>,</a:t>
            </a:r>
            <a:r>
              <a:rPr lang="zh-CN" altLang="en-US" dirty="0" smtClean="0"/>
              <a:t>就像他做为我付出的那样</a:t>
            </a:r>
          </a:p>
          <a:p>
            <a:r>
              <a:rPr lang="en-US" altLang="zh-CN" dirty="0" smtClean="0"/>
              <a:t>When I give myself then it has to got to be, an equal thing </a:t>
            </a:r>
            <a:r>
              <a:rPr lang="zh-CN" altLang="en-US" dirty="0" smtClean="0"/>
              <a:t>我们的付出彼此相等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1.How do you understand “Men are equal to women”?</a:t>
            </a:r>
          </a:p>
          <a:p>
            <a:r>
              <a:rPr lang="en-US" altLang="zh-CN" dirty="0" smtClean="0"/>
              <a:t>2. Are women really equal to men?</a:t>
            </a:r>
          </a:p>
          <a:p>
            <a:r>
              <a:rPr lang="en-US" altLang="zh-CN" dirty="0" smtClean="0"/>
              <a:t>3. How do you think of “Mary Sue”?</a:t>
            </a:r>
          </a:p>
          <a:p>
            <a:r>
              <a:rPr lang="en-US" altLang="zh-CN" dirty="0" smtClean="0"/>
              <a:t>4. Why are there so many people absorbed  in the “Mary Sue” novels or TV series?</a:t>
            </a:r>
          </a:p>
          <a:p>
            <a:r>
              <a:rPr lang="en-US" altLang="zh-CN" dirty="0" smtClean="0"/>
              <a:t>5. Do you think women should earn more or less money than men in a relationship? How to keep the balance ? Why do you think so?</a:t>
            </a:r>
          </a:p>
          <a:p>
            <a:r>
              <a:rPr lang="en-US" altLang="zh-CN" dirty="0" smtClean="0"/>
              <a:t>6. How do you understand women should be independent spiritually and economically?</a:t>
            </a:r>
          </a:p>
          <a:p>
            <a:r>
              <a:rPr lang="en-US" altLang="zh-CN" dirty="0" smtClean="0"/>
              <a:t>7. How do you think of “iron lady”?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617</Words>
  <Application>Microsoft Office PowerPoint</Application>
  <PresentationFormat>全屏显示(4:3)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歌手信息</vt:lpstr>
      <vt:lpstr>幻灯片 3</vt:lpstr>
      <vt:lpstr>Words and expressions</vt:lpstr>
      <vt:lpstr>幻灯片 5</vt:lpstr>
      <vt:lpstr>幻灯片 6</vt:lpstr>
      <vt:lpstr>幻灯片 7</vt:lpstr>
      <vt:lpstr>Questions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7</cp:revision>
  <dcterms:created xsi:type="dcterms:W3CDTF">2016-04-25T22:34:30Z</dcterms:created>
  <dcterms:modified xsi:type="dcterms:W3CDTF">2019-09-03T01:43:25Z</dcterms:modified>
</cp:coreProperties>
</file>