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70" r:id="rId8"/>
    <p:sldId id="271" r:id="rId9"/>
    <p:sldId id="272" r:id="rId10"/>
    <p:sldId id="273" r:id="rId11"/>
    <p:sldId id="274" r:id="rId12"/>
    <p:sldId id="263" r:id="rId13"/>
    <p:sldId id="264" r:id="rId14"/>
    <p:sldId id="265" r:id="rId15"/>
    <p:sldId id="266" r:id="rId16"/>
    <p:sldId id="267" r:id="rId17"/>
    <p:sldId id="268" r:id="rId18"/>
    <p:sldId id="269" r:id="rId1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9" autoAdjust="0"/>
    <p:restoredTop sz="94660"/>
  </p:normalViewPr>
  <p:slideViewPr>
    <p:cSldViewPr>
      <p:cViewPr varScale="1">
        <p:scale>
          <a:sx n="65" d="100"/>
          <a:sy n="65" d="100"/>
        </p:scale>
        <p:origin x="-150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958C251F-E591-475A-A70D-76A7A8C6393C}" type="datetimeFigureOut">
              <a:rPr lang="zh-CN" altLang="en-US" smtClean="0"/>
              <a:pPr/>
              <a:t>2019/3/27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1FCE379-796E-4262-B81E-386E302CD589}"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58C251F-E591-475A-A70D-76A7A8C6393C}" type="datetimeFigureOut">
              <a:rPr lang="zh-CN" altLang="en-US" smtClean="0"/>
              <a:pPr/>
              <a:t>2019/3/27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1FCE379-796E-4262-B81E-386E302CD589}"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58C251F-E591-475A-A70D-76A7A8C6393C}" type="datetimeFigureOut">
              <a:rPr lang="zh-CN" altLang="en-US" smtClean="0"/>
              <a:pPr/>
              <a:t>2019/3/27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1FCE379-796E-4262-B81E-386E302CD589}"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58C251F-E591-475A-A70D-76A7A8C6393C}" type="datetimeFigureOut">
              <a:rPr lang="zh-CN" altLang="en-US" smtClean="0"/>
              <a:pPr/>
              <a:t>2019/3/27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1FCE379-796E-4262-B81E-386E302CD589}"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958C251F-E591-475A-A70D-76A7A8C6393C}" type="datetimeFigureOut">
              <a:rPr lang="zh-CN" altLang="en-US" smtClean="0"/>
              <a:pPr/>
              <a:t>2019/3/27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1FCE379-796E-4262-B81E-386E302CD589}"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958C251F-E591-475A-A70D-76A7A8C6393C}" type="datetimeFigureOut">
              <a:rPr lang="zh-CN" altLang="en-US" smtClean="0"/>
              <a:pPr/>
              <a:t>2019/3/27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1FCE379-796E-4262-B81E-386E302CD589}"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958C251F-E591-475A-A70D-76A7A8C6393C}" type="datetimeFigureOut">
              <a:rPr lang="zh-CN" altLang="en-US" smtClean="0"/>
              <a:pPr/>
              <a:t>2019/3/27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1FCE379-796E-4262-B81E-386E302CD589}"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958C251F-E591-475A-A70D-76A7A8C6393C}" type="datetimeFigureOut">
              <a:rPr lang="zh-CN" altLang="en-US" smtClean="0"/>
              <a:pPr/>
              <a:t>2019/3/27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1FCE379-796E-4262-B81E-386E302CD58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58C251F-E591-475A-A70D-76A7A8C6393C}" type="datetimeFigureOut">
              <a:rPr lang="zh-CN" altLang="en-US" smtClean="0"/>
              <a:pPr/>
              <a:t>2019/3/27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1FCE379-796E-4262-B81E-386E302CD58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58C251F-E591-475A-A70D-76A7A8C6393C}" type="datetimeFigureOut">
              <a:rPr lang="zh-CN" altLang="en-US" smtClean="0"/>
              <a:pPr/>
              <a:t>2019/3/27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1FCE379-796E-4262-B81E-386E302CD589}"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58C251F-E591-475A-A70D-76A7A8C6393C}" type="datetimeFigureOut">
              <a:rPr lang="zh-CN" altLang="en-US" smtClean="0"/>
              <a:pPr/>
              <a:t>2019/3/27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1FCE379-796E-4262-B81E-386E302CD58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8C251F-E591-475A-A70D-76A7A8C6393C}" type="datetimeFigureOut">
              <a:rPr lang="zh-CN" altLang="en-US" smtClean="0"/>
              <a:pPr/>
              <a:t>2019/3/27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FCE379-796E-4262-B81E-386E302CD58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aike.so.com/doc/5112846.html" TargetMode="External"/><Relationship Id="rId2" Type="http://schemas.openxmlformats.org/officeDocument/2006/relationships/hyperlink" Target="http://baike.so.com/doc/2177363-2303986.html" TargetMode="External"/><Relationship Id="rId1" Type="http://schemas.openxmlformats.org/officeDocument/2006/relationships/slideLayout" Target="../slideLayouts/slideLayout2.xml"/><Relationship Id="rId5" Type="http://schemas.openxmlformats.org/officeDocument/2006/relationships/hyperlink" Target="http://baike.so.com/doc/7796646-8070741.html" TargetMode="External"/><Relationship Id="rId4" Type="http://schemas.openxmlformats.org/officeDocument/2006/relationships/hyperlink" Target="http://baike.so.com/doc/9952101-10299629.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i4.qhimg.com/t01df0c95b1cc2cd6eb.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i5.qhimg.com/t0168537077b7bc2632.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卡萨布拉卡</a:t>
            </a:r>
            <a:endParaRPr lang="zh-CN" altLang="en-US" dirty="0"/>
          </a:p>
        </p:txBody>
      </p:sp>
      <p:sp>
        <p:nvSpPr>
          <p:cNvPr id="3" name="内容占位符 2"/>
          <p:cNvSpPr>
            <a:spLocks noGrp="1"/>
          </p:cNvSpPr>
          <p:nvPr>
            <p:ph idx="1"/>
          </p:nvPr>
        </p:nvSpPr>
        <p:spPr/>
        <p:txBody>
          <a:bodyPr>
            <a:normAutofit fontScale="85000" lnSpcReduction="10000"/>
          </a:bodyPr>
          <a:lstStyle/>
          <a:p>
            <a:r>
              <a:rPr lang="en-US" altLang="zh-CN" dirty="0"/>
              <a:t>《</a:t>
            </a:r>
            <a:r>
              <a:rPr lang="zh-CN" altLang="en-US" dirty="0"/>
              <a:t>卡萨布兰卡</a:t>
            </a:r>
            <a:r>
              <a:rPr lang="en-US" altLang="zh-CN" dirty="0"/>
              <a:t>》</a:t>
            </a:r>
            <a:r>
              <a:rPr lang="zh-CN" altLang="en-US" dirty="0"/>
              <a:t>是由华纳兄弟影片公司出品的爱情电影，由</a:t>
            </a:r>
            <a:r>
              <a:rPr lang="zh-CN" altLang="en-US" dirty="0">
                <a:hlinkClick r:id="rId2"/>
              </a:rPr>
              <a:t>迈克尔</a:t>
            </a:r>
            <a:r>
              <a:rPr lang="en-US" altLang="zh-CN" dirty="0">
                <a:hlinkClick r:id="rId2"/>
              </a:rPr>
              <a:t>·</a:t>
            </a:r>
            <a:r>
              <a:rPr lang="zh-CN" altLang="en-US" dirty="0">
                <a:hlinkClick r:id="rId2"/>
              </a:rPr>
              <a:t>柯蒂斯</a:t>
            </a:r>
            <a:r>
              <a:rPr lang="zh-CN" altLang="en-US" dirty="0"/>
              <a:t>执导，亨弗莱</a:t>
            </a:r>
            <a:r>
              <a:rPr lang="en-US" altLang="zh-CN" dirty="0"/>
              <a:t>·</a:t>
            </a:r>
            <a:r>
              <a:rPr lang="zh-CN" altLang="en-US" dirty="0"/>
              <a:t>鲍嘉、</a:t>
            </a:r>
            <a:r>
              <a:rPr lang="zh-CN" altLang="en-US" dirty="0">
                <a:hlinkClick r:id="rId3"/>
              </a:rPr>
              <a:t>英格丽</a:t>
            </a:r>
            <a:r>
              <a:rPr lang="en-US" altLang="zh-CN" dirty="0">
                <a:hlinkClick r:id="rId3"/>
              </a:rPr>
              <a:t>·</a:t>
            </a:r>
            <a:r>
              <a:rPr lang="zh-CN" altLang="en-US" dirty="0">
                <a:hlinkClick r:id="rId3"/>
              </a:rPr>
              <a:t>褒曼</a:t>
            </a:r>
            <a:r>
              <a:rPr lang="zh-CN" altLang="en-US" dirty="0"/>
              <a:t>、</a:t>
            </a:r>
            <a:r>
              <a:rPr lang="zh-CN" altLang="en-US" dirty="0">
                <a:hlinkClick r:id="rId4"/>
              </a:rPr>
              <a:t>克劳德</a:t>
            </a:r>
            <a:r>
              <a:rPr lang="en-US" altLang="zh-CN" dirty="0">
                <a:hlinkClick r:id="rId4"/>
              </a:rPr>
              <a:t>·</a:t>
            </a:r>
            <a:r>
              <a:rPr lang="zh-CN" altLang="en-US" dirty="0">
                <a:hlinkClick r:id="rId4"/>
              </a:rPr>
              <a:t>雷恩斯</a:t>
            </a:r>
            <a:r>
              <a:rPr lang="zh-CN" altLang="en-US" dirty="0"/>
              <a:t>、</a:t>
            </a:r>
            <a:r>
              <a:rPr lang="zh-CN" altLang="en-US" dirty="0">
                <a:hlinkClick r:id="rId5"/>
              </a:rPr>
              <a:t>保罗</a:t>
            </a:r>
            <a:r>
              <a:rPr lang="en-US" altLang="zh-CN" dirty="0">
                <a:hlinkClick r:id="rId5"/>
              </a:rPr>
              <a:t>·</a:t>
            </a:r>
            <a:r>
              <a:rPr lang="zh-CN" altLang="en-US" dirty="0">
                <a:hlinkClick r:id="rId5"/>
              </a:rPr>
              <a:t>亨雷德</a:t>
            </a:r>
            <a:r>
              <a:rPr lang="zh-CN" altLang="en-US" dirty="0"/>
              <a:t>等主演。</a:t>
            </a:r>
          </a:p>
          <a:p>
            <a:r>
              <a:rPr lang="zh-CN" altLang="en-US" dirty="0"/>
              <a:t>影片讲述了二战时期，商人里克手持宝贵的通行证，反纳粹人士维克多和妻子伊尔莎的到来使得里克与伊尔莎的旧情复燃，两人面对感情和政治的矛盾难以抉择的故事。该片于</a:t>
            </a:r>
            <a:r>
              <a:rPr lang="en-US" altLang="zh-CN" dirty="0"/>
              <a:t>1942</a:t>
            </a:r>
            <a:r>
              <a:rPr lang="zh-CN" altLang="en-US" dirty="0"/>
              <a:t>年</a:t>
            </a:r>
            <a:r>
              <a:rPr lang="en-US" altLang="zh-CN" dirty="0"/>
              <a:t>11</a:t>
            </a:r>
            <a:r>
              <a:rPr lang="zh-CN" altLang="en-US" dirty="0"/>
              <a:t>月</a:t>
            </a:r>
            <a:r>
              <a:rPr lang="en-US" altLang="zh-CN" dirty="0"/>
              <a:t>26</a:t>
            </a:r>
            <a:r>
              <a:rPr lang="zh-CN" altLang="en-US" dirty="0"/>
              <a:t>日在美国上映。</a:t>
            </a:r>
          </a:p>
          <a:p>
            <a:r>
              <a:rPr lang="en-US" altLang="zh-CN" dirty="0"/>
              <a:t>1944</a:t>
            </a:r>
            <a:r>
              <a:rPr lang="zh-CN" altLang="en-US" dirty="0"/>
              <a:t>年该片在第</a:t>
            </a:r>
            <a:r>
              <a:rPr lang="en-US" altLang="zh-CN" dirty="0"/>
              <a:t>16</a:t>
            </a:r>
            <a:r>
              <a:rPr lang="zh-CN" altLang="en-US" dirty="0"/>
              <a:t>届奥斯卡奖颁奖礼上获得了最佳影片、最佳导演、最佳剧本三项奖项 。</a:t>
            </a:r>
            <a:r>
              <a:rPr lang="en-US" altLang="zh-CN" dirty="0"/>
              <a:t>2007</a:t>
            </a:r>
            <a:r>
              <a:rPr lang="zh-CN" altLang="en-US" dirty="0"/>
              <a:t>年，美国好莱坞编剧协会评选了史上</a:t>
            </a:r>
            <a:r>
              <a:rPr lang="en-US" altLang="zh-CN" dirty="0"/>
              <a:t>"101</a:t>
            </a:r>
            <a:r>
              <a:rPr lang="zh-CN" altLang="en-US" dirty="0"/>
              <a:t>部最伟大的电影剧本</a:t>
            </a:r>
            <a:r>
              <a:rPr lang="en-US" altLang="zh-CN" dirty="0"/>
              <a:t>"</a:t>
            </a:r>
            <a:r>
              <a:rPr lang="zh-CN" altLang="en-US" dirty="0"/>
              <a:t>，该片排名第一位 。</a:t>
            </a:r>
          </a:p>
          <a:p>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smtClean="0"/>
              <a:t>在世界电影的历史上，</a:t>
            </a:r>
            <a:r>
              <a:rPr lang="en-US" altLang="zh-CN" dirty="0" smtClean="0"/>
              <a:t>《</a:t>
            </a:r>
            <a:r>
              <a:rPr lang="zh-CN" altLang="en-US" dirty="0" smtClean="0"/>
              <a:t>卡萨布兰卡</a:t>
            </a:r>
            <a:r>
              <a:rPr lang="en-US" altLang="zh-CN" dirty="0" smtClean="0"/>
              <a:t>》</a:t>
            </a:r>
            <a:r>
              <a:rPr lang="zh-CN" altLang="en-US" dirty="0" smtClean="0"/>
              <a:t>是一个让人心动的名字，爱情本身是美丽的，如果对爱情的讲述也达到近乎完美的境地，那么被讲述的爱情就具有恒久的艺术魅力，</a:t>
            </a:r>
            <a:r>
              <a:rPr lang="en-US" altLang="zh-CN" dirty="0" smtClean="0"/>
              <a:t>《</a:t>
            </a:r>
            <a:r>
              <a:rPr lang="zh-CN" altLang="en-US" dirty="0" smtClean="0"/>
              <a:t>卡萨布兰卡</a:t>
            </a:r>
            <a:r>
              <a:rPr lang="en-US" altLang="zh-CN" dirty="0" smtClean="0"/>
              <a:t>》</a:t>
            </a:r>
            <a:r>
              <a:rPr lang="zh-CN" altLang="en-US" dirty="0" smtClean="0"/>
              <a:t>无疑具有这种魅力</a:t>
            </a:r>
            <a:r>
              <a:rPr lang="en-US" altLang="zh-CN" i="1" dirty="0" smtClean="0"/>
              <a:t>(</a:t>
            </a:r>
            <a:r>
              <a:rPr lang="zh-CN" altLang="en-US" i="1" dirty="0" smtClean="0"/>
              <a:t>金鹰网评</a:t>
            </a:r>
            <a:r>
              <a:rPr lang="en-US" altLang="zh-CN" i="1" dirty="0" smtClean="0"/>
              <a:t>) </a:t>
            </a:r>
            <a:r>
              <a:rPr lang="zh-CN" altLang="en-US" dirty="0" smtClean="0"/>
              <a:t>。</a:t>
            </a:r>
            <a:endParaRPr lang="en-US" altLang="zh-CN" dirty="0" smtClean="0"/>
          </a:p>
          <a:p>
            <a:r>
              <a:rPr lang="en-US" altLang="zh-CN" dirty="0" smtClean="0"/>
              <a:t>《</a:t>
            </a:r>
            <a:r>
              <a:rPr lang="zh-CN" altLang="en-US" dirty="0" smtClean="0"/>
              <a:t>卡萨布兰卡</a:t>
            </a:r>
            <a:r>
              <a:rPr lang="en-US" altLang="zh-CN" dirty="0" smtClean="0"/>
              <a:t>》</a:t>
            </a:r>
            <a:r>
              <a:rPr lang="zh-CN" altLang="en-US" dirty="0" smtClean="0"/>
              <a:t>的故事结束在男女主人公的分离之中，英格丽</a:t>
            </a:r>
            <a:r>
              <a:rPr lang="en-US" altLang="zh-CN" dirty="0" smtClean="0"/>
              <a:t>·</a:t>
            </a:r>
            <a:r>
              <a:rPr lang="zh-CN" altLang="en-US" dirty="0" smtClean="0"/>
              <a:t>褒曼忧伤而迷离的眼神成为电影史上的经典表情，其中蕴涵的深沉的爱、无尽的思念与眷恋，打动了全世界不同时期、不同种族的男人和女人们</a:t>
            </a:r>
            <a:r>
              <a:rPr lang="en-US" altLang="zh-CN" i="1" dirty="0" smtClean="0"/>
              <a:t>(</a:t>
            </a:r>
            <a:r>
              <a:rPr lang="zh-CN" altLang="en-US" i="1" dirty="0" smtClean="0"/>
              <a:t>中国作家网评</a:t>
            </a:r>
            <a:r>
              <a:rPr lang="en-US" altLang="zh-CN" i="1" dirty="0" smtClean="0"/>
              <a:t>)</a:t>
            </a:r>
            <a:r>
              <a:rPr lang="zh-CN" altLang="en-US" dirty="0" smtClean="0"/>
              <a:t> 。</a:t>
            </a: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42918"/>
            <a:ext cx="8229600" cy="5483245"/>
          </a:xfrm>
        </p:spPr>
        <p:txBody>
          <a:bodyPr>
            <a:normAutofit fontScale="92500" lnSpcReduction="10000"/>
          </a:bodyPr>
          <a:lstStyle/>
          <a:p>
            <a:r>
              <a:rPr lang="en-US" altLang="zh-CN" dirty="0" smtClean="0"/>
              <a:t>《</a:t>
            </a:r>
            <a:r>
              <a:rPr lang="zh-CN" altLang="en-US" dirty="0" smtClean="0"/>
              <a:t>卡萨布兰卡</a:t>
            </a:r>
            <a:r>
              <a:rPr lang="en-US" altLang="zh-CN" dirty="0" smtClean="0"/>
              <a:t>》</a:t>
            </a:r>
            <a:r>
              <a:rPr lang="zh-CN" altLang="en-US" dirty="0" smtClean="0"/>
              <a:t>之所以成为经典，片中音乐的运用也是不容忽视的原因之一。</a:t>
            </a:r>
            <a:r>
              <a:rPr lang="en-US" altLang="zh-CN" dirty="0" smtClean="0"/>
              <a:t>《</a:t>
            </a:r>
            <a:r>
              <a:rPr lang="zh-CN" altLang="en-US" dirty="0" smtClean="0"/>
              <a:t>卡萨布兰卡</a:t>
            </a:r>
            <a:r>
              <a:rPr lang="en-US" altLang="zh-CN" dirty="0" smtClean="0"/>
              <a:t>》</a:t>
            </a:r>
            <a:r>
              <a:rPr lang="zh-CN" altLang="en-US" dirty="0" smtClean="0"/>
              <a:t>中的插曲</a:t>
            </a:r>
            <a:r>
              <a:rPr lang="en-US" altLang="zh-CN" dirty="0" smtClean="0"/>
              <a:t>《As time goes by》</a:t>
            </a:r>
            <a:r>
              <a:rPr lang="zh-CN" altLang="en-US" dirty="0" smtClean="0"/>
              <a:t>原是</a:t>
            </a:r>
            <a:r>
              <a:rPr lang="en-US" altLang="zh-CN" dirty="0" smtClean="0"/>
              <a:t>1931</a:t>
            </a:r>
            <a:r>
              <a:rPr lang="zh-CN" altLang="en-US" dirty="0" smtClean="0"/>
              <a:t>年一出音乐剧中的配乐，在影片中由黑人歌星杜利</a:t>
            </a:r>
            <a:r>
              <a:rPr lang="en-US" altLang="zh-CN" dirty="0" smtClean="0"/>
              <a:t>·</a:t>
            </a:r>
            <a:r>
              <a:rPr lang="zh-CN" altLang="en-US" dirty="0" smtClean="0"/>
              <a:t>威尔森配唱后取得了很大的成功，被视为电影插曲的典范。音乐可以带动故事情节的发展，把影片一次次推向高潮，</a:t>
            </a:r>
            <a:r>
              <a:rPr lang="en-US" altLang="zh-CN" dirty="0" smtClean="0"/>
              <a:t>《As time goes by》</a:t>
            </a:r>
            <a:r>
              <a:rPr lang="zh-CN" altLang="en-US" dirty="0" smtClean="0"/>
              <a:t>在影片中响起的时候大多是里克和伊莉莎相见的时候，这本来就是为他们的爱情所奏响的歌曲。里克伤感的眼神，伤感的话语，再配着伤感的爱情歌曲，不禁让人为之动容</a:t>
            </a:r>
            <a:r>
              <a:rPr lang="en-US" altLang="zh-CN" i="1" dirty="0" smtClean="0"/>
              <a:t>(</a:t>
            </a:r>
            <a:r>
              <a:rPr lang="zh-CN" altLang="en-US" i="1" dirty="0" smtClean="0"/>
              <a:t>金鹰网评</a:t>
            </a:r>
            <a:r>
              <a:rPr lang="en-US" altLang="zh-CN" i="1" dirty="0" smtClean="0"/>
              <a:t>) </a:t>
            </a:r>
            <a:r>
              <a:rPr lang="zh-CN" altLang="en-US" i="1" dirty="0" smtClean="0"/>
              <a:t>。</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57158" y="642918"/>
            <a:ext cx="8329642" cy="5483245"/>
          </a:xfrm>
        </p:spPr>
        <p:txBody>
          <a:bodyPr>
            <a:normAutofit lnSpcReduction="10000"/>
          </a:bodyPr>
          <a:lstStyle/>
          <a:p>
            <a:r>
              <a:rPr lang="en-US" altLang="zh-CN" dirty="0" smtClean="0"/>
              <a:t>I fell in love with you </a:t>
            </a:r>
            <a:r>
              <a:rPr lang="zh-CN" altLang="en-US" dirty="0" smtClean="0"/>
              <a:t>我坠入了爱河 </a:t>
            </a:r>
            <a:endParaRPr lang="en-US" altLang="zh-CN" dirty="0" smtClean="0"/>
          </a:p>
          <a:p>
            <a:r>
              <a:rPr lang="en-US" altLang="zh-CN" dirty="0" smtClean="0"/>
              <a:t>Watching Casablanca </a:t>
            </a:r>
            <a:r>
              <a:rPr lang="zh-CN" altLang="en-US" dirty="0" smtClean="0"/>
              <a:t>与你一起看</a:t>
            </a:r>
            <a:r>
              <a:rPr lang="en-US" altLang="zh-CN" dirty="0" smtClean="0"/>
              <a:t>《</a:t>
            </a:r>
            <a:r>
              <a:rPr lang="zh-CN" altLang="en-US" dirty="0" smtClean="0"/>
              <a:t>卡萨布兰卡</a:t>
            </a:r>
            <a:r>
              <a:rPr lang="en-US" altLang="zh-CN" dirty="0" smtClean="0"/>
              <a:t>》</a:t>
            </a:r>
            <a:r>
              <a:rPr lang="zh-CN" altLang="en-US" dirty="0" smtClean="0"/>
              <a:t>时 </a:t>
            </a:r>
            <a:endParaRPr lang="en-US" altLang="zh-CN" dirty="0" smtClean="0"/>
          </a:p>
          <a:p>
            <a:r>
              <a:rPr lang="en-US" altLang="zh-CN" dirty="0" smtClean="0"/>
              <a:t>Back row of the drive-in show </a:t>
            </a:r>
            <a:r>
              <a:rPr lang="zh-CN" altLang="en-US" dirty="0" smtClean="0"/>
              <a:t>在露天汽车剧院后排 </a:t>
            </a:r>
            <a:endParaRPr lang="en-US" altLang="zh-CN" dirty="0" smtClean="0"/>
          </a:p>
          <a:p>
            <a:r>
              <a:rPr lang="en-US" altLang="zh-CN" dirty="0" smtClean="0"/>
              <a:t>In the flickering light </a:t>
            </a:r>
            <a:r>
              <a:rPr lang="zh-CN" altLang="en-US" dirty="0" smtClean="0"/>
              <a:t>摇曳的亮光中</a:t>
            </a:r>
            <a:endParaRPr lang="en-US" altLang="zh-CN" dirty="0" smtClean="0"/>
          </a:p>
          <a:p>
            <a:r>
              <a:rPr lang="zh-CN" altLang="en-US" dirty="0" smtClean="0"/>
              <a:t> </a:t>
            </a:r>
            <a:r>
              <a:rPr lang="en-US" altLang="zh-CN" dirty="0" smtClean="0"/>
              <a:t>Pop-corn and cokes </a:t>
            </a:r>
            <a:r>
              <a:rPr lang="zh-CN" altLang="en-US" dirty="0" smtClean="0"/>
              <a:t>可乐与爆米花</a:t>
            </a:r>
            <a:endParaRPr lang="en-US" altLang="zh-CN" dirty="0" smtClean="0"/>
          </a:p>
          <a:p>
            <a:r>
              <a:rPr lang="zh-CN" altLang="en-US" dirty="0" smtClean="0"/>
              <a:t> </a:t>
            </a:r>
            <a:r>
              <a:rPr lang="en-US" altLang="zh-CN" dirty="0" smtClean="0"/>
              <a:t>Beneath the stars </a:t>
            </a:r>
            <a:r>
              <a:rPr lang="zh-CN" altLang="en-US" dirty="0" smtClean="0"/>
              <a:t>在星空下 </a:t>
            </a:r>
            <a:endParaRPr lang="en-US" altLang="zh-CN" dirty="0" smtClean="0"/>
          </a:p>
          <a:p>
            <a:r>
              <a:rPr lang="en-US" altLang="zh-CN" dirty="0" smtClean="0"/>
              <a:t>Became champagne and caviar </a:t>
            </a:r>
            <a:r>
              <a:rPr lang="zh-CN" altLang="en-US" dirty="0" smtClean="0"/>
              <a:t>仿佛香槟和鱼子酱</a:t>
            </a:r>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00034" y="428604"/>
            <a:ext cx="8186766" cy="5697559"/>
          </a:xfrm>
        </p:spPr>
        <p:txBody>
          <a:bodyPr>
            <a:normAutofit fontScale="85000" lnSpcReduction="10000"/>
          </a:bodyPr>
          <a:lstStyle/>
          <a:p>
            <a:r>
              <a:rPr lang="en-US" altLang="zh-CN" dirty="0" smtClean="0"/>
              <a:t>Making love </a:t>
            </a:r>
            <a:r>
              <a:rPr lang="zh-CN" altLang="en-US" dirty="0" smtClean="0"/>
              <a:t>爱意情长 </a:t>
            </a:r>
            <a:endParaRPr lang="en-US" altLang="zh-CN" dirty="0" smtClean="0"/>
          </a:p>
          <a:p>
            <a:r>
              <a:rPr lang="en-US" altLang="zh-CN" dirty="0" smtClean="0"/>
              <a:t>On the long hot summer's night </a:t>
            </a:r>
            <a:r>
              <a:rPr lang="zh-CN" altLang="en-US" dirty="0" smtClean="0"/>
              <a:t>漫长炎热的夏夜里</a:t>
            </a:r>
            <a:endParaRPr lang="en-US" altLang="zh-CN" dirty="0" smtClean="0"/>
          </a:p>
          <a:p>
            <a:r>
              <a:rPr lang="zh-CN" altLang="en-US" dirty="0" smtClean="0"/>
              <a:t> </a:t>
            </a:r>
            <a:r>
              <a:rPr lang="en-US" altLang="zh-CN" dirty="0" smtClean="0"/>
              <a:t>I thought you fell in love with me </a:t>
            </a:r>
            <a:r>
              <a:rPr lang="zh-CN" altLang="en-US" dirty="0" smtClean="0"/>
              <a:t>我以为你也爱上了我 </a:t>
            </a:r>
            <a:endParaRPr lang="en-US" altLang="zh-CN" dirty="0" smtClean="0"/>
          </a:p>
          <a:p>
            <a:r>
              <a:rPr lang="en-US" altLang="zh-CN" dirty="0" smtClean="0"/>
              <a:t>Watching Casablanca </a:t>
            </a:r>
            <a:r>
              <a:rPr lang="zh-CN" altLang="en-US" dirty="0" smtClean="0"/>
              <a:t>与你一起看</a:t>
            </a:r>
            <a:r>
              <a:rPr lang="en-US" altLang="zh-CN" dirty="0" smtClean="0"/>
              <a:t>《</a:t>
            </a:r>
            <a:r>
              <a:rPr lang="zh-CN" altLang="en-US" dirty="0" smtClean="0"/>
              <a:t>卡萨布兰卡</a:t>
            </a:r>
            <a:r>
              <a:rPr lang="en-US" altLang="zh-CN" dirty="0" smtClean="0"/>
              <a:t>》</a:t>
            </a:r>
            <a:r>
              <a:rPr lang="zh-CN" altLang="en-US" dirty="0" smtClean="0"/>
              <a:t>时 </a:t>
            </a:r>
            <a:endParaRPr lang="en-US" altLang="zh-CN" dirty="0" smtClean="0"/>
          </a:p>
          <a:p>
            <a:r>
              <a:rPr lang="en-US" altLang="zh-CN" dirty="0" smtClean="0"/>
              <a:t>Holding hands beneath the paddle fan </a:t>
            </a:r>
            <a:r>
              <a:rPr lang="zh-CN" altLang="en-US" dirty="0" smtClean="0"/>
              <a:t>电扇下双手相拥</a:t>
            </a:r>
            <a:endParaRPr lang="en-US" altLang="zh-CN" dirty="0" smtClean="0"/>
          </a:p>
          <a:p>
            <a:r>
              <a:rPr lang="zh-CN" altLang="en-US" dirty="0" smtClean="0"/>
              <a:t> </a:t>
            </a:r>
            <a:r>
              <a:rPr lang="en-US" altLang="zh-CN" dirty="0" smtClean="0"/>
              <a:t>In </a:t>
            </a:r>
            <a:r>
              <a:rPr lang="en-US" altLang="zh-CN" dirty="0" err="1" smtClean="0"/>
              <a:t>Rick'’s</a:t>
            </a:r>
            <a:r>
              <a:rPr lang="en-US" altLang="zh-CN" dirty="0" smtClean="0"/>
              <a:t> candle-lit cafe </a:t>
            </a:r>
            <a:r>
              <a:rPr lang="zh-CN" altLang="en-US" dirty="0" smtClean="0"/>
              <a:t>在</a:t>
            </a:r>
            <a:r>
              <a:rPr lang="en-US" altLang="zh-CN" dirty="0" smtClean="0"/>
              <a:t>Rick</a:t>
            </a:r>
            <a:r>
              <a:rPr lang="zh-CN" altLang="en-US" dirty="0" smtClean="0"/>
              <a:t>咖啡店的烛光下 </a:t>
            </a:r>
            <a:r>
              <a:rPr lang="en-US" altLang="zh-CN" dirty="0" smtClean="0"/>
              <a:t>Hiding in the shadows from the spots</a:t>
            </a:r>
            <a:r>
              <a:rPr lang="zh-CN" altLang="en-US" dirty="0" smtClean="0"/>
              <a:t>躲在银幕的阴影里</a:t>
            </a:r>
            <a:endParaRPr lang="en-US" altLang="zh-CN" dirty="0" smtClean="0"/>
          </a:p>
          <a:p>
            <a:r>
              <a:rPr lang="zh-CN" altLang="en-US" dirty="0" smtClean="0"/>
              <a:t> </a:t>
            </a:r>
            <a:r>
              <a:rPr lang="en-US" altLang="zh-CN" dirty="0" smtClean="0"/>
              <a:t>Moroccan moonlight in your eyes </a:t>
            </a:r>
            <a:r>
              <a:rPr lang="zh-CN" altLang="en-US" dirty="0" smtClean="0"/>
              <a:t>你的眼里映着摩洛哥的月光</a:t>
            </a: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1472" y="285728"/>
            <a:ext cx="8115328" cy="5840435"/>
          </a:xfrm>
        </p:spPr>
        <p:txBody>
          <a:bodyPr>
            <a:normAutofit fontScale="92500"/>
          </a:bodyPr>
          <a:lstStyle/>
          <a:p>
            <a:r>
              <a:rPr lang="en-US" altLang="zh-CN" dirty="0" smtClean="0"/>
              <a:t>Making magic in the movie In my old Chevrolet </a:t>
            </a:r>
            <a:r>
              <a:rPr lang="zh-CN" altLang="en-US" dirty="0" smtClean="0"/>
              <a:t>在看电影时和你在我旧雪弗莱车中热吻 </a:t>
            </a:r>
            <a:endParaRPr lang="en-US" altLang="zh-CN" dirty="0" smtClean="0"/>
          </a:p>
          <a:p>
            <a:r>
              <a:rPr lang="en-US" altLang="zh-CN" dirty="0" smtClean="0"/>
              <a:t>Oh a kiss is still a kiss </a:t>
            </a:r>
            <a:r>
              <a:rPr lang="zh-CN" altLang="en-US" dirty="0" smtClean="0"/>
              <a:t>，</a:t>
            </a:r>
            <a:r>
              <a:rPr lang="en-US" altLang="zh-CN" dirty="0" smtClean="0"/>
              <a:t> In Casablanca</a:t>
            </a:r>
          </a:p>
          <a:p>
            <a:r>
              <a:rPr lang="zh-CN" altLang="en-US" dirty="0" smtClean="0"/>
              <a:t>啊，</a:t>
            </a:r>
            <a:r>
              <a:rPr lang="en-US" altLang="zh-CN" dirty="0" smtClean="0"/>
              <a:t>《</a:t>
            </a:r>
            <a:r>
              <a:rPr lang="zh-CN" altLang="en-US" dirty="0" smtClean="0"/>
              <a:t>卡萨布兰卡</a:t>
            </a:r>
            <a:r>
              <a:rPr lang="en-US" altLang="zh-CN" dirty="0" smtClean="0"/>
              <a:t>》</a:t>
            </a:r>
            <a:r>
              <a:rPr lang="zh-CN" altLang="en-US" dirty="0" smtClean="0"/>
              <a:t>中的亲吻 缠绵依旧</a:t>
            </a:r>
            <a:endParaRPr lang="en-US" altLang="zh-CN" dirty="0" smtClean="0"/>
          </a:p>
          <a:p>
            <a:r>
              <a:rPr lang="zh-CN" altLang="en-US" dirty="0" smtClean="0"/>
              <a:t> </a:t>
            </a:r>
            <a:r>
              <a:rPr lang="en-US" altLang="zh-CN" dirty="0" smtClean="0"/>
              <a:t>A kiss is not a kiss without your sigh</a:t>
            </a:r>
          </a:p>
          <a:p>
            <a:r>
              <a:rPr lang="en-US" altLang="zh-CN" dirty="0" smtClean="0"/>
              <a:t> </a:t>
            </a:r>
            <a:r>
              <a:rPr lang="zh-CN" altLang="en-US" dirty="0" smtClean="0"/>
              <a:t>失去你的叹息，温情不再 </a:t>
            </a:r>
            <a:endParaRPr lang="en-US" altLang="zh-CN" dirty="0" smtClean="0"/>
          </a:p>
          <a:p>
            <a:r>
              <a:rPr lang="en-US" altLang="zh-CN" dirty="0" smtClean="0"/>
              <a:t>Please come back to me </a:t>
            </a:r>
            <a:r>
              <a:rPr lang="zh-CN" altLang="en-US" dirty="0" smtClean="0"/>
              <a:t>回到我的身边来</a:t>
            </a:r>
            <a:endParaRPr lang="en-US" altLang="zh-CN" dirty="0" smtClean="0"/>
          </a:p>
          <a:p>
            <a:r>
              <a:rPr lang="zh-CN" altLang="en-US" dirty="0" smtClean="0"/>
              <a:t> </a:t>
            </a:r>
            <a:r>
              <a:rPr lang="en-US" altLang="zh-CN" dirty="0" smtClean="0"/>
              <a:t>In Casablanca </a:t>
            </a:r>
            <a:r>
              <a:rPr lang="zh-CN" altLang="en-US" dirty="0" smtClean="0"/>
              <a:t>随着</a:t>
            </a:r>
            <a:r>
              <a:rPr lang="en-US" altLang="zh-CN" dirty="0" smtClean="0"/>
              <a:t>《</a:t>
            </a:r>
            <a:r>
              <a:rPr lang="zh-CN" altLang="en-US" dirty="0" smtClean="0"/>
              <a:t>卡萨布兰卡</a:t>
            </a:r>
            <a:r>
              <a:rPr lang="en-US" altLang="zh-CN" dirty="0" smtClean="0"/>
              <a:t>》</a:t>
            </a:r>
          </a:p>
          <a:p>
            <a:r>
              <a:rPr lang="en-US" altLang="zh-CN" dirty="0" smtClean="0"/>
              <a:t> I love you more and more each day </a:t>
            </a:r>
            <a:r>
              <a:rPr lang="zh-CN" altLang="en-US" dirty="0" smtClean="0"/>
              <a:t>时光虽流逝 </a:t>
            </a:r>
            <a:r>
              <a:rPr lang="en-US" altLang="zh-CN" dirty="0" smtClean="0"/>
              <a:t>As time goes by </a:t>
            </a:r>
            <a:r>
              <a:rPr lang="zh-CN" altLang="en-US" dirty="0" smtClean="0"/>
              <a:t>对你的爱恋却与日俱增</a:t>
            </a:r>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214290"/>
            <a:ext cx="8229600" cy="5911873"/>
          </a:xfrm>
        </p:spPr>
        <p:txBody>
          <a:bodyPr>
            <a:normAutofit fontScale="92500" lnSpcReduction="10000"/>
          </a:bodyPr>
          <a:lstStyle/>
          <a:p>
            <a:r>
              <a:rPr lang="en-US" altLang="zh-CN" dirty="0" smtClean="0"/>
              <a:t>I guess there are many broken hearts</a:t>
            </a:r>
            <a:r>
              <a:rPr lang="zh-CN" altLang="en-US" dirty="0" smtClean="0"/>
              <a:t>，</a:t>
            </a:r>
            <a:r>
              <a:rPr lang="en-US" altLang="zh-CN" dirty="0" smtClean="0"/>
              <a:t>In Casablanca</a:t>
            </a:r>
          </a:p>
          <a:p>
            <a:r>
              <a:rPr lang="zh-CN" altLang="en-US" dirty="0" smtClean="0"/>
              <a:t>我想，在卡萨布兰一定会有许多破碎的心 </a:t>
            </a:r>
            <a:endParaRPr lang="en-US" altLang="zh-CN" dirty="0" smtClean="0"/>
          </a:p>
          <a:p>
            <a:r>
              <a:rPr lang="en-US" altLang="zh-CN" dirty="0" smtClean="0"/>
              <a:t>You know I've never really been there </a:t>
            </a:r>
          </a:p>
          <a:p>
            <a:r>
              <a:rPr lang="zh-CN" altLang="en-US" dirty="0" smtClean="0"/>
              <a:t>你知道我不曾到过那儿 </a:t>
            </a:r>
            <a:endParaRPr lang="en-US" altLang="zh-CN" dirty="0" smtClean="0"/>
          </a:p>
          <a:p>
            <a:r>
              <a:rPr lang="en-US" altLang="zh-CN" dirty="0" smtClean="0"/>
              <a:t>So I don't know </a:t>
            </a:r>
            <a:r>
              <a:rPr lang="zh-CN" altLang="en-US" dirty="0" smtClean="0"/>
              <a:t>所以不得而知 </a:t>
            </a:r>
            <a:endParaRPr lang="en-US" altLang="zh-CN" dirty="0" smtClean="0"/>
          </a:p>
          <a:p>
            <a:r>
              <a:rPr lang="en-US" altLang="zh-CN" dirty="0" smtClean="0"/>
              <a:t>I guess our love story will never be seen</a:t>
            </a:r>
          </a:p>
          <a:p>
            <a:r>
              <a:rPr lang="en-US" altLang="zh-CN" dirty="0" smtClean="0"/>
              <a:t> </a:t>
            </a:r>
            <a:r>
              <a:rPr lang="zh-CN" altLang="en-US" dirty="0" smtClean="0"/>
              <a:t>我想，我俩的爱情故事永远不会出现 </a:t>
            </a:r>
            <a:endParaRPr lang="en-US" altLang="zh-CN" dirty="0" smtClean="0"/>
          </a:p>
          <a:p>
            <a:r>
              <a:rPr lang="en-US" altLang="zh-CN" dirty="0" smtClean="0"/>
              <a:t>On the big wide silver screen </a:t>
            </a:r>
            <a:r>
              <a:rPr lang="zh-CN" altLang="en-US" dirty="0" smtClean="0"/>
              <a:t>在银幕上 </a:t>
            </a:r>
            <a:endParaRPr lang="en-US" altLang="zh-CN" dirty="0" smtClean="0"/>
          </a:p>
          <a:p>
            <a:r>
              <a:rPr lang="en-US" altLang="zh-CN" dirty="0" smtClean="0"/>
              <a:t>But it hurt just as badly </a:t>
            </a:r>
            <a:r>
              <a:rPr lang="zh-CN" altLang="en-US" dirty="0" smtClean="0"/>
              <a:t>，</a:t>
            </a:r>
            <a:r>
              <a:rPr lang="en-US" altLang="zh-CN" dirty="0" smtClean="0"/>
              <a:t> When I had to watch you go</a:t>
            </a:r>
          </a:p>
          <a:p>
            <a:r>
              <a:rPr lang="zh-CN" altLang="en-US" dirty="0" smtClean="0"/>
              <a:t>但是，看着你离我而去 我的心一样痛楚</a:t>
            </a:r>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20000"/>
          </a:bodyPr>
          <a:lstStyle/>
          <a:p>
            <a:r>
              <a:rPr lang="en-US" altLang="zh-CN" dirty="0" smtClean="0"/>
              <a:t>Oh a kiss is still a kiss</a:t>
            </a:r>
          </a:p>
          <a:p>
            <a:r>
              <a:rPr lang="en-US" altLang="zh-CN" dirty="0" smtClean="0"/>
              <a:t> </a:t>
            </a:r>
            <a:r>
              <a:rPr lang="zh-CN" altLang="en-US" dirty="0" smtClean="0"/>
              <a:t>啊，</a:t>
            </a:r>
            <a:r>
              <a:rPr lang="en-US" altLang="zh-CN" dirty="0" smtClean="0"/>
              <a:t>《</a:t>
            </a:r>
            <a:r>
              <a:rPr lang="zh-CN" altLang="en-US" dirty="0" smtClean="0"/>
              <a:t>卡萨布兰卡</a:t>
            </a:r>
            <a:r>
              <a:rPr lang="en-US" altLang="zh-CN" dirty="0" smtClean="0"/>
              <a:t>》</a:t>
            </a:r>
            <a:r>
              <a:rPr lang="zh-CN" altLang="en-US" dirty="0" smtClean="0"/>
              <a:t>中的亲吻 </a:t>
            </a:r>
            <a:endParaRPr lang="en-US" altLang="zh-CN" dirty="0" smtClean="0"/>
          </a:p>
          <a:p>
            <a:r>
              <a:rPr lang="en-US" altLang="zh-CN" dirty="0" smtClean="0"/>
              <a:t>In Casablanca </a:t>
            </a:r>
            <a:r>
              <a:rPr lang="zh-CN" altLang="en-US" dirty="0" smtClean="0"/>
              <a:t>缠绵依旧 </a:t>
            </a:r>
            <a:endParaRPr lang="en-US" altLang="zh-CN" dirty="0" smtClean="0"/>
          </a:p>
          <a:p>
            <a:r>
              <a:rPr lang="en-US" altLang="zh-CN" dirty="0" smtClean="0"/>
              <a:t>A kiss is not a kiss without your sigh</a:t>
            </a:r>
          </a:p>
          <a:p>
            <a:r>
              <a:rPr lang="en-US" altLang="zh-CN" dirty="0" smtClean="0"/>
              <a:t> </a:t>
            </a:r>
            <a:r>
              <a:rPr lang="zh-CN" altLang="en-US" dirty="0" smtClean="0"/>
              <a:t>失去你的叹息，温情不再 </a:t>
            </a:r>
            <a:endParaRPr lang="en-US" altLang="zh-CN" dirty="0" smtClean="0"/>
          </a:p>
          <a:p>
            <a:r>
              <a:rPr lang="en-US" altLang="zh-CN" dirty="0" smtClean="0"/>
              <a:t>Please come back to me </a:t>
            </a:r>
            <a:r>
              <a:rPr lang="zh-CN" altLang="en-US" dirty="0" smtClean="0"/>
              <a:t>回到我的身边来</a:t>
            </a:r>
            <a:endParaRPr lang="en-US" altLang="zh-CN" dirty="0" smtClean="0"/>
          </a:p>
          <a:p>
            <a:r>
              <a:rPr lang="zh-CN" altLang="en-US" dirty="0" smtClean="0"/>
              <a:t> </a:t>
            </a:r>
            <a:r>
              <a:rPr lang="en-US" altLang="zh-CN" dirty="0" smtClean="0"/>
              <a:t>In Casablanca </a:t>
            </a:r>
            <a:r>
              <a:rPr lang="zh-CN" altLang="en-US" dirty="0" smtClean="0"/>
              <a:t>随着</a:t>
            </a:r>
            <a:r>
              <a:rPr lang="en-US" altLang="zh-CN" dirty="0" smtClean="0"/>
              <a:t>《</a:t>
            </a:r>
            <a:r>
              <a:rPr lang="zh-CN" altLang="en-US" dirty="0" smtClean="0"/>
              <a:t>卡萨布兰卡</a:t>
            </a:r>
            <a:r>
              <a:rPr lang="en-US" altLang="zh-CN" dirty="0" smtClean="0"/>
              <a:t>》</a:t>
            </a:r>
          </a:p>
          <a:p>
            <a:r>
              <a:rPr lang="en-US" altLang="zh-CN" dirty="0" smtClean="0"/>
              <a:t> I love you more and more each day </a:t>
            </a:r>
            <a:r>
              <a:rPr lang="zh-CN" altLang="en-US" dirty="0" smtClean="0"/>
              <a:t>时光虽流逝</a:t>
            </a:r>
            <a:endParaRPr lang="en-US" altLang="zh-CN" dirty="0" smtClean="0"/>
          </a:p>
          <a:p>
            <a:r>
              <a:rPr lang="zh-CN" altLang="en-US" dirty="0" smtClean="0"/>
              <a:t> </a:t>
            </a:r>
            <a:r>
              <a:rPr lang="en-US" altLang="zh-CN" dirty="0" smtClean="0"/>
              <a:t>As time goes by </a:t>
            </a:r>
            <a:r>
              <a:rPr lang="zh-CN" altLang="en-US" dirty="0" smtClean="0"/>
              <a:t>对你的爱恋却与日俱增</a:t>
            </a: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00042"/>
            <a:ext cx="8229600" cy="6143668"/>
          </a:xfrm>
        </p:spPr>
        <p:txBody>
          <a:bodyPr>
            <a:normAutofit fontScale="85000" lnSpcReduction="20000"/>
          </a:bodyPr>
          <a:lstStyle/>
          <a:p>
            <a:r>
              <a:rPr lang="en-US" altLang="zh-CN" dirty="0" smtClean="0"/>
              <a:t>Oh a kiss is still a kiss </a:t>
            </a:r>
          </a:p>
          <a:p>
            <a:r>
              <a:rPr lang="zh-CN" altLang="en-US" dirty="0" smtClean="0"/>
              <a:t>啊，</a:t>
            </a:r>
            <a:r>
              <a:rPr lang="en-US" altLang="zh-CN" dirty="0" smtClean="0"/>
              <a:t>《</a:t>
            </a:r>
            <a:r>
              <a:rPr lang="zh-CN" altLang="en-US" dirty="0" smtClean="0"/>
              <a:t>卡萨布兰卡</a:t>
            </a:r>
            <a:r>
              <a:rPr lang="en-US" altLang="zh-CN" dirty="0" smtClean="0"/>
              <a:t>》</a:t>
            </a:r>
            <a:r>
              <a:rPr lang="zh-CN" altLang="en-US" dirty="0" smtClean="0"/>
              <a:t>中的亲吻 </a:t>
            </a:r>
            <a:endParaRPr lang="en-US" altLang="zh-CN" dirty="0" smtClean="0"/>
          </a:p>
          <a:p>
            <a:r>
              <a:rPr lang="en-US" altLang="zh-CN" dirty="0" smtClean="0"/>
              <a:t>In Casablanca </a:t>
            </a:r>
            <a:r>
              <a:rPr lang="zh-CN" altLang="en-US" dirty="0" smtClean="0"/>
              <a:t>缠绵依旧</a:t>
            </a:r>
            <a:endParaRPr lang="en-US" altLang="zh-CN" dirty="0" smtClean="0"/>
          </a:p>
          <a:p>
            <a:r>
              <a:rPr lang="zh-CN" altLang="en-US" dirty="0" smtClean="0"/>
              <a:t> </a:t>
            </a:r>
            <a:r>
              <a:rPr lang="en-US" altLang="zh-CN" dirty="0" smtClean="0"/>
              <a:t>A kiss is not a kiss without your sigh </a:t>
            </a:r>
          </a:p>
          <a:p>
            <a:r>
              <a:rPr lang="zh-CN" altLang="en-US" dirty="0" smtClean="0"/>
              <a:t>失去你的叹息，温情不再</a:t>
            </a:r>
            <a:endParaRPr lang="en-US" altLang="zh-CN" dirty="0" smtClean="0"/>
          </a:p>
          <a:p>
            <a:r>
              <a:rPr lang="zh-CN" altLang="en-US" dirty="0" smtClean="0"/>
              <a:t> </a:t>
            </a:r>
            <a:r>
              <a:rPr lang="en-US" altLang="zh-CN" dirty="0" smtClean="0"/>
              <a:t>Please come back to me </a:t>
            </a:r>
            <a:r>
              <a:rPr lang="zh-CN" altLang="en-US" dirty="0" smtClean="0"/>
              <a:t>回到我的身边来</a:t>
            </a:r>
            <a:endParaRPr lang="en-US" altLang="zh-CN" dirty="0" smtClean="0"/>
          </a:p>
          <a:p>
            <a:r>
              <a:rPr lang="zh-CN" altLang="en-US" dirty="0" smtClean="0"/>
              <a:t> </a:t>
            </a:r>
            <a:r>
              <a:rPr lang="en-US" altLang="zh-CN" dirty="0" smtClean="0"/>
              <a:t>In Casablanca </a:t>
            </a:r>
            <a:r>
              <a:rPr lang="zh-CN" altLang="en-US" dirty="0" smtClean="0"/>
              <a:t>随着</a:t>
            </a:r>
            <a:r>
              <a:rPr lang="en-US" altLang="zh-CN" dirty="0" smtClean="0"/>
              <a:t>《</a:t>
            </a:r>
            <a:r>
              <a:rPr lang="zh-CN" altLang="en-US" dirty="0" smtClean="0"/>
              <a:t>卡萨布兰卡</a:t>
            </a:r>
            <a:r>
              <a:rPr lang="en-US" altLang="zh-CN" dirty="0" smtClean="0"/>
              <a:t>》</a:t>
            </a:r>
          </a:p>
          <a:p>
            <a:r>
              <a:rPr lang="en-US" altLang="zh-CN" dirty="0" smtClean="0"/>
              <a:t> I love you more and more each day </a:t>
            </a:r>
          </a:p>
          <a:p>
            <a:r>
              <a:rPr lang="zh-CN" altLang="en-US" dirty="0" smtClean="0"/>
              <a:t>时光虽流逝 </a:t>
            </a:r>
            <a:endParaRPr lang="en-US" altLang="zh-CN" dirty="0" smtClean="0"/>
          </a:p>
          <a:p>
            <a:r>
              <a:rPr lang="en-US" altLang="zh-CN" dirty="0" smtClean="0"/>
              <a:t>As time goes by </a:t>
            </a:r>
          </a:p>
          <a:p>
            <a:r>
              <a:rPr lang="zh-CN" altLang="en-US" dirty="0" smtClean="0"/>
              <a:t>对你的爱恋却与日俱增</a:t>
            </a:r>
            <a:endParaRPr lang="en-US" altLang="zh-CN" dirty="0" smtClean="0"/>
          </a:p>
          <a:p>
            <a:r>
              <a:rPr lang="zh-CN" altLang="en-US" dirty="0" smtClean="0"/>
              <a:t> </a:t>
            </a:r>
            <a:r>
              <a:rPr lang="en-US" altLang="zh-CN" dirty="0" smtClean="0"/>
              <a:t>I love you more and more each day </a:t>
            </a:r>
          </a:p>
          <a:p>
            <a:r>
              <a:rPr lang="zh-CN" altLang="en-US" dirty="0" smtClean="0"/>
              <a:t>时光虽流逝 </a:t>
            </a:r>
            <a:endParaRPr lang="en-US" altLang="zh-CN" dirty="0" smtClean="0"/>
          </a:p>
          <a:p>
            <a:r>
              <a:rPr lang="en-US" altLang="zh-CN" dirty="0" smtClean="0"/>
              <a:t>As time goes by </a:t>
            </a:r>
            <a:r>
              <a:rPr lang="zh-CN" altLang="en-US" dirty="0" smtClean="0"/>
              <a:t>对你的爱恋却与日俱增</a:t>
            </a:r>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altLang="zh-CN" dirty="0" smtClean="0"/>
              <a:t>Questions</a:t>
            </a:r>
          </a:p>
          <a:p>
            <a:r>
              <a:rPr lang="en-US" altLang="zh-CN" dirty="0" smtClean="0"/>
              <a:t>1. After you are married, you fall in love with another person, what will you do?</a:t>
            </a:r>
          </a:p>
          <a:p>
            <a:r>
              <a:rPr lang="en-US" altLang="zh-CN" dirty="0" smtClean="0"/>
              <a:t>2. How much do you know about Casablanca?</a:t>
            </a:r>
          </a:p>
          <a:p>
            <a:r>
              <a:rPr lang="en-US" altLang="zh-CN" dirty="0" smtClean="0"/>
              <a:t>3. Give five places that you want to go most, and give your reasons.</a:t>
            </a:r>
          </a:p>
          <a:p>
            <a:r>
              <a:rPr lang="en-US" altLang="zh-CN" dirty="0" smtClean="0"/>
              <a:t>4.Give your own comments on this song.</a:t>
            </a:r>
          </a:p>
          <a:p>
            <a:r>
              <a:rPr lang="en-US" altLang="zh-CN" dirty="0" smtClean="0"/>
              <a:t>5. Is it possible to love only one person in your life? </a:t>
            </a:r>
            <a:r>
              <a:rPr lang="en-US" altLang="zh-CN" smtClean="0"/>
              <a:t>Why?</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57158" y="857232"/>
            <a:ext cx="8329642" cy="5268931"/>
          </a:xfrm>
        </p:spPr>
        <p:txBody>
          <a:bodyPr>
            <a:normAutofit fontScale="85000" lnSpcReduction="20000"/>
          </a:bodyPr>
          <a:lstStyle/>
          <a:p>
            <a:r>
              <a:rPr lang="zh-CN" altLang="en-US" dirty="0"/>
              <a:t>二战爆发后，大量的欧洲人逃离了自己的国家以躲避纳粹的铁蹄，摩洛哥北部的城市卡萨布兰卡成了从欧洲</a:t>
            </a:r>
            <a:r>
              <a:rPr lang="en-US" altLang="zh-CN" dirty="0">
                <a:hlinkClick r:id="rId2"/>
              </a:rPr>
              <a:t>《</a:t>
            </a:r>
            <a:r>
              <a:rPr lang="zh-CN" altLang="en-US" dirty="0">
                <a:hlinkClick r:id="rId2"/>
              </a:rPr>
              <a:t>卡萨布兰卡</a:t>
            </a:r>
            <a:r>
              <a:rPr lang="en-US" altLang="zh-CN" dirty="0">
                <a:hlinkClick r:id="rId2"/>
              </a:rPr>
              <a:t>》</a:t>
            </a:r>
            <a:r>
              <a:rPr lang="zh-CN" altLang="en-US" dirty="0">
                <a:hlinkClick r:id="rId2"/>
              </a:rPr>
              <a:t>剧照</a:t>
            </a:r>
            <a:r>
              <a:rPr lang="zh-CN" altLang="en-US" dirty="0"/>
              <a:t> 到美国的重要中转站。在小城的里克酒吧里，常常聚集着各种肤色和各种身份的人，老板里克是个玩世不恭的神秘人物。</a:t>
            </a:r>
          </a:p>
          <a:p>
            <a:r>
              <a:rPr lang="zh-CN" altLang="en-US" dirty="0"/>
              <a:t>捷克反纳粹组织的领袖维克多和妻子伊尔莎成了里克酒吧的不速之客，他们的目的是要得到里克手中可以通往美国的通行证。而里克发现伊尔莎正是自己当年失散的情人，误解解开之后，仍然深深相爱的里克和伊尔莎陷入了艰难的抉择。</a:t>
            </a:r>
          </a:p>
          <a:p>
            <a:r>
              <a:rPr lang="zh-CN" altLang="en-US" dirty="0"/>
              <a:t>里克对伊</a:t>
            </a:r>
            <a:r>
              <a:rPr lang="zh-CN" altLang="en-US" dirty="0" smtClean="0"/>
              <a:t>尔莎的</a:t>
            </a:r>
            <a:r>
              <a:rPr lang="zh-CN" altLang="en-US" dirty="0"/>
              <a:t>深情让他选择牺牲自己的幸福成全爱人，在卡萨布兰卡的机场，里克击毙了阻止维克多和伊尔莎离开的德国少校，目送着自己最爱的女人奔向自由 </a:t>
            </a:r>
          </a:p>
          <a:p>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istrator\Desktop\t01a83069be0c54c04a.jpg"/>
          <p:cNvPicPr>
            <a:picLocks noGrp="1" noChangeAspect="1" noChangeArrowheads="1"/>
          </p:cNvPicPr>
          <p:nvPr>
            <p:ph idx="1"/>
          </p:nvPr>
        </p:nvPicPr>
        <p:blipFill>
          <a:blip r:embed="rId2" cstate="print"/>
          <a:srcRect/>
          <a:stretch>
            <a:fillRect/>
          </a:stretch>
        </p:blipFill>
        <p:spPr bwMode="auto">
          <a:xfrm>
            <a:off x="642910" y="1928802"/>
            <a:ext cx="2571768" cy="3660546"/>
          </a:xfrm>
          <a:prstGeom prst="rect">
            <a:avLst/>
          </a:prstGeom>
          <a:noFill/>
        </p:spPr>
      </p:pic>
      <p:sp>
        <p:nvSpPr>
          <p:cNvPr id="5" name="矩形 4"/>
          <p:cNvSpPr/>
          <p:nvPr/>
        </p:nvSpPr>
        <p:spPr>
          <a:xfrm>
            <a:off x="3714744" y="856357"/>
            <a:ext cx="4714876" cy="6001643"/>
          </a:xfrm>
          <a:prstGeom prst="rect">
            <a:avLst/>
          </a:prstGeom>
        </p:spPr>
        <p:txBody>
          <a:bodyPr wrap="square">
            <a:spAutoFit/>
          </a:bodyPr>
          <a:lstStyle/>
          <a:p>
            <a:r>
              <a:rPr lang="zh-CN" altLang="en-US" sz="2400" dirty="0"/>
              <a:t>里克</a:t>
            </a:r>
            <a:r>
              <a:rPr lang="en-US" altLang="zh-CN" sz="2400" dirty="0"/>
              <a:t>·</a:t>
            </a:r>
            <a:r>
              <a:rPr lang="zh-CN" altLang="en-US" sz="2400" dirty="0"/>
              <a:t>布莱恩 </a:t>
            </a:r>
            <a:r>
              <a:rPr lang="en-US" altLang="zh-CN" sz="2400" dirty="0"/>
              <a:t>| </a:t>
            </a:r>
            <a:r>
              <a:rPr lang="zh-CN" altLang="en-US" sz="2400" dirty="0"/>
              <a:t>亨弗莱</a:t>
            </a:r>
            <a:r>
              <a:rPr lang="en-US" altLang="zh-CN" sz="2400" dirty="0"/>
              <a:t>·</a:t>
            </a:r>
            <a:r>
              <a:rPr lang="zh-CN" altLang="en-US" sz="2400" dirty="0"/>
              <a:t>鲍嘉</a:t>
            </a:r>
          </a:p>
          <a:p>
            <a:r>
              <a:rPr lang="zh-CN" altLang="en-US" sz="2400" dirty="0"/>
              <a:t>里克</a:t>
            </a:r>
            <a:r>
              <a:rPr lang="en-US" altLang="zh-CN" sz="2400" dirty="0"/>
              <a:t>·</a:t>
            </a:r>
            <a:r>
              <a:rPr lang="zh-CN" altLang="en-US" sz="2400" dirty="0"/>
              <a:t>布莱恩是一个美国人，他在卡萨布兰卡开了一家</a:t>
            </a:r>
            <a:r>
              <a:rPr lang="en-US" altLang="zh-CN" sz="2400" dirty="0"/>
              <a:t>"</a:t>
            </a:r>
            <a:r>
              <a:rPr lang="zh-CN" altLang="en-US" sz="2400" dirty="0"/>
              <a:t>里克美式咖啡吧</a:t>
            </a:r>
            <a:r>
              <a:rPr lang="en-US" altLang="zh-CN" sz="2400" dirty="0"/>
              <a:t>"</a:t>
            </a:r>
            <a:r>
              <a:rPr lang="zh-CN" altLang="en-US" sz="2400" dirty="0"/>
              <a:t>。里克</a:t>
            </a:r>
            <a:r>
              <a:rPr lang="en-US" altLang="zh-CN" sz="2400" dirty="0"/>
              <a:t>·</a:t>
            </a:r>
            <a:r>
              <a:rPr lang="zh-CN" altLang="en-US" sz="2400" dirty="0"/>
              <a:t>布莱恩是个玩世不恭、率性而为的酒吧老板。后来他得到了两张宝贵的通行证并偶遇了他当年在巴黎的女友</a:t>
            </a:r>
            <a:r>
              <a:rPr lang="en-US" altLang="zh-CN" sz="2400" dirty="0"/>
              <a:t>-</a:t>
            </a:r>
            <a:r>
              <a:rPr lang="zh-CN" altLang="en-US" sz="2400" dirty="0"/>
              <a:t>伊莉莎</a:t>
            </a:r>
            <a:r>
              <a:rPr lang="en-US" altLang="zh-CN" sz="2400" dirty="0"/>
              <a:t>·</a:t>
            </a:r>
            <a:r>
              <a:rPr lang="zh-CN" altLang="en-US" sz="2400" dirty="0"/>
              <a:t>伦德，但伊丽莎已经是捷克地下阵线领导人维克多</a:t>
            </a:r>
            <a:r>
              <a:rPr lang="en-US" altLang="zh-CN" sz="2400" dirty="0"/>
              <a:t>·</a:t>
            </a:r>
            <a:r>
              <a:rPr lang="zh-CN" altLang="en-US" sz="2400" dirty="0"/>
              <a:t>拉塞罗的妻子</a:t>
            </a:r>
            <a:r>
              <a:rPr lang="en-US" altLang="zh-CN" sz="2400" dirty="0"/>
              <a:t>,</a:t>
            </a:r>
            <a:r>
              <a:rPr lang="zh-CN" altLang="en-US" sz="2400" dirty="0"/>
              <a:t>他们两人正遭到纳粹少校史特劳塞因的追踪。心情复杂的里克几经思考，最终决定帮助他们逃离卡萨布兰卡。在机场，里克将通行证交给维克多，并开枪射死了打电话阻止飞机起飞的德军少校，然后目送自己心爱的女人离开。</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dministrator\Desktop\t01828d4c263d35971b.jpg"/>
          <p:cNvPicPr>
            <a:picLocks noGrp="1" noChangeAspect="1" noChangeArrowheads="1"/>
          </p:cNvPicPr>
          <p:nvPr>
            <p:ph idx="1"/>
          </p:nvPr>
        </p:nvPicPr>
        <p:blipFill>
          <a:blip r:embed="rId2" cstate="print"/>
          <a:srcRect/>
          <a:stretch>
            <a:fillRect/>
          </a:stretch>
        </p:blipFill>
        <p:spPr bwMode="auto">
          <a:xfrm>
            <a:off x="571472" y="1857364"/>
            <a:ext cx="2325582" cy="3286148"/>
          </a:xfrm>
          <a:prstGeom prst="rect">
            <a:avLst/>
          </a:prstGeom>
          <a:noFill/>
        </p:spPr>
      </p:pic>
      <p:sp>
        <p:nvSpPr>
          <p:cNvPr id="2" name="标题 1"/>
          <p:cNvSpPr>
            <a:spLocks noGrp="1"/>
          </p:cNvSpPr>
          <p:nvPr>
            <p:ph type="title"/>
          </p:nvPr>
        </p:nvSpPr>
        <p:spPr/>
        <p:txBody>
          <a:bodyPr/>
          <a:lstStyle/>
          <a:p>
            <a:endParaRPr lang="zh-CN" altLang="en-US"/>
          </a:p>
        </p:txBody>
      </p:sp>
      <p:sp>
        <p:nvSpPr>
          <p:cNvPr id="5" name="矩形 4"/>
          <p:cNvSpPr/>
          <p:nvPr/>
        </p:nvSpPr>
        <p:spPr>
          <a:xfrm>
            <a:off x="3286116" y="1785926"/>
            <a:ext cx="4786346" cy="3970318"/>
          </a:xfrm>
          <a:prstGeom prst="rect">
            <a:avLst/>
          </a:prstGeom>
        </p:spPr>
        <p:txBody>
          <a:bodyPr wrap="square">
            <a:spAutoFit/>
          </a:bodyPr>
          <a:lstStyle/>
          <a:p>
            <a:r>
              <a:rPr lang="zh-CN" altLang="en-US" sz="2800" dirty="0"/>
              <a:t>伊莉莎</a:t>
            </a:r>
            <a:r>
              <a:rPr lang="en-US" altLang="zh-CN" sz="2800" dirty="0"/>
              <a:t>·</a:t>
            </a:r>
            <a:r>
              <a:rPr lang="zh-CN" altLang="en-US" sz="2800" dirty="0"/>
              <a:t>伦德 </a:t>
            </a:r>
            <a:r>
              <a:rPr lang="en-US" altLang="zh-CN" sz="2800" dirty="0"/>
              <a:t>| </a:t>
            </a:r>
            <a:r>
              <a:rPr lang="zh-CN" altLang="en-US" sz="2800" dirty="0"/>
              <a:t>英格丽</a:t>
            </a:r>
            <a:r>
              <a:rPr lang="en-US" altLang="zh-CN" sz="2800" dirty="0"/>
              <a:t>·</a:t>
            </a:r>
            <a:r>
              <a:rPr lang="zh-CN" altLang="en-US" sz="2800" dirty="0"/>
              <a:t>褒曼</a:t>
            </a:r>
          </a:p>
          <a:p>
            <a:r>
              <a:rPr lang="zh-CN" altLang="en-US" sz="2800" dirty="0"/>
              <a:t>长相清秀心思缜密，是</a:t>
            </a:r>
            <a:r>
              <a:rPr lang="en-US" altLang="zh-CN" sz="2800" dirty="0"/>
              <a:t>"</a:t>
            </a:r>
            <a:r>
              <a:rPr lang="zh-CN" altLang="en-US" sz="2800" dirty="0"/>
              <a:t>到访过卡萨布兰卡的最美丽的女子</a:t>
            </a:r>
            <a:r>
              <a:rPr lang="en-US" altLang="zh-CN" sz="2800" dirty="0"/>
              <a:t>"</a:t>
            </a:r>
            <a:r>
              <a:rPr lang="zh-CN" altLang="en-US" sz="2800" dirty="0"/>
              <a:t>。在纳粹攻占巴黎前和里克</a:t>
            </a:r>
            <a:r>
              <a:rPr lang="en-US" altLang="zh-CN" sz="2800" dirty="0"/>
              <a:t>·</a:t>
            </a:r>
            <a:r>
              <a:rPr lang="zh-CN" altLang="en-US" sz="2800" dirty="0"/>
              <a:t>布莱恩有过一段恋情。由于她是已婚之妇，因而她不得不在丈夫与布莱恩之间做出选择，这种选择令她饱受心灵折磨。</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dministrator\Desktop\t01d89501d08a368968.jpg"/>
          <p:cNvPicPr>
            <a:picLocks noGrp="1" noChangeAspect="1" noChangeArrowheads="1"/>
          </p:cNvPicPr>
          <p:nvPr>
            <p:ph idx="1"/>
          </p:nvPr>
        </p:nvPicPr>
        <p:blipFill>
          <a:blip r:embed="rId2" cstate="print"/>
          <a:srcRect/>
          <a:stretch>
            <a:fillRect/>
          </a:stretch>
        </p:blipFill>
        <p:spPr bwMode="auto">
          <a:xfrm>
            <a:off x="1000100" y="1785926"/>
            <a:ext cx="2459299" cy="3500462"/>
          </a:xfrm>
          <a:prstGeom prst="rect">
            <a:avLst/>
          </a:prstGeom>
          <a:noFill/>
        </p:spPr>
      </p:pic>
      <p:sp>
        <p:nvSpPr>
          <p:cNvPr id="2" name="标题 1"/>
          <p:cNvSpPr>
            <a:spLocks noGrp="1"/>
          </p:cNvSpPr>
          <p:nvPr>
            <p:ph type="title"/>
          </p:nvPr>
        </p:nvSpPr>
        <p:spPr/>
        <p:txBody>
          <a:bodyPr/>
          <a:lstStyle/>
          <a:p>
            <a:endParaRPr lang="zh-CN" altLang="en-US"/>
          </a:p>
        </p:txBody>
      </p:sp>
      <p:sp>
        <p:nvSpPr>
          <p:cNvPr id="5" name="矩形 4"/>
          <p:cNvSpPr/>
          <p:nvPr/>
        </p:nvSpPr>
        <p:spPr>
          <a:xfrm>
            <a:off x="3500430" y="1928802"/>
            <a:ext cx="4572000" cy="3539430"/>
          </a:xfrm>
          <a:prstGeom prst="rect">
            <a:avLst/>
          </a:prstGeom>
        </p:spPr>
        <p:txBody>
          <a:bodyPr>
            <a:spAutoFit/>
          </a:bodyPr>
          <a:lstStyle/>
          <a:p>
            <a:r>
              <a:rPr lang="zh-CN" altLang="en-US" sz="2800" dirty="0"/>
              <a:t>维克多</a:t>
            </a:r>
            <a:r>
              <a:rPr lang="en-US" altLang="zh-CN" sz="2800" dirty="0"/>
              <a:t>·</a:t>
            </a:r>
            <a:r>
              <a:rPr lang="zh-CN" altLang="en-US" sz="2800" dirty="0"/>
              <a:t>拉斯罗 </a:t>
            </a:r>
            <a:r>
              <a:rPr lang="en-US" altLang="zh-CN" sz="2800" dirty="0"/>
              <a:t>| </a:t>
            </a:r>
            <a:r>
              <a:rPr lang="zh-CN" altLang="en-US" sz="2800" dirty="0"/>
              <a:t>保罗</a:t>
            </a:r>
            <a:r>
              <a:rPr lang="en-US" altLang="zh-CN" sz="2800" dirty="0"/>
              <a:t>·</a:t>
            </a:r>
            <a:r>
              <a:rPr lang="zh-CN" altLang="en-US" sz="2800" dirty="0"/>
              <a:t>亨雷德</a:t>
            </a:r>
          </a:p>
          <a:p>
            <a:r>
              <a:rPr lang="zh-CN" altLang="en-US" sz="2800" dirty="0"/>
              <a:t>自由法国的民主斗士，捷克抵抗运动领导人，多次从德国纳粹集中营逃出。他是伊莉莎</a:t>
            </a:r>
            <a:r>
              <a:rPr lang="en-US" altLang="zh-CN" sz="2800" dirty="0"/>
              <a:t>·</a:t>
            </a:r>
            <a:r>
              <a:rPr lang="zh-CN" altLang="en-US" sz="2800" dirty="0"/>
              <a:t>伦德的丈夫，后来他和妻子在里克</a:t>
            </a:r>
            <a:r>
              <a:rPr lang="en-US" altLang="zh-CN" sz="2800" dirty="0"/>
              <a:t>·</a:t>
            </a:r>
            <a:r>
              <a:rPr lang="zh-CN" altLang="en-US" sz="2800" dirty="0"/>
              <a:t>布莱恩的帮助下成功逃离卡萨布兰卡。</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dministrator\Desktop\t016aa25e8843c7f4f5.jpg"/>
          <p:cNvPicPr>
            <a:picLocks noGrp="1" noChangeAspect="1" noChangeArrowheads="1"/>
          </p:cNvPicPr>
          <p:nvPr>
            <p:ph idx="1"/>
          </p:nvPr>
        </p:nvPicPr>
        <p:blipFill>
          <a:blip r:embed="rId2" cstate="print"/>
          <a:srcRect/>
          <a:stretch>
            <a:fillRect/>
          </a:stretch>
        </p:blipFill>
        <p:spPr bwMode="auto">
          <a:xfrm>
            <a:off x="357158" y="1500174"/>
            <a:ext cx="2710248" cy="3857652"/>
          </a:xfrm>
          <a:prstGeom prst="rect">
            <a:avLst/>
          </a:prstGeom>
          <a:noFill/>
        </p:spPr>
      </p:pic>
      <p:sp>
        <p:nvSpPr>
          <p:cNvPr id="5" name="矩形 4"/>
          <p:cNvSpPr/>
          <p:nvPr/>
        </p:nvSpPr>
        <p:spPr>
          <a:xfrm>
            <a:off x="3500430" y="1714488"/>
            <a:ext cx="4572000" cy="3416320"/>
          </a:xfrm>
          <a:prstGeom prst="rect">
            <a:avLst/>
          </a:prstGeom>
        </p:spPr>
        <p:txBody>
          <a:bodyPr>
            <a:spAutoFit/>
          </a:bodyPr>
          <a:lstStyle/>
          <a:p>
            <a:r>
              <a:rPr lang="zh-CN" altLang="en-US" sz="2400" dirty="0"/>
              <a:t>雷诺上尉 </a:t>
            </a:r>
            <a:r>
              <a:rPr lang="en-US" altLang="zh-CN" sz="2400" dirty="0"/>
              <a:t>| </a:t>
            </a:r>
            <a:r>
              <a:rPr lang="zh-CN" altLang="en-US" sz="2400" dirty="0"/>
              <a:t>克劳德</a:t>
            </a:r>
            <a:r>
              <a:rPr lang="en-US" altLang="zh-CN" sz="2400" dirty="0"/>
              <a:t>·</a:t>
            </a:r>
            <a:r>
              <a:rPr lang="zh-CN" altLang="en-US" sz="2400" dirty="0"/>
              <a:t>雷恩斯</a:t>
            </a:r>
          </a:p>
          <a:p>
            <a:r>
              <a:rPr lang="zh-CN" altLang="en-US" sz="2400" dirty="0"/>
              <a:t>在卡萨布兰卡担任警察局长，和里克</a:t>
            </a:r>
            <a:r>
              <a:rPr lang="en-US" altLang="zh-CN" sz="2400" dirty="0"/>
              <a:t>·</a:t>
            </a:r>
            <a:r>
              <a:rPr lang="zh-CN" altLang="en-US" sz="2400" dirty="0"/>
              <a:t>布莱恩是好朋友。当里克开枪射死了德军少校后，身为警察所长的雷诺并未点破里克为凶手，反而私下建议里克一同去参加自由法兰西抵抗运动。最后，这对老朋友一同消失在雾气蒙蒙的黑夜中。</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en-US" dirty="0" smtClean="0"/>
              <a:t>影片评价</a:t>
            </a:r>
          </a:p>
          <a:p>
            <a:r>
              <a:rPr lang="en-US" altLang="zh-CN" dirty="0" smtClean="0"/>
              <a:t>《</a:t>
            </a:r>
            <a:r>
              <a:rPr lang="zh-CN" altLang="en-US" dirty="0" smtClean="0"/>
              <a:t>卡萨布兰卡</a:t>
            </a:r>
            <a:r>
              <a:rPr lang="en-US" altLang="zh-CN" dirty="0" smtClean="0"/>
              <a:t>》</a:t>
            </a:r>
            <a:r>
              <a:rPr lang="zh-CN" altLang="en-US" dirty="0" smtClean="0"/>
              <a:t>是好莱坞黄金时代的代表作品之一，该片被美国电影协会评为</a:t>
            </a:r>
            <a:r>
              <a:rPr lang="zh-CN" altLang="en-US" dirty="0" smtClean="0">
                <a:hlinkClick r:id="rId2"/>
              </a:rPr>
              <a:t>电影海报</a:t>
            </a:r>
            <a:r>
              <a:rPr lang="zh-CN" altLang="en-US" dirty="0" smtClean="0"/>
              <a:t> 影史</a:t>
            </a:r>
            <a:r>
              <a:rPr lang="zh-CN" altLang="en-US" b="1" dirty="0" smtClean="0">
                <a:solidFill>
                  <a:srgbClr val="C00000"/>
                </a:solidFill>
              </a:rPr>
              <a:t>百大爱情电影之首</a:t>
            </a:r>
            <a:r>
              <a:rPr lang="zh-CN" altLang="en-US" dirty="0" smtClean="0"/>
              <a:t>。影片以</a:t>
            </a:r>
            <a:r>
              <a:rPr lang="en-US" altLang="zh-CN" dirty="0" smtClean="0"/>
              <a:t>1941</a:t>
            </a:r>
            <a:r>
              <a:rPr lang="zh-CN" altLang="en-US" dirty="0" smtClean="0"/>
              <a:t>年尚未落入德军之手的卡萨布兰卡城为舞台，讲述了乱世背景下一段身不由己、感人至深的三角爱情故事，并在爱情主题中很好地融入了战争、正义、自由、忠诚、友谊等元素</a:t>
            </a:r>
            <a:r>
              <a:rPr lang="en-US" altLang="zh-CN" i="1" dirty="0" smtClean="0"/>
              <a:t>(</a:t>
            </a:r>
            <a:r>
              <a:rPr lang="zh-CN" altLang="en-US" i="1" dirty="0" smtClean="0"/>
              <a:t>时光网评</a:t>
            </a:r>
            <a:r>
              <a:rPr lang="en-US" altLang="zh-CN" i="1" dirty="0" smtClean="0"/>
              <a:t>) </a:t>
            </a:r>
            <a:r>
              <a:rPr lang="zh-CN" altLang="en-US" dirty="0" smtClean="0"/>
              <a:t>。</a:t>
            </a:r>
          </a:p>
          <a:p>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a:t>
            </a:r>
            <a:r>
              <a:rPr lang="zh-CN" altLang="en-US" dirty="0" smtClean="0"/>
              <a:t>卡萨布兰卡</a:t>
            </a:r>
            <a:r>
              <a:rPr lang="en-US" altLang="zh-CN" dirty="0" smtClean="0"/>
              <a:t>》</a:t>
            </a:r>
            <a:r>
              <a:rPr lang="zh-CN" altLang="en-US" dirty="0" smtClean="0"/>
              <a:t>是一部紧密结合二战形势，以爱国主义精神和反法西斯为主调的影片。影片有曲折、惊险的追捕和枪战镜头，有富于异国情调的北非风土</a:t>
            </a:r>
            <a:r>
              <a:rPr lang="en-US" altLang="zh-CN" i="1" dirty="0" smtClean="0"/>
              <a:t>(</a:t>
            </a:r>
            <a:r>
              <a:rPr lang="zh-CN" altLang="en-US" i="1" dirty="0" smtClean="0"/>
              <a:t>网易评</a:t>
            </a:r>
            <a:r>
              <a:rPr lang="en-US" altLang="zh-CN" i="1" dirty="0" smtClean="0"/>
              <a:t>) </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影片拍摄于</a:t>
            </a:r>
            <a:r>
              <a:rPr lang="en-US" altLang="zh-CN" dirty="0" smtClean="0"/>
              <a:t>1942</a:t>
            </a:r>
            <a:r>
              <a:rPr lang="zh-CN" altLang="en-US" dirty="0" smtClean="0"/>
              <a:t>年，正值二次世界大战白热化阶段，该片可以说是适时诞生的佳作。除了精彩的台词之外，鲍嘉和褒曼的精湛表演也是该片获得成功的主要因素之一。在混合着危险的异国情调的浪漫中，片中男女主角在乱世重逢，亨佛莱</a:t>
            </a:r>
            <a:r>
              <a:rPr lang="en-US" altLang="zh-CN" dirty="0" smtClean="0"/>
              <a:t>·</a:t>
            </a:r>
            <a:r>
              <a:rPr lang="zh-CN" altLang="en-US" dirty="0" smtClean="0"/>
              <a:t>鲍嘉硬汉式的沧桑和英格丽</a:t>
            </a:r>
            <a:r>
              <a:rPr lang="en-US" altLang="zh-CN" dirty="0" smtClean="0"/>
              <a:t>·</a:t>
            </a:r>
            <a:r>
              <a:rPr lang="zh-CN" altLang="en-US" dirty="0" smtClean="0"/>
              <a:t>褒曼沉默中的娇柔，各自都有着身不由己的无奈和矛盾</a:t>
            </a:r>
            <a:r>
              <a:rPr lang="en-US" altLang="zh-CN" i="1" dirty="0" smtClean="0"/>
              <a:t>(</a:t>
            </a:r>
            <a:r>
              <a:rPr lang="zh-CN" altLang="en-US" i="1" dirty="0" smtClean="0"/>
              <a:t>搜狐网评</a:t>
            </a:r>
            <a:r>
              <a:rPr lang="en-US" altLang="zh-CN" i="1" dirty="0" smtClean="0"/>
              <a:t>) </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996</TotalTime>
  <Words>1637</Words>
  <Application>Microsoft Office PowerPoint</Application>
  <PresentationFormat>全屏显示(4:3)</PresentationFormat>
  <Paragraphs>83</Paragraphs>
  <Slides>18</Slides>
  <Notes>0</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主题</vt:lpstr>
      <vt:lpstr>卡萨布拉卡</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Administrator</cp:lastModifiedBy>
  <cp:revision>11</cp:revision>
  <dcterms:created xsi:type="dcterms:W3CDTF">2016-02-25T07:21:05Z</dcterms:created>
  <dcterms:modified xsi:type="dcterms:W3CDTF">2019-03-27T08:01:06Z</dcterms:modified>
</cp:coreProperties>
</file>