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6" r:id="rId3"/>
    <p:sldId id="257" r:id="rId4"/>
    <p:sldId id="260" r:id="rId5"/>
    <p:sldId id="258" r:id="rId6"/>
    <p:sldId id="259" r:id="rId7"/>
    <p:sldId id="262" r:id="rId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00"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EF82FC2A-9ABE-4F66-85D9-42B8FAF4E7F7}" type="datetimeFigureOut">
              <a:rPr lang="zh-CN" altLang="en-US" smtClean="0"/>
              <a:pPr/>
              <a:t>2018/3/13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CFE5FFB-F2A2-4DCC-A052-F9B5FFE8C9F5}"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F82FC2A-9ABE-4F66-85D9-42B8FAF4E7F7}" type="datetimeFigureOut">
              <a:rPr lang="zh-CN" altLang="en-US" smtClean="0"/>
              <a:pPr/>
              <a:t>2018/3/13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CFE5FFB-F2A2-4DCC-A052-F9B5FFE8C9F5}"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F82FC2A-9ABE-4F66-85D9-42B8FAF4E7F7}" type="datetimeFigureOut">
              <a:rPr lang="zh-CN" altLang="en-US" smtClean="0"/>
              <a:pPr/>
              <a:t>2018/3/13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CFE5FFB-F2A2-4DCC-A052-F9B5FFE8C9F5}"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F82FC2A-9ABE-4F66-85D9-42B8FAF4E7F7}" type="datetimeFigureOut">
              <a:rPr lang="zh-CN" altLang="en-US" smtClean="0"/>
              <a:pPr/>
              <a:t>2018/3/13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CFE5FFB-F2A2-4DCC-A052-F9B5FFE8C9F5}"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EF82FC2A-9ABE-4F66-85D9-42B8FAF4E7F7}" type="datetimeFigureOut">
              <a:rPr lang="zh-CN" altLang="en-US" smtClean="0"/>
              <a:pPr/>
              <a:t>2018/3/13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CFE5FFB-F2A2-4DCC-A052-F9B5FFE8C9F5}"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EF82FC2A-9ABE-4F66-85D9-42B8FAF4E7F7}" type="datetimeFigureOut">
              <a:rPr lang="zh-CN" altLang="en-US" smtClean="0"/>
              <a:pPr/>
              <a:t>2018/3/13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CFE5FFB-F2A2-4DCC-A052-F9B5FFE8C9F5}"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EF82FC2A-9ABE-4F66-85D9-42B8FAF4E7F7}" type="datetimeFigureOut">
              <a:rPr lang="zh-CN" altLang="en-US" smtClean="0"/>
              <a:pPr/>
              <a:t>2018/3/13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CFE5FFB-F2A2-4DCC-A052-F9B5FFE8C9F5}"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EF82FC2A-9ABE-4F66-85D9-42B8FAF4E7F7}" type="datetimeFigureOut">
              <a:rPr lang="zh-CN" altLang="en-US" smtClean="0"/>
              <a:pPr/>
              <a:t>2018/3/13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CFE5FFB-F2A2-4DCC-A052-F9B5FFE8C9F5}"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F82FC2A-9ABE-4F66-85D9-42B8FAF4E7F7}" type="datetimeFigureOut">
              <a:rPr lang="zh-CN" altLang="en-US" smtClean="0"/>
              <a:pPr/>
              <a:t>2018/3/13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CFE5FFB-F2A2-4DCC-A052-F9B5FFE8C9F5}"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EF82FC2A-9ABE-4F66-85D9-42B8FAF4E7F7}" type="datetimeFigureOut">
              <a:rPr lang="zh-CN" altLang="en-US" smtClean="0"/>
              <a:pPr/>
              <a:t>2018/3/13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CFE5FFB-F2A2-4DCC-A052-F9B5FFE8C9F5}"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EF82FC2A-9ABE-4F66-85D9-42B8FAF4E7F7}" type="datetimeFigureOut">
              <a:rPr lang="zh-CN" altLang="en-US" smtClean="0"/>
              <a:pPr/>
              <a:t>2018/3/13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CFE5FFB-F2A2-4DCC-A052-F9B5FFE8C9F5}"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82FC2A-9ABE-4F66-85D9-42B8FAF4E7F7}" type="datetimeFigureOut">
              <a:rPr lang="zh-CN" altLang="en-US" smtClean="0"/>
              <a:pPr/>
              <a:t>2018/3/13</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FE5FFB-F2A2-4DCC-A052-F9B5FFE8C9F5}"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so.com/link?url=http://dict.youdao.com/search?q=four%20Chinese%20famous%20classic%20books&amp;keyfrom=hao360&amp;q=%E5%9B%9B%E5%A4%A7%E5%90%8D%E8%91%97%E8%8B%B1%E6%96%87%E6%80%8E%E4%B9%88%E8%AF%B4&amp;ts=1520234347&amp;t=b88693c022a823a9179609ad99075e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so.com/s?q=%E6%B0%B4%E6%B5%92%E4%BC%A0&amp;ie=utf-8&amp;src=internal_wenda_recommend_text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www.so.com/s?q=%E8%A5%BF%E6%B8%B8%E8%AE%B0&amp;ie=utf-8&amp;src=internal_wenda_recommend_textn" TargetMode="External"/><Relationship Id="rId3" Type="http://schemas.openxmlformats.org/officeDocument/2006/relationships/hyperlink" Target="http://www.so.com/s?q=The%20Romance%20of%20the%20Three%20Kindoms&amp;ie=utf-8&amp;src=internal_wenda_recommend_textn" TargetMode="External"/><Relationship Id="rId7" Type="http://schemas.openxmlformats.org/officeDocument/2006/relationships/hyperlink" Target="http://www.so.com/s?q=The%20Dream%20of%20the%20Red%20Chamber%20&amp;ie=utf-8&amp;src=internal_wenda_recommend_textn" TargetMode="External"/><Relationship Id="rId2" Type="http://schemas.openxmlformats.org/officeDocument/2006/relationships/hyperlink" Target="http://www.so.com/s?q=%E4%B8%89%E5%9B%BD%E6%BC%94%E4%B9%89&amp;ie=utf-8&amp;src=internal_wenda_recommend_textn" TargetMode="External"/><Relationship Id="rId1" Type="http://schemas.openxmlformats.org/officeDocument/2006/relationships/slideLayout" Target="../slideLayouts/slideLayout2.xml"/><Relationship Id="rId6" Type="http://schemas.openxmlformats.org/officeDocument/2006/relationships/hyperlink" Target="http://www.so.com/s?q=%E7%BA%A2%E6%A5%BC%E6%A2%A6&amp;ie=utf-8&amp;src=internal_wenda_recommend_textn" TargetMode="External"/><Relationship Id="rId5" Type="http://schemas.openxmlformats.org/officeDocument/2006/relationships/hyperlink" Target="http://www.so.com/s?q=The%20Story%20by%20the%20Water%20Margin&amp;ie=utf-8&amp;src=internal_wenda_recommend_textn" TargetMode="External"/><Relationship Id="rId4" Type="http://schemas.openxmlformats.org/officeDocument/2006/relationships/hyperlink" Target="http://www.so.com/s?q=%E6%B0%B4%E6%B5%92%E4%BC%A0&amp;ie=utf-8&amp;src=internal_wenda_recommend_textn"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Questions</a:t>
            </a:r>
            <a:endParaRPr lang="zh-CN" altLang="en-US" dirty="0"/>
          </a:p>
        </p:txBody>
      </p:sp>
      <p:sp>
        <p:nvSpPr>
          <p:cNvPr id="3" name="内容占位符 2"/>
          <p:cNvSpPr>
            <a:spLocks noGrp="1"/>
          </p:cNvSpPr>
          <p:nvPr>
            <p:ph idx="1"/>
          </p:nvPr>
        </p:nvSpPr>
        <p:spPr>
          <a:xfrm>
            <a:off x="357158" y="1000108"/>
            <a:ext cx="8229600" cy="4525963"/>
          </a:xfrm>
        </p:spPr>
        <p:txBody>
          <a:bodyPr>
            <a:normAutofit fontScale="85000" lnSpcReduction="20000"/>
          </a:bodyPr>
          <a:lstStyle/>
          <a:p>
            <a:r>
              <a:rPr lang="en-US" altLang="zh-CN" dirty="0" smtClean="0"/>
              <a:t>1.</a:t>
            </a:r>
            <a:r>
              <a:rPr lang="zh-CN" altLang="en-US" dirty="0" smtClean="0"/>
              <a:t> </a:t>
            </a:r>
            <a:r>
              <a:rPr lang="en-US" altLang="zh-CN" dirty="0" smtClean="0"/>
              <a:t>what words can be used to describe the music?</a:t>
            </a:r>
          </a:p>
          <a:p>
            <a:r>
              <a:rPr lang="en-US" altLang="zh-CN" dirty="0" smtClean="0"/>
              <a:t>2.  What musical instruments can be used to perform the music?</a:t>
            </a:r>
          </a:p>
          <a:p>
            <a:r>
              <a:rPr lang="en-US" altLang="zh-CN" dirty="0" smtClean="0"/>
              <a:t>3. What are the </a:t>
            </a:r>
            <a:r>
              <a:rPr lang="en-US" altLang="zh-CN" dirty="0" smtClean="0">
                <a:hlinkClick r:id="rId2"/>
              </a:rPr>
              <a:t>four Chinese famous classic books</a:t>
            </a:r>
            <a:r>
              <a:rPr lang="en-US" altLang="zh-CN" dirty="0" smtClean="0"/>
              <a:t>?</a:t>
            </a:r>
          </a:p>
          <a:p>
            <a:r>
              <a:rPr lang="en-US" altLang="zh-CN" dirty="0" smtClean="0"/>
              <a:t>4. List the names of ten songs that you like and the singers.</a:t>
            </a:r>
          </a:p>
          <a:p>
            <a:r>
              <a:rPr lang="en-US" altLang="zh-CN" dirty="0" smtClean="0"/>
              <a:t>5. List the names of ten singers that you like and the reasons.</a:t>
            </a:r>
          </a:p>
          <a:p>
            <a:r>
              <a:rPr lang="en-US" altLang="zh-CN" dirty="0" smtClean="0"/>
              <a:t>6.What styles can music be classified into</a:t>
            </a:r>
            <a:r>
              <a:rPr lang="en-US" altLang="zh-CN" dirty="0" smtClean="0"/>
              <a:t>?</a:t>
            </a:r>
          </a:p>
          <a:p>
            <a:r>
              <a:rPr lang="en-US" altLang="zh-CN" dirty="0" smtClean="0"/>
              <a:t>7. What different feeling can you get from the </a:t>
            </a:r>
            <a:r>
              <a:rPr lang="en-US" altLang="zh-CN" dirty="0" err="1" smtClean="0"/>
              <a:t>the</a:t>
            </a:r>
            <a:r>
              <a:rPr lang="en-US" altLang="zh-CN" dirty="0" smtClean="0"/>
              <a:t> different instrument performance about </a:t>
            </a:r>
            <a:r>
              <a:rPr lang="en-US" altLang="zh-CN" smtClean="0"/>
              <a:t>the same song?</a:t>
            </a:r>
            <a:endParaRPr lang="en-US" altLang="zh-CN" dirty="0" smtClean="0"/>
          </a:p>
          <a:p>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4"/>
          <p:cNvSpPr>
            <a:spLocks noGrp="1"/>
          </p:cNvSpPr>
          <p:nvPr>
            <p:ph idx="1"/>
          </p:nvPr>
        </p:nvSpPr>
        <p:spPr>
          <a:xfrm>
            <a:off x="428596" y="1000108"/>
            <a:ext cx="8429684" cy="5286412"/>
          </a:xfrm>
        </p:spPr>
        <p:txBody>
          <a:bodyPr>
            <a:normAutofit fontScale="92500" lnSpcReduction="20000"/>
          </a:bodyPr>
          <a:lstStyle/>
          <a:p>
            <a:r>
              <a:rPr lang="zh-CN" altLang="en-US" dirty="0"/>
              <a:t>简介：曲：许镜清 </a:t>
            </a:r>
            <a:endParaRPr lang="en-US" altLang="zh-CN" dirty="0" smtClean="0"/>
          </a:p>
          <a:p>
            <a:r>
              <a:rPr lang="zh-CN" altLang="en-US" dirty="0" smtClean="0"/>
              <a:t>指</a:t>
            </a:r>
            <a:r>
              <a:rPr lang="zh-CN" altLang="en-US" dirty="0"/>
              <a:t>挥：胡炳</a:t>
            </a:r>
            <a:r>
              <a:rPr lang="zh-CN" altLang="en-US" dirty="0" smtClean="0"/>
              <a:t>旭</a:t>
            </a:r>
            <a:endParaRPr lang="en-US" altLang="zh-CN" dirty="0" smtClean="0"/>
          </a:p>
          <a:p>
            <a:r>
              <a:rPr lang="zh-CN" altLang="en-US" dirty="0" smtClean="0"/>
              <a:t> </a:t>
            </a:r>
            <a:r>
              <a:rPr lang="zh-CN" altLang="en-US" dirty="0"/>
              <a:t>演奏：中央芭蕾舞团管弦乐队 </a:t>
            </a:r>
            <a:endParaRPr lang="en-US" altLang="zh-CN" dirty="0" smtClean="0"/>
          </a:p>
          <a:p>
            <a:r>
              <a:rPr lang="zh-CN" altLang="en-US" dirty="0" smtClean="0"/>
              <a:t>本</a:t>
            </a:r>
            <a:r>
              <a:rPr lang="zh-CN" altLang="en-US" dirty="0"/>
              <a:t>曲为</a:t>
            </a:r>
            <a:r>
              <a:rPr lang="en-US" altLang="zh-CN" dirty="0"/>
              <a:t>25</a:t>
            </a:r>
            <a:r>
              <a:rPr lang="zh-CN" altLang="en-US" dirty="0"/>
              <a:t>集电视剧</a:t>
            </a:r>
            <a:r>
              <a:rPr lang="en-US" altLang="zh-CN" dirty="0"/>
              <a:t>《</a:t>
            </a:r>
            <a:r>
              <a:rPr lang="zh-CN" altLang="en-US" dirty="0"/>
              <a:t>西游记</a:t>
            </a:r>
            <a:r>
              <a:rPr lang="en-US" altLang="zh-CN" dirty="0"/>
              <a:t>》</a:t>
            </a:r>
            <a:r>
              <a:rPr lang="zh-CN" altLang="en-US" dirty="0"/>
              <a:t>开头音乐</a:t>
            </a:r>
            <a:r>
              <a:rPr lang="en-US" altLang="zh-CN" dirty="0"/>
              <a:t>《</a:t>
            </a:r>
            <a:r>
              <a:rPr lang="zh-CN" altLang="en-US" dirty="0"/>
              <a:t>云宫迅音</a:t>
            </a:r>
            <a:r>
              <a:rPr lang="en-US" altLang="zh-CN" dirty="0"/>
              <a:t>》 《</a:t>
            </a:r>
            <a:r>
              <a:rPr lang="zh-CN" altLang="en-US" dirty="0"/>
              <a:t>西游记</a:t>
            </a:r>
            <a:r>
              <a:rPr lang="en-US" altLang="zh-CN" dirty="0"/>
              <a:t>》</a:t>
            </a:r>
            <a:r>
              <a:rPr lang="zh-CN" altLang="en-US" dirty="0"/>
              <a:t>的音乐开创了在电视剧中电子音乐和民乐及管弦乐队结合的先河。其音乐创作内涵之丰富、旋律之优美、剧情与音乐契合之到位，迄今为止无可匹敌。在片头中，虽没有歌词，但那深情的曲调却能让人感受到取经路上的沧桑与艰辛，与唐僧在夕阳下骑马的剪影和孙悟空摇橹出海学艺的镜头组合在一起，能引发人们强烈的共鸣。</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雅尼版：</a:t>
            </a:r>
            <a:endParaRPr lang="en-US" altLang="zh-CN" dirty="0" smtClean="0"/>
          </a:p>
          <a:p>
            <a:r>
              <a:rPr lang="zh-CN" altLang="en-US" dirty="0" smtClean="0"/>
              <a:t>此曲所用的乐器有：电子乐器，西方管弦乐，古筝，琵琶，竖琴，三角铁，管钟，中国的编钟，非洲鼓（邦戈鼓），康佳鼓，架子鼓（爵士鼓），低音吉他（贝斯），另外加上声乐（女高音），器乐与声乐结合。</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四大名著各种翻译方法</a:t>
            </a:r>
            <a:endParaRPr lang="zh-CN" altLang="en-US" dirty="0"/>
          </a:p>
        </p:txBody>
      </p:sp>
      <p:sp>
        <p:nvSpPr>
          <p:cNvPr id="3" name="内容占位符 2"/>
          <p:cNvSpPr>
            <a:spLocks noGrp="1"/>
          </p:cNvSpPr>
          <p:nvPr>
            <p:ph idx="1"/>
          </p:nvPr>
        </p:nvSpPr>
        <p:spPr/>
        <p:txBody>
          <a:bodyPr>
            <a:normAutofit fontScale="62500" lnSpcReduction="20000"/>
          </a:bodyPr>
          <a:lstStyle/>
          <a:p>
            <a:r>
              <a:rPr lang="en-US" altLang="zh-CN" dirty="0" smtClean="0"/>
              <a:t>《</a:t>
            </a:r>
            <a:r>
              <a:rPr lang="zh-CN" altLang="en-US" dirty="0" smtClean="0"/>
              <a:t>红楼梦</a:t>
            </a:r>
            <a:r>
              <a:rPr lang="en-US" altLang="zh-CN" dirty="0" smtClean="0"/>
              <a:t>》</a:t>
            </a:r>
            <a:r>
              <a:rPr lang="zh-CN" altLang="en-US" dirty="0" smtClean="0"/>
              <a:t>：</a:t>
            </a:r>
            <a:br>
              <a:rPr lang="zh-CN" altLang="en-US" dirty="0" smtClean="0"/>
            </a:br>
            <a:r>
              <a:rPr lang="en-US" altLang="zh-CN" dirty="0" smtClean="0"/>
              <a:t>1</a:t>
            </a:r>
            <a:r>
              <a:rPr lang="zh-CN" altLang="en-US" dirty="0" smtClean="0"/>
              <a:t>、</a:t>
            </a:r>
            <a:r>
              <a:rPr lang="en-US" altLang="zh-CN" dirty="0" smtClean="0"/>
              <a:t>The Story of Stone《</a:t>
            </a:r>
            <a:r>
              <a:rPr lang="zh-CN" altLang="en-US" dirty="0" smtClean="0"/>
              <a:t>石头记</a:t>
            </a:r>
            <a:r>
              <a:rPr lang="en-US" altLang="zh-CN" dirty="0" smtClean="0"/>
              <a:t>》 </a:t>
            </a:r>
            <a:r>
              <a:rPr lang="zh-CN" altLang="en-US" dirty="0" smtClean="0"/>
              <a:t/>
            </a:r>
            <a:br>
              <a:rPr lang="zh-CN" altLang="en-US" dirty="0" smtClean="0"/>
            </a:br>
            <a:r>
              <a:rPr lang="en-US" altLang="zh-CN" dirty="0" smtClean="0"/>
              <a:t>2</a:t>
            </a:r>
            <a:r>
              <a:rPr lang="zh-CN" altLang="en-US" dirty="0" smtClean="0"/>
              <a:t>、</a:t>
            </a:r>
            <a:r>
              <a:rPr lang="en-US" altLang="zh-CN" dirty="0" smtClean="0"/>
              <a:t>A Dream of Red Mansions/Chamber</a:t>
            </a:r>
            <a:r>
              <a:rPr lang="zh-CN" altLang="en-US" dirty="0" smtClean="0"/>
              <a:t>（红色大楼</a:t>
            </a:r>
            <a:r>
              <a:rPr lang="en-US" altLang="zh-CN" dirty="0" smtClean="0"/>
              <a:t>/</a:t>
            </a:r>
            <a:r>
              <a:rPr lang="zh-CN" altLang="en-US" dirty="0" smtClean="0"/>
              <a:t>房间的梦） </a:t>
            </a:r>
            <a:br>
              <a:rPr lang="zh-CN" altLang="en-US" dirty="0" smtClean="0"/>
            </a:br>
            <a:r>
              <a:rPr lang="en-US" altLang="zh-CN" dirty="0" smtClean="0"/>
              <a:t>3</a:t>
            </a:r>
            <a:r>
              <a:rPr lang="zh-CN" altLang="en-US" dirty="0" smtClean="0"/>
              <a:t>、</a:t>
            </a:r>
            <a:r>
              <a:rPr lang="en-US" altLang="zh-CN" dirty="0" smtClean="0"/>
              <a:t>The Cowherd and the Weaving Girl</a:t>
            </a:r>
            <a:r>
              <a:rPr lang="zh-CN" altLang="en-US" dirty="0" smtClean="0"/>
              <a:t>（牛郎和织女） </a:t>
            </a:r>
            <a:br>
              <a:rPr lang="zh-CN" altLang="en-US" dirty="0" smtClean="0"/>
            </a:br>
            <a:r>
              <a:rPr lang="en-US" altLang="zh-CN" dirty="0" smtClean="0"/>
              <a:t>《</a:t>
            </a:r>
            <a:r>
              <a:rPr lang="zh-CN" altLang="en-US" dirty="0" smtClean="0"/>
              <a:t>三国演义</a:t>
            </a:r>
            <a:r>
              <a:rPr lang="en-US" altLang="zh-CN" dirty="0" smtClean="0"/>
              <a:t>》</a:t>
            </a:r>
            <a:r>
              <a:rPr lang="zh-CN" altLang="en-US" dirty="0" smtClean="0"/>
              <a:t>：</a:t>
            </a:r>
            <a:br>
              <a:rPr lang="zh-CN" altLang="en-US" dirty="0" smtClean="0"/>
            </a:br>
            <a:r>
              <a:rPr lang="en-US" altLang="zh-CN" dirty="0" smtClean="0"/>
              <a:t>1</a:t>
            </a:r>
            <a:r>
              <a:rPr lang="zh-CN" altLang="en-US" dirty="0" smtClean="0"/>
              <a:t>、</a:t>
            </a:r>
            <a:r>
              <a:rPr lang="en-US" altLang="zh-CN" dirty="0" smtClean="0"/>
              <a:t>《Romantic of Three Kingdoms》—— </a:t>
            </a:r>
            <a:r>
              <a:rPr lang="zh-CN" altLang="en-US" dirty="0" smtClean="0"/>
              <a:t>三个王国的罗曼史 </a:t>
            </a:r>
            <a:br>
              <a:rPr lang="zh-CN" altLang="en-US" dirty="0" smtClean="0"/>
            </a:br>
            <a:r>
              <a:rPr lang="en-US" altLang="zh-CN" dirty="0" smtClean="0"/>
              <a:t>《</a:t>
            </a:r>
            <a:r>
              <a:rPr lang="zh-CN" altLang="en-US" dirty="0" smtClean="0">
                <a:hlinkClick r:id="rId2"/>
              </a:rPr>
              <a:t>水浒传</a:t>
            </a:r>
            <a:r>
              <a:rPr lang="en-US" altLang="zh-CN" dirty="0" smtClean="0"/>
              <a:t>》 </a:t>
            </a:r>
            <a:r>
              <a:rPr lang="zh-CN" altLang="en-US" dirty="0" smtClean="0"/>
              <a:t/>
            </a:r>
            <a:br>
              <a:rPr lang="zh-CN" altLang="en-US" dirty="0" smtClean="0"/>
            </a:br>
            <a:r>
              <a:rPr lang="en-US" altLang="zh-CN" dirty="0" smtClean="0"/>
              <a:t>1</a:t>
            </a:r>
            <a:r>
              <a:rPr lang="zh-CN" altLang="en-US" dirty="0" smtClean="0"/>
              <a:t>、</a:t>
            </a:r>
            <a:r>
              <a:rPr lang="en-US" altLang="zh-CN" dirty="0" smtClean="0"/>
              <a:t>《</a:t>
            </a:r>
            <a:r>
              <a:rPr lang="zh-CN" altLang="en-US" dirty="0" smtClean="0"/>
              <a:t>一百零五个男人和三个女人的故事</a:t>
            </a:r>
            <a:r>
              <a:rPr lang="en-US" altLang="zh-CN" dirty="0" smtClean="0"/>
              <a:t>》 </a:t>
            </a:r>
            <a:r>
              <a:rPr lang="zh-CN" altLang="en-US" dirty="0" smtClean="0"/>
              <a:t/>
            </a:r>
            <a:br>
              <a:rPr lang="zh-CN" altLang="en-US" dirty="0" smtClean="0"/>
            </a:br>
            <a:r>
              <a:rPr lang="en-US" altLang="zh-CN" dirty="0" smtClean="0"/>
              <a:t>2</a:t>
            </a:r>
            <a:r>
              <a:rPr lang="zh-CN" altLang="en-US" dirty="0" smtClean="0"/>
              <a:t>、</a:t>
            </a:r>
            <a:r>
              <a:rPr lang="en-US" altLang="zh-CN" dirty="0" smtClean="0"/>
              <a:t>《All Men Are </a:t>
            </a:r>
            <a:r>
              <a:rPr lang="en-US" altLang="zh-CN" dirty="0" err="1" smtClean="0"/>
              <a:t>Brothers:Blood</a:t>
            </a:r>
            <a:r>
              <a:rPr lang="en-US" altLang="zh-CN" dirty="0" smtClean="0"/>
              <a:t> of the Leopard》——</a:t>
            </a:r>
            <a:r>
              <a:rPr lang="zh-CN" altLang="en-US" dirty="0" smtClean="0"/>
              <a:t>四海之内皆兄弟：豹子的血 </a:t>
            </a:r>
            <a:br>
              <a:rPr lang="zh-CN" altLang="en-US" dirty="0" smtClean="0"/>
            </a:br>
            <a:r>
              <a:rPr lang="en-US" altLang="zh-CN" dirty="0" smtClean="0"/>
              <a:t>3</a:t>
            </a:r>
            <a:r>
              <a:rPr lang="zh-CN" altLang="en-US" dirty="0" smtClean="0"/>
              <a:t>、美国女作家赛珍珠翻译</a:t>
            </a:r>
            <a:r>
              <a:rPr lang="en-US" altLang="zh-CN" dirty="0" smtClean="0"/>
              <a:t>《</a:t>
            </a:r>
            <a:r>
              <a:rPr lang="zh-CN" altLang="en-US" dirty="0" smtClean="0"/>
              <a:t>水浒</a:t>
            </a:r>
            <a:r>
              <a:rPr lang="en-US" altLang="zh-CN" dirty="0" smtClean="0"/>
              <a:t>》</a:t>
            </a:r>
            <a:r>
              <a:rPr lang="zh-CN" altLang="en-US" dirty="0" smtClean="0"/>
              <a:t>七十一回本</a:t>
            </a:r>
            <a:r>
              <a:rPr lang="en-US" altLang="zh-CN" dirty="0" smtClean="0"/>
              <a:t>,</a:t>
            </a:r>
            <a:r>
              <a:rPr lang="zh-CN" altLang="en-US" dirty="0" smtClean="0"/>
              <a:t>取名为</a:t>
            </a:r>
            <a:r>
              <a:rPr lang="en-US" altLang="zh-CN" dirty="0" smtClean="0"/>
              <a:t>《</a:t>
            </a:r>
            <a:r>
              <a:rPr lang="zh-CN" altLang="en-US" dirty="0" smtClean="0"/>
              <a:t>四海之内皆兄弟</a:t>
            </a:r>
            <a:r>
              <a:rPr lang="en-US" altLang="zh-CN" dirty="0" smtClean="0"/>
              <a:t>》 </a:t>
            </a:r>
            <a:r>
              <a:rPr lang="zh-CN" altLang="en-US" dirty="0" smtClean="0"/>
              <a:t/>
            </a:r>
            <a:br>
              <a:rPr lang="zh-CN" altLang="en-US" dirty="0" smtClean="0"/>
            </a:br>
            <a:r>
              <a:rPr lang="en-US" altLang="zh-CN" dirty="0" smtClean="0"/>
              <a:t>4</a:t>
            </a:r>
            <a:r>
              <a:rPr lang="zh-CN" altLang="en-US" dirty="0" smtClean="0"/>
              <a:t>、</a:t>
            </a:r>
            <a:r>
              <a:rPr lang="en-US" altLang="zh-CN" dirty="0" smtClean="0"/>
              <a:t>《OUTLAWS IN THE MARSH》——</a:t>
            </a:r>
            <a:r>
              <a:rPr lang="zh-CN" altLang="en-US" dirty="0" smtClean="0"/>
              <a:t>沼泽地里的逃犯 </a:t>
            </a:r>
            <a:br>
              <a:rPr lang="zh-CN" altLang="en-US" dirty="0" smtClean="0"/>
            </a:br>
            <a:r>
              <a:rPr lang="zh-CN" altLang="en-US" dirty="0" smtClean="0"/>
              <a:t>最早德文译名是</a:t>
            </a:r>
            <a:r>
              <a:rPr lang="en-US" altLang="zh-CN" dirty="0" smtClean="0"/>
              <a:t>《</a:t>
            </a:r>
            <a:r>
              <a:rPr lang="zh-CN" altLang="en-US" dirty="0" smtClean="0"/>
              <a:t>强盗与士兵</a:t>
            </a:r>
            <a:r>
              <a:rPr lang="en-US" altLang="zh-CN" dirty="0" smtClean="0"/>
              <a:t>》</a:t>
            </a:r>
            <a:r>
              <a:rPr lang="zh-CN" altLang="en-US" dirty="0" smtClean="0"/>
              <a:t>；法文译名是</a:t>
            </a:r>
            <a:r>
              <a:rPr lang="en-US" altLang="zh-CN" dirty="0" smtClean="0"/>
              <a:t>《</a:t>
            </a:r>
            <a:r>
              <a:rPr lang="zh-CN" altLang="en-US" dirty="0" smtClean="0"/>
              <a:t>中国的勇士们</a:t>
            </a:r>
            <a:r>
              <a:rPr lang="en-US" altLang="zh-CN" dirty="0" smtClean="0"/>
              <a:t>》</a:t>
            </a:r>
            <a:r>
              <a:rPr lang="zh-CN" altLang="en-US" dirty="0" smtClean="0"/>
              <a:t>；英文译本为</a:t>
            </a:r>
            <a:r>
              <a:rPr lang="en-US" altLang="zh-CN" dirty="0" smtClean="0"/>
              <a:t>《</a:t>
            </a:r>
            <a:r>
              <a:rPr lang="zh-CN" altLang="en-US" dirty="0" smtClean="0"/>
              <a:t>在河边发生的故事</a:t>
            </a:r>
            <a:r>
              <a:rPr lang="en-US" altLang="zh-CN" dirty="0" smtClean="0"/>
              <a:t>》 </a:t>
            </a:r>
            <a:r>
              <a:rPr lang="zh-CN" altLang="en-US" dirty="0" smtClean="0"/>
              <a:t/>
            </a:r>
            <a:br>
              <a:rPr lang="zh-CN" altLang="en-US" dirty="0" smtClean="0"/>
            </a:br>
            <a:r>
              <a:rPr lang="en-US" altLang="zh-CN" dirty="0" smtClean="0"/>
              <a:t>《</a:t>
            </a:r>
            <a:r>
              <a:rPr lang="zh-CN" altLang="en-US" dirty="0" smtClean="0"/>
              <a:t>西游记</a:t>
            </a:r>
            <a:r>
              <a:rPr lang="en-US" altLang="zh-CN" dirty="0" smtClean="0"/>
              <a:t>》</a:t>
            </a:r>
            <a:r>
              <a:rPr lang="zh-CN" altLang="en-US" dirty="0" smtClean="0"/>
              <a:t>：</a:t>
            </a:r>
            <a:r>
              <a:rPr lang="en-US" altLang="zh-CN" dirty="0" smtClean="0"/>
              <a:t>Journey to the West</a:t>
            </a:r>
            <a:r>
              <a:rPr lang="zh-CN" altLang="en-US" dirty="0" smtClean="0"/>
              <a:t>（去西方旅游） </a:t>
            </a:r>
            <a:br>
              <a:rPr lang="zh-CN" altLang="en-US" dirty="0" smtClean="0"/>
            </a:br>
            <a:r>
              <a:rPr lang="en-US" altLang="zh-CN" dirty="0" smtClean="0"/>
              <a:t>Monkey / The Monkey King</a:t>
            </a:r>
            <a:r>
              <a:rPr lang="zh-CN" altLang="en-US" dirty="0" smtClean="0"/>
              <a:t>（猴王）</a:t>
            </a:r>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四大名著比较常用的翻译</a:t>
            </a:r>
            <a:endParaRPr lang="zh-CN" altLang="en-US" dirty="0"/>
          </a:p>
        </p:txBody>
      </p:sp>
      <p:sp>
        <p:nvSpPr>
          <p:cNvPr id="3" name="内容占位符 2"/>
          <p:cNvSpPr>
            <a:spLocks noGrp="1"/>
          </p:cNvSpPr>
          <p:nvPr>
            <p:ph idx="1"/>
          </p:nvPr>
        </p:nvSpPr>
        <p:spPr/>
        <p:txBody>
          <a:bodyPr/>
          <a:lstStyle/>
          <a:p>
            <a:r>
              <a:rPr lang="en-US" altLang="zh-CN" dirty="0" smtClean="0"/>
              <a:t>《</a:t>
            </a:r>
            <a:r>
              <a:rPr lang="zh-CN" altLang="en-US" dirty="0" smtClean="0">
                <a:hlinkClick r:id="rId2"/>
              </a:rPr>
              <a:t>三国演义</a:t>
            </a:r>
            <a:r>
              <a:rPr lang="en-US" altLang="zh-CN" dirty="0" smtClean="0"/>
              <a:t>》----《</a:t>
            </a:r>
            <a:r>
              <a:rPr lang="en-US" altLang="zh-CN" dirty="0" smtClean="0">
                <a:hlinkClick r:id="rId3"/>
              </a:rPr>
              <a:t>The Romance of the Three </a:t>
            </a:r>
            <a:r>
              <a:rPr lang="en-US" altLang="zh-CN" dirty="0" err="1" smtClean="0">
                <a:hlinkClick r:id="rId3"/>
              </a:rPr>
              <a:t>Kindoms</a:t>
            </a:r>
            <a:r>
              <a:rPr lang="en-US" altLang="zh-CN" dirty="0" smtClean="0"/>
              <a:t>》</a:t>
            </a:r>
            <a:br>
              <a:rPr lang="en-US" altLang="zh-CN" dirty="0" smtClean="0"/>
            </a:br>
            <a:r>
              <a:rPr lang="en-US" altLang="zh-CN" dirty="0" smtClean="0"/>
              <a:t>《</a:t>
            </a:r>
            <a:r>
              <a:rPr lang="zh-CN" altLang="en-US" dirty="0" smtClean="0">
                <a:hlinkClick r:id="rId4"/>
              </a:rPr>
              <a:t>水浒传</a:t>
            </a:r>
            <a:r>
              <a:rPr lang="en-US" altLang="zh-CN" dirty="0" smtClean="0"/>
              <a:t>》----《</a:t>
            </a:r>
            <a:r>
              <a:rPr lang="en-US" altLang="zh-CN" dirty="0" smtClean="0">
                <a:hlinkClick r:id="rId5"/>
              </a:rPr>
              <a:t>The Story by the Water Margin</a:t>
            </a:r>
            <a:r>
              <a:rPr lang="en-US" altLang="zh-CN" dirty="0" smtClean="0"/>
              <a:t>》</a:t>
            </a:r>
            <a:br>
              <a:rPr lang="en-US" altLang="zh-CN" dirty="0" smtClean="0"/>
            </a:br>
            <a:r>
              <a:rPr lang="en-US" altLang="zh-CN" dirty="0" smtClean="0"/>
              <a:t>《</a:t>
            </a:r>
            <a:r>
              <a:rPr lang="zh-CN" altLang="en-US" dirty="0" smtClean="0">
                <a:hlinkClick r:id="rId6"/>
              </a:rPr>
              <a:t>红楼梦</a:t>
            </a:r>
            <a:r>
              <a:rPr lang="en-US" altLang="zh-CN" dirty="0" smtClean="0"/>
              <a:t>》----《</a:t>
            </a:r>
            <a:r>
              <a:rPr lang="en-US" altLang="zh-CN" dirty="0" smtClean="0">
                <a:hlinkClick r:id="rId7"/>
              </a:rPr>
              <a:t>The Dream of the Red Chamber </a:t>
            </a:r>
            <a:r>
              <a:rPr lang="en-US" altLang="zh-CN" dirty="0" smtClean="0"/>
              <a:t>》</a:t>
            </a:r>
            <a:br>
              <a:rPr lang="en-US" altLang="zh-CN" dirty="0" smtClean="0"/>
            </a:br>
            <a:r>
              <a:rPr lang="en-US" altLang="zh-CN" dirty="0" smtClean="0"/>
              <a:t>《</a:t>
            </a:r>
            <a:r>
              <a:rPr lang="zh-CN" altLang="en-US" dirty="0" smtClean="0">
                <a:hlinkClick r:id="rId8"/>
              </a:rPr>
              <a:t>西游记</a:t>
            </a:r>
            <a:r>
              <a:rPr lang="en-US" altLang="zh-CN" dirty="0" smtClean="0"/>
              <a:t>》----《Journey to the West》</a:t>
            </a:r>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常用乐器的英文表达</a:t>
            </a:r>
            <a:endParaRPr lang="zh-CN" altLang="en-US" dirty="0"/>
          </a:p>
        </p:txBody>
      </p:sp>
      <p:sp>
        <p:nvSpPr>
          <p:cNvPr id="3" name="内容占位符 2"/>
          <p:cNvSpPr>
            <a:spLocks noGrp="1"/>
          </p:cNvSpPr>
          <p:nvPr>
            <p:ph sz="half" idx="1"/>
          </p:nvPr>
        </p:nvSpPr>
        <p:spPr/>
        <p:txBody>
          <a:bodyPr>
            <a:normAutofit fontScale="85000" lnSpcReduction="10000"/>
          </a:bodyPr>
          <a:lstStyle/>
          <a:p>
            <a:r>
              <a:rPr lang="en-US" altLang="zh-CN" dirty="0" smtClean="0">
                <a:solidFill>
                  <a:srgbClr val="FF0000"/>
                </a:solidFill>
              </a:rPr>
              <a:t>guitar</a:t>
            </a:r>
            <a:r>
              <a:rPr lang="zh-CN" altLang="en-US" dirty="0" smtClean="0">
                <a:solidFill>
                  <a:srgbClr val="FF0000"/>
                </a:solidFill>
              </a:rPr>
              <a:t>吉他</a:t>
            </a:r>
            <a:br>
              <a:rPr lang="zh-CN" altLang="en-US" dirty="0" smtClean="0">
                <a:solidFill>
                  <a:srgbClr val="FF0000"/>
                </a:solidFill>
              </a:rPr>
            </a:br>
            <a:r>
              <a:rPr lang="en-US" altLang="zh-CN" dirty="0" smtClean="0">
                <a:solidFill>
                  <a:srgbClr val="FF0000"/>
                </a:solidFill>
              </a:rPr>
              <a:t>piano</a:t>
            </a:r>
            <a:r>
              <a:rPr lang="zh-CN" altLang="en-US" dirty="0" smtClean="0">
                <a:solidFill>
                  <a:srgbClr val="FF0000"/>
                </a:solidFill>
              </a:rPr>
              <a:t>钢琴</a:t>
            </a:r>
            <a:br>
              <a:rPr lang="zh-CN" altLang="en-US" dirty="0" smtClean="0">
                <a:solidFill>
                  <a:srgbClr val="FF0000"/>
                </a:solidFill>
              </a:rPr>
            </a:br>
            <a:r>
              <a:rPr lang="en-US" altLang="zh-CN" dirty="0" smtClean="0">
                <a:solidFill>
                  <a:srgbClr val="FF0000"/>
                </a:solidFill>
              </a:rPr>
              <a:t>violin</a:t>
            </a:r>
            <a:r>
              <a:rPr lang="zh-CN" altLang="en-US" dirty="0" smtClean="0">
                <a:solidFill>
                  <a:srgbClr val="FF0000"/>
                </a:solidFill>
              </a:rPr>
              <a:t>小提琴</a:t>
            </a:r>
            <a:r>
              <a:rPr lang="zh-CN" altLang="en-US" dirty="0" smtClean="0"/>
              <a:t/>
            </a:r>
            <a:br>
              <a:rPr lang="zh-CN" altLang="en-US" dirty="0" smtClean="0"/>
            </a:br>
            <a:r>
              <a:rPr lang="en-US" altLang="zh-CN" dirty="0" smtClean="0"/>
              <a:t>cello</a:t>
            </a:r>
            <a:r>
              <a:rPr lang="zh-CN" altLang="en-US" dirty="0" smtClean="0"/>
              <a:t>大提琴</a:t>
            </a:r>
            <a:br>
              <a:rPr lang="zh-CN" altLang="en-US" dirty="0" smtClean="0"/>
            </a:br>
            <a:r>
              <a:rPr lang="en-US" altLang="zh-CN" dirty="0" smtClean="0">
                <a:solidFill>
                  <a:srgbClr val="FF0000"/>
                </a:solidFill>
              </a:rPr>
              <a:t>sax</a:t>
            </a:r>
            <a:r>
              <a:rPr lang="zh-CN" altLang="en-US" dirty="0" smtClean="0">
                <a:solidFill>
                  <a:srgbClr val="FF0000"/>
                </a:solidFill>
              </a:rPr>
              <a:t>萨克斯管</a:t>
            </a:r>
            <a:br>
              <a:rPr lang="zh-CN" altLang="en-US" dirty="0" smtClean="0">
                <a:solidFill>
                  <a:srgbClr val="FF0000"/>
                </a:solidFill>
              </a:rPr>
            </a:br>
            <a:r>
              <a:rPr lang="zh-CN" altLang="en-US" dirty="0" smtClean="0">
                <a:solidFill>
                  <a:srgbClr val="FF0000"/>
                </a:solidFill>
              </a:rPr>
              <a:t>小号</a:t>
            </a:r>
            <a:r>
              <a:rPr lang="en-US" altLang="zh-CN" dirty="0" smtClean="0">
                <a:solidFill>
                  <a:srgbClr val="FF0000"/>
                </a:solidFill>
              </a:rPr>
              <a:t>trumpet</a:t>
            </a:r>
            <a:br>
              <a:rPr lang="en-US" altLang="zh-CN" dirty="0" smtClean="0">
                <a:solidFill>
                  <a:srgbClr val="FF0000"/>
                </a:solidFill>
              </a:rPr>
            </a:br>
            <a:r>
              <a:rPr lang="zh-CN" altLang="en-US" dirty="0" smtClean="0">
                <a:solidFill>
                  <a:srgbClr val="FF0000"/>
                </a:solidFill>
              </a:rPr>
              <a:t>古筝</a:t>
            </a:r>
            <a:r>
              <a:rPr lang="en-US" altLang="zh-CN" dirty="0" smtClean="0">
                <a:solidFill>
                  <a:srgbClr val="FF0000"/>
                </a:solidFill>
              </a:rPr>
              <a:t>zither</a:t>
            </a:r>
            <a:r>
              <a:rPr lang="en-US" altLang="zh-CN" dirty="0" smtClean="0"/>
              <a:t/>
            </a:r>
            <a:br>
              <a:rPr lang="en-US" altLang="zh-CN" dirty="0" smtClean="0"/>
            </a:br>
            <a:r>
              <a:rPr lang="zh-CN" altLang="en-US" dirty="0" smtClean="0"/>
              <a:t>口琴</a:t>
            </a:r>
            <a:r>
              <a:rPr lang="en-US" altLang="zh-CN" dirty="0" smtClean="0"/>
              <a:t>harmonica</a:t>
            </a:r>
            <a:br>
              <a:rPr lang="en-US" altLang="zh-CN" dirty="0" smtClean="0"/>
            </a:br>
            <a:r>
              <a:rPr lang="en-US" altLang="zh-CN" dirty="0" smtClean="0"/>
              <a:t>clarinet </a:t>
            </a:r>
            <a:r>
              <a:rPr lang="zh-CN" altLang="en-US" dirty="0" smtClean="0"/>
              <a:t>竖笛，单簧管（黑管）</a:t>
            </a:r>
            <a:br>
              <a:rPr lang="zh-CN" altLang="en-US" dirty="0" smtClean="0"/>
            </a:br>
            <a:r>
              <a:rPr lang="en-US" altLang="zh-CN" dirty="0" smtClean="0"/>
              <a:t>cymbal </a:t>
            </a:r>
            <a:r>
              <a:rPr lang="zh-CN" altLang="en-US" dirty="0" smtClean="0"/>
              <a:t>铜钹，土耳其镲</a:t>
            </a:r>
            <a:br>
              <a:rPr lang="zh-CN" altLang="en-US" dirty="0" smtClean="0"/>
            </a:br>
            <a:r>
              <a:rPr lang="en-US" altLang="zh-CN" dirty="0" smtClean="0"/>
              <a:t>double bass </a:t>
            </a:r>
            <a:r>
              <a:rPr lang="zh-CN" altLang="en-US" dirty="0" smtClean="0"/>
              <a:t>低音提琴</a:t>
            </a:r>
            <a:br>
              <a:rPr lang="zh-CN" altLang="en-US" dirty="0" smtClean="0"/>
            </a:br>
            <a:endParaRPr lang="zh-CN" altLang="en-US" dirty="0"/>
          </a:p>
        </p:txBody>
      </p:sp>
      <p:sp>
        <p:nvSpPr>
          <p:cNvPr id="4" name="内容占位符 3"/>
          <p:cNvSpPr>
            <a:spLocks noGrp="1"/>
          </p:cNvSpPr>
          <p:nvPr>
            <p:ph sz="half" idx="2"/>
          </p:nvPr>
        </p:nvSpPr>
        <p:spPr/>
        <p:txBody>
          <a:bodyPr>
            <a:normAutofit fontScale="85000" lnSpcReduction="10000"/>
          </a:bodyPr>
          <a:lstStyle/>
          <a:p>
            <a:r>
              <a:rPr lang="en-US" altLang="zh-CN" dirty="0" smtClean="0">
                <a:solidFill>
                  <a:srgbClr val="FF0000"/>
                </a:solidFill>
              </a:rPr>
              <a:t>drum </a:t>
            </a:r>
            <a:r>
              <a:rPr lang="zh-CN" altLang="en-US" dirty="0" smtClean="0">
                <a:solidFill>
                  <a:srgbClr val="FF0000"/>
                </a:solidFill>
              </a:rPr>
              <a:t>鼓 </a:t>
            </a:r>
            <a:r>
              <a:rPr lang="zh-CN" altLang="en-US" dirty="0" smtClean="0"/>
              <a:t/>
            </a:r>
            <a:br>
              <a:rPr lang="zh-CN" altLang="en-US" dirty="0" smtClean="0"/>
            </a:br>
            <a:r>
              <a:rPr lang="en-US" altLang="zh-CN" dirty="0" smtClean="0"/>
              <a:t>drumstick </a:t>
            </a:r>
            <a:r>
              <a:rPr lang="zh-CN" altLang="en-US" dirty="0" smtClean="0"/>
              <a:t>鼓槌 </a:t>
            </a:r>
            <a:br>
              <a:rPr lang="zh-CN" altLang="en-US" dirty="0" smtClean="0"/>
            </a:br>
            <a:r>
              <a:rPr lang="en-US" altLang="zh-CN" dirty="0" err="1" smtClean="0"/>
              <a:t>french</a:t>
            </a:r>
            <a:r>
              <a:rPr lang="en-US" altLang="zh-CN" dirty="0" smtClean="0"/>
              <a:t> horn </a:t>
            </a:r>
            <a:r>
              <a:rPr lang="zh-CN" altLang="en-US" dirty="0" smtClean="0"/>
              <a:t>圆号，法国号</a:t>
            </a:r>
            <a:br>
              <a:rPr lang="zh-CN" altLang="en-US" dirty="0" smtClean="0"/>
            </a:br>
            <a:r>
              <a:rPr lang="en-US" altLang="zh-CN" dirty="0" smtClean="0">
                <a:solidFill>
                  <a:srgbClr val="FF0000"/>
                </a:solidFill>
              </a:rPr>
              <a:t>flute </a:t>
            </a:r>
            <a:r>
              <a:rPr lang="zh-CN" altLang="en-US" dirty="0" smtClean="0">
                <a:solidFill>
                  <a:srgbClr val="FF0000"/>
                </a:solidFill>
              </a:rPr>
              <a:t>横笛，长笛，笛子</a:t>
            </a:r>
            <a:r>
              <a:rPr lang="zh-CN" altLang="en-US" dirty="0" smtClean="0"/>
              <a:t/>
            </a:r>
            <a:br>
              <a:rPr lang="zh-CN" altLang="en-US" dirty="0" smtClean="0"/>
            </a:br>
            <a:r>
              <a:rPr lang="en-US" altLang="zh-CN" dirty="0" smtClean="0"/>
              <a:t>glockenspiel </a:t>
            </a:r>
            <a:r>
              <a:rPr lang="zh-CN" altLang="en-US" dirty="0" smtClean="0"/>
              <a:t>钟琴，铁琴 </a:t>
            </a:r>
            <a:br>
              <a:rPr lang="zh-CN" altLang="en-US" dirty="0" smtClean="0"/>
            </a:br>
            <a:r>
              <a:rPr lang="en-US" altLang="zh-CN" dirty="0" smtClean="0">
                <a:solidFill>
                  <a:srgbClr val="FF0000"/>
                </a:solidFill>
              </a:rPr>
              <a:t>harp </a:t>
            </a:r>
            <a:r>
              <a:rPr lang="zh-CN" altLang="en-US" dirty="0" smtClean="0">
                <a:solidFill>
                  <a:srgbClr val="FF0000"/>
                </a:solidFill>
              </a:rPr>
              <a:t>竖琴</a:t>
            </a:r>
            <a:r>
              <a:rPr lang="zh-CN" altLang="en-US" dirty="0" smtClean="0"/>
              <a:t> </a:t>
            </a:r>
            <a:br>
              <a:rPr lang="zh-CN" altLang="en-US" dirty="0" smtClean="0"/>
            </a:br>
            <a:r>
              <a:rPr lang="en-US" altLang="zh-CN" dirty="0" smtClean="0"/>
              <a:t>harpsichord </a:t>
            </a:r>
            <a:r>
              <a:rPr lang="zh-CN" altLang="en-US" dirty="0" smtClean="0"/>
              <a:t>羽管钢琴（拨管古钢琴）</a:t>
            </a:r>
            <a:br>
              <a:rPr lang="zh-CN" altLang="en-US" dirty="0" smtClean="0"/>
            </a:br>
            <a:r>
              <a:rPr lang="en-US" altLang="zh-CN" dirty="0" smtClean="0"/>
              <a:t>honky-tonk piano </a:t>
            </a:r>
            <a:r>
              <a:rPr lang="zh-CN" altLang="en-US" dirty="0" smtClean="0"/>
              <a:t>酒吧钢琴 </a:t>
            </a:r>
            <a:br>
              <a:rPr lang="zh-CN" altLang="en-US" dirty="0" smtClean="0"/>
            </a:br>
            <a:r>
              <a:rPr lang="en-US" altLang="zh-CN" dirty="0" smtClean="0">
                <a:solidFill>
                  <a:srgbClr val="FF0000"/>
                </a:solidFill>
              </a:rPr>
              <a:t>horn </a:t>
            </a:r>
            <a:r>
              <a:rPr lang="zh-CN" altLang="en-US" dirty="0" smtClean="0">
                <a:solidFill>
                  <a:srgbClr val="FF0000"/>
                </a:solidFill>
              </a:rPr>
              <a:t>号，号角</a:t>
            </a:r>
            <a:r>
              <a:rPr lang="zh-CN" altLang="en-US" dirty="0" smtClean="0"/>
              <a:t> </a:t>
            </a:r>
            <a:br>
              <a:rPr lang="zh-CN" altLang="en-US" dirty="0" smtClean="0"/>
            </a:br>
            <a:r>
              <a:rPr lang="en-US" altLang="zh-CN" dirty="0" smtClean="0"/>
              <a:t>guiros </a:t>
            </a:r>
            <a:r>
              <a:rPr lang="zh-CN" altLang="en-US" dirty="0" smtClean="0"/>
              <a:t>瓜（一种利用刮削摩擦发声的拉丁美洲乐器）</a:t>
            </a:r>
          </a:p>
          <a:p>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6"/>
          <p:cNvSpPr>
            <a:spLocks noGrp="1"/>
          </p:cNvSpPr>
          <p:nvPr>
            <p:ph type="title"/>
          </p:nvPr>
        </p:nvSpPr>
        <p:spPr/>
        <p:txBody>
          <a:bodyPr/>
          <a:lstStyle/>
          <a:p>
            <a:r>
              <a:rPr lang="zh-CN" altLang="en-US" dirty="0" smtClean="0"/>
              <a:t>音乐类型</a:t>
            </a:r>
            <a:endParaRPr lang="zh-CN" altLang="en-US" dirty="0"/>
          </a:p>
        </p:txBody>
      </p:sp>
      <p:sp>
        <p:nvSpPr>
          <p:cNvPr id="6" name="内容占位符 5"/>
          <p:cNvSpPr>
            <a:spLocks noGrp="1"/>
          </p:cNvSpPr>
          <p:nvPr>
            <p:ph sz="half" idx="1"/>
          </p:nvPr>
        </p:nvSpPr>
        <p:spPr/>
        <p:txBody>
          <a:bodyPr>
            <a:normAutofit/>
          </a:bodyPr>
          <a:lstStyle/>
          <a:p>
            <a:r>
              <a:rPr lang="zh-CN" altLang="en-US" dirty="0" smtClean="0"/>
              <a:t>流行</a:t>
            </a:r>
            <a:r>
              <a:rPr lang="en-US" altLang="zh-CN" dirty="0" smtClean="0"/>
              <a:t>POP</a:t>
            </a:r>
            <a:r>
              <a:rPr lang="zh-CN" altLang="en-US" dirty="0" smtClean="0"/>
              <a:t>、</a:t>
            </a:r>
            <a:endParaRPr lang="en-US" altLang="zh-CN" dirty="0" smtClean="0"/>
          </a:p>
          <a:p>
            <a:r>
              <a:rPr lang="zh-CN" altLang="en-US" dirty="0" smtClean="0"/>
              <a:t>摇滚</a:t>
            </a:r>
            <a:r>
              <a:rPr lang="en-US" altLang="zh-CN" dirty="0" smtClean="0"/>
              <a:t>Rock</a:t>
            </a:r>
            <a:r>
              <a:rPr lang="zh-CN" altLang="en-US" dirty="0" smtClean="0"/>
              <a:t> </a:t>
            </a:r>
            <a:r>
              <a:rPr lang="en-US" altLang="zh-CN" dirty="0" smtClean="0"/>
              <a:t>and roll</a:t>
            </a:r>
          </a:p>
          <a:p>
            <a:r>
              <a:rPr lang="zh-CN" altLang="en-US" dirty="0" smtClean="0"/>
              <a:t>嘻哈</a:t>
            </a:r>
            <a:r>
              <a:rPr lang="en-US" altLang="zh-CN" dirty="0" smtClean="0"/>
              <a:t>Rap</a:t>
            </a:r>
            <a:r>
              <a:rPr lang="zh-CN" altLang="en-US" dirty="0" smtClean="0"/>
              <a:t>、</a:t>
            </a:r>
            <a:endParaRPr lang="en-US" altLang="zh-CN" dirty="0" smtClean="0"/>
          </a:p>
          <a:p>
            <a:r>
              <a:rPr lang="zh-CN" altLang="en-US" dirty="0" smtClean="0"/>
              <a:t>爵士</a:t>
            </a:r>
            <a:r>
              <a:rPr lang="en-US" altLang="zh-CN" dirty="0" smtClean="0"/>
              <a:t>Jazz</a:t>
            </a:r>
            <a:r>
              <a:rPr lang="zh-CN" altLang="en-US" dirty="0" smtClean="0"/>
              <a:t>、</a:t>
            </a:r>
            <a:endParaRPr lang="en-US" altLang="zh-CN" dirty="0" smtClean="0"/>
          </a:p>
          <a:p>
            <a:r>
              <a:rPr lang="zh-CN" altLang="en-US" dirty="0" smtClean="0"/>
              <a:t>蓝调</a:t>
            </a:r>
            <a:r>
              <a:rPr lang="en-US" altLang="zh-CN" dirty="0" smtClean="0"/>
              <a:t>Blues</a:t>
            </a:r>
            <a:r>
              <a:rPr lang="zh-CN" altLang="en-US" dirty="0" smtClean="0"/>
              <a:t>、</a:t>
            </a:r>
            <a:endParaRPr lang="en-US" altLang="zh-CN" dirty="0" smtClean="0"/>
          </a:p>
          <a:p>
            <a:r>
              <a:rPr lang="zh-CN" altLang="en-US" dirty="0" smtClean="0"/>
              <a:t>古典</a:t>
            </a:r>
            <a:r>
              <a:rPr lang="en-US" altLang="zh-CN" dirty="0" smtClean="0"/>
              <a:t>Classical</a:t>
            </a:r>
            <a:r>
              <a:rPr lang="zh-CN" altLang="en-US" dirty="0" smtClean="0"/>
              <a:t>、</a:t>
            </a:r>
            <a:endParaRPr lang="en-US" altLang="zh-CN" dirty="0" smtClean="0"/>
          </a:p>
          <a:p>
            <a:r>
              <a:rPr lang="zh-CN" altLang="en-US" dirty="0" smtClean="0"/>
              <a:t>朋克</a:t>
            </a:r>
            <a:r>
              <a:rPr lang="en-US" altLang="zh-CN" dirty="0" smtClean="0"/>
              <a:t>Punk</a:t>
            </a:r>
            <a:r>
              <a:rPr lang="zh-CN" altLang="en-US" dirty="0" smtClean="0"/>
              <a:t>、</a:t>
            </a:r>
            <a:endParaRPr lang="zh-CN" altLang="en-US" dirty="0"/>
          </a:p>
        </p:txBody>
      </p:sp>
      <p:sp>
        <p:nvSpPr>
          <p:cNvPr id="8" name="内容占位符 7"/>
          <p:cNvSpPr>
            <a:spLocks noGrp="1"/>
          </p:cNvSpPr>
          <p:nvPr>
            <p:ph sz="half" idx="2"/>
          </p:nvPr>
        </p:nvSpPr>
        <p:spPr/>
        <p:txBody>
          <a:bodyPr>
            <a:normAutofit/>
          </a:bodyPr>
          <a:lstStyle/>
          <a:p>
            <a:r>
              <a:rPr lang="zh-CN" altLang="en-US" dirty="0" smtClean="0"/>
              <a:t>金属</a:t>
            </a:r>
            <a:r>
              <a:rPr lang="en-US" altLang="zh-CN" dirty="0" smtClean="0"/>
              <a:t>Metal</a:t>
            </a:r>
            <a:r>
              <a:rPr lang="zh-CN" altLang="en-US" dirty="0" smtClean="0"/>
              <a:t>、</a:t>
            </a:r>
            <a:endParaRPr lang="en-US" altLang="zh-CN" dirty="0" smtClean="0"/>
          </a:p>
          <a:p>
            <a:r>
              <a:rPr lang="zh-CN" altLang="en-US" dirty="0" smtClean="0"/>
              <a:t>拉丁</a:t>
            </a:r>
            <a:r>
              <a:rPr lang="en-US" altLang="zh-CN" dirty="0" smtClean="0"/>
              <a:t>Latin Music</a:t>
            </a:r>
            <a:r>
              <a:rPr lang="zh-CN" altLang="en-US" dirty="0" smtClean="0"/>
              <a:t>、</a:t>
            </a:r>
            <a:endParaRPr lang="en-US" altLang="zh-CN" dirty="0" smtClean="0"/>
          </a:p>
          <a:p>
            <a:r>
              <a:rPr lang="zh-CN" altLang="en-US" dirty="0" smtClean="0"/>
              <a:t>雷鬼</a:t>
            </a:r>
            <a:r>
              <a:rPr lang="en-US" altLang="zh-CN" dirty="0" smtClean="0"/>
              <a:t>Reggae</a:t>
            </a:r>
            <a:r>
              <a:rPr lang="zh-CN" altLang="en-US" dirty="0" smtClean="0"/>
              <a:t>、</a:t>
            </a:r>
            <a:endParaRPr lang="en-US" altLang="zh-CN" dirty="0" smtClean="0"/>
          </a:p>
          <a:p>
            <a:r>
              <a:rPr lang="zh-CN" altLang="en-US" dirty="0" smtClean="0"/>
              <a:t>新世纪</a:t>
            </a:r>
            <a:r>
              <a:rPr lang="en-US" altLang="zh-CN" dirty="0" smtClean="0"/>
              <a:t>New Age</a:t>
            </a:r>
            <a:r>
              <a:rPr lang="zh-CN" altLang="en-US" dirty="0" smtClean="0"/>
              <a:t>、</a:t>
            </a:r>
            <a:endParaRPr lang="en-US" altLang="zh-CN" dirty="0" smtClean="0"/>
          </a:p>
          <a:p>
            <a:r>
              <a:rPr lang="zh-CN" altLang="en-US" dirty="0" smtClean="0"/>
              <a:t>乡村音乐</a:t>
            </a:r>
            <a:r>
              <a:rPr lang="en-US" altLang="zh-CN" dirty="0" err="1" smtClean="0"/>
              <a:t>Folk&amp;County</a:t>
            </a:r>
            <a:r>
              <a:rPr lang="zh-CN" altLang="en-US" dirty="0" smtClean="0"/>
              <a:t>、古典 </a:t>
            </a:r>
            <a:r>
              <a:rPr lang="en-US" altLang="zh-CN" dirty="0" smtClean="0"/>
              <a:t>classical </a:t>
            </a:r>
            <a:endParaRPr lang="zh-CN" altLang="en-US" dirty="0"/>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TotalTime>
  <Words>502</Words>
  <Application>Microsoft Office PowerPoint</Application>
  <PresentationFormat>全屏显示(4:3)</PresentationFormat>
  <Paragraphs>34</Paragraphs>
  <Slides>7</Slides>
  <Notes>0</Notes>
  <HiddenSlides>0</HiddenSlides>
  <MMClips>0</MMClips>
  <ScaleCrop>false</ScaleCrop>
  <HeadingPairs>
    <vt:vector size="4" baseType="variant">
      <vt:variant>
        <vt:lpstr>主题</vt:lpstr>
      </vt:variant>
      <vt:variant>
        <vt:i4>1</vt:i4>
      </vt:variant>
      <vt:variant>
        <vt:lpstr>幻灯片标题</vt:lpstr>
      </vt:variant>
      <vt:variant>
        <vt:i4>7</vt:i4>
      </vt:variant>
    </vt:vector>
  </HeadingPairs>
  <TitlesOfParts>
    <vt:vector size="8" baseType="lpstr">
      <vt:lpstr>Office 主题</vt:lpstr>
      <vt:lpstr>Questions</vt:lpstr>
      <vt:lpstr>幻灯片 2</vt:lpstr>
      <vt:lpstr>幻灯片 3</vt:lpstr>
      <vt:lpstr>四大名著各种翻译方法</vt:lpstr>
      <vt:lpstr>四大名著比较常用的翻译</vt:lpstr>
      <vt:lpstr>常用乐器的英文表达</vt:lpstr>
      <vt:lpstr>音乐类型</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Administrator</dc:creator>
  <cp:lastModifiedBy>Administrator</cp:lastModifiedBy>
  <cp:revision>5</cp:revision>
  <dcterms:created xsi:type="dcterms:W3CDTF">2016-02-25T04:36:46Z</dcterms:created>
  <dcterms:modified xsi:type="dcterms:W3CDTF">2018-03-13T06:58:30Z</dcterms:modified>
</cp:coreProperties>
</file>