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68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2EC4-2107-4DD8-BEA7-C358C061C4E9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0F96-4DDF-4B3B-9769-82827746CA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2EC4-2107-4DD8-BEA7-C358C061C4E9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0F96-4DDF-4B3B-9769-82827746CA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2EC4-2107-4DD8-BEA7-C358C061C4E9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0F96-4DDF-4B3B-9769-82827746CA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2EC4-2107-4DD8-BEA7-C358C061C4E9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0F96-4DDF-4B3B-9769-82827746CA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2EC4-2107-4DD8-BEA7-C358C061C4E9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0F96-4DDF-4B3B-9769-82827746CA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2EC4-2107-4DD8-BEA7-C358C061C4E9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0F96-4DDF-4B3B-9769-82827746CA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2EC4-2107-4DD8-BEA7-C358C061C4E9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0F96-4DDF-4B3B-9769-82827746CA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2EC4-2107-4DD8-BEA7-C358C061C4E9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0F96-4DDF-4B3B-9769-82827746CA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2EC4-2107-4DD8-BEA7-C358C061C4E9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0F96-4DDF-4B3B-9769-82827746CA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2EC4-2107-4DD8-BEA7-C358C061C4E9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0F96-4DDF-4B3B-9769-82827746CA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2EC4-2107-4DD8-BEA7-C358C061C4E9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0F96-4DDF-4B3B-9769-82827746CA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92EC4-2107-4DD8-BEA7-C358C061C4E9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40F96-4DDF-4B3B-9769-82827746CA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aike.so.com/doc/5350131-5585587.html" TargetMode="External"/><Relationship Id="rId2" Type="http://schemas.openxmlformats.org/officeDocument/2006/relationships/hyperlink" Target="http://baike.so.com/doc/3104883-3272643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         </a:t>
            </a:r>
          </a:p>
          <a:p>
            <a:pPr>
              <a:buNone/>
            </a:pPr>
            <a:r>
              <a:rPr lang="en-US" altLang="zh-CN" sz="7200" dirty="0" smtClean="0"/>
              <a:t>       Lemon    Tree</a:t>
            </a:r>
            <a:endParaRPr lang="zh-CN" altLang="en-US" sz="7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484030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1. Do you like staying alone or being together with your friends when you have time?</a:t>
            </a:r>
          </a:p>
          <a:p>
            <a:r>
              <a:rPr lang="en-US" altLang="zh-CN" dirty="0" smtClean="0"/>
              <a:t>2. when do you often feel lonely? And what will you do to let the loneliness go?</a:t>
            </a:r>
          </a:p>
          <a:p>
            <a:r>
              <a:rPr lang="en-US" altLang="zh-CN" dirty="0" smtClean="0"/>
              <a:t>3. Do you often guess what others are thinking of? Why?</a:t>
            </a:r>
          </a:p>
          <a:p>
            <a:r>
              <a:rPr lang="en-US" altLang="zh-CN" dirty="0" smtClean="0"/>
              <a:t>4. How long can you stay alone?</a:t>
            </a:r>
          </a:p>
          <a:p>
            <a:r>
              <a:rPr lang="en-US" altLang="zh-CN" dirty="0" smtClean="0"/>
              <a:t>5.Do you think being alone is good or bad? Give your reasons.</a:t>
            </a:r>
          </a:p>
          <a:p>
            <a:r>
              <a:rPr lang="en-US" altLang="zh-CN" dirty="0" smtClean="0"/>
              <a:t>6. What’s  the difference between being lonely and being alone?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               歌曲信息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Lemon </a:t>
            </a:r>
            <a:r>
              <a:rPr lang="en-US" altLang="zh-CN" b="1" dirty="0">
                <a:latin typeface="楷体" pitchFamily="49" charset="-122"/>
                <a:ea typeface="楷体" pitchFamily="49" charset="-122"/>
              </a:rPr>
              <a:t>Tree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是一首由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Fool's Garden(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愚人花园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)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于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1996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年首唱的乡村歌曲，使这支原本寂寂无名的德国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5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人乐队一下子红遍欧洲，在被</a:t>
            </a:r>
            <a:r>
              <a:rPr lang="zh-CN" altLang="en-US" dirty="0">
                <a:latin typeface="楷体" pitchFamily="49" charset="-122"/>
                <a:ea typeface="楷体" pitchFamily="49" charset="-122"/>
                <a:hlinkClick r:id="rId2"/>
              </a:rPr>
              <a:t>苏慧伦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翻唱后也开始为国人熟知。 台湾歌手</a:t>
            </a:r>
            <a:r>
              <a:rPr lang="zh-CN" altLang="en-US" dirty="0">
                <a:latin typeface="楷体" pitchFamily="49" charset="-122"/>
                <a:ea typeface="楷体" pitchFamily="49" charset="-122"/>
                <a:hlinkClick r:id="rId3"/>
              </a:rPr>
              <a:t>王若琳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在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2011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年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9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月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23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日发行的专辑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为爱做的一切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中也曾翻唱此曲</a:t>
            </a:r>
            <a:r>
              <a:rPr lang="zh-CN" altLang="en-US" dirty="0"/>
              <a:t>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714356"/>
            <a:ext cx="8329642" cy="5411807"/>
          </a:xfrm>
        </p:spPr>
        <p:txBody>
          <a:bodyPr>
            <a:normAutofit/>
          </a:bodyPr>
          <a:lstStyle/>
          <a:p>
            <a:r>
              <a:rPr lang="en-US" altLang="zh-CN" sz="2600" dirty="0">
                <a:latin typeface="楷体" pitchFamily="49" charset="-122"/>
                <a:ea typeface="楷体" pitchFamily="49" charset="-122"/>
              </a:rPr>
              <a:t>Lemon Tree </a:t>
            </a:r>
            <a:r>
              <a:rPr lang="zh-CN" altLang="en-US" sz="2600" dirty="0">
                <a:latin typeface="楷体" pitchFamily="49" charset="-122"/>
                <a:ea typeface="楷体" pitchFamily="49" charset="-122"/>
              </a:rPr>
              <a:t>最早的原唱是</a:t>
            </a:r>
            <a:r>
              <a:rPr lang="en-US" altLang="zh-CN" sz="2600" dirty="0">
                <a:latin typeface="楷体" pitchFamily="49" charset="-122"/>
                <a:ea typeface="楷体" pitchFamily="49" charset="-122"/>
              </a:rPr>
              <a:t>60</a:t>
            </a:r>
            <a:r>
              <a:rPr lang="zh-CN" altLang="en-US" sz="2600" dirty="0">
                <a:latin typeface="楷体" pitchFamily="49" charset="-122"/>
                <a:ea typeface="楷体" pitchFamily="49" charset="-122"/>
              </a:rPr>
              <a:t>年代美国最有影响、最出色的民谣三重组合“彼得、保罗和玛丽”。这个演唱组组建于加州，它成功建介绍了西格、加斯里和迪伦等人的作品，如</a:t>
            </a:r>
            <a:r>
              <a:rPr lang="en-US" altLang="zh-CN" sz="2600" dirty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600" dirty="0">
                <a:latin typeface="楷体" pitchFamily="49" charset="-122"/>
                <a:ea typeface="楷体" pitchFamily="49" charset="-122"/>
              </a:rPr>
              <a:t>假如我有把锤子</a:t>
            </a:r>
            <a:r>
              <a:rPr lang="en-US" altLang="zh-CN" sz="2600" dirty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600" dirty="0"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2600" dirty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600" dirty="0">
                <a:latin typeface="楷体" pitchFamily="49" charset="-122"/>
                <a:ea typeface="楷体" pitchFamily="49" charset="-122"/>
              </a:rPr>
              <a:t>柠檬树</a:t>
            </a:r>
            <a:r>
              <a:rPr lang="en-US" altLang="zh-CN" sz="2600" dirty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600" dirty="0">
                <a:latin typeface="楷体" pitchFamily="49" charset="-122"/>
                <a:ea typeface="楷体" pitchFamily="49" charset="-122"/>
              </a:rPr>
              <a:t>和</a:t>
            </a:r>
            <a:r>
              <a:rPr lang="en-US" altLang="zh-CN" sz="2600" dirty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600" dirty="0">
                <a:latin typeface="楷体" pitchFamily="49" charset="-122"/>
                <a:ea typeface="楷体" pitchFamily="49" charset="-122"/>
              </a:rPr>
              <a:t>飘入风中</a:t>
            </a:r>
            <a:r>
              <a:rPr lang="en-US" altLang="zh-CN" sz="2600" dirty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600" dirty="0">
                <a:latin typeface="楷体" pitchFamily="49" charset="-122"/>
                <a:ea typeface="楷体" pitchFamily="49" charset="-122"/>
              </a:rPr>
              <a:t>等，确立了自己的地位。他们纯净的歌声和典雅的和声，使民谣的魅力为更广泛的听众意识和接受。</a:t>
            </a:r>
          </a:p>
          <a:p>
            <a:r>
              <a:rPr lang="en-US" altLang="zh-CN" sz="2600" dirty="0">
                <a:latin typeface="楷体" pitchFamily="49" charset="-122"/>
                <a:ea typeface="楷体" pitchFamily="49" charset="-122"/>
              </a:rPr>
              <a:t>1962</a:t>
            </a:r>
            <a:r>
              <a:rPr lang="zh-CN" altLang="en-US" sz="2600" dirty="0">
                <a:latin typeface="楷体" pitchFamily="49" charset="-122"/>
                <a:ea typeface="楷体" pitchFamily="49" charset="-122"/>
              </a:rPr>
              <a:t>年“彼得、保罗和玛丽”发行第一张</a:t>
            </a:r>
            <a:r>
              <a:rPr lang="en-US" altLang="zh-CN" sz="2600" dirty="0">
                <a:latin typeface="楷体" pitchFamily="49" charset="-122"/>
                <a:ea typeface="楷体" pitchFamily="49" charset="-122"/>
              </a:rPr>
              <a:t>LP</a:t>
            </a:r>
            <a:r>
              <a:rPr lang="zh-CN" altLang="en-US" sz="2600" dirty="0">
                <a:latin typeface="楷体" pitchFamily="49" charset="-122"/>
                <a:ea typeface="楷体" pitchFamily="49" charset="-122"/>
              </a:rPr>
              <a:t>唱片</a:t>
            </a:r>
            <a:r>
              <a:rPr lang="en-US" altLang="zh-CN" sz="2600" dirty="0">
                <a:latin typeface="楷体" pitchFamily="49" charset="-122"/>
                <a:ea typeface="楷体" pitchFamily="49" charset="-122"/>
              </a:rPr>
              <a:t>《Peter Paul &amp; Mary》</a:t>
            </a:r>
            <a:r>
              <a:rPr lang="zh-CN" altLang="en-US" sz="2600" dirty="0">
                <a:latin typeface="楷体" pitchFamily="49" charset="-122"/>
                <a:ea typeface="楷体" pitchFamily="49" charset="-122"/>
              </a:rPr>
              <a:t>。一开始并没有引起多少人注意，但后来选了其中一首</a:t>
            </a:r>
            <a:r>
              <a:rPr lang="en-US" altLang="zh-CN" sz="2600" dirty="0">
                <a:latin typeface="楷体" pitchFamily="49" charset="-122"/>
                <a:ea typeface="楷体" pitchFamily="49" charset="-122"/>
              </a:rPr>
              <a:t>《Lemon Tree》</a:t>
            </a:r>
            <a:r>
              <a:rPr lang="zh-CN" altLang="en-US" sz="2600" dirty="0">
                <a:latin typeface="楷体" pitchFamily="49" charset="-122"/>
                <a:ea typeface="楷体" pitchFamily="49" charset="-122"/>
              </a:rPr>
              <a:t>（柠檬树）作为单曲出版，结果获得成功，</a:t>
            </a:r>
            <a:r>
              <a:rPr lang="en-US" altLang="zh-CN" sz="2600" dirty="0">
                <a:latin typeface="楷体" pitchFamily="49" charset="-122"/>
                <a:ea typeface="楷体" pitchFamily="49" charset="-122"/>
              </a:rPr>
              <a:t>LP</a:t>
            </a:r>
            <a:r>
              <a:rPr lang="zh-CN" altLang="en-US" sz="2600" dirty="0">
                <a:latin typeface="楷体" pitchFamily="49" charset="-122"/>
                <a:ea typeface="楷体" pitchFamily="49" charset="-122"/>
              </a:rPr>
              <a:t>的销量也直线上升。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Words and expressions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Hang around                       wonder</a:t>
            </a:r>
          </a:p>
          <a:p>
            <a:r>
              <a:rPr lang="en-US" altLang="zh-CN" dirty="0" smtClean="0"/>
              <a:t>Point of view                       lonely</a:t>
            </a:r>
          </a:p>
          <a:p>
            <a:r>
              <a:rPr lang="en-US" altLang="zh-CN" dirty="0" smtClean="0"/>
              <a:t>Turn around                         take a shower</a:t>
            </a:r>
          </a:p>
          <a:p>
            <a:r>
              <a:rPr lang="en-US" altLang="zh-CN" dirty="0" smtClean="0"/>
              <a:t>Isolation                              desert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0"/>
            <a:ext cx="8858280" cy="6858000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sz="3400" dirty="0"/>
              <a:t>I'm sitting here in the boring room.</a:t>
            </a:r>
          </a:p>
          <a:p>
            <a:r>
              <a:rPr lang="zh-CN" altLang="en-US" sz="3400" dirty="0"/>
              <a:t>我呆坐在这了无生趣的房间。</a:t>
            </a:r>
          </a:p>
          <a:p>
            <a:r>
              <a:rPr lang="en-US" altLang="zh-CN" sz="3400" dirty="0"/>
              <a:t>It's just another rainy Sunday afternoon.</a:t>
            </a:r>
          </a:p>
          <a:p>
            <a:r>
              <a:rPr lang="zh-CN" altLang="en-US" sz="3400" dirty="0"/>
              <a:t>又是一个周日的午后，又是阴雨连绵。</a:t>
            </a:r>
          </a:p>
          <a:p>
            <a:r>
              <a:rPr lang="en-US" altLang="zh-CN" sz="3400" dirty="0"/>
              <a:t>I'm wasting my time, I got nothing to do.</a:t>
            </a:r>
          </a:p>
          <a:p>
            <a:r>
              <a:rPr lang="zh-CN" altLang="en-US" sz="3400" dirty="0"/>
              <a:t>我无事可做，我空耗着时间。</a:t>
            </a:r>
          </a:p>
          <a:p>
            <a:r>
              <a:rPr lang="en-US" altLang="zh-CN" sz="3400" dirty="0"/>
              <a:t>I'm hanging around, I'm waiting for you.</a:t>
            </a:r>
          </a:p>
          <a:p>
            <a:r>
              <a:rPr lang="zh-CN" altLang="en-US" sz="3400" dirty="0"/>
              <a:t>我不安地徘徊，我期待着你的出现。</a:t>
            </a:r>
          </a:p>
          <a:p>
            <a:r>
              <a:rPr lang="en-US" altLang="zh-CN" sz="3400" dirty="0"/>
              <a:t>But nothing ever happens, and I wonder.</a:t>
            </a:r>
          </a:p>
          <a:p>
            <a:r>
              <a:rPr lang="zh-CN" altLang="en-US" sz="3400" dirty="0"/>
              <a:t>但是你终究没有出现，我纳闷。</a:t>
            </a:r>
          </a:p>
          <a:p>
            <a:r>
              <a:rPr lang="en-US" altLang="zh-CN" sz="3400" dirty="0"/>
              <a:t>I'm driving around in my car.</a:t>
            </a:r>
          </a:p>
          <a:p>
            <a:r>
              <a:rPr lang="zh-CN" altLang="en-US" sz="3400" dirty="0"/>
              <a:t>我出去转转，驾着我的车。</a:t>
            </a:r>
          </a:p>
          <a:p>
            <a:r>
              <a:rPr lang="en-US" altLang="zh-CN" sz="3400" dirty="0"/>
              <a:t>I'm driving too fast, I'm driving too far.</a:t>
            </a:r>
          </a:p>
          <a:p>
            <a:r>
              <a:rPr lang="zh-CN" altLang="en-US" sz="3400" dirty="0"/>
              <a:t>我开得太快，我开得太远。</a:t>
            </a:r>
          </a:p>
          <a:p>
            <a:r>
              <a:rPr lang="en-US" altLang="zh-CN" sz="3400" dirty="0"/>
              <a:t>I'd like to change my point of view.</a:t>
            </a:r>
          </a:p>
          <a:p>
            <a:r>
              <a:rPr lang="zh-CN" altLang="en-US" sz="3400" dirty="0"/>
              <a:t>我宁愿转移一下我的注意力。</a:t>
            </a:r>
          </a:p>
          <a:p>
            <a:r>
              <a:rPr lang="en-US" altLang="zh-CN" sz="3400" dirty="0"/>
              <a:t>I feel so lonely, I'm waiting for you.</a:t>
            </a:r>
          </a:p>
          <a:p>
            <a:r>
              <a:rPr lang="zh-CN" altLang="en-US" sz="3400" dirty="0"/>
              <a:t>我仍感到如此孤单，我期待着你的出现。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/>
              <a:t>But nothing ever happens, and I wonder.</a:t>
            </a:r>
          </a:p>
          <a:p>
            <a:r>
              <a:rPr lang="zh-CN" altLang="en-US" dirty="0"/>
              <a:t>但是你至今没有出现，我纳闷。</a:t>
            </a:r>
          </a:p>
          <a:p>
            <a:r>
              <a:rPr lang="en-US" altLang="zh-CN" dirty="0"/>
              <a:t>I wonder how, I wonder why.</a:t>
            </a:r>
          </a:p>
          <a:p>
            <a:r>
              <a:rPr lang="zh-CN" altLang="en-US" dirty="0"/>
              <a:t>我不知所措，我不明所以。</a:t>
            </a:r>
          </a:p>
          <a:p>
            <a:r>
              <a:rPr lang="en-US" altLang="zh-CN" dirty="0"/>
              <a:t>Yesterday you told me about the blue, blue sky.</a:t>
            </a:r>
          </a:p>
          <a:p>
            <a:r>
              <a:rPr lang="zh-CN" altLang="en-US" dirty="0"/>
              <a:t>昨天你给我描绘那蓝色的、蓝色的天空。</a:t>
            </a:r>
          </a:p>
          <a:p>
            <a:r>
              <a:rPr lang="en-US" altLang="zh-CN" dirty="0"/>
              <a:t>And all that I can see is just a yellow lemon tree.</a:t>
            </a:r>
          </a:p>
          <a:p>
            <a:r>
              <a:rPr lang="zh-CN" altLang="en-US" dirty="0"/>
              <a:t>但是我所看见的只有一株黄色的柠檬树。</a:t>
            </a:r>
          </a:p>
          <a:p>
            <a:r>
              <a:rPr lang="en-US" altLang="zh-CN" dirty="0"/>
              <a:t>I'm turning my head up and </a:t>
            </a:r>
            <a:r>
              <a:rPr lang="en-US" altLang="zh-CN" dirty="0" err="1"/>
              <a:t>down.I'm</a:t>
            </a:r>
            <a:r>
              <a:rPr lang="en-US" altLang="zh-CN" dirty="0"/>
              <a:t> turning, turning, turning, turning, turning around.</a:t>
            </a:r>
          </a:p>
          <a:p>
            <a:r>
              <a:rPr lang="zh-CN" altLang="en-US" dirty="0"/>
              <a:t>我转着我的头，上上下下，我转啊、转啊、转啊、转啊、一遍又一遍</a:t>
            </a:r>
          </a:p>
          <a:p>
            <a:r>
              <a:rPr lang="en-US" altLang="zh-CN" dirty="0"/>
              <a:t>And all that I can see is just another lemon tree.</a:t>
            </a:r>
          </a:p>
          <a:p>
            <a:r>
              <a:rPr lang="zh-CN" altLang="en-US" dirty="0"/>
              <a:t>我所看见的只是另一株柠檬树。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err="1"/>
              <a:t>Sing,da</a:t>
            </a:r>
            <a:r>
              <a:rPr lang="en-US" altLang="zh-CN" dirty="0"/>
              <a:t> ,</a:t>
            </a:r>
            <a:r>
              <a:rPr lang="en-US" altLang="zh-CN" dirty="0" err="1"/>
              <a:t>da</a:t>
            </a:r>
            <a:r>
              <a:rPr lang="en-US" altLang="zh-CN" dirty="0"/>
              <a:t> la </a:t>
            </a:r>
            <a:r>
              <a:rPr lang="en-US" altLang="zh-CN" dirty="0" err="1"/>
              <a:t>da</a:t>
            </a:r>
            <a:r>
              <a:rPr lang="en-US" altLang="zh-CN" dirty="0"/>
              <a:t> la, de la </a:t>
            </a:r>
            <a:r>
              <a:rPr lang="en-US" altLang="zh-CN" dirty="0" err="1"/>
              <a:t>da,da</a:t>
            </a:r>
            <a:r>
              <a:rPr lang="en-US" altLang="zh-CN" dirty="0"/>
              <a:t> la </a:t>
            </a:r>
            <a:r>
              <a:rPr lang="en-US" altLang="zh-CN" dirty="0" err="1"/>
              <a:t>da</a:t>
            </a:r>
            <a:r>
              <a:rPr lang="en-US" altLang="zh-CN" dirty="0"/>
              <a:t> la, de la </a:t>
            </a:r>
            <a:r>
              <a:rPr lang="en-US" altLang="zh-CN" dirty="0" err="1"/>
              <a:t>da,da</a:t>
            </a:r>
            <a:r>
              <a:rPr lang="en-US" altLang="zh-CN" dirty="0"/>
              <a:t> de le de </a:t>
            </a:r>
            <a:r>
              <a:rPr lang="en-US" altLang="zh-CN" dirty="0" err="1"/>
              <a:t>da</a:t>
            </a:r>
            <a:endParaRPr lang="en-US" altLang="zh-CN" dirty="0"/>
          </a:p>
          <a:p>
            <a:r>
              <a:rPr lang="en-US" altLang="zh-CN" dirty="0"/>
              <a:t>I'm sitting </a:t>
            </a:r>
            <a:r>
              <a:rPr lang="en-US" altLang="zh-CN" dirty="0" err="1"/>
              <a:t>here,I</a:t>
            </a:r>
            <a:r>
              <a:rPr lang="en-US" altLang="zh-CN" dirty="0"/>
              <a:t> miss the power.</a:t>
            </a:r>
          </a:p>
          <a:p>
            <a:r>
              <a:rPr lang="zh-CN" altLang="en-US" dirty="0"/>
              <a:t>我呆坐在这，我精疲力尽。</a:t>
            </a:r>
          </a:p>
          <a:p>
            <a:r>
              <a:rPr lang="en-US" altLang="zh-CN" dirty="0"/>
              <a:t>I'd like to go out taking a shower.</a:t>
            </a:r>
          </a:p>
          <a:p>
            <a:r>
              <a:rPr lang="zh-CN" altLang="en-US" dirty="0"/>
              <a:t>我宁愿出去沐浴一下。</a:t>
            </a:r>
          </a:p>
          <a:p>
            <a:r>
              <a:rPr lang="en-US" altLang="zh-CN" dirty="0"/>
              <a:t>But there's a heavy cloud inside my head.</a:t>
            </a:r>
          </a:p>
          <a:p>
            <a:r>
              <a:rPr lang="zh-CN" altLang="en-US" dirty="0"/>
              <a:t>但是这片阴云总在在我头脑中挥之不去。</a:t>
            </a:r>
          </a:p>
          <a:p>
            <a:r>
              <a:rPr lang="en-US" altLang="zh-CN" dirty="0"/>
              <a:t>I feel so </a:t>
            </a:r>
            <a:r>
              <a:rPr lang="en-US" altLang="zh-CN" dirty="0" err="1"/>
              <a:t>tired,put</a:t>
            </a:r>
            <a:r>
              <a:rPr lang="en-US" altLang="zh-CN" dirty="0"/>
              <a:t> myself into bed.</a:t>
            </a:r>
          </a:p>
          <a:p>
            <a:r>
              <a:rPr lang="zh-CN" altLang="en-US" dirty="0"/>
              <a:t>我感到如此疲惫，我把自己扔到了床上。</a:t>
            </a:r>
          </a:p>
          <a:p>
            <a:r>
              <a:rPr lang="en-US" altLang="zh-CN" dirty="0"/>
              <a:t>While nothing ever happens, and I wonder.</a:t>
            </a:r>
          </a:p>
          <a:p>
            <a:r>
              <a:rPr lang="zh-CN" altLang="en-US" dirty="0"/>
              <a:t>也许你终究没有出现，我纳闷。</a:t>
            </a:r>
          </a:p>
          <a:p>
            <a:r>
              <a:rPr lang="en-US" altLang="zh-CN" dirty="0"/>
              <a:t>Isolation is not good for me</a:t>
            </a:r>
          </a:p>
          <a:p>
            <a:r>
              <a:rPr lang="zh-CN" altLang="en-US" dirty="0"/>
              <a:t>自我封闭对我并无益处。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sz="3400" dirty="0"/>
              <a:t>Isolation... I don't want to sit on the lemon tree.</a:t>
            </a:r>
          </a:p>
          <a:p>
            <a:r>
              <a:rPr lang="zh-CN" altLang="en-US" sz="3400" dirty="0"/>
              <a:t>自我封闭？</a:t>
            </a:r>
            <a:r>
              <a:rPr lang="en-US" altLang="zh-CN" sz="3400" dirty="0"/>
              <a:t>…</a:t>
            </a:r>
            <a:r>
              <a:rPr lang="zh-CN" altLang="en-US" sz="3400" dirty="0"/>
              <a:t>我可不想坐死在这柠檬树上。</a:t>
            </a:r>
          </a:p>
          <a:p>
            <a:r>
              <a:rPr lang="en-US" altLang="zh-CN" sz="3400" dirty="0"/>
              <a:t>I'm stepping around in the desert of joy.</a:t>
            </a:r>
          </a:p>
          <a:p>
            <a:r>
              <a:rPr lang="zh-CN" altLang="en-US" sz="3400" dirty="0"/>
              <a:t>我在快乐的荒漠中漫步。</a:t>
            </a:r>
          </a:p>
          <a:p>
            <a:r>
              <a:rPr lang="en-US" altLang="zh-CN" sz="3400" dirty="0"/>
              <a:t>Maybe any how I'll get another toy.</a:t>
            </a:r>
          </a:p>
          <a:p>
            <a:r>
              <a:rPr lang="zh-CN" altLang="en-US" sz="3400" dirty="0"/>
              <a:t>或许不管怎样我可能得到另一个欣喜呢。</a:t>
            </a:r>
          </a:p>
          <a:p>
            <a:r>
              <a:rPr lang="en-US" altLang="zh-CN" sz="3400" dirty="0"/>
              <a:t>And everything will happen, and you wonder.</a:t>
            </a:r>
          </a:p>
          <a:p>
            <a:r>
              <a:rPr lang="zh-CN" altLang="en-US" sz="3400" dirty="0"/>
              <a:t>什么都可能发生，你纳闷么。</a:t>
            </a:r>
          </a:p>
          <a:p>
            <a:r>
              <a:rPr lang="en-US" altLang="zh-CN" sz="3400" dirty="0"/>
              <a:t>I wonder how, I wonder why</a:t>
            </a:r>
          </a:p>
          <a:p>
            <a:r>
              <a:rPr lang="zh-CN" altLang="en-US" sz="3400" dirty="0"/>
              <a:t>我手足无措，我不明所以。</a:t>
            </a:r>
          </a:p>
          <a:p>
            <a:r>
              <a:rPr lang="en-US" altLang="zh-CN" sz="3400" dirty="0"/>
              <a:t>Yesterday you told me about the blue, blue sky.</a:t>
            </a:r>
          </a:p>
          <a:p>
            <a:r>
              <a:rPr lang="zh-CN" altLang="en-US" sz="3400" dirty="0"/>
              <a:t>昨天你给我描绘那蓝色的、蓝色的天空。</a:t>
            </a:r>
          </a:p>
          <a:p>
            <a:r>
              <a:rPr lang="en-US" altLang="zh-CN" sz="3400" dirty="0"/>
              <a:t>And all that I can see is just another lemon tree.</a:t>
            </a:r>
          </a:p>
          <a:p>
            <a:r>
              <a:rPr lang="zh-CN" altLang="en-US" sz="3400" dirty="0"/>
              <a:t>但是我所看见的只是另一株柠檬树。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/>
              <a:t>I'm turning my head up and down. I'm turning, turning, turning, turning, turning around.</a:t>
            </a:r>
          </a:p>
          <a:p>
            <a:r>
              <a:rPr lang="zh-CN" altLang="en-US" dirty="0"/>
              <a:t>我转着我的头，上上下下，我转啊、转啊、转啊、一遍又一遍</a:t>
            </a:r>
          </a:p>
          <a:p>
            <a:r>
              <a:rPr lang="en-US" altLang="zh-CN" dirty="0"/>
              <a:t>And all that I can see is just a yellow lemon tree.</a:t>
            </a:r>
          </a:p>
          <a:p>
            <a:r>
              <a:rPr lang="zh-CN" altLang="en-US" dirty="0"/>
              <a:t>我所有能够看见的只是一株黄色的柠檬树。</a:t>
            </a:r>
          </a:p>
          <a:p>
            <a:r>
              <a:rPr lang="en-US" altLang="zh-CN" dirty="0"/>
              <a:t>And I wonder, wonder</a:t>
            </a:r>
          </a:p>
          <a:p>
            <a:r>
              <a:rPr lang="zh-CN" altLang="en-US" dirty="0"/>
              <a:t>我纳闷，纳闷</a:t>
            </a:r>
          </a:p>
          <a:p>
            <a:r>
              <a:rPr lang="en-US" altLang="zh-CN" dirty="0"/>
              <a:t>I wonder how, I wonder why</a:t>
            </a:r>
          </a:p>
          <a:p>
            <a:r>
              <a:rPr lang="zh-CN" altLang="en-US" dirty="0"/>
              <a:t>我手足无措，我不明所以。</a:t>
            </a:r>
          </a:p>
          <a:p>
            <a:r>
              <a:rPr lang="en-US" altLang="zh-CN" dirty="0"/>
              <a:t>Yesterday you told me about the blue </a:t>
            </a:r>
            <a:r>
              <a:rPr lang="en-US" altLang="zh-CN" dirty="0" err="1"/>
              <a:t>blue</a:t>
            </a:r>
            <a:r>
              <a:rPr lang="en-US" altLang="zh-CN" dirty="0"/>
              <a:t> sky</a:t>
            </a:r>
          </a:p>
          <a:p>
            <a:r>
              <a:rPr lang="zh-CN" altLang="en-US" dirty="0"/>
              <a:t>昨天你给我描绘那蓝色的、蓝色的天空。</a:t>
            </a:r>
          </a:p>
          <a:p>
            <a:r>
              <a:rPr lang="en-US" altLang="zh-CN" dirty="0"/>
              <a:t>And all that I can see.</a:t>
            </a:r>
          </a:p>
          <a:p>
            <a:r>
              <a:rPr lang="zh-CN" altLang="en-US" dirty="0"/>
              <a:t>而我所有能够看见的</a:t>
            </a:r>
          </a:p>
          <a:p>
            <a:r>
              <a:rPr lang="en-US" altLang="zh-CN" dirty="0"/>
              <a:t>And all that I can see.</a:t>
            </a:r>
          </a:p>
          <a:p>
            <a:r>
              <a:rPr lang="zh-CN" altLang="en-US" dirty="0"/>
              <a:t>我所有能够看见</a:t>
            </a:r>
            <a:r>
              <a:rPr lang="zh-CN" altLang="en-US" dirty="0" smtClean="0"/>
              <a:t>的</a:t>
            </a:r>
            <a:endParaRPr lang="en-US" altLang="zh-CN" dirty="0" smtClean="0"/>
          </a:p>
          <a:p>
            <a:r>
              <a:rPr lang="en-US" altLang="zh-CN" dirty="0"/>
              <a:t>And all that I can see is just a yellow lemon tree.</a:t>
            </a:r>
          </a:p>
          <a:p>
            <a:r>
              <a:rPr lang="zh-CN" altLang="en-US" dirty="0"/>
              <a:t>我所有能够看见的只是一株黄色的柠檬树。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1347</Words>
  <Application>Microsoft Office PowerPoint</Application>
  <PresentationFormat>全屏显示(4:3)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幻灯片 1</vt:lpstr>
      <vt:lpstr>幻灯片 2</vt:lpstr>
      <vt:lpstr>幻灯片 3</vt:lpstr>
      <vt:lpstr>Words and expressions</vt:lpstr>
      <vt:lpstr>幻灯片 5</vt:lpstr>
      <vt:lpstr>幻灯片 6</vt:lpstr>
      <vt:lpstr>幻灯片 7</vt:lpstr>
      <vt:lpstr>幻灯片 8</vt:lpstr>
      <vt:lpstr>幻灯片 9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5</cp:revision>
  <dcterms:created xsi:type="dcterms:W3CDTF">2016-02-25T21:40:24Z</dcterms:created>
  <dcterms:modified xsi:type="dcterms:W3CDTF">2019-09-03T01:45:16Z</dcterms:modified>
</cp:coreProperties>
</file>