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61" r:id="rId6"/>
    <p:sldId id="259" r:id="rId7"/>
    <p:sldId id="270" r:id="rId8"/>
    <p:sldId id="27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2465-5435-484F-AF56-DE40BB4A2958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53AB-864C-4B7D-8B3C-026B8C6C7B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2465-5435-484F-AF56-DE40BB4A2958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53AB-864C-4B7D-8B3C-026B8C6C7B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2465-5435-484F-AF56-DE40BB4A2958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53AB-864C-4B7D-8B3C-026B8C6C7B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2465-5435-484F-AF56-DE40BB4A2958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53AB-864C-4B7D-8B3C-026B8C6C7B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2465-5435-484F-AF56-DE40BB4A2958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53AB-864C-4B7D-8B3C-026B8C6C7B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2465-5435-484F-AF56-DE40BB4A2958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53AB-864C-4B7D-8B3C-026B8C6C7B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2465-5435-484F-AF56-DE40BB4A2958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53AB-864C-4B7D-8B3C-026B8C6C7B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2465-5435-484F-AF56-DE40BB4A2958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53AB-864C-4B7D-8B3C-026B8C6C7B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2465-5435-484F-AF56-DE40BB4A2958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53AB-864C-4B7D-8B3C-026B8C6C7B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2465-5435-484F-AF56-DE40BB4A2958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53AB-864C-4B7D-8B3C-026B8C6C7B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2465-5435-484F-AF56-DE40BB4A2958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53AB-864C-4B7D-8B3C-026B8C6C7B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22465-5435-484F-AF56-DE40BB4A2958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053AB-864C-4B7D-8B3C-026B8C6C7B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aike.so.com/doc/2915343-3076522.html" TargetMode="External"/><Relationship Id="rId2" Type="http://schemas.openxmlformats.org/officeDocument/2006/relationships/hyperlink" Target="http://baike.so.com/doc/2811429.html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aike.so.com/doc/3384475.html" TargetMode="External"/><Relationship Id="rId2" Type="http://schemas.openxmlformats.org/officeDocument/2006/relationships/hyperlink" Target="http://baike.so.com/doc/8693914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aike.so.com/doc/5423915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aike.so.com/doc/1843301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	The professional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/>
              <a:t>《</a:t>
            </a:r>
            <a:r>
              <a:rPr lang="zh-CN" altLang="en-US" dirty="0"/>
              <a:t>这个杀手不太冷</a:t>
            </a:r>
            <a:r>
              <a:rPr lang="en-US" altLang="zh-CN" dirty="0"/>
              <a:t>》</a:t>
            </a:r>
            <a:r>
              <a:rPr lang="zh-CN" altLang="en-US" dirty="0"/>
              <a:t>（原题：</a:t>
            </a:r>
            <a:r>
              <a:rPr lang="en-US" altLang="zh-CN" dirty="0" err="1"/>
              <a:t>Léon</a:t>
            </a:r>
            <a:r>
              <a:rPr lang="zh-CN" altLang="en-US" dirty="0"/>
              <a:t>，美国上映片名：</a:t>
            </a:r>
            <a:r>
              <a:rPr lang="en-US" altLang="zh-CN" dirty="0"/>
              <a:t>The Professional</a:t>
            </a:r>
            <a:r>
              <a:rPr lang="zh-CN" altLang="en-US" dirty="0"/>
              <a:t>）是一部</a:t>
            </a:r>
            <a:r>
              <a:rPr lang="en-US" altLang="zh-CN" dirty="0"/>
              <a:t>1994</a:t>
            </a:r>
            <a:r>
              <a:rPr lang="zh-CN" altLang="en-US" dirty="0"/>
              <a:t>年法国导演</a:t>
            </a:r>
            <a:r>
              <a:rPr lang="zh-CN" altLang="en-US" dirty="0">
                <a:hlinkClick r:id="rId2"/>
              </a:rPr>
              <a:t>吕克</a:t>
            </a:r>
            <a:r>
              <a:rPr lang="en-US" altLang="zh-CN" dirty="0">
                <a:hlinkClick r:id="rId2"/>
              </a:rPr>
              <a:t>·</a:t>
            </a:r>
            <a:r>
              <a:rPr lang="zh-CN" altLang="en-US" dirty="0">
                <a:hlinkClick r:id="rId2"/>
              </a:rPr>
              <a:t>贝松</a:t>
            </a:r>
            <a:r>
              <a:rPr lang="zh-CN" altLang="en-US" dirty="0"/>
              <a:t>编剧及执导创作的一部动作电影，也是他首部往好莱坞发展拍摄的电影，由让</a:t>
            </a:r>
            <a:r>
              <a:rPr lang="en-US" altLang="zh-CN" dirty="0"/>
              <a:t>·</a:t>
            </a:r>
            <a:r>
              <a:rPr lang="zh-CN" altLang="en-US" dirty="0"/>
              <a:t>雷诺、盖瑞</a:t>
            </a:r>
            <a:r>
              <a:rPr lang="en-US" altLang="zh-CN" dirty="0"/>
              <a:t>·</a:t>
            </a:r>
            <a:r>
              <a:rPr lang="zh-CN" altLang="en-US" dirty="0"/>
              <a:t>欧德曼及娜塔莉</a:t>
            </a:r>
            <a:r>
              <a:rPr lang="en-US" altLang="zh-CN" dirty="0"/>
              <a:t>·</a:t>
            </a:r>
            <a:r>
              <a:rPr lang="zh-CN" altLang="en-US" dirty="0"/>
              <a:t>波特曼等主演。</a:t>
            </a:r>
          </a:p>
          <a:p>
            <a:r>
              <a:rPr lang="zh-CN" altLang="en-US" dirty="0"/>
              <a:t>本片主要拍摄地点是</a:t>
            </a:r>
            <a:r>
              <a:rPr lang="zh-CN" altLang="en-US" dirty="0">
                <a:hlinkClick r:id="rId3"/>
              </a:rPr>
              <a:t>纽约</a:t>
            </a:r>
            <a:r>
              <a:rPr lang="zh-CN" altLang="en-US" dirty="0"/>
              <a:t>。该影片，主要讲述了一名职业杀手与一个小女孩的感人故事，是一部具有极强的商业性元素的主旋律电影，也是一部非常值得我们细细品味的电影。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        The </a:t>
            </a:r>
            <a:r>
              <a:rPr lang="en-US" altLang="zh-CN" dirty="0">
                <a:solidFill>
                  <a:srgbClr val="FF0000"/>
                </a:solidFill>
              </a:rPr>
              <a:t>hidde</a:t>
            </a:r>
            <a:r>
              <a:rPr lang="en-US" altLang="zh-CN" dirty="0"/>
              <a:t>n law of a probable </a:t>
            </a:r>
            <a:r>
              <a:rPr lang="en-US" altLang="zh-CN" dirty="0">
                <a:solidFill>
                  <a:srgbClr val="FF0000"/>
                </a:solidFill>
              </a:rPr>
              <a:t>outcome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那无法预料的结果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>
                <a:solidFill>
                  <a:srgbClr val="FF0000"/>
                </a:solidFill>
              </a:rPr>
              <a:t>The numbers lead a dance</a:t>
            </a:r>
            <a:r>
              <a:rPr lang="en-US" altLang="zh-CN" dirty="0" smtClean="0">
                <a:solidFill>
                  <a:srgbClr val="FF0000"/>
                </a:solidFill>
              </a:rPr>
              <a:t/>
            </a:r>
            <a:br>
              <a:rPr lang="en-US" altLang="zh-CN" dirty="0" smtClean="0">
                <a:solidFill>
                  <a:srgbClr val="FF0000"/>
                </a:solidFill>
              </a:rPr>
            </a:br>
            <a:r>
              <a:rPr lang="zh-CN" altLang="en-US" dirty="0">
                <a:solidFill>
                  <a:srgbClr val="FF0000"/>
                </a:solidFill>
              </a:rPr>
              <a:t>　　各种法则在数字下隐藏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I know that the </a:t>
            </a:r>
            <a:r>
              <a:rPr lang="en-US" altLang="zh-CN" dirty="0">
                <a:solidFill>
                  <a:srgbClr val="FF0000"/>
                </a:solidFill>
              </a:rPr>
              <a:t>spades</a:t>
            </a:r>
            <a:r>
              <a:rPr lang="en-US" altLang="zh-CN" dirty="0"/>
              <a:t> are the </a:t>
            </a:r>
            <a:r>
              <a:rPr lang="en-US" altLang="zh-CN" dirty="0">
                <a:solidFill>
                  <a:srgbClr val="FF0000"/>
                </a:solidFill>
              </a:rPr>
              <a:t>swords</a:t>
            </a:r>
            <a:r>
              <a:rPr lang="en-US" altLang="zh-CN" dirty="0"/>
              <a:t> of a soldier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我知道黑桃代表卫兵的剑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I know that the clubs are </a:t>
            </a:r>
            <a:r>
              <a:rPr lang="en-US" altLang="zh-CN" dirty="0">
                <a:solidFill>
                  <a:srgbClr val="FF0000"/>
                </a:solidFill>
              </a:rPr>
              <a:t>weapon</a:t>
            </a:r>
            <a:r>
              <a:rPr lang="en-US" altLang="zh-CN" dirty="0"/>
              <a:t>s of war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我知道梅花是战争的炮枪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I know that diamonds mean money for this art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我知道钻石象征着财富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But that's not the shape of my heart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但是我的红心，我的心它没有形状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/>
              <a:t>He may play </a:t>
            </a:r>
            <a:r>
              <a:rPr lang="en-US" altLang="zh-CN" dirty="0">
                <a:solidFill>
                  <a:srgbClr val="FF0000"/>
                </a:solidFill>
              </a:rPr>
              <a:t>the jack of diamonds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他可以打出钻石王子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He may lay </a:t>
            </a:r>
            <a:r>
              <a:rPr lang="en-US" altLang="zh-CN" dirty="0">
                <a:solidFill>
                  <a:srgbClr val="FF0000"/>
                </a:solidFill>
              </a:rPr>
              <a:t>the queen of spades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他可以打出黑桃皇后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He may </a:t>
            </a:r>
            <a:r>
              <a:rPr lang="en-US" altLang="zh-CN" dirty="0">
                <a:solidFill>
                  <a:srgbClr val="FF0000"/>
                </a:solidFill>
              </a:rPr>
              <a:t>conceal</a:t>
            </a:r>
            <a:r>
              <a:rPr lang="en-US" altLang="zh-CN" dirty="0"/>
              <a:t> a king in his hand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他可以隐藏手中那张国王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While the memory of it </a:t>
            </a:r>
            <a:r>
              <a:rPr lang="en-US" altLang="zh-CN" dirty="0">
                <a:solidFill>
                  <a:srgbClr val="FF0000"/>
                </a:solidFill>
              </a:rPr>
              <a:t>fades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而那些回忆，逐渐的逐渐的消亡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I know that the spades are the </a:t>
            </a:r>
            <a:r>
              <a:rPr lang="en-US" altLang="zh-CN" dirty="0">
                <a:solidFill>
                  <a:srgbClr val="FF0000"/>
                </a:solidFill>
              </a:rPr>
              <a:t>swords</a:t>
            </a:r>
            <a:r>
              <a:rPr lang="en-US" altLang="zh-CN" dirty="0"/>
              <a:t> of a soldier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我知道黑桃代表卫兵的剑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I know that the clubs are weapons of war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我知道梅花是战争的炮枪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/>
              <a:t>I know that diamonds mean money for this art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我知道钻石象征着财富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But that's not the shape of my heart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但是那并非我心的形状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That's not the shape......the shape of my heart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并非我心的形状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And if I told you that I loved you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如果我告诉你我爱你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You'd maybe think there's something wrong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你也许会觉得不适应吧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I'm not </a:t>
            </a:r>
            <a:r>
              <a:rPr lang="en-US" altLang="zh-CN" dirty="0">
                <a:solidFill>
                  <a:srgbClr val="FF0000"/>
                </a:solidFill>
              </a:rPr>
              <a:t>a man of too many faces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我并非多重性格的男子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>
                <a:solidFill>
                  <a:srgbClr val="FF0000"/>
                </a:solidFill>
              </a:rPr>
              <a:t>The mask </a:t>
            </a:r>
            <a:r>
              <a:rPr lang="en-US" altLang="zh-CN" dirty="0"/>
              <a:t>I wear is one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我所有的只是这一副面具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/>
              <a:t>　</a:t>
            </a:r>
            <a:r>
              <a:rPr lang="en-US" altLang="zh-CN" dirty="0"/>
              <a:t>Well, those who speak know </a:t>
            </a:r>
            <a:r>
              <a:rPr lang="en-US" altLang="zh-CN" dirty="0" err="1"/>
              <a:t>nothin</a:t>
            </a:r>
            <a:r>
              <a:rPr lang="en-US" altLang="zh-CN" dirty="0"/>
              <a:t>'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妄言的人无知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And find out to their cost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他们为此付出了代价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Like those </a:t>
            </a:r>
            <a:r>
              <a:rPr lang="en-US" altLang="zh-CN" dirty="0">
                <a:solidFill>
                  <a:srgbClr val="FF0000"/>
                </a:solidFill>
              </a:rPr>
              <a:t>who curse their luck in too many places</a:t>
            </a:r>
            <a:r>
              <a:rPr lang="en-US" altLang="zh-CN" dirty="0" smtClean="0">
                <a:solidFill>
                  <a:srgbClr val="FF0000"/>
                </a:solidFill>
              </a:rPr>
              <a:t/>
            </a:r>
            <a:br>
              <a:rPr lang="en-US" altLang="zh-CN" dirty="0" smtClean="0">
                <a:solidFill>
                  <a:srgbClr val="FF0000"/>
                </a:solidFill>
              </a:rPr>
            </a:br>
            <a:r>
              <a:rPr lang="zh-CN" altLang="en-US" dirty="0"/>
              <a:t>　　好像那些反复诅咒自己命运的人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And those </a:t>
            </a:r>
            <a:r>
              <a:rPr lang="en-US" altLang="zh-CN" dirty="0">
                <a:solidFill>
                  <a:srgbClr val="FF0000"/>
                </a:solidFill>
              </a:rPr>
              <a:t>who fear </a:t>
            </a:r>
            <a:r>
              <a:rPr lang="en-US" altLang="zh-CN" dirty="0"/>
              <a:t>are lost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他们脸上失去了阳光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I know that the spades are the swords of a soldier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我知道黑桃代表卫兵的剑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I know that the clubs are weapons of war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我知道梅花是战争的炮枪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I know that diamonds mean money for this art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我知道钻石象征着财富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But that's not the shape of my heart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但是那并非我心的形状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altLang="zh-CN" dirty="0" smtClean="0"/>
              <a:t>That's </a:t>
            </a:r>
            <a:r>
              <a:rPr lang="en-US" altLang="zh-CN" dirty="0"/>
              <a:t>not the shape of my heart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并非我心的形状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altLang="zh-CN" dirty="0" smtClean="0"/>
              <a:t>That's </a:t>
            </a:r>
            <a:r>
              <a:rPr lang="en-US" altLang="zh-CN" dirty="0"/>
              <a:t>not the shape......the shape of my heart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并非我心的形状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28596" y="785794"/>
            <a:ext cx="8258204" cy="5340369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dirty="0"/>
              <a:t>里昂</a:t>
            </a:r>
            <a:r>
              <a:rPr lang="zh-CN" altLang="en-US" i="1" dirty="0"/>
              <a:t>（</a:t>
            </a:r>
            <a:r>
              <a:rPr lang="zh-CN" altLang="en-US" dirty="0"/>
              <a:t>让</a:t>
            </a:r>
            <a:r>
              <a:rPr lang="en-US" altLang="zh-CN" dirty="0"/>
              <a:t>·</a:t>
            </a:r>
            <a:r>
              <a:rPr lang="zh-CN" altLang="en-US" dirty="0"/>
              <a:t>雷诺</a:t>
            </a:r>
            <a:r>
              <a:rPr lang="zh-CN" altLang="en-US" i="1" dirty="0"/>
              <a:t>饰）</a:t>
            </a:r>
            <a:r>
              <a:rPr lang="zh-CN" altLang="en-US" dirty="0"/>
              <a:t>是意大利裔的顶尖职业杀手，一直孤独的住在纽约</a:t>
            </a:r>
            <a:r>
              <a:rPr lang="zh-CN" altLang="en-US" dirty="0">
                <a:hlinkClick r:id="rId2"/>
              </a:rPr>
              <a:t>小意大利</a:t>
            </a:r>
            <a:r>
              <a:rPr lang="zh-CN" altLang="en-US" dirty="0"/>
              <a:t>，只有一株盆栽是他最好的朋友。他形容：“他比人友善多了。他跟我一样沉默，从来不会问问题，也不会想杀我。他也跟我一样，没有根。”他虽然身怀绝技，但内心非常缺乏安全感。他甚至从不敢睡在床上，而是坐在椅子上睡，并把枪放在手边。</a:t>
            </a:r>
          </a:p>
          <a:p>
            <a:r>
              <a:rPr lang="zh-CN" altLang="en-US" dirty="0"/>
              <a:t>一天，</a:t>
            </a:r>
            <a:r>
              <a:rPr lang="en-US" altLang="zh-CN" dirty="0"/>
              <a:t>12</a:t>
            </a:r>
            <a:r>
              <a:rPr lang="zh-CN" altLang="en-US" dirty="0"/>
              <a:t>岁的邻居女孩玛蒂达</a:t>
            </a:r>
            <a:r>
              <a:rPr lang="zh-CN" altLang="en-US" i="1" dirty="0"/>
              <a:t>（</a:t>
            </a:r>
            <a:r>
              <a:rPr lang="zh-CN" altLang="en-US" dirty="0">
                <a:hlinkClick r:id="rId3"/>
              </a:rPr>
              <a:t>娜塔丽</a:t>
            </a:r>
            <a:r>
              <a:rPr lang="en-US" altLang="zh-CN" dirty="0">
                <a:hlinkClick r:id="rId3"/>
              </a:rPr>
              <a:t>·</a:t>
            </a:r>
            <a:r>
              <a:rPr lang="zh-CN" altLang="en-US" dirty="0">
                <a:hlinkClick r:id="rId3"/>
              </a:rPr>
              <a:t>波特曼</a:t>
            </a:r>
            <a:r>
              <a:rPr lang="zh-CN" altLang="en-US" i="1" dirty="0"/>
              <a:t>饰）</a:t>
            </a:r>
            <a:r>
              <a:rPr lang="zh-CN" altLang="en-US" dirty="0"/>
              <a:t>从外归家，路过走廊时看清了被血洗的一家大小，机灵地不动声色忍痛直接走往邻居里昂敲开他的房门，要求在他家暂避杀身之祸。原来，玛蒂达当毒贩的父亲因私吞了一包缉毒局警察黑吃黑的毒品，而遭恶警诺曼</a:t>
            </a:r>
            <a:r>
              <a:rPr lang="en-US" altLang="zh-CN" dirty="0"/>
              <a:t>·</a:t>
            </a:r>
            <a:r>
              <a:rPr lang="zh-CN" altLang="en-US" dirty="0"/>
              <a:t>史丹菲尔</a:t>
            </a:r>
            <a:r>
              <a:rPr lang="zh-CN" altLang="en-US" i="1" dirty="0"/>
              <a:t>（</a:t>
            </a:r>
            <a:r>
              <a:rPr lang="zh-CN" altLang="en-US" dirty="0">
                <a:hlinkClick r:id="rId4"/>
              </a:rPr>
              <a:t>加里</a:t>
            </a:r>
            <a:r>
              <a:rPr lang="en-US" altLang="zh-CN" dirty="0">
                <a:hlinkClick r:id="rId4"/>
              </a:rPr>
              <a:t>·</a:t>
            </a:r>
            <a:r>
              <a:rPr lang="zh-CN" altLang="en-US" dirty="0">
                <a:hlinkClick r:id="rId4"/>
              </a:rPr>
              <a:t>奥德曼</a:t>
            </a:r>
            <a:r>
              <a:rPr lang="zh-CN" altLang="en-US" i="1" dirty="0"/>
              <a:t>饰）</a:t>
            </a:r>
            <a:r>
              <a:rPr lang="zh-CN" altLang="en-US" dirty="0"/>
              <a:t>诛杀全家。玛蒂达因为出门帮里昂买牛奶逃过一劫，当下只好不动声色向里昂求救收留。在得到里昂的收留后，开始帮里昂管家并教他识字，里昂则教她杀手的技能，两人渐渐生起似父女又似恋人的复杂情愫。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785794"/>
            <a:ext cx="8186766" cy="5340369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dirty="0"/>
              <a:t>之后玛蒂达跟踪史丹菲尔，贸然去报仇反倒被抓。里昂及时赶到，将她救回。他们再次搬家，但玛蒂达还是落入史丹菲尔之手。这次史丹菲尔调动了超过</a:t>
            </a:r>
            <a:r>
              <a:rPr lang="en-US" altLang="zh-CN" dirty="0"/>
              <a:t>200</a:t>
            </a:r>
            <a:r>
              <a:rPr lang="zh-CN" altLang="en-US" dirty="0"/>
              <a:t>名警力与</a:t>
            </a:r>
            <a:r>
              <a:rPr lang="zh-CN" altLang="en-US" dirty="0">
                <a:hlinkClick r:id="rId2"/>
              </a:rPr>
              <a:t>火箭炮</a:t>
            </a:r>
            <a:r>
              <a:rPr lang="zh-CN" altLang="en-US" dirty="0"/>
              <a:t>等重装备包围公寓，决心致里昂于死地。但里昂击倒大量警察，再次救出玛蒂达，并让她和那株盆栽通过通风管道逃生，并嘱咐她去把他积攒的钱取出来。由于管道太小，只有体型较小的玛蒂达能通过。里昂化装成受伤的警察混出包围圈，但最终仍被埋伏在背后的史丹菲尔识破，中枪倒地。最后一刻，濒死的里昂引爆身上所有手榴弹，和史丹菲尔同归于尽。</a:t>
            </a:r>
          </a:p>
          <a:p>
            <a:r>
              <a:rPr lang="zh-CN" altLang="en-US" dirty="0"/>
              <a:t>里昂死后，玛蒂达将里昂生前唯一的朋友</a:t>
            </a:r>
            <a:r>
              <a:rPr lang="en-US" altLang="zh-CN" dirty="0"/>
              <a:t>——</a:t>
            </a:r>
            <a:r>
              <a:rPr lang="zh-CN" altLang="en-US" dirty="0"/>
              <a:t>那株盆栽，移出了窄小的盆子并栽种在大地，让里昂终于得以“落地生根”。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Administrator\Desktop\t01b029c150219c7e6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948024"/>
            <a:ext cx="3426137" cy="51781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074" name="Picture 2" descr="C:\Users\Administrator\Desktop\t01b5ba2a692b5fb57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3737" y="1820069"/>
            <a:ext cx="2676525" cy="4086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 descr="C:\Users\Administrator\Desktop\t011a7a33b33e9be3bf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0894" y="1600200"/>
            <a:ext cx="3462211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Words and expressions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Meditation                         play for</a:t>
            </a:r>
          </a:p>
          <a:p>
            <a:r>
              <a:rPr lang="en-US" altLang="zh-CN" dirty="0" smtClean="0"/>
              <a:t>Suspect                                geometry </a:t>
            </a:r>
          </a:p>
          <a:p>
            <a:r>
              <a:rPr lang="en-US" altLang="zh-CN" dirty="0" smtClean="0"/>
              <a:t>Outcome                              spade</a:t>
            </a:r>
          </a:p>
          <a:p>
            <a:r>
              <a:rPr lang="en-US" altLang="zh-CN" dirty="0" smtClean="0"/>
              <a:t>Sword                                     weapon</a:t>
            </a:r>
          </a:p>
          <a:p>
            <a:r>
              <a:rPr lang="en-US" altLang="zh-CN" dirty="0" smtClean="0"/>
              <a:t>The jack of diamond</a:t>
            </a:r>
          </a:p>
          <a:p>
            <a:r>
              <a:rPr lang="en-US" altLang="zh-CN" dirty="0" smtClean="0"/>
              <a:t>Conceal 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Questions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1357298"/>
            <a:ext cx="8329642" cy="4768865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1. when you suffer the great pain , do you believe you can recover from it?</a:t>
            </a:r>
          </a:p>
          <a:p>
            <a:r>
              <a:rPr lang="en-US" altLang="zh-CN" dirty="0" smtClean="0"/>
              <a:t>2. How do you relieve yourself from the great suffer?</a:t>
            </a:r>
          </a:p>
          <a:p>
            <a:r>
              <a:rPr lang="en-US" altLang="zh-CN" dirty="0" smtClean="0"/>
              <a:t>3. In your school life, do you meet some matters that brings bad influences on your life? And how do you conquer it?</a:t>
            </a:r>
          </a:p>
          <a:p>
            <a:r>
              <a:rPr lang="en-US" altLang="zh-CN" dirty="0" smtClean="0"/>
              <a:t>4. What’s your attitude towards the trouble?  </a:t>
            </a:r>
          </a:p>
          <a:p>
            <a:r>
              <a:rPr lang="en-US" altLang="zh-CN" dirty="0" smtClean="0"/>
              <a:t>5. If you lose everything in your life, what will you do? 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歌词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        He </a:t>
            </a:r>
            <a:r>
              <a:rPr lang="en-US" altLang="zh-CN" dirty="0"/>
              <a:t>deals the cards as </a:t>
            </a:r>
            <a:r>
              <a:rPr lang="en-US" altLang="zh-CN" dirty="0">
                <a:solidFill>
                  <a:srgbClr val="FF0000"/>
                </a:solidFill>
              </a:rPr>
              <a:t>a meditation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他玩牌的样子似在冥想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And those he plays never </a:t>
            </a:r>
            <a:r>
              <a:rPr lang="en-US" altLang="zh-CN" dirty="0">
                <a:solidFill>
                  <a:srgbClr val="FF0000"/>
                </a:solidFill>
              </a:rPr>
              <a:t>suspec</a:t>
            </a:r>
            <a:r>
              <a:rPr lang="en-US" altLang="zh-CN" dirty="0"/>
              <a:t>t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从未有人怀疑他的智商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He doesn't </a:t>
            </a:r>
            <a:r>
              <a:rPr lang="en-US" altLang="zh-CN" dirty="0">
                <a:solidFill>
                  <a:srgbClr val="FF0000"/>
                </a:solidFill>
              </a:rPr>
              <a:t>play for </a:t>
            </a:r>
            <a:r>
              <a:rPr lang="en-US" altLang="zh-CN" dirty="0"/>
              <a:t>the money </a:t>
            </a:r>
            <a:r>
              <a:rPr lang="en-US" altLang="zh-CN" dirty="0">
                <a:solidFill>
                  <a:srgbClr val="FF0000"/>
                </a:solidFill>
              </a:rPr>
              <a:t>he wins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他并非要赢得金钱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He don't play for respect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也不是为了人们的敬赏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He deals the cards to find the answer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他只想找到一个答案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/>
              <a:t>　　</a:t>
            </a:r>
            <a:r>
              <a:rPr lang="en-US" altLang="zh-CN" dirty="0"/>
              <a:t>The sacred </a:t>
            </a:r>
            <a:r>
              <a:rPr lang="en-US" altLang="zh-CN" dirty="0">
                <a:solidFill>
                  <a:srgbClr val="FF0000"/>
                </a:solidFill>
              </a:rPr>
              <a:t>geometry</a:t>
            </a:r>
            <a:r>
              <a:rPr lang="en-US" altLang="zh-CN" dirty="0"/>
              <a:t> of chance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　　那神秘的几何概率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964</Words>
  <Application>Microsoft Office PowerPoint</Application>
  <PresentationFormat>全屏显示(4:3)</PresentationFormat>
  <Paragraphs>27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Office 主题</vt:lpstr>
      <vt:lpstr> The professional</vt:lpstr>
      <vt:lpstr>幻灯片 2</vt:lpstr>
      <vt:lpstr>幻灯片 3</vt:lpstr>
      <vt:lpstr>幻灯片 4</vt:lpstr>
      <vt:lpstr>幻灯片 5</vt:lpstr>
      <vt:lpstr>幻灯片 6</vt:lpstr>
      <vt:lpstr>Words and expressions</vt:lpstr>
      <vt:lpstr>Questions</vt:lpstr>
      <vt:lpstr>歌词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6</cp:revision>
  <dcterms:created xsi:type="dcterms:W3CDTF">2016-02-25T05:25:39Z</dcterms:created>
  <dcterms:modified xsi:type="dcterms:W3CDTF">2019-09-02T04:42:11Z</dcterms:modified>
</cp:coreProperties>
</file>