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2" r:id="rId4"/>
    <p:sldId id="263" r:id="rId5"/>
    <p:sldId id="262" r:id="rId6"/>
    <p:sldId id="261" r:id="rId7"/>
    <p:sldId id="260" r:id="rId8"/>
    <p:sldId id="259" r:id="rId9"/>
    <p:sldId id="257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3B2A-62E3-4376-95F3-4B118AA47DB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4F10-94F0-4BCA-A10C-3C8062C8CB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3B2A-62E3-4376-95F3-4B118AA47DB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4F10-94F0-4BCA-A10C-3C8062C8CB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3B2A-62E3-4376-95F3-4B118AA47DB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4F10-94F0-4BCA-A10C-3C8062C8CB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3B2A-62E3-4376-95F3-4B118AA47DB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4F10-94F0-4BCA-A10C-3C8062C8CB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3B2A-62E3-4376-95F3-4B118AA47DB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4F10-94F0-4BCA-A10C-3C8062C8CB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3B2A-62E3-4376-95F3-4B118AA47DB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4F10-94F0-4BCA-A10C-3C8062C8CB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3B2A-62E3-4376-95F3-4B118AA47DB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4F10-94F0-4BCA-A10C-3C8062C8CB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3B2A-62E3-4376-95F3-4B118AA47DB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4F10-94F0-4BCA-A10C-3C8062C8CB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3B2A-62E3-4376-95F3-4B118AA47DB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4F10-94F0-4BCA-A10C-3C8062C8CB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3B2A-62E3-4376-95F3-4B118AA47DB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4F10-94F0-4BCA-A10C-3C8062C8CB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3B2A-62E3-4376-95F3-4B118AA47DB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64F10-94F0-4BCA-A10C-3C8062C8CB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A3B2A-62E3-4376-95F3-4B118AA47DB0}" type="datetimeFigureOut">
              <a:rPr lang="zh-CN" altLang="en-US" smtClean="0"/>
              <a:pPr/>
              <a:t>2019/9/2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64F10-94F0-4BCA-A10C-3C8062C8CB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歌</a:t>
            </a:r>
            <a:r>
              <a:rPr lang="zh-CN" altLang="en-US" dirty="0" smtClean="0"/>
              <a:t>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4911741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Trouble will find you no matter where you go oh </a:t>
            </a:r>
            <a:r>
              <a:rPr lang="en-US" altLang="zh-CN" dirty="0" err="1"/>
              <a:t>oh</a:t>
            </a:r>
            <a:endParaRPr lang="en-US" altLang="zh-CN" dirty="0"/>
          </a:p>
          <a:p>
            <a:r>
              <a:rPr lang="zh-CN" altLang="en-US" dirty="0"/>
              <a:t>无论你走到哪里烦恼都会找上你</a:t>
            </a:r>
          </a:p>
          <a:p>
            <a:r>
              <a:rPr lang="en-US" altLang="zh-CN" dirty="0"/>
              <a:t>No matter if you're fast no matter if you're slow oh </a:t>
            </a:r>
            <a:r>
              <a:rPr lang="en-US" altLang="zh-CN" dirty="0" err="1"/>
              <a:t>oh</a:t>
            </a:r>
            <a:endParaRPr lang="en-US" altLang="zh-CN" dirty="0"/>
          </a:p>
          <a:p>
            <a:r>
              <a:rPr lang="zh-CN" altLang="en-US" dirty="0"/>
              <a:t>无论你快也好慢也罢他如影随行</a:t>
            </a:r>
          </a:p>
          <a:p>
            <a:r>
              <a:rPr lang="en-US" altLang="zh-CN" dirty="0"/>
              <a:t>The eye of the storm or the cry in the moan oh </a:t>
            </a:r>
            <a:r>
              <a:rPr lang="en-US" altLang="zh-CN" dirty="0" err="1"/>
              <a:t>oh</a:t>
            </a:r>
            <a:endParaRPr lang="en-US" altLang="zh-CN" dirty="0"/>
          </a:p>
          <a:p>
            <a:r>
              <a:rPr lang="zh-CN" altLang="en-US" dirty="0"/>
              <a:t>他似风暴眼像呜咽时的嚎啕哭泣</a:t>
            </a:r>
          </a:p>
          <a:p>
            <a:r>
              <a:rPr lang="en-US" altLang="zh-CN" dirty="0"/>
              <a:t>You're fine for a while but you start to lose control</a:t>
            </a:r>
          </a:p>
          <a:p>
            <a:r>
              <a:rPr lang="zh-CN" altLang="en-US" dirty="0"/>
              <a:t>你刚消停转眼就又开始失去控制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054617"/>
          </a:xfrm>
        </p:spPr>
        <p:txBody>
          <a:bodyPr>
            <a:normAutofit fontScale="92500"/>
          </a:bodyPr>
          <a:lstStyle/>
          <a:p>
            <a:r>
              <a:rPr lang="en-US" altLang="zh-CN" dirty="0"/>
              <a:t>He's there in the dark he's there in my heart</a:t>
            </a:r>
          </a:p>
          <a:p>
            <a:r>
              <a:rPr lang="zh-CN" altLang="en-US" dirty="0"/>
              <a:t>他潜伏在暗处他藏在我的心底里</a:t>
            </a:r>
          </a:p>
          <a:p>
            <a:r>
              <a:rPr lang="en-US" altLang="zh-CN" dirty="0"/>
              <a:t>He waits in the wings he's </a:t>
            </a:r>
            <a:r>
              <a:rPr lang="en-US" altLang="zh-CN" dirty="0" err="1"/>
              <a:t>gotta</a:t>
            </a:r>
            <a:r>
              <a:rPr lang="en-US" altLang="zh-CN" dirty="0"/>
              <a:t> play a part</a:t>
            </a:r>
          </a:p>
          <a:p>
            <a:r>
              <a:rPr lang="zh-CN" altLang="en-US" dirty="0"/>
              <a:t>他发源于青萍之末随时准备逞威</a:t>
            </a:r>
          </a:p>
          <a:p>
            <a:r>
              <a:rPr lang="en-US" altLang="zh-CN" dirty="0"/>
              <a:t>Trouble is a friend yeah trouble is a friend of mine</a:t>
            </a:r>
          </a:p>
          <a:p>
            <a:r>
              <a:rPr lang="zh-CN" altLang="en-US" dirty="0"/>
              <a:t>烦恼是位朋友烦恼成了我的朋友</a:t>
            </a:r>
          </a:p>
          <a:p>
            <a:r>
              <a:rPr lang="en-US" altLang="zh-CN" dirty="0"/>
              <a:t>Trouble is a friend but trouble is a foe oh </a:t>
            </a:r>
            <a:r>
              <a:rPr lang="en-US" altLang="zh-CN" dirty="0" err="1"/>
              <a:t>oh</a:t>
            </a:r>
            <a:r>
              <a:rPr lang="en-US" altLang="zh-CN" dirty="0"/>
              <a:t> </a:t>
            </a:r>
            <a:r>
              <a:rPr lang="zh-CN" altLang="en-US" dirty="0"/>
              <a:t>（注）</a:t>
            </a:r>
          </a:p>
          <a:p>
            <a:r>
              <a:rPr lang="zh-CN" altLang="en-US" dirty="0"/>
              <a:t>烦恼是位朋友而麻烦则是个敌人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785794"/>
            <a:ext cx="8258204" cy="5340369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And no matter what I feed him he always seems to grow oh </a:t>
            </a:r>
            <a:r>
              <a:rPr lang="en-US" altLang="zh-CN" dirty="0" err="1"/>
              <a:t>oh</a:t>
            </a:r>
            <a:endParaRPr lang="en-US" altLang="zh-CN" dirty="0"/>
          </a:p>
          <a:p>
            <a:r>
              <a:rPr lang="zh-CN" altLang="en-US" dirty="0"/>
              <a:t>无论我喂他什么他似乎总是见长</a:t>
            </a:r>
          </a:p>
          <a:p>
            <a:r>
              <a:rPr lang="en-US" altLang="zh-CN" dirty="0"/>
              <a:t>He sees what I see and he knows what I know oh </a:t>
            </a:r>
            <a:r>
              <a:rPr lang="en-US" altLang="zh-CN" dirty="0" err="1"/>
              <a:t>oh</a:t>
            </a:r>
            <a:endParaRPr lang="en-US" altLang="zh-CN" dirty="0"/>
          </a:p>
          <a:p>
            <a:r>
              <a:rPr lang="zh-CN" altLang="en-US" dirty="0"/>
              <a:t>他能见我所见而且他能知我所知</a:t>
            </a:r>
          </a:p>
          <a:p>
            <a:r>
              <a:rPr lang="en-US" altLang="zh-CN" dirty="0"/>
              <a:t>So don't forget as you ease on down my road</a:t>
            </a:r>
          </a:p>
          <a:p>
            <a:r>
              <a:rPr lang="zh-CN" altLang="en-US" dirty="0"/>
              <a:t>当你悠闲的挡我道时你可别忘记</a:t>
            </a:r>
          </a:p>
          <a:p>
            <a:r>
              <a:rPr lang="en-US" altLang="zh-CN" dirty="0"/>
              <a:t>He's there in the dark he's there in my heart</a:t>
            </a:r>
          </a:p>
          <a:p>
            <a:r>
              <a:rPr lang="zh-CN" altLang="en-US" dirty="0"/>
              <a:t>他潜伏在暗处他藏在我的心底里</a:t>
            </a:r>
          </a:p>
          <a:p>
            <a:r>
              <a:rPr lang="en-US" altLang="zh-CN" dirty="0"/>
              <a:t>He waits in the wings he's </a:t>
            </a:r>
            <a:r>
              <a:rPr lang="en-US" altLang="zh-CN" dirty="0" err="1"/>
              <a:t>gotta</a:t>
            </a:r>
            <a:r>
              <a:rPr lang="en-US" altLang="zh-CN" dirty="0"/>
              <a:t> play a part</a:t>
            </a:r>
          </a:p>
          <a:p>
            <a:r>
              <a:rPr lang="zh-CN" altLang="en-US" dirty="0"/>
              <a:t>他发源于青萍之末随时准备逞威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071546"/>
            <a:ext cx="8186766" cy="5054617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Trouble is a friend yeah trouble is a friend of mine</a:t>
            </a:r>
          </a:p>
          <a:p>
            <a:r>
              <a:rPr lang="zh-CN" altLang="en-US" dirty="0"/>
              <a:t>烦恼是位朋友烦恼成了我的朋友</a:t>
            </a:r>
          </a:p>
          <a:p>
            <a:r>
              <a:rPr lang="en-US" altLang="zh-CN" dirty="0"/>
              <a:t>So don't be alarmed if he takes you by the arm</a:t>
            </a:r>
          </a:p>
          <a:p>
            <a:r>
              <a:rPr lang="zh-CN" altLang="en-US" dirty="0"/>
              <a:t>当他拽你胳膊时你可别惊慌失措</a:t>
            </a:r>
          </a:p>
          <a:p>
            <a:r>
              <a:rPr lang="en-US" altLang="zh-CN" dirty="0"/>
              <a:t>I roll a Rally window I'm a sucker for his charm</a:t>
            </a:r>
          </a:p>
          <a:p>
            <a:r>
              <a:rPr lang="zh-CN" altLang="en-US" dirty="0"/>
              <a:t>我摇着拉力车窗我迷恋他的魅力</a:t>
            </a:r>
          </a:p>
          <a:p>
            <a:r>
              <a:rPr lang="en-US" altLang="zh-CN" dirty="0"/>
              <a:t>Trouble is a friend yeah trouble is a friend of mine</a:t>
            </a:r>
          </a:p>
          <a:p>
            <a:r>
              <a:rPr lang="zh-CN" altLang="en-US" dirty="0"/>
              <a:t>烦恼是位朋友烦恼成了我的朋友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5697559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How I hate the way he makes me feel</a:t>
            </a:r>
          </a:p>
          <a:p>
            <a:r>
              <a:rPr lang="zh-CN" altLang="en-US" dirty="0"/>
              <a:t>我真讨厌他给我感觉的那种方式</a:t>
            </a:r>
          </a:p>
          <a:p>
            <a:r>
              <a:rPr lang="en-US" altLang="zh-CN" dirty="0"/>
              <a:t>And how I try to make him leave</a:t>
            </a:r>
          </a:p>
          <a:p>
            <a:r>
              <a:rPr lang="zh-CN" altLang="en-US" dirty="0"/>
              <a:t>我竭尽全力试着将他远远的驱离</a:t>
            </a:r>
          </a:p>
          <a:p>
            <a:r>
              <a:rPr lang="en-US" altLang="zh-CN" dirty="0"/>
              <a:t>I try oh </a:t>
            </a:r>
            <a:r>
              <a:rPr lang="en-US" altLang="zh-CN" dirty="0" err="1"/>
              <a:t>oh</a:t>
            </a:r>
            <a:r>
              <a:rPr lang="en-US" altLang="zh-CN" dirty="0"/>
              <a:t> I try</a:t>
            </a:r>
          </a:p>
          <a:p>
            <a:r>
              <a:rPr lang="zh-CN" altLang="en-US" dirty="0"/>
              <a:t>我试了又试</a:t>
            </a:r>
          </a:p>
          <a:p>
            <a:r>
              <a:rPr lang="en-US" altLang="zh-CN" dirty="0"/>
              <a:t>He's there in the dark he's there in my heart</a:t>
            </a:r>
          </a:p>
          <a:p>
            <a:r>
              <a:rPr lang="zh-CN" altLang="en-US" dirty="0"/>
              <a:t>他潜伏在暗处他藏在我的心底里</a:t>
            </a:r>
          </a:p>
          <a:p>
            <a:r>
              <a:rPr lang="en-US" altLang="zh-CN" dirty="0"/>
              <a:t>He waits in the wings he's </a:t>
            </a:r>
            <a:r>
              <a:rPr lang="en-US" altLang="zh-CN" dirty="0" err="1"/>
              <a:t>gotta</a:t>
            </a:r>
            <a:r>
              <a:rPr lang="en-US" altLang="zh-CN" dirty="0"/>
              <a:t> play a part</a:t>
            </a:r>
          </a:p>
          <a:p>
            <a:r>
              <a:rPr lang="zh-CN" altLang="en-US" dirty="0"/>
              <a:t>他发源于青萍之末随时准备逞威</a:t>
            </a:r>
          </a:p>
          <a:p>
            <a:r>
              <a:rPr lang="en-US" altLang="zh-CN" dirty="0"/>
              <a:t>Trouble is a friend yeah trouble is a friend of mine</a:t>
            </a:r>
          </a:p>
          <a:p>
            <a:r>
              <a:rPr lang="zh-CN" altLang="en-US" dirty="0"/>
              <a:t>烦恼是位朋友烦恼成了我的朋友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So don't be alarmed if he takes you by the arm</a:t>
            </a:r>
          </a:p>
          <a:p>
            <a:r>
              <a:rPr lang="zh-CN" altLang="en-US" dirty="0"/>
              <a:t>当他拽你胳膊时你可别惊慌失措</a:t>
            </a:r>
          </a:p>
          <a:p>
            <a:r>
              <a:rPr lang="en-US" altLang="zh-CN" dirty="0"/>
              <a:t>I roll a Rally window I'm a sucker for his charm</a:t>
            </a:r>
          </a:p>
          <a:p>
            <a:r>
              <a:rPr lang="zh-CN" altLang="en-US" dirty="0"/>
              <a:t>我摇着拉力车窗我迷恋他的魅力</a:t>
            </a:r>
          </a:p>
          <a:p>
            <a:r>
              <a:rPr lang="en-US" altLang="zh-CN" dirty="0"/>
              <a:t>Trouble is a friend yeah trouble is a friend of mine</a:t>
            </a:r>
          </a:p>
          <a:p>
            <a:r>
              <a:rPr lang="zh-CN" altLang="en-US" dirty="0"/>
              <a:t>烦恼是位朋友烦恼成了我的朋友</a:t>
            </a:r>
          </a:p>
          <a:p>
            <a:r>
              <a:rPr lang="en-US" altLang="zh-CN" dirty="0" err="1"/>
              <a:t>Ahh</a:t>
            </a:r>
            <a:r>
              <a:rPr lang="en-US" altLang="zh-CN" dirty="0"/>
              <a:t>… Ooh …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1. What trouble do you often meet in your daily life?</a:t>
            </a:r>
          </a:p>
          <a:p>
            <a:r>
              <a:rPr lang="en-US" altLang="zh-CN" dirty="0" smtClean="0"/>
              <a:t>2. When trouble comes to you, how do you feel?  </a:t>
            </a:r>
            <a:endParaRPr lang="en-US" altLang="zh-CN" dirty="0"/>
          </a:p>
          <a:p>
            <a:r>
              <a:rPr lang="en-US" altLang="zh-CN" dirty="0" smtClean="0"/>
              <a:t>3. When you feel depressed or gloomy, what will you do to relax yourself?</a:t>
            </a:r>
          </a:p>
          <a:p>
            <a:r>
              <a:rPr lang="en-US" altLang="zh-CN" dirty="0" smtClean="0"/>
              <a:t>4. How do you understand “trouble is a friend”?</a:t>
            </a:r>
          </a:p>
          <a:p>
            <a:r>
              <a:rPr lang="en-US" altLang="zh-CN" dirty="0" smtClean="0"/>
              <a:t>5. Are you optimistic or pessimistic? Why do you think so?</a:t>
            </a:r>
          </a:p>
          <a:p>
            <a:r>
              <a:rPr lang="en-US" altLang="zh-CN" dirty="0" smtClean="0"/>
              <a:t>6. How can we take trouble as a friend?</a:t>
            </a:r>
          </a:p>
          <a:p>
            <a:r>
              <a:rPr lang="en-US" altLang="zh-CN" dirty="0" smtClean="0"/>
              <a:t>7. How much do you know about Depression or depressive disorder? </a:t>
            </a:r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创作背景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latin typeface="+mn-ea"/>
              </a:rPr>
              <a:t>在</a:t>
            </a:r>
            <a:r>
              <a:rPr lang="en-US" altLang="zh-CN" sz="2800" dirty="0" err="1">
                <a:latin typeface="+mn-ea"/>
              </a:rPr>
              <a:t>lenka</a:t>
            </a:r>
            <a:r>
              <a:rPr lang="zh-CN" altLang="en-US" sz="2800" dirty="0">
                <a:latin typeface="+mn-ea"/>
              </a:rPr>
              <a:t>的同名专辑</a:t>
            </a:r>
            <a:r>
              <a:rPr lang="en-US" altLang="zh-CN" sz="2800" dirty="0">
                <a:latin typeface="+mn-ea"/>
              </a:rPr>
              <a:t>《</a:t>
            </a:r>
            <a:r>
              <a:rPr lang="en-US" altLang="zh-CN" sz="2800" dirty="0" err="1">
                <a:latin typeface="+mn-ea"/>
              </a:rPr>
              <a:t>lenka</a:t>
            </a:r>
            <a:r>
              <a:rPr lang="en-US" altLang="zh-CN" sz="2800" dirty="0">
                <a:latin typeface="+mn-ea"/>
              </a:rPr>
              <a:t>》</a:t>
            </a:r>
            <a:r>
              <a:rPr lang="zh-CN" altLang="en-US" sz="2800" dirty="0">
                <a:latin typeface="+mn-ea"/>
              </a:rPr>
              <a:t>中，最为中国歌迷熟知的就是那首轻快的“</a:t>
            </a:r>
            <a:r>
              <a:rPr lang="en-US" altLang="zh-CN" sz="2800" dirty="0">
                <a:latin typeface="+mn-ea"/>
              </a:rPr>
              <a:t>trouble is a friend”</a:t>
            </a:r>
            <a:r>
              <a:rPr lang="zh-CN" altLang="en-US" sz="2800" dirty="0">
                <a:latin typeface="+mn-ea"/>
              </a:rPr>
              <a:t>，不过这首歌还有一段不为人知的小秘密。</a:t>
            </a:r>
            <a:r>
              <a:rPr lang="en-US" altLang="zh-CN" sz="2800" dirty="0" err="1">
                <a:latin typeface="+mn-ea"/>
              </a:rPr>
              <a:t>lenka</a:t>
            </a:r>
            <a:r>
              <a:rPr lang="zh-CN" altLang="en-US" sz="2800" dirty="0">
                <a:latin typeface="+mn-ea"/>
              </a:rPr>
              <a:t>谈到这首歌时很不好意思的说道，“其实这首歌本意就是很私人的事情，和感情有关，所以并不愿意去讲太多，让这段不开心的经历过去吧。”当然她自己也坦承：“这算我自己犯的一个错误吧，以后应该不会了</a:t>
            </a:r>
            <a:r>
              <a:rPr lang="zh-CN" altLang="en-US" sz="2800" dirty="0" smtClean="0">
                <a:latin typeface="+mn-ea"/>
              </a:rPr>
              <a:t>”。</a:t>
            </a:r>
            <a:endParaRPr lang="zh-CN" altLang="en-US" sz="2800" dirty="0">
              <a:latin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Administrator\Desktop\t0122daa5e753edfd6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0"/>
            <a:ext cx="3571900" cy="3877603"/>
          </a:xfrm>
          <a:prstGeom prst="rect">
            <a:avLst/>
          </a:prstGeom>
          <a:noFill/>
        </p:spPr>
      </p:pic>
      <p:pic>
        <p:nvPicPr>
          <p:cNvPr id="1027" name="Picture 3" descr="C:\Users\Administrator\Desktop\t01c917222c524f1c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0"/>
            <a:ext cx="3714776" cy="3714776"/>
          </a:xfrm>
          <a:prstGeom prst="rect">
            <a:avLst/>
          </a:prstGeom>
          <a:noFill/>
        </p:spPr>
      </p:pic>
      <p:pic>
        <p:nvPicPr>
          <p:cNvPr id="1028" name="Picture 4" descr="C:\Users\Administrator\Desktop\t01573d548ed826bd8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3786190"/>
            <a:ext cx="3286148" cy="3459103"/>
          </a:xfrm>
          <a:prstGeom prst="rect">
            <a:avLst/>
          </a:prstGeom>
          <a:noFill/>
        </p:spPr>
      </p:pic>
      <p:pic>
        <p:nvPicPr>
          <p:cNvPr id="1029" name="Picture 5" descr="C:\Users\Administrator\Desktop\t0136d8d9d15ca3d32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3714752"/>
            <a:ext cx="3786214" cy="3143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歌手信息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>
                <a:latin typeface="+mj-ea"/>
                <a:ea typeface="+mj-ea"/>
              </a:rPr>
              <a:t>来自澳</a:t>
            </a:r>
            <a:r>
              <a:rPr lang="zh-CN" altLang="en-US" sz="2800" dirty="0" smtClean="0">
                <a:latin typeface="+mj-ea"/>
                <a:ea typeface="+mj-ea"/>
              </a:rPr>
              <a:t>洲</a:t>
            </a:r>
            <a:r>
              <a:rPr lang="zh-CN" altLang="en-US" sz="2800" dirty="0">
                <a:latin typeface="+mj-ea"/>
                <a:ea typeface="+mj-ea"/>
              </a:rPr>
              <a:t>的</a:t>
            </a:r>
            <a:r>
              <a:rPr lang="en-US" altLang="zh-CN" sz="2800" dirty="0" err="1" smtClean="0">
                <a:latin typeface="+mj-ea"/>
                <a:ea typeface="+mj-ea"/>
              </a:rPr>
              <a:t>Lenka</a:t>
            </a:r>
            <a:r>
              <a:rPr lang="zh-CN" altLang="en-US" sz="2800" dirty="0">
                <a:latin typeface="+mj-ea"/>
                <a:ea typeface="+mj-ea"/>
              </a:rPr>
              <a:t>，六岁时伴随吹奏小号的父亲而开口歌唱，慢慢培养出对音乐的高度兴趣。移居悉尼之后，</a:t>
            </a:r>
            <a:r>
              <a:rPr lang="en-US" altLang="zh-CN" sz="2800" dirty="0" err="1">
                <a:latin typeface="+mj-ea"/>
                <a:ea typeface="+mj-ea"/>
              </a:rPr>
              <a:t>Lenka</a:t>
            </a:r>
            <a:r>
              <a:rPr lang="zh-CN" altLang="en-US" sz="2800" dirty="0">
                <a:latin typeface="+mj-ea"/>
                <a:ea typeface="+mj-ea"/>
              </a:rPr>
              <a:t>开始学习舞蹈等表演课程，进入艺</a:t>
            </a:r>
            <a:r>
              <a:rPr lang="zh-CN" altLang="en-US" sz="2800" dirty="0" smtClean="0">
                <a:latin typeface="+mj-ea"/>
                <a:ea typeface="+mj-ea"/>
              </a:rPr>
              <a:t>术</a:t>
            </a:r>
            <a:r>
              <a:rPr lang="zh-CN" altLang="en-US" sz="2800" dirty="0">
                <a:latin typeface="+mj-ea"/>
                <a:ea typeface="+mj-ea"/>
              </a:rPr>
              <a:t>学院</a:t>
            </a:r>
            <a:r>
              <a:rPr lang="zh-CN" altLang="en-US" sz="2800" dirty="0" smtClean="0">
                <a:latin typeface="+mj-ea"/>
                <a:ea typeface="+mj-ea"/>
              </a:rPr>
              <a:t>加</a:t>
            </a:r>
            <a:r>
              <a:rPr lang="zh-CN" altLang="en-US" sz="2800" dirty="0">
                <a:latin typeface="+mj-ea"/>
                <a:ea typeface="+mj-ea"/>
              </a:rPr>
              <a:t>强其发声训练。</a:t>
            </a:r>
            <a:r>
              <a:rPr lang="en-US" altLang="zh-CN" sz="2800" dirty="0">
                <a:latin typeface="+mj-ea"/>
                <a:ea typeface="+mj-ea"/>
              </a:rPr>
              <a:t>2004</a:t>
            </a:r>
            <a:r>
              <a:rPr lang="zh-CN" altLang="en-US" sz="2800" dirty="0">
                <a:latin typeface="+mj-ea"/>
                <a:ea typeface="+mj-ea"/>
              </a:rPr>
              <a:t>年加入</a:t>
            </a:r>
            <a:r>
              <a:rPr lang="en-US" altLang="zh-CN" sz="2800" dirty="0">
                <a:latin typeface="+mj-ea"/>
                <a:ea typeface="+mj-ea"/>
              </a:rPr>
              <a:t>Electronic-Rock</a:t>
            </a:r>
            <a:r>
              <a:rPr lang="zh-CN" altLang="en-US" sz="2800" dirty="0">
                <a:latin typeface="+mj-ea"/>
                <a:ea typeface="+mj-ea"/>
              </a:rPr>
              <a:t>团体</a:t>
            </a:r>
            <a:r>
              <a:rPr lang="en-US" altLang="zh-CN" sz="2800" dirty="0">
                <a:latin typeface="+mj-ea"/>
                <a:ea typeface="+mj-ea"/>
              </a:rPr>
              <a:t>Decoder Ring</a:t>
            </a:r>
            <a:r>
              <a:rPr lang="zh-CN" altLang="en-US" sz="2800" dirty="0">
                <a:latin typeface="+mj-ea"/>
                <a:ea typeface="+mj-ea"/>
              </a:rPr>
              <a:t>，替短片</a:t>
            </a:r>
            <a:r>
              <a:rPr lang="en-US" altLang="zh-CN" sz="2800" dirty="0">
                <a:latin typeface="+mj-ea"/>
                <a:ea typeface="+mj-ea"/>
              </a:rPr>
              <a:t>《</a:t>
            </a:r>
            <a:r>
              <a:rPr lang="zh-CN" altLang="en-US" sz="2800" dirty="0">
                <a:latin typeface="+mj-ea"/>
                <a:ea typeface="+mj-ea"/>
              </a:rPr>
              <a:t>犹</a:t>
            </a:r>
            <a:r>
              <a:rPr lang="zh-CN" altLang="en-US" sz="2800" dirty="0" smtClean="0">
                <a:latin typeface="+mj-ea"/>
                <a:ea typeface="+mj-ea"/>
              </a:rPr>
              <a:t>太</a:t>
            </a:r>
            <a:r>
              <a:rPr lang="zh-CN" altLang="en-US" sz="2800" dirty="0">
                <a:latin typeface="+mj-ea"/>
                <a:ea typeface="+mj-ea"/>
              </a:rPr>
              <a:t>男孩</a:t>
            </a:r>
            <a:r>
              <a:rPr lang="en-US" altLang="zh-CN" sz="2800" dirty="0" smtClean="0">
                <a:latin typeface="+mj-ea"/>
                <a:ea typeface="+mj-ea"/>
              </a:rPr>
              <a:t>/</a:t>
            </a:r>
            <a:r>
              <a:rPr lang="en-US" altLang="zh-CN" sz="2800" dirty="0" err="1">
                <a:latin typeface="+mj-ea"/>
                <a:ea typeface="+mj-ea"/>
              </a:rPr>
              <a:t>Jewboy</a:t>
            </a:r>
            <a:r>
              <a:rPr lang="en-US" altLang="zh-CN" sz="2800" dirty="0">
                <a:latin typeface="+mj-ea"/>
                <a:ea typeface="+mj-ea"/>
              </a:rPr>
              <a:t>》</a:t>
            </a:r>
            <a:r>
              <a:rPr lang="zh-CN" altLang="en-US" sz="2800" dirty="0">
                <a:latin typeface="+mj-ea"/>
                <a:ea typeface="+mj-ea"/>
              </a:rPr>
              <a:t>编写配乐而风靡许多电影节会场，更跃登澳洲大小音乐祭典舞台。</a:t>
            </a:r>
            <a:r>
              <a:rPr lang="en-US" altLang="zh-CN" sz="2800" dirty="0" err="1">
                <a:latin typeface="+mj-ea"/>
                <a:ea typeface="+mj-ea"/>
              </a:rPr>
              <a:t>Lenka</a:t>
            </a:r>
            <a:r>
              <a:rPr lang="zh-CN" altLang="en-US" sz="2800" dirty="0">
                <a:latin typeface="+mj-ea"/>
                <a:ea typeface="+mj-ea"/>
              </a:rPr>
              <a:t>飞到美国洛杉矶寻找更多音乐灵感，同时不断于工作室里头制作自己的歌曲，</a:t>
            </a:r>
            <a:r>
              <a:rPr lang="en-US" altLang="zh-CN" sz="2800" dirty="0">
                <a:latin typeface="+mj-ea"/>
                <a:ea typeface="+mj-ea"/>
              </a:rPr>
              <a:t>2007</a:t>
            </a:r>
            <a:r>
              <a:rPr lang="zh-CN" altLang="en-US" sz="2800" dirty="0">
                <a:latin typeface="+mj-ea"/>
                <a:ea typeface="+mj-ea"/>
              </a:rPr>
              <a:t>年获得</a:t>
            </a:r>
            <a:r>
              <a:rPr lang="en-US" altLang="zh-CN" sz="2800" dirty="0">
                <a:latin typeface="+mj-ea"/>
                <a:ea typeface="+mj-ea"/>
              </a:rPr>
              <a:t>Epic Records</a:t>
            </a:r>
            <a:r>
              <a:rPr lang="zh-CN" altLang="en-US" sz="2800" dirty="0">
                <a:latin typeface="+mj-ea"/>
                <a:ea typeface="+mj-ea"/>
              </a:rPr>
              <a:t>赏识，顺利签入旗下筹备个人专辑。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Words and expressions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1.No matter</a:t>
            </a:r>
          </a:p>
          <a:p>
            <a:r>
              <a:rPr lang="en-US" altLang="zh-CN" dirty="0" smtClean="0"/>
              <a:t>2.</a:t>
            </a:r>
            <a:r>
              <a:rPr lang="en-US" altLang="zh-CN" dirty="0"/>
              <a:t> </a:t>
            </a:r>
            <a:r>
              <a:rPr lang="en-US" altLang="zh-CN" dirty="0" smtClean="0"/>
              <a:t>moan</a:t>
            </a:r>
          </a:p>
          <a:p>
            <a:r>
              <a:rPr lang="en-US" altLang="zh-CN" dirty="0" smtClean="0"/>
              <a:t>3.</a:t>
            </a:r>
            <a:r>
              <a:rPr lang="en-US" altLang="zh-CN" dirty="0"/>
              <a:t>  lose </a:t>
            </a:r>
            <a:r>
              <a:rPr lang="en-US" altLang="zh-CN" dirty="0" smtClean="0"/>
              <a:t>control</a:t>
            </a:r>
          </a:p>
          <a:p>
            <a:r>
              <a:rPr lang="en-US" altLang="zh-CN" dirty="0" smtClean="0"/>
              <a:t>4.</a:t>
            </a:r>
            <a:r>
              <a:rPr lang="en-US" altLang="zh-CN" dirty="0"/>
              <a:t> </a:t>
            </a:r>
            <a:r>
              <a:rPr lang="en-US" altLang="zh-CN" dirty="0" smtClean="0"/>
              <a:t>wing</a:t>
            </a:r>
          </a:p>
          <a:p>
            <a:r>
              <a:rPr lang="en-US" altLang="zh-CN" dirty="0" smtClean="0"/>
              <a:t>5.</a:t>
            </a:r>
            <a:r>
              <a:rPr lang="en-US" altLang="zh-CN" dirty="0"/>
              <a:t> play a </a:t>
            </a:r>
            <a:r>
              <a:rPr lang="en-US" altLang="zh-CN" dirty="0" smtClean="0"/>
              <a:t>part</a:t>
            </a:r>
          </a:p>
          <a:p>
            <a:r>
              <a:rPr lang="en-US" altLang="zh-CN" dirty="0" smtClean="0"/>
              <a:t>6.</a:t>
            </a:r>
            <a:r>
              <a:rPr lang="en-US" altLang="zh-CN" dirty="0"/>
              <a:t>  </a:t>
            </a:r>
            <a:r>
              <a:rPr lang="en-US" altLang="zh-CN" dirty="0" smtClean="0"/>
              <a:t>foe</a:t>
            </a:r>
          </a:p>
          <a:p>
            <a:r>
              <a:rPr lang="en-US" altLang="zh-CN" dirty="0" smtClean="0"/>
              <a:t>7.</a:t>
            </a:r>
            <a:r>
              <a:rPr lang="en-US" altLang="zh-CN" dirty="0"/>
              <a:t> </a:t>
            </a:r>
            <a:r>
              <a:rPr lang="en-US" altLang="zh-CN" dirty="0" smtClean="0"/>
              <a:t>sucker</a:t>
            </a:r>
          </a:p>
          <a:p>
            <a:r>
              <a:rPr lang="en-US" altLang="zh-CN" dirty="0" smtClean="0"/>
              <a:t>8.</a:t>
            </a:r>
            <a:r>
              <a:rPr lang="en-US" altLang="zh-CN" dirty="0"/>
              <a:t>  charm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14290"/>
            <a:ext cx="8186766" cy="591187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1.</a:t>
            </a:r>
            <a:r>
              <a:rPr lang="en-US" altLang="zh-CN" dirty="0"/>
              <a:t> No matter how hard everyone tried to persuade him, he just wouldn't listen. </a:t>
            </a:r>
          </a:p>
          <a:p>
            <a:r>
              <a:rPr lang="zh-CN" altLang="en-US" dirty="0"/>
              <a:t>不管大家怎么劝说，他高低不听。</a:t>
            </a:r>
          </a:p>
          <a:p>
            <a:r>
              <a:rPr lang="en-US" altLang="zh-CN" dirty="0" smtClean="0"/>
              <a:t>No</a:t>
            </a:r>
            <a:r>
              <a:rPr lang="en-US" altLang="zh-CN" dirty="0"/>
              <a:t> matter how complicated the situation was, he could cope with it successfully. </a:t>
            </a:r>
          </a:p>
          <a:p>
            <a:r>
              <a:rPr lang="zh-CN" altLang="en-US" dirty="0"/>
              <a:t>不论情况多么复杂，他都能应付自如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en-US" altLang="zh-CN" dirty="0"/>
              <a:t> </a:t>
            </a:r>
            <a:r>
              <a:rPr lang="en-US" altLang="zh-CN" dirty="0" smtClean="0"/>
              <a:t>moan </a:t>
            </a:r>
            <a:r>
              <a:rPr lang="en-US" altLang="zh-CN" dirty="0" err="1" smtClean="0"/>
              <a:t>n&amp;v</a:t>
            </a:r>
            <a:endParaRPr lang="en-US" altLang="zh-CN" dirty="0" smtClean="0"/>
          </a:p>
          <a:p>
            <a:r>
              <a:rPr lang="en-US" altLang="zh-CN" dirty="0" smtClean="0"/>
              <a:t>The </a:t>
            </a:r>
            <a:r>
              <a:rPr lang="en-US" altLang="zh-CN" dirty="0"/>
              <a:t>sick girl moaned a while, and then fell asleep.</a:t>
            </a:r>
          </a:p>
          <a:p>
            <a:r>
              <a:rPr lang="zh-CN" altLang="en-US" dirty="0"/>
              <a:t>那个生病的女孩呻吟了一会就睡着了。</a:t>
            </a:r>
          </a:p>
          <a:p>
            <a:r>
              <a:rPr lang="en-US" altLang="zh-CN" dirty="0"/>
              <a:t>The wounded man moaned ceaselessly.</a:t>
            </a:r>
          </a:p>
          <a:p>
            <a:r>
              <a:rPr lang="zh-CN" altLang="en-US" dirty="0"/>
              <a:t>那个伤员呻吟不止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The wind was moaning through the trees.</a:t>
            </a:r>
          </a:p>
          <a:p>
            <a:r>
              <a:rPr lang="zh-CN" altLang="en-US" dirty="0"/>
              <a:t>风声凄厉地穿过树林。</a:t>
            </a:r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768997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3.The </a:t>
            </a:r>
            <a:r>
              <a:rPr lang="en-US" altLang="zh-CN" dirty="0"/>
              <a:t>only problem is that if opposition to him grows because of economic problems, he may </a:t>
            </a:r>
            <a:r>
              <a:rPr lang="en-US" altLang="zh-CN" dirty="0" err="1"/>
              <a:t>losecontrol</a:t>
            </a:r>
            <a:r>
              <a:rPr lang="en-US" altLang="zh-CN" dirty="0"/>
              <a:t> of his own party. </a:t>
            </a:r>
          </a:p>
          <a:p>
            <a:r>
              <a:rPr lang="zh-CN" altLang="en-US" dirty="0"/>
              <a:t>唯一的问题是：假如由于经济问题，反对他的呼声越来越高，他恐怕对自己的政党都将失去控制。</a:t>
            </a:r>
          </a:p>
          <a:p>
            <a:r>
              <a:rPr lang="en-US" altLang="zh-CN" dirty="0"/>
              <a:t>Keep </a:t>
            </a:r>
            <a:r>
              <a:rPr lang="en-US" altLang="zh-CN" dirty="0" smtClean="0"/>
              <a:t>moving. </a:t>
            </a:r>
            <a:r>
              <a:rPr lang="en-US" altLang="zh-CN" dirty="0"/>
              <a:t> But never lose control. </a:t>
            </a:r>
          </a:p>
          <a:p>
            <a:r>
              <a:rPr lang="zh-CN" altLang="en-US" dirty="0"/>
              <a:t>保持你前进的动力：但不要失去控制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en-US" altLang="zh-CN" dirty="0"/>
              <a:t> The wing of the plane broke away in mid-air and the plane crashed. </a:t>
            </a:r>
          </a:p>
          <a:p>
            <a:r>
              <a:rPr lang="zh-CN" altLang="en-US" dirty="0"/>
              <a:t>那架飞机的机翼在空中脱落，飞机坠毁了。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285728"/>
            <a:ext cx="8686800" cy="5840435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5.</a:t>
            </a:r>
            <a:r>
              <a:rPr lang="en-US" altLang="zh-CN" dirty="0"/>
              <a:t> He also told the students that they </a:t>
            </a:r>
            <a:r>
              <a:rPr lang="en-US" altLang="zh-CN" dirty="0" smtClean="0"/>
              <a:t>play</a:t>
            </a:r>
          </a:p>
          <a:p>
            <a:r>
              <a:rPr lang="en-US" altLang="zh-CN" dirty="0"/>
              <a:t> a part in </a:t>
            </a:r>
            <a:r>
              <a:rPr lang="en-US" altLang="zh-CN" dirty="0" smtClean="0"/>
              <a:t>eliminating</a:t>
            </a:r>
            <a:r>
              <a:rPr lang="en-US" altLang="zh-CN" dirty="0"/>
              <a:t> discrimination, although it takes along time. </a:t>
            </a:r>
          </a:p>
          <a:p>
            <a:r>
              <a:rPr lang="zh-CN" altLang="en-US" dirty="0"/>
              <a:t>他还告诉学生，他们在消除歧视方面发挥了一己作用，虽然这需要漫长的时间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6.At</a:t>
            </a:r>
            <a:r>
              <a:rPr lang="en-US" altLang="zh-CN" dirty="0"/>
              <a:t> the time, Iraq was </a:t>
            </a:r>
            <a:r>
              <a:rPr lang="en-US" altLang="zh-CN" dirty="0" smtClean="0"/>
              <a:t>seen as</a:t>
            </a:r>
            <a:r>
              <a:rPr lang="en-US" altLang="zh-CN" dirty="0"/>
              <a:t> the biggest foe</a:t>
            </a:r>
            <a:r>
              <a:rPr lang="en-US" altLang="zh-CN" dirty="0" smtClean="0"/>
              <a:t>,</a:t>
            </a:r>
          </a:p>
          <a:p>
            <a:pPr>
              <a:buNone/>
            </a:pPr>
            <a:r>
              <a:rPr lang="en-US" altLang="zh-CN" dirty="0" smtClean="0"/>
              <a:t>  </a:t>
            </a:r>
            <a:r>
              <a:rPr lang="en-US" altLang="zh-CN" dirty="0"/>
              <a:t> followed by China </a:t>
            </a:r>
            <a:r>
              <a:rPr lang="en-US" altLang="zh-CN" dirty="0" smtClean="0"/>
              <a:t>and</a:t>
            </a:r>
            <a:r>
              <a:rPr lang="en-US" altLang="zh-CN" dirty="0"/>
              <a:t> Iran. </a:t>
            </a:r>
          </a:p>
          <a:p>
            <a:r>
              <a:rPr lang="zh-CN" altLang="en-US" dirty="0"/>
              <a:t>在那个时候，伊拉克被视为是最大的敌人，其次是中国和伊朗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7.sucker</a:t>
            </a:r>
            <a:r>
              <a:rPr lang="zh-CN" altLang="en-US" dirty="0" smtClean="0"/>
              <a:t> </a:t>
            </a:r>
            <a:r>
              <a:rPr lang="en-US" altLang="zh-CN" dirty="0"/>
              <a:t>[</a:t>
            </a:r>
            <a:r>
              <a:rPr lang="zh-CN" altLang="en-US" dirty="0"/>
              <a:t>口语</a:t>
            </a:r>
            <a:r>
              <a:rPr lang="en-US" altLang="zh-CN" dirty="0"/>
              <a:t>]</a:t>
            </a:r>
            <a:r>
              <a:rPr lang="zh-CN" altLang="en-US" dirty="0"/>
              <a:t>易上当受骗者，涉世不深的人；易着迷者；笨</a:t>
            </a:r>
            <a:r>
              <a:rPr lang="zh-CN" altLang="en-US" dirty="0" smtClean="0"/>
              <a:t>蛋</a:t>
            </a:r>
            <a:endParaRPr lang="en-US" altLang="zh-CN" dirty="0" smtClean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8.charm</a:t>
            </a:r>
          </a:p>
          <a:p>
            <a:r>
              <a:rPr lang="en-US" altLang="zh-CN" dirty="0" smtClean="0"/>
              <a:t>The</a:t>
            </a:r>
            <a:r>
              <a:rPr lang="en-US" altLang="zh-CN" dirty="0"/>
              <a:t> skirt lends charm to her. </a:t>
            </a:r>
          </a:p>
          <a:p>
            <a:r>
              <a:rPr lang="zh-CN" altLang="en-US" dirty="0"/>
              <a:t>这条裙子使她增添了魅力。</a:t>
            </a:r>
          </a:p>
          <a:p>
            <a:r>
              <a:rPr lang="en-US" altLang="zh-CN" dirty="0"/>
              <a:t>《21</a:t>
            </a:r>
            <a:r>
              <a:rPr lang="zh-CN" altLang="en-US" dirty="0"/>
              <a:t>世纪大英汉词典</a:t>
            </a:r>
            <a:r>
              <a:rPr lang="en-US" altLang="zh-CN" dirty="0"/>
              <a:t>》</a:t>
            </a:r>
            <a:endParaRPr lang="zh-CN" altLang="en-US" dirty="0"/>
          </a:p>
          <a:p>
            <a:r>
              <a:rPr lang="en-US" altLang="zh-CN" dirty="0"/>
              <a:t>He could resist her charm no longer. </a:t>
            </a:r>
          </a:p>
          <a:p>
            <a:r>
              <a:rPr lang="zh-CN" altLang="en-US" dirty="0"/>
              <a:t>他再也抗拒不住她的魅力。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1084</Words>
  <Application>Microsoft Office PowerPoint</Application>
  <PresentationFormat>全屏显示(4:3)</PresentationFormat>
  <Paragraphs>107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幻灯片 1</vt:lpstr>
      <vt:lpstr> 创作背景 </vt:lpstr>
      <vt:lpstr>幻灯片 3</vt:lpstr>
      <vt:lpstr>歌手信息</vt:lpstr>
      <vt:lpstr>Words and expressions</vt:lpstr>
      <vt:lpstr>幻灯片 6</vt:lpstr>
      <vt:lpstr>幻灯片 7</vt:lpstr>
      <vt:lpstr>幻灯片 8</vt:lpstr>
      <vt:lpstr>幻灯片 9</vt:lpstr>
      <vt:lpstr>歌词</vt:lpstr>
      <vt:lpstr>幻灯片 11</vt:lpstr>
      <vt:lpstr>幻灯片 12</vt:lpstr>
      <vt:lpstr>幻灯片 13</vt:lpstr>
      <vt:lpstr>幻灯片 14</vt:lpstr>
      <vt:lpstr>幻灯片 15</vt:lpstr>
      <vt:lpstr>Questions</vt:lpstr>
      <vt:lpstr>幻灯片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4</cp:revision>
  <dcterms:created xsi:type="dcterms:W3CDTF">2018-04-02T03:26:13Z</dcterms:created>
  <dcterms:modified xsi:type="dcterms:W3CDTF">2019-09-02T04:50:57Z</dcterms:modified>
</cp:coreProperties>
</file>