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1" r:id="rId6"/>
    <p:sldId id="260" r:id="rId7"/>
    <p:sldId id="259" r:id="rId8"/>
    <p:sldId id="258" r:id="rId9"/>
    <p:sldId id="257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31F27-E85B-4D6F-AAF9-FF7C7FCEBF32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033E7-8ADF-491B-8A7B-F144147B00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4800" dirty="0" smtClean="0"/>
              <a:t>                 </a:t>
            </a:r>
            <a:endParaRPr lang="en-US" altLang="zh-CN" sz="4800" dirty="0" smtClean="0"/>
          </a:p>
          <a:p>
            <a:pPr>
              <a:buNone/>
            </a:pPr>
            <a:r>
              <a:rPr lang="en-US" altLang="zh-CN" sz="4800" dirty="0" smtClean="0"/>
              <a:t> </a:t>
            </a:r>
            <a:r>
              <a:rPr lang="en-US" altLang="zh-CN" sz="4800" dirty="0" smtClean="0"/>
              <a:t>               </a:t>
            </a:r>
            <a:r>
              <a:rPr lang="zh-CN" altLang="en-US" sz="5400" dirty="0" smtClean="0"/>
              <a:t>千 千 阙 歌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/>
              <a:t>Give me a smile.</a:t>
            </a:r>
            <a:endParaRPr lang="zh-CN" altLang="zh-CN" dirty="0"/>
          </a:p>
          <a:p>
            <a:r>
              <a:rPr lang="zh-CN" altLang="zh-CN" dirty="0"/>
              <a:t>笑一笑吧</a:t>
            </a:r>
          </a:p>
          <a:p>
            <a:r>
              <a:rPr lang="en-US" altLang="zh-CN" dirty="0"/>
              <a:t>The rain is falling from the sky.</a:t>
            </a:r>
            <a:endParaRPr lang="zh-CN" altLang="zh-CN" dirty="0"/>
          </a:p>
          <a:p>
            <a:r>
              <a:rPr lang="zh-CN" altLang="zh-CN" dirty="0"/>
              <a:t>我听见雨点轻敲着我窗</a:t>
            </a:r>
          </a:p>
          <a:p>
            <a:r>
              <a:rPr lang="en-US" altLang="zh-CN" dirty="0"/>
              <a:t>Rumors to say two lovely poems on a rhyme</a:t>
            </a:r>
            <a:endParaRPr lang="zh-CN" altLang="zh-CN" dirty="0"/>
          </a:p>
          <a:p>
            <a:r>
              <a:rPr lang="zh-CN" altLang="zh-CN" dirty="0"/>
              <a:t>它说有支美妙的韵律在相爱的你我间流淌</a:t>
            </a:r>
          </a:p>
          <a:p>
            <a:r>
              <a:rPr lang="en-US" altLang="zh-CN" dirty="0"/>
              <a:t>We can share thousands of glasses of wine.</a:t>
            </a:r>
            <a:endParaRPr lang="zh-CN" altLang="zh-CN" dirty="0"/>
          </a:p>
          <a:p>
            <a:r>
              <a:rPr lang="zh-CN" altLang="zh-CN" dirty="0"/>
              <a:t>让我们共饮这甜蜜的美酒</a:t>
            </a:r>
          </a:p>
          <a:p>
            <a:r>
              <a:rPr lang="en-US" altLang="zh-CN" dirty="0"/>
              <a:t>We can share a love divine.</a:t>
            </a:r>
            <a:endParaRPr lang="zh-CN" altLang="zh-CN" dirty="0"/>
          </a:p>
          <a:p>
            <a:r>
              <a:rPr lang="zh-CN" altLang="zh-CN" dirty="0"/>
              <a:t>千杯万盏盛满了我们永恒的爱情</a:t>
            </a:r>
          </a:p>
          <a:p>
            <a:r>
              <a:rPr lang="en-US" altLang="zh-CN" dirty="0"/>
              <a:t>I'll come back to you in a while</a:t>
            </a:r>
            <a:endParaRPr lang="zh-CN" altLang="zh-CN" dirty="0"/>
          </a:p>
          <a:p>
            <a:r>
              <a:rPr lang="zh-CN" altLang="zh-CN" dirty="0"/>
              <a:t>我很快就会回到你身边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000108"/>
            <a:ext cx="8115328" cy="5126055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In this whole world there are you and I singing together.</a:t>
            </a:r>
            <a:endParaRPr lang="zh-CN" altLang="zh-CN" dirty="0"/>
          </a:p>
          <a:p>
            <a:r>
              <a:rPr lang="zh-CN" altLang="zh-CN" dirty="0"/>
              <a:t>大千世界里有我与你红尘作伴引亢高歌</a:t>
            </a:r>
          </a:p>
          <a:p>
            <a:r>
              <a:rPr lang="en-US" altLang="zh-CN" dirty="0"/>
              <a:t>In this whole world there are you and I happy together.</a:t>
            </a:r>
            <a:endParaRPr lang="zh-CN" altLang="zh-CN" dirty="0"/>
          </a:p>
          <a:p>
            <a:r>
              <a:rPr lang="zh-CN" altLang="zh-CN" dirty="0"/>
              <a:t>有你与我休戚与共患难相随</a:t>
            </a:r>
          </a:p>
          <a:p>
            <a:r>
              <a:rPr lang="en-US" altLang="zh-CN" dirty="0"/>
              <a:t>Though yesterday is yesterday,</a:t>
            </a:r>
            <a:endParaRPr lang="zh-CN" altLang="zh-CN" dirty="0"/>
          </a:p>
          <a:p>
            <a:r>
              <a:rPr lang="zh-CN" altLang="zh-CN" dirty="0"/>
              <a:t>就让往日的尘埃飘散于远方的路上</a:t>
            </a:r>
          </a:p>
          <a:p>
            <a:r>
              <a:rPr lang="en-US" altLang="zh-CN" dirty="0"/>
              <a:t>And the world keeps changing every day but my deep love for you forever stays.</a:t>
            </a:r>
            <a:endParaRPr lang="zh-CN" altLang="zh-CN" dirty="0"/>
          </a:p>
          <a:p>
            <a:r>
              <a:rPr lang="zh-CN" altLang="zh-CN" dirty="0"/>
              <a:t>瞬息万变的世界里唯有我对你的深爱永恒不变</a:t>
            </a:r>
          </a:p>
          <a:p>
            <a:r>
              <a:rPr lang="en-US" altLang="zh-CN" dirty="0"/>
              <a:t>Though yesterday is yesterday,</a:t>
            </a:r>
            <a:endParaRPr lang="zh-CN" altLang="zh-CN" dirty="0"/>
          </a:p>
          <a:p>
            <a:r>
              <a:rPr lang="zh-CN" altLang="zh-CN" dirty="0"/>
              <a:t>就让往日的尘埃飘散于远方的路上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571480"/>
            <a:ext cx="8115328" cy="555468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And the world keeps changing every day but my deep love for you forever stays.</a:t>
            </a:r>
            <a:endParaRPr lang="zh-CN" altLang="zh-CN" dirty="0"/>
          </a:p>
          <a:p>
            <a:r>
              <a:rPr lang="zh-CN" altLang="zh-CN" dirty="0"/>
              <a:t>瞬息万变的世界里我对你的深爱永恒不变</a:t>
            </a:r>
          </a:p>
          <a:p>
            <a:r>
              <a:rPr lang="en-US" altLang="zh-CN" dirty="0"/>
              <a:t>In this whole world there are you and I singing together.</a:t>
            </a:r>
            <a:endParaRPr lang="zh-CN" altLang="zh-CN" dirty="0"/>
          </a:p>
          <a:p>
            <a:r>
              <a:rPr lang="zh-CN" altLang="zh-CN" dirty="0"/>
              <a:t>大千世界里有我与你红尘作伴引亢高歌</a:t>
            </a:r>
          </a:p>
          <a:p>
            <a:r>
              <a:rPr lang="en-US" altLang="zh-CN" dirty="0"/>
              <a:t>In this whole world there are you and I happy together.</a:t>
            </a:r>
            <a:endParaRPr lang="zh-CN" altLang="zh-CN" dirty="0"/>
          </a:p>
          <a:p>
            <a:r>
              <a:rPr lang="zh-CN" altLang="zh-CN" dirty="0"/>
              <a:t>有你与我休戚与共患难相随</a:t>
            </a:r>
          </a:p>
          <a:p>
            <a:r>
              <a:rPr lang="en-US" altLang="zh-CN" dirty="0"/>
              <a:t>Though yesterday is yesterday,</a:t>
            </a:r>
            <a:endParaRPr lang="zh-CN" altLang="zh-CN" dirty="0"/>
          </a:p>
          <a:p>
            <a:r>
              <a:rPr lang="zh-CN" altLang="zh-CN" dirty="0"/>
              <a:t>就让往日的尘埃飘散于远方的路上</a:t>
            </a:r>
          </a:p>
          <a:p>
            <a:r>
              <a:rPr lang="en-US" altLang="zh-CN" dirty="0"/>
              <a:t>And the world keeps changing every day but my deep love for you forever stays.</a:t>
            </a:r>
            <a:endParaRPr lang="zh-CN" altLang="zh-CN" dirty="0"/>
          </a:p>
          <a:p>
            <a:r>
              <a:rPr lang="zh-CN" altLang="zh-CN" dirty="0"/>
              <a:t>瞬息万变的世界里我对你的深爱永恒不变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714356"/>
            <a:ext cx="8115328" cy="5411807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In this whole world there are you and I singing together.</a:t>
            </a:r>
            <a:endParaRPr lang="zh-CN" altLang="zh-CN" dirty="0"/>
          </a:p>
          <a:p>
            <a:r>
              <a:rPr lang="zh-CN" altLang="zh-CN" dirty="0"/>
              <a:t>大千世界里有我与你红尘作伴引亢高歌</a:t>
            </a:r>
          </a:p>
          <a:p>
            <a:r>
              <a:rPr lang="en-US" altLang="zh-CN" dirty="0"/>
              <a:t>In this whole world there are you and I happy together.</a:t>
            </a:r>
            <a:endParaRPr lang="zh-CN" altLang="zh-CN" dirty="0"/>
          </a:p>
          <a:p>
            <a:r>
              <a:rPr lang="zh-CN" altLang="zh-CN" dirty="0"/>
              <a:t>有你与我休戚与共患难相随</a:t>
            </a:r>
          </a:p>
          <a:p>
            <a:r>
              <a:rPr lang="en-US" altLang="zh-CN" dirty="0"/>
              <a:t>And the world keeps changing every day but my deep love for you forever stays.</a:t>
            </a:r>
            <a:endParaRPr lang="zh-CN" altLang="zh-CN" dirty="0"/>
          </a:p>
          <a:p>
            <a:r>
              <a:rPr lang="zh-CN" altLang="zh-CN" dirty="0"/>
              <a:t>瞬息万变的世家里唯有我对你的深爱永恒不变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In your life, have you ever missed someone? Do you regret for your shyness(timidity, chicken heart)? If time went back, would you have the courage to express yourself?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You love a person for a long time, but he or she doesn’t know that. Someday, you will leave , maybe you won’t see each other any longer, will you do something to let him or her know your emotion? And how?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If you have to leave, what song will you choose to express your feeling? Choose one to sing in class!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一首怀旧的旋律，一首经典的粤语</a:t>
            </a:r>
            <a:r>
              <a:rPr lang="zh-CN" altLang="zh-CN" dirty="0" smtClean="0"/>
              <a:t>歌</a:t>
            </a:r>
            <a:endParaRPr lang="en-US" altLang="zh-CN" dirty="0" smtClean="0"/>
          </a:p>
          <a:p>
            <a:r>
              <a:rPr lang="zh-CN" altLang="zh-CN" dirty="0"/>
              <a:t>其实这首《千千阙歌》也是翻唱自日本超级巨星近藤真彦的作品，陈慧娴的演绎非常地成功的。据说</a:t>
            </a:r>
            <a:r>
              <a:rPr lang="en-US" altLang="zh-CN" dirty="0"/>
              <a:t>1989</a:t>
            </a:r>
            <a:r>
              <a:rPr lang="zh-CN" altLang="zh-CN" dirty="0"/>
              <a:t>年夏天，香港到处都是陈慧娴新唱片《永远是你的朋友》的海报，大街小巷到处飘扬着她的歌声：“来日纵使千千阕歌，飘于远方我路上</a:t>
            </a:r>
            <a:r>
              <a:rPr lang="zh-CN" altLang="zh-CN" dirty="0" smtClean="0"/>
              <a:t>”。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Words and expressions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6000768"/>
          </a:xfrm>
        </p:spPr>
        <p:txBody>
          <a:bodyPr>
            <a:normAutofit fontScale="77500" lnSpcReduction="20000"/>
          </a:bodyPr>
          <a:lstStyle/>
          <a:p>
            <a:r>
              <a:rPr lang="zh-CN" altLang="zh-CN" dirty="0"/>
              <a:t>歌词：</a:t>
            </a:r>
            <a:r>
              <a:rPr lang="en-US" altLang="zh-CN" dirty="0">
                <a:solidFill>
                  <a:srgbClr val="FF0000"/>
                </a:solidFill>
              </a:rPr>
              <a:t>Darling, goodbye. I have to leave you for a while.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>
                <a:solidFill>
                  <a:srgbClr val="FF0000"/>
                </a:solidFill>
              </a:rPr>
              <a:t>的再见我将暂时离开你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I </a:t>
            </a:r>
            <a:r>
              <a:rPr lang="en-US" altLang="zh-CN" dirty="0" err="1">
                <a:solidFill>
                  <a:srgbClr val="FF0000"/>
                </a:solidFill>
              </a:rPr>
              <a:t>wanna</a:t>
            </a:r>
            <a:r>
              <a:rPr lang="en-US" altLang="zh-CN" dirty="0">
                <a:solidFill>
                  <a:srgbClr val="FF0000"/>
                </a:solidFill>
              </a:rPr>
              <a:t> tell you that you are always on my mind.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>
                <a:solidFill>
                  <a:srgbClr val="FF0000"/>
                </a:solidFill>
              </a:rPr>
              <a:t>你要知道我无时无刻不在思念你</a:t>
            </a:r>
          </a:p>
          <a:p>
            <a:r>
              <a:rPr lang="zh-CN" altLang="zh-CN" dirty="0"/>
              <a:t>讲解：</a:t>
            </a:r>
            <a:r>
              <a:rPr lang="en-US" altLang="zh-CN" dirty="0"/>
              <a:t>while</a:t>
            </a:r>
            <a:r>
              <a:rPr lang="zh-CN" altLang="zh-CN" dirty="0"/>
              <a:t>可以表示“一段时间；一会儿</a:t>
            </a:r>
            <a:r>
              <a:rPr lang="en-US" altLang="zh-CN" dirty="0"/>
              <a:t>”</a:t>
            </a:r>
            <a:r>
              <a:rPr lang="zh-CN" altLang="zh-CN" dirty="0"/>
              <a:t>。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for a while </a:t>
            </a:r>
            <a:r>
              <a:rPr lang="zh-CN" altLang="zh-CN" dirty="0">
                <a:solidFill>
                  <a:srgbClr val="FF0000"/>
                </a:solidFill>
              </a:rPr>
              <a:t>暂时； 一会儿</a:t>
            </a:r>
          </a:p>
          <a:p>
            <a:r>
              <a:rPr lang="en-US" altLang="zh-CN" dirty="0"/>
              <a:t>They chatted for a while and then went to work.</a:t>
            </a:r>
            <a:endParaRPr lang="zh-CN" altLang="zh-CN" dirty="0"/>
          </a:p>
          <a:p>
            <a:r>
              <a:rPr lang="zh-CN" altLang="zh-CN" dirty="0"/>
              <a:t>他们聊了一会儿，然后上班去了。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all the while </a:t>
            </a:r>
            <a:r>
              <a:rPr lang="zh-CN" altLang="zh-CN" dirty="0">
                <a:solidFill>
                  <a:srgbClr val="FF0000"/>
                </a:solidFill>
              </a:rPr>
              <a:t>一直</a:t>
            </a:r>
            <a:r>
              <a:rPr lang="en-US" altLang="zh-CN" dirty="0">
                <a:solidFill>
                  <a:srgbClr val="FF0000"/>
                </a:solidFill>
              </a:rPr>
              <a:t>,</a:t>
            </a:r>
            <a:r>
              <a:rPr lang="zh-CN" altLang="zh-CN" dirty="0">
                <a:solidFill>
                  <a:srgbClr val="FF0000"/>
                </a:solidFill>
              </a:rPr>
              <a:t>始终</a:t>
            </a:r>
            <a:r>
              <a:rPr lang="en-US" altLang="zh-CN" dirty="0">
                <a:solidFill>
                  <a:srgbClr val="FF0000"/>
                </a:solidFill>
              </a:rPr>
              <a:t>from begin to end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We waited for three hours, all the while hoping that someone would come and fetch us.</a:t>
            </a:r>
            <a:endParaRPr lang="zh-CN" altLang="zh-CN" dirty="0"/>
          </a:p>
          <a:p>
            <a:r>
              <a:rPr lang="zh-CN" altLang="zh-CN" dirty="0"/>
              <a:t>我们等候了三个小时，一直希望能有人来接我们。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once in a while </a:t>
            </a:r>
            <a:r>
              <a:rPr lang="zh-CN" altLang="zh-CN" dirty="0">
                <a:solidFill>
                  <a:srgbClr val="FF0000"/>
                </a:solidFill>
              </a:rPr>
              <a:t>时不时</a:t>
            </a:r>
            <a:r>
              <a:rPr lang="en-US" altLang="zh-CN" dirty="0">
                <a:solidFill>
                  <a:srgbClr val="FF0000"/>
                </a:solidFill>
              </a:rPr>
              <a:t>,</a:t>
            </a:r>
            <a:r>
              <a:rPr lang="zh-CN" altLang="zh-CN" dirty="0">
                <a:solidFill>
                  <a:srgbClr val="FF0000"/>
                </a:solidFill>
              </a:rPr>
              <a:t>偶尔</a:t>
            </a:r>
            <a:r>
              <a:rPr lang="en-US" altLang="zh-CN" dirty="0">
                <a:solidFill>
                  <a:srgbClr val="FF0000"/>
                </a:solidFill>
              </a:rPr>
              <a:t>,</a:t>
            </a:r>
            <a:r>
              <a:rPr lang="zh-CN" altLang="zh-CN" dirty="0">
                <a:solidFill>
                  <a:srgbClr val="FF0000"/>
                </a:solidFill>
              </a:rPr>
              <a:t>间或</a:t>
            </a:r>
            <a:r>
              <a:rPr lang="en-US" altLang="zh-CN" dirty="0">
                <a:solidFill>
                  <a:srgbClr val="FF0000"/>
                </a:solidFill>
              </a:rPr>
              <a:t>occasionally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en-US" altLang="zh-CN" dirty="0"/>
              <a:t>Once in a while he goes with us to the movies on Sunday night.</a:t>
            </a:r>
            <a:endParaRPr lang="zh-CN" altLang="zh-CN" dirty="0"/>
          </a:p>
          <a:p>
            <a:r>
              <a:rPr lang="zh-CN" altLang="zh-CN" dirty="0"/>
              <a:t>偶尔在星期天晚上他同我们一道去看电影。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on my mind </a:t>
            </a:r>
            <a:r>
              <a:rPr lang="zh-CN" altLang="zh-CN" dirty="0">
                <a:solidFill>
                  <a:srgbClr val="FF0000"/>
                </a:solidFill>
              </a:rPr>
              <a:t>挂在心上</a:t>
            </a:r>
            <a:r>
              <a:rPr lang="en-US" altLang="zh-CN" dirty="0">
                <a:solidFill>
                  <a:srgbClr val="FF0000"/>
                </a:solidFill>
              </a:rPr>
              <a:t>,</a:t>
            </a:r>
            <a:r>
              <a:rPr lang="zh-CN" altLang="zh-CN" dirty="0">
                <a:solidFill>
                  <a:srgbClr val="FF0000"/>
                </a:solidFill>
              </a:rPr>
              <a:t>担心焦虑</a:t>
            </a:r>
          </a:p>
          <a:p>
            <a:r>
              <a:rPr lang="en-US" altLang="zh-CN" dirty="0"/>
              <a:t>I was only trying to tell you what was on my mind.</a:t>
            </a:r>
            <a:endParaRPr lang="zh-CN" altLang="zh-CN" dirty="0"/>
          </a:p>
          <a:p>
            <a:r>
              <a:rPr lang="zh-CN" altLang="zh-CN" dirty="0"/>
              <a:t>我只是想如实告诉你我的想法。</a:t>
            </a:r>
          </a:p>
          <a:p>
            <a:r>
              <a:rPr lang="en-US" altLang="zh-CN" dirty="0"/>
              <a:t>The loss of the money has been a weight on my mind.</a:t>
            </a:r>
            <a:endParaRPr lang="zh-CN" altLang="zh-CN" dirty="0"/>
          </a:p>
          <a:p>
            <a:r>
              <a:rPr lang="zh-CN" altLang="zh-CN" dirty="0"/>
              <a:t>丢钱的事总是压在我心里。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15040"/>
          </a:xfrm>
        </p:spPr>
        <p:txBody>
          <a:bodyPr>
            <a:normAutofit fontScale="85000" lnSpcReduction="10000"/>
          </a:bodyPr>
          <a:lstStyle/>
          <a:p>
            <a:r>
              <a:rPr lang="zh-CN" altLang="zh-CN" dirty="0">
                <a:solidFill>
                  <a:srgbClr val="FF0000"/>
                </a:solidFill>
              </a:rPr>
              <a:t>歌词：</a:t>
            </a:r>
            <a:r>
              <a:rPr lang="en-US" altLang="zh-CN" dirty="0">
                <a:solidFill>
                  <a:srgbClr val="FF0000"/>
                </a:solidFill>
              </a:rPr>
              <a:t>Rumors to say two lovely poems on a rhyme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/>
              <a:t>它说有支美妙的韵律在相爱的你我间流淌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rumor n. </a:t>
            </a:r>
            <a:r>
              <a:rPr lang="zh-CN" altLang="zh-CN" dirty="0">
                <a:solidFill>
                  <a:srgbClr val="FF0000"/>
                </a:solidFill>
              </a:rPr>
              <a:t>谣言；传闻</a:t>
            </a:r>
          </a:p>
          <a:p>
            <a:r>
              <a:rPr lang="en-US" altLang="zh-CN" dirty="0"/>
              <a:t>All sorts of rumors are going around.</a:t>
            </a:r>
            <a:endParaRPr lang="zh-CN" altLang="zh-CN" dirty="0"/>
          </a:p>
          <a:p>
            <a:r>
              <a:rPr lang="zh-CN" altLang="zh-CN" dirty="0"/>
              <a:t>各种谣言正四处流传。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r</a:t>
            </a:r>
            <a:r>
              <a:rPr lang="en-US" altLang="zh-CN" dirty="0" smtClean="0">
                <a:solidFill>
                  <a:srgbClr val="FF0000"/>
                </a:solidFill>
              </a:rPr>
              <a:t>hyme n</a:t>
            </a:r>
            <a:r>
              <a:rPr lang="en-US" altLang="zh-CN" dirty="0">
                <a:solidFill>
                  <a:srgbClr val="FF0000"/>
                </a:solidFill>
              </a:rPr>
              <a:t>. </a:t>
            </a:r>
            <a:r>
              <a:rPr lang="zh-CN" altLang="zh-CN" dirty="0">
                <a:solidFill>
                  <a:srgbClr val="FF0000"/>
                </a:solidFill>
              </a:rPr>
              <a:t>韵；押韵；韵文</a:t>
            </a:r>
            <a:r>
              <a:rPr lang="en-US" altLang="zh-CN" dirty="0">
                <a:solidFill>
                  <a:srgbClr val="FF0000"/>
                </a:solidFill>
              </a:rPr>
              <a:t> v. </a:t>
            </a:r>
            <a:r>
              <a:rPr lang="zh-CN" altLang="zh-CN" dirty="0">
                <a:solidFill>
                  <a:srgbClr val="FF0000"/>
                </a:solidFill>
              </a:rPr>
              <a:t>押韵；用韵诗表达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rhyme or reason</a:t>
            </a:r>
            <a:r>
              <a:rPr lang="zh-CN" altLang="zh-CN" dirty="0">
                <a:solidFill>
                  <a:srgbClr val="FF0000"/>
                </a:solidFill>
              </a:rPr>
              <a:t>·</a:t>
            </a:r>
            <a:r>
              <a:rPr lang="en-US" altLang="zh-CN" dirty="0">
                <a:solidFill>
                  <a:srgbClr val="FF0000"/>
                </a:solidFill>
              </a:rPr>
              <a:t>n. </a:t>
            </a:r>
            <a:r>
              <a:rPr lang="zh-CN" altLang="zh-CN" dirty="0">
                <a:solidFill>
                  <a:srgbClr val="FF0000"/>
                </a:solidFill>
              </a:rPr>
              <a:t>逻辑</a:t>
            </a:r>
            <a:r>
              <a:rPr lang="en-US" altLang="zh-CN" dirty="0">
                <a:solidFill>
                  <a:srgbClr val="FF0000"/>
                </a:solidFill>
              </a:rPr>
              <a:t>(</a:t>
            </a:r>
            <a:r>
              <a:rPr lang="zh-CN" altLang="zh-CN" dirty="0">
                <a:solidFill>
                  <a:srgbClr val="FF0000"/>
                </a:solidFill>
              </a:rPr>
              <a:t>情理；秩序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/>
              <a:t>What rhyme or reason could he have for doing that?</a:t>
            </a:r>
            <a:endParaRPr lang="zh-CN" altLang="zh-CN" dirty="0"/>
          </a:p>
          <a:p>
            <a:r>
              <a:rPr lang="zh-CN" altLang="zh-CN" dirty="0"/>
              <a:t>他那样做有什么道理呢</a:t>
            </a:r>
            <a:r>
              <a:rPr lang="en-US" altLang="zh-CN" dirty="0"/>
              <a:t>?</a:t>
            </a:r>
            <a:endParaRPr lang="zh-CN" altLang="zh-CN" dirty="0"/>
          </a:p>
          <a:p>
            <a:r>
              <a:rPr lang="en-US" altLang="zh-CN" dirty="0"/>
              <a:t>without rhyme or reason adj. </a:t>
            </a:r>
            <a:r>
              <a:rPr lang="zh-CN" altLang="zh-CN" dirty="0"/>
              <a:t>莫名其妙</a:t>
            </a:r>
            <a:r>
              <a:rPr lang="en-US" altLang="zh-CN" dirty="0"/>
              <a:t>(</a:t>
            </a:r>
            <a:r>
              <a:rPr lang="zh-CN" altLang="zh-CN" dirty="0"/>
              <a:t>无缘无故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/>
              <a:t>She got angry without rhyme or reason.</a:t>
            </a:r>
            <a:endParaRPr lang="zh-CN" altLang="zh-CN" dirty="0"/>
          </a:p>
          <a:p>
            <a:r>
              <a:rPr lang="zh-CN" altLang="zh-CN" dirty="0"/>
              <a:t>她莫名其妙地生起气来。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10000"/>
          </a:bodyPr>
          <a:lstStyle/>
          <a:p>
            <a:r>
              <a:rPr lang="zh-CN" altLang="zh-CN" dirty="0"/>
              <a:t>歌词：</a:t>
            </a:r>
            <a:r>
              <a:rPr lang="en-US" altLang="zh-CN" dirty="0">
                <a:solidFill>
                  <a:srgbClr val="FF0000"/>
                </a:solidFill>
              </a:rPr>
              <a:t>We can share thousands of glasses of wine</a:t>
            </a:r>
            <a:r>
              <a:rPr lang="en-US" altLang="zh-CN" dirty="0"/>
              <a:t>.</a:t>
            </a:r>
            <a:endParaRPr lang="zh-CN" altLang="zh-CN" dirty="0"/>
          </a:p>
          <a:p>
            <a:r>
              <a:rPr lang="zh-CN" altLang="zh-CN" dirty="0"/>
              <a:t>让我们共饮这甜蜜的美酒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We can share a love divine</a:t>
            </a:r>
            <a:r>
              <a:rPr lang="en-US" altLang="zh-CN" dirty="0"/>
              <a:t>.</a:t>
            </a:r>
            <a:endParaRPr lang="zh-CN" altLang="zh-CN" dirty="0"/>
          </a:p>
          <a:p>
            <a:r>
              <a:rPr lang="zh-CN" altLang="zh-CN" dirty="0"/>
              <a:t>千杯万盏盛满了我们永恒的爱情</a:t>
            </a:r>
          </a:p>
          <a:p>
            <a:r>
              <a:rPr lang="zh-CN" altLang="zh-CN" dirty="0"/>
              <a:t>讲解：</a:t>
            </a:r>
            <a:r>
              <a:rPr lang="en-US" altLang="zh-CN" dirty="0" smtClean="0">
                <a:solidFill>
                  <a:srgbClr val="FF0000"/>
                </a:solidFill>
              </a:rPr>
              <a:t>divine adj</a:t>
            </a:r>
            <a:r>
              <a:rPr lang="en-US" altLang="zh-CN" dirty="0">
                <a:solidFill>
                  <a:srgbClr val="FF0000"/>
                </a:solidFill>
              </a:rPr>
              <a:t>. </a:t>
            </a:r>
            <a:r>
              <a:rPr lang="zh-CN" altLang="zh-CN" dirty="0">
                <a:solidFill>
                  <a:srgbClr val="FF0000"/>
                </a:solidFill>
              </a:rPr>
              <a:t>神圣的；神的</a:t>
            </a:r>
            <a:r>
              <a:rPr lang="en-US" altLang="zh-CN" dirty="0">
                <a:solidFill>
                  <a:srgbClr val="FF0000"/>
                </a:solidFill>
              </a:rPr>
              <a:t> </a:t>
            </a:r>
            <a:r>
              <a:rPr lang="en-US" altLang="zh-CN" dirty="0" err="1">
                <a:solidFill>
                  <a:srgbClr val="FF0000"/>
                </a:solidFill>
              </a:rPr>
              <a:t>vt</a:t>
            </a:r>
            <a:r>
              <a:rPr lang="en-US" altLang="zh-CN" dirty="0">
                <a:solidFill>
                  <a:srgbClr val="FF0000"/>
                </a:solidFill>
              </a:rPr>
              <a:t>. </a:t>
            </a:r>
            <a:r>
              <a:rPr lang="zh-CN" altLang="zh-CN" dirty="0">
                <a:solidFill>
                  <a:srgbClr val="FF0000"/>
                </a:solidFill>
              </a:rPr>
              <a:t>推断</a:t>
            </a:r>
            <a:r>
              <a:rPr lang="en-US" altLang="zh-CN" dirty="0">
                <a:solidFill>
                  <a:srgbClr val="FF0000"/>
                </a:solidFill>
              </a:rPr>
              <a:t> vi. </a:t>
            </a:r>
            <a:r>
              <a:rPr lang="zh-CN" altLang="zh-CN" dirty="0">
                <a:solidFill>
                  <a:srgbClr val="FF0000"/>
                </a:solidFill>
              </a:rPr>
              <a:t>预言；理解</a:t>
            </a:r>
            <a:r>
              <a:rPr lang="en-US" altLang="zh-CN" dirty="0">
                <a:solidFill>
                  <a:srgbClr val="FF0000"/>
                </a:solidFill>
              </a:rPr>
              <a:t> n. </a:t>
            </a:r>
            <a:r>
              <a:rPr lang="zh-CN" altLang="zh-CN" dirty="0">
                <a:solidFill>
                  <a:srgbClr val="FF0000"/>
                </a:solidFill>
              </a:rPr>
              <a:t>牧师；神学家</a:t>
            </a:r>
          </a:p>
          <a:p>
            <a:r>
              <a:rPr lang="en-US" altLang="zh-CN" dirty="0"/>
              <a:t>Her elegance and beauty was simply </a:t>
            </a:r>
            <a:r>
              <a:rPr lang="en-US" altLang="zh-CN" dirty="0">
                <a:solidFill>
                  <a:srgbClr val="FF0000"/>
                </a:solidFill>
              </a:rPr>
              <a:t>divine.</a:t>
            </a:r>
            <a:endParaRPr lang="zh-CN" altLang="zh-CN" dirty="0">
              <a:solidFill>
                <a:srgbClr val="FF0000"/>
              </a:solidFill>
            </a:endParaRPr>
          </a:p>
          <a:p>
            <a:r>
              <a:rPr lang="zh-CN" altLang="zh-CN" dirty="0"/>
              <a:t>她高雅的气质和美丽的外表简直是上天的恩赐。</a:t>
            </a:r>
          </a:p>
          <a:p>
            <a:r>
              <a:rPr lang="en-US" altLang="zh-CN" dirty="0"/>
              <a:t>He claimed that he could </a:t>
            </a:r>
            <a:r>
              <a:rPr lang="en-US" altLang="zh-CN" dirty="0">
                <a:solidFill>
                  <a:srgbClr val="FF0000"/>
                </a:solidFill>
              </a:rPr>
              <a:t>divine</a:t>
            </a:r>
            <a:r>
              <a:rPr lang="en-US" altLang="zh-CN" dirty="0"/>
              <a:t> the future.</a:t>
            </a:r>
            <a:endParaRPr lang="zh-CN" altLang="zh-CN" dirty="0"/>
          </a:p>
          <a:p>
            <a:r>
              <a:rPr lang="zh-CN" altLang="zh-CN" dirty="0"/>
              <a:t>他声称能预卜未来。</a:t>
            </a:r>
          </a:p>
          <a:p>
            <a:r>
              <a:rPr lang="en-US" altLang="zh-CN" dirty="0"/>
              <a:t>He was selected to be a </a:t>
            </a:r>
            <a:r>
              <a:rPr lang="en-US" altLang="zh-CN" dirty="0">
                <a:solidFill>
                  <a:srgbClr val="FF0000"/>
                </a:solidFill>
              </a:rPr>
              <a:t>divine</a:t>
            </a:r>
            <a:r>
              <a:rPr lang="en-US" altLang="zh-CN" dirty="0"/>
              <a:t> for the church.</a:t>
            </a:r>
            <a:endParaRPr lang="zh-CN" altLang="zh-CN" dirty="0"/>
          </a:p>
          <a:p>
            <a:r>
              <a:rPr lang="zh-CN" altLang="zh-CN" dirty="0"/>
              <a:t>他被选为教堂的牧师。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Darling, goodbye. I have to leave you for a while.</a:t>
            </a:r>
            <a:endParaRPr lang="zh-CN" altLang="zh-CN" dirty="0"/>
          </a:p>
          <a:p>
            <a:r>
              <a:rPr lang="zh-CN" altLang="zh-CN" dirty="0"/>
              <a:t>的再见我将暂时离开你</a:t>
            </a:r>
          </a:p>
          <a:p>
            <a:r>
              <a:rPr lang="en-US" altLang="zh-CN" dirty="0"/>
              <a:t>I </a:t>
            </a:r>
            <a:r>
              <a:rPr lang="en-US" altLang="zh-CN" dirty="0" err="1"/>
              <a:t>wanna</a:t>
            </a:r>
            <a:r>
              <a:rPr lang="en-US" altLang="zh-CN" dirty="0"/>
              <a:t> tell you that you are always on my mind.</a:t>
            </a:r>
            <a:endParaRPr lang="zh-CN" altLang="zh-CN" dirty="0"/>
          </a:p>
          <a:p>
            <a:r>
              <a:rPr lang="zh-CN" altLang="zh-CN" dirty="0"/>
              <a:t>你要知道我无时无刻不在思念你</a:t>
            </a:r>
          </a:p>
          <a:p>
            <a:r>
              <a:rPr lang="en-US" altLang="zh-CN" dirty="0"/>
              <a:t>Give me a smile.</a:t>
            </a:r>
            <a:endParaRPr lang="zh-CN" altLang="zh-CN" dirty="0"/>
          </a:p>
          <a:p>
            <a:r>
              <a:rPr lang="zh-CN" altLang="zh-CN" dirty="0"/>
              <a:t>笑一笑吧</a:t>
            </a:r>
          </a:p>
          <a:p>
            <a:r>
              <a:rPr lang="en-US" altLang="zh-CN" dirty="0"/>
              <a:t>The rain is falling from the sky.</a:t>
            </a:r>
            <a:endParaRPr lang="zh-CN" altLang="zh-CN" dirty="0"/>
          </a:p>
          <a:p>
            <a:r>
              <a:rPr lang="zh-CN" altLang="zh-CN" dirty="0"/>
              <a:t>我听见雨点轻敲着我窗</a:t>
            </a:r>
          </a:p>
          <a:p>
            <a:r>
              <a:rPr lang="en-US" altLang="zh-CN" dirty="0"/>
              <a:t>Rumors to say two lovely poems on a rhyme</a:t>
            </a:r>
            <a:endParaRPr lang="zh-CN" altLang="zh-CN" dirty="0"/>
          </a:p>
          <a:p>
            <a:r>
              <a:rPr lang="zh-CN" altLang="zh-CN" dirty="0"/>
              <a:t>它说有支美妙的韵律在相爱的你我间流淌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We can share thousands of glasses of wine.</a:t>
            </a:r>
            <a:endParaRPr lang="zh-CN" altLang="zh-CN" dirty="0"/>
          </a:p>
          <a:p>
            <a:r>
              <a:rPr lang="zh-CN" altLang="zh-CN" dirty="0"/>
              <a:t>让我们共饮这甜蜜的美酒</a:t>
            </a:r>
          </a:p>
          <a:p>
            <a:r>
              <a:rPr lang="en-US" altLang="zh-CN" dirty="0"/>
              <a:t>We can share a love divine.</a:t>
            </a:r>
            <a:endParaRPr lang="zh-CN" altLang="zh-CN" dirty="0"/>
          </a:p>
          <a:p>
            <a:r>
              <a:rPr lang="zh-CN" altLang="zh-CN" dirty="0"/>
              <a:t>千杯万盏盛满了我们永恒的爱情</a:t>
            </a:r>
          </a:p>
          <a:p>
            <a:r>
              <a:rPr lang="en-US" altLang="zh-CN" dirty="0"/>
              <a:t>I'll come back to you in a while</a:t>
            </a:r>
            <a:endParaRPr lang="zh-CN" altLang="zh-CN" dirty="0"/>
          </a:p>
          <a:p>
            <a:r>
              <a:rPr lang="zh-CN" altLang="zh-CN" dirty="0"/>
              <a:t>我很快就会回到你身边</a:t>
            </a:r>
          </a:p>
          <a:p>
            <a:r>
              <a:rPr lang="en-US" altLang="zh-CN" dirty="0"/>
              <a:t>In this whole world there are you and I singing together.</a:t>
            </a:r>
            <a:endParaRPr lang="zh-CN" altLang="zh-CN" dirty="0"/>
          </a:p>
          <a:p>
            <a:r>
              <a:rPr lang="zh-CN" altLang="zh-CN" dirty="0"/>
              <a:t>大千世界里有我与你红尘作伴引亢高歌</a:t>
            </a:r>
          </a:p>
          <a:p>
            <a:r>
              <a:rPr lang="en-US" altLang="zh-CN" dirty="0"/>
              <a:t>In this whole world there are you and I happy together.</a:t>
            </a:r>
            <a:endParaRPr lang="zh-CN" altLang="zh-CN" dirty="0"/>
          </a:p>
          <a:p>
            <a:r>
              <a:rPr lang="zh-CN" altLang="zh-CN" dirty="0"/>
              <a:t>有你与我休戚与共患难相随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Though yesterday is yesterday,</a:t>
            </a:r>
            <a:endParaRPr lang="zh-CN" altLang="zh-CN" dirty="0"/>
          </a:p>
          <a:p>
            <a:r>
              <a:rPr lang="zh-CN" altLang="zh-CN" dirty="0"/>
              <a:t>就让往日的尘埃飘散于远方的路上</a:t>
            </a:r>
          </a:p>
          <a:p>
            <a:r>
              <a:rPr lang="en-US" altLang="zh-CN" dirty="0"/>
              <a:t>And the world keeps changing every day but my deep love for you forever stays.</a:t>
            </a:r>
            <a:endParaRPr lang="zh-CN" altLang="zh-CN" dirty="0"/>
          </a:p>
          <a:p>
            <a:r>
              <a:rPr lang="zh-CN" altLang="zh-CN" dirty="0"/>
              <a:t>瞬息万变的世界里唯有我对你的深爱永恒不变</a:t>
            </a:r>
          </a:p>
          <a:p>
            <a:r>
              <a:rPr lang="en-US" altLang="zh-CN" dirty="0"/>
              <a:t>Darling, goodbye. I have to leave you for a while.</a:t>
            </a:r>
            <a:endParaRPr lang="zh-CN" altLang="zh-CN" dirty="0"/>
          </a:p>
          <a:p>
            <a:r>
              <a:rPr lang="zh-CN" altLang="zh-CN" dirty="0"/>
              <a:t>亲爱的再见我将暂时离开你</a:t>
            </a:r>
          </a:p>
          <a:p>
            <a:r>
              <a:rPr lang="en-US" altLang="zh-CN" dirty="0"/>
              <a:t>I </a:t>
            </a:r>
            <a:r>
              <a:rPr lang="en-US" altLang="zh-CN" dirty="0" err="1"/>
              <a:t>wanna</a:t>
            </a:r>
            <a:r>
              <a:rPr lang="en-US" altLang="zh-CN" dirty="0"/>
              <a:t> tell you that you are always on my mind.</a:t>
            </a:r>
            <a:endParaRPr lang="zh-CN" altLang="zh-CN" dirty="0"/>
          </a:p>
          <a:p>
            <a:r>
              <a:rPr lang="zh-CN" altLang="zh-CN" dirty="0"/>
              <a:t>你要知道我无时无刻不在思念你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1194</Words>
  <Application>Microsoft Office PowerPoint</Application>
  <PresentationFormat>全屏显示(4:3)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Words and expressions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questions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5</cp:revision>
  <dcterms:created xsi:type="dcterms:W3CDTF">2018-01-26T15:28:09Z</dcterms:created>
  <dcterms:modified xsi:type="dcterms:W3CDTF">2019-09-02T04:23:26Z</dcterms:modified>
</cp:coreProperties>
</file>