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4" r:id="rId3"/>
    <p:sldId id="265" r:id="rId4"/>
    <p:sldId id="266" r:id="rId5"/>
    <p:sldId id="270" r:id="rId6"/>
    <p:sldId id="256" r:id="rId7"/>
    <p:sldId id="269" r:id="rId8"/>
    <p:sldId id="267" r:id="rId9"/>
    <p:sldId id="263" r:id="rId10"/>
    <p:sldId id="262" r:id="rId11"/>
    <p:sldId id="261" r:id="rId12"/>
    <p:sldId id="260" r:id="rId13"/>
    <p:sldId id="259" r:id="rId14"/>
    <p:sldId id="258" r:id="rId15"/>
    <p:sldId id="257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3CC1-B215-48BE-B4AC-51CADEC8AB99}" type="datetimeFigureOut">
              <a:rPr lang="zh-CN" altLang="en-US" smtClean="0"/>
              <a:pPr/>
              <a:t>2020/10/16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028E-6F73-4618-B282-872A0609E3A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3CC1-B215-48BE-B4AC-51CADEC8AB99}" type="datetimeFigureOut">
              <a:rPr lang="zh-CN" altLang="en-US" smtClean="0"/>
              <a:pPr/>
              <a:t>2020/10/16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028E-6F73-4618-B282-872A0609E3A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3CC1-B215-48BE-B4AC-51CADEC8AB99}" type="datetimeFigureOut">
              <a:rPr lang="zh-CN" altLang="en-US" smtClean="0"/>
              <a:pPr/>
              <a:t>2020/10/16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028E-6F73-4618-B282-872A0609E3A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3CC1-B215-48BE-B4AC-51CADEC8AB99}" type="datetimeFigureOut">
              <a:rPr lang="zh-CN" altLang="en-US" smtClean="0"/>
              <a:pPr/>
              <a:t>2020/10/16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028E-6F73-4618-B282-872A0609E3A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3CC1-B215-48BE-B4AC-51CADEC8AB99}" type="datetimeFigureOut">
              <a:rPr lang="zh-CN" altLang="en-US" smtClean="0"/>
              <a:pPr/>
              <a:t>2020/10/16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028E-6F73-4618-B282-872A0609E3A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3CC1-B215-48BE-B4AC-51CADEC8AB99}" type="datetimeFigureOut">
              <a:rPr lang="zh-CN" altLang="en-US" smtClean="0"/>
              <a:pPr/>
              <a:t>2020/10/16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028E-6F73-4618-B282-872A0609E3A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3CC1-B215-48BE-B4AC-51CADEC8AB99}" type="datetimeFigureOut">
              <a:rPr lang="zh-CN" altLang="en-US" smtClean="0"/>
              <a:pPr/>
              <a:t>2020/10/16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028E-6F73-4618-B282-872A0609E3A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3CC1-B215-48BE-B4AC-51CADEC8AB99}" type="datetimeFigureOut">
              <a:rPr lang="zh-CN" altLang="en-US" smtClean="0"/>
              <a:pPr/>
              <a:t>2020/10/16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028E-6F73-4618-B282-872A0609E3A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3CC1-B215-48BE-B4AC-51CADEC8AB99}" type="datetimeFigureOut">
              <a:rPr lang="zh-CN" altLang="en-US" smtClean="0"/>
              <a:pPr/>
              <a:t>2020/10/16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028E-6F73-4618-B282-872A0609E3A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3CC1-B215-48BE-B4AC-51CADEC8AB99}" type="datetimeFigureOut">
              <a:rPr lang="zh-CN" altLang="en-US" smtClean="0"/>
              <a:pPr/>
              <a:t>2020/10/16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028E-6F73-4618-B282-872A0609E3A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3CC1-B215-48BE-B4AC-51CADEC8AB99}" type="datetimeFigureOut">
              <a:rPr lang="zh-CN" altLang="en-US" smtClean="0"/>
              <a:pPr/>
              <a:t>2020/10/16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8028E-6F73-4618-B282-872A0609E3A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E3CC1-B215-48BE-B4AC-51CADEC8AB99}" type="datetimeFigureOut">
              <a:rPr lang="zh-CN" altLang="en-US" smtClean="0"/>
              <a:pPr/>
              <a:t>2020/10/16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8028E-6F73-4618-B282-872A0609E3A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华文楷体" pitchFamily="2" charset="-122"/>
                <a:ea typeface="华文楷体" pitchFamily="2" charset="-122"/>
              </a:rPr>
              <a:t>情深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4857403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1.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曾经沧海难为水，除却巫山不是云。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 取次花丛懒回顾，半缘修道半缘君。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2.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山无棱，江水为竭。冬雷震震，夏雨雪，乃敢与君绝。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3.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死生契阔，与子成说，执子之手，与子偕老。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4.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问世间情为何物，只教人生死相许。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5.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十年生死两茫茫，不思量，自难忘。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6.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天不老，情难绝。心似双丝网，中有千千结。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7.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天长地久有时尽，此恨绵绵无绝期。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8.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在天愿做比翼鸟，在地愿为连理枝。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时光</a:t>
            </a:r>
            <a:endParaRPr lang="zh-CN" altLang="en-US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4641379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劝君莫惜金缕衣，劝君惜取少年时。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流光容易把人抛，红了樱桃，绿了芭蕉。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当年不肯嫁东风，无端却被秋风误。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>
                <a:latin typeface="华文楷体" pitchFamily="2" charset="-122"/>
                <a:ea typeface="华文楷体" pitchFamily="2" charset="-122"/>
              </a:rPr>
              <a:t>锦瑟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无端五十弦，一弦一柱思华年。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>
                <a:latin typeface="华文楷体" pitchFamily="2" charset="-122"/>
                <a:ea typeface="华文楷体" pitchFamily="2" charset="-122"/>
              </a:rPr>
              <a:t>夕阳无限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好，只是近黄昏。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及时当勉励，岁月不待人。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去年花里逢君别，今日花开又一年。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>
                <a:latin typeface="华文楷体" pitchFamily="2" charset="-122"/>
                <a:ea typeface="华文楷体" pitchFamily="2" charset="-122"/>
              </a:rPr>
              <a:t>世事一场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大梦，人生几度秋凉。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君不见，高堂明镜悲白发，朝如青丝暮成雪。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endParaRPr lang="zh-CN" altLang="en-US" dirty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励志</a:t>
            </a:r>
            <a:endParaRPr lang="zh-CN" altLang="en-US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1268760"/>
            <a:ext cx="8075240" cy="4857403"/>
          </a:xfrm>
        </p:spPr>
        <p:txBody>
          <a:bodyPr/>
          <a:lstStyle/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有志者，事竟成，破釜沉舟，百二秦关终属楚；苦心人，天不负，卧薪尝胆，三千越甲可吞吴。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千淘万漉虽辛苦，吹到黄沙始到金。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沉舟侧畔千帆过，病树前头万木春。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天生我材必有用，千金散尽还复来。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>
                <a:latin typeface="华文楷体" pitchFamily="2" charset="-122"/>
                <a:ea typeface="华文楷体" pitchFamily="2" charset="-122"/>
              </a:rPr>
              <a:t>千磨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万击还坚劲，任尔东西南北风。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>
                <a:latin typeface="华文楷体" pitchFamily="2" charset="-122"/>
                <a:ea typeface="华文楷体" pitchFamily="2" charset="-122"/>
              </a:rPr>
              <a:t>路漫漫其修远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兮，吾将上下而求索。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描写景色</a:t>
            </a:r>
            <a:endParaRPr lang="zh-CN" altLang="en-US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4857403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白日依山尽，黄河入海流。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水晶帘动微风起，满架蔷薇一院香。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>
                <a:latin typeface="华文楷体" pitchFamily="2" charset="-122"/>
                <a:ea typeface="华文楷体" pitchFamily="2" charset="-122"/>
              </a:rPr>
              <a:t>泉眼无声惜细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流，树阴照水爱晴柔。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>
                <a:latin typeface="华文楷体" pitchFamily="2" charset="-122"/>
                <a:ea typeface="华文楷体" pitchFamily="2" charset="-122"/>
              </a:rPr>
              <a:t>黄梅时节家家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雨，青草池塘处处蛙。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>
                <a:latin typeface="华文楷体" pitchFamily="2" charset="-122"/>
                <a:ea typeface="华文楷体" pitchFamily="2" charset="-122"/>
              </a:rPr>
              <a:t>独怜幽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草涧边生，上有黄鹂深树鸣。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>
                <a:latin typeface="华文楷体" pitchFamily="2" charset="-122"/>
                <a:ea typeface="华文楷体" pitchFamily="2" charset="-122"/>
              </a:rPr>
              <a:t>野旷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天低树，江清月近人。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千山鸟飞绝，万径人踪灭。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明月出天山，苍茫云海间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908720"/>
            <a:ext cx="8075240" cy="5217443"/>
          </a:xfrm>
        </p:spPr>
        <p:txBody>
          <a:bodyPr>
            <a:normAutofit lnSpcReduction="10000"/>
          </a:bodyPr>
          <a:lstStyle/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云青青兮欲雨，水澹澹兮生烟。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黑云翻墨未遮山，白雨跳珠乱入船。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月落乌啼霜满天，江枫渔火对愁眠。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明月松间照，清泉石上流。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绿树村边合，青山郭外斜。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一水护田将绿绕，两山排闼送青来。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留连戏蝶时时舞，自在娇莺恰恰啼。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日出江花红胜火，春来江水绿如蓝。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落霞与孤鹜齐飞，秋水共长天一色。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相思</a:t>
            </a:r>
            <a:endParaRPr lang="zh-CN" altLang="en-US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611560" y="1340768"/>
            <a:ext cx="8075240" cy="4785395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1.</a:t>
            </a:r>
            <a:r>
              <a:rPr lang="zh-CN" altLang="en-US" dirty="0">
                <a:latin typeface="华文楷体" pitchFamily="2" charset="-122"/>
                <a:ea typeface="华文楷体" pitchFamily="2" charset="-122"/>
              </a:rPr>
              <a:t>只愿君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心似我心，定不负相思意。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2.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终日两相思。为君憔悴尽，百花时。</a:t>
            </a:r>
            <a:endParaRPr lang="en-US" altLang="zh-CN" dirty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3.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晓看天色暮看云，行也思君，坐也思君。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4.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天涯地角有穷时，只有相思无尽处。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5.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思君如流水，何有穷已时。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6.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忆君心似西江水，日夜东流无歇时。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7.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忆君泪落东流水，岁岁花开知为谁？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8.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相思一夜梅花发，忽到窗前疑是君。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9.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春朝秋夜思君甚，愁见绣屏孤枕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10.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最关情，折尽梅花，难寄相思。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11.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月色入高楼，相思两处愁。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12.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屏山遮断相思路，子规啼到无声处。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13.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一夜相思，水边清浅横枝瘦。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14.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雁字无多，写得相思几许。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15.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直道相思了无益，为妨惆怅是清狂。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16.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相思相见知何日？此时此夜难为情。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17.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欲把相思说与谁，浅情人不知。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离别</a:t>
            </a:r>
            <a:endParaRPr lang="zh-CN" altLang="en-US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4713387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执手相看泪眼，竟无语凝噎。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离愁渐远渐无穷，迢迢不断如春水。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>
                <a:latin typeface="华文楷体" pitchFamily="2" charset="-122"/>
                <a:ea typeface="华文楷体" pitchFamily="2" charset="-122"/>
              </a:rPr>
              <a:t>从别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后，忆相逢，几回魂梦与君同。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梧桐树，三更雨，不道离愁正苦。一叶叶，一声声，空阶滴到明。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>
                <a:latin typeface="华文楷体" pitchFamily="2" charset="-122"/>
                <a:ea typeface="华文楷体" pitchFamily="2" charset="-122"/>
              </a:rPr>
              <a:t>此去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经年，应是良辰好景虚设。便纵有万种风情，更与何人说。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凄凉别后两应同，最是不胜清怨月明中。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dirty="0">
                <a:latin typeface="华文楷体" pitchFamily="2" charset="-122"/>
                <a:ea typeface="华文楷体" pitchFamily="2" charset="-122"/>
              </a:rPr>
              <a:t>君问归期未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有期，巴山夜雨涨秋池。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907</Words>
  <Application>Microsoft Office PowerPoint</Application>
  <PresentationFormat>全屏显示(4:3)</PresentationFormat>
  <Paragraphs>71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Office 主题</vt:lpstr>
      <vt:lpstr>情深</vt:lpstr>
      <vt:lpstr>时光</vt:lpstr>
      <vt:lpstr>励志</vt:lpstr>
      <vt:lpstr>描写景色</vt:lpstr>
      <vt:lpstr>幻灯片 5</vt:lpstr>
      <vt:lpstr>相思</vt:lpstr>
      <vt:lpstr>幻灯片 7</vt:lpstr>
      <vt:lpstr>离别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相思</dc:title>
  <dc:creator>phoenix</dc:creator>
  <cp:lastModifiedBy>phoenix</cp:lastModifiedBy>
  <cp:revision>14</cp:revision>
  <dcterms:created xsi:type="dcterms:W3CDTF">2020-10-12T07:13:09Z</dcterms:created>
  <dcterms:modified xsi:type="dcterms:W3CDTF">2020-10-16T13:05:30Z</dcterms:modified>
</cp:coreProperties>
</file>